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1" r:id="rId4"/>
  </p:sldMasterIdLst>
  <p:notesMasterIdLst>
    <p:notesMasterId r:id="rId11"/>
  </p:notesMasterIdLst>
  <p:sldIdLst>
    <p:sldId id="256" r:id="rId5"/>
    <p:sldId id="261" r:id="rId6"/>
    <p:sldId id="260" r:id="rId7"/>
    <p:sldId id="5054" r:id="rId8"/>
    <p:sldId id="262" r:id="rId9"/>
    <p:sldId id="263" r:id="rId10"/>
  </p:sldIdLst>
  <p:sldSz cx="12192000" cy="6854825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1463"/>
    <a:srgbClr val="EFE8E9"/>
    <a:srgbClr val="C28646"/>
    <a:srgbClr val="E6FFBF"/>
    <a:srgbClr val="320C4E"/>
    <a:srgbClr val="F56543"/>
    <a:srgbClr val="000000"/>
    <a:srgbClr val="E3E9F7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902" autoAdjust="0"/>
  </p:normalViewPr>
  <p:slideViewPr>
    <p:cSldViewPr snapToGrid="0">
      <p:cViewPr varScale="1">
        <p:scale>
          <a:sx n="52" d="100"/>
          <a:sy n="52" d="100"/>
        </p:scale>
        <p:origin x="120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e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e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jpeg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jpeg"/></Relationships>
</file>

<file path=ppt/diagrams/_rels/data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2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e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e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jpe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jpeg"/></Relationships>
</file>

<file path=ppt/diagrams/_rels/drawing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ACFE89-303B-49B5-AEA4-3A3B164EF817}" type="doc">
      <dgm:prSet loTypeId="urn:microsoft.com/office/officeart/2005/8/layout/hierarchy6" loCatId="hierarchy" qsTypeId="urn:microsoft.com/office/officeart/2005/8/quickstyle/simple2" qsCatId="simple" csTypeId="urn:microsoft.com/office/officeart/2005/8/colors/accent0_3" csCatId="mainScheme" phldr="1"/>
      <dgm:spPr/>
      <dgm:t>
        <a:bodyPr/>
        <a:lstStyle/>
        <a:p>
          <a:endParaRPr lang="pt-BR"/>
        </a:p>
      </dgm:t>
    </dgm:pt>
    <dgm:pt modelId="{4619968A-A158-4556-AFC9-27AE1720F7AA}">
      <dgm:prSet phldrT="[Texto]" custT="1"/>
      <dgm:spPr/>
      <dgm:t>
        <a:bodyPr/>
        <a:lstStyle/>
        <a:p>
          <a:r>
            <a:rPr lang="pt-BR" sz="2000" b="1">
              <a:latin typeface="Myriad Pro" panose="020B0503030403020204"/>
            </a:rPr>
            <a:t>MGI</a:t>
          </a:r>
        </a:p>
      </dgm:t>
    </dgm:pt>
    <dgm:pt modelId="{EE8B78C0-C17E-4EBB-984F-0E51C678769A}" type="parTrans" cxnId="{5827AA7D-94C0-4F53-B672-315443A817BD}">
      <dgm:prSet/>
      <dgm:spPr/>
      <dgm:t>
        <a:bodyPr/>
        <a:lstStyle/>
        <a:p>
          <a:endParaRPr lang="pt-BR" sz="1900" b="1">
            <a:latin typeface="Myriad Pro" panose="020B0503030403020204"/>
          </a:endParaRPr>
        </a:p>
      </dgm:t>
    </dgm:pt>
    <dgm:pt modelId="{FCCFF987-0F54-4E6A-A84C-5A0A5395343A}" type="sibTrans" cxnId="{5827AA7D-94C0-4F53-B672-315443A817BD}">
      <dgm:prSet/>
      <dgm:spPr/>
      <dgm:t>
        <a:bodyPr/>
        <a:lstStyle/>
        <a:p>
          <a:endParaRPr lang="pt-BR" sz="1900" b="1">
            <a:latin typeface="Myriad Pro" panose="020B0503030403020204"/>
          </a:endParaRPr>
        </a:p>
      </dgm:t>
    </dgm:pt>
    <dgm:pt modelId="{1E342070-899B-492B-BDD3-E92585764254}">
      <dgm:prSet phldrT="[Texto]" custT="1"/>
      <dgm:spPr/>
      <dgm:t>
        <a:bodyPr/>
        <a:lstStyle/>
        <a:p>
          <a:r>
            <a:rPr lang="pt-BR" sz="2000" b="1">
              <a:latin typeface="Myriad Pro" panose="020B0503030403020204"/>
            </a:rPr>
            <a:t>SEGES</a:t>
          </a:r>
        </a:p>
      </dgm:t>
    </dgm:pt>
    <dgm:pt modelId="{73BFA59A-3E05-4854-989D-193A5674C4BE}" type="parTrans" cxnId="{A089F935-3019-4B68-B4B1-2577DDDC3AE1}">
      <dgm:prSet/>
      <dgm:spPr/>
      <dgm:t>
        <a:bodyPr/>
        <a:lstStyle/>
        <a:p>
          <a:endParaRPr lang="pt-BR" sz="1900" b="1">
            <a:latin typeface="Myriad Pro" panose="020B0503030403020204"/>
          </a:endParaRPr>
        </a:p>
      </dgm:t>
    </dgm:pt>
    <dgm:pt modelId="{FE18FA08-585B-43ED-B890-242075135B85}" type="sibTrans" cxnId="{A089F935-3019-4B68-B4B1-2577DDDC3AE1}">
      <dgm:prSet/>
      <dgm:spPr/>
      <dgm:t>
        <a:bodyPr/>
        <a:lstStyle/>
        <a:p>
          <a:endParaRPr lang="pt-BR" sz="1900" b="1">
            <a:latin typeface="Myriad Pro" panose="020B0503030403020204"/>
          </a:endParaRPr>
        </a:p>
      </dgm:t>
    </dgm:pt>
    <dgm:pt modelId="{A5C25AE5-2E3C-4770-B6F6-07CF129877A8}">
      <dgm:prSet phldrT="[Texto]" custT="1"/>
      <dgm:spPr/>
      <dgm:t>
        <a:bodyPr/>
        <a:lstStyle/>
        <a:p>
          <a:r>
            <a:rPr lang="pt-BR" sz="2000" b="1">
              <a:latin typeface="Myriad Pro" panose="020B0503030403020204"/>
            </a:rPr>
            <a:t>CENTRAL</a:t>
          </a:r>
        </a:p>
      </dgm:t>
    </dgm:pt>
    <dgm:pt modelId="{68DBA2FF-E0D9-4376-801F-B10ECCB05AE5}" type="parTrans" cxnId="{B21A1EB4-0F09-4E5A-92E4-D682DBB2B7EC}">
      <dgm:prSet/>
      <dgm:spPr/>
      <dgm:t>
        <a:bodyPr/>
        <a:lstStyle/>
        <a:p>
          <a:endParaRPr lang="pt-BR" sz="1900" b="1">
            <a:latin typeface="Myriad Pro" panose="020B0503030403020204"/>
          </a:endParaRPr>
        </a:p>
      </dgm:t>
    </dgm:pt>
    <dgm:pt modelId="{041E3910-20EE-4C89-8DAE-4D948FCA4C75}" type="sibTrans" cxnId="{B21A1EB4-0F09-4E5A-92E4-D682DBB2B7EC}">
      <dgm:prSet/>
      <dgm:spPr/>
      <dgm:t>
        <a:bodyPr/>
        <a:lstStyle/>
        <a:p>
          <a:endParaRPr lang="pt-BR" sz="1900" b="1">
            <a:latin typeface="Myriad Pro" panose="020B0503030403020204"/>
          </a:endParaRPr>
        </a:p>
      </dgm:t>
    </dgm:pt>
    <dgm:pt modelId="{A59645B2-54A1-48A4-8FB8-D1EC1BE6EA46}">
      <dgm:prSet phldrT="[Texto]" custT="1"/>
      <dgm:spPr/>
      <dgm:t>
        <a:bodyPr/>
        <a:lstStyle/>
        <a:p>
          <a:r>
            <a:rPr lang="pt-BR" sz="2000" b="1">
              <a:latin typeface="Myriad Pro" panose="020B0503030403020204"/>
            </a:rPr>
            <a:t>CGSEC</a:t>
          </a:r>
        </a:p>
      </dgm:t>
    </dgm:pt>
    <dgm:pt modelId="{9234BBFD-A801-4E3D-A004-8D8317C94299}" type="parTrans" cxnId="{8B759DFF-A81F-418A-B6E0-42C9EA7CF3CF}">
      <dgm:prSet/>
      <dgm:spPr/>
      <dgm:t>
        <a:bodyPr/>
        <a:lstStyle/>
        <a:p>
          <a:endParaRPr lang="pt-BR"/>
        </a:p>
      </dgm:t>
    </dgm:pt>
    <dgm:pt modelId="{D3963C72-C298-48E4-83B3-33B9B79B6350}" type="sibTrans" cxnId="{8B759DFF-A81F-418A-B6E0-42C9EA7CF3CF}">
      <dgm:prSet/>
      <dgm:spPr/>
      <dgm:t>
        <a:bodyPr/>
        <a:lstStyle/>
        <a:p>
          <a:endParaRPr lang="pt-BR"/>
        </a:p>
      </dgm:t>
    </dgm:pt>
    <dgm:pt modelId="{9E4E8B4E-6EF7-4CF7-8E21-4E345DC245DC}">
      <dgm:prSet phldrT="[Texto]" custT="1"/>
      <dgm:spPr/>
      <dgm:t>
        <a:bodyPr/>
        <a:lstStyle/>
        <a:p>
          <a:r>
            <a:rPr lang="pt-BR" sz="2000" b="1">
              <a:latin typeface="Myriad Pro" panose="020B0503030403020204"/>
            </a:rPr>
            <a:t>CGLIC</a:t>
          </a:r>
        </a:p>
      </dgm:t>
    </dgm:pt>
    <dgm:pt modelId="{3D06F6B2-AF8B-4B7B-A30E-E1E9FB3A2EFF}" type="parTrans" cxnId="{2540CE56-330B-493F-9D5A-AEDD946401AC}">
      <dgm:prSet/>
      <dgm:spPr/>
      <dgm:t>
        <a:bodyPr/>
        <a:lstStyle/>
        <a:p>
          <a:endParaRPr lang="pt-BR"/>
        </a:p>
      </dgm:t>
    </dgm:pt>
    <dgm:pt modelId="{0DC23911-BD7D-442B-B758-5B35B955E9B3}" type="sibTrans" cxnId="{2540CE56-330B-493F-9D5A-AEDD946401AC}">
      <dgm:prSet/>
      <dgm:spPr/>
      <dgm:t>
        <a:bodyPr/>
        <a:lstStyle/>
        <a:p>
          <a:endParaRPr lang="pt-BR"/>
        </a:p>
      </dgm:t>
    </dgm:pt>
    <dgm:pt modelId="{D6B7A923-F73C-42A3-AA32-CD67C3C1D3F4}">
      <dgm:prSet phldrT="[Texto]" custT="1"/>
      <dgm:spPr/>
      <dgm:t>
        <a:bodyPr/>
        <a:lstStyle/>
        <a:p>
          <a:r>
            <a:rPr lang="pt-BR" sz="2000" b="1">
              <a:latin typeface="Myriad Pro" panose="020B0503030403020204"/>
            </a:rPr>
            <a:t>CGGAC</a:t>
          </a:r>
        </a:p>
      </dgm:t>
    </dgm:pt>
    <dgm:pt modelId="{5EC4637C-B331-4810-A7DE-025F9A50D268}" type="parTrans" cxnId="{B506B5D9-7648-46A1-ADDC-366C2C43FE76}">
      <dgm:prSet/>
      <dgm:spPr/>
      <dgm:t>
        <a:bodyPr/>
        <a:lstStyle/>
        <a:p>
          <a:endParaRPr lang="pt-BR"/>
        </a:p>
      </dgm:t>
    </dgm:pt>
    <dgm:pt modelId="{862BC9DD-098C-43DB-8E81-233C62ED7640}" type="sibTrans" cxnId="{B506B5D9-7648-46A1-ADDC-366C2C43FE76}">
      <dgm:prSet/>
      <dgm:spPr/>
      <dgm:t>
        <a:bodyPr/>
        <a:lstStyle/>
        <a:p>
          <a:endParaRPr lang="pt-BR"/>
        </a:p>
      </dgm:t>
    </dgm:pt>
    <dgm:pt modelId="{9BB68090-B6D0-45B1-BE64-470FB87B3FD0}">
      <dgm:prSet phldrT="[Texto]" custT="1"/>
      <dgm:spPr/>
      <dgm:t>
        <a:bodyPr/>
        <a:lstStyle/>
        <a:p>
          <a:r>
            <a:rPr lang="pt-BR" sz="2000" b="1">
              <a:latin typeface="Myriad Pro" panose="020B0503030403020204"/>
            </a:rPr>
            <a:t>CGTIC</a:t>
          </a:r>
        </a:p>
      </dgm:t>
    </dgm:pt>
    <dgm:pt modelId="{7D4DC1D8-C229-4F1A-80E9-31DEF458738D}" type="parTrans" cxnId="{E1F80B6F-04AA-49DF-B04C-EBA06A1BBC0F}">
      <dgm:prSet/>
      <dgm:spPr/>
      <dgm:t>
        <a:bodyPr/>
        <a:lstStyle/>
        <a:p>
          <a:endParaRPr lang="pt-BR"/>
        </a:p>
      </dgm:t>
    </dgm:pt>
    <dgm:pt modelId="{EDB9C25F-1C0E-4C3A-879A-220B4E644359}" type="sibTrans" cxnId="{E1F80B6F-04AA-49DF-B04C-EBA06A1BBC0F}">
      <dgm:prSet/>
      <dgm:spPr/>
      <dgm:t>
        <a:bodyPr/>
        <a:lstStyle/>
        <a:p>
          <a:endParaRPr lang="pt-BR"/>
        </a:p>
      </dgm:t>
    </dgm:pt>
    <dgm:pt modelId="{7ADDDA21-4819-4A95-B60D-5ED595CDB259}">
      <dgm:prSet phldrT="[Texto]" custT="1"/>
      <dgm:spPr/>
      <dgm:t>
        <a:bodyPr/>
        <a:lstStyle/>
        <a:p>
          <a:r>
            <a:rPr lang="pt-BR" sz="2000" b="1" dirty="0">
              <a:latin typeface="Myriad Pro" panose="020B0503030403020204"/>
            </a:rPr>
            <a:t>CGEST</a:t>
          </a:r>
        </a:p>
      </dgm:t>
    </dgm:pt>
    <dgm:pt modelId="{799DB644-170F-4105-B6EB-9AB572BB72AF}" type="parTrans" cxnId="{ECC0FF76-3924-4BC9-904E-26F93B358CBA}">
      <dgm:prSet/>
      <dgm:spPr/>
      <dgm:t>
        <a:bodyPr/>
        <a:lstStyle/>
        <a:p>
          <a:endParaRPr lang="pt-BR"/>
        </a:p>
      </dgm:t>
    </dgm:pt>
    <dgm:pt modelId="{DE519938-7DE1-47A9-A75D-75878F080DD9}" type="sibTrans" cxnId="{ECC0FF76-3924-4BC9-904E-26F93B358CBA}">
      <dgm:prSet/>
      <dgm:spPr/>
      <dgm:t>
        <a:bodyPr/>
        <a:lstStyle/>
        <a:p>
          <a:endParaRPr lang="pt-BR"/>
        </a:p>
      </dgm:t>
    </dgm:pt>
    <dgm:pt modelId="{6B0058EF-4945-4634-BF2A-67B19F05DEE7}" type="pres">
      <dgm:prSet presAssocID="{AEACFE89-303B-49B5-AEA4-3A3B164EF817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3F05A35E-9918-4F69-BBDC-DD4DC7D617FB}" type="pres">
      <dgm:prSet presAssocID="{AEACFE89-303B-49B5-AEA4-3A3B164EF817}" presName="hierFlow" presStyleCnt="0"/>
      <dgm:spPr/>
    </dgm:pt>
    <dgm:pt modelId="{EB8455D3-A9D3-496F-BA74-6D5AB1F21929}" type="pres">
      <dgm:prSet presAssocID="{AEACFE89-303B-49B5-AEA4-3A3B164EF817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308F689D-7AE6-49D7-867C-791031E97754}" type="pres">
      <dgm:prSet presAssocID="{4619968A-A158-4556-AFC9-27AE1720F7AA}" presName="Name14" presStyleCnt="0"/>
      <dgm:spPr/>
    </dgm:pt>
    <dgm:pt modelId="{03F6EB11-284C-4E9D-8B94-9DFC43B0472B}" type="pres">
      <dgm:prSet presAssocID="{4619968A-A158-4556-AFC9-27AE1720F7AA}" presName="level1Shape" presStyleLbl="node0" presStyleIdx="0" presStyleCnt="1" custScaleX="50159" custScaleY="35344">
        <dgm:presLayoutVars>
          <dgm:chPref val="3"/>
        </dgm:presLayoutVars>
      </dgm:prSet>
      <dgm:spPr/>
    </dgm:pt>
    <dgm:pt modelId="{C28CCD31-61BE-434E-BA3C-3D34446AF833}" type="pres">
      <dgm:prSet presAssocID="{4619968A-A158-4556-AFC9-27AE1720F7AA}" presName="hierChild2" presStyleCnt="0"/>
      <dgm:spPr/>
    </dgm:pt>
    <dgm:pt modelId="{CB6C8662-B0AD-4A0B-B74D-7AE39E49DC76}" type="pres">
      <dgm:prSet presAssocID="{73BFA59A-3E05-4854-989D-193A5674C4BE}" presName="Name19" presStyleLbl="parChTrans1D2" presStyleIdx="0" presStyleCnt="1"/>
      <dgm:spPr/>
    </dgm:pt>
    <dgm:pt modelId="{BD46E032-15F2-4ECE-99C7-48E1C16AE02F}" type="pres">
      <dgm:prSet presAssocID="{1E342070-899B-492B-BDD3-E92585764254}" presName="Name21" presStyleCnt="0"/>
      <dgm:spPr/>
    </dgm:pt>
    <dgm:pt modelId="{B2CD8848-CD28-4CEF-8EE6-5DB00A539274}" type="pres">
      <dgm:prSet presAssocID="{1E342070-899B-492B-BDD3-E92585764254}" presName="level2Shape" presStyleLbl="node2" presStyleIdx="0" presStyleCnt="1" custScaleX="58156" custScaleY="35344"/>
      <dgm:spPr/>
    </dgm:pt>
    <dgm:pt modelId="{C24570D8-5703-4A3B-A6E5-A22D13B14A44}" type="pres">
      <dgm:prSet presAssocID="{1E342070-899B-492B-BDD3-E92585764254}" presName="hierChild3" presStyleCnt="0"/>
      <dgm:spPr/>
    </dgm:pt>
    <dgm:pt modelId="{AEE69E30-2501-4397-BA0D-9592615514F9}" type="pres">
      <dgm:prSet presAssocID="{68DBA2FF-E0D9-4376-801F-B10ECCB05AE5}" presName="Name19" presStyleLbl="parChTrans1D3" presStyleIdx="0" presStyleCnt="1"/>
      <dgm:spPr/>
    </dgm:pt>
    <dgm:pt modelId="{37DFA2A6-197D-49AA-AAE7-4E298E9D8116}" type="pres">
      <dgm:prSet presAssocID="{A5C25AE5-2E3C-4770-B6F6-07CF129877A8}" presName="Name21" presStyleCnt="0"/>
      <dgm:spPr/>
    </dgm:pt>
    <dgm:pt modelId="{FEFCB5B2-4AB4-4DC2-8B69-659A9B1EE686}" type="pres">
      <dgm:prSet presAssocID="{A5C25AE5-2E3C-4770-B6F6-07CF129877A8}" presName="level2Shape" presStyleLbl="node3" presStyleIdx="0" presStyleCnt="1" custScaleY="31967"/>
      <dgm:spPr/>
    </dgm:pt>
    <dgm:pt modelId="{1E56C5FB-DF59-4825-9CB0-BECDFC1AE7B1}" type="pres">
      <dgm:prSet presAssocID="{A5C25AE5-2E3C-4770-B6F6-07CF129877A8}" presName="hierChild3" presStyleCnt="0"/>
      <dgm:spPr/>
    </dgm:pt>
    <dgm:pt modelId="{2E70037D-FEB0-4F9E-8984-501EFFE46C47}" type="pres">
      <dgm:prSet presAssocID="{799DB644-170F-4105-B6EB-9AB572BB72AF}" presName="Name19" presStyleLbl="parChTrans1D4" presStyleIdx="0" presStyleCnt="5"/>
      <dgm:spPr/>
    </dgm:pt>
    <dgm:pt modelId="{12DC070C-D6B1-460F-9B48-2CA3F0BCC850}" type="pres">
      <dgm:prSet presAssocID="{7ADDDA21-4819-4A95-B60D-5ED595CDB259}" presName="Name21" presStyleCnt="0"/>
      <dgm:spPr/>
    </dgm:pt>
    <dgm:pt modelId="{9F0AF8B3-0928-4A72-902B-B644E4C00AEA}" type="pres">
      <dgm:prSet presAssocID="{7ADDDA21-4819-4A95-B60D-5ED595CDB259}" presName="level2Shape" presStyleLbl="node4" presStyleIdx="0" presStyleCnt="5" custScaleY="41367"/>
      <dgm:spPr/>
    </dgm:pt>
    <dgm:pt modelId="{BBF93FC8-AB56-4CBC-963D-ABC461728BB1}" type="pres">
      <dgm:prSet presAssocID="{7ADDDA21-4819-4A95-B60D-5ED595CDB259}" presName="hierChild3" presStyleCnt="0"/>
      <dgm:spPr/>
    </dgm:pt>
    <dgm:pt modelId="{4016B9A4-2961-4E38-98E5-A75A1C2A7658}" type="pres">
      <dgm:prSet presAssocID="{7D4DC1D8-C229-4F1A-80E9-31DEF458738D}" presName="Name19" presStyleLbl="parChTrans1D4" presStyleIdx="1" presStyleCnt="5"/>
      <dgm:spPr/>
    </dgm:pt>
    <dgm:pt modelId="{E65535E9-6622-4D35-B8FE-7C6D5138D122}" type="pres">
      <dgm:prSet presAssocID="{9BB68090-B6D0-45B1-BE64-470FB87B3FD0}" presName="Name21" presStyleCnt="0"/>
      <dgm:spPr/>
    </dgm:pt>
    <dgm:pt modelId="{706FD175-D926-4817-9921-1EDB0472AC89}" type="pres">
      <dgm:prSet presAssocID="{9BB68090-B6D0-45B1-BE64-470FB87B3FD0}" presName="level2Shape" presStyleLbl="node4" presStyleIdx="1" presStyleCnt="5" custScaleY="41367"/>
      <dgm:spPr/>
    </dgm:pt>
    <dgm:pt modelId="{305C979E-2D85-44C8-957D-3750D1DD410B}" type="pres">
      <dgm:prSet presAssocID="{9BB68090-B6D0-45B1-BE64-470FB87B3FD0}" presName="hierChild3" presStyleCnt="0"/>
      <dgm:spPr/>
    </dgm:pt>
    <dgm:pt modelId="{1F69F20E-92CF-44FD-88D7-D57ACA2B66CB}" type="pres">
      <dgm:prSet presAssocID="{9234BBFD-A801-4E3D-A004-8D8317C94299}" presName="Name19" presStyleLbl="parChTrans1D4" presStyleIdx="2" presStyleCnt="5"/>
      <dgm:spPr/>
    </dgm:pt>
    <dgm:pt modelId="{3A5C8093-422E-441E-88EE-41BC3C255C7C}" type="pres">
      <dgm:prSet presAssocID="{A59645B2-54A1-48A4-8FB8-D1EC1BE6EA46}" presName="Name21" presStyleCnt="0"/>
      <dgm:spPr/>
    </dgm:pt>
    <dgm:pt modelId="{042D4FAA-15C2-443F-9151-5DC340554FED}" type="pres">
      <dgm:prSet presAssocID="{A59645B2-54A1-48A4-8FB8-D1EC1BE6EA46}" presName="level2Shape" presStyleLbl="node4" presStyleIdx="2" presStyleCnt="5" custScaleY="41367"/>
      <dgm:spPr/>
    </dgm:pt>
    <dgm:pt modelId="{25FF9544-1B96-4F15-8979-0CE1F93011F1}" type="pres">
      <dgm:prSet presAssocID="{A59645B2-54A1-48A4-8FB8-D1EC1BE6EA46}" presName="hierChild3" presStyleCnt="0"/>
      <dgm:spPr/>
    </dgm:pt>
    <dgm:pt modelId="{4307D041-3616-40E0-84A5-3522B66EFF85}" type="pres">
      <dgm:prSet presAssocID="{3D06F6B2-AF8B-4B7B-A30E-E1E9FB3A2EFF}" presName="Name19" presStyleLbl="parChTrans1D4" presStyleIdx="3" presStyleCnt="5"/>
      <dgm:spPr/>
    </dgm:pt>
    <dgm:pt modelId="{887BD10E-9DB9-4281-9525-39AF27EF0BB9}" type="pres">
      <dgm:prSet presAssocID="{9E4E8B4E-6EF7-4CF7-8E21-4E345DC245DC}" presName="Name21" presStyleCnt="0"/>
      <dgm:spPr/>
    </dgm:pt>
    <dgm:pt modelId="{CC33794A-78D5-4242-BB18-55963FFD73A2}" type="pres">
      <dgm:prSet presAssocID="{9E4E8B4E-6EF7-4CF7-8E21-4E345DC245DC}" presName="level2Shape" presStyleLbl="node4" presStyleIdx="3" presStyleCnt="5" custScaleY="41367"/>
      <dgm:spPr/>
    </dgm:pt>
    <dgm:pt modelId="{812E6BC9-9EA0-4162-9244-CAD32C66DA75}" type="pres">
      <dgm:prSet presAssocID="{9E4E8B4E-6EF7-4CF7-8E21-4E345DC245DC}" presName="hierChild3" presStyleCnt="0"/>
      <dgm:spPr/>
    </dgm:pt>
    <dgm:pt modelId="{72D759CC-165A-46AD-9E5F-CBBBEB32D6C9}" type="pres">
      <dgm:prSet presAssocID="{5EC4637C-B331-4810-A7DE-025F9A50D268}" presName="Name19" presStyleLbl="parChTrans1D4" presStyleIdx="4" presStyleCnt="5"/>
      <dgm:spPr/>
    </dgm:pt>
    <dgm:pt modelId="{4B2D20DB-06CC-42D2-B04F-01D10702B4D2}" type="pres">
      <dgm:prSet presAssocID="{D6B7A923-F73C-42A3-AA32-CD67C3C1D3F4}" presName="Name21" presStyleCnt="0"/>
      <dgm:spPr/>
    </dgm:pt>
    <dgm:pt modelId="{F00E2EC9-409B-4619-BA0F-162F3E0757E6}" type="pres">
      <dgm:prSet presAssocID="{D6B7A923-F73C-42A3-AA32-CD67C3C1D3F4}" presName="level2Shape" presStyleLbl="node4" presStyleIdx="4" presStyleCnt="5" custScaleY="41367"/>
      <dgm:spPr/>
    </dgm:pt>
    <dgm:pt modelId="{E1CBAA32-1740-40F3-B826-8FA653048A1C}" type="pres">
      <dgm:prSet presAssocID="{D6B7A923-F73C-42A3-AA32-CD67C3C1D3F4}" presName="hierChild3" presStyleCnt="0"/>
      <dgm:spPr/>
    </dgm:pt>
    <dgm:pt modelId="{173FFA07-477A-4208-9055-CA14CE5A8B0A}" type="pres">
      <dgm:prSet presAssocID="{AEACFE89-303B-49B5-AEA4-3A3B164EF817}" presName="bgShapesFlow" presStyleCnt="0"/>
      <dgm:spPr/>
    </dgm:pt>
  </dgm:ptLst>
  <dgm:cxnLst>
    <dgm:cxn modelId="{69FA8F0D-29CC-446B-8B14-963460EEDA60}" type="presOf" srcId="{AEACFE89-303B-49B5-AEA4-3A3B164EF817}" destId="{6B0058EF-4945-4634-BF2A-67B19F05DEE7}" srcOrd="0" destOrd="0" presId="urn:microsoft.com/office/officeart/2005/8/layout/hierarchy6"/>
    <dgm:cxn modelId="{6CB51713-9371-4148-98C4-60A933C44587}" type="presOf" srcId="{4619968A-A158-4556-AFC9-27AE1720F7AA}" destId="{03F6EB11-284C-4E9D-8B94-9DFC43B0472B}" srcOrd="0" destOrd="0" presId="urn:microsoft.com/office/officeart/2005/8/layout/hierarchy6"/>
    <dgm:cxn modelId="{6C985635-CF85-476F-880F-51B0B443775F}" type="presOf" srcId="{799DB644-170F-4105-B6EB-9AB572BB72AF}" destId="{2E70037D-FEB0-4F9E-8984-501EFFE46C47}" srcOrd="0" destOrd="0" presId="urn:microsoft.com/office/officeart/2005/8/layout/hierarchy6"/>
    <dgm:cxn modelId="{A089F935-3019-4B68-B4B1-2577DDDC3AE1}" srcId="{4619968A-A158-4556-AFC9-27AE1720F7AA}" destId="{1E342070-899B-492B-BDD3-E92585764254}" srcOrd="0" destOrd="0" parTransId="{73BFA59A-3E05-4854-989D-193A5674C4BE}" sibTransId="{FE18FA08-585B-43ED-B890-242075135B85}"/>
    <dgm:cxn modelId="{E5FE8765-B521-47CF-96A0-0D6BC61B52AF}" type="presOf" srcId="{73BFA59A-3E05-4854-989D-193A5674C4BE}" destId="{CB6C8662-B0AD-4A0B-B74D-7AE39E49DC76}" srcOrd="0" destOrd="0" presId="urn:microsoft.com/office/officeart/2005/8/layout/hierarchy6"/>
    <dgm:cxn modelId="{1612654B-3F3B-430A-AB57-86B9ADBBA0F5}" type="presOf" srcId="{68DBA2FF-E0D9-4376-801F-B10ECCB05AE5}" destId="{AEE69E30-2501-4397-BA0D-9592615514F9}" srcOrd="0" destOrd="0" presId="urn:microsoft.com/office/officeart/2005/8/layout/hierarchy6"/>
    <dgm:cxn modelId="{E1F80B6F-04AA-49DF-B04C-EBA06A1BBC0F}" srcId="{A5C25AE5-2E3C-4770-B6F6-07CF129877A8}" destId="{9BB68090-B6D0-45B1-BE64-470FB87B3FD0}" srcOrd="1" destOrd="0" parTransId="{7D4DC1D8-C229-4F1A-80E9-31DEF458738D}" sibTransId="{EDB9C25F-1C0E-4C3A-879A-220B4E644359}"/>
    <dgm:cxn modelId="{2540CE56-330B-493F-9D5A-AEDD946401AC}" srcId="{A5C25AE5-2E3C-4770-B6F6-07CF129877A8}" destId="{9E4E8B4E-6EF7-4CF7-8E21-4E345DC245DC}" srcOrd="3" destOrd="0" parTransId="{3D06F6B2-AF8B-4B7B-A30E-E1E9FB3A2EFF}" sibTransId="{0DC23911-BD7D-442B-B758-5B35B955E9B3}"/>
    <dgm:cxn modelId="{ECC0FF76-3924-4BC9-904E-26F93B358CBA}" srcId="{A5C25AE5-2E3C-4770-B6F6-07CF129877A8}" destId="{7ADDDA21-4819-4A95-B60D-5ED595CDB259}" srcOrd="0" destOrd="0" parTransId="{799DB644-170F-4105-B6EB-9AB572BB72AF}" sibTransId="{DE519938-7DE1-47A9-A75D-75878F080DD9}"/>
    <dgm:cxn modelId="{5827AA7D-94C0-4F53-B672-315443A817BD}" srcId="{AEACFE89-303B-49B5-AEA4-3A3B164EF817}" destId="{4619968A-A158-4556-AFC9-27AE1720F7AA}" srcOrd="0" destOrd="0" parTransId="{EE8B78C0-C17E-4EBB-984F-0E51C678769A}" sibTransId="{FCCFF987-0F54-4E6A-A84C-5A0A5395343A}"/>
    <dgm:cxn modelId="{90C16280-C8FC-4201-84DC-E18E8131B1D7}" type="presOf" srcId="{9E4E8B4E-6EF7-4CF7-8E21-4E345DC245DC}" destId="{CC33794A-78D5-4242-BB18-55963FFD73A2}" srcOrd="0" destOrd="0" presId="urn:microsoft.com/office/officeart/2005/8/layout/hierarchy6"/>
    <dgm:cxn modelId="{21C52DAA-71D2-49A1-9762-92615BE92064}" type="presOf" srcId="{5EC4637C-B331-4810-A7DE-025F9A50D268}" destId="{72D759CC-165A-46AD-9E5F-CBBBEB32D6C9}" srcOrd="0" destOrd="0" presId="urn:microsoft.com/office/officeart/2005/8/layout/hierarchy6"/>
    <dgm:cxn modelId="{B21A1EB4-0F09-4E5A-92E4-D682DBB2B7EC}" srcId="{1E342070-899B-492B-BDD3-E92585764254}" destId="{A5C25AE5-2E3C-4770-B6F6-07CF129877A8}" srcOrd="0" destOrd="0" parTransId="{68DBA2FF-E0D9-4376-801F-B10ECCB05AE5}" sibTransId="{041E3910-20EE-4C89-8DAE-4D948FCA4C75}"/>
    <dgm:cxn modelId="{EB4568B5-ED6D-4A04-902B-21D5915E0344}" type="presOf" srcId="{A59645B2-54A1-48A4-8FB8-D1EC1BE6EA46}" destId="{042D4FAA-15C2-443F-9151-5DC340554FED}" srcOrd="0" destOrd="0" presId="urn:microsoft.com/office/officeart/2005/8/layout/hierarchy6"/>
    <dgm:cxn modelId="{2FDB45C2-149D-4FA9-B6CC-7BA3FC9B7B0C}" type="presOf" srcId="{A5C25AE5-2E3C-4770-B6F6-07CF129877A8}" destId="{FEFCB5B2-4AB4-4DC2-8B69-659A9B1EE686}" srcOrd="0" destOrd="0" presId="urn:microsoft.com/office/officeart/2005/8/layout/hierarchy6"/>
    <dgm:cxn modelId="{1C96DFD4-4240-426E-8AE4-0F70385EF051}" type="presOf" srcId="{7ADDDA21-4819-4A95-B60D-5ED595CDB259}" destId="{9F0AF8B3-0928-4A72-902B-B644E4C00AEA}" srcOrd="0" destOrd="0" presId="urn:microsoft.com/office/officeart/2005/8/layout/hierarchy6"/>
    <dgm:cxn modelId="{B506B5D9-7648-46A1-ADDC-366C2C43FE76}" srcId="{A5C25AE5-2E3C-4770-B6F6-07CF129877A8}" destId="{D6B7A923-F73C-42A3-AA32-CD67C3C1D3F4}" srcOrd="4" destOrd="0" parTransId="{5EC4637C-B331-4810-A7DE-025F9A50D268}" sibTransId="{862BC9DD-098C-43DB-8E81-233C62ED7640}"/>
    <dgm:cxn modelId="{07CE5BDE-43C1-4F81-9A39-B44432857A5C}" type="presOf" srcId="{7D4DC1D8-C229-4F1A-80E9-31DEF458738D}" destId="{4016B9A4-2961-4E38-98E5-A75A1C2A7658}" srcOrd="0" destOrd="0" presId="urn:microsoft.com/office/officeart/2005/8/layout/hierarchy6"/>
    <dgm:cxn modelId="{3002D8DE-1BA0-4F35-9A26-65DC0D9B8CE7}" type="presOf" srcId="{D6B7A923-F73C-42A3-AA32-CD67C3C1D3F4}" destId="{F00E2EC9-409B-4619-BA0F-162F3E0757E6}" srcOrd="0" destOrd="0" presId="urn:microsoft.com/office/officeart/2005/8/layout/hierarchy6"/>
    <dgm:cxn modelId="{0FCE00F1-F6AF-4E79-8E1E-1B8D3A63A261}" type="presOf" srcId="{9234BBFD-A801-4E3D-A004-8D8317C94299}" destId="{1F69F20E-92CF-44FD-88D7-D57ACA2B66CB}" srcOrd="0" destOrd="0" presId="urn:microsoft.com/office/officeart/2005/8/layout/hierarchy6"/>
    <dgm:cxn modelId="{EBCD27F4-2DD2-4719-8C0C-6E334A7CFB46}" type="presOf" srcId="{3D06F6B2-AF8B-4B7B-A30E-E1E9FB3A2EFF}" destId="{4307D041-3616-40E0-84A5-3522B66EFF85}" srcOrd="0" destOrd="0" presId="urn:microsoft.com/office/officeart/2005/8/layout/hierarchy6"/>
    <dgm:cxn modelId="{9FF90BF5-5B30-40B2-B965-5743ADEA6717}" type="presOf" srcId="{1E342070-899B-492B-BDD3-E92585764254}" destId="{B2CD8848-CD28-4CEF-8EE6-5DB00A539274}" srcOrd="0" destOrd="0" presId="urn:microsoft.com/office/officeart/2005/8/layout/hierarchy6"/>
    <dgm:cxn modelId="{0218BEF9-8A04-460E-BD3F-FCF974EB5547}" type="presOf" srcId="{9BB68090-B6D0-45B1-BE64-470FB87B3FD0}" destId="{706FD175-D926-4817-9921-1EDB0472AC89}" srcOrd="0" destOrd="0" presId="urn:microsoft.com/office/officeart/2005/8/layout/hierarchy6"/>
    <dgm:cxn modelId="{8B759DFF-A81F-418A-B6E0-42C9EA7CF3CF}" srcId="{A5C25AE5-2E3C-4770-B6F6-07CF129877A8}" destId="{A59645B2-54A1-48A4-8FB8-D1EC1BE6EA46}" srcOrd="2" destOrd="0" parTransId="{9234BBFD-A801-4E3D-A004-8D8317C94299}" sibTransId="{D3963C72-C298-48E4-83B3-33B9B79B6350}"/>
    <dgm:cxn modelId="{D6270804-FCE3-4979-A86B-912C30730D0B}" type="presParOf" srcId="{6B0058EF-4945-4634-BF2A-67B19F05DEE7}" destId="{3F05A35E-9918-4F69-BBDC-DD4DC7D617FB}" srcOrd="0" destOrd="0" presId="urn:microsoft.com/office/officeart/2005/8/layout/hierarchy6"/>
    <dgm:cxn modelId="{35BD7E45-B2FB-4ED6-8DCA-513CD1B4327F}" type="presParOf" srcId="{3F05A35E-9918-4F69-BBDC-DD4DC7D617FB}" destId="{EB8455D3-A9D3-496F-BA74-6D5AB1F21929}" srcOrd="0" destOrd="0" presId="urn:microsoft.com/office/officeart/2005/8/layout/hierarchy6"/>
    <dgm:cxn modelId="{410CF21D-C03A-4301-8A28-ADBE70D98C24}" type="presParOf" srcId="{EB8455D3-A9D3-496F-BA74-6D5AB1F21929}" destId="{308F689D-7AE6-49D7-867C-791031E97754}" srcOrd="0" destOrd="0" presId="urn:microsoft.com/office/officeart/2005/8/layout/hierarchy6"/>
    <dgm:cxn modelId="{58855179-77DE-4D37-9825-0B7CC027B08E}" type="presParOf" srcId="{308F689D-7AE6-49D7-867C-791031E97754}" destId="{03F6EB11-284C-4E9D-8B94-9DFC43B0472B}" srcOrd="0" destOrd="0" presId="urn:microsoft.com/office/officeart/2005/8/layout/hierarchy6"/>
    <dgm:cxn modelId="{0D2D076C-DBD0-4A99-8BEE-9E578EDA8C96}" type="presParOf" srcId="{308F689D-7AE6-49D7-867C-791031E97754}" destId="{C28CCD31-61BE-434E-BA3C-3D34446AF833}" srcOrd="1" destOrd="0" presId="urn:microsoft.com/office/officeart/2005/8/layout/hierarchy6"/>
    <dgm:cxn modelId="{D8DD487D-5DB7-41D7-B471-B9F7D73120EC}" type="presParOf" srcId="{C28CCD31-61BE-434E-BA3C-3D34446AF833}" destId="{CB6C8662-B0AD-4A0B-B74D-7AE39E49DC76}" srcOrd="0" destOrd="0" presId="urn:microsoft.com/office/officeart/2005/8/layout/hierarchy6"/>
    <dgm:cxn modelId="{B0C9BE2D-EDC0-49D2-9226-12C17113E560}" type="presParOf" srcId="{C28CCD31-61BE-434E-BA3C-3D34446AF833}" destId="{BD46E032-15F2-4ECE-99C7-48E1C16AE02F}" srcOrd="1" destOrd="0" presId="urn:microsoft.com/office/officeart/2005/8/layout/hierarchy6"/>
    <dgm:cxn modelId="{CDC07ACD-5561-4245-BA22-863A0956AC63}" type="presParOf" srcId="{BD46E032-15F2-4ECE-99C7-48E1C16AE02F}" destId="{B2CD8848-CD28-4CEF-8EE6-5DB00A539274}" srcOrd="0" destOrd="0" presId="urn:microsoft.com/office/officeart/2005/8/layout/hierarchy6"/>
    <dgm:cxn modelId="{0DFF444D-E02F-45D2-AEFE-6B7368AFD5F4}" type="presParOf" srcId="{BD46E032-15F2-4ECE-99C7-48E1C16AE02F}" destId="{C24570D8-5703-4A3B-A6E5-A22D13B14A44}" srcOrd="1" destOrd="0" presId="urn:microsoft.com/office/officeart/2005/8/layout/hierarchy6"/>
    <dgm:cxn modelId="{BDF15228-44F1-4B8F-AB98-C1DD54E661D4}" type="presParOf" srcId="{C24570D8-5703-4A3B-A6E5-A22D13B14A44}" destId="{AEE69E30-2501-4397-BA0D-9592615514F9}" srcOrd="0" destOrd="0" presId="urn:microsoft.com/office/officeart/2005/8/layout/hierarchy6"/>
    <dgm:cxn modelId="{0B83891A-0B45-44FF-BD34-1C64520EFE54}" type="presParOf" srcId="{C24570D8-5703-4A3B-A6E5-A22D13B14A44}" destId="{37DFA2A6-197D-49AA-AAE7-4E298E9D8116}" srcOrd="1" destOrd="0" presId="urn:microsoft.com/office/officeart/2005/8/layout/hierarchy6"/>
    <dgm:cxn modelId="{1B696295-A2AB-4C96-95B7-9844D7764189}" type="presParOf" srcId="{37DFA2A6-197D-49AA-AAE7-4E298E9D8116}" destId="{FEFCB5B2-4AB4-4DC2-8B69-659A9B1EE686}" srcOrd="0" destOrd="0" presId="urn:microsoft.com/office/officeart/2005/8/layout/hierarchy6"/>
    <dgm:cxn modelId="{F0A0943B-6F15-48B9-BAE4-378441CE7908}" type="presParOf" srcId="{37DFA2A6-197D-49AA-AAE7-4E298E9D8116}" destId="{1E56C5FB-DF59-4825-9CB0-BECDFC1AE7B1}" srcOrd="1" destOrd="0" presId="urn:microsoft.com/office/officeart/2005/8/layout/hierarchy6"/>
    <dgm:cxn modelId="{6AA4FE11-36C4-42D6-8A5A-D25415D068D0}" type="presParOf" srcId="{1E56C5FB-DF59-4825-9CB0-BECDFC1AE7B1}" destId="{2E70037D-FEB0-4F9E-8984-501EFFE46C47}" srcOrd="0" destOrd="0" presId="urn:microsoft.com/office/officeart/2005/8/layout/hierarchy6"/>
    <dgm:cxn modelId="{D95BAA09-B106-4380-AC20-4C6B5A8EE2CC}" type="presParOf" srcId="{1E56C5FB-DF59-4825-9CB0-BECDFC1AE7B1}" destId="{12DC070C-D6B1-460F-9B48-2CA3F0BCC850}" srcOrd="1" destOrd="0" presId="urn:microsoft.com/office/officeart/2005/8/layout/hierarchy6"/>
    <dgm:cxn modelId="{AB049B4F-6BAA-4976-BDB3-CA55B4B000EC}" type="presParOf" srcId="{12DC070C-D6B1-460F-9B48-2CA3F0BCC850}" destId="{9F0AF8B3-0928-4A72-902B-B644E4C00AEA}" srcOrd="0" destOrd="0" presId="urn:microsoft.com/office/officeart/2005/8/layout/hierarchy6"/>
    <dgm:cxn modelId="{D72995D6-8FE0-41B7-9404-4A7453637DC2}" type="presParOf" srcId="{12DC070C-D6B1-460F-9B48-2CA3F0BCC850}" destId="{BBF93FC8-AB56-4CBC-963D-ABC461728BB1}" srcOrd="1" destOrd="0" presId="urn:microsoft.com/office/officeart/2005/8/layout/hierarchy6"/>
    <dgm:cxn modelId="{CB4E97DC-C497-40D4-991B-FC10F02671EC}" type="presParOf" srcId="{1E56C5FB-DF59-4825-9CB0-BECDFC1AE7B1}" destId="{4016B9A4-2961-4E38-98E5-A75A1C2A7658}" srcOrd="2" destOrd="0" presId="urn:microsoft.com/office/officeart/2005/8/layout/hierarchy6"/>
    <dgm:cxn modelId="{7AF5650F-68B0-4F24-9A71-54C62FC6F511}" type="presParOf" srcId="{1E56C5FB-DF59-4825-9CB0-BECDFC1AE7B1}" destId="{E65535E9-6622-4D35-B8FE-7C6D5138D122}" srcOrd="3" destOrd="0" presId="urn:microsoft.com/office/officeart/2005/8/layout/hierarchy6"/>
    <dgm:cxn modelId="{5BEE65A2-796C-4359-9280-163317561D76}" type="presParOf" srcId="{E65535E9-6622-4D35-B8FE-7C6D5138D122}" destId="{706FD175-D926-4817-9921-1EDB0472AC89}" srcOrd="0" destOrd="0" presId="urn:microsoft.com/office/officeart/2005/8/layout/hierarchy6"/>
    <dgm:cxn modelId="{7F52FEB9-A10D-41BD-88BE-B5D4445C5380}" type="presParOf" srcId="{E65535E9-6622-4D35-B8FE-7C6D5138D122}" destId="{305C979E-2D85-44C8-957D-3750D1DD410B}" srcOrd="1" destOrd="0" presId="urn:microsoft.com/office/officeart/2005/8/layout/hierarchy6"/>
    <dgm:cxn modelId="{E068A315-23B4-4DDC-B2BD-ECA68AD484E3}" type="presParOf" srcId="{1E56C5FB-DF59-4825-9CB0-BECDFC1AE7B1}" destId="{1F69F20E-92CF-44FD-88D7-D57ACA2B66CB}" srcOrd="4" destOrd="0" presId="urn:microsoft.com/office/officeart/2005/8/layout/hierarchy6"/>
    <dgm:cxn modelId="{5D62A44E-1BFF-4320-8B32-E6044E3073A9}" type="presParOf" srcId="{1E56C5FB-DF59-4825-9CB0-BECDFC1AE7B1}" destId="{3A5C8093-422E-441E-88EE-41BC3C255C7C}" srcOrd="5" destOrd="0" presId="urn:microsoft.com/office/officeart/2005/8/layout/hierarchy6"/>
    <dgm:cxn modelId="{BFDCEF43-D0E8-42D2-B0DB-7CA5E768A331}" type="presParOf" srcId="{3A5C8093-422E-441E-88EE-41BC3C255C7C}" destId="{042D4FAA-15C2-443F-9151-5DC340554FED}" srcOrd="0" destOrd="0" presId="urn:microsoft.com/office/officeart/2005/8/layout/hierarchy6"/>
    <dgm:cxn modelId="{BF6DB3BC-2CE8-4D65-8571-E9B6EDDE7A50}" type="presParOf" srcId="{3A5C8093-422E-441E-88EE-41BC3C255C7C}" destId="{25FF9544-1B96-4F15-8979-0CE1F93011F1}" srcOrd="1" destOrd="0" presId="urn:microsoft.com/office/officeart/2005/8/layout/hierarchy6"/>
    <dgm:cxn modelId="{39AB5A4A-036F-426E-98C6-4E8C2A4A2993}" type="presParOf" srcId="{1E56C5FB-DF59-4825-9CB0-BECDFC1AE7B1}" destId="{4307D041-3616-40E0-84A5-3522B66EFF85}" srcOrd="6" destOrd="0" presId="urn:microsoft.com/office/officeart/2005/8/layout/hierarchy6"/>
    <dgm:cxn modelId="{4C97C5EA-0E78-4F6C-AB95-8DA776DD2D30}" type="presParOf" srcId="{1E56C5FB-DF59-4825-9CB0-BECDFC1AE7B1}" destId="{887BD10E-9DB9-4281-9525-39AF27EF0BB9}" srcOrd="7" destOrd="0" presId="urn:microsoft.com/office/officeart/2005/8/layout/hierarchy6"/>
    <dgm:cxn modelId="{BF6E497A-4C29-4918-9CBB-939B2FC08844}" type="presParOf" srcId="{887BD10E-9DB9-4281-9525-39AF27EF0BB9}" destId="{CC33794A-78D5-4242-BB18-55963FFD73A2}" srcOrd="0" destOrd="0" presId="urn:microsoft.com/office/officeart/2005/8/layout/hierarchy6"/>
    <dgm:cxn modelId="{62A0E7C1-EA09-43CD-9585-2B1E125F30AB}" type="presParOf" srcId="{887BD10E-9DB9-4281-9525-39AF27EF0BB9}" destId="{812E6BC9-9EA0-4162-9244-CAD32C66DA75}" srcOrd="1" destOrd="0" presId="urn:microsoft.com/office/officeart/2005/8/layout/hierarchy6"/>
    <dgm:cxn modelId="{7FDBE396-9294-4551-8072-297EE6164FAA}" type="presParOf" srcId="{1E56C5FB-DF59-4825-9CB0-BECDFC1AE7B1}" destId="{72D759CC-165A-46AD-9E5F-CBBBEB32D6C9}" srcOrd="8" destOrd="0" presId="urn:microsoft.com/office/officeart/2005/8/layout/hierarchy6"/>
    <dgm:cxn modelId="{CEC8D160-488A-4A64-B56E-D78D3E9CFCD6}" type="presParOf" srcId="{1E56C5FB-DF59-4825-9CB0-BECDFC1AE7B1}" destId="{4B2D20DB-06CC-42D2-B04F-01D10702B4D2}" srcOrd="9" destOrd="0" presId="urn:microsoft.com/office/officeart/2005/8/layout/hierarchy6"/>
    <dgm:cxn modelId="{4E76D054-431F-4662-B2F2-F01565D194A9}" type="presParOf" srcId="{4B2D20DB-06CC-42D2-B04F-01D10702B4D2}" destId="{F00E2EC9-409B-4619-BA0F-162F3E0757E6}" srcOrd="0" destOrd="0" presId="urn:microsoft.com/office/officeart/2005/8/layout/hierarchy6"/>
    <dgm:cxn modelId="{B26B5BD4-D6DA-4F2F-B0CD-30FE8F25DC78}" type="presParOf" srcId="{4B2D20DB-06CC-42D2-B04F-01D10702B4D2}" destId="{E1CBAA32-1740-40F3-B826-8FA653048A1C}" srcOrd="1" destOrd="0" presId="urn:microsoft.com/office/officeart/2005/8/layout/hierarchy6"/>
    <dgm:cxn modelId="{A2186339-4772-432E-B858-93AF5258C1EB}" type="presParOf" srcId="{6B0058EF-4945-4634-BF2A-67B19F05DEE7}" destId="{173FFA07-477A-4208-9055-CA14CE5A8B0A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D885543-184B-4911-ACD9-A9CB4CA6D0B4}" type="doc">
      <dgm:prSet loTypeId="urn:microsoft.com/office/officeart/2005/8/layout/vList3" loCatId="list" qsTypeId="urn:microsoft.com/office/officeart/2005/8/quickstyle/3d2" qsCatId="3D" csTypeId="urn:microsoft.com/office/officeart/2005/8/colors/accent1_1" csCatId="accent1" phldr="1"/>
      <dgm:spPr/>
      <dgm:t>
        <a:bodyPr/>
        <a:lstStyle/>
        <a:p>
          <a:endParaRPr lang="pt-BR"/>
        </a:p>
      </dgm:t>
    </dgm:pt>
    <dgm:pt modelId="{FC817494-562C-408E-A337-170E41FFD54B}">
      <dgm:prSet phldrT="[Texto]"/>
      <dgm:spPr/>
      <dgm:t>
        <a:bodyPr/>
        <a:lstStyle/>
        <a:p>
          <a:r>
            <a:rPr lang="pt-BR"/>
            <a:t>Projeto A</a:t>
          </a:r>
        </a:p>
      </dgm:t>
    </dgm:pt>
    <dgm:pt modelId="{BB2D8200-EC7D-4C9E-8C38-BE09161EEF37}" type="parTrans" cxnId="{985EC70A-53D2-4F03-9F96-CE15940A27F8}">
      <dgm:prSet/>
      <dgm:spPr/>
      <dgm:t>
        <a:bodyPr/>
        <a:lstStyle/>
        <a:p>
          <a:endParaRPr lang="pt-BR"/>
        </a:p>
      </dgm:t>
    </dgm:pt>
    <dgm:pt modelId="{66E08DE9-6775-47BE-9A14-0845F061D325}" type="sibTrans" cxnId="{985EC70A-53D2-4F03-9F96-CE15940A27F8}">
      <dgm:prSet/>
      <dgm:spPr/>
      <dgm:t>
        <a:bodyPr/>
        <a:lstStyle/>
        <a:p>
          <a:endParaRPr lang="pt-BR"/>
        </a:p>
      </dgm:t>
    </dgm:pt>
    <dgm:pt modelId="{56062AFB-CB7A-4C75-B6EE-2DD207894447}">
      <dgm:prSet phldrT="[Texto]"/>
      <dgm:spPr/>
      <dgm:t>
        <a:bodyPr/>
        <a:lstStyle/>
        <a:p>
          <a:r>
            <a:rPr lang="pt-BR"/>
            <a:t>Projeto B</a:t>
          </a:r>
        </a:p>
      </dgm:t>
    </dgm:pt>
    <dgm:pt modelId="{D27C2EE7-0806-47ED-A3BB-E370482529EF}" type="parTrans" cxnId="{CE7496BB-5203-40E1-8989-48C5C1AF1EF3}">
      <dgm:prSet/>
      <dgm:spPr/>
      <dgm:t>
        <a:bodyPr/>
        <a:lstStyle/>
        <a:p>
          <a:endParaRPr lang="pt-BR"/>
        </a:p>
      </dgm:t>
    </dgm:pt>
    <dgm:pt modelId="{3095257F-6289-4BEE-8034-03F55019DD05}" type="sibTrans" cxnId="{CE7496BB-5203-40E1-8989-48C5C1AF1EF3}">
      <dgm:prSet/>
      <dgm:spPr/>
      <dgm:t>
        <a:bodyPr/>
        <a:lstStyle/>
        <a:p>
          <a:endParaRPr lang="pt-BR"/>
        </a:p>
      </dgm:t>
    </dgm:pt>
    <dgm:pt modelId="{6ABFA7B8-61C0-40D9-B9EC-F8461B2A20FC}">
      <dgm:prSet phldrT="[Texto]"/>
      <dgm:spPr/>
      <dgm:t>
        <a:bodyPr/>
        <a:lstStyle/>
        <a:p>
          <a:r>
            <a:rPr lang="pt-BR"/>
            <a:t>Projeto C</a:t>
          </a:r>
        </a:p>
      </dgm:t>
    </dgm:pt>
    <dgm:pt modelId="{431B8645-9A2F-4413-8B0D-2EF4F6085ACD}" type="parTrans" cxnId="{02602320-C74F-44CB-B42A-1009C9FFCEF7}">
      <dgm:prSet/>
      <dgm:spPr/>
      <dgm:t>
        <a:bodyPr/>
        <a:lstStyle/>
        <a:p>
          <a:endParaRPr lang="pt-BR"/>
        </a:p>
      </dgm:t>
    </dgm:pt>
    <dgm:pt modelId="{C40BFD94-3353-4B8F-B3E4-B53DDF3E59D3}" type="sibTrans" cxnId="{02602320-C74F-44CB-B42A-1009C9FFCEF7}">
      <dgm:prSet/>
      <dgm:spPr/>
      <dgm:t>
        <a:bodyPr/>
        <a:lstStyle/>
        <a:p>
          <a:endParaRPr lang="pt-BR"/>
        </a:p>
      </dgm:t>
    </dgm:pt>
    <dgm:pt modelId="{E21A866E-9C1D-422B-9D2A-31C4B60798F8}" type="pres">
      <dgm:prSet presAssocID="{BD885543-184B-4911-ACD9-A9CB4CA6D0B4}" presName="linearFlow" presStyleCnt="0">
        <dgm:presLayoutVars>
          <dgm:dir/>
          <dgm:resizeHandles val="exact"/>
        </dgm:presLayoutVars>
      </dgm:prSet>
      <dgm:spPr/>
    </dgm:pt>
    <dgm:pt modelId="{AF5B536B-69EC-4A62-BCEC-4247056D9AAF}" type="pres">
      <dgm:prSet presAssocID="{FC817494-562C-408E-A337-170E41FFD54B}" presName="composite" presStyleCnt="0"/>
      <dgm:spPr/>
    </dgm:pt>
    <dgm:pt modelId="{F1CD3255-AD1C-48B6-A8A5-448F63B97D9B}" type="pres">
      <dgm:prSet presAssocID="{FC817494-562C-408E-A337-170E41FFD54B}" presName="imgShp" presStyleLbl="fgImgPlac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0B3E67B-AA33-44B5-AA9A-7BDDF22A998C}" type="pres">
      <dgm:prSet presAssocID="{FC817494-562C-408E-A337-170E41FFD54B}" presName="txShp" presStyleLbl="node1" presStyleIdx="0" presStyleCnt="3" custScaleX="111508">
        <dgm:presLayoutVars>
          <dgm:bulletEnabled val="1"/>
        </dgm:presLayoutVars>
      </dgm:prSet>
      <dgm:spPr/>
    </dgm:pt>
    <dgm:pt modelId="{37E74CDE-2B52-4E2A-909C-0ED209DB95E1}" type="pres">
      <dgm:prSet presAssocID="{66E08DE9-6775-47BE-9A14-0845F061D325}" presName="spacing" presStyleCnt="0"/>
      <dgm:spPr/>
    </dgm:pt>
    <dgm:pt modelId="{55543068-7DF0-41CA-BE0F-0560B8DE6744}" type="pres">
      <dgm:prSet presAssocID="{56062AFB-CB7A-4C75-B6EE-2DD207894447}" presName="composite" presStyleCnt="0"/>
      <dgm:spPr/>
    </dgm:pt>
    <dgm:pt modelId="{A2EBCD90-23B9-41B5-8D6E-C0306EB15EC1}" type="pres">
      <dgm:prSet presAssocID="{56062AFB-CB7A-4C75-B6EE-2DD207894447}" presName="imgShp" presStyleLbl="fgImgPlace1" presStyleIdx="1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DC380EE-EA50-4DF6-A714-A80F961110B8}" type="pres">
      <dgm:prSet presAssocID="{56062AFB-CB7A-4C75-B6EE-2DD207894447}" presName="txShp" presStyleLbl="node1" presStyleIdx="1" presStyleCnt="3" custScaleX="111508">
        <dgm:presLayoutVars>
          <dgm:bulletEnabled val="1"/>
        </dgm:presLayoutVars>
      </dgm:prSet>
      <dgm:spPr/>
    </dgm:pt>
    <dgm:pt modelId="{34D460B2-B45D-47C8-AECE-46144D703D93}" type="pres">
      <dgm:prSet presAssocID="{3095257F-6289-4BEE-8034-03F55019DD05}" presName="spacing" presStyleCnt="0"/>
      <dgm:spPr/>
    </dgm:pt>
    <dgm:pt modelId="{9DDAE06E-86AA-413E-936E-49F0113B70FA}" type="pres">
      <dgm:prSet presAssocID="{6ABFA7B8-61C0-40D9-B9EC-F8461B2A20FC}" presName="composite" presStyleCnt="0"/>
      <dgm:spPr/>
    </dgm:pt>
    <dgm:pt modelId="{DC108D68-07F6-424E-BB81-6DDD3D8F1BBE}" type="pres">
      <dgm:prSet presAssocID="{6ABFA7B8-61C0-40D9-B9EC-F8461B2A20FC}" presName="imgShp" presStyleLbl="fgImgPlace1" presStyleIdx="2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F6DCD49-50BD-4D3F-8B19-EC12AE955619}" type="pres">
      <dgm:prSet presAssocID="{6ABFA7B8-61C0-40D9-B9EC-F8461B2A20FC}" presName="txShp" presStyleLbl="node1" presStyleIdx="2" presStyleCnt="3" custScaleX="111508">
        <dgm:presLayoutVars>
          <dgm:bulletEnabled val="1"/>
        </dgm:presLayoutVars>
      </dgm:prSet>
      <dgm:spPr/>
    </dgm:pt>
  </dgm:ptLst>
  <dgm:cxnLst>
    <dgm:cxn modelId="{985EC70A-53D2-4F03-9F96-CE15940A27F8}" srcId="{BD885543-184B-4911-ACD9-A9CB4CA6D0B4}" destId="{FC817494-562C-408E-A337-170E41FFD54B}" srcOrd="0" destOrd="0" parTransId="{BB2D8200-EC7D-4C9E-8C38-BE09161EEF37}" sibTransId="{66E08DE9-6775-47BE-9A14-0845F061D325}"/>
    <dgm:cxn modelId="{02602320-C74F-44CB-B42A-1009C9FFCEF7}" srcId="{BD885543-184B-4911-ACD9-A9CB4CA6D0B4}" destId="{6ABFA7B8-61C0-40D9-B9EC-F8461B2A20FC}" srcOrd="2" destOrd="0" parTransId="{431B8645-9A2F-4413-8B0D-2EF4F6085ACD}" sibTransId="{C40BFD94-3353-4B8F-B3E4-B53DDF3E59D3}"/>
    <dgm:cxn modelId="{854CEA44-6A86-4E8A-8F07-00ADB8395870}" type="presOf" srcId="{6ABFA7B8-61C0-40D9-B9EC-F8461B2A20FC}" destId="{AF6DCD49-50BD-4D3F-8B19-EC12AE955619}" srcOrd="0" destOrd="0" presId="urn:microsoft.com/office/officeart/2005/8/layout/vList3"/>
    <dgm:cxn modelId="{93DA8070-D210-4414-9174-57BD1A1E5CC4}" type="presOf" srcId="{56062AFB-CB7A-4C75-B6EE-2DD207894447}" destId="{1DC380EE-EA50-4DF6-A714-A80F961110B8}" srcOrd="0" destOrd="0" presId="urn:microsoft.com/office/officeart/2005/8/layout/vList3"/>
    <dgm:cxn modelId="{CE7496BB-5203-40E1-8989-48C5C1AF1EF3}" srcId="{BD885543-184B-4911-ACD9-A9CB4CA6D0B4}" destId="{56062AFB-CB7A-4C75-B6EE-2DD207894447}" srcOrd="1" destOrd="0" parTransId="{D27C2EE7-0806-47ED-A3BB-E370482529EF}" sibTransId="{3095257F-6289-4BEE-8034-03F55019DD05}"/>
    <dgm:cxn modelId="{5BC2C7CC-14E7-44C9-A010-E0293E6AF7A1}" type="presOf" srcId="{FC817494-562C-408E-A337-170E41FFD54B}" destId="{10B3E67B-AA33-44B5-AA9A-7BDDF22A998C}" srcOrd="0" destOrd="0" presId="urn:microsoft.com/office/officeart/2005/8/layout/vList3"/>
    <dgm:cxn modelId="{DDB779EF-E18A-4343-ADE6-4C42A76F6CE0}" type="presOf" srcId="{BD885543-184B-4911-ACD9-A9CB4CA6D0B4}" destId="{E21A866E-9C1D-422B-9D2A-31C4B60798F8}" srcOrd="0" destOrd="0" presId="urn:microsoft.com/office/officeart/2005/8/layout/vList3"/>
    <dgm:cxn modelId="{532DE215-D037-4AC6-80F7-4111EC834CA3}" type="presParOf" srcId="{E21A866E-9C1D-422B-9D2A-31C4B60798F8}" destId="{AF5B536B-69EC-4A62-BCEC-4247056D9AAF}" srcOrd="0" destOrd="0" presId="urn:microsoft.com/office/officeart/2005/8/layout/vList3"/>
    <dgm:cxn modelId="{759551F6-4AF7-480C-BA06-F29B37B4D819}" type="presParOf" srcId="{AF5B536B-69EC-4A62-BCEC-4247056D9AAF}" destId="{F1CD3255-AD1C-48B6-A8A5-448F63B97D9B}" srcOrd="0" destOrd="0" presId="urn:microsoft.com/office/officeart/2005/8/layout/vList3"/>
    <dgm:cxn modelId="{0D1580B8-7BA5-4498-9937-4A7BE997EB35}" type="presParOf" srcId="{AF5B536B-69EC-4A62-BCEC-4247056D9AAF}" destId="{10B3E67B-AA33-44B5-AA9A-7BDDF22A998C}" srcOrd="1" destOrd="0" presId="urn:microsoft.com/office/officeart/2005/8/layout/vList3"/>
    <dgm:cxn modelId="{C6071447-2DE4-4C5E-B937-EE1838DFFF10}" type="presParOf" srcId="{E21A866E-9C1D-422B-9D2A-31C4B60798F8}" destId="{37E74CDE-2B52-4E2A-909C-0ED209DB95E1}" srcOrd="1" destOrd="0" presId="urn:microsoft.com/office/officeart/2005/8/layout/vList3"/>
    <dgm:cxn modelId="{55D085FF-0151-4611-BD57-B4458EF1BB30}" type="presParOf" srcId="{E21A866E-9C1D-422B-9D2A-31C4B60798F8}" destId="{55543068-7DF0-41CA-BE0F-0560B8DE6744}" srcOrd="2" destOrd="0" presId="urn:microsoft.com/office/officeart/2005/8/layout/vList3"/>
    <dgm:cxn modelId="{364DBFE2-1389-47B1-B532-E832685ECE89}" type="presParOf" srcId="{55543068-7DF0-41CA-BE0F-0560B8DE6744}" destId="{A2EBCD90-23B9-41B5-8D6E-C0306EB15EC1}" srcOrd="0" destOrd="0" presId="urn:microsoft.com/office/officeart/2005/8/layout/vList3"/>
    <dgm:cxn modelId="{F381C9E1-4003-4ABB-9EAF-2133A3615AD1}" type="presParOf" srcId="{55543068-7DF0-41CA-BE0F-0560B8DE6744}" destId="{1DC380EE-EA50-4DF6-A714-A80F961110B8}" srcOrd="1" destOrd="0" presId="urn:microsoft.com/office/officeart/2005/8/layout/vList3"/>
    <dgm:cxn modelId="{589B21FC-F7B8-4D71-8BD8-EEC9886EF3F3}" type="presParOf" srcId="{E21A866E-9C1D-422B-9D2A-31C4B60798F8}" destId="{34D460B2-B45D-47C8-AECE-46144D703D93}" srcOrd="3" destOrd="0" presId="urn:microsoft.com/office/officeart/2005/8/layout/vList3"/>
    <dgm:cxn modelId="{88FE12F4-CDD1-40C3-91DE-BF320CD945BE}" type="presParOf" srcId="{E21A866E-9C1D-422B-9D2A-31C4B60798F8}" destId="{9DDAE06E-86AA-413E-936E-49F0113B70FA}" srcOrd="4" destOrd="0" presId="urn:microsoft.com/office/officeart/2005/8/layout/vList3"/>
    <dgm:cxn modelId="{0B42BF5D-F12D-4BAE-B4A2-5C32A1897501}" type="presParOf" srcId="{9DDAE06E-86AA-413E-936E-49F0113B70FA}" destId="{DC108D68-07F6-424E-BB81-6DDD3D8F1BBE}" srcOrd="0" destOrd="0" presId="urn:microsoft.com/office/officeart/2005/8/layout/vList3"/>
    <dgm:cxn modelId="{AD404A6F-175F-4EC7-8733-9FC268930622}" type="presParOf" srcId="{9DDAE06E-86AA-413E-936E-49F0113B70FA}" destId="{AF6DCD49-50BD-4D3F-8B19-EC12AE955619}" srcOrd="1" destOrd="0" presId="urn:microsoft.com/office/officeart/2005/8/layout/vList3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D885543-184B-4911-ACD9-A9CB4CA6D0B4}" type="doc">
      <dgm:prSet loTypeId="urn:microsoft.com/office/officeart/2005/8/layout/vList3" loCatId="list" qsTypeId="urn:microsoft.com/office/officeart/2005/8/quickstyle/3d2" qsCatId="3D" csTypeId="urn:microsoft.com/office/officeart/2005/8/colors/accent1_1" csCatId="accent1" phldr="1"/>
      <dgm:spPr/>
      <dgm:t>
        <a:bodyPr/>
        <a:lstStyle/>
        <a:p>
          <a:endParaRPr lang="pt-BR"/>
        </a:p>
      </dgm:t>
    </dgm:pt>
    <dgm:pt modelId="{FC817494-562C-408E-A337-170E41FFD54B}">
      <dgm:prSet phldrT="[Texto]" custT="1"/>
      <dgm:spPr/>
      <dgm:t>
        <a:bodyPr/>
        <a:lstStyle/>
        <a:p>
          <a:r>
            <a:rPr lang="pt-BR" sz="2200"/>
            <a:t>Método</a:t>
          </a:r>
        </a:p>
      </dgm:t>
    </dgm:pt>
    <dgm:pt modelId="{BB2D8200-EC7D-4C9E-8C38-BE09161EEF37}" type="parTrans" cxnId="{985EC70A-53D2-4F03-9F96-CE15940A27F8}">
      <dgm:prSet/>
      <dgm:spPr/>
      <dgm:t>
        <a:bodyPr/>
        <a:lstStyle/>
        <a:p>
          <a:endParaRPr lang="pt-BR"/>
        </a:p>
      </dgm:t>
    </dgm:pt>
    <dgm:pt modelId="{66E08DE9-6775-47BE-9A14-0845F061D325}" type="sibTrans" cxnId="{985EC70A-53D2-4F03-9F96-CE15940A27F8}">
      <dgm:prSet/>
      <dgm:spPr/>
      <dgm:t>
        <a:bodyPr/>
        <a:lstStyle/>
        <a:p>
          <a:endParaRPr lang="pt-BR"/>
        </a:p>
      </dgm:t>
    </dgm:pt>
    <dgm:pt modelId="{56062AFB-CB7A-4C75-B6EE-2DD207894447}">
      <dgm:prSet phldrT="[Texto]" custT="1"/>
      <dgm:spPr/>
      <dgm:t>
        <a:bodyPr/>
        <a:lstStyle/>
        <a:p>
          <a:r>
            <a:rPr lang="pt-BR" sz="2200"/>
            <a:t>Inteligência Central</a:t>
          </a:r>
        </a:p>
      </dgm:t>
    </dgm:pt>
    <dgm:pt modelId="{D27C2EE7-0806-47ED-A3BB-E370482529EF}" type="parTrans" cxnId="{CE7496BB-5203-40E1-8989-48C5C1AF1EF3}">
      <dgm:prSet/>
      <dgm:spPr/>
      <dgm:t>
        <a:bodyPr/>
        <a:lstStyle/>
        <a:p>
          <a:endParaRPr lang="pt-BR"/>
        </a:p>
      </dgm:t>
    </dgm:pt>
    <dgm:pt modelId="{3095257F-6289-4BEE-8034-03F55019DD05}" type="sibTrans" cxnId="{CE7496BB-5203-40E1-8989-48C5C1AF1EF3}">
      <dgm:prSet/>
      <dgm:spPr/>
      <dgm:t>
        <a:bodyPr/>
        <a:lstStyle/>
        <a:p>
          <a:endParaRPr lang="pt-BR"/>
        </a:p>
      </dgm:t>
    </dgm:pt>
    <dgm:pt modelId="{EA1D4BAA-3F2B-48F3-830E-131E643B8257}">
      <dgm:prSet phldrT="[Texto]" custT="1"/>
      <dgm:spPr/>
      <dgm:t>
        <a:bodyPr/>
        <a:lstStyle/>
        <a:p>
          <a:r>
            <a:rPr lang="pt-BR" sz="2200"/>
            <a:t>Interação</a:t>
          </a:r>
          <a:br>
            <a:rPr lang="pt-BR" sz="2200"/>
          </a:br>
          <a:r>
            <a:rPr lang="pt-BR" sz="2200"/>
            <a:t>(</a:t>
          </a:r>
          <a:r>
            <a:rPr lang="pt-BR" sz="2200" err="1"/>
            <a:t>púb</a:t>
          </a:r>
          <a:r>
            <a:rPr lang="pt-BR" sz="2200"/>
            <a:t>. e priv.)</a:t>
          </a:r>
        </a:p>
      </dgm:t>
    </dgm:pt>
    <dgm:pt modelId="{78FBA89A-F2F8-4AD5-B197-DEB02F8992EE}" type="parTrans" cxnId="{5466D214-237E-4AD7-8200-5DA5443E2545}">
      <dgm:prSet/>
      <dgm:spPr/>
      <dgm:t>
        <a:bodyPr/>
        <a:lstStyle/>
        <a:p>
          <a:endParaRPr lang="pt-BR"/>
        </a:p>
      </dgm:t>
    </dgm:pt>
    <dgm:pt modelId="{87732ECC-CB91-4CA2-9FB8-3B112951F6F9}" type="sibTrans" cxnId="{5466D214-237E-4AD7-8200-5DA5443E2545}">
      <dgm:prSet/>
      <dgm:spPr/>
      <dgm:t>
        <a:bodyPr/>
        <a:lstStyle/>
        <a:p>
          <a:endParaRPr lang="pt-BR"/>
        </a:p>
      </dgm:t>
    </dgm:pt>
    <dgm:pt modelId="{A704F0F1-1D14-4B4F-898F-4E019BD9746D}">
      <dgm:prSet phldrT="[Texto]" custT="1"/>
      <dgm:spPr/>
      <dgm:t>
        <a:bodyPr/>
        <a:lstStyle/>
        <a:p>
          <a:r>
            <a:rPr lang="pt-BR" sz="2200"/>
            <a:t>Proposta de Modelo</a:t>
          </a:r>
        </a:p>
      </dgm:t>
    </dgm:pt>
    <dgm:pt modelId="{5C847C4E-1663-4079-ADB4-E4FFF4424BA9}" type="parTrans" cxnId="{CA79D67C-7384-489E-BA76-190E502FBB57}">
      <dgm:prSet/>
      <dgm:spPr/>
      <dgm:t>
        <a:bodyPr/>
        <a:lstStyle/>
        <a:p>
          <a:endParaRPr lang="pt-BR"/>
        </a:p>
      </dgm:t>
    </dgm:pt>
    <dgm:pt modelId="{00DBEE55-8345-4DCD-B585-3ABF79C72E74}" type="sibTrans" cxnId="{CA79D67C-7384-489E-BA76-190E502FBB57}">
      <dgm:prSet/>
      <dgm:spPr/>
      <dgm:t>
        <a:bodyPr/>
        <a:lstStyle/>
        <a:p>
          <a:endParaRPr lang="pt-BR"/>
        </a:p>
      </dgm:t>
    </dgm:pt>
    <dgm:pt modelId="{94F10B61-57E1-44A6-BBCC-1DA89FA017A0}" type="pres">
      <dgm:prSet presAssocID="{BD885543-184B-4911-ACD9-A9CB4CA6D0B4}" presName="linearFlow" presStyleCnt="0">
        <dgm:presLayoutVars>
          <dgm:dir/>
          <dgm:resizeHandles val="exact"/>
        </dgm:presLayoutVars>
      </dgm:prSet>
      <dgm:spPr/>
    </dgm:pt>
    <dgm:pt modelId="{FF1BEC33-E05F-438B-AFB6-768A17CDACCA}" type="pres">
      <dgm:prSet presAssocID="{FC817494-562C-408E-A337-170E41FFD54B}" presName="composite" presStyleCnt="0"/>
      <dgm:spPr/>
    </dgm:pt>
    <dgm:pt modelId="{D3BF824E-0C45-4B63-B90D-C1D4D51F6C09}" type="pres">
      <dgm:prSet presAssocID="{FC817494-562C-408E-A337-170E41FFD54B}" presName="imgShp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1000" r="-61000"/>
          </a:stretch>
        </a:blipFill>
      </dgm:spPr>
    </dgm:pt>
    <dgm:pt modelId="{66551F59-0D93-4460-828A-914AC0648C9E}" type="pres">
      <dgm:prSet presAssocID="{FC817494-562C-408E-A337-170E41FFD54B}" presName="txShp" presStyleLbl="node1" presStyleIdx="0" presStyleCnt="4" custScaleX="109137">
        <dgm:presLayoutVars>
          <dgm:bulletEnabled val="1"/>
        </dgm:presLayoutVars>
      </dgm:prSet>
      <dgm:spPr/>
    </dgm:pt>
    <dgm:pt modelId="{2CAC2CC3-3BDB-4A53-8531-40B6FE24F22F}" type="pres">
      <dgm:prSet presAssocID="{66E08DE9-6775-47BE-9A14-0845F061D325}" presName="spacing" presStyleCnt="0"/>
      <dgm:spPr/>
    </dgm:pt>
    <dgm:pt modelId="{F5699AFE-4019-4EB9-8B76-053209038C73}" type="pres">
      <dgm:prSet presAssocID="{56062AFB-CB7A-4C75-B6EE-2DD207894447}" presName="composite" presStyleCnt="0"/>
      <dgm:spPr/>
    </dgm:pt>
    <dgm:pt modelId="{7A9DC2FD-D98B-4F96-A83C-B64A9629468E}" type="pres">
      <dgm:prSet presAssocID="{56062AFB-CB7A-4C75-B6EE-2DD207894447}" presName="imgShp" presStyleLbl="fgImgPlace1" presStyleIdx="1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1000" r="-61000"/>
          </a:stretch>
        </a:blipFill>
      </dgm:spPr>
    </dgm:pt>
    <dgm:pt modelId="{3225F328-055E-4811-9E0E-5B63CB208ECE}" type="pres">
      <dgm:prSet presAssocID="{56062AFB-CB7A-4C75-B6EE-2DD207894447}" presName="txShp" presStyleLbl="node1" presStyleIdx="1" presStyleCnt="4" custScaleX="109137">
        <dgm:presLayoutVars>
          <dgm:bulletEnabled val="1"/>
        </dgm:presLayoutVars>
      </dgm:prSet>
      <dgm:spPr/>
    </dgm:pt>
    <dgm:pt modelId="{81CE011A-E579-4F15-9047-E600175DE48D}" type="pres">
      <dgm:prSet presAssocID="{3095257F-6289-4BEE-8034-03F55019DD05}" presName="spacing" presStyleCnt="0"/>
      <dgm:spPr/>
    </dgm:pt>
    <dgm:pt modelId="{E80630D7-5844-479A-A4DD-2A05CD7F7F19}" type="pres">
      <dgm:prSet presAssocID="{EA1D4BAA-3F2B-48F3-830E-131E643B8257}" presName="composite" presStyleCnt="0"/>
      <dgm:spPr/>
    </dgm:pt>
    <dgm:pt modelId="{FB7AF233-B71B-417B-B326-19FC1CE1AAAB}" type="pres">
      <dgm:prSet presAssocID="{EA1D4BAA-3F2B-48F3-830E-131E643B8257}" presName="imgShp" presStyleLbl="fgImgPlace1" presStyleIdx="2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1000" r="-61000"/>
          </a:stretch>
        </a:blipFill>
      </dgm:spPr>
    </dgm:pt>
    <dgm:pt modelId="{D70ED93A-9110-4ECC-A27E-EF208C4DF160}" type="pres">
      <dgm:prSet presAssocID="{EA1D4BAA-3F2B-48F3-830E-131E643B8257}" presName="txShp" presStyleLbl="node1" presStyleIdx="2" presStyleCnt="4" custScaleX="109137">
        <dgm:presLayoutVars>
          <dgm:bulletEnabled val="1"/>
        </dgm:presLayoutVars>
      </dgm:prSet>
      <dgm:spPr/>
    </dgm:pt>
    <dgm:pt modelId="{810F4314-56D8-4662-AB31-52EEFB0C303E}" type="pres">
      <dgm:prSet presAssocID="{87732ECC-CB91-4CA2-9FB8-3B112951F6F9}" presName="spacing" presStyleCnt="0"/>
      <dgm:spPr/>
    </dgm:pt>
    <dgm:pt modelId="{39343CA0-6FA6-49D8-80BF-12668E8810E7}" type="pres">
      <dgm:prSet presAssocID="{A704F0F1-1D14-4B4F-898F-4E019BD9746D}" presName="composite" presStyleCnt="0"/>
      <dgm:spPr/>
    </dgm:pt>
    <dgm:pt modelId="{23C53918-F306-4DDB-8933-10203C951C18}" type="pres">
      <dgm:prSet presAssocID="{A704F0F1-1D14-4B4F-898F-4E019BD9746D}" presName="imgShp" presStyleLbl="fgImgPlace1" presStyleIdx="3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1000" r="-61000"/>
          </a:stretch>
        </a:blipFill>
      </dgm:spPr>
    </dgm:pt>
    <dgm:pt modelId="{4B81DD8E-259F-4FE1-9AEF-087B9DED2CD8}" type="pres">
      <dgm:prSet presAssocID="{A704F0F1-1D14-4B4F-898F-4E019BD9746D}" presName="txShp" presStyleLbl="node1" presStyleIdx="3" presStyleCnt="4" custScaleX="109137">
        <dgm:presLayoutVars>
          <dgm:bulletEnabled val="1"/>
        </dgm:presLayoutVars>
      </dgm:prSet>
      <dgm:spPr/>
    </dgm:pt>
  </dgm:ptLst>
  <dgm:cxnLst>
    <dgm:cxn modelId="{985EC70A-53D2-4F03-9F96-CE15940A27F8}" srcId="{BD885543-184B-4911-ACD9-A9CB4CA6D0B4}" destId="{FC817494-562C-408E-A337-170E41FFD54B}" srcOrd="0" destOrd="0" parTransId="{BB2D8200-EC7D-4C9E-8C38-BE09161EEF37}" sibTransId="{66E08DE9-6775-47BE-9A14-0845F061D325}"/>
    <dgm:cxn modelId="{5466D214-237E-4AD7-8200-5DA5443E2545}" srcId="{BD885543-184B-4911-ACD9-A9CB4CA6D0B4}" destId="{EA1D4BAA-3F2B-48F3-830E-131E643B8257}" srcOrd="2" destOrd="0" parTransId="{78FBA89A-F2F8-4AD5-B197-DEB02F8992EE}" sibTransId="{87732ECC-CB91-4CA2-9FB8-3B112951F6F9}"/>
    <dgm:cxn modelId="{FE02213D-1663-4197-92B8-8903EFE5E3F0}" type="presOf" srcId="{FC817494-562C-408E-A337-170E41FFD54B}" destId="{66551F59-0D93-4460-828A-914AC0648C9E}" srcOrd="0" destOrd="0" presId="urn:microsoft.com/office/officeart/2005/8/layout/vList3"/>
    <dgm:cxn modelId="{E4255651-CB1E-4C00-8DD5-FA4E24623534}" type="presOf" srcId="{56062AFB-CB7A-4C75-B6EE-2DD207894447}" destId="{3225F328-055E-4811-9E0E-5B63CB208ECE}" srcOrd="0" destOrd="0" presId="urn:microsoft.com/office/officeart/2005/8/layout/vList3"/>
    <dgm:cxn modelId="{CA79D67C-7384-489E-BA76-190E502FBB57}" srcId="{BD885543-184B-4911-ACD9-A9CB4CA6D0B4}" destId="{A704F0F1-1D14-4B4F-898F-4E019BD9746D}" srcOrd="3" destOrd="0" parTransId="{5C847C4E-1663-4079-ADB4-E4FFF4424BA9}" sibTransId="{00DBEE55-8345-4DCD-B585-3ABF79C72E74}"/>
    <dgm:cxn modelId="{76BF33BA-2F2D-49C6-A288-91A30DEDA792}" type="presOf" srcId="{EA1D4BAA-3F2B-48F3-830E-131E643B8257}" destId="{D70ED93A-9110-4ECC-A27E-EF208C4DF160}" srcOrd="0" destOrd="0" presId="urn:microsoft.com/office/officeart/2005/8/layout/vList3"/>
    <dgm:cxn modelId="{CE7496BB-5203-40E1-8989-48C5C1AF1EF3}" srcId="{BD885543-184B-4911-ACD9-A9CB4CA6D0B4}" destId="{56062AFB-CB7A-4C75-B6EE-2DD207894447}" srcOrd="1" destOrd="0" parTransId="{D27C2EE7-0806-47ED-A3BB-E370482529EF}" sibTransId="{3095257F-6289-4BEE-8034-03F55019DD05}"/>
    <dgm:cxn modelId="{2CC98EE7-DA91-4DF5-B14C-096788F529B8}" type="presOf" srcId="{A704F0F1-1D14-4B4F-898F-4E019BD9746D}" destId="{4B81DD8E-259F-4FE1-9AEF-087B9DED2CD8}" srcOrd="0" destOrd="0" presId="urn:microsoft.com/office/officeart/2005/8/layout/vList3"/>
    <dgm:cxn modelId="{FDAC29F3-BE94-47C5-BC68-EA652B15DF53}" type="presOf" srcId="{BD885543-184B-4911-ACD9-A9CB4CA6D0B4}" destId="{94F10B61-57E1-44A6-BBCC-1DA89FA017A0}" srcOrd="0" destOrd="0" presId="urn:microsoft.com/office/officeart/2005/8/layout/vList3"/>
    <dgm:cxn modelId="{20068E16-8D4A-4765-8AAF-CEDD91887508}" type="presParOf" srcId="{94F10B61-57E1-44A6-BBCC-1DA89FA017A0}" destId="{FF1BEC33-E05F-438B-AFB6-768A17CDACCA}" srcOrd="0" destOrd="0" presId="urn:microsoft.com/office/officeart/2005/8/layout/vList3"/>
    <dgm:cxn modelId="{8D368A9D-29D9-4444-A894-5DCF3575DCC4}" type="presParOf" srcId="{FF1BEC33-E05F-438B-AFB6-768A17CDACCA}" destId="{D3BF824E-0C45-4B63-B90D-C1D4D51F6C09}" srcOrd="0" destOrd="0" presId="urn:microsoft.com/office/officeart/2005/8/layout/vList3"/>
    <dgm:cxn modelId="{3DA321B0-4754-4894-9A44-29083BE81AA8}" type="presParOf" srcId="{FF1BEC33-E05F-438B-AFB6-768A17CDACCA}" destId="{66551F59-0D93-4460-828A-914AC0648C9E}" srcOrd="1" destOrd="0" presId="urn:microsoft.com/office/officeart/2005/8/layout/vList3"/>
    <dgm:cxn modelId="{901C3489-D1D4-462C-A200-736887377284}" type="presParOf" srcId="{94F10B61-57E1-44A6-BBCC-1DA89FA017A0}" destId="{2CAC2CC3-3BDB-4A53-8531-40B6FE24F22F}" srcOrd="1" destOrd="0" presId="urn:microsoft.com/office/officeart/2005/8/layout/vList3"/>
    <dgm:cxn modelId="{8013F687-F569-4484-A105-AB00C9A1E575}" type="presParOf" srcId="{94F10B61-57E1-44A6-BBCC-1DA89FA017A0}" destId="{F5699AFE-4019-4EB9-8B76-053209038C73}" srcOrd="2" destOrd="0" presId="urn:microsoft.com/office/officeart/2005/8/layout/vList3"/>
    <dgm:cxn modelId="{F58E3869-5A67-4A1E-BECA-96214588794F}" type="presParOf" srcId="{F5699AFE-4019-4EB9-8B76-053209038C73}" destId="{7A9DC2FD-D98B-4F96-A83C-B64A9629468E}" srcOrd="0" destOrd="0" presId="urn:microsoft.com/office/officeart/2005/8/layout/vList3"/>
    <dgm:cxn modelId="{4132B1EF-0B49-4BC7-BA2E-B97E524B82B5}" type="presParOf" srcId="{F5699AFE-4019-4EB9-8B76-053209038C73}" destId="{3225F328-055E-4811-9E0E-5B63CB208ECE}" srcOrd="1" destOrd="0" presId="urn:microsoft.com/office/officeart/2005/8/layout/vList3"/>
    <dgm:cxn modelId="{FF689EE4-C1FC-43A4-B695-45EA580A4303}" type="presParOf" srcId="{94F10B61-57E1-44A6-BBCC-1DA89FA017A0}" destId="{81CE011A-E579-4F15-9047-E600175DE48D}" srcOrd="3" destOrd="0" presId="urn:microsoft.com/office/officeart/2005/8/layout/vList3"/>
    <dgm:cxn modelId="{A40FC550-01B5-4028-8169-CCB572C500B9}" type="presParOf" srcId="{94F10B61-57E1-44A6-BBCC-1DA89FA017A0}" destId="{E80630D7-5844-479A-A4DD-2A05CD7F7F19}" srcOrd="4" destOrd="0" presId="urn:microsoft.com/office/officeart/2005/8/layout/vList3"/>
    <dgm:cxn modelId="{FBB41848-4E83-4A0E-B8C1-22F9E2AF8D88}" type="presParOf" srcId="{E80630D7-5844-479A-A4DD-2A05CD7F7F19}" destId="{FB7AF233-B71B-417B-B326-19FC1CE1AAAB}" srcOrd="0" destOrd="0" presId="urn:microsoft.com/office/officeart/2005/8/layout/vList3"/>
    <dgm:cxn modelId="{32566B39-68FD-4A59-AEA4-52079AB1F706}" type="presParOf" srcId="{E80630D7-5844-479A-A4DD-2A05CD7F7F19}" destId="{D70ED93A-9110-4ECC-A27E-EF208C4DF160}" srcOrd="1" destOrd="0" presId="urn:microsoft.com/office/officeart/2005/8/layout/vList3"/>
    <dgm:cxn modelId="{7F2E3F49-9BE0-41BE-A25D-8F8703DBE127}" type="presParOf" srcId="{94F10B61-57E1-44A6-BBCC-1DA89FA017A0}" destId="{810F4314-56D8-4662-AB31-52EEFB0C303E}" srcOrd="5" destOrd="0" presId="urn:microsoft.com/office/officeart/2005/8/layout/vList3"/>
    <dgm:cxn modelId="{2A690039-16C4-4603-8F84-D3F96D35D499}" type="presParOf" srcId="{94F10B61-57E1-44A6-BBCC-1DA89FA017A0}" destId="{39343CA0-6FA6-49D8-80BF-12668E8810E7}" srcOrd="6" destOrd="0" presId="urn:microsoft.com/office/officeart/2005/8/layout/vList3"/>
    <dgm:cxn modelId="{F71F7967-1A65-44A6-8829-9A10043A85DA}" type="presParOf" srcId="{39343CA0-6FA6-49D8-80BF-12668E8810E7}" destId="{23C53918-F306-4DDB-8933-10203C951C18}" srcOrd="0" destOrd="0" presId="urn:microsoft.com/office/officeart/2005/8/layout/vList3"/>
    <dgm:cxn modelId="{26883EDB-0B35-4425-AE0E-CAF3C58A93F9}" type="presParOf" srcId="{39343CA0-6FA6-49D8-80BF-12668E8810E7}" destId="{4B81DD8E-259F-4FE1-9AEF-087B9DED2CD8}" srcOrd="1" destOrd="0" presId="urn:microsoft.com/office/officeart/2005/8/layout/vList3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D885543-184B-4911-ACD9-A9CB4CA6D0B4}" type="doc">
      <dgm:prSet loTypeId="urn:microsoft.com/office/officeart/2005/8/layout/vList3" loCatId="list" qsTypeId="urn:microsoft.com/office/officeart/2005/8/quickstyle/3d2" qsCatId="3D" csTypeId="urn:microsoft.com/office/officeart/2005/8/colors/accent1_1" csCatId="accent1" phldr="1"/>
      <dgm:spPr/>
      <dgm:t>
        <a:bodyPr/>
        <a:lstStyle/>
        <a:p>
          <a:endParaRPr lang="pt-BR"/>
        </a:p>
      </dgm:t>
    </dgm:pt>
    <dgm:pt modelId="{FC817494-562C-408E-A337-170E41FFD54B}">
      <dgm:prSet phldrT="[Texto]" custT="1"/>
      <dgm:spPr/>
      <dgm:t>
        <a:bodyPr/>
        <a:lstStyle/>
        <a:p>
          <a:r>
            <a:rPr lang="pt-BR" sz="2200"/>
            <a:t>Licitação</a:t>
          </a:r>
        </a:p>
      </dgm:t>
    </dgm:pt>
    <dgm:pt modelId="{BB2D8200-EC7D-4C9E-8C38-BE09161EEF37}" type="parTrans" cxnId="{985EC70A-53D2-4F03-9F96-CE15940A27F8}">
      <dgm:prSet/>
      <dgm:spPr/>
      <dgm:t>
        <a:bodyPr/>
        <a:lstStyle/>
        <a:p>
          <a:endParaRPr lang="pt-BR"/>
        </a:p>
      </dgm:t>
    </dgm:pt>
    <dgm:pt modelId="{66E08DE9-6775-47BE-9A14-0845F061D325}" type="sibTrans" cxnId="{985EC70A-53D2-4F03-9F96-CE15940A27F8}">
      <dgm:prSet/>
      <dgm:spPr/>
      <dgm:t>
        <a:bodyPr/>
        <a:lstStyle/>
        <a:p>
          <a:endParaRPr lang="pt-BR"/>
        </a:p>
      </dgm:t>
    </dgm:pt>
    <dgm:pt modelId="{56062AFB-CB7A-4C75-B6EE-2DD207894447}">
      <dgm:prSet phldrT="[Texto]" custT="1"/>
      <dgm:spPr/>
      <dgm:t>
        <a:bodyPr/>
        <a:lstStyle/>
        <a:p>
          <a:r>
            <a:rPr lang="pt-BR" sz="2200"/>
            <a:t>Contratação</a:t>
          </a:r>
          <a:br>
            <a:rPr lang="pt-BR" sz="2200"/>
          </a:br>
          <a:r>
            <a:rPr lang="pt-BR" sz="2200"/>
            <a:t>Direta</a:t>
          </a:r>
        </a:p>
      </dgm:t>
    </dgm:pt>
    <dgm:pt modelId="{D27C2EE7-0806-47ED-A3BB-E370482529EF}" type="parTrans" cxnId="{CE7496BB-5203-40E1-8989-48C5C1AF1EF3}">
      <dgm:prSet/>
      <dgm:spPr/>
      <dgm:t>
        <a:bodyPr/>
        <a:lstStyle/>
        <a:p>
          <a:endParaRPr lang="pt-BR"/>
        </a:p>
      </dgm:t>
    </dgm:pt>
    <dgm:pt modelId="{3095257F-6289-4BEE-8034-03F55019DD05}" type="sibTrans" cxnId="{CE7496BB-5203-40E1-8989-48C5C1AF1EF3}">
      <dgm:prSet/>
      <dgm:spPr/>
      <dgm:t>
        <a:bodyPr/>
        <a:lstStyle/>
        <a:p>
          <a:endParaRPr lang="pt-BR"/>
        </a:p>
      </dgm:t>
    </dgm:pt>
    <dgm:pt modelId="{94F10B61-57E1-44A6-BBCC-1DA89FA017A0}" type="pres">
      <dgm:prSet presAssocID="{BD885543-184B-4911-ACD9-A9CB4CA6D0B4}" presName="linearFlow" presStyleCnt="0">
        <dgm:presLayoutVars>
          <dgm:dir/>
          <dgm:resizeHandles val="exact"/>
        </dgm:presLayoutVars>
      </dgm:prSet>
      <dgm:spPr/>
    </dgm:pt>
    <dgm:pt modelId="{FF1BEC33-E05F-438B-AFB6-768A17CDACCA}" type="pres">
      <dgm:prSet presAssocID="{FC817494-562C-408E-A337-170E41FFD54B}" presName="composite" presStyleCnt="0"/>
      <dgm:spPr/>
    </dgm:pt>
    <dgm:pt modelId="{D3BF824E-0C45-4B63-B90D-C1D4D51F6C09}" type="pres">
      <dgm:prSet presAssocID="{FC817494-562C-408E-A337-170E41FFD54B}" presName="imgShp" presStyleLbl="fgImgPlace1" presStyleIdx="0" presStyleCnt="2" custLinFactNeighborX="-953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0" r="-10000"/>
          </a:stretch>
        </a:blipFill>
      </dgm:spPr>
    </dgm:pt>
    <dgm:pt modelId="{66551F59-0D93-4460-828A-914AC0648C9E}" type="pres">
      <dgm:prSet presAssocID="{FC817494-562C-408E-A337-170E41FFD54B}" presName="txShp" presStyleLbl="node1" presStyleIdx="0" presStyleCnt="2" custScaleX="133655">
        <dgm:presLayoutVars>
          <dgm:bulletEnabled val="1"/>
        </dgm:presLayoutVars>
      </dgm:prSet>
      <dgm:spPr/>
    </dgm:pt>
    <dgm:pt modelId="{2CAC2CC3-3BDB-4A53-8531-40B6FE24F22F}" type="pres">
      <dgm:prSet presAssocID="{66E08DE9-6775-47BE-9A14-0845F061D325}" presName="spacing" presStyleCnt="0"/>
      <dgm:spPr/>
    </dgm:pt>
    <dgm:pt modelId="{F5699AFE-4019-4EB9-8B76-053209038C73}" type="pres">
      <dgm:prSet presAssocID="{56062AFB-CB7A-4C75-B6EE-2DD207894447}" presName="composite" presStyleCnt="0"/>
      <dgm:spPr/>
    </dgm:pt>
    <dgm:pt modelId="{7A9DC2FD-D98B-4F96-A83C-B64A9629468E}" type="pres">
      <dgm:prSet presAssocID="{56062AFB-CB7A-4C75-B6EE-2DD207894447}" presName="imgShp" presStyleLbl="fgImgPlace1" presStyleIdx="1" presStyleCnt="2" custLinFactNeighborX="-953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0" r="-10000"/>
          </a:stretch>
        </a:blipFill>
      </dgm:spPr>
    </dgm:pt>
    <dgm:pt modelId="{3225F328-055E-4811-9E0E-5B63CB208ECE}" type="pres">
      <dgm:prSet presAssocID="{56062AFB-CB7A-4C75-B6EE-2DD207894447}" presName="txShp" presStyleLbl="node1" presStyleIdx="1" presStyleCnt="2" custScaleX="133655">
        <dgm:presLayoutVars>
          <dgm:bulletEnabled val="1"/>
        </dgm:presLayoutVars>
      </dgm:prSet>
      <dgm:spPr/>
    </dgm:pt>
  </dgm:ptLst>
  <dgm:cxnLst>
    <dgm:cxn modelId="{985EC70A-53D2-4F03-9F96-CE15940A27F8}" srcId="{BD885543-184B-4911-ACD9-A9CB4CA6D0B4}" destId="{FC817494-562C-408E-A337-170E41FFD54B}" srcOrd="0" destOrd="0" parTransId="{BB2D8200-EC7D-4C9E-8C38-BE09161EEF37}" sibTransId="{66E08DE9-6775-47BE-9A14-0845F061D325}"/>
    <dgm:cxn modelId="{FE02213D-1663-4197-92B8-8903EFE5E3F0}" type="presOf" srcId="{FC817494-562C-408E-A337-170E41FFD54B}" destId="{66551F59-0D93-4460-828A-914AC0648C9E}" srcOrd="0" destOrd="0" presId="urn:microsoft.com/office/officeart/2005/8/layout/vList3"/>
    <dgm:cxn modelId="{E4255651-CB1E-4C00-8DD5-FA4E24623534}" type="presOf" srcId="{56062AFB-CB7A-4C75-B6EE-2DD207894447}" destId="{3225F328-055E-4811-9E0E-5B63CB208ECE}" srcOrd="0" destOrd="0" presId="urn:microsoft.com/office/officeart/2005/8/layout/vList3"/>
    <dgm:cxn modelId="{CE7496BB-5203-40E1-8989-48C5C1AF1EF3}" srcId="{BD885543-184B-4911-ACD9-A9CB4CA6D0B4}" destId="{56062AFB-CB7A-4C75-B6EE-2DD207894447}" srcOrd="1" destOrd="0" parTransId="{D27C2EE7-0806-47ED-A3BB-E370482529EF}" sibTransId="{3095257F-6289-4BEE-8034-03F55019DD05}"/>
    <dgm:cxn modelId="{FDAC29F3-BE94-47C5-BC68-EA652B15DF53}" type="presOf" srcId="{BD885543-184B-4911-ACD9-A9CB4CA6D0B4}" destId="{94F10B61-57E1-44A6-BBCC-1DA89FA017A0}" srcOrd="0" destOrd="0" presId="urn:microsoft.com/office/officeart/2005/8/layout/vList3"/>
    <dgm:cxn modelId="{20068E16-8D4A-4765-8AAF-CEDD91887508}" type="presParOf" srcId="{94F10B61-57E1-44A6-BBCC-1DA89FA017A0}" destId="{FF1BEC33-E05F-438B-AFB6-768A17CDACCA}" srcOrd="0" destOrd="0" presId="urn:microsoft.com/office/officeart/2005/8/layout/vList3"/>
    <dgm:cxn modelId="{8D368A9D-29D9-4444-A894-5DCF3575DCC4}" type="presParOf" srcId="{FF1BEC33-E05F-438B-AFB6-768A17CDACCA}" destId="{D3BF824E-0C45-4B63-B90D-C1D4D51F6C09}" srcOrd="0" destOrd="0" presId="urn:microsoft.com/office/officeart/2005/8/layout/vList3"/>
    <dgm:cxn modelId="{3DA321B0-4754-4894-9A44-29083BE81AA8}" type="presParOf" srcId="{FF1BEC33-E05F-438B-AFB6-768A17CDACCA}" destId="{66551F59-0D93-4460-828A-914AC0648C9E}" srcOrd="1" destOrd="0" presId="urn:microsoft.com/office/officeart/2005/8/layout/vList3"/>
    <dgm:cxn modelId="{901C3489-D1D4-462C-A200-736887377284}" type="presParOf" srcId="{94F10B61-57E1-44A6-BBCC-1DA89FA017A0}" destId="{2CAC2CC3-3BDB-4A53-8531-40B6FE24F22F}" srcOrd="1" destOrd="0" presId="urn:microsoft.com/office/officeart/2005/8/layout/vList3"/>
    <dgm:cxn modelId="{8013F687-F569-4484-A105-AB00C9A1E575}" type="presParOf" srcId="{94F10B61-57E1-44A6-BBCC-1DA89FA017A0}" destId="{F5699AFE-4019-4EB9-8B76-053209038C73}" srcOrd="2" destOrd="0" presId="urn:microsoft.com/office/officeart/2005/8/layout/vList3"/>
    <dgm:cxn modelId="{F58E3869-5A67-4A1E-BECA-96214588794F}" type="presParOf" srcId="{F5699AFE-4019-4EB9-8B76-053209038C73}" destId="{7A9DC2FD-D98B-4F96-A83C-B64A9629468E}" srcOrd="0" destOrd="0" presId="urn:microsoft.com/office/officeart/2005/8/layout/vList3"/>
    <dgm:cxn modelId="{4132B1EF-0B49-4BC7-BA2E-B97E524B82B5}" type="presParOf" srcId="{F5699AFE-4019-4EB9-8B76-053209038C73}" destId="{3225F328-055E-4811-9E0E-5B63CB208ECE}" srcOrd="1" destOrd="0" presId="urn:microsoft.com/office/officeart/2005/8/layout/vList3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D885543-184B-4911-ACD9-A9CB4CA6D0B4}" type="doc">
      <dgm:prSet loTypeId="urn:microsoft.com/office/officeart/2005/8/layout/vList3" loCatId="list" qsTypeId="urn:microsoft.com/office/officeart/2005/8/quickstyle/3d2" qsCatId="3D" csTypeId="urn:microsoft.com/office/officeart/2005/8/colors/accent1_1" csCatId="accent1" phldr="1"/>
      <dgm:spPr/>
      <dgm:t>
        <a:bodyPr/>
        <a:lstStyle/>
        <a:p>
          <a:endParaRPr lang="pt-BR"/>
        </a:p>
      </dgm:t>
    </dgm:pt>
    <dgm:pt modelId="{FC817494-562C-408E-A337-170E41FFD54B}">
      <dgm:prSet phldrT="[Texto]" custT="1"/>
      <dgm:spPr/>
      <dgm:t>
        <a:bodyPr/>
        <a:lstStyle/>
        <a:p>
          <a:r>
            <a:rPr lang="pt-BR" sz="2200"/>
            <a:t>Ata (ARP)</a:t>
          </a:r>
        </a:p>
      </dgm:t>
    </dgm:pt>
    <dgm:pt modelId="{BB2D8200-EC7D-4C9E-8C38-BE09161EEF37}" type="parTrans" cxnId="{985EC70A-53D2-4F03-9F96-CE15940A27F8}">
      <dgm:prSet/>
      <dgm:spPr/>
      <dgm:t>
        <a:bodyPr/>
        <a:lstStyle/>
        <a:p>
          <a:endParaRPr lang="pt-BR"/>
        </a:p>
      </dgm:t>
    </dgm:pt>
    <dgm:pt modelId="{66E08DE9-6775-47BE-9A14-0845F061D325}" type="sibTrans" cxnId="{985EC70A-53D2-4F03-9F96-CE15940A27F8}">
      <dgm:prSet/>
      <dgm:spPr/>
      <dgm:t>
        <a:bodyPr/>
        <a:lstStyle/>
        <a:p>
          <a:endParaRPr lang="pt-BR"/>
        </a:p>
      </dgm:t>
    </dgm:pt>
    <dgm:pt modelId="{56062AFB-CB7A-4C75-B6EE-2DD207894447}">
      <dgm:prSet phldrT="[Texto]" custT="1"/>
      <dgm:spPr/>
      <dgm:t>
        <a:bodyPr/>
        <a:lstStyle/>
        <a:p>
          <a:r>
            <a:rPr lang="pt-BR" sz="2200"/>
            <a:t>Contrato</a:t>
          </a:r>
        </a:p>
      </dgm:t>
    </dgm:pt>
    <dgm:pt modelId="{D27C2EE7-0806-47ED-A3BB-E370482529EF}" type="parTrans" cxnId="{CE7496BB-5203-40E1-8989-48C5C1AF1EF3}">
      <dgm:prSet/>
      <dgm:spPr/>
      <dgm:t>
        <a:bodyPr/>
        <a:lstStyle/>
        <a:p>
          <a:endParaRPr lang="pt-BR"/>
        </a:p>
      </dgm:t>
    </dgm:pt>
    <dgm:pt modelId="{3095257F-6289-4BEE-8034-03F55019DD05}" type="sibTrans" cxnId="{CE7496BB-5203-40E1-8989-48C5C1AF1EF3}">
      <dgm:prSet/>
      <dgm:spPr/>
      <dgm:t>
        <a:bodyPr/>
        <a:lstStyle/>
        <a:p>
          <a:endParaRPr lang="pt-BR"/>
        </a:p>
      </dgm:t>
    </dgm:pt>
    <dgm:pt modelId="{94F10B61-57E1-44A6-BBCC-1DA89FA017A0}" type="pres">
      <dgm:prSet presAssocID="{BD885543-184B-4911-ACD9-A9CB4CA6D0B4}" presName="linearFlow" presStyleCnt="0">
        <dgm:presLayoutVars>
          <dgm:dir/>
          <dgm:resizeHandles val="exact"/>
        </dgm:presLayoutVars>
      </dgm:prSet>
      <dgm:spPr/>
    </dgm:pt>
    <dgm:pt modelId="{FF1BEC33-E05F-438B-AFB6-768A17CDACCA}" type="pres">
      <dgm:prSet presAssocID="{FC817494-562C-408E-A337-170E41FFD54B}" presName="composite" presStyleCnt="0"/>
      <dgm:spPr/>
    </dgm:pt>
    <dgm:pt modelId="{D3BF824E-0C45-4B63-B90D-C1D4D51F6C09}" type="pres">
      <dgm:prSet presAssocID="{FC817494-562C-408E-A337-170E41FFD54B}" presName="imgShp" presStyleLbl="fgImgPlace1" presStyleIdx="0" presStyleCnt="2" custLinFactNeighborX="-953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6551F59-0D93-4460-828A-914AC0648C9E}" type="pres">
      <dgm:prSet presAssocID="{FC817494-562C-408E-A337-170E41FFD54B}" presName="txShp" presStyleLbl="node1" presStyleIdx="0" presStyleCnt="2" custScaleX="133655">
        <dgm:presLayoutVars>
          <dgm:bulletEnabled val="1"/>
        </dgm:presLayoutVars>
      </dgm:prSet>
      <dgm:spPr/>
    </dgm:pt>
    <dgm:pt modelId="{2CAC2CC3-3BDB-4A53-8531-40B6FE24F22F}" type="pres">
      <dgm:prSet presAssocID="{66E08DE9-6775-47BE-9A14-0845F061D325}" presName="spacing" presStyleCnt="0"/>
      <dgm:spPr/>
    </dgm:pt>
    <dgm:pt modelId="{F5699AFE-4019-4EB9-8B76-053209038C73}" type="pres">
      <dgm:prSet presAssocID="{56062AFB-CB7A-4C75-B6EE-2DD207894447}" presName="composite" presStyleCnt="0"/>
      <dgm:spPr/>
    </dgm:pt>
    <dgm:pt modelId="{7A9DC2FD-D98B-4F96-A83C-B64A9629468E}" type="pres">
      <dgm:prSet presAssocID="{56062AFB-CB7A-4C75-B6EE-2DD207894447}" presName="imgShp" presStyleLbl="fgImgPlace1" presStyleIdx="1" presStyleCnt="2" custLinFactNeighborX="-953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225F328-055E-4811-9E0E-5B63CB208ECE}" type="pres">
      <dgm:prSet presAssocID="{56062AFB-CB7A-4C75-B6EE-2DD207894447}" presName="txShp" presStyleLbl="node1" presStyleIdx="1" presStyleCnt="2" custScaleX="133655">
        <dgm:presLayoutVars>
          <dgm:bulletEnabled val="1"/>
        </dgm:presLayoutVars>
      </dgm:prSet>
      <dgm:spPr/>
    </dgm:pt>
  </dgm:ptLst>
  <dgm:cxnLst>
    <dgm:cxn modelId="{985EC70A-53D2-4F03-9F96-CE15940A27F8}" srcId="{BD885543-184B-4911-ACD9-A9CB4CA6D0B4}" destId="{FC817494-562C-408E-A337-170E41FFD54B}" srcOrd="0" destOrd="0" parTransId="{BB2D8200-EC7D-4C9E-8C38-BE09161EEF37}" sibTransId="{66E08DE9-6775-47BE-9A14-0845F061D325}"/>
    <dgm:cxn modelId="{FE02213D-1663-4197-92B8-8903EFE5E3F0}" type="presOf" srcId="{FC817494-562C-408E-A337-170E41FFD54B}" destId="{66551F59-0D93-4460-828A-914AC0648C9E}" srcOrd="0" destOrd="0" presId="urn:microsoft.com/office/officeart/2005/8/layout/vList3"/>
    <dgm:cxn modelId="{E4255651-CB1E-4C00-8DD5-FA4E24623534}" type="presOf" srcId="{56062AFB-CB7A-4C75-B6EE-2DD207894447}" destId="{3225F328-055E-4811-9E0E-5B63CB208ECE}" srcOrd="0" destOrd="0" presId="urn:microsoft.com/office/officeart/2005/8/layout/vList3"/>
    <dgm:cxn modelId="{CE7496BB-5203-40E1-8989-48C5C1AF1EF3}" srcId="{BD885543-184B-4911-ACD9-A9CB4CA6D0B4}" destId="{56062AFB-CB7A-4C75-B6EE-2DD207894447}" srcOrd="1" destOrd="0" parTransId="{D27C2EE7-0806-47ED-A3BB-E370482529EF}" sibTransId="{3095257F-6289-4BEE-8034-03F55019DD05}"/>
    <dgm:cxn modelId="{FDAC29F3-BE94-47C5-BC68-EA652B15DF53}" type="presOf" srcId="{BD885543-184B-4911-ACD9-A9CB4CA6D0B4}" destId="{94F10B61-57E1-44A6-BBCC-1DA89FA017A0}" srcOrd="0" destOrd="0" presId="urn:microsoft.com/office/officeart/2005/8/layout/vList3"/>
    <dgm:cxn modelId="{20068E16-8D4A-4765-8AAF-CEDD91887508}" type="presParOf" srcId="{94F10B61-57E1-44A6-BBCC-1DA89FA017A0}" destId="{FF1BEC33-E05F-438B-AFB6-768A17CDACCA}" srcOrd="0" destOrd="0" presId="urn:microsoft.com/office/officeart/2005/8/layout/vList3"/>
    <dgm:cxn modelId="{8D368A9D-29D9-4444-A894-5DCF3575DCC4}" type="presParOf" srcId="{FF1BEC33-E05F-438B-AFB6-768A17CDACCA}" destId="{D3BF824E-0C45-4B63-B90D-C1D4D51F6C09}" srcOrd="0" destOrd="0" presId="urn:microsoft.com/office/officeart/2005/8/layout/vList3"/>
    <dgm:cxn modelId="{3DA321B0-4754-4894-9A44-29083BE81AA8}" type="presParOf" srcId="{FF1BEC33-E05F-438B-AFB6-768A17CDACCA}" destId="{66551F59-0D93-4460-828A-914AC0648C9E}" srcOrd="1" destOrd="0" presId="urn:microsoft.com/office/officeart/2005/8/layout/vList3"/>
    <dgm:cxn modelId="{901C3489-D1D4-462C-A200-736887377284}" type="presParOf" srcId="{94F10B61-57E1-44A6-BBCC-1DA89FA017A0}" destId="{2CAC2CC3-3BDB-4A53-8531-40B6FE24F22F}" srcOrd="1" destOrd="0" presId="urn:microsoft.com/office/officeart/2005/8/layout/vList3"/>
    <dgm:cxn modelId="{8013F687-F569-4484-A105-AB00C9A1E575}" type="presParOf" srcId="{94F10B61-57E1-44A6-BBCC-1DA89FA017A0}" destId="{F5699AFE-4019-4EB9-8B76-053209038C73}" srcOrd="2" destOrd="0" presId="urn:microsoft.com/office/officeart/2005/8/layout/vList3"/>
    <dgm:cxn modelId="{F58E3869-5A67-4A1E-BECA-96214588794F}" type="presParOf" srcId="{F5699AFE-4019-4EB9-8B76-053209038C73}" destId="{7A9DC2FD-D98B-4F96-A83C-B64A9629468E}" srcOrd="0" destOrd="0" presId="urn:microsoft.com/office/officeart/2005/8/layout/vList3"/>
    <dgm:cxn modelId="{4132B1EF-0B49-4BC7-BA2E-B97E524B82B5}" type="presParOf" srcId="{F5699AFE-4019-4EB9-8B76-053209038C73}" destId="{3225F328-055E-4811-9E0E-5B63CB208ECE}" srcOrd="1" destOrd="0" presId="urn:microsoft.com/office/officeart/2005/8/layout/vList3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D885543-184B-4911-ACD9-A9CB4CA6D0B4}" type="doc">
      <dgm:prSet loTypeId="urn:microsoft.com/office/officeart/2005/8/layout/vList3" loCatId="list" qsTypeId="urn:microsoft.com/office/officeart/2005/8/quickstyle/3d2" qsCatId="3D" csTypeId="urn:microsoft.com/office/officeart/2005/8/colors/accent1_1" csCatId="accent1" phldr="1"/>
      <dgm:spPr/>
      <dgm:t>
        <a:bodyPr/>
        <a:lstStyle/>
        <a:p>
          <a:endParaRPr lang="pt-BR"/>
        </a:p>
      </dgm:t>
    </dgm:pt>
    <dgm:pt modelId="{FC817494-562C-408E-A337-170E41FFD54B}">
      <dgm:prSet phldrT="[Texto]" custT="1"/>
      <dgm:spPr/>
      <dgm:t>
        <a:bodyPr/>
        <a:lstStyle/>
        <a:p>
          <a:r>
            <a:rPr lang="pt-BR" sz="2200"/>
            <a:t>Gestão do Contrato</a:t>
          </a:r>
        </a:p>
      </dgm:t>
    </dgm:pt>
    <dgm:pt modelId="{BB2D8200-EC7D-4C9E-8C38-BE09161EEF37}" type="parTrans" cxnId="{985EC70A-53D2-4F03-9F96-CE15940A27F8}">
      <dgm:prSet/>
      <dgm:spPr/>
      <dgm:t>
        <a:bodyPr/>
        <a:lstStyle/>
        <a:p>
          <a:endParaRPr lang="pt-BR"/>
        </a:p>
      </dgm:t>
    </dgm:pt>
    <dgm:pt modelId="{66E08DE9-6775-47BE-9A14-0845F061D325}" type="sibTrans" cxnId="{985EC70A-53D2-4F03-9F96-CE15940A27F8}">
      <dgm:prSet/>
      <dgm:spPr/>
      <dgm:t>
        <a:bodyPr/>
        <a:lstStyle/>
        <a:p>
          <a:endParaRPr lang="pt-BR"/>
        </a:p>
      </dgm:t>
    </dgm:pt>
    <dgm:pt modelId="{94F10B61-57E1-44A6-BBCC-1DA89FA017A0}" type="pres">
      <dgm:prSet presAssocID="{BD885543-184B-4911-ACD9-A9CB4CA6D0B4}" presName="linearFlow" presStyleCnt="0">
        <dgm:presLayoutVars>
          <dgm:dir/>
          <dgm:resizeHandles val="exact"/>
        </dgm:presLayoutVars>
      </dgm:prSet>
      <dgm:spPr/>
    </dgm:pt>
    <dgm:pt modelId="{FF1BEC33-E05F-438B-AFB6-768A17CDACCA}" type="pres">
      <dgm:prSet presAssocID="{FC817494-562C-408E-A337-170E41FFD54B}" presName="composite" presStyleCnt="0"/>
      <dgm:spPr/>
    </dgm:pt>
    <dgm:pt modelId="{D3BF824E-0C45-4B63-B90D-C1D4D51F6C09}" type="pres">
      <dgm:prSet presAssocID="{FC817494-562C-408E-A337-170E41FFD54B}" presName="imgShp" presStyleLbl="fgImgPlace1" presStyleIdx="0" presStyleCnt="1" custLinFactNeighborX="-911" custLinFactNeighborY="-68819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6551F59-0D93-4460-828A-914AC0648C9E}" type="pres">
      <dgm:prSet presAssocID="{FC817494-562C-408E-A337-170E41FFD54B}" presName="txShp" presStyleLbl="node1" presStyleIdx="0" presStyleCnt="1" custScaleX="133655" custLinFactNeighborX="1805" custLinFactNeighborY="-68819">
        <dgm:presLayoutVars>
          <dgm:bulletEnabled val="1"/>
        </dgm:presLayoutVars>
      </dgm:prSet>
      <dgm:spPr/>
    </dgm:pt>
  </dgm:ptLst>
  <dgm:cxnLst>
    <dgm:cxn modelId="{985EC70A-53D2-4F03-9F96-CE15940A27F8}" srcId="{BD885543-184B-4911-ACD9-A9CB4CA6D0B4}" destId="{FC817494-562C-408E-A337-170E41FFD54B}" srcOrd="0" destOrd="0" parTransId="{BB2D8200-EC7D-4C9E-8C38-BE09161EEF37}" sibTransId="{66E08DE9-6775-47BE-9A14-0845F061D325}"/>
    <dgm:cxn modelId="{FE02213D-1663-4197-92B8-8903EFE5E3F0}" type="presOf" srcId="{FC817494-562C-408E-A337-170E41FFD54B}" destId="{66551F59-0D93-4460-828A-914AC0648C9E}" srcOrd="0" destOrd="0" presId="urn:microsoft.com/office/officeart/2005/8/layout/vList3"/>
    <dgm:cxn modelId="{FDAC29F3-BE94-47C5-BC68-EA652B15DF53}" type="presOf" srcId="{BD885543-184B-4911-ACD9-A9CB4CA6D0B4}" destId="{94F10B61-57E1-44A6-BBCC-1DA89FA017A0}" srcOrd="0" destOrd="0" presId="urn:microsoft.com/office/officeart/2005/8/layout/vList3"/>
    <dgm:cxn modelId="{20068E16-8D4A-4765-8AAF-CEDD91887508}" type="presParOf" srcId="{94F10B61-57E1-44A6-BBCC-1DA89FA017A0}" destId="{FF1BEC33-E05F-438B-AFB6-768A17CDACCA}" srcOrd="0" destOrd="0" presId="urn:microsoft.com/office/officeart/2005/8/layout/vList3"/>
    <dgm:cxn modelId="{8D368A9D-29D9-4444-A894-5DCF3575DCC4}" type="presParOf" srcId="{FF1BEC33-E05F-438B-AFB6-768A17CDACCA}" destId="{D3BF824E-0C45-4B63-B90D-C1D4D51F6C09}" srcOrd="0" destOrd="0" presId="urn:microsoft.com/office/officeart/2005/8/layout/vList3"/>
    <dgm:cxn modelId="{3DA321B0-4754-4894-9A44-29083BE81AA8}" type="presParOf" srcId="{FF1BEC33-E05F-438B-AFB6-768A17CDACCA}" destId="{66551F59-0D93-4460-828A-914AC0648C9E}" srcOrd="1" destOrd="0" presId="urn:microsoft.com/office/officeart/2005/8/layout/vList3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2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F6EB11-284C-4E9D-8B94-9DFC43B0472B}">
      <dsp:nvSpPr>
        <dsp:cNvPr id="0" name=""/>
        <dsp:cNvSpPr/>
      </dsp:nvSpPr>
      <dsp:spPr>
        <a:xfrm>
          <a:off x="5084594" y="312846"/>
          <a:ext cx="894169" cy="42004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b="1" kern="1200">
              <a:latin typeface="Myriad Pro" panose="020B0503030403020204"/>
            </a:rPr>
            <a:t>MGI</a:t>
          </a:r>
        </a:p>
      </dsp:txBody>
      <dsp:txXfrm>
        <a:off x="5096897" y="325149"/>
        <a:ext cx="869563" cy="395438"/>
      </dsp:txXfrm>
    </dsp:sp>
    <dsp:sp modelId="{CB6C8662-B0AD-4A0B-B74D-7AE39E49DC76}">
      <dsp:nvSpPr>
        <dsp:cNvPr id="0" name=""/>
        <dsp:cNvSpPr/>
      </dsp:nvSpPr>
      <dsp:spPr>
        <a:xfrm>
          <a:off x="5485958" y="732890"/>
          <a:ext cx="91440" cy="4753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5378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CD8848-CD28-4CEF-8EE6-5DB00A539274}">
      <dsp:nvSpPr>
        <dsp:cNvPr id="0" name=""/>
        <dsp:cNvSpPr/>
      </dsp:nvSpPr>
      <dsp:spPr>
        <a:xfrm>
          <a:off x="5013314" y="1208269"/>
          <a:ext cx="1036729" cy="42004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b="1" kern="1200">
              <a:latin typeface="Myriad Pro" panose="020B0503030403020204"/>
            </a:rPr>
            <a:t>SEGES</a:t>
          </a:r>
        </a:p>
      </dsp:txBody>
      <dsp:txXfrm>
        <a:off x="5025617" y="1220572"/>
        <a:ext cx="1012123" cy="395438"/>
      </dsp:txXfrm>
    </dsp:sp>
    <dsp:sp modelId="{AEE69E30-2501-4397-BA0D-9592615514F9}">
      <dsp:nvSpPr>
        <dsp:cNvPr id="0" name=""/>
        <dsp:cNvSpPr/>
      </dsp:nvSpPr>
      <dsp:spPr>
        <a:xfrm>
          <a:off x="5485958" y="1628314"/>
          <a:ext cx="91440" cy="4753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5378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FCB5B2-4AB4-4DC2-8B69-659A9B1EE686}">
      <dsp:nvSpPr>
        <dsp:cNvPr id="0" name=""/>
        <dsp:cNvSpPr/>
      </dsp:nvSpPr>
      <dsp:spPr>
        <a:xfrm>
          <a:off x="4640344" y="2103692"/>
          <a:ext cx="1782669" cy="37991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b="1" kern="1200">
              <a:latin typeface="Myriad Pro" panose="020B0503030403020204"/>
            </a:rPr>
            <a:t>CENTRAL</a:t>
          </a:r>
        </a:p>
      </dsp:txBody>
      <dsp:txXfrm>
        <a:off x="4651471" y="2114819"/>
        <a:ext cx="1760415" cy="357656"/>
      </dsp:txXfrm>
    </dsp:sp>
    <dsp:sp modelId="{2E70037D-FEB0-4F9E-8984-501EFFE46C47}">
      <dsp:nvSpPr>
        <dsp:cNvPr id="0" name=""/>
        <dsp:cNvSpPr/>
      </dsp:nvSpPr>
      <dsp:spPr>
        <a:xfrm>
          <a:off x="896737" y="2483603"/>
          <a:ext cx="4634941" cy="475378"/>
        </a:xfrm>
        <a:custGeom>
          <a:avLst/>
          <a:gdLst/>
          <a:ahLst/>
          <a:cxnLst/>
          <a:rect l="0" t="0" r="0" b="0"/>
          <a:pathLst>
            <a:path>
              <a:moveTo>
                <a:pt x="4634941" y="0"/>
              </a:moveTo>
              <a:lnTo>
                <a:pt x="4634941" y="237689"/>
              </a:lnTo>
              <a:lnTo>
                <a:pt x="0" y="237689"/>
              </a:lnTo>
              <a:lnTo>
                <a:pt x="0" y="475378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0AF8B3-0928-4A72-902B-B644E4C00AEA}">
      <dsp:nvSpPr>
        <dsp:cNvPr id="0" name=""/>
        <dsp:cNvSpPr/>
      </dsp:nvSpPr>
      <dsp:spPr>
        <a:xfrm>
          <a:off x="5402" y="2958982"/>
          <a:ext cx="1782669" cy="49162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b="1" kern="1200" dirty="0">
              <a:latin typeface="Myriad Pro" panose="020B0503030403020204"/>
            </a:rPr>
            <a:t>CGEST</a:t>
          </a:r>
        </a:p>
      </dsp:txBody>
      <dsp:txXfrm>
        <a:off x="19801" y="2973381"/>
        <a:ext cx="1753871" cy="462826"/>
      </dsp:txXfrm>
    </dsp:sp>
    <dsp:sp modelId="{4016B9A4-2961-4E38-98E5-A75A1C2A7658}">
      <dsp:nvSpPr>
        <dsp:cNvPr id="0" name=""/>
        <dsp:cNvSpPr/>
      </dsp:nvSpPr>
      <dsp:spPr>
        <a:xfrm>
          <a:off x="3214208" y="2483603"/>
          <a:ext cx="2317470" cy="475378"/>
        </a:xfrm>
        <a:custGeom>
          <a:avLst/>
          <a:gdLst/>
          <a:ahLst/>
          <a:cxnLst/>
          <a:rect l="0" t="0" r="0" b="0"/>
          <a:pathLst>
            <a:path>
              <a:moveTo>
                <a:pt x="2317470" y="0"/>
              </a:moveTo>
              <a:lnTo>
                <a:pt x="2317470" y="237689"/>
              </a:lnTo>
              <a:lnTo>
                <a:pt x="0" y="237689"/>
              </a:lnTo>
              <a:lnTo>
                <a:pt x="0" y="475378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6FD175-D926-4817-9921-1EDB0472AC89}">
      <dsp:nvSpPr>
        <dsp:cNvPr id="0" name=""/>
        <dsp:cNvSpPr/>
      </dsp:nvSpPr>
      <dsp:spPr>
        <a:xfrm>
          <a:off x="2322873" y="2958982"/>
          <a:ext cx="1782669" cy="49162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b="1" kern="1200">
              <a:latin typeface="Myriad Pro" panose="020B0503030403020204"/>
            </a:rPr>
            <a:t>CGTIC</a:t>
          </a:r>
        </a:p>
      </dsp:txBody>
      <dsp:txXfrm>
        <a:off x="2337272" y="2973381"/>
        <a:ext cx="1753871" cy="462826"/>
      </dsp:txXfrm>
    </dsp:sp>
    <dsp:sp modelId="{1F69F20E-92CF-44FD-88D7-D57ACA2B66CB}">
      <dsp:nvSpPr>
        <dsp:cNvPr id="0" name=""/>
        <dsp:cNvSpPr/>
      </dsp:nvSpPr>
      <dsp:spPr>
        <a:xfrm>
          <a:off x="5485959" y="2483603"/>
          <a:ext cx="91440" cy="4753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5378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2D4FAA-15C2-443F-9151-5DC340554FED}">
      <dsp:nvSpPr>
        <dsp:cNvPr id="0" name=""/>
        <dsp:cNvSpPr/>
      </dsp:nvSpPr>
      <dsp:spPr>
        <a:xfrm>
          <a:off x="4640344" y="2958982"/>
          <a:ext cx="1782669" cy="49162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b="1" kern="1200">
              <a:latin typeface="Myriad Pro" panose="020B0503030403020204"/>
            </a:rPr>
            <a:t>CGSEC</a:t>
          </a:r>
        </a:p>
      </dsp:txBody>
      <dsp:txXfrm>
        <a:off x="4654743" y="2973381"/>
        <a:ext cx="1753871" cy="462826"/>
      </dsp:txXfrm>
    </dsp:sp>
    <dsp:sp modelId="{4307D041-3616-40E0-84A5-3522B66EFF85}">
      <dsp:nvSpPr>
        <dsp:cNvPr id="0" name=""/>
        <dsp:cNvSpPr/>
      </dsp:nvSpPr>
      <dsp:spPr>
        <a:xfrm>
          <a:off x="5531679" y="2483603"/>
          <a:ext cx="2317470" cy="4753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7689"/>
              </a:lnTo>
              <a:lnTo>
                <a:pt x="2317470" y="237689"/>
              </a:lnTo>
              <a:lnTo>
                <a:pt x="2317470" y="475378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33794A-78D5-4242-BB18-55963FFD73A2}">
      <dsp:nvSpPr>
        <dsp:cNvPr id="0" name=""/>
        <dsp:cNvSpPr/>
      </dsp:nvSpPr>
      <dsp:spPr>
        <a:xfrm>
          <a:off x="6957814" y="2958982"/>
          <a:ext cx="1782669" cy="49162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b="1" kern="1200">
              <a:latin typeface="Myriad Pro" panose="020B0503030403020204"/>
            </a:rPr>
            <a:t>CGLIC</a:t>
          </a:r>
        </a:p>
      </dsp:txBody>
      <dsp:txXfrm>
        <a:off x="6972213" y="2973381"/>
        <a:ext cx="1753871" cy="462826"/>
      </dsp:txXfrm>
    </dsp:sp>
    <dsp:sp modelId="{72D759CC-165A-46AD-9E5F-CBBBEB32D6C9}">
      <dsp:nvSpPr>
        <dsp:cNvPr id="0" name=""/>
        <dsp:cNvSpPr/>
      </dsp:nvSpPr>
      <dsp:spPr>
        <a:xfrm>
          <a:off x="5531679" y="2483603"/>
          <a:ext cx="4634941" cy="4753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7689"/>
              </a:lnTo>
              <a:lnTo>
                <a:pt x="4634941" y="237689"/>
              </a:lnTo>
              <a:lnTo>
                <a:pt x="4634941" y="475378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0E2EC9-409B-4619-BA0F-162F3E0757E6}">
      <dsp:nvSpPr>
        <dsp:cNvPr id="0" name=""/>
        <dsp:cNvSpPr/>
      </dsp:nvSpPr>
      <dsp:spPr>
        <a:xfrm>
          <a:off x="9275285" y="2958982"/>
          <a:ext cx="1782669" cy="49162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b="1" kern="1200">
              <a:latin typeface="Myriad Pro" panose="020B0503030403020204"/>
            </a:rPr>
            <a:t>CGGAC</a:t>
          </a:r>
        </a:p>
      </dsp:txBody>
      <dsp:txXfrm>
        <a:off x="9289684" y="2973381"/>
        <a:ext cx="1753871" cy="4628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B3E67B-AA33-44B5-AA9A-7BDDF22A998C}">
      <dsp:nvSpPr>
        <dsp:cNvPr id="0" name=""/>
        <dsp:cNvSpPr/>
      </dsp:nvSpPr>
      <dsp:spPr>
        <a:xfrm rot="10800000">
          <a:off x="404259" y="603742"/>
          <a:ext cx="1546368" cy="698602"/>
        </a:xfrm>
        <a:prstGeom prst="homePlat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8064" tIns="72390" rIns="135128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/>
            <a:t>Projeto A</a:t>
          </a:r>
        </a:p>
      </dsp:txBody>
      <dsp:txXfrm rot="10800000">
        <a:off x="578909" y="603742"/>
        <a:ext cx="1371718" cy="698602"/>
      </dsp:txXfrm>
    </dsp:sp>
    <dsp:sp modelId="{F1CD3255-AD1C-48B6-A8A5-448F63B97D9B}">
      <dsp:nvSpPr>
        <dsp:cNvPr id="0" name=""/>
        <dsp:cNvSpPr/>
      </dsp:nvSpPr>
      <dsp:spPr>
        <a:xfrm>
          <a:off x="134753" y="603742"/>
          <a:ext cx="698602" cy="69860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C380EE-EA50-4DF6-A714-A80F961110B8}">
      <dsp:nvSpPr>
        <dsp:cNvPr id="0" name=""/>
        <dsp:cNvSpPr/>
      </dsp:nvSpPr>
      <dsp:spPr>
        <a:xfrm rot="10800000">
          <a:off x="404259" y="1510883"/>
          <a:ext cx="1546368" cy="698602"/>
        </a:xfrm>
        <a:prstGeom prst="homePlat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8064" tIns="72390" rIns="135128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/>
            <a:t>Projeto B</a:t>
          </a:r>
        </a:p>
      </dsp:txBody>
      <dsp:txXfrm rot="10800000">
        <a:off x="578909" y="1510883"/>
        <a:ext cx="1371718" cy="698602"/>
      </dsp:txXfrm>
    </dsp:sp>
    <dsp:sp modelId="{A2EBCD90-23B9-41B5-8D6E-C0306EB15EC1}">
      <dsp:nvSpPr>
        <dsp:cNvPr id="0" name=""/>
        <dsp:cNvSpPr/>
      </dsp:nvSpPr>
      <dsp:spPr>
        <a:xfrm>
          <a:off x="134753" y="1510883"/>
          <a:ext cx="698602" cy="69860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6DCD49-50BD-4D3F-8B19-EC12AE955619}">
      <dsp:nvSpPr>
        <dsp:cNvPr id="0" name=""/>
        <dsp:cNvSpPr/>
      </dsp:nvSpPr>
      <dsp:spPr>
        <a:xfrm rot="10800000">
          <a:off x="404259" y="2418023"/>
          <a:ext cx="1546368" cy="698602"/>
        </a:xfrm>
        <a:prstGeom prst="homePlat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8064" tIns="72390" rIns="135128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/>
            <a:t>Projeto C</a:t>
          </a:r>
        </a:p>
      </dsp:txBody>
      <dsp:txXfrm rot="10800000">
        <a:off x="578909" y="2418023"/>
        <a:ext cx="1371718" cy="698602"/>
      </dsp:txXfrm>
    </dsp:sp>
    <dsp:sp modelId="{DC108D68-07F6-424E-BB81-6DDD3D8F1BBE}">
      <dsp:nvSpPr>
        <dsp:cNvPr id="0" name=""/>
        <dsp:cNvSpPr/>
      </dsp:nvSpPr>
      <dsp:spPr>
        <a:xfrm>
          <a:off x="134753" y="2418023"/>
          <a:ext cx="698602" cy="69860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551F59-0D93-4460-828A-914AC0648C9E}">
      <dsp:nvSpPr>
        <dsp:cNvPr id="0" name=""/>
        <dsp:cNvSpPr/>
      </dsp:nvSpPr>
      <dsp:spPr>
        <a:xfrm rot="10800000">
          <a:off x="541054" y="1729"/>
          <a:ext cx="2152220" cy="717909"/>
        </a:xfrm>
        <a:prstGeom prst="homePlat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6578" tIns="83820" rIns="156464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200" kern="1200"/>
            <a:t>Método</a:t>
          </a:r>
        </a:p>
      </dsp:txBody>
      <dsp:txXfrm rot="10800000">
        <a:off x="720531" y="1729"/>
        <a:ext cx="1972743" cy="717909"/>
      </dsp:txXfrm>
    </dsp:sp>
    <dsp:sp modelId="{D3BF824E-0C45-4B63-B90D-C1D4D51F6C09}">
      <dsp:nvSpPr>
        <dsp:cNvPr id="0" name=""/>
        <dsp:cNvSpPr/>
      </dsp:nvSpPr>
      <dsp:spPr>
        <a:xfrm>
          <a:off x="272192" y="1729"/>
          <a:ext cx="717909" cy="717909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1000" r="-61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25F328-055E-4811-9E0E-5B63CB208ECE}">
      <dsp:nvSpPr>
        <dsp:cNvPr id="0" name=""/>
        <dsp:cNvSpPr/>
      </dsp:nvSpPr>
      <dsp:spPr>
        <a:xfrm rot="10800000">
          <a:off x="541054" y="933940"/>
          <a:ext cx="2152220" cy="717909"/>
        </a:xfrm>
        <a:prstGeom prst="homePlat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6578" tIns="83820" rIns="156464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200" kern="1200"/>
            <a:t>Inteligência Central</a:t>
          </a:r>
        </a:p>
      </dsp:txBody>
      <dsp:txXfrm rot="10800000">
        <a:off x="720531" y="933940"/>
        <a:ext cx="1972743" cy="717909"/>
      </dsp:txXfrm>
    </dsp:sp>
    <dsp:sp modelId="{7A9DC2FD-D98B-4F96-A83C-B64A9629468E}">
      <dsp:nvSpPr>
        <dsp:cNvPr id="0" name=""/>
        <dsp:cNvSpPr/>
      </dsp:nvSpPr>
      <dsp:spPr>
        <a:xfrm>
          <a:off x="272192" y="933940"/>
          <a:ext cx="717909" cy="717909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1000" r="-61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0ED93A-9110-4ECC-A27E-EF208C4DF160}">
      <dsp:nvSpPr>
        <dsp:cNvPr id="0" name=""/>
        <dsp:cNvSpPr/>
      </dsp:nvSpPr>
      <dsp:spPr>
        <a:xfrm rot="10800000">
          <a:off x="541054" y="1866151"/>
          <a:ext cx="2152220" cy="717909"/>
        </a:xfrm>
        <a:prstGeom prst="homePlat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6578" tIns="83820" rIns="156464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200" kern="1200"/>
            <a:t>Interação</a:t>
          </a:r>
          <a:br>
            <a:rPr lang="pt-BR" sz="2200" kern="1200"/>
          </a:br>
          <a:r>
            <a:rPr lang="pt-BR" sz="2200" kern="1200"/>
            <a:t>(</a:t>
          </a:r>
          <a:r>
            <a:rPr lang="pt-BR" sz="2200" kern="1200" err="1"/>
            <a:t>púb</a:t>
          </a:r>
          <a:r>
            <a:rPr lang="pt-BR" sz="2200" kern="1200"/>
            <a:t>. e priv.)</a:t>
          </a:r>
        </a:p>
      </dsp:txBody>
      <dsp:txXfrm rot="10800000">
        <a:off x="720531" y="1866151"/>
        <a:ext cx="1972743" cy="717909"/>
      </dsp:txXfrm>
    </dsp:sp>
    <dsp:sp modelId="{FB7AF233-B71B-417B-B326-19FC1CE1AAAB}">
      <dsp:nvSpPr>
        <dsp:cNvPr id="0" name=""/>
        <dsp:cNvSpPr/>
      </dsp:nvSpPr>
      <dsp:spPr>
        <a:xfrm>
          <a:off x="272192" y="1866151"/>
          <a:ext cx="717909" cy="717909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1000" r="-61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81DD8E-259F-4FE1-9AEF-087B9DED2CD8}">
      <dsp:nvSpPr>
        <dsp:cNvPr id="0" name=""/>
        <dsp:cNvSpPr/>
      </dsp:nvSpPr>
      <dsp:spPr>
        <a:xfrm rot="10800000">
          <a:off x="541054" y="2798361"/>
          <a:ext cx="2152220" cy="717909"/>
        </a:xfrm>
        <a:prstGeom prst="homePlat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6578" tIns="83820" rIns="156464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200" kern="1200"/>
            <a:t>Proposta de Modelo</a:t>
          </a:r>
        </a:p>
      </dsp:txBody>
      <dsp:txXfrm rot="10800000">
        <a:off x="720531" y="2798361"/>
        <a:ext cx="1972743" cy="717909"/>
      </dsp:txXfrm>
    </dsp:sp>
    <dsp:sp modelId="{23C53918-F306-4DDB-8933-10203C951C18}">
      <dsp:nvSpPr>
        <dsp:cNvPr id="0" name=""/>
        <dsp:cNvSpPr/>
      </dsp:nvSpPr>
      <dsp:spPr>
        <a:xfrm>
          <a:off x="272192" y="2798361"/>
          <a:ext cx="717909" cy="717909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1000" r="-61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551F59-0D93-4460-828A-914AC0648C9E}">
      <dsp:nvSpPr>
        <dsp:cNvPr id="0" name=""/>
        <dsp:cNvSpPr/>
      </dsp:nvSpPr>
      <dsp:spPr>
        <a:xfrm rot="10800000">
          <a:off x="200089" y="835272"/>
          <a:ext cx="2134591" cy="803763"/>
        </a:xfrm>
        <a:prstGeom prst="homePlat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4437" tIns="83820" rIns="156464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200" kern="1200"/>
            <a:t>Licitação</a:t>
          </a:r>
        </a:p>
      </dsp:txBody>
      <dsp:txXfrm rot="10800000">
        <a:off x="401030" y="835272"/>
        <a:ext cx="1933650" cy="803763"/>
      </dsp:txXfrm>
    </dsp:sp>
    <dsp:sp modelId="{D3BF824E-0C45-4B63-B90D-C1D4D51F6C09}">
      <dsp:nvSpPr>
        <dsp:cNvPr id="0" name=""/>
        <dsp:cNvSpPr/>
      </dsp:nvSpPr>
      <dsp:spPr>
        <a:xfrm>
          <a:off x="0" y="835272"/>
          <a:ext cx="803763" cy="803763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0" r="-10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25F328-055E-4811-9E0E-5B63CB208ECE}">
      <dsp:nvSpPr>
        <dsp:cNvPr id="0" name=""/>
        <dsp:cNvSpPr/>
      </dsp:nvSpPr>
      <dsp:spPr>
        <a:xfrm rot="10800000">
          <a:off x="200089" y="1878965"/>
          <a:ext cx="2134591" cy="803763"/>
        </a:xfrm>
        <a:prstGeom prst="homePlat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4437" tIns="83820" rIns="156464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200" kern="1200"/>
            <a:t>Contratação</a:t>
          </a:r>
          <a:br>
            <a:rPr lang="pt-BR" sz="2200" kern="1200"/>
          </a:br>
          <a:r>
            <a:rPr lang="pt-BR" sz="2200" kern="1200"/>
            <a:t>Direta</a:t>
          </a:r>
        </a:p>
      </dsp:txBody>
      <dsp:txXfrm rot="10800000">
        <a:off x="401030" y="1878965"/>
        <a:ext cx="1933650" cy="803763"/>
      </dsp:txXfrm>
    </dsp:sp>
    <dsp:sp modelId="{7A9DC2FD-D98B-4F96-A83C-B64A9629468E}">
      <dsp:nvSpPr>
        <dsp:cNvPr id="0" name=""/>
        <dsp:cNvSpPr/>
      </dsp:nvSpPr>
      <dsp:spPr>
        <a:xfrm>
          <a:off x="0" y="1878965"/>
          <a:ext cx="803763" cy="803763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0" r="-10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551F59-0D93-4460-828A-914AC0648C9E}">
      <dsp:nvSpPr>
        <dsp:cNvPr id="0" name=""/>
        <dsp:cNvSpPr/>
      </dsp:nvSpPr>
      <dsp:spPr>
        <a:xfrm rot="10800000">
          <a:off x="190389" y="827669"/>
          <a:ext cx="2031100" cy="764795"/>
        </a:xfrm>
        <a:prstGeom prst="homePlat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7253" tIns="83820" rIns="156464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200" kern="1200"/>
            <a:t>Ata (ARP)</a:t>
          </a:r>
        </a:p>
      </dsp:txBody>
      <dsp:txXfrm rot="10800000">
        <a:off x="381588" y="827669"/>
        <a:ext cx="1839901" cy="764795"/>
      </dsp:txXfrm>
    </dsp:sp>
    <dsp:sp modelId="{D3BF824E-0C45-4B63-B90D-C1D4D51F6C09}">
      <dsp:nvSpPr>
        <dsp:cNvPr id="0" name=""/>
        <dsp:cNvSpPr/>
      </dsp:nvSpPr>
      <dsp:spPr>
        <a:xfrm>
          <a:off x="0" y="827669"/>
          <a:ext cx="764795" cy="76479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25F328-055E-4811-9E0E-5B63CB208ECE}">
      <dsp:nvSpPr>
        <dsp:cNvPr id="0" name=""/>
        <dsp:cNvSpPr/>
      </dsp:nvSpPr>
      <dsp:spPr>
        <a:xfrm rot="10800000">
          <a:off x="190389" y="1820762"/>
          <a:ext cx="2031100" cy="764795"/>
        </a:xfrm>
        <a:prstGeom prst="homePlat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7253" tIns="83820" rIns="156464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200" kern="1200"/>
            <a:t>Contrato</a:t>
          </a:r>
        </a:p>
      </dsp:txBody>
      <dsp:txXfrm rot="10800000">
        <a:off x="381588" y="1820762"/>
        <a:ext cx="1839901" cy="764795"/>
      </dsp:txXfrm>
    </dsp:sp>
    <dsp:sp modelId="{7A9DC2FD-D98B-4F96-A83C-B64A9629468E}">
      <dsp:nvSpPr>
        <dsp:cNvPr id="0" name=""/>
        <dsp:cNvSpPr/>
      </dsp:nvSpPr>
      <dsp:spPr>
        <a:xfrm>
          <a:off x="0" y="1820762"/>
          <a:ext cx="764795" cy="76479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551F59-0D93-4460-828A-914AC0648C9E}">
      <dsp:nvSpPr>
        <dsp:cNvPr id="0" name=""/>
        <dsp:cNvSpPr/>
      </dsp:nvSpPr>
      <dsp:spPr>
        <a:xfrm rot="10800000">
          <a:off x="217818" y="797891"/>
          <a:ext cx="2031100" cy="764795"/>
        </a:xfrm>
        <a:prstGeom prst="homePlat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7253" tIns="83820" rIns="156464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200" kern="1200"/>
            <a:t>Gestão do Contrato</a:t>
          </a:r>
        </a:p>
      </dsp:txBody>
      <dsp:txXfrm rot="10800000">
        <a:off x="409017" y="797891"/>
        <a:ext cx="1839901" cy="764795"/>
      </dsp:txXfrm>
    </dsp:sp>
    <dsp:sp modelId="{D3BF824E-0C45-4B63-B90D-C1D4D51F6C09}">
      <dsp:nvSpPr>
        <dsp:cNvPr id="0" name=""/>
        <dsp:cNvSpPr/>
      </dsp:nvSpPr>
      <dsp:spPr>
        <a:xfrm>
          <a:off x="56744" y="797891"/>
          <a:ext cx="764795" cy="76479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E49FC4CF-D4A5-63B1-5AE1-591C3C7FD35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6400671-D81C-7F1B-A31F-C91E6DECD5F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E94CFFA-F4BC-4EDB-8711-6F314D554FF9}" type="datetimeFigureOut">
              <a:rPr lang="pt-BR"/>
              <a:pPr>
                <a:defRPr/>
              </a:pPr>
              <a:t>07/03/2025</a:t>
            </a:fld>
            <a:endParaRPr lang="pt-BR"/>
          </a:p>
        </p:txBody>
      </p:sp>
      <p:sp>
        <p:nvSpPr>
          <p:cNvPr id="4" name="Espaço Reservado para Imagem de Slide 3">
            <a:extLst>
              <a:ext uri="{FF2B5EF4-FFF2-40B4-BE49-F238E27FC236}">
                <a16:creationId xmlns:a16="http://schemas.microsoft.com/office/drawing/2014/main" id="{D5C539A4-8394-8EA3-CFB2-BB626CC7E8E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>
            <a:extLst>
              <a:ext uri="{FF2B5EF4-FFF2-40B4-BE49-F238E27FC236}">
                <a16:creationId xmlns:a16="http://schemas.microsoft.com/office/drawing/2014/main" id="{EB99099C-456B-9C05-C587-259BC693FF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/>
              <a:t>Clique para editar os estilos de texto Mestres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D1283F3-6FD5-1B03-E281-EA3911C667A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25194D5-59FF-F96F-C410-69FFAE38E3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A3DBA9E-E3F9-41D8-9590-24D2691A62A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títu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6F2E2A63-87C5-83FF-B781-7C26B687AF4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9524" y="0"/>
            <a:ext cx="4115157" cy="1425063"/>
          </a:xfrm>
          <a:prstGeom prst="rect">
            <a:avLst/>
          </a:prstGeom>
        </p:spPr>
      </p:pic>
      <p:sp>
        <p:nvSpPr>
          <p:cNvPr id="4" name="Freeform 2" descr="Padrão do plano de fundo  Descrição gerada automaticamente com confiança baixa"/>
          <p:cNvSpPr/>
          <p:nvPr userDrawn="1"/>
        </p:nvSpPr>
        <p:spPr>
          <a:xfrm>
            <a:off x="2822" y="-1"/>
            <a:ext cx="496535" cy="6854885"/>
          </a:xfrm>
          <a:custGeom>
            <a:avLst/>
            <a:gdLst/>
            <a:ahLst/>
            <a:cxnLst/>
            <a:rect l="l" t="t" r="r" b="b"/>
            <a:pathLst>
              <a:path w="745147" h="10287090">
                <a:moveTo>
                  <a:pt x="0" y="0"/>
                </a:moveTo>
                <a:lnTo>
                  <a:pt x="745147" y="0"/>
                </a:lnTo>
                <a:lnTo>
                  <a:pt x="745147" y="10287090"/>
                </a:lnTo>
                <a:lnTo>
                  <a:pt x="0" y="1028709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r="-2354303"/>
            </a:stretch>
          </a:blipFill>
        </p:spPr>
        <p:txBody>
          <a:bodyPr/>
          <a:lstStyle/>
          <a:p>
            <a:pPr defTabSz="609356" eaLnBrk="1" fontAlgn="auto" hangingPunct="1">
              <a:spcBef>
                <a:spcPts val="0"/>
              </a:spcBef>
              <a:spcAft>
                <a:spcPts val="0"/>
              </a:spcAft>
            </a:pPr>
            <a:endParaRPr lang="pt-BR" sz="12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77474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lide de título">
    <p:bg>
      <p:bgPr>
        <a:solidFill>
          <a:srgbClr val="E4146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B3FA1CE3-87AA-79B2-482D-C1ABE68DC89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70053" y="2253230"/>
            <a:ext cx="11451894" cy="2348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393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ítulo e conteúd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0149DC0-FA20-7D2F-7DBC-5086B7933760}"/>
              </a:ext>
            </a:extLst>
          </p:cNvPr>
          <p:cNvSpPr txBox="1"/>
          <p:nvPr userDrawn="1"/>
        </p:nvSpPr>
        <p:spPr>
          <a:xfrm>
            <a:off x="498758" y="6480873"/>
            <a:ext cx="4363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E1864A6E-86A6-4CA6-978F-50CAB4F98F7A}" type="slidenum">
              <a:rPr lang="pt-BR" sz="1200" smtClean="0"/>
              <a:pPr algn="ctr"/>
              <a:t>‹nº›</a:t>
            </a:fld>
            <a:endParaRPr lang="pt-BR" sz="1200" dirty="0"/>
          </a:p>
        </p:txBody>
      </p:sp>
      <p:sp>
        <p:nvSpPr>
          <p:cNvPr id="5" name="Freeform 2" descr="Padrão do plano de fundo  Descrição gerada automaticamente com confiança baixa">
            <a:extLst>
              <a:ext uri="{FF2B5EF4-FFF2-40B4-BE49-F238E27FC236}">
                <a16:creationId xmlns:a16="http://schemas.microsoft.com/office/drawing/2014/main" id="{1817C8CF-9A32-99DA-1319-83594461D25F}"/>
              </a:ext>
            </a:extLst>
          </p:cNvPr>
          <p:cNvSpPr/>
          <p:nvPr userDrawn="1"/>
        </p:nvSpPr>
        <p:spPr>
          <a:xfrm>
            <a:off x="2822" y="-1"/>
            <a:ext cx="496535" cy="6854885"/>
          </a:xfrm>
          <a:custGeom>
            <a:avLst/>
            <a:gdLst/>
            <a:ahLst/>
            <a:cxnLst/>
            <a:rect l="l" t="t" r="r" b="b"/>
            <a:pathLst>
              <a:path w="745147" h="10287090">
                <a:moveTo>
                  <a:pt x="0" y="0"/>
                </a:moveTo>
                <a:lnTo>
                  <a:pt x="745147" y="0"/>
                </a:lnTo>
                <a:lnTo>
                  <a:pt x="745147" y="10287090"/>
                </a:lnTo>
                <a:lnTo>
                  <a:pt x="0" y="1028709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2354303"/>
            </a:stretch>
          </a:blipFill>
        </p:spPr>
        <p:txBody>
          <a:bodyPr/>
          <a:lstStyle/>
          <a:p>
            <a:pPr defTabSz="609356" eaLnBrk="1" fontAlgn="auto" hangingPunct="1">
              <a:spcBef>
                <a:spcPts val="0"/>
              </a:spcBef>
              <a:spcAft>
                <a:spcPts val="0"/>
              </a:spcAft>
            </a:pPr>
            <a:endParaRPr lang="pt-BR" sz="12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9656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ítulo e conteúd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0149DC0-FA20-7D2F-7DBC-5086B7933760}"/>
              </a:ext>
            </a:extLst>
          </p:cNvPr>
          <p:cNvSpPr txBox="1"/>
          <p:nvPr userDrawn="1"/>
        </p:nvSpPr>
        <p:spPr>
          <a:xfrm>
            <a:off x="11718719" y="6536290"/>
            <a:ext cx="4363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E1864A6E-86A6-4CA6-978F-50CAB4F98F7A}" type="slidenum">
              <a:rPr lang="pt-BR" sz="1200" smtClean="0"/>
              <a:pPr algn="ctr"/>
              <a:t>‹nº›</a:t>
            </a:fld>
            <a:endParaRPr lang="pt-BR" sz="1200" dirty="0"/>
          </a:p>
        </p:txBody>
      </p:sp>
      <p:sp>
        <p:nvSpPr>
          <p:cNvPr id="7" name="Freeform 2" descr="Padrão do plano de fundo  Descrição gerada automaticamente com confiança baixa">
            <a:extLst>
              <a:ext uri="{FF2B5EF4-FFF2-40B4-BE49-F238E27FC236}">
                <a16:creationId xmlns:a16="http://schemas.microsoft.com/office/drawing/2014/main" id="{B8FBB853-8A3A-545B-7AA5-6FD2D747B75E}"/>
              </a:ext>
            </a:extLst>
          </p:cNvPr>
          <p:cNvSpPr/>
          <p:nvPr userDrawn="1"/>
        </p:nvSpPr>
        <p:spPr>
          <a:xfrm>
            <a:off x="2822" y="-1"/>
            <a:ext cx="496535" cy="6854885"/>
          </a:xfrm>
          <a:custGeom>
            <a:avLst/>
            <a:gdLst/>
            <a:ahLst/>
            <a:cxnLst/>
            <a:rect l="l" t="t" r="r" b="b"/>
            <a:pathLst>
              <a:path w="745147" h="10287090">
                <a:moveTo>
                  <a:pt x="0" y="0"/>
                </a:moveTo>
                <a:lnTo>
                  <a:pt x="745147" y="0"/>
                </a:lnTo>
                <a:lnTo>
                  <a:pt x="745147" y="10287090"/>
                </a:lnTo>
                <a:lnTo>
                  <a:pt x="0" y="1028709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2354303"/>
            </a:stretch>
          </a:blipFill>
        </p:spPr>
        <p:txBody>
          <a:bodyPr/>
          <a:lstStyle/>
          <a:p>
            <a:pPr defTabSz="609356" eaLnBrk="1" fontAlgn="auto" hangingPunct="1">
              <a:spcBef>
                <a:spcPts val="0"/>
              </a:spcBef>
              <a:spcAft>
                <a:spcPts val="0"/>
              </a:spcAft>
            </a:pPr>
            <a:endParaRPr lang="pt-BR" sz="12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11109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 descr="Padrão do plano de fundo  Descrição gerada automaticamente com confiança baixa">
            <a:extLst>
              <a:ext uri="{FF2B5EF4-FFF2-40B4-BE49-F238E27FC236}">
                <a16:creationId xmlns:a16="http://schemas.microsoft.com/office/drawing/2014/main" id="{A75F0355-1EEA-BD68-2009-8E9079C47427}"/>
              </a:ext>
            </a:extLst>
          </p:cNvPr>
          <p:cNvSpPr/>
          <p:nvPr userDrawn="1"/>
        </p:nvSpPr>
        <p:spPr>
          <a:xfrm>
            <a:off x="2822" y="-1"/>
            <a:ext cx="496535" cy="6854885"/>
          </a:xfrm>
          <a:custGeom>
            <a:avLst/>
            <a:gdLst/>
            <a:ahLst/>
            <a:cxnLst/>
            <a:rect l="l" t="t" r="r" b="b"/>
            <a:pathLst>
              <a:path w="745147" h="10287090">
                <a:moveTo>
                  <a:pt x="0" y="0"/>
                </a:moveTo>
                <a:lnTo>
                  <a:pt x="745147" y="0"/>
                </a:lnTo>
                <a:lnTo>
                  <a:pt x="745147" y="10287090"/>
                </a:lnTo>
                <a:lnTo>
                  <a:pt x="0" y="1028709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2354303"/>
            </a:stretch>
          </a:blipFill>
        </p:spPr>
        <p:txBody>
          <a:bodyPr/>
          <a:lstStyle/>
          <a:p>
            <a:pPr defTabSz="609356" eaLnBrk="1" fontAlgn="auto" hangingPunct="1">
              <a:spcBef>
                <a:spcPts val="0"/>
              </a:spcBef>
              <a:spcAft>
                <a:spcPts val="0"/>
              </a:spcAft>
            </a:pPr>
            <a:endParaRPr lang="pt-BR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BCFE2B8F-BEE5-9E24-3E48-79F1CD8E2CC2}"/>
              </a:ext>
            </a:extLst>
          </p:cNvPr>
          <p:cNvSpPr txBox="1"/>
          <p:nvPr userDrawn="1"/>
        </p:nvSpPr>
        <p:spPr>
          <a:xfrm>
            <a:off x="11718719" y="6536290"/>
            <a:ext cx="4363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E1864A6E-86A6-4CA6-978F-50CAB4F98F7A}" type="slidenum">
              <a:rPr lang="pt-BR" sz="1200" smtClean="0"/>
              <a:pPr algn="ctr"/>
              <a:t>‹nº›</a:t>
            </a:fld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2069004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73C733-EC4A-5C47-A06D-86587C7636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1843"/>
            <a:ext cx="9144000" cy="2386495"/>
          </a:xfrm>
        </p:spPr>
        <p:txBody>
          <a:bodyPr anchor="b"/>
          <a:lstStyle>
            <a:lvl1pPr algn="ctr">
              <a:defRPr sz="5997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B610775-89FB-E1B4-08C6-08B66968DA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0371"/>
            <a:ext cx="9144000" cy="1654995"/>
          </a:xfrm>
        </p:spPr>
        <p:txBody>
          <a:bodyPr/>
          <a:lstStyle>
            <a:lvl1pPr marL="0" indent="0" algn="ctr">
              <a:buNone/>
              <a:defRPr sz="2399"/>
            </a:lvl1pPr>
            <a:lvl2pPr marL="456971" indent="0" algn="ctr">
              <a:buNone/>
              <a:defRPr sz="1999"/>
            </a:lvl2pPr>
            <a:lvl3pPr marL="913943" indent="0" algn="ctr">
              <a:buNone/>
              <a:defRPr sz="1799"/>
            </a:lvl3pPr>
            <a:lvl4pPr marL="1370914" indent="0" algn="ctr">
              <a:buNone/>
              <a:defRPr sz="1599"/>
            </a:lvl4pPr>
            <a:lvl5pPr marL="1827886" indent="0" algn="ctr">
              <a:buNone/>
              <a:defRPr sz="1599"/>
            </a:lvl5pPr>
            <a:lvl6pPr marL="2284857" indent="0" algn="ctr">
              <a:buNone/>
              <a:defRPr sz="1599"/>
            </a:lvl6pPr>
            <a:lvl7pPr marL="2741828" indent="0" algn="ctr">
              <a:buNone/>
              <a:defRPr sz="1599"/>
            </a:lvl7pPr>
            <a:lvl8pPr marL="3198800" indent="0" algn="ctr">
              <a:buNone/>
              <a:defRPr sz="1599"/>
            </a:lvl8pPr>
            <a:lvl9pPr marL="3655771" indent="0" algn="ctr">
              <a:buNone/>
              <a:defRPr sz="1599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2B1E1B9-822F-AE52-408D-63DAD5240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6AB6D-8E63-42A5-A193-CD7544987C8B}" type="datetimeFigureOut">
              <a:rPr lang="pt-BR" smtClean="0"/>
              <a:t>07/03/2025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0373A24-7BD2-197E-F04F-892569939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EFDF899-D9E3-5E80-FCEE-B40657C8C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8141E-DC91-47CA-89F4-F3F88153AD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3570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1791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913" r:id="rId2"/>
    <p:sldLayoutId id="2147483873" r:id="rId3"/>
    <p:sldLayoutId id="2147483899" r:id="rId4"/>
    <p:sldLayoutId id="2147483874" r:id="rId5"/>
    <p:sldLayoutId id="2147483951" r:id="rId6"/>
  </p:sldLayoutIdLst>
  <p:txStyles>
    <p:titleStyle>
      <a:lvl1pPr algn="l" defTabSz="913943" rtl="0" eaLnBrk="1" latinLnBrk="0" hangingPunct="1">
        <a:lnSpc>
          <a:spcPct val="90000"/>
        </a:lnSpc>
        <a:spcBef>
          <a:spcPct val="0"/>
        </a:spcBef>
        <a:buNone/>
        <a:defRPr sz="43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486" indent="-228486" algn="l" defTabSz="913943" rtl="0" eaLnBrk="1" latinLnBrk="0" hangingPunct="1">
        <a:lnSpc>
          <a:spcPct val="90000"/>
        </a:lnSpc>
        <a:spcBef>
          <a:spcPts val="999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457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429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400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2056371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513343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314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286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4257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6971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3943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0914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7886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4857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1828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8800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5771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13" Type="http://schemas.openxmlformats.org/officeDocument/2006/relationships/diagramLayout" Target="../diagrams/layout4.xml"/><Relationship Id="rId18" Type="http://schemas.openxmlformats.org/officeDocument/2006/relationships/diagramLayout" Target="../diagrams/layout5.xml"/><Relationship Id="rId26" Type="http://schemas.microsoft.com/office/2007/relationships/diagramDrawing" Target="../diagrams/drawing6.xml"/><Relationship Id="rId3" Type="http://schemas.openxmlformats.org/officeDocument/2006/relationships/diagramLayout" Target="../diagrams/layout2.xml"/><Relationship Id="rId21" Type="http://schemas.microsoft.com/office/2007/relationships/diagramDrawing" Target="../diagrams/drawing5.xml"/><Relationship Id="rId7" Type="http://schemas.openxmlformats.org/officeDocument/2006/relationships/diagramData" Target="../diagrams/data3.xml"/><Relationship Id="rId12" Type="http://schemas.openxmlformats.org/officeDocument/2006/relationships/diagramData" Target="../diagrams/data4.xml"/><Relationship Id="rId17" Type="http://schemas.openxmlformats.org/officeDocument/2006/relationships/diagramData" Target="../diagrams/data5.xml"/><Relationship Id="rId25" Type="http://schemas.openxmlformats.org/officeDocument/2006/relationships/diagramColors" Target="../diagrams/colors6.xml"/><Relationship Id="rId2" Type="http://schemas.openxmlformats.org/officeDocument/2006/relationships/diagramData" Target="../diagrams/data2.xml"/><Relationship Id="rId16" Type="http://schemas.microsoft.com/office/2007/relationships/diagramDrawing" Target="../diagrams/drawing4.xml"/><Relationship Id="rId20" Type="http://schemas.openxmlformats.org/officeDocument/2006/relationships/diagramColors" Target="../diagrams/colors5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24" Type="http://schemas.openxmlformats.org/officeDocument/2006/relationships/diagramQuickStyle" Target="../diagrams/quickStyle6.xml"/><Relationship Id="rId5" Type="http://schemas.openxmlformats.org/officeDocument/2006/relationships/diagramColors" Target="../diagrams/colors2.xml"/><Relationship Id="rId15" Type="http://schemas.openxmlformats.org/officeDocument/2006/relationships/diagramColors" Target="../diagrams/colors4.xml"/><Relationship Id="rId23" Type="http://schemas.openxmlformats.org/officeDocument/2006/relationships/diagramLayout" Target="../diagrams/layout6.xml"/><Relationship Id="rId10" Type="http://schemas.openxmlformats.org/officeDocument/2006/relationships/diagramColors" Target="../diagrams/colors3.xml"/><Relationship Id="rId19" Type="http://schemas.openxmlformats.org/officeDocument/2006/relationships/diagramQuickStyle" Target="../diagrams/quickStyle5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Relationship Id="rId14" Type="http://schemas.openxmlformats.org/officeDocument/2006/relationships/diagramQuickStyle" Target="../diagrams/quickStyle4.xml"/><Relationship Id="rId22" Type="http://schemas.openxmlformats.org/officeDocument/2006/relationships/diagramData" Target="../diagrams/data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Uma imagem contendo Padrão do plano de fundo&#10;&#10;Descrição gerada automaticamente">
            <a:extLst>
              <a:ext uri="{FF2B5EF4-FFF2-40B4-BE49-F238E27FC236}">
                <a16:creationId xmlns:a16="http://schemas.microsoft.com/office/drawing/2014/main" id="{6444FC57-889C-D0B8-1B31-B7570BB992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2" y="8622"/>
            <a:ext cx="12186356" cy="6854825"/>
          </a:xfrm>
          <a:prstGeom prst="rect">
            <a:avLst/>
          </a:prstGeom>
        </p:spPr>
      </p:pic>
      <p:pic>
        <p:nvPicPr>
          <p:cNvPr id="7" name="Imagem 6" descr="Ícone&#10;&#10;Descrição gerada automaticamente">
            <a:extLst>
              <a:ext uri="{FF2B5EF4-FFF2-40B4-BE49-F238E27FC236}">
                <a16:creationId xmlns:a16="http://schemas.microsoft.com/office/drawing/2014/main" id="{741F4864-60ED-AAF7-EED0-F80192489C4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07" t="14306" r="40234" b="17917"/>
          <a:stretch/>
        </p:blipFill>
        <p:spPr>
          <a:xfrm>
            <a:off x="8293982" y="689974"/>
            <a:ext cx="4790518" cy="5474877"/>
          </a:xfrm>
          <a:prstGeom prst="rect">
            <a:avLst/>
          </a:prstGeom>
        </p:spPr>
      </p:pic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id="{6CC07B6A-1103-57F1-AAC4-425EA335315D}"/>
              </a:ext>
            </a:extLst>
          </p:cNvPr>
          <p:cNvCxnSpPr/>
          <p:nvPr/>
        </p:nvCxnSpPr>
        <p:spPr>
          <a:xfrm>
            <a:off x="1765491" y="3673938"/>
            <a:ext cx="4663147" cy="0"/>
          </a:xfrm>
          <a:prstGeom prst="line">
            <a:avLst/>
          </a:prstGeom>
          <a:ln w="38100">
            <a:solidFill>
              <a:srgbClr val="F2B70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m 14" descr="Interface gráfica do usuário&#10;&#10;Descrição gerada automaticamente com confiança baixa">
            <a:extLst>
              <a:ext uri="{FF2B5EF4-FFF2-40B4-BE49-F238E27FC236}">
                <a16:creationId xmlns:a16="http://schemas.microsoft.com/office/drawing/2014/main" id="{F6F3C1C9-2D6F-FD7D-F8AA-90DD02B551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5807" y="5901901"/>
            <a:ext cx="2751257" cy="620609"/>
          </a:xfrm>
          <a:prstGeom prst="rect">
            <a:avLst/>
          </a:prstGeom>
        </p:spPr>
      </p:pic>
      <p:pic>
        <p:nvPicPr>
          <p:cNvPr id="17" name="Imagem 16" descr="Logotipo&#10;&#10;Descrição gerada automaticamente">
            <a:extLst>
              <a:ext uri="{FF2B5EF4-FFF2-40B4-BE49-F238E27FC236}">
                <a16:creationId xmlns:a16="http://schemas.microsoft.com/office/drawing/2014/main" id="{310F1A81-60E0-15C0-5911-8B50728FC54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0250" y="232301"/>
            <a:ext cx="3456397" cy="1072123"/>
          </a:xfrm>
          <a:prstGeom prst="rect">
            <a:avLst/>
          </a:prstGeom>
        </p:spPr>
      </p:pic>
      <p:sp>
        <p:nvSpPr>
          <p:cNvPr id="11" name="TextBox 9">
            <a:extLst>
              <a:ext uri="{FF2B5EF4-FFF2-40B4-BE49-F238E27FC236}">
                <a16:creationId xmlns:a16="http://schemas.microsoft.com/office/drawing/2014/main" id="{550FC67C-B8F8-EDE5-35CC-1FB95B83955E}"/>
              </a:ext>
            </a:extLst>
          </p:cNvPr>
          <p:cNvSpPr txBox="1"/>
          <p:nvPr/>
        </p:nvSpPr>
        <p:spPr>
          <a:xfrm>
            <a:off x="1765491" y="4660321"/>
            <a:ext cx="7853248" cy="5659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457200" rtl="0" eaLnBrk="0" fontAlgn="base" latinLnBrk="0" hangingPunct="0">
              <a:lnSpc>
                <a:spcPts val="468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00" b="0" i="0" u="none" strike="noStrike" kern="1200" cap="none" spc="0" normalizeH="0" baseline="0" noProof="0" dirty="0" err="1">
                <a:ln>
                  <a:noFill/>
                </a:ln>
                <a:solidFill>
                  <a:srgbClr val="F2B705"/>
                </a:solidFill>
                <a:effectLst/>
                <a:uLnTx/>
                <a:uFillTx/>
                <a:latin typeface="Arial Bold"/>
                <a:ea typeface="+mn-ea"/>
                <a:cs typeface="+mn-cs"/>
              </a:rPr>
              <a:t>Apresentação</a:t>
            </a:r>
            <a:r>
              <a:rPr kumimoji="0" lang="en-US" sz="3900" b="0" i="0" u="none" strike="noStrike" kern="1200" cap="none" spc="0" normalizeH="0" baseline="0" noProof="0" dirty="0">
                <a:ln>
                  <a:noFill/>
                </a:ln>
                <a:solidFill>
                  <a:srgbClr val="F2B705"/>
                </a:solidFill>
                <a:effectLst/>
                <a:uLnTx/>
                <a:uFillTx/>
                <a:latin typeface="Arial Bold"/>
                <a:ea typeface="+mn-ea"/>
                <a:cs typeface="+mn-cs"/>
              </a:rPr>
              <a:t>: Levi Duarte</a:t>
            </a:r>
          </a:p>
        </p:txBody>
      </p:sp>
      <p:sp>
        <p:nvSpPr>
          <p:cNvPr id="14" name="TextBox 7">
            <a:extLst>
              <a:ext uri="{FF2B5EF4-FFF2-40B4-BE49-F238E27FC236}">
                <a16:creationId xmlns:a16="http://schemas.microsoft.com/office/drawing/2014/main" id="{D39DFA45-17A2-1B01-7754-47CDD4FF45E9}"/>
              </a:ext>
            </a:extLst>
          </p:cNvPr>
          <p:cNvSpPr txBox="1"/>
          <p:nvPr/>
        </p:nvSpPr>
        <p:spPr>
          <a:xfrm>
            <a:off x="1636094" y="2821533"/>
            <a:ext cx="597747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7196">
                <a:solidFill>
                  <a:srgbClr val="113840"/>
                </a:solidFill>
                <a:latin typeface="Bodoni 72 Book" pitchFamily="2" charset="0"/>
              </a:defRPr>
            </a:lvl1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113840"/>
                </a:solidFill>
                <a:effectLst/>
                <a:uLnTx/>
                <a:uFillTx/>
                <a:latin typeface="Bodoni 72 Book" pitchFamily="2" charset="0"/>
                <a:ea typeface="+mn-ea"/>
                <a:cs typeface="+mn-cs"/>
              </a:rPr>
              <a:t>Um </a:t>
            </a: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113840"/>
                </a:solidFill>
                <a:effectLst/>
                <a:uLnTx/>
                <a:uFillTx/>
                <a:latin typeface="Bodoni 72 Book" pitchFamily="2" charset="0"/>
                <a:ea typeface="+mn-ea"/>
                <a:cs typeface="+mn-cs"/>
              </a:rPr>
              <a:t>pouco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113840"/>
                </a:solidFill>
                <a:effectLst/>
                <a:uLnTx/>
                <a:uFillTx/>
                <a:latin typeface="Bodoni 72 Book" pitchFamily="2" charset="0"/>
                <a:ea typeface="+mn-ea"/>
                <a:cs typeface="+mn-cs"/>
              </a:rPr>
              <a:t> </a:t>
            </a: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113840"/>
                </a:solidFill>
                <a:effectLst/>
                <a:uLnTx/>
                <a:uFillTx/>
                <a:latin typeface="Bodoni 72 Book" pitchFamily="2" charset="0"/>
                <a:ea typeface="+mn-ea"/>
                <a:cs typeface="+mn-cs"/>
              </a:rPr>
              <a:t>sobre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113840"/>
                </a:solidFill>
                <a:effectLst/>
                <a:uLnTx/>
                <a:uFillTx/>
                <a:latin typeface="Bodoni 72 Book" pitchFamily="2" charset="0"/>
                <a:ea typeface="+mn-ea"/>
                <a:cs typeface="+mn-cs"/>
              </a:rPr>
              <a:t> </a:t>
            </a: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113840"/>
                </a:solidFill>
                <a:effectLst/>
                <a:uLnTx/>
                <a:uFillTx/>
                <a:latin typeface="Bodoni 72 Book" pitchFamily="2" charset="0"/>
                <a:ea typeface="+mn-ea"/>
                <a:cs typeface="+mn-cs"/>
              </a:rPr>
              <a:t>nós</a:t>
            </a: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srgbClr val="113840"/>
              </a:solidFill>
              <a:effectLst/>
              <a:uLnTx/>
              <a:uFillTx/>
              <a:latin typeface="Bodoni 72 Book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7112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CC852CA0-E3A2-0FD6-702D-89FEF283B8FD}"/>
              </a:ext>
            </a:extLst>
          </p:cNvPr>
          <p:cNvSpPr txBox="1"/>
          <p:nvPr/>
        </p:nvSpPr>
        <p:spPr>
          <a:xfrm>
            <a:off x="783511" y="854592"/>
            <a:ext cx="6051952" cy="430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99" b="1" dirty="0">
                <a:solidFill>
                  <a:srgbClr val="15374D"/>
                </a:solidFill>
                <a:latin typeface="Myriad Pro" panose="020B0503030403020204" pitchFamily="34" charset="0"/>
              </a:rPr>
              <a:t>Decreto nº 12.102, de 08 de julho de 2024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A80E9DF-AFAA-A990-01C4-B809AF8E69EE}"/>
              </a:ext>
            </a:extLst>
          </p:cNvPr>
          <p:cNvSpPr txBox="1"/>
          <p:nvPr/>
        </p:nvSpPr>
        <p:spPr>
          <a:xfrm>
            <a:off x="783511" y="1285280"/>
            <a:ext cx="10852548" cy="4768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algn="just">
              <a:defRPr sz="1400">
                <a:solidFill>
                  <a:schemeClr val="bg2">
                    <a:lumMod val="25000"/>
                  </a:schemeClr>
                </a:solidFill>
                <a:latin typeface="Myriad Pro" panose="020B0503030403020204" pitchFamily="34" charset="0"/>
              </a:defRPr>
            </a:lvl1pPr>
          </a:lstStyle>
          <a:p>
            <a:r>
              <a:rPr lang="pt-BR" sz="1599" dirty="0"/>
              <a:t>Art. 22.  À Central de Compras compete:</a:t>
            </a:r>
          </a:p>
          <a:p>
            <a:r>
              <a:rPr lang="pt-BR" sz="1599" dirty="0"/>
              <a:t>I - desenvolver, propor e implementar modelos, mecanismos, processos e procedimentos para </a:t>
            </a:r>
            <a:r>
              <a:rPr lang="pt-BR" sz="1599" b="1" u="sng" dirty="0"/>
              <a:t>aquisição, contratação, alienação e gestão centralizadas</a:t>
            </a:r>
            <a:r>
              <a:rPr lang="pt-BR" sz="1599" dirty="0"/>
              <a:t> de bens e serviços de uso em comum ou estratégico para órgãos e entidades;</a:t>
            </a:r>
          </a:p>
          <a:p>
            <a:r>
              <a:rPr lang="pt-BR" sz="1599" dirty="0"/>
              <a:t>II - planejar, coordenar, controlar e operacionalizar ações que visem à implementação de estratégias e soluções relativas </a:t>
            </a:r>
            <a:r>
              <a:rPr lang="pt-BR" sz="1599" b="1" u="sng" dirty="0"/>
              <a:t>a licitações, aquisições, contratações, alienações e gestão de bens e serviços</a:t>
            </a:r>
            <a:r>
              <a:rPr lang="pt-BR" sz="1599" dirty="0"/>
              <a:t> de uso em comum ou estratégico para órgãos e entidades;</a:t>
            </a:r>
          </a:p>
          <a:p>
            <a:r>
              <a:rPr lang="pt-BR" sz="1599" dirty="0"/>
              <a:t>III - planejar, coordenar, supervisionar e executar atividades para realização de procedimentos licitatórios, de contratação direta e de alienação, relativos a bens e serviços de uso em comum ou estratégico para órgãos e entidades;</a:t>
            </a:r>
          </a:p>
          <a:p>
            <a:r>
              <a:rPr lang="pt-BR" sz="1599" dirty="0"/>
              <a:t>IV - planejar e executar procedimentos licitatórios e de contratação direta necessários ao desenvolvimento de suas atividades finalísticas;</a:t>
            </a:r>
          </a:p>
          <a:p>
            <a:r>
              <a:rPr lang="pt-BR" sz="1599" dirty="0"/>
              <a:t>V - planejar, coordenar, supervisionar e executar atividades para realização de aquisições, contratações e gestão de produtos e serviços de tecnologia da informação e comunicação, de uso comum ou estratégico, para atender aos órgãos e às entidades da administração pública federal; </a:t>
            </a:r>
          </a:p>
          <a:p>
            <a:r>
              <a:rPr lang="pt-BR" sz="1599" dirty="0"/>
              <a:t>VI - firmar e gerenciar as atas de registros de preços e os contratos decorrentes dos procedimentos de sua competência; e</a:t>
            </a:r>
          </a:p>
          <a:p>
            <a:r>
              <a:rPr lang="pt-BR" sz="1599" dirty="0"/>
              <a:t>VII - desenvolver e gerir sistemas de tecnologia de informação para apoiar os processos de aquisição, contratação, alienação e gestão centralizadas de bens e serviços de uso em comum pelos órgãos e pelas entidades da administração pública federal.</a:t>
            </a:r>
          </a:p>
        </p:txBody>
      </p:sp>
    </p:spTree>
    <p:extLst>
      <p:ext uri="{BB962C8B-B14F-4D97-AF65-F5344CB8AC3E}">
        <p14:creationId xmlns:p14="http://schemas.microsoft.com/office/powerpoint/2010/main" val="93235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CC852CA0-E3A2-0FD6-702D-89FEF283B8FD}"/>
              </a:ext>
            </a:extLst>
          </p:cNvPr>
          <p:cNvSpPr txBox="1"/>
          <p:nvPr/>
        </p:nvSpPr>
        <p:spPr>
          <a:xfrm>
            <a:off x="783511" y="295138"/>
            <a:ext cx="2759861" cy="430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99" b="1">
                <a:solidFill>
                  <a:srgbClr val="15374D"/>
                </a:solidFill>
                <a:latin typeface="Myriad Pro" panose="020B0503030403020204" pitchFamily="34" charset="0"/>
              </a:rPr>
              <a:t>Organograma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40B163D9-D805-735F-B7AC-8B2FD29EDFD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8949454"/>
              </p:ext>
            </p:extLst>
          </p:nvPr>
        </p:nvGraphicFramePr>
        <p:xfrm>
          <a:off x="595296" y="-236212"/>
          <a:ext cx="11063358" cy="37634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tângulo 4">
            <a:extLst>
              <a:ext uri="{FF2B5EF4-FFF2-40B4-BE49-F238E27FC236}">
                <a16:creationId xmlns:a16="http://schemas.microsoft.com/office/drawing/2014/main" id="{EA58BB73-4A92-EA26-8CC7-16B40E87E84E}"/>
              </a:ext>
            </a:extLst>
          </p:cNvPr>
          <p:cNvSpPr/>
          <p:nvPr/>
        </p:nvSpPr>
        <p:spPr>
          <a:xfrm>
            <a:off x="625761" y="3293178"/>
            <a:ext cx="1721471" cy="343643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pt-BR" sz="1399">
                <a:solidFill>
                  <a:srgbClr val="15374D"/>
                </a:solidFill>
                <a:latin typeface="Myriad Pro" panose="020B0503030403020204"/>
              </a:rPr>
              <a:t>Diagnóstico</a:t>
            </a:r>
          </a:p>
          <a:p>
            <a:pPr algn="ctr">
              <a:lnSpc>
                <a:spcPct val="150000"/>
              </a:lnSpc>
            </a:pPr>
            <a:r>
              <a:rPr lang="pt-BR" sz="1399">
                <a:solidFill>
                  <a:srgbClr val="15374D"/>
                </a:solidFill>
                <a:latin typeface="Myriad Pro" panose="020B0503030403020204"/>
              </a:rPr>
              <a:t>Análise de mercado</a:t>
            </a:r>
          </a:p>
          <a:p>
            <a:pPr algn="ctr">
              <a:lnSpc>
                <a:spcPct val="150000"/>
              </a:lnSpc>
            </a:pPr>
            <a:r>
              <a:rPr lang="pt-BR" sz="1399">
                <a:solidFill>
                  <a:srgbClr val="15374D"/>
                </a:solidFill>
                <a:latin typeface="Myriad Pro" panose="020B0503030403020204"/>
              </a:rPr>
              <a:t>Proposta de modelo</a:t>
            </a:r>
          </a:p>
          <a:p>
            <a:pPr algn="ctr">
              <a:lnSpc>
                <a:spcPct val="150000"/>
              </a:lnSpc>
            </a:pPr>
            <a:r>
              <a:rPr lang="pt-BR" sz="1399">
                <a:solidFill>
                  <a:srgbClr val="15374D"/>
                </a:solidFill>
                <a:latin typeface="Myriad Pro" panose="020B0503030403020204"/>
              </a:rPr>
              <a:t>ETP / TR</a:t>
            </a:r>
            <a:br>
              <a:rPr lang="pt-BR" sz="1399">
                <a:solidFill>
                  <a:srgbClr val="15374D"/>
                </a:solidFill>
                <a:latin typeface="Myriad Pro" panose="020B0503030403020204"/>
              </a:rPr>
            </a:br>
            <a:r>
              <a:rPr lang="pt-BR" sz="1399">
                <a:solidFill>
                  <a:srgbClr val="15374D"/>
                </a:solidFill>
                <a:latin typeface="Myriad Pro" panose="020B0503030403020204"/>
              </a:rPr>
              <a:t>Levantamento de Demanda</a:t>
            </a:r>
          </a:p>
          <a:p>
            <a:pPr algn="ctr">
              <a:lnSpc>
                <a:spcPct val="150000"/>
              </a:lnSpc>
            </a:pPr>
            <a:r>
              <a:rPr lang="pt-BR" sz="1399">
                <a:solidFill>
                  <a:srgbClr val="15374D"/>
                </a:solidFill>
                <a:latin typeface="Myriad Pro" panose="020B0503030403020204"/>
              </a:rPr>
              <a:t>Pesquisa de preços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038AC73B-7DF7-58A7-F092-6B2801874235}"/>
              </a:ext>
            </a:extLst>
          </p:cNvPr>
          <p:cNvSpPr/>
          <p:nvPr/>
        </p:nvSpPr>
        <p:spPr>
          <a:xfrm>
            <a:off x="2953297" y="3293178"/>
            <a:ext cx="1721471" cy="343643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pt-BR" sz="1399">
                <a:solidFill>
                  <a:srgbClr val="15374D"/>
                </a:solidFill>
                <a:latin typeface="Myriad Pro" panose="020B0503030403020204"/>
              </a:rPr>
              <a:t>Diagnóstico</a:t>
            </a:r>
          </a:p>
          <a:p>
            <a:pPr algn="ctr">
              <a:lnSpc>
                <a:spcPct val="150000"/>
              </a:lnSpc>
            </a:pPr>
            <a:r>
              <a:rPr lang="pt-BR" sz="1399">
                <a:solidFill>
                  <a:srgbClr val="15374D"/>
                </a:solidFill>
                <a:latin typeface="Myriad Pro" panose="020B0503030403020204"/>
              </a:rPr>
              <a:t>Análise de mercado</a:t>
            </a:r>
          </a:p>
          <a:p>
            <a:pPr algn="ctr">
              <a:lnSpc>
                <a:spcPct val="150000"/>
              </a:lnSpc>
            </a:pPr>
            <a:r>
              <a:rPr lang="pt-BR" sz="1399">
                <a:solidFill>
                  <a:srgbClr val="15374D"/>
                </a:solidFill>
                <a:latin typeface="Myriad Pro" panose="020B0503030403020204"/>
              </a:rPr>
              <a:t>Proposta de modelo</a:t>
            </a:r>
          </a:p>
          <a:p>
            <a:pPr algn="ctr">
              <a:lnSpc>
                <a:spcPct val="150000"/>
              </a:lnSpc>
            </a:pPr>
            <a:r>
              <a:rPr lang="pt-BR" sz="1399">
                <a:solidFill>
                  <a:srgbClr val="15374D"/>
                </a:solidFill>
                <a:latin typeface="Myriad Pro" panose="020B0503030403020204"/>
              </a:rPr>
              <a:t>ETP / TR</a:t>
            </a:r>
            <a:br>
              <a:rPr lang="pt-BR" sz="1399">
                <a:solidFill>
                  <a:srgbClr val="15374D"/>
                </a:solidFill>
                <a:latin typeface="Myriad Pro" panose="020B0503030403020204"/>
              </a:rPr>
            </a:br>
            <a:r>
              <a:rPr lang="pt-BR" sz="1399">
                <a:solidFill>
                  <a:srgbClr val="15374D"/>
                </a:solidFill>
                <a:latin typeface="Myriad Pro" panose="020B0503030403020204"/>
              </a:rPr>
              <a:t>Levantamento de Demanda</a:t>
            </a:r>
          </a:p>
          <a:p>
            <a:pPr algn="ctr">
              <a:lnSpc>
                <a:spcPct val="150000"/>
              </a:lnSpc>
            </a:pPr>
            <a:r>
              <a:rPr lang="pt-BR" sz="1399">
                <a:solidFill>
                  <a:srgbClr val="15374D"/>
                </a:solidFill>
                <a:latin typeface="Myriad Pro" panose="020B0503030403020204"/>
              </a:rPr>
              <a:t>Pesquisa de preços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D6E91C47-B70A-9C36-26BB-996A462E82B2}"/>
              </a:ext>
            </a:extLst>
          </p:cNvPr>
          <p:cNvSpPr/>
          <p:nvPr/>
        </p:nvSpPr>
        <p:spPr>
          <a:xfrm>
            <a:off x="5276028" y="3293177"/>
            <a:ext cx="1721471" cy="343517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8" tIns="45699" rIns="91398" bIns="45699" rtlCol="0" anchor="ctr"/>
          <a:lstStyle/>
          <a:p>
            <a:pPr algn="ctr">
              <a:lnSpc>
                <a:spcPct val="150000"/>
              </a:lnSpc>
            </a:pPr>
            <a:r>
              <a:rPr lang="pt-BR" sz="1399">
                <a:solidFill>
                  <a:srgbClr val="15374D"/>
                </a:solidFill>
                <a:latin typeface="Myriad Pro" panose="020B0503030403020204"/>
              </a:rPr>
              <a:t>Diagnóstico</a:t>
            </a:r>
          </a:p>
          <a:p>
            <a:pPr algn="ctr">
              <a:lnSpc>
                <a:spcPct val="150000"/>
              </a:lnSpc>
            </a:pPr>
            <a:r>
              <a:rPr lang="pt-BR" sz="1399">
                <a:solidFill>
                  <a:srgbClr val="15374D"/>
                </a:solidFill>
                <a:latin typeface="Myriad Pro" panose="020B0503030403020204"/>
              </a:rPr>
              <a:t>Análise de mercado</a:t>
            </a:r>
          </a:p>
          <a:p>
            <a:pPr algn="ctr">
              <a:lnSpc>
                <a:spcPct val="150000"/>
              </a:lnSpc>
            </a:pPr>
            <a:r>
              <a:rPr lang="pt-BR" sz="1399">
                <a:solidFill>
                  <a:srgbClr val="15374D"/>
                </a:solidFill>
                <a:latin typeface="Myriad Pro" panose="020B0503030403020204"/>
              </a:rPr>
              <a:t>Planejamento de contratação de Serviços Compartilhados</a:t>
            </a:r>
          </a:p>
          <a:p>
            <a:pPr algn="ctr">
              <a:lnSpc>
                <a:spcPct val="150000"/>
              </a:lnSpc>
            </a:pPr>
            <a:r>
              <a:rPr lang="pt-BR" sz="1399">
                <a:solidFill>
                  <a:srgbClr val="15374D"/>
                </a:solidFill>
                <a:latin typeface="Myriad Pro" panose="020B0503030403020204"/>
              </a:rPr>
              <a:t>Planejamento de compras centralizadas</a:t>
            </a:r>
          </a:p>
          <a:p>
            <a:pPr algn="ctr">
              <a:lnSpc>
                <a:spcPct val="150000"/>
              </a:lnSpc>
            </a:pPr>
            <a:r>
              <a:rPr lang="pt-BR" sz="1399">
                <a:solidFill>
                  <a:srgbClr val="15374D"/>
                </a:solidFill>
                <a:latin typeface="Myriad Pro" panose="020B0503030403020204"/>
              </a:rPr>
              <a:t>Gestão CSC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B8844389-C96B-5B62-EF4D-FD05A033E1B1}"/>
              </a:ext>
            </a:extLst>
          </p:cNvPr>
          <p:cNvSpPr/>
          <p:nvPr/>
        </p:nvSpPr>
        <p:spPr>
          <a:xfrm>
            <a:off x="7585244" y="3293178"/>
            <a:ext cx="1721471" cy="343643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8" tIns="45699" rIns="91398" bIns="45699" rtlCol="0" anchor="ctr"/>
          <a:lstStyle/>
          <a:p>
            <a:pPr algn="ctr">
              <a:lnSpc>
                <a:spcPct val="150000"/>
              </a:lnSpc>
            </a:pPr>
            <a:r>
              <a:rPr lang="pt-BR" sz="1399">
                <a:solidFill>
                  <a:srgbClr val="15374D"/>
                </a:solidFill>
                <a:latin typeface="Myriad Pro" panose="020B0503030403020204"/>
              </a:rPr>
              <a:t>Acompanhamento e apoio na fase preparatória Elaboração de editais </a:t>
            </a:r>
            <a:endParaRPr lang="pt-BR"/>
          </a:p>
          <a:p>
            <a:pPr algn="ctr">
              <a:lnSpc>
                <a:spcPct val="150000"/>
              </a:lnSpc>
            </a:pPr>
            <a:r>
              <a:rPr lang="pt-BR" sz="1399">
                <a:solidFill>
                  <a:srgbClr val="15374D"/>
                </a:solidFill>
                <a:latin typeface="Myriad Pro" panose="020B0503030403020204"/>
              </a:rPr>
              <a:t>Audiências Públicas</a:t>
            </a:r>
            <a:endParaRPr lang="pt-BR">
              <a:solidFill>
                <a:srgbClr val="FFFFFF"/>
              </a:solidFill>
              <a:latin typeface="Calibri" panose="020F0502020204030204"/>
              <a:cs typeface="Calibri" panose="020F0502020204030204"/>
            </a:endParaRPr>
          </a:p>
          <a:p>
            <a:pPr algn="ctr">
              <a:lnSpc>
                <a:spcPct val="150000"/>
              </a:lnSpc>
            </a:pPr>
            <a:r>
              <a:rPr lang="pt-BR" sz="1399">
                <a:solidFill>
                  <a:srgbClr val="15374D"/>
                </a:solidFill>
                <a:latin typeface="Myriad Pro" panose="020B0503030403020204"/>
              </a:rPr>
              <a:t>Consultas Públicas Credenciamentos Sessões Públicas </a:t>
            </a:r>
            <a:endParaRPr lang="pt-BR">
              <a:cs typeface="Calibri"/>
            </a:endParaRP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55F6E403-F6CD-9A8E-B13F-29D1C03AC898}"/>
              </a:ext>
            </a:extLst>
          </p:cNvPr>
          <p:cNvSpPr/>
          <p:nvPr/>
        </p:nvSpPr>
        <p:spPr>
          <a:xfrm>
            <a:off x="9927027" y="3293178"/>
            <a:ext cx="1721471" cy="343643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pt-BR" sz="1399">
                <a:solidFill>
                  <a:srgbClr val="15374D"/>
                </a:solidFill>
                <a:latin typeface="Myriad Pro" panose="020B0503030403020204"/>
              </a:rPr>
              <a:t>Gestão de Registro de Preços</a:t>
            </a:r>
          </a:p>
          <a:p>
            <a:pPr algn="ctr">
              <a:lnSpc>
                <a:spcPct val="150000"/>
              </a:lnSpc>
            </a:pPr>
            <a:r>
              <a:rPr lang="pt-BR" sz="1399">
                <a:solidFill>
                  <a:srgbClr val="15374D"/>
                </a:solidFill>
                <a:latin typeface="Myriad Pro" panose="020B0503030403020204"/>
              </a:rPr>
              <a:t>Gestão de Contratos</a:t>
            </a:r>
          </a:p>
          <a:p>
            <a:pPr algn="ctr">
              <a:lnSpc>
                <a:spcPct val="150000"/>
              </a:lnSpc>
            </a:pPr>
            <a:r>
              <a:rPr lang="pt-BR" sz="1399">
                <a:solidFill>
                  <a:srgbClr val="15374D"/>
                </a:solidFill>
                <a:latin typeface="Myriad Pro" panose="020B0503030403020204"/>
              </a:rPr>
              <a:t>Gestão de Fornecedores</a:t>
            </a:r>
          </a:p>
          <a:p>
            <a:pPr algn="ctr">
              <a:lnSpc>
                <a:spcPct val="150000"/>
              </a:lnSpc>
            </a:pPr>
            <a:r>
              <a:rPr lang="pt-BR" sz="1399">
                <a:solidFill>
                  <a:srgbClr val="15374D"/>
                </a:solidFill>
                <a:latin typeface="Myriad Pro" panose="020B0503030403020204"/>
              </a:rPr>
              <a:t>Gestão </a:t>
            </a:r>
            <a:r>
              <a:rPr lang="pt-BR" sz="1399" err="1">
                <a:solidFill>
                  <a:srgbClr val="15374D"/>
                </a:solidFill>
                <a:latin typeface="Myriad Pro" panose="020B0503030403020204"/>
              </a:rPr>
              <a:t>Orc</a:t>
            </a:r>
            <a:r>
              <a:rPr lang="pt-BR" sz="1399">
                <a:solidFill>
                  <a:srgbClr val="15374D"/>
                </a:solidFill>
                <a:latin typeface="Myriad Pro" panose="020B0503030403020204"/>
              </a:rPr>
              <a:t>. e Fin. CSC</a:t>
            </a:r>
          </a:p>
          <a:p>
            <a:pPr algn="ctr">
              <a:lnSpc>
                <a:spcPct val="150000"/>
              </a:lnSpc>
            </a:pPr>
            <a:r>
              <a:rPr lang="pt-BR" sz="1399">
                <a:solidFill>
                  <a:srgbClr val="15374D"/>
                </a:solidFill>
                <a:latin typeface="Myriad Pro" panose="020B0503030403020204"/>
              </a:rPr>
              <a:t>Gestão </a:t>
            </a:r>
            <a:r>
              <a:rPr lang="pt-BR" sz="1399" err="1">
                <a:solidFill>
                  <a:srgbClr val="15374D"/>
                </a:solidFill>
                <a:latin typeface="Myriad Pro" panose="020B0503030403020204"/>
              </a:rPr>
              <a:t>Orc</a:t>
            </a:r>
            <a:r>
              <a:rPr lang="pt-BR" sz="1399">
                <a:solidFill>
                  <a:srgbClr val="15374D"/>
                </a:solidFill>
                <a:latin typeface="Myriad Pro" panose="020B0503030403020204"/>
              </a:rPr>
              <a:t>. e Fin. Central</a:t>
            </a:r>
          </a:p>
          <a:p>
            <a:pPr algn="ctr">
              <a:lnSpc>
                <a:spcPct val="150000"/>
              </a:lnSpc>
            </a:pPr>
            <a:endParaRPr lang="pt-BR" sz="1399">
              <a:solidFill>
                <a:srgbClr val="15374D"/>
              </a:solidFill>
              <a:latin typeface="Myriad Pro" panose="020B0503030403020204"/>
            </a:endParaRPr>
          </a:p>
        </p:txBody>
      </p:sp>
    </p:spTree>
    <p:extLst>
      <p:ext uri="{BB962C8B-B14F-4D97-AF65-F5344CB8AC3E}">
        <p14:creationId xmlns:p14="http://schemas.microsoft.com/office/powerpoint/2010/main" val="3982252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  <p:bldP spid="5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8DB79F-0843-1944-F654-86B927A964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9C1D98E4-D86B-0A22-1316-C88F8A57AEE8}"/>
              </a:ext>
            </a:extLst>
          </p:cNvPr>
          <p:cNvSpPr txBox="1"/>
          <p:nvPr/>
        </p:nvSpPr>
        <p:spPr>
          <a:xfrm>
            <a:off x="673676" y="176652"/>
            <a:ext cx="6051952" cy="430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99" b="1" dirty="0">
                <a:solidFill>
                  <a:srgbClr val="15374D"/>
                </a:solidFill>
                <a:latin typeface="Myriad Pro" panose="020B0503030403020204" pitchFamily="34" charset="0"/>
              </a:rPr>
              <a:t>QUAIS CRITÉRIOS CONSIDERAR?</a:t>
            </a:r>
          </a:p>
        </p:txBody>
      </p:sp>
      <p:grpSp>
        <p:nvGrpSpPr>
          <p:cNvPr id="6" name="Agrupar 5">
            <a:extLst>
              <a:ext uri="{FF2B5EF4-FFF2-40B4-BE49-F238E27FC236}">
                <a16:creationId xmlns:a16="http://schemas.microsoft.com/office/drawing/2014/main" id="{6ECFBBC5-09DB-5DF7-ECCD-8DF396D2E1B3}"/>
              </a:ext>
            </a:extLst>
          </p:cNvPr>
          <p:cNvGrpSpPr/>
          <p:nvPr/>
        </p:nvGrpSpPr>
        <p:grpSpPr>
          <a:xfrm>
            <a:off x="6817364" y="2043387"/>
            <a:ext cx="1568516" cy="1568516"/>
            <a:chOff x="4869384" y="425931"/>
            <a:chExt cx="1569243" cy="1569243"/>
          </a:xfrm>
          <a:solidFill>
            <a:srgbClr val="FF0000"/>
          </a:solidFill>
        </p:grpSpPr>
        <p:sp>
          <p:nvSpPr>
            <p:cNvPr id="38" name="Elipse 37">
              <a:extLst>
                <a:ext uri="{FF2B5EF4-FFF2-40B4-BE49-F238E27FC236}">
                  <a16:creationId xmlns:a16="http://schemas.microsoft.com/office/drawing/2014/main" id="{166990B8-3E7C-CE04-37C9-25DC49522A46}"/>
                </a:ext>
              </a:extLst>
            </p:cNvPr>
            <p:cNvSpPr/>
            <p:nvPr/>
          </p:nvSpPr>
          <p:spPr>
            <a:xfrm>
              <a:off x="4869384" y="425931"/>
              <a:ext cx="1569243" cy="1569243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39" name="Elipse 4">
              <a:extLst>
                <a:ext uri="{FF2B5EF4-FFF2-40B4-BE49-F238E27FC236}">
                  <a16:creationId xmlns:a16="http://schemas.microsoft.com/office/drawing/2014/main" id="{F438F3C7-52F2-1D48-99CA-426648F5885A}"/>
                </a:ext>
              </a:extLst>
            </p:cNvPr>
            <p:cNvSpPr txBox="1"/>
            <p:nvPr/>
          </p:nvSpPr>
          <p:spPr>
            <a:xfrm>
              <a:off x="5099193" y="651042"/>
              <a:ext cx="1109623" cy="110962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49" tIns="22849" rIns="22849" bIns="22849" numCol="1" spcCol="1270" anchor="ctr" anchorCtr="0">
              <a:noAutofit/>
            </a:bodyPr>
            <a:lstStyle/>
            <a:p>
              <a:pPr algn="ctr" defTabSz="799700" eaLnBrk="1" fontAlgn="auto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2799" dirty="0">
                  <a:solidFill>
                    <a:prstClr val="white"/>
                  </a:solidFill>
                  <a:latin typeface="Calibri" panose="020F0502020204030204"/>
                </a:rPr>
                <a:t>Esforço</a:t>
              </a:r>
            </a:p>
          </p:txBody>
        </p:sp>
      </p:grpSp>
      <p:sp>
        <p:nvSpPr>
          <p:cNvPr id="40" name="Elipse 39">
            <a:extLst>
              <a:ext uri="{FF2B5EF4-FFF2-40B4-BE49-F238E27FC236}">
                <a16:creationId xmlns:a16="http://schemas.microsoft.com/office/drawing/2014/main" id="{9BE9137A-03B5-6855-3800-5E56F3F81EBB}"/>
              </a:ext>
            </a:extLst>
          </p:cNvPr>
          <p:cNvSpPr/>
          <p:nvPr/>
        </p:nvSpPr>
        <p:spPr>
          <a:xfrm>
            <a:off x="3455623" y="1236750"/>
            <a:ext cx="6529847" cy="1746372"/>
          </a:xfrm>
          <a:prstGeom prst="ellipse">
            <a:avLst/>
          </a:prstGeom>
        </p:spPr>
        <p:style>
          <a:lnRef idx="0">
            <a:schemeClr val="accent4">
              <a:hueOff val="0"/>
              <a:satOff val="0"/>
              <a:lumOff val="0"/>
              <a:alphaOff val="0"/>
            </a:schemeClr>
          </a:lnRef>
          <a:fillRef idx="1">
            <a:schemeClr val="accent4">
              <a:tint val="50000"/>
              <a:alpha val="4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tint val="50000"/>
              <a:alpha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pt-BR"/>
          </a:p>
        </p:txBody>
      </p:sp>
      <p:sp>
        <p:nvSpPr>
          <p:cNvPr id="41" name="Seta: para Baixo 40">
            <a:extLst>
              <a:ext uri="{FF2B5EF4-FFF2-40B4-BE49-F238E27FC236}">
                <a16:creationId xmlns:a16="http://schemas.microsoft.com/office/drawing/2014/main" id="{EB1671E3-F4BC-E8F0-8F6E-3A05762D38F1}"/>
              </a:ext>
            </a:extLst>
          </p:cNvPr>
          <p:cNvSpPr/>
          <p:nvPr/>
        </p:nvSpPr>
        <p:spPr>
          <a:xfrm>
            <a:off x="6238359" y="5492714"/>
            <a:ext cx="974538" cy="623704"/>
          </a:xfrm>
          <a:prstGeom prst="downArrow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pt-BR"/>
          </a:p>
        </p:txBody>
      </p:sp>
      <p:sp>
        <p:nvSpPr>
          <p:cNvPr id="42" name="Forma Livre: Forma 41">
            <a:extLst>
              <a:ext uri="{FF2B5EF4-FFF2-40B4-BE49-F238E27FC236}">
                <a16:creationId xmlns:a16="http://schemas.microsoft.com/office/drawing/2014/main" id="{E371CC44-ABFC-54DA-C69E-5AF8E66F6D34}"/>
              </a:ext>
            </a:extLst>
          </p:cNvPr>
          <p:cNvSpPr/>
          <p:nvPr/>
        </p:nvSpPr>
        <p:spPr>
          <a:xfrm>
            <a:off x="5680423" y="3142840"/>
            <a:ext cx="2070884" cy="2087145"/>
          </a:xfrm>
          <a:custGeom>
            <a:avLst/>
            <a:gdLst>
              <a:gd name="connsiteX0" fmla="*/ 0 w 2071843"/>
              <a:gd name="connsiteY0" fmla="*/ 1044056 h 2088112"/>
              <a:gd name="connsiteX1" fmla="*/ 1035922 w 2071843"/>
              <a:gd name="connsiteY1" fmla="*/ 0 h 2088112"/>
              <a:gd name="connsiteX2" fmla="*/ 2071844 w 2071843"/>
              <a:gd name="connsiteY2" fmla="*/ 1044056 h 2088112"/>
              <a:gd name="connsiteX3" fmla="*/ 1035922 w 2071843"/>
              <a:gd name="connsiteY3" fmla="*/ 2088112 h 2088112"/>
              <a:gd name="connsiteX4" fmla="*/ 0 w 2071843"/>
              <a:gd name="connsiteY4" fmla="*/ 1044056 h 2088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71843" h="2088112">
                <a:moveTo>
                  <a:pt x="0" y="1044056"/>
                </a:moveTo>
                <a:cubicBezTo>
                  <a:pt x="0" y="467440"/>
                  <a:pt x="463798" y="0"/>
                  <a:pt x="1035922" y="0"/>
                </a:cubicBezTo>
                <a:cubicBezTo>
                  <a:pt x="1608046" y="0"/>
                  <a:pt x="2071844" y="467440"/>
                  <a:pt x="2071844" y="1044056"/>
                </a:cubicBezTo>
                <a:cubicBezTo>
                  <a:pt x="2071844" y="1620672"/>
                  <a:pt x="1608046" y="2088112"/>
                  <a:pt x="1035922" y="2088112"/>
                </a:cubicBezTo>
                <a:cubicBezTo>
                  <a:pt x="463798" y="2088112"/>
                  <a:pt x="0" y="1620672"/>
                  <a:pt x="0" y="1044056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28662" tIns="331044" rIns="328662" bIns="331044" numCol="1" spcCol="1270" anchor="ctr" anchorCtr="0">
            <a:noAutofit/>
          </a:bodyPr>
          <a:lstStyle/>
          <a:p>
            <a:pPr algn="ctr" defTabSz="888556" eaLnBrk="1" fontAlgn="auto" hangingPunct="1">
              <a:lnSpc>
                <a:spcPct val="90000"/>
              </a:lnSpc>
              <a:spcAft>
                <a:spcPct val="35000"/>
              </a:spcAft>
              <a:defRPr/>
            </a:pPr>
            <a:r>
              <a:rPr lang="pt-BR" sz="1999" dirty="0">
                <a:solidFill>
                  <a:prstClr val="black"/>
                </a:solidFill>
                <a:latin typeface="Calibri" panose="020F0502020204030204"/>
              </a:rPr>
              <a:t>Contratações</a:t>
            </a:r>
            <a:br>
              <a:rPr lang="pt-BR" sz="1999" dirty="0">
                <a:solidFill>
                  <a:prstClr val="black"/>
                </a:solidFill>
                <a:latin typeface="Calibri" panose="020F0502020204030204"/>
              </a:rPr>
            </a:br>
            <a:r>
              <a:rPr lang="pt-BR" sz="1999" dirty="0">
                <a:solidFill>
                  <a:prstClr val="black"/>
                </a:solidFill>
                <a:latin typeface="Calibri" panose="020F0502020204030204"/>
              </a:rPr>
              <a:t>Estratégicas</a:t>
            </a:r>
          </a:p>
        </p:txBody>
      </p:sp>
      <p:sp>
        <p:nvSpPr>
          <p:cNvPr id="43" name="Forma Livre: Forma 42">
            <a:extLst>
              <a:ext uri="{FF2B5EF4-FFF2-40B4-BE49-F238E27FC236}">
                <a16:creationId xmlns:a16="http://schemas.microsoft.com/office/drawing/2014/main" id="{71296446-0B54-3EBD-C7F3-714C6E2B035D}"/>
              </a:ext>
            </a:extLst>
          </p:cNvPr>
          <p:cNvSpPr/>
          <p:nvPr/>
        </p:nvSpPr>
        <p:spPr>
          <a:xfrm>
            <a:off x="3906031" y="1520495"/>
            <a:ext cx="1754169" cy="1754169"/>
          </a:xfrm>
          <a:custGeom>
            <a:avLst/>
            <a:gdLst>
              <a:gd name="connsiteX0" fmla="*/ 0 w 1754981"/>
              <a:gd name="connsiteY0" fmla="*/ 877491 h 1754981"/>
              <a:gd name="connsiteX1" fmla="*/ 877491 w 1754981"/>
              <a:gd name="connsiteY1" fmla="*/ 0 h 1754981"/>
              <a:gd name="connsiteX2" fmla="*/ 1754982 w 1754981"/>
              <a:gd name="connsiteY2" fmla="*/ 877491 h 1754981"/>
              <a:gd name="connsiteX3" fmla="*/ 877491 w 1754981"/>
              <a:gd name="connsiteY3" fmla="*/ 1754982 h 1754981"/>
              <a:gd name="connsiteX4" fmla="*/ 0 w 1754981"/>
              <a:gd name="connsiteY4" fmla="*/ 877491 h 17549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54981" h="1754981">
                <a:moveTo>
                  <a:pt x="0" y="877491"/>
                </a:moveTo>
                <a:cubicBezTo>
                  <a:pt x="0" y="392866"/>
                  <a:pt x="392866" y="0"/>
                  <a:pt x="877491" y="0"/>
                </a:cubicBezTo>
                <a:cubicBezTo>
                  <a:pt x="1362116" y="0"/>
                  <a:pt x="1754982" y="392866"/>
                  <a:pt x="1754982" y="877491"/>
                </a:cubicBezTo>
                <a:cubicBezTo>
                  <a:pt x="1754982" y="1362116"/>
                  <a:pt x="1362116" y="1754982"/>
                  <a:pt x="877491" y="1754982"/>
                </a:cubicBezTo>
                <a:cubicBezTo>
                  <a:pt x="392866" y="1754982"/>
                  <a:pt x="0" y="1362116"/>
                  <a:pt x="0" y="877491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4900445"/>
              <a:satOff val="-20388"/>
              <a:lumOff val="4804"/>
              <a:alphaOff val="0"/>
            </a:schemeClr>
          </a:fillRef>
          <a:effectRef idx="0">
            <a:schemeClr val="accent4">
              <a:hueOff val="4900445"/>
              <a:satOff val="-20388"/>
              <a:lumOff val="4804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83550" tIns="283550" rIns="283550" bIns="283550" numCol="1" spcCol="1270" anchor="ctr" anchorCtr="0">
            <a:noAutofit/>
          </a:bodyPr>
          <a:lstStyle/>
          <a:p>
            <a:pPr algn="ctr" defTabSz="932983" eaLnBrk="1" fontAlgn="auto" hangingPunct="1">
              <a:lnSpc>
                <a:spcPct val="90000"/>
              </a:lnSpc>
              <a:spcAft>
                <a:spcPct val="35000"/>
              </a:spcAft>
              <a:defRPr/>
            </a:pPr>
            <a:r>
              <a:rPr lang="pt-BR" sz="2099" dirty="0">
                <a:solidFill>
                  <a:prstClr val="white"/>
                </a:solidFill>
                <a:latin typeface="Calibri" panose="020F0502020204030204"/>
              </a:rPr>
              <a:t>Poder Aquisitivo do Estado</a:t>
            </a:r>
          </a:p>
        </p:txBody>
      </p:sp>
      <p:sp>
        <p:nvSpPr>
          <p:cNvPr id="44" name="Forma 43">
            <a:extLst>
              <a:ext uri="{FF2B5EF4-FFF2-40B4-BE49-F238E27FC236}">
                <a16:creationId xmlns:a16="http://schemas.microsoft.com/office/drawing/2014/main" id="{4B9B82D4-0232-9E6F-3419-803C95C113A4}"/>
              </a:ext>
            </a:extLst>
          </p:cNvPr>
          <p:cNvSpPr/>
          <p:nvPr/>
        </p:nvSpPr>
        <p:spPr>
          <a:xfrm>
            <a:off x="3232201" y="1002041"/>
            <a:ext cx="6986855" cy="4365931"/>
          </a:xfrm>
          <a:prstGeom prst="funnel">
            <a:avLst/>
          </a:prstGeom>
        </p:spPr>
        <p:style>
          <a:lnRef idx="1">
            <a:schemeClr val="accent4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4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pt-BR"/>
          </a:p>
        </p:txBody>
      </p:sp>
      <p:sp>
        <p:nvSpPr>
          <p:cNvPr id="45" name="Forma Livre: Forma 44">
            <a:extLst>
              <a:ext uri="{FF2B5EF4-FFF2-40B4-BE49-F238E27FC236}">
                <a16:creationId xmlns:a16="http://schemas.microsoft.com/office/drawing/2014/main" id="{3A0DFD28-C133-64D8-849B-85DE86372E13}"/>
              </a:ext>
            </a:extLst>
          </p:cNvPr>
          <p:cNvSpPr/>
          <p:nvPr/>
        </p:nvSpPr>
        <p:spPr>
          <a:xfrm>
            <a:off x="7971527" y="1225273"/>
            <a:ext cx="1574921" cy="1544274"/>
          </a:xfrm>
          <a:custGeom>
            <a:avLst/>
            <a:gdLst>
              <a:gd name="connsiteX0" fmla="*/ 0 w 1341367"/>
              <a:gd name="connsiteY0" fmla="*/ 725009 h 1450018"/>
              <a:gd name="connsiteX1" fmla="*/ 670684 w 1341367"/>
              <a:gd name="connsiteY1" fmla="*/ 0 h 1450018"/>
              <a:gd name="connsiteX2" fmla="*/ 1341368 w 1341367"/>
              <a:gd name="connsiteY2" fmla="*/ 725009 h 1450018"/>
              <a:gd name="connsiteX3" fmla="*/ 670684 w 1341367"/>
              <a:gd name="connsiteY3" fmla="*/ 1450018 h 1450018"/>
              <a:gd name="connsiteX4" fmla="*/ 0 w 1341367"/>
              <a:gd name="connsiteY4" fmla="*/ 725009 h 1450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1367" h="1450018">
                <a:moveTo>
                  <a:pt x="0" y="725009"/>
                </a:moveTo>
                <a:cubicBezTo>
                  <a:pt x="0" y="324598"/>
                  <a:pt x="300275" y="0"/>
                  <a:pt x="670684" y="0"/>
                </a:cubicBezTo>
                <a:cubicBezTo>
                  <a:pt x="1041093" y="0"/>
                  <a:pt x="1341368" y="324598"/>
                  <a:pt x="1341368" y="725009"/>
                </a:cubicBezTo>
                <a:cubicBezTo>
                  <a:pt x="1341368" y="1125420"/>
                  <a:pt x="1041093" y="1450018"/>
                  <a:pt x="670684" y="1450018"/>
                </a:cubicBezTo>
                <a:cubicBezTo>
                  <a:pt x="300275" y="1450018"/>
                  <a:pt x="0" y="1125420"/>
                  <a:pt x="0" y="725009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9800891"/>
              <a:satOff val="-40777"/>
              <a:lumOff val="9608"/>
              <a:alphaOff val="0"/>
            </a:schemeClr>
          </a:fillRef>
          <a:effectRef idx="0">
            <a:schemeClr val="accent4">
              <a:hueOff val="9800891"/>
              <a:satOff val="-40777"/>
              <a:lumOff val="9608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3006" tIns="238909" rIns="223006" bIns="238909" numCol="1" spcCol="1270" anchor="ctr" anchorCtr="0">
            <a:noAutofit/>
          </a:bodyPr>
          <a:lstStyle/>
          <a:p>
            <a:pPr algn="ctr" defTabSz="932983" eaLnBrk="1" fontAlgn="auto" hangingPunct="1">
              <a:lnSpc>
                <a:spcPct val="90000"/>
              </a:lnSpc>
              <a:spcAft>
                <a:spcPct val="35000"/>
              </a:spcAft>
              <a:defRPr/>
            </a:pPr>
            <a:r>
              <a:rPr lang="pt-BR" sz="2099" dirty="0">
                <a:solidFill>
                  <a:prstClr val="white"/>
                </a:solidFill>
                <a:latin typeface="Calibri" panose="020F0502020204030204"/>
              </a:rPr>
              <a:t>Impacto Social</a:t>
            </a:r>
          </a:p>
        </p:txBody>
      </p:sp>
      <p:grpSp>
        <p:nvGrpSpPr>
          <p:cNvPr id="46" name="Agrupar 45">
            <a:extLst>
              <a:ext uri="{FF2B5EF4-FFF2-40B4-BE49-F238E27FC236}">
                <a16:creationId xmlns:a16="http://schemas.microsoft.com/office/drawing/2014/main" id="{EF574B01-C4D0-442D-51F3-168406D716D3}"/>
              </a:ext>
            </a:extLst>
          </p:cNvPr>
          <p:cNvGrpSpPr/>
          <p:nvPr/>
        </p:nvGrpSpPr>
        <p:grpSpPr>
          <a:xfrm>
            <a:off x="5630435" y="877299"/>
            <a:ext cx="1934108" cy="1796587"/>
            <a:chOff x="4869384" y="425931"/>
            <a:chExt cx="1569243" cy="1569243"/>
          </a:xfrm>
          <a:solidFill>
            <a:schemeClr val="accent6">
              <a:lumMod val="50000"/>
            </a:schemeClr>
          </a:solidFill>
        </p:grpSpPr>
        <p:sp>
          <p:nvSpPr>
            <p:cNvPr id="47" name="Elipse 46">
              <a:extLst>
                <a:ext uri="{FF2B5EF4-FFF2-40B4-BE49-F238E27FC236}">
                  <a16:creationId xmlns:a16="http://schemas.microsoft.com/office/drawing/2014/main" id="{8BEBBC88-221E-B9C4-F181-580227FAD7BA}"/>
                </a:ext>
              </a:extLst>
            </p:cNvPr>
            <p:cNvSpPr/>
            <p:nvPr/>
          </p:nvSpPr>
          <p:spPr>
            <a:xfrm>
              <a:off x="4869384" y="425931"/>
              <a:ext cx="1569243" cy="1569243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48" name="Elipse 4">
              <a:extLst>
                <a:ext uri="{FF2B5EF4-FFF2-40B4-BE49-F238E27FC236}">
                  <a16:creationId xmlns:a16="http://schemas.microsoft.com/office/drawing/2014/main" id="{B65F0710-BDE2-85F1-BFBC-DD3F5381901A}"/>
                </a:ext>
              </a:extLst>
            </p:cNvPr>
            <p:cNvSpPr txBox="1"/>
            <p:nvPr/>
          </p:nvSpPr>
          <p:spPr>
            <a:xfrm>
              <a:off x="5099193" y="651042"/>
              <a:ext cx="1109623" cy="110962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49" tIns="22849" rIns="22849" bIns="22849" numCol="1" spcCol="1270" anchor="ctr" anchorCtr="0">
              <a:noAutofit/>
            </a:bodyPr>
            <a:lstStyle/>
            <a:p>
              <a:pPr algn="ctr" defTabSz="799700" eaLnBrk="1" fontAlgn="auto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sz="2399" dirty="0">
                  <a:solidFill>
                    <a:prstClr val="white"/>
                  </a:solidFill>
                  <a:latin typeface="Calibri" panose="020F0502020204030204"/>
                </a:rPr>
                <a:t>Recursos Envolvidos</a:t>
              </a:r>
            </a:p>
          </p:txBody>
        </p:sp>
      </p:grpSp>
      <p:sp>
        <p:nvSpPr>
          <p:cNvPr id="49" name="Forma Livre: Forma 48">
            <a:extLst>
              <a:ext uri="{FF2B5EF4-FFF2-40B4-BE49-F238E27FC236}">
                <a16:creationId xmlns:a16="http://schemas.microsoft.com/office/drawing/2014/main" id="{ABAD937A-31AE-02A1-F849-0332E100A4C5}"/>
              </a:ext>
            </a:extLst>
          </p:cNvPr>
          <p:cNvSpPr/>
          <p:nvPr/>
        </p:nvSpPr>
        <p:spPr>
          <a:xfrm>
            <a:off x="3800914" y="5991677"/>
            <a:ext cx="5849428" cy="1169445"/>
          </a:xfrm>
          <a:custGeom>
            <a:avLst/>
            <a:gdLst>
              <a:gd name="connsiteX0" fmla="*/ 0 w 5852137"/>
              <a:gd name="connsiteY0" fmla="*/ 0 h 1169987"/>
              <a:gd name="connsiteX1" fmla="*/ 5852137 w 5852137"/>
              <a:gd name="connsiteY1" fmla="*/ 0 h 1169987"/>
              <a:gd name="connsiteX2" fmla="*/ 5852137 w 5852137"/>
              <a:gd name="connsiteY2" fmla="*/ 1169987 h 1169987"/>
              <a:gd name="connsiteX3" fmla="*/ 0 w 5852137"/>
              <a:gd name="connsiteY3" fmla="*/ 1169987 h 1169987"/>
              <a:gd name="connsiteX4" fmla="*/ 0 w 5852137"/>
              <a:gd name="connsiteY4" fmla="*/ 0 h 1169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52137" h="1169987">
                <a:moveTo>
                  <a:pt x="0" y="0"/>
                </a:moveTo>
                <a:lnTo>
                  <a:pt x="5852137" y="0"/>
                </a:lnTo>
                <a:lnTo>
                  <a:pt x="5852137" y="1169987"/>
                </a:lnTo>
                <a:lnTo>
                  <a:pt x="0" y="116998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12783" tIns="312783" rIns="312783" bIns="312783" numCol="1" spcCol="1270" anchor="ctr" anchorCtr="0">
            <a:noAutofit/>
          </a:bodyPr>
          <a:lstStyle/>
          <a:p>
            <a:pPr algn="ctr" defTabSz="1954822" eaLnBrk="1" fontAlgn="auto" hangingPunct="1">
              <a:lnSpc>
                <a:spcPct val="90000"/>
              </a:lnSpc>
              <a:spcAft>
                <a:spcPct val="35000"/>
              </a:spcAft>
              <a:defRPr/>
            </a:pPr>
            <a:r>
              <a:rPr lang="pt-BR" sz="4398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Proposta de Portfólio</a:t>
            </a:r>
          </a:p>
        </p:txBody>
      </p:sp>
    </p:spTree>
    <p:extLst>
      <p:ext uri="{BB962C8B-B14F-4D97-AF65-F5344CB8AC3E}">
        <p14:creationId xmlns:p14="http://schemas.microsoft.com/office/powerpoint/2010/main" val="186582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3" grpId="0" animBg="1"/>
      <p:bldP spid="45" grpId="0" animBg="1"/>
      <p:bldP spid="4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CC852CA0-E3A2-0FD6-702D-89FEF283B8FD}"/>
              </a:ext>
            </a:extLst>
          </p:cNvPr>
          <p:cNvSpPr txBox="1"/>
          <p:nvPr/>
        </p:nvSpPr>
        <p:spPr>
          <a:xfrm>
            <a:off x="619968" y="364171"/>
            <a:ext cx="6051952" cy="430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99" b="1">
                <a:solidFill>
                  <a:srgbClr val="15374D"/>
                </a:solidFill>
                <a:latin typeface="Myriad Pro" panose="020B0503030403020204" pitchFamily="34" charset="0"/>
              </a:rPr>
              <a:t>MODELO FUNCIONAL</a:t>
            </a:r>
          </a:p>
        </p:txBody>
      </p:sp>
      <p:sp>
        <p:nvSpPr>
          <p:cNvPr id="6" name="Pentágono 3">
            <a:extLst>
              <a:ext uri="{FF2B5EF4-FFF2-40B4-BE49-F238E27FC236}">
                <a16:creationId xmlns:a16="http://schemas.microsoft.com/office/drawing/2014/main" id="{8FEC4383-25D6-DF1F-296B-7FFE5059171F}"/>
              </a:ext>
            </a:extLst>
          </p:cNvPr>
          <p:cNvSpPr/>
          <p:nvPr/>
        </p:nvSpPr>
        <p:spPr>
          <a:xfrm>
            <a:off x="6733" y="1387563"/>
            <a:ext cx="2833744" cy="1165346"/>
          </a:xfrm>
          <a:prstGeom prst="homePlate">
            <a:avLst/>
          </a:prstGeom>
          <a:solidFill>
            <a:srgbClr val="FF000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defTabSz="91394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399" b="1" kern="0">
                <a:solidFill>
                  <a:prstClr val="white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Portfólio</a:t>
            </a:r>
          </a:p>
        </p:txBody>
      </p:sp>
      <p:sp>
        <p:nvSpPr>
          <p:cNvPr id="39" name="Divisa 4">
            <a:extLst>
              <a:ext uri="{FF2B5EF4-FFF2-40B4-BE49-F238E27FC236}">
                <a16:creationId xmlns:a16="http://schemas.microsoft.com/office/drawing/2014/main" id="{02A40ED6-B0C3-14B5-F99D-03588960AC36}"/>
              </a:ext>
            </a:extLst>
          </p:cNvPr>
          <p:cNvSpPr/>
          <p:nvPr/>
        </p:nvSpPr>
        <p:spPr>
          <a:xfrm>
            <a:off x="2366016" y="1387563"/>
            <a:ext cx="2833744" cy="1165346"/>
          </a:xfrm>
          <a:prstGeom prst="chevron">
            <a:avLst/>
          </a:prstGeom>
          <a:solidFill>
            <a:schemeClr val="accent6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91394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399" b="1" kern="0">
                <a:solidFill>
                  <a:prstClr val="white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Estratégia</a:t>
            </a:r>
          </a:p>
        </p:txBody>
      </p:sp>
      <p:sp>
        <p:nvSpPr>
          <p:cNvPr id="40" name="Divisa 5">
            <a:extLst>
              <a:ext uri="{FF2B5EF4-FFF2-40B4-BE49-F238E27FC236}">
                <a16:creationId xmlns:a16="http://schemas.microsoft.com/office/drawing/2014/main" id="{EA84A468-BE49-1A0F-71AE-73E1F18E52F3}"/>
              </a:ext>
            </a:extLst>
          </p:cNvPr>
          <p:cNvSpPr/>
          <p:nvPr/>
        </p:nvSpPr>
        <p:spPr>
          <a:xfrm>
            <a:off x="4753922" y="1387563"/>
            <a:ext cx="2940681" cy="1165346"/>
          </a:xfrm>
          <a:prstGeom prst="chevron">
            <a:avLst>
              <a:gd name="adj" fmla="val 49119"/>
            </a:avLst>
          </a:prstGeom>
          <a:solidFill>
            <a:schemeClr val="accent4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3943" eaLnBrk="1" hangingPunct="1">
              <a:defRPr/>
            </a:pPr>
            <a:r>
              <a:rPr lang="pt-BR" sz="2199" b="1">
                <a:solidFill>
                  <a:prstClr val="white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Seleção do</a:t>
            </a:r>
            <a:br>
              <a:rPr lang="pt-BR" sz="2199" b="1">
                <a:solidFill>
                  <a:prstClr val="white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</a:br>
            <a:r>
              <a:rPr lang="pt-BR" sz="2199" b="1">
                <a:solidFill>
                  <a:prstClr val="white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Fornecedor</a:t>
            </a:r>
          </a:p>
        </p:txBody>
      </p:sp>
      <p:sp>
        <p:nvSpPr>
          <p:cNvPr id="41" name="Divisa 6">
            <a:extLst>
              <a:ext uri="{FF2B5EF4-FFF2-40B4-BE49-F238E27FC236}">
                <a16:creationId xmlns:a16="http://schemas.microsoft.com/office/drawing/2014/main" id="{6D5BEF9A-F07A-329E-04BE-49A6207FFA4E}"/>
              </a:ext>
            </a:extLst>
          </p:cNvPr>
          <p:cNvSpPr/>
          <p:nvPr/>
        </p:nvSpPr>
        <p:spPr>
          <a:xfrm>
            <a:off x="7243573" y="1387563"/>
            <a:ext cx="2833744" cy="1165346"/>
          </a:xfrm>
          <a:prstGeom prst="chevron">
            <a:avLst/>
          </a:prstGeom>
          <a:solidFill>
            <a:schemeClr val="accent1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defTabSz="913943" eaLnBrk="1" hangingPunct="1">
              <a:defRPr/>
            </a:pPr>
            <a:r>
              <a:rPr lang="pt-BR" sz="2399" b="1">
                <a:solidFill>
                  <a:prstClr val="white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Gestão </a:t>
            </a:r>
          </a:p>
        </p:txBody>
      </p:sp>
      <p:sp>
        <p:nvSpPr>
          <p:cNvPr id="42" name="Seta para baixo 7">
            <a:hlinkClick r:id="" action="ppaction://noaction"/>
            <a:extLst>
              <a:ext uri="{FF2B5EF4-FFF2-40B4-BE49-F238E27FC236}">
                <a16:creationId xmlns:a16="http://schemas.microsoft.com/office/drawing/2014/main" id="{A890C2B6-227B-0139-6525-8F21EE0F386E}"/>
              </a:ext>
            </a:extLst>
          </p:cNvPr>
          <p:cNvSpPr/>
          <p:nvPr/>
        </p:nvSpPr>
        <p:spPr>
          <a:xfrm>
            <a:off x="4628695" y="655457"/>
            <a:ext cx="396730" cy="638799"/>
          </a:xfrm>
          <a:prstGeom prst="downArrow">
            <a:avLst/>
          </a:prstGeom>
          <a:solidFill>
            <a:srgbClr val="FF5050"/>
          </a:solidFill>
          <a:ln>
            <a:solidFill>
              <a:srgbClr val="FF000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394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799">
              <a:solidFill>
                <a:srgbClr val="57565A"/>
              </a:solidFill>
              <a:latin typeface="Open Sans Light"/>
            </a:endParaRPr>
          </a:p>
        </p:txBody>
      </p:sp>
      <p:sp>
        <p:nvSpPr>
          <p:cNvPr id="43" name="CaixaDeTexto 42">
            <a:extLst>
              <a:ext uri="{FF2B5EF4-FFF2-40B4-BE49-F238E27FC236}">
                <a16:creationId xmlns:a16="http://schemas.microsoft.com/office/drawing/2014/main" id="{EE62959B-6BFE-E624-EBD2-7DDF6DB301D4}"/>
              </a:ext>
            </a:extLst>
          </p:cNvPr>
          <p:cNvSpPr txBox="1"/>
          <p:nvPr/>
        </p:nvSpPr>
        <p:spPr>
          <a:xfrm>
            <a:off x="5025425" y="617840"/>
            <a:ext cx="3292990" cy="3999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394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999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Portaria de exclusividade </a:t>
            </a:r>
          </a:p>
        </p:txBody>
      </p:sp>
      <p:sp>
        <p:nvSpPr>
          <p:cNvPr id="44" name="Divisa 6">
            <a:extLst>
              <a:ext uri="{FF2B5EF4-FFF2-40B4-BE49-F238E27FC236}">
                <a16:creationId xmlns:a16="http://schemas.microsoft.com/office/drawing/2014/main" id="{16D6A9FE-1C53-9C5B-FEC0-464B15C0D634}"/>
              </a:ext>
            </a:extLst>
          </p:cNvPr>
          <p:cNvSpPr/>
          <p:nvPr/>
        </p:nvSpPr>
        <p:spPr>
          <a:xfrm>
            <a:off x="9600196" y="1387563"/>
            <a:ext cx="2588982" cy="1165346"/>
          </a:xfrm>
          <a:prstGeom prst="chevron">
            <a:avLst/>
          </a:prstGeom>
          <a:solidFill>
            <a:srgbClr val="7030A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defTabSz="913943" eaLnBrk="1" hangingPunct="1">
              <a:defRPr/>
            </a:pPr>
            <a:r>
              <a:rPr lang="pt-BR" sz="2399" b="1">
                <a:solidFill>
                  <a:prstClr val="white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CSC</a:t>
            </a:r>
            <a:endParaRPr lang="pt-BR" sz="1599" b="1">
              <a:solidFill>
                <a:prstClr val="white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5" name="Diagrama 44">
            <a:extLst>
              <a:ext uri="{FF2B5EF4-FFF2-40B4-BE49-F238E27FC236}">
                <a16:creationId xmlns:a16="http://schemas.microsoft.com/office/drawing/2014/main" id="{011EC650-7292-909C-9B91-4FBAAA2B7565}"/>
              </a:ext>
            </a:extLst>
          </p:cNvPr>
          <p:cNvGraphicFramePr/>
          <p:nvPr/>
        </p:nvGraphicFramePr>
        <p:xfrm>
          <a:off x="-53457" y="2099948"/>
          <a:ext cx="2085381" cy="37203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6" name="Diagrama 45">
            <a:extLst>
              <a:ext uri="{FF2B5EF4-FFF2-40B4-BE49-F238E27FC236}">
                <a16:creationId xmlns:a16="http://schemas.microsoft.com/office/drawing/2014/main" id="{FA682DD7-E5D9-37C4-95C8-92D4B51F01AA}"/>
              </a:ext>
            </a:extLst>
          </p:cNvPr>
          <p:cNvGraphicFramePr/>
          <p:nvPr/>
        </p:nvGraphicFramePr>
        <p:xfrm>
          <a:off x="1925439" y="2689774"/>
          <a:ext cx="2965467" cy="35180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47" name="Diagrama 46">
            <a:extLst>
              <a:ext uri="{FF2B5EF4-FFF2-40B4-BE49-F238E27FC236}">
                <a16:creationId xmlns:a16="http://schemas.microsoft.com/office/drawing/2014/main" id="{D454E1C8-FCF4-2EFF-72F8-9A626B978D0A}"/>
              </a:ext>
            </a:extLst>
          </p:cNvPr>
          <p:cNvGraphicFramePr/>
          <p:nvPr/>
        </p:nvGraphicFramePr>
        <p:xfrm>
          <a:off x="4785185" y="1891880"/>
          <a:ext cx="2401640" cy="35180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48" name="Diagrama 47">
            <a:extLst>
              <a:ext uri="{FF2B5EF4-FFF2-40B4-BE49-F238E27FC236}">
                <a16:creationId xmlns:a16="http://schemas.microsoft.com/office/drawing/2014/main" id="{5E71E5AA-7D5E-80C1-6645-3EEDF2CB2A5D}"/>
              </a:ext>
            </a:extLst>
          </p:cNvPr>
          <p:cNvGraphicFramePr/>
          <p:nvPr/>
        </p:nvGraphicFramePr>
        <p:xfrm>
          <a:off x="7307521" y="1891880"/>
          <a:ext cx="2285202" cy="34132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graphicFrame>
        <p:nvGraphicFramePr>
          <p:cNvPr id="49" name="Diagrama 48">
            <a:extLst>
              <a:ext uri="{FF2B5EF4-FFF2-40B4-BE49-F238E27FC236}">
                <a16:creationId xmlns:a16="http://schemas.microsoft.com/office/drawing/2014/main" id="{CD95E9DF-759F-1882-542F-278911C3FD46}"/>
              </a:ext>
            </a:extLst>
          </p:cNvPr>
          <p:cNvGraphicFramePr/>
          <p:nvPr/>
        </p:nvGraphicFramePr>
        <p:xfrm>
          <a:off x="9656671" y="1891880"/>
          <a:ext cx="2285202" cy="34132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2" r:lo="rId23" r:qs="rId24" r:cs="rId25"/>
          </a:graphicData>
        </a:graphic>
      </p:graphicFrame>
    </p:spTree>
    <p:extLst>
      <p:ext uri="{BB962C8B-B14F-4D97-AF65-F5344CB8AC3E}">
        <p14:creationId xmlns:p14="http://schemas.microsoft.com/office/powerpoint/2010/main" val="1262277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9" grpId="0" animBg="1"/>
      <p:bldP spid="40" grpId="0" animBg="1"/>
      <p:bldP spid="41" grpId="0" animBg="1"/>
      <p:bldP spid="42" grpId="0" animBg="1"/>
      <p:bldP spid="43" grpId="0"/>
      <p:bldP spid="44" grpId="0" animBg="1"/>
      <p:bldGraphic spid="45" grpId="0">
        <p:bldAsOne/>
      </p:bldGraphic>
      <p:bldGraphic spid="46" grpId="0">
        <p:bldAsOne/>
      </p:bldGraphic>
      <p:bldGraphic spid="47" grpId="0">
        <p:bldAsOne/>
      </p:bldGraphic>
      <p:bldGraphic spid="48" grpId="0">
        <p:bldAsOne/>
      </p:bldGraphic>
      <p:bldGraphic spid="49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CC852CA0-E3A2-0FD6-702D-89FEF283B8FD}"/>
              </a:ext>
            </a:extLst>
          </p:cNvPr>
          <p:cNvSpPr txBox="1"/>
          <p:nvPr/>
        </p:nvSpPr>
        <p:spPr>
          <a:xfrm>
            <a:off x="783509" y="401649"/>
            <a:ext cx="6051952" cy="430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99" b="1">
                <a:solidFill>
                  <a:srgbClr val="15374D"/>
                </a:solidFill>
                <a:latin typeface="Myriad Pro" panose="020B0503030403020204" pitchFamily="34" charset="0"/>
              </a:rPr>
              <a:t>METODOLOGIA</a:t>
            </a:r>
          </a:p>
        </p:txBody>
      </p:sp>
      <p:grpSp>
        <p:nvGrpSpPr>
          <p:cNvPr id="3" name="Group 1">
            <a:extLst>
              <a:ext uri="{FF2B5EF4-FFF2-40B4-BE49-F238E27FC236}">
                <a16:creationId xmlns:a16="http://schemas.microsoft.com/office/drawing/2014/main" id="{63854C42-C089-706A-6691-80DCA289F09A}"/>
              </a:ext>
            </a:extLst>
          </p:cNvPr>
          <p:cNvGrpSpPr/>
          <p:nvPr/>
        </p:nvGrpSpPr>
        <p:grpSpPr>
          <a:xfrm>
            <a:off x="4601348" y="2723713"/>
            <a:ext cx="1610964" cy="839019"/>
            <a:chOff x="3913901" y="5865040"/>
            <a:chExt cx="3322518" cy="1730427"/>
          </a:xfrm>
        </p:grpSpPr>
        <p:cxnSp>
          <p:nvCxnSpPr>
            <p:cNvPr id="5" name="直接连接符 84">
              <a:extLst>
                <a:ext uri="{FF2B5EF4-FFF2-40B4-BE49-F238E27FC236}">
                  <a16:creationId xmlns:a16="http://schemas.microsoft.com/office/drawing/2014/main" id="{02BA082B-E9CA-A239-9670-083DBF180D62}"/>
                </a:ext>
              </a:extLst>
            </p:cNvPr>
            <p:cNvCxnSpPr/>
            <p:nvPr/>
          </p:nvCxnSpPr>
          <p:spPr>
            <a:xfrm flipV="1">
              <a:off x="5664989" y="6731856"/>
              <a:ext cx="1571430" cy="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tailEnd type="oval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7" name="弧形 85">
              <a:extLst>
                <a:ext uri="{FF2B5EF4-FFF2-40B4-BE49-F238E27FC236}">
                  <a16:creationId xmlns:a16="http://schemas.microsoft.com/office/drawing/2014/main" id="{B50E646A-1D6C-77BC-2CC4-B98BC5605A42}"/>
                </a:ext>
              </a:extLst>
            </p:cNvPr>
            <p:cNvSpPr/>
            <p:nvPr/>
          </p:nvSpPr>
          <p:spPr>
            <a:xfrm rot="16200000">
              <a:off x="3913901" y="5865040"/>
              <a:ext cx="1730427" cy="1730428"/>
            </a:xfrm>
            <a:prstGeom prst="arc">
              <a:avLst>
                <a:gd name="adj1" fmla="val 2657162"/>
                <a:gd name="adj2" fmla="val 8176062"/>
              </a:avLst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55389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630">
                <a:solidFill>
                  <a:srgbClr val="FFFFFF"/>
                </a:solidFill>
                <a:latin typeface="Lato"/>
                <a:ea typeface="宋体" panose="02010600030101010101" pitchFamily="2" charset="-122"/>
              </a:endParaRPr>
            </a:p>
          </p:txBody>
        </p:sp>
      </p:grpSp>
      <p:grpSp>
        <p:nvGrpSpPr>
          <p:cNvPr id="8" name="Group 53">
            <a:extLst>
              <a:ext uri="{FF2B5EF4-FFF2-40B4-BE49-F238E27FC236}">
                <a16:creationId xmlns:a16="http://schemas.microsoft.com/office/drawing/2014/main" id="{C18ED55A-8C5F-BC73-8C0A-435B829B000A}"/>
              </a:ext>
            </a:extLst>
          </p:cNvPr>
          <p:cNvGrpSpPr/>
          <p:nvPr/>
        </p:nvGrpSpPr>
        <p:grpSpPr>
          <a:xfrm>
            <a:off x="2766084" y="2687513"/>
            <a:ext cx="899471" cy="899706"/>
            <a:chOff x="7683929" y="9649657"/>
            <a:chExt cx="1999231" cy="1999752"/>
          </a:xfrm>
        </p:grpSpPr>
        <p:grpSp>
          <p:nvGrpSpPr>
            <p:cNvPr id="9" name="Group 78">
              <a:extLst>
                <a:ext uri="{FF2B5EF4-FFF2-40B4-BE49-F238E27FC236}">
                  <a16:creationId xmlns:a16="http://schemas.microsoft.com/office/drawing/2014/main" id="{5821A99C-06FF-A899-6A45-2A2CF9114055}"/>
                </a:ext>
              </a:extLst>
            </p:cNvPr>
            <p:cNvGrpSpPr/>
            <p:nvPr/>
          </p:nvGrpSpPr>
          <p:grpSpPr>
            <a:xfrm rot="21316916">
              <a:off x="7683929" y="9649657"/>
              <a:ext cx="1999231" cy="1999752"/>
              <a:chOff x="5013110" y="5059616"/>
              <a:chExt cx="3378533" cy="3379413"/>
            </a:xfrm>
          </p:grpSpPr>
          <p:sp>
            <p:nvSpPr>
              <p:cNvPr id="11" name="Oval 81">
                <a:extLst>
                  <a:ext uri="{FF2B5EF4-FFF2-40B4-BE49-F238E27FC236}">
                    <a16:creationId xmlns:a16="http://schemas.microsoft.com/office/drawing/2014/main" id="{DE8CB27F-A4F9-7F0B-270B-AD7EBD8BE438}"/>
                  </a:ext>
                </a:extLst>
              </p:cNvPr>
              <p:cNvSpPr/>
              <p:nvPr/>
            </p:nvSpPr>
            <p:spPr>
              <a:xfrm>
                <a:off x="5013110" y="5059616"/>
                <a:ext cx="3378533" cy="3379413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  <a:alpha val="3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8718" tIns="49359" rIns="98718" bIns="49359" rtlCol="0" anchor="ctr"/>
              <a:lstStyle/>
              <a:p>
                <a:pPr algn="ctr" defTabSz="855389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bg-BG" sz="1263">
                  <a:solidFill>
                    <a:srgbClr val="FFFFFF"/>
                  </a:solidFill>
                  <a:latin typeface="Lato"/>
                </a:endParaRPr>
              </a:p>
            </p:txBody>
          </p:sp>
          <p:sp>
            <p:nvSpPr>
              <p:cNvPr id="12" name="Oval 82">
                <a:extLst>
                  <a:ext uri="{FF2B5EF4-FFF2-40B4-BE49-F238E27FC236}">
                    <a16:creationId xmlns:a16="http://schemas.microsoft.com/office/drawing/2014/main" id="{DFFDDB6B-AD6A-7EC2-611D-4E337DE62BB6}"/>
                  </a:ext>
                </a:extLst>
              </p:cNvPr>
              <p:cNvSpPr/>
              <p:nvPr/>
            </p:nvSpPr>
            <p:spPr>
              <a:xfrm>
                <a:off x="5286107" y="5332685"/>
                <a:ext cx="2832537" cy="2833275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8718" tIns="49359" rIns="98718" bIns="49359" rtlCol="0" anchor="ctr"/>
              <a:lstStyle/>
              <a:p>
                <a:pPr algn="ctr" defTabSz="855389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bg-BG" sz="1263">
                  <a:solidFill>
                    <a:srgbClr val="FFFFFF"/>
                  </a:solidFill>
                  <a:latin typeface="Lato"/>
                </a:endParaRPr>
              </a:p>
            </p:txBody>
          </p:sp>
        </p:grpSp>
        <p:sp>
          <p:nvSpPr>
            <p:cNvPr id="10" name="Freeform 3">
              <a:extLst>
                <a:ext uri="{FF2B5EF4-FFF2-40B4-BE49-F238E27FC236}">
                  <a16:creationId xmlns:a16="http://schemas.microsoft.com/office/drawing/2014/main" id="{81C2FBF8-5D76-0F5D-0BA5-2A0551C23A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00770" y="10295371"/>
              <a:ext cx="804670" cy="648009"/>
            </a:xfrm>
            <a:custGeom>
              <a:avLst/>
              <a:gdLst>
                <a:gd name="T0" fmla="*/ 487 w 497"/>
                <a:gd name="T1" fmla="*/ 71 h 400"/>
                <a:gd name="T2" fmla="*/ 487 w 497"/>
                <a:gd name="T3" fmla="*/ 71 h 400"/>
                <a:gd name="T4" fmla="*/ 372 w 497"/>
                <a:gd name="T5" fmla="*/ 0 h 400"/>
                <a:gd name="T6" fmla="*/ 354 w 497"/>
                <a:gd name="T7" fmla="*/ 0 h 400"/>
                <a:gd name="T8" fmla="*/ 248 w 497"/>
                <a:gd name="T9" fmla="*/ 71 h 400"/>
                <a:gd name="T10" fmla="*/ 142 w 497"/>
                <a:gd name="T11" fmla="*/ 0 h 400"/>
                <a:gd name="T12" fmla="*/ 123 w 497"/>
                <a:gd name="T13" fmla="*/ 0 h 400"/>
                <a:gd name="T14" fmla="*/ 8 w 497"/>
                <a:gd name="T15" fmla="*/ 71 h 400"/>
                <a:gd name="T16" fmla="*/ 0 w 497"/>
                <a:gd name="T17" fmla="*/ 89 h 400"/>
                <a:gd name="T18" fmla="*/ 0 w 497"/>
                <a:gd name="T19" fmla="*/ 382 h 400"/>
                <a:gd name="T20" fmla="*/ 8 w 497"/>
                <a:gd name="T21" fmla="*/ 390 h 400"/>
                <a:gd name="T22" fmla="*/ 26 w 497"/>
                <a:gd name="T23" fmla="*/ 390 h 400"/>
                <a:gd name="T24" fmla="*/ 132 w 497"/>
                <a:gd name="T25" fmla="*/ 328 h 400"/>
                <a:gd name="T26" fmla="*/ 239 w 497"/>
                <a:gd name="T27" fmla="*/ 390 h 400"/>
                <a:gd name="T28" fmla="*/ 257 w 497"/>
                <a:gd name="T29" fmla="*/ 390 h 400"/>
                <a:gd name="T30" fmla="*/ 363 w 497"/>
                <a:gd name="T31" fmla="*/ 328 h 400"/>
                <a:gd name="T32" fmla="*/ 470 w 497"/>
                <a:gd name="T33" fmla="*/ 390 h 400"/>
                <a:gd name="T34" fmla="*/ 478 w 497"/>
                <a:gd name="T35" fmla="*/ 399 h 400"/>
                <a:gd name="T36" fmla="*/ 487 w 497"/>
                <a:gd name="T37" fmla="*/ 390 h 400"/>
                <a:gd name="T38" fmla="*/ 496 w 497"/>
                <a:gd name="T39" fmla="*/ 382 h 400"/>
                <a:gd name="T40" fmla="*/ 496 w 497"/>
                <a:gd name="T41" fmla="*/ 89 h 400"/>
                <a:gd name="T42" fmla="*/ 487 w 497"/>
                <a:gd name="T43" fmla="*/ 71 h 400"/>
                <a:gd name="T44" fmla="*/ 115 w 497"/>
                <a:gd name="T45" fmla="*/ 293 h 400"/>
                <a:gd name="T46" fmla="*/ 115 w 497"/>
                <a:gd name="T47" fmla="*/ 293 h 400"/>
                <a:gd name="T48" fmla="*/ 35 w 497"/>
                <a:gd name="T49" fmla="*/ 346 h 400"/>
                <a:gd name="T50" fmla="*/ 35 w 497"/>
                <a:gd name="T51" fmla="*/ 98 h 400"/>
                <a:gd name="T52" fmla="*/ 115 w 497"/>
                <a:gd name="T53" fmla="*/ 44 h 400"/>
                <a:gd name="T54" fmla="*/ 115 w 497"/>
                <a:gd name="T55" fmla="*/ 293 h 400"/>
                <a:gd name="T56" fmla="*/ 230 w 497"/>
                <a:gd name="T57" fmla="*/ 346 h 400"/>
                <a:gd name="T58" fmla="*/ 230 w 497"/>
                <a:gd name="T59" fmla="*/ 346 h 400"/>
                <a:gd name="T60" fmla="*/ 150 w 497"/>
                <a:gd name="T61" fmla="*/ 293 h 400"/>
                <a:gd name="T62" fmla="*/ 150 w 497"/>
                <a:gd name="T63" fmla="*/ 44 h 400"/>
                <a:gd name="T64" fmla="*/ 230 w 497"/>
                <a:gd name="T65" fmla="*/ 98 h 400"/>
                <a:gd name="T66" fmla="*/ 230 w 497"/>
                <a:gd name="T67" fmla="*/ 346 h 400"/>
                <a:gd name="T68" fmla="*/ 345 w 497"/>
                <a:gd name="T69" fmla="*/ 293 h 400"/>
                <a:gd name="T70" fmla="*/ 345 w 497"/>
                <a:gd name="T71" fmla="*/ 293 h 400"/>
                <a:gd name="T72" fmla="*/ 266 w 497"/>
                <a:gd name="T73" fmla="*/ 346 h 400"/>
                <a:gd name="T74" fmla="*/ 266 w 497"/>
                <a:gd name="T75" fmla="*/ 98 h 400"/>
                <a:gd name="T76" fmla="*/ 345 w 497"/>
                <a:gd name="T77" fmla="*/ 44 h 400"/>
                <a:gd name="T78" fmla="*/ 345 w 497"/>
                <a:gd name="T79" fmla="*/ 293 h 400"/>
                <a:gd name="T80" fmla="*/ 461 w 497"/>
                <a:gd name="T81" fmla="*/ 346 h 400"/>
                <a:gd name="T82" fmla="*/ 461 w 497"/>
                <a:gd name="T83" fmla="*/ 346 h 400"/>
                <a:gd name="T84" fmla="*/ 380 w 497"/>
                <a:gd name="T85" fmla="*/ 293 h 400"/>
                <a:gd name="T86" fmla="*/ 380 w 497"/>
                <a:gd name="T87" fmla="*/ 44 h 400"/>
                <a:gd name="T88" fmla="*/ 461 w 497"/>
                <a:gd name="T89" fmla="*/ 98 h 400"/>
                <a:gd name="T90" fmla="*/ 461 w 497"/>
                <a:gd name="T91" fmla="*/ 346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97" h="400">
                  <a:moveTo>
                    <a:pt x="487" y="71"/>
                  </a:moveTo>
                  <a:lnTo>
                    <a:pt x="487" y="71"/>
                  </a:lnTo>
                  <a:cubicBezTo>
                    <a:pt x="372" y="0"/>
                    <a:pt x="372" y="0"/>
                    <a:pt x="372" y="0"/>
                  </a:cubicBezTo>
                  <a:cubicBezTo>
                    <a:pt x="363" y="0"/>
                    <a:pt x="363" y="0"/>
                    <a:pt x="354" y="0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142" y="0"/>
                    <a:pt x="142" y="0"/>
                    <a:pt x="142" y="0"/>
                  </a:cubicBezTo>
                  <a:cubicBezTo>
                    <a:pt x="132" y="0"/>
                    <a:pt x="132" y="0"/>
                    <a:pt x="123" y="0"/>
                  </a:cubicBezTo>
                  <a:cubicBezTo>
                    <a:pt x="8" y="71"/>
                    <a:pt x="8" y="71"/>
                    <a:pt x="8" y="71"/>
                  </a:cubicBezTo>
                  <a:cubicBezTo>
                    <a:pt x="0" y="80"/>
                    <a:pt x="0" y="80"/>
                    <a:pt x="0" y="89"/>
                  </a:cubicBezTo>
                  <a:cubicBezTo>
                    <a:pt x="0" y="382"/>
                    <a:pt x="0" y="382"/>
                    <a:pt x="0" y="382"/>
                  </a:cubicBezTo>
                  <a:cubicBezTo>
                    <a:pt x="0" y="382"/>
                    <a:pt x="0" y="390"/>
                    <a:pt x="8" y="390"/>
                  </a:cubicBezTo>
                  <a:cubicBezTo>
                    <a:pt x="8" y="399"/>
                    <a:pt x="17" y="399"/>
                    <a:pt x="26" y="390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239" y="390"/>
                    <a:pt x="239" y="390"/>
                    <a:pt x="239" y="390"/>
                  </a:cubicBezTo>
                  <a:cubicBezTo>
                    <a:pt x="248" y="399"/>
                    <a:pt x="248" y="399"/>
                    <a:pt x="257" y="390"/>
                  </a:cubicBezTo>
                  <a:cubicBezTo>
                    <a:pt x="363" y="328"/>
                    <a:pt x="363" y="328"/>
                    <a:pt x="363" y="328"/>
                  </a:cubicBezTo>
                  <a:cubicBezTo>
                    <a:pt x="470" y="390"/>
                    <a:pt x="470" y="390"/>
                    <a:pt x="470" y="390"/>
                  </a:cubicBezTo>
                  <a:cubicBezTo>
                    <a:pt x="470" y="399"/>
                    <a:pt x="478" y="399"/>
                    <a:pt x="478" y="399"/>
                  </a:cubicBezTo>
                  <a:cubicBezTo>
                    <a:pt x="478" y="399"/>
                    <a:pt x="487" y="399"/>
                    <a:pt x="487" y="390"/>
                  </a:cubicBezTo>
                  <a:cubicBezTo>
                    <a:pt x="496" y="390"/>
                    <a:pt x="496" y="382"/>
                    <a:pt x="496" y="382"/>
                  </a:cubicBezTo>
                  <a:cubicBezTo>
                    <a:pt x="496" y="89"/>
                    <a:pt x="496" y="89"/>
                    <a:pt x="496" y="89"/>
                  </a:cubicBezTo>
                  <a:cubicBezTo>
                    <a:pt x="496" y="80"/>
                    <a:pt x="496" y="80"/>
                    <a:pt x="487" y="71"/>
                  </a:cubicBezTo>
                  <a:close/>
                  <a:moveTo>
                    <a:pt x="115" y="293"/>
                  </a:moveTo>
                  <a:lnTo>
                    <a:pt x="115" y="293"/>
                  </a:lnTo>
                  <a:cubicBezTo>
                    <a:pt x="35" y="346"/>
                    <a:pt x="35" y="346"/>
                    <a:pt x="35" y="346"/>
                  </a:cubicBezTo>
                  <a:cubicBezTo>
                    <a:pt x="35" y="98"/>
                    <a:pt x="35" y="98"/>
                    <a:pt x="35" y="98"/>
                  </a:cubicBezTo>
                  <a:cubicBezTo>
                    <a:pt x="115" y="44"/>
                    <a:pt x="115" y="44"/>
                    <a:pt x="115" y="44"/>
                  </a:cubicBezTo>
                  <a:lnTo>
                    <a:pt x="115" y="293"/>
                  </a:lnTo>
                  <a:close/>
                  <a:moveTo>
                    <a:pt x="230" y="346"/>
                  </a:moveTo>
                  <a:lnTo>
                    <a:pt x="230" y="346"/>
                  </a:lnTo>
                  <a:cubicBezTo>
                    <a:pt x="150" y="293"/>
                    <a:pt x="150" y="293"/>
                    <a:pt x="150" y="293"/>
                  </a:cubicBezTo>
                  <a:cubicBezTo>
                    <a:pt x="150" y="44"/>
                    <a:pt x="150" y="44"/>
                    <a:pt x="150" y="44"/>
                  </a:cubicBezTo>
                  <a:cubicBezTo>
                    <a:pt x="230" y="98"/>
                    <a:pt x="230" y="98"/>
                    <a:pt x="230" y="98"/>
                  </a:cubicBezTo>
                  <a:lnTo>
                    <a:pt x="230" y="346"/>
                  </a:lnTo>
                  <a:close/>
                  <a:moveTo>
                    <a:pt x="345" y="293"/>
                  </a:moveTo>
                  <a:lnTo>
                    <a:pt x="345" y="293"/>
                  </a:lnTo>
                  <a:cubicBezTo>
                    <a:pt x="266" y="346"/>
                    <a:pt x="266" y="346"/>
                    <a:pt x="266" y="346"/>
                  </a:cubicBezTo>
                  <a:cubicBezTo>
                    <a:pt x="266" y="98"/>
                    <a:pt x="266" y="98"/>
                    <a:pt x="266" y="98"/>
                  </a:cubicBezTo>
                  <a:cubicBezTo>
                    <a:pt x="345" y="44"/>
                    <a:pt x="345" y="44"/>
                    <a:pt x="345" y="44"/>
                  </a:cubicBezTo>
                  <a:lnTo>
                    <a:pt x="345" y="293"/>
                  </a:lnTo>
                  <a:close/>
                  <a:moveTo>
                    <a:pt x="461" y="346"/>
                  </a:moveTo>
                  <a:lnTo>
                    <a:pt x="461" y="346"/>
                  </a:lnTo>
                  <a:cubicBezTo>
                    <a:pt x="380" y="293"/>
                    <a:pt x="380" y="293"/>
                    <a:pt x="380" y="293"/>
                  </a:cubicBezTo>
                  <a:cubicBezTo>
                    <a:pt x="380" y="44"/>
                    <a:pt x="380" y="44"/>
                    <a:pt x="380" y="44"/>
                  </a:cubicBezTo>
                  <a:cubicBezTo>
                    <a:pt x="461" y="98"/>
                    <a:pt x="461" y="98"/>
                    <a:pt x="461" y="98"/>
                  </a:cubicBezTo>
                  <a:lnTo>
                    <a:pt x="461" y="34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855389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63">
                <a:solidFill>
                  <a:srgbClr val="445469"/>
                </a:solidFill>
                <a:latin typeface="Lato"/>
              </a:endParaRPr>
            </a:p>
          </p:txBody>
        </p:sp>
      </p:grpSp>
      <p:grpSp>
        <p:nvGrpSpPr>
          <p:cNvPr id="13" name="Group 54">
            <a:extLst>
              <a:ext uri="{FF2B5EF4-FFF2-40B4-BE49-F238E27FC236}">
                <a16:creationId xmlns:a16="http://schemas.microsoft.com/office/drawing/2014/main" id="{A010C508-C9CF-4677-3AB4-22DD1FD7EB9A}"/>
              </a:ext>
            </a:extLst>
          </p:cNvPr>
          <p:cNvGrpSpPr/>
          <p:nvPr/>
        </p:nvGrpSpPr>
        <p:grpSpPr>
          <a:xfrm>
            <a:off x="8044475" y="2687702"/>
            <a:ext cx="899471" cy="899706"/>
            <a:chOff x="14361737" y="2978422"/>
            <a:chExt cx="1999231" cy="1999752"/>
          </a:xfrm>
        </p:grpSpPr>
        <p:grpSp>
          <p:nvGrpSpPr>
            <p:cNvPr id="14" name="Group 74">
              <a:extLst>
                <a:ext uri="{FF2B5EF4-FFF2-40B4-BE49-F238E27FC236}">
                  <a16:creationId xmlns:a16="http://schemas.microsoft.com/office/drawing/2014/main" id="{9CA54912-EFFE-4EC0-3259-9B7AF52C495C}"/>
                </a:ext>
              </a:extLst>
            </p:cNvPr>
            <p:cNvGrpSpPr/>
            <p:nvPr/>
          </p:nvGrpSpPr>
          <p:grpSpPr>
            <a:xfrm rot="21316916">
              <a:off x="14361737" y="2978422"/>
              <a:ext cx="1999231" cy="1999752"/>
              <a:chOff x="5013110" y="5059616"/>
              <a:chExt cx="3378533" cy="3379413"/>
            </a:xfrm>
          </p:grpSpPr>
          <p:sp>
            <p:nvSpPr>
              <p:cNvPr id="16" name="Oval 76">
                <a:extLst>
                  <a:ext uri="{FF2B5EF4-FFF2-40B4-BE49-F238E27FC236}">
                    <a16:creationId xmlns:a16="http://schemas.microsoft.com/office/drawing/2014/main" id="{719235AD-6DCE-6579-F630-70ECD2477BF4}"/>
                  </a:ext>
                </a:extLst>
              </p:cNvPr>
              <p:cNvSpPr/>
              <p:nvPr/>
            </p:nvSpPr>
            <p:spPr>
              <a:xfrm>
                <a:off x="5013110" y="5059616"/>
                <a:ext cx="3378533" cy="3379413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  <a:alpha val="3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8718" tIns="49359" rIns="98718" bIns="49359" rtlCol="0" anchor="ctr"/>
              <a:lstStyle/>
              <a:p>
                <a:pPr algn="ctr" defTabSz="855389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bg-BG" sz="1263">
                  <a:solidFill>
                    <a:srgbClr val="FFFFFF"/>
                  </a:solidFill>
                  <a:latin typeface="Lato"/>
                </a:endParaRPr>
              </a:p>
            </p:txBody>
          </p:sp>
          <p:sp>
            <p:nvSpPr>
              <p:cNvPr id="17" name="Oval 77">
                <a:extLst>
                  <a:ext uri="{FF2B5EF4-FFF2-40B4-BE49-F238E27FC236}">
                    <a16:creationId xmlns:a16="http://schemas.microsoft.com/office/drawing/2014/main" id="{B37A1087-53E7-EB6B-321C-BFBE7A919704}"/>
                  </a:ext>
                </a:extLst>
              </p:cNvPr>
              <p:cNvSpPr/>
              <p:nvPr/>
            </p:nvSpPr>
            <p:spPr>
              <a:xfrm>
                <a:off x="5286107" y="5332685"/>
                <a:ext cx="2832537" cy="2833275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8718" tIns="49359" rIns="98718" bIns="49359" rtlCol="0" anchor="ctr"/>
              <a:lstStyle/>
              <a:p>
                <a:pPr algn="ctr" defTabSz="855389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bg-BG" sz="1263">
                  <a:solidFill>
                    <a:srgbClr val="FFFFFF"/>
                  </a:solidFill>
                  <a:latin typeface="Lato"/>
                </a:endParaRPr>
              </a:p>
            </p:txBody>
          </p:sp>
        </p:grpSp>
        <p:sp>
          <p:nvSpPr>
            <p:cNvPr id="15" name="Freeform 22">
              <a:extLst>
                <a:ext uri="{FF2B5EF4-FFF2-40B4-BE49-F238E27FC236}">
                  <a16:creationId xmlns:a16="http://schemas.microsoft.com/office/drawing/2014/main" id="{7E8FE570-7C30-1FA2-F950-3BB730DD1C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14064" y="3584307"/>
              <a:ext cx="747702" cy="747708"/>
            </a:xfrm>
            <a:custGeom>
              <a:avLst/>
              <a:gdLst>
                <a:gd name="T0" fmla="*/ 230 w 461"/>
                <a:gd name="T1" fmla="*/ 8 h 461"/>
                <a:gd name="T2" fmla="*/ 230 w 461"/>
                <a:gd name="T3" fmla="*/ 8 h 461"/>
                <a:gd name="T4" fmla="*/ 0 w 461"/>
                <a:gd name="T5" fmla="*/ 239 h 461"/>
                <a:gd name="T6" fmla="*/ 230 w 461"/>
                <a:gd name="T7" fmla="*/ 460 h 461"/>
                <a:gd name="T8" fmla="*/ 460 w 461"/>
                <a:gd name="T9" fmla="*/ 230 h 461"/>
                <a:gd name="T10" fmla="*/ 230 w 461"/>
                <a:gd name="T11" fmla="*/ 8 h 461"/>
                <a:gd name="T12" fmla="*/ 230 w 461"/>
                <a:gd name="T13" fmla="*/ 35 h 461"/>
                <a:gd name="T14" fmla="*/ 230 w 461"/>
                <a:gd name="T15" fmla="*/ 35 h 461"/>
                <a:gd name="T16" fmla="*/ 319 w 461"/>
                <a:gd name="T17" fmla="*/ 53 h 461"/>
                <a:gd name="T18" fmla="*/ 291 w 461"/>
                <a:gd name="T19" fmla="*/ 106 h 461"/>
                <a:gd name="T20" fmla="*/ 230 w 461"/>
                <a:gd name="T21" fmla="*/ 97 h 461"/>
                <a:gd name="T22" fmla="*/ 168 w 461"/>
                <a:gd name="T23" fmla="*/ 106 h 461"/>
                <a:gd name="T24" fmla="*/ 141 w 461"/>
                <a:gd name="T25" fmla="*/ 53 h 461"/>
                <a:gd name="T26" fmla="*/ 230 w 461"/>
                <a:gd name="T27" fmla="*/ 35 h 461"/>
                <a:gd name="T28" fmla="*/ 106 w 461"/>
                <a:gd name="T29" fmla="*/ 292 h 461"/>
                <a:gd name="T30" fmla="*/ 106 w 461"/>
                <a:gd name="T31" fmla="*/ 292 h 461"/>
                <a:gd name="T32" fmla="*/ 53 w 461"/>
                <a:gd name="T33" fmla="*/ 327 h 461"/>
                <a:gd name="T34" fmla="*/ 35 w 461"/>
                <a:gd name="T35" fmla="*/ 239 h 461"/>
                <a:gd name="T36" fmla="*/ 53 w 461"/>
                <a:gd name="T37" fmla="*/ 141 h 461"/>
                <a:gd name="T38" fmla="*/ 106 w 461"/>
                <a:gd name="T39" fmla="*/ 167 h 461"/>
                <a:gd name="T40" fmla="*/ 88 w 461"/>
                <a:gd name="T41" fmla="*/ 230 h 461"/>
                <a:gd name="T42" fmla="*/ 106 w 461"/>
                <a:gd name="T43" fmla="*/ 292 h 461"/>
                <a:gd name="T44" fmla="*/ 230 w 461"/>
                <a:gd name="T45" fmla="*/ 433 h 461"/>
                <a:gd name="T46" fmla="*/ 230 w 461"/>
                <a:gd name="T47" fmla="*/ 433 h 461"/>
                <a:gd name="T48" fmla="*/ 141 w 461"/>
                <a:gd name="T49" fmla="*/ 407 h 461"/>
                <a:gd name="T50" fmla="*/ 168 w 461"/>
                <a:gd name="T51" fmla="*/ 354 h 461"/>
                <a:gd name="T52" fmla="*/ 230 w 461"/>
                <a:gd name="T53" fmla="*/ 372 h 461"/>
                <a:gd name="T54" fmla="*/ 291 w 461"/>
                <a:gd name="T55" fmla="*/ 354 h 461"/>
                <a:gd name="T56" fmla="*/ 319 w 461"/>
                <a:gd name="T57" fmla="*/ 407 h 461"/>
                <a:gd name="T58" fmla="*/ 230 w 461"/>
                <a:gd name="T59" fmla="*/ 433 h 461"/>
                <a:gd name="T60" fmla="*/ 230 w 461"/>
                <a:gd name="T61" fmla="*/ 345 h 461"/>
                <a:gd name="T62" fmla="*/ 230 w 461"/>
                <a:gd name="T63" fmla="*/ 345 h 461"/>
                <a:gd name="T64" fmla="*/ 124 w 461"/>
                <a:gd name="T65" fmla="*/ 230 h 461"/>
                <a:gd name="T66" fmla="*/ 230 w 461"/>
                <a:gd name="T67" fmla="*/ 123 h 461"/>
                <a:gd name="T68" fmla="*/ 336 w 461"/>
                <a:gd name="T69" fmla="*/ 230 h 461"/>
                <a:gd name="T70" fmla="*/ 230 w 461"/>
                <a:gd name="T71" fmla="*/ 345 h 461"/>
                <a:gd name="T72" fmla="*/ 354 w 461"/>
                <a:gd name="T73" fmla="*/ 292 h 461"/>
                <a:gd name="T74" fmla="*/ 354 w 461"/>
                <a:gd name="T75" fmla="*/ 292 h 461"/>
                <a:gd name="T76" fmla="*/ 372 w 461"/>
                <a:gd name="T77" fmla="*/ 230 h 461"/>
                <a:gd name="T78" fmla="*/ 354 w 461"/>
                <a:gd name="T79" fmla="*/ 167 h 461"/>
                <a:gd name="T80" fmla="*/ 407 w 461"/>
                <a:gd name="T81" fmla="*/ 141 h 461"/>
                <a:gd name="T82" fmla="*/ 425 w 461"/>
                <a:gd name="T83" fmla="*/ 230 h 461"/>
                <a:gd name="T84" fmla="*/ 407 w 461"/>
                <a:gd name="T85" fmla="*/ 327 h 461"/>
                <a:gd name="T86" fmla="*/ 354 w 461"/>
                <a:gd name="T87" fmla="*/ 292 h 4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61" h="461">
                  <a:moveTo>
                    <a:pt x="230" y="8"/>
                  </a:moveTo>
                  <a:lnTo>
                    <a:pt x="230" y="8"/>
                  </a:lnTo>
                  <a:cubicBezTo>
                    <a:pt x="97" y="8"/>
                    <a:pt x="0" y="106"/>
                    <a:pt x="0" y="239"/>
                  </a:cubicBezTo>
                  <a:cubicBezTo>
                    <a:pt x="0" y="363"/>
                    <a:pt x="106" y="460"/>
                    <a:pt x="230" y="460"/>
                  </a:cubicBezTo>
                  <a:cubicBezTo>
                    <a:pt x="363" y="460"/>
                    <a:pt x="460" y="354"/>
                    <a:pt x="460" y="230"/>
                  </a:cubicBezTo>
                  <a:cubicBezTo>
                    <a:pt x="460" y="106"/>
                    <a:pt x="354" y="0"/>
                    <a:pt x="230" y="8"/>
                  </a:cubicBezTo>
                  <a:close/>
                  <a:moveTo>
                    <a:pt x="230" y="35"/>
                  </a:moveTo>
                  <a:lnTo>
                    <a:pt x="230" y="35"/>
                  </a:lnTo>
                  <a:cubicBezTo>
                    <a:pt x="256" y="35"/>
                    <a:pt x="291" y="44"/>
                    <a:pt x="319" y="53"/>
                  </a:cubicBezTo>
                  <a:cubicBezTo>
                    <a:pt x="291" y="106"/>
                    <a:pt x="291" y="106"/>
                    <a:pt x="291" y="106"/>
                  </a:cubicBezTo>
                  <a:cubicBezTo>
                    <a:pt x="275" y="97"/>
                    <a:pt x="247" y="97"/>
                    <a:pt x="230" y="97"/>
                  </a:cubicBezTo>
                  <a:cubicBezTo>
                    <a:pt x="203" y="97"/>
                    <a:pt x="185" y="97"/>
                    <a:pt x="168" y="106"/>
                  </a:cubicBezTo>
                  <a:cubicBezTo>
                    <a:pt x="141" y="53"/>
                    <a:pt x="141" y="53"/>
                    <a:pt x="141" y="53"/>
                  </a:cubicBezTo>
                  <a:cubicBezTo>
                    <a:pt x="168" y="44"/>
                    <a:pt x="194" y="35"/>
                    <a:pt x="230" y="35"/>
                  </a:cubicBezTo>
                  <a:close/>
                  <a:moveTo>
                    <a:pt x="106" y="292"/>
                  </a:moveTo>
                  <a:lnTo>
                    <a:pt x="106" y="292"/>
                  </a:lnTo>
                  <a:cubicBezTo>
                    <a:pt x="53" y="327"/>
                    <a:pt x="53" y="327"/>
                    <a:pt x="53" y="327"/>
                  </a:cubicBezTo>
                  <a:cubicBezTo>
                    <a:pt x="35" y="301"/>
                    <a:pt x="35" y="265"/>
                    <a:pt x="35" y="239"/>
                  </a:cubicBezTo>
                  <a:cubicBezTo>
                    <a:pt x="26" y="204"/>
                    <a:pt x="35" y="167"/>
                    <a:pt x="53" y="141"/>
                  </a:cubicBezTo>
                  <a:cubicBezTo>
                    <a:pt x="106" y="167"/>
                    <a:pt x="106" y="167"/>
                    <a:pt x="106" y="167"/>
                  </a:cubicBezTo>
                  <a:cubicBezTo>
                    <a:pt x="97" y="185"/>
                    <a:pt x="88" y="212"/>
                    <a:pt x="88" y="230"/>
                  </a:cubicBezTo>
                  <a:cubicBezTo>
                    <a:pt x="88" y="257"/>
                    <a:pt x="97" y="274"/>
                    <a:pt x="106" y="292"/>
                  </a:cubicBezTo>
                  <a:close/>
                  <a:moveTo>
                    <a:pt x="230" y="433"/>
                  </a:moveTo>
                  <a:lnTo>
                    <a:pt x="230" y="433"/>
                  </a:lnTo>
                  <a:cubicBezTo>
                    <a:pt x="194" y="433"/>
                    <a:pt x="168" y="425"/>
                    <a:pt x="141" y="407"/>
                  </a:cubicBezTo>
                  <a:cubicBezTo>
                    <a:pt x="168" y="354"/>
                    <a:pt x="168" y="354"/>
                    <a:pt x="168" y="354"/>
                  </a:cubicBezTo>
                  <a:cubicBezTo>
                    <a:pt x="185" y="363"/>
                    <a:pt x="203" y="372"/>
                    <a:pt x="230" y="372"/>
                  </a:cubicBezTo>
                  <a:cubicBezTo>
                    <a:pt x="247" y="372"/>
                    <a:pt x="275" y="363"/>
                    <a:pt x="291" y="354"/>
                  </a:cubicBezTo>
                  <a:cubicBezTo>
                    <a:pt x="319" y="407"/>
                    <a:pt x="319" y="407"/>
                    <a:pt x="319" y="407"/>
                  </a:cubicBezTo>
                  <a:cubicBezTo>
                    <a:pt x="291" y="425"/>
                    <a:pt x="266" y="433"/>
                    <a:pt x="230" y="433"/>
                  </a:cubicBezTo>
                  <a:close/>
                  <a:moveTo>
                    <a:pt x="230" y="345"/>
                  </a:moveTo>
                  <a:lnTo>
                    <a:pt x="230" y="345"/>
                  </a:lnTo>
                  <a:cubicBezTo>
                    <a:pt x="168" y="345"/>
                    <a:pt x="124" y="292"/>
                    <a:pt x="124" y="230"/>
                  </a:cubicBezTo>
                  <a:cubicBezTo>
                    <a:pt x="124" y="167"/>
                    <a:pt x="168" y="123"/>
                    <a:pt x="230" y="123"/>
                  </a:cubicBezTo>
                  <a:cubicBezTo>
                    <a:pt x="291" y="123"/>
                    <a:pt x="336" y="167"/>
                    <a:pt x="336" y="230"/>
                  </a:cubicBezTo>
                  <a:cubicBezTo>
                    <a:pt x="336" y="292"/>
                    <a:pt x="291" y="345"/>
                    <a:pt x="230" y="345"/>
                  </a:cubicBezTo>
                  <a:close/>
                  <a:moveTo>
                    <a:pt x="354" y="292"/>
                  </a:moveTo>
                  <a:lnTo>
                    <a:pt x="354" y="292"/>
                  </a:lnTo>
                  <a:cubicBezTo>
                    <a:pt x="363" y="274"/>
                    <a:pt x="372" y="257"/>
                    <a:pt x="372" y="230"/>
                  </a:cubicBezTo>
                  <a:cubicBezTo>
                    <a:pt x="372" y="212"/>
                    <a:pt x="363" y="185"/>
                    <a:pt x="354" y="167"/>
                  </a:cubicBezTo>
                  <a:cubicBezTo>
                    <a:pt x="407" y="141"/>
                    <a:pt x="407" y="141"/>
                    <a:pt x="407" y="141"/>
                  </a:cubicBezTo>
                  <a:cubicBezTo>
                    <a:pt x="416" y="167"/>
                    <a:pt x="425" y="195"/>
                    <a:pt x="425" y="230"/>
                  </a:cubicBezTo>
                  <a:cubicBezTo>
                    <a:pt x="425" y="265"/>
                    <a:pt x="416" y="292"/>
                    <a:pt x="407" y="327"/>
                  </a:cubicBezTo>
                  <a:lnTo>
                    <a:pt x="354" y="2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855389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63">
                <a:solidFill>
                  <a:srgbClr val="445469"/>
                </a:solidFill>
                <a:latin typeface="Lato"/>
              </a:endParaRPr>
            </a:p>
          </p:txBody>
        </p:sp>
      </p:grpSp>
      <p:grpSp>
        <p:nvGrpSpPr>
          <p:cNvPr id="18" name="Group 55">
            <a:extLst>
              <a:ext uri="{FF2B5EF4-FFF2-40B4-BE49-F238E27FC236}">
                <a16:creationId xmlns:a16="http://schemas.microsoft.com/office/drawing/2014/main" id="{9C17EA88-2583-CCD9-9573-05607A2F80D1}"/>
              </a:ext>
            </a:extLst>
          </p:cNvPr>
          <p:cNvGrpSpPr/>
          <p:nvPr/>
        </p:nvGrpSpPr>
        <p:grpSpPr>
          <a:xfrm>
            <a:off x="6284562" y="2683075"/>
            <a:ext cx="899471" cy="899706"/>
            <a:chOff x="12208441" y="5274469"/>
            <a:chExt cx="1999231" cy="1999752"/>
          </a:xfrm>
        </p:grpSpPr>
        <p:grpSp>
          <p:nvGrpSpPr>
            <p:cNvPr id="19" name="Group 61">
              <a:extLst>
                <a:ext uri="{FF2B5EF4-FFF2-40B4-BE49-F238E27FC236}">
                  <a16:creationId xmlns:a16="http://schemas.microsoft.com/office/drawing/2014/main" id="{074FDC6E-14A0-70BB-0036-BEDCC4645864}"/>
                </a:ext>
              </a:extLst>
            </p:cNvPr>
            <p:cNvGrpSpPr/>
            <p:nvPr/>
          </p:nvGrpSpPr>
          <p:grpSpPr>
            <a:xfrm rot="21316916">
              <a:off x="12208441" y="5274469"/>
              <a:ext cx="1999231" cy="1999752"/>
              <a:chOff x="5013110" y="5059616"/>
              <a:chExt cx="3378533" cy="3379413"/>
            </a:xfrm>
          </p:grpSpPr>
          <p:sp>
            <p:nvSpPr>
              <p:cNvPr id="21" name="Oval 63">
                <a:extLst>
                  <a:ext uri="{FF2B5EF4-FFF2-40B4-BE49-F238E27FC236}">
                    <a16:creationId xmlns:a16="http://schemas.microsoft.com/office/drawing/2014/main" id="{C47D234A-97D1-F79C-74FD-0A90ECAFF8F0}"/>
                  </a:ext>
                </a:extLst>
              </p:cNvPr>
              <p:cNvSpPr/>
              <p:nvPr/>
            </p:nvSpPr>
            <p:spPr>
              <a:xfrm>
                <a:off x="5013110" y="5059616"/>
                <a:ext cx="3378533" cy="3379413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  <a:alpha val="3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8718" tIns="49359" rIns="98718" bIns="49359" rtlCol="0" anchor="ctr"/>
              <a:lstStyle/>
              <a:p>
                <a:pPr algn="ctr" defTabSz="855389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bg-BG" sz="1263">
                  <a:solidFill>
                    <a:srgbClr val="FFFFFF"/>
                  </a:solidFill>
                  <a:latin typeface="Lato"/>
                </a:endParaRPr>
              </a:p>
            </p:txBody>
          </p:sp>
          <p:sp>
            <p:nvSpPr>
              <p:cNvPr id="22" name="Oval 73">
                <a:extLst>
                  <a:ext uri="{FF2B5EF4-FFF2-40B4-BE49-F238E27FC236}">
                    <a16:creationId xmlns:a16="http://schemas.microsoft.com/office/drawing/2014/main" id="{4870B77A-2010-DB4B-D582-F3B9D43852F8}"/>
                  </a:ext>
                </a:extLst>
              </p:cNvPr>
              <p:cNvSpPr/>
              <p:nvPr/>
            </p:nvSpPr>
            <p:spPr>
              <a:xfrm>
                <a:off x="5286107" y="5332685"/>
                <a:ext cx="2832537" cy="2833275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8718" tIns="49359" rIns="98718" bIns="49359" rtlCol="0" anchor="ctr"/>
              <a:lstStyle/>
              <a:p>
                <a:pPr algn="ctr" defTabSz="855389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bg-BG" sz="1263">
                  <a:solidFill>
                    <a:srgbClr val="FFFFFF"/>
                  </a:solidFill>
                  <a:latin typeface="Lato"/>
                </a:endParaRPr>
              </a:p>
            </p:txBody>
          </p:sp>
        </p:grpSp>
        <p:sp>
          <p:nvSpPr>
            <p:cNvPr id="20" name="Freeform 101">
              <a:extLst>
                <a:ext uri="{FF2B5EF4-FFF2-40B4-BE49-F238E27FC236}">
                  <a16:creationId xmlns:a16="http://schemas.microsoft.com/office/drawing/2014/main" id="{6E1AA1BF-6616-E833-0C0E-2891C60D16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85009" y="5933249"/>
              <a:ext cx="804670" cy="619524"/>
            </a:xfrm>
            <a:custGeom>
              <a:avLst/>
              <a:gdLst>
                <a:gd name="T0" fmla="*/ 80 w 497"/>
                <a:gd name="T1" fmla="*/ 248 h 382"/>
                <a:gd name="T2" fmla="*/ 80 w 497"/>
                <a:gd name="T3" fmla="*/ 248 h 382"/>
                <a:gd name="T4" fmla="*/ 159 w 497"/>
                <a:gd name="T5" fmla="*/ 328 h 382"/>
                <a:gd name="T6" fmla="*/ 248 w 497"/>
                <a:gd name="T7" fmla="*/ 381 h 382"/>
                <a:gd name="T8" fmla="*/ 337 w 497"/>
                <a:gd name="T9" fmla="*/ 337 h 382"/>
                <a:gd name="T10" fmla="*/ 390 w 497"/>
                <a:gd name="T11" fmla="*/ 258 h 382"/>
                <a:gd name="T12" fmla="*/ 248 w 497"/>
                <a:gd name="T13" fmla="*/ 328 h 382"/>
                <a:gd name="T14" fmla="*/ 80 w 497"/>
                <a:gd name="T15" fmla="*/ 248 h 382"/>
                <a:gd name="T16" fmla="*/ 487 w 497"/>
                <a:gd name="T17" fmla="*/ 124 h 382"/>
                <a:gd name="T18" fmla="*/ 487 w 497"/>
                <a:gd name="T19" fmla="*/ 124 h 382"/>
                <a:gd name="T20" fmla="*/ 274 w 497"/>
                <a:gd name="T21" fmla="*/ 9 h 382"/>
                <a:gd name="T22" fmla="*/ 221 w 497"/>
                <a:gd name="T23" fmla="*/ 9 h 382"/>
                <a:gd name="T24" fmla="*/ 9 w 497"/>
                <a:gd name="T25" fmla="*/ 124 h 382"/>
                <a:gd name="T26" fmla="*/ 9 w 497"/>
                <a:gd name="T27" fmla="*/ 160 h 382"/>
                <a:gd name="T28" fmla="*/ 221 w 497"/>
                <a:gd name="T29" fmla="*/ 275 h 382"/>
                <a:gd name="T30" fmla="*/ 274 w 497"/>
                <a:gd name="T31" fmla="*/ 275 h 382"/>
                <a:gd name="T32" fmla="*/ 408 w 497"/>
                <a:gd name="T33" fmla="*/ 195 h 382"/>
                <a:gd name="T34" fmla="*/ 266 w 497"/>
                <a:gd name="T35" fmla="*/ 160 h 382"/>
                <a:gd name="T36" fmla="*/ 248 w 497"/>
                <a:gd name="T37" fmla="*/ 168 h 382"/>
                <a:gd name="T38" fmla="*/ 203 w 497"/>
                <a:gd name="T39" fmla="*/ 133 h 382"/>
                <a:gd name="T40" fmla="*/ 248 w 497"/>
                <a:gd name="T41" fmla="*/ 107 h 382"/>
                <a:gd name="T42" fmla="*/ 293 w 497"/>
                <a:gd name="T43" fmla="*/ 124 h 382"/>
                <a:gd name="T44" fmla="*/ 443 w 497"/>
                <a:gd name="T45" fmla="*/ 177 h 382"/>
                <a:gd name="T46" fmla="*/ 487 w 497"/>
                <a:gd name="T47" fmla="*/ 160 h 382"/>
                <a:gd name="T48" fmla="*/ 487 w 497"/>
                <a:gd name="T49" fmla="*/ 124 h 382"/>
                <a:gd name="T50" fmla="*/ 425 w 497"/>
                <a:gd name="T51" fmla="*/ 346 h 382"/>
                <a:gd name="T52" fmla="*/ 425 w 497"/>
                <a:gd name="T53" fmla="*/ 346 h 382"/>
                <a:gd name="T54" fmla="*/ 461 w 497"/>
                <a:gd name="T55" fmla="*/ 337 h 382"/>
                <a:gd name="T56" fmla="*/ 443 w 497"/>
                <a:gd name="T57" fmla="*/ 177 h 382"/>
                <a:gd name="T58" fmla="*/ 408 w 497"/>
                <a:gd name="T59" fmla="*/ 195 h 382"/>
                <a:gd name="T60" fmla="*/ 425 w 497"/>
                <a:gd name="T61" fmla="*/ 346 h 3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7" h="382">
                  <a:moveTo>
                    <a:pt x="80" y="248"/>
                  </a:moveTo>
                  <a:lnTo>
                    <a:pt x="80" y="248"/>
                  </a:lnTo>
                  <a:cubicBezTo>
                    <a:pt x="97" y="293"/>
                    <a:pt x="106" y="311"/>
                    <a:pt x="159" y="328"/>
                  </a:cubicBezTo>
                  <a:cubicBezTo>
                    <a:pt x="203" y="355"/>
                    <a:pt x="230" y="381"/>
                    <a:pt x="248" y="381"/>
                  </a:cubicBezTo>
                  <a:cubicBezTo>
                    <a:pt x="266" y="381"/>
                    <a:pt x="293" y="355"/>
                    <a:pt x="337" y="337"/>
                  </a:cubicBezTo>
                  <a:cubicBezTo>
                    <a:pt x="390" y="311"/>
                    <a:pt x="372" y="311"/>
                    <a:pt x="390" y="258"/>
                  </a:cubicBezTo>
                  <a:cubicBezTo>
                    <a:pt x="248" y="328"/>
                    <a:pt x="248" y="328"/>
                    <a:pt x="248" y="328"/>
                  </a:cubicBezTo>
                  <a:lnTo>
                    <a:pt x="80" y="248"/>
                  </a:lnTo>
                  <a:close/>
                  <a:moveTo>
                    <a:pt x="487" y="124"/>
                  </a:moveTo>
                  <a:lnTo>
                    <a:pt x="487" y="124"/>
                  </a:lnTo>
                  <a:cubicBezTo>
                    <a:pt x="274" y="9"/>
                    <a:pt x="274" y="9"/>
                    <a:pt x="274" y="9"/>
                  </a:cubicBezTo>
                  <a:cubicBezTo>
                    <a:pt x="266" y="0"/>
                    <a:pt x="239" y="0"/>
                    <a:pt x="221" y="9"/>
                  </a:cubicBezTo>
                  <a:cubicBezTo>
                    <a:pt x="9" y="124"/>
                    <a:pt x="9" y="124"/>
                    <a:pt x="9" y="124"/>
                  </a:cubicBezTo>
                  <a:cubicBezTo>
                    <a:pt x="0" y="133"/>
                    <a:pt x="0" y="142"/>
                    <a:pt x="9" y="160"/>
                  </a:cubicBezTo>
                  <a:cubicBezTo>
                    <a:pt x="221" y="275"/>
                    <a:pt x="221" y="275"/>
                    <a:pt x="221" y="275"/>
                  </a:cubicBezTo>
                  <a:cubicBezTo>
                    <a:pt x="239" y="284"/>
                    <a:pt x="266" y="284"/>
                    <a:pt x="274" y="275"/>
                  </a:cubicBezTo>
                  <a:cubicBezTo>
                    <a:pt x="408" y="195"/>
                    <a:pt x="408" y="195"/>
                    <a:pt x="408" y="195"/>
                  </a:cubicBezTo>
                  <a:cubicBezTo>
                    <a:pt x="266" y="160"/>
                    <a:pt x="266" y="160"/>
                    <a:pt x="266" y="160"/>
                  </a:cubicBezTo>
                  <a:cubicBezTo>
                    <a:pt x="257" y="160"/>
                    <a:pt x="257" y="168"/>
                    <a:pt x="248" y="168"/>
                  </a:cubicBezTo>
                  <a:cubicBezTo>
                    <a:pt x="221" y="168"/>
                    <a:pt x="203" y="151"/>
                    <a:pt x="203" y="133"/>
                  </a:cubicBezTo>
                  <a:cubicBezTo>
                    <a:pt x="203" y="124"/>
                    <a:pt x="221" y="107"/>
                    <a:pt x="248" y="107"/>
                  </a:cubicBezTo>
                  <a:cubicBezTo>
                    <a:pt x="266" y="107"/>
                    <a:pt x="284" y="115"/>
                    <a:pt x="293" y="124"/>
                  </a:cubicBezTo>
                  <a:cubicBezTo>
                    <a:pt x="443" y="177"/>
                    <a:pt x="443" y="177"/>
                    <a:pt x="443" y="177"/>
                  </a:cubicBezTo>
                  <a:cubicBezTo>
                    <a:pt x="487" y="160"/>
                    <a:pt x="487" y="160"/>
                    <a:pt x="487" y="160"/>
                  </a:cubicBezTo>
                  <a:cubicBezTo>
                    <a:pt x="496" y="142"/>
                    <a:pt x="496" y="133"/>
                    <a:pt x="487" y="124"/>
                  </a:cubicBezTo>
                  <a:close/>
                  <a:moveTo>
                    <a:pt x="425" y="346"/>
                  </a:moveTo>
                  <a:lnTo>
                    <a:pt x="425" y="346"/>
                  </a:lnTo>
                  <a:cubicBezTo>
                    <a:pt x="416" y="355"/>
                    <a:pt x="452" y="364"/>
                    <a:pt x="461" y="337"/>
                  </a:cubicBezTo>
                  <a:cubicBezTo>
                    <a:pt x="469" y="213"/>
                    <a:pt x="443" y="177"/>
                    <a:pt x="443" y="177"/>
                  </a:cubicBezTo>
                  <a:cubicBezTo>
                    <a:pt x="408" y="195"/>
                    <a:pt x="408" y="195"/>
                    <a:pt x="408" y="195"/>
                  </a:cubicBezTo>
                  <a:cubicBezTo>
                    <a:pt x="408" y="195"/>
                    <a:pt x="443" y="222"/>
                    <a:pt x="425" y="34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855389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63">
                <a:solidFill>
                  <a:srgbClr val="445469"/>
                </a:solidFill>
                <a:latin typeface="Lato"/>
              </a:endParaRPr>
            </a:p>
          </p:txBody>
        </p:sp>
      </p:grpSp>
      <p:grpSp>
        <p:nvGrpSpPr>
          <p:cNvPr id="23" name="Group 56">
            <a:extLst>
              <a:ext uri="{FF2B5EF4-FFF2-40B4-BE49-F238E27FC236}">
                <a16:creationId xmlns:a16="http://schemas.microsoft.com/office/drawing/2014/main" id="{6C8DFB51-071C-BC05-FFB2-8BB76FF42475}"/>
              </a:ext>
            </a:extLst>
          </p:cNvPr>
          <p:cNvGrpSpPr/>
          <p:nvPr/>
        </p:nvGrpSpPr>
        <p:grpSpPr>
          <a:xfrm>
            <a:off x="4520224" y="2680410"/>
            <a:ext cx="899471" cy="899706"/>
            <a:chOff x="9907711" y="7463571"/>
            <a:chExt cx="1999231" cy="1999752"/>
          </a:xfrm>
        </p:grpSpPr>
        <p:grpSp>
          <p:nvGrpSpPr>
            <p:cNvPr id="24" name="Group 57">
              <a:extLst>
                <a:ext uri="{FF2B5EF4-FFF2-40B4-BE49-F238E27FC236}">
                  <a16:creationId xmlns:a16="http://schemas.microsoft.com/office/drawing/2014/main" id="{41508E52-77C6-1853-2146-ED01A148F9A7}"/>
                </a:ext>
              </a:extLst>
            </p:cNvPr>
            <p:cNvGrpSpPr/>
            <p:nvPr/>
          </p:nvGrpSpPr>
          <p:grpSpPr>
            <a:xfrm rot="21316916">
              <a:off x="9907711" y="7463571"/>
              <a:ext cx="1999231" cy="1999752"/>
              <a:chOff x="5013110" y="5059616"/>
              <a:chExt cx="3378533" cy="3379413"/>
            </a:xfrm>
          </p:grpSpPr>
          <p:sp>
            <p:nvSpPr>
              <p:cNvPr id="26" name="Oval 59">
                <a:extLst>
                  <a:ext uri="{FF2B5EF4-FFF2-40B4-BE49-F238E27FC236}">
                    <a16:creationId xmlns:a16="http://schemas.microsoft.com/office/drawing/2014/main" id="{2E2C1303-2D9A-9E19-8422-885D0E8E19A9}"/>
                  </a:ext>
                </a:extLst>
              </p:cNvPr>
              <p:cNvSpPr/>
              <p:nvPr/>
            </p:nvSpPr>
            <p:spPr>
              <a:xfrm>
                <a:off x="5013110" y="5059616"/>
                <a:ext cx="3378533" cy="33794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  <a:alpha val="3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8718" tIns="49359" rIns="98718" bIns="49359" rtlCol="0" anchor="ctr"/>
              <a:lstStyle/>
              <a:p>
                <a:pPr algn="ctr" defTabSz="855389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bg-BG" sz="1263">
                  <a:solidFill>
                    <a:srgbClr val="FFFFFF"/>
                  </a:solidFill>
                  <a:latin typeface="Lato"/>
                </a:endParaRPr>
              </a:p>
            </p:txBody>
          </p:sp>
          <p:sp>
            <p:nvSpPr>
              <p:cNvPr id="27" name="Oval 60">
                <a:extLst>
                  <a:ext uri="{FF2B5EF4-FFF2-40B4-BE49-F238E27FC236}">
                    <a16:creationId xmlns:a16="http://schemas.microsoft.com/office/drawing/2014/main" id="{010076C5-B8CE-739D-E8AF-2089465EC226}"/>
                  </a:ext>
                </a:extLst>
              </p:cNvPr>
              <p:cNvSpPr/>
              <p:nvPr/>
            </p:nvSpPr>
            <p:spPr>
              <a:xfrm>
                <a:off x="5286108" y="5332684"/>
                <a:ext cx="2832536" cy="2833274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8718" tIns="49359" rIns="98718" bIns="49359" rtlCol="0" anchor="ctr"/>
              <a:lstStyle/>
              <a:p>
                <a:pPr algn="ctr" defTabSz="855389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bg-BG" sz="1263">
                  <a:solidFill>
                    <a:srgbClr val="FFFFFF"/>
                  </a:solidFill>
                  <a:latin typeface="Lato"/>
                </a:endParaRPr>
              </a:p>
            </p:txBody>
          </p:sp>
        </p:grpSp>
        <p:sp>
          <p:nvSpPr>
            <p:cNvPr id="25" name="Freeform 104">
              <a:extLst>
                <a:ext uri="{FF2B5EF4-FFF2-40B4-BE49-F238E27FC236}">
                  <a16:creationId xmlns:a16="http://schemas.microsoft.com/office/drawing/2014/main" id="{C7236289-EFDB-5731-293F-49C14F0D77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28124" y="8136492"/>
              <a:ext cx="804676" cy="541196"/>
            </a:xfrm>
            <a:custGeom>
              <a:avLst/>
              <a:gdLst>
                <a:gd name="T0" fmla="*/ 203 w 497"/>
                <a:gd name="T1" fmla="*/ 257 h 337"/>
                <a:gd name="T2" fmla="*/ 203 w 497"/>
                <a:gd name="T3" fmla="*/ 257 h 337"/>
                <a:gd name="T4" fmla="*/ 221 w 497"/>
                <a:gd name="T5" fmla="*/ 327 h 337"/>
                <a:gd name="T6" fmla="*/ 283 w 497"/>
                <a:gd name="T7" fmla="*/ 310 h 337"/>
                <a:gd name="T8" fmla="*/ 398 w 497"/>
                <a:gd name="T9" fmla="*/ 9 h 337"/>
                <a:gd name="T10" fmla="*/ 203 w 497"/>
                <a:gd name="T11" fmla="*/ 257 h 337"/>
                <a:gd name="T12" fmla="*/ 248 w 497"/>
                <a:gd name="T13" fmla="*/ 71 h 337"/>
                <a:gd name="T14" fmla="*/ 248 w 497"/>
                <a:gd name="T15" fmla="*/ 71 h 337"/>
                <a:gd name="T16" fmla="*/ 274 w 497"/>
                <a:gd name="T17" fmla="*/ 71 h 337"/>
                <a:gd name="T18" fmla="*/ 310 w 497"/>
                <a:gd name="T19" fmla="*/ 26 h 337"/>
                <a:gd name="T20" fmla="*/ 248 w 497"/>
                <a:gd name="T21" fmla="*/ 17 h 337"/>
                <a:gd name="T22" fmla="*/ 0 w 497"/>
                <a:gd name="T23" fmla="*/ 283 h 337"/>
                <a:gd name="T24" fmla="*/ 0 w 497"/>
                <a:gd name="T25" fmla="*/ 310 h 337"/>
                <a:gd name="T26" fmla="*/ 26 w 497"/>
                <a:gd name="T27" fmla="*/ 336 h 337"/>
                <a:gd name="T28" fmla="*/ 53 w 497"/>
                <a:gd name="T29" fmla="*/ 310 h 337"/>
                <a:gd name="T30" fmla="*/ 53 w 497"/>
                <a:gd name="T31" fmla="*/ 283 h 337"/>
                <a:gd name="T32" fmla="*/ 248 w 497"/>
                <a:gd name="T33" fmla="*/ 71 h 337"/>
                <a:gd name="T34" fmla="*/ 425 w 497"/>
                <a:gd name="T35" fmla="*/ 98 h 337"/>
                <a:gd name="T36" fmla="*/ 425 w 497"/>
                <a:gd name="T37" fmla="*/ 98 h 337"/>
                <a:gd name="T38" fmla="*/ 407 w 497"/>
                <a:gd name="T39" fmla="*/ 151 h 337"/>
                <a:gd name="T40" fmla="*/ 442 w 497"/>
                <a:gd name="T41" fmla="*/ 283 h 337"/>
                <a:gd name="T42" fmla="*/ 442 w 497"/>
                <a:gd name="T43" fmla="*/ 310 h 337"/>
                <a:gd name="T44" fmla="*/ 469 w 497"/>
                <a:gd name="T45" fmla="*/ 336 h 337"/>
                <a:gd name="T46" fmla="*/ 469 w 497"/>
                <a:gd name="T47" fmla="*/ 336 h 337"/>
                <a:gd name="T48" fmla="*/ 496 w 497"/>
                <a:gd name="T49" fmla="*/ 310 h 337"/>
                <a:gd name="T50" fmla="*/ 496 w 497"/>
                <a:gd name="T51" fmla="*/ 283 h 337"/>
                <a:gd name="T52" fmla="*/ 425 w 497"/>
                <a:gd name="T53" fmla="*/ 98 h 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97" h="337">
                  <a:moveTo>
                    <a:pt x="203" y="257"/>
                  </a:moveTo>
                  <a:lnTo>
                    <a:pt x="203" y="257"/>
                  </a:lnTo>
                  <a:cubicBezTo>
                    <a:pt x="186" y="283"/>
                    <a:pt x="194" y="310"/>
                    <a:pt x="221" y="327"/>
                  </a:cubicBezTo>
                  <a:cubicBezTo>
                    <a:pt x="239" y="336"/>
                    <a:pt x="266" y="336"/>
                    <a:pt x="283" y="310"/>
                  </a:cubicBezTo>
                  <a:cubicBezTo>
                    <a:pt x="301" y="274"/>
                    <a:pt x="407" y="9"/>
                    <a:pt x="398" y="9"/>
                  </a:cubicBezTo>
                  <a:cubicBezTo>
                    <a:pt x="389" y="0"/>
                    <a:pt x="221" y="230"/>
                    <a:pt x="203" y="257"/>
                  </a:cubicBezTo>
                  <a:close/>
                  <a:moveTo>
                    <a:pt x="248" y="71"/>
                  </a:moveTo>
                  <a:lnTo>
                    <a:pt x="248" y="71"/>
                  </a:lnTo>
                  <a:cubicBezTo>
                    <a:pt x="257" y="71"/>
                    <a:pt x="266" y="71"/>
                    <a:pt x="274" y="71"/>
                  </a:cubicBezTo>
                  <a:cubicBezTo>
                    <a:pt x="292" y="53"/>
                    <a:pt x="301" y="44"/>
                    <a:pt x="310" y="26"/>
                  </a:cubicBezTo>
                  <a:cubicBezTo>
                    <a:pt x="292" y="17"/>
                    <a:pt x="274" y="17"/>
                    <a:pt x="248" y="17"/>
                  </a:cubicBezTo>
                  <a:cubicBezTo>
                    <a:pt x="106" y="17"/>
                    <a:pt x="0" y="133"/>
                    <a:pt x="0" y="283"/>
                  </a:cubicBezTo>
                  <a:cubicBezTo>
                    <a:pt x="0" y="292"/>
                    <a:pt x="0" y="301"/>
                    <a:pt x="0" y="310"/>
                  </a:cubicBezTo>
                  <a:cubicBezTo>
                    <a:pt x="0" y="327"/>
                    <a:pt x="17" y="336"/>
                    <a:pt x="26" y="336"/>
                  </a:cubicBezTo>
                  <a:cubicBezTo>
                    <a:pt x="44" y="336"/>
                    <a:pt x="53" y="319"/>
                    <a:pt x="53" y="310"/>
                  </a:cubicBezTo>
                  <a:cubicBezTo>
                    <a:pt x="53" y="301"/>
                    <a:pt x="53" y="292"/>
                    <a:pt x="53" y="283"/>
                  </a:cubicBezTo>
                  <a:cubicBezTo>
                    <a:pt x="53" y="160"/>
                    <a:pt x="132" y="71"/>
                    <a:pt x="248" y="71"/>
                  </a:cubicBezTo>
                  <a:close/>
                  <a:moveTo>
                    <a:pt x="425" y="98"/>
                  </a:moveTo>
                  <a:lnTo>
                    <a:pt x="425" y="98"/>
                  </a:lnTo>
                  <a:cubicBezTo>
                    <a:pt x="416" y="115"/>
                    <a:pt x="416" y="133"/>
                    <a:pt x="407" y="151"/>
                  </a:cubicBezTo>
                  <a:cubicBezTo>
                    <a:pt x="433" y="186"/>
                    <a:pt x="442" y="239"/>
                    <a:pt x="442" y="283"/>
                  </a:cubicBezTo>
                  <a:cubicBezTo>
                    <a:pt x="442" y="292"/>
                    <a:pt x="442" y="301"/>
                    <a:pt x="442" y="310"/>
                  </a:cubicBezTo>
                  <a:cubicBezTo>
                    <a:pt x="442" y="319"/>
                    <a:pt x="451" y="336"/>
                    <a:pt x="469" y="336"/>
                  </a:cubicBezTo>
                  <a:lnTo>
                    <a:pt x="469" y="336"/>
                  </a:lnTo>
                  <a:cubicBezTo>
                    <a:pt x="478" y="336"/>
                    <a:pt x="496" y="327"/>
                    <a:pt x="496" y="310"/>
                  </a:cubicBezTo>
                  <a:cubicBezTo>
                    <a:pt x="496" y="301"/>
                    <a:pt x="496" y="292"/>
                    <a:pt x="496" y="283"/>
                  </a:cubicBezTo>
                  <a:cubicBezTo>
                    <a:pt x="496" y="213"/>
                    <a:pt x="469" y="151"/>
                    <a:pt x="425" y="9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855389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63">
                <a:solidFill>
                  <a:srgbClr val="445469"/>
                </a:solidFill>
                <a:latin typeface="Lato"/>
              </a:endParaRPr>
            </a:p>
          </p:txBody>
        </p:sp>
      </p:grpSp>
      <p:grpSp>
        <p:nvGrpSpPr>
          <p:cNvPr id="28" name="Group 83">
            <a:extLst>
              <a:ext uri="{FF2B5EF4-FFF2-40B4-BE49-F238E27FC236}">
                <a16:creationId xmlns:a16="http://schemas.microsoft.com/office/drawing/2014/main" id="{D179B1F7-3C4B-E722-F989-E875757B8126}"/>
              </a:ext>
            </a:extLst>
          </p:cNvPr>
          <p:cNvGrpSpPr/>
          <p:nvPr/>
        </p:nvGrpSpPr>
        <p:grpSpPr>
          <a:xfrm>
            <a:off x="6363909" y="2723713"/>
            <a:ext cx="1610964" cy="839019"/>
            <a:chOff x="3913901" y="5865040"/>
            <a:chExt cx="3322518" cy="1730427"/>
          </a:xfrm>
        </p:grpSpPr>
        <p:cxnSp>
          <p:nvCxnSpPr>
            <p:cNvPr id="29" name="直接连接符 84">
              <a:extLst>
                <a:ext uri="{FF2B5EF4-FFF2-40B4-BE49-F238E27FC236}">
                  <a16:creationId xmlns:a16="http://schemas.microsoft.com/office/drawing/2014/main" id="{8DD2FD3B-4B46-3F57-4AC6-81CE60A40DC3}"/>
                </a:ext>
              </a:extLst>
            </p:cNvPr>
            <p:cNvCxnSpPr/>
            <p:nvPr/>
          </p:nvCxnSpPr>
          <p:spPr>
            <a:xfrm flipV="1">
              <a:off x="5664989" y="6731856"/>
              <a:ext cx="1571430" cy="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tailEnd type="oval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30" name="弧形 85">
              <a:extLst>
                <a:ext uri="{FF2B5EF4-FFF2-40B4-BE49-F238E27FC236}">
                  <a16:creationId xmlns:a16="http://schemas.microsoft.com/office/drawing/2014/main" id="{A3F68C38-2998-BBCF-73AA-3CCC76B4474D}"/>
                </a:ext>
              </a:extLst>
            </p:cNvPr>
            <p:cNvSpPr/>
            <p:nvPr/>
          </p:nvSpPr>
          <p:spPr>
            <a:xfrm rot="16200000">
              <a:off x="3913901" y="5865040"/>
              <a:ext cx="1730427" cy="1730428"/>
            </a:xfrm>
            <a:prstGeom prst="arc">
              <a:avLst>
                <a:gd name="adj1" fmla="val 2657162"/>
                <a:gd name="adj2" fmla="val 8176062"/>
              </a:avLst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55389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630">
                <a:solidFill>
                  <a:srgbClr val="FFFFFF"/>
                </a:solidFill>
                <a:latin typeface="Lato"/>
                <a:ea typeface="宋体" panose="02010600030101010101" pitchFamily="2" charset="-122"/>
              </a:endParaRPr>
            </a:p>
          </p:txBody>
        </p:sp>
      </p:grpSp>
      <p:grpSp>
        <p:nvGrpSpPr>
          <p:cNvPr id="31" name="Group 101">
            <a:extLst>
              <a:ext uri="{FF2B5EF4-FFF2-40B4-BE49-F238E27FC236}">
                <a16:creationId xmlns:a16="http://schemas.microsoft.com/office/drawing/2014/main" id="{36828BA3-009D-BF93-2856-06B08E9D494B}"/>
              </a:ext>
            </a:extLst>
          </p:cNvPr>
          <p:cNvGrpSpPr/>
          <p:nvPr/>
        </p:nvGrpSpPr>
        <p:grpSpPr>
          <a:xfrm>
            <a:off x="8123823" y="2723713"/>
            <a:ext cx="1610964" cy="839019"/>
            <a:chOff x="3913901" y="5865040"/>
            <a:chExt cx="3322518" cy="1730427"/>
          </a:xfrm>
        </p:grpSpPr>
        <p:cxnSp>
          <p:nvCxnSpPr>
            <p:cNvPr id="32" name="直接连接符 84">
              <a:extLst>
                <a:ext uri="{FF2B5EF4-FFF2-40B4-BE49-F238E27FC236}">
                  <a16:creationId xmlns:a16="http://schemas.microsoft.com/office/drawing/2014/main" id="{77AF052C-5F7A-85B4-11E7-C9C0D67F3C5C}"/>
                </a:ext>
              </a:extLst>
            </p:cNvPr>
            <p:cNvCxnSpPr/>
            <p:nvPr/>
          </p:nvCxnSpPr>
          <p:spPr>
            <a:xfrm flipV="1">
              <a:off x="5664989" y="6731856"/>
              <a:ext cx="1571430" cy="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tailEnd type="oval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33" name="弧形 85">
              <a:extLst>
                <a:ext uri="{FF2B5EF4-FFF2-40B4-BE49-F238E27FC236}">
                  <a16:creationId xmlns:a16="http://schemas.microsoft.com/office/drawing/2014/main" id="{0BCCA46B-0339-C9FC-0C25-E1757D6982A9}"/>
                </a:ext>
              </a:extLst>
            </p:cNvPr>
            <p:cNvSpPr/>
            <p:nvPr/>
          </p:nvSpPr>
          <p:spPr>
            <a:xfrm rot="16200000">
              <a:off x="3913901" y="5865040"/>
              <a:ext cx="1730427" cy="1730428"/>
            </a:xfrm>
            <a:prstGeom prst="arc">
              <a:avLst>
                <a:gd name="adj1" fmla="val 2657162"/>
                <a:gd name="adj2" fmla="val 8176062"/>
              </a:avLst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55389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630">
                <a:solidFill>
                  <a:srgbClr val="FFFFFF"/>
                </a:solidFill>
                <a:latin typeface="Lato"/>
                <a:ea typeface="宋体" panose="02010600030101010101" pitchFamily="2" charset="-122"/>
              </a:endParaRPr>
            </a:p>
          </p:txBody>
        </p:sp>
      </p:grpSp>
      <p:grpSp>
        <p:nvGrpSpPr>
          <p:cNvPr id="34" name="Group 104">
            <a:extLst>
              <a:ext uri="{FF2B5EF4-FFF2-40B4-BE49-F238E27FC236}">
                <a16:creationId xmlns:a16="http://schemas.microsoft.com/office/drawing/2014/main" id="{B8F53C2C-1EC5-0135-6D71-7E320A8706C0}"/>
              </a:ext>
            </a:extLst>
          </p:cNvPr>
          <p:cNvGrpSpPr/>
          <p:nvPr/>
        </p:nvGrpSpPr>
        <p:grpSpPr>
          <a:xfrm>
            <a:off x="2839091" y="2723713"/>
            <a:ext cx="1610964" cy="839019"/>
            <a:chOff x="3913901" y="5865040"/>
            <a:chExt cx="3322518" cy="1730427"/>
          </a:xfrm>
        </p:grpSpPr>
        <p:cxnSp>
          <p:nvCxnSpPr>
            <p:cNvPr id="35" name="直接连接符 84">
              <a:extLst>
                <a:ext uri="{FF2B5EF4-FFF2-40B4-BE49-F238E27FC236}">
                  <a16:creationId xmlns:a16="http://schemas.microsoft.com/office/drawing/2014/main" id="{7ABC3F8C-C583-1DB6-B824-CF8040425046}"/>
                </a:ext>
              </a:extLst>
            </p:cNvPr>
            <p:cNvCxnSpPr/>
            <p:nvPr/>
          </p:nvCxnSpPr>
          <p:spPr>
            <a:xfrm flipV="1">
              <a:off x="5664989" y="6731856"/>
              <a:ext cx="1571430" cy="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tailEnd type="oval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36" name="弧形 85">
              <a:extLst>
                <a:ext uri="{FF2B5EF4-FFF2-40B4-BE49-F238E27FC236}">
                  <a16:creationId xmlns:a16="http://schemas.microsoft.com/office/drawing/2014/main" id="{62B02060-94B0-11DC-2686-6F43361E17B4}"/>
                </a:ext>
              </a:extLst>
            </p:cNvPr>
            <p:cNvSpPr/>
            <p:nvPr/>
          </p:nvSpPr>
          <p:spPr>
            <a:xfrm rot="16200000">
              <a:off x="3913901" y="5865040"/>
              <a:ext cx="1730427" cy="1730428"/>
            </a:xfrm>
            <a:prstGeom prst="arc">
              <a:avLst>
                <a:gd name="adj1" fmla="val 2657162"/>
                <a:gd name="adj2" fmla="val 8176062"/>
              </a:avLst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55389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630">
                <a:solidFill>
                  <a:srgbClr val="FFFFFF"/>
                </a:solidFill>
                <a:latin typeface="Lato"/>
                <a:ea typeface="宋体" panose="02010600030101010101" pitchFamily="2" charset="-122"/>
              </a:endParaRPr>
            </a:p>
          </p:txBody>
        </p:sp>
      </p:grpSp>
      <p:grpSp>
        <p:nvGrpSpPr>
          <p:cNvPr id="37" name="Group 107">
            <a:extLst>
              <a:ext uri="{FF2B5EF4-FFF2-40B4-BE49-F238E27FC236}">
                <a16:creationId xmlns:a16="http://schemas.microsoft.com/office/drawing/2014/main" id="{0963783C-B23A-E5F7-CADE-F403FE62BB2F}"/>
              </a:ext>
            </a:extLst>
          </p:cNvPr>
          <p:cNvGrpSpPr/>
          <p:nvPr/>
        </p:nvGrpSpPr>
        <p:grpSpPr>
          <a:xfrm>
            <a:off x="9764859" y="2687566"/>
            <a:ext cx="899471" cy="899706"/>
            <a:chOff x="9907711" y="7463571"/>
            <a:chExt cx="1999231" cy="1999752"/>
          </a:xfrm>
        </p:grpSpPr>
        <p:grpSp>
          <p:nvGrpSpPr>
            <p:cNvPr id="86" name="Group 108">
              <a:extLst>
                <a:ext uri="{FF2B5EF4-FFF2-40B4-BE49-F238E27FC236}">
                  <a16:creationId xmlns:a16="http://schemas.microsoft.com/office/drawing/2014/main" id="{BA4457EA-DEBD-26D3-EBE0-0F9452713724}"/>
                </a:ext>
              </a:extLst>
            </p:cNvPr>
            <p:cNvGrpSpPr/>
            <p:nvPr/>
          </p:nvGrpSpPr>
          <p:grpSpPr>
            <a:xfrm rot="21316916">
              <a:off x="9907711" y="7463571"/>
              <a:ext cx="1999231" cy="1999752"/>
              <a:chOff x="5013110" y="5059616"/>
              <a:chExt cx="3378533" cy="3379413"/>
            </a:xfrm>
          </p:grpSpPr>
          <p:sp>
            <p:nvSpPr>
              <p:cNvPr id="88" name="Oval 110">
                <a:extLst>
                  <a:ext uri="{FF2B5EF4-FFF2-40B4-BE49-F238E27FC236}">
                    <a16:creationId xmlns:a16="http://schemas.microsoft.com/office/drawing/2014/main" id="{5CA6F6F5-F39F-7902-94C1-05C4F4748D26}"/>
                  </a:ext>
                </a:extLst>
              </p:cNvPr>
              <p:cNvSpPr/>
              <p:nvPr/>
            </p:nvSpPr>
            <p:spPr>
              <a:xfrm>
                <a:off x="5013110" y="5059616"/>
                <a:ext cx="3378533" cy="3379413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  <a:alpha val="3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8718" tIns="49359" rIns="98718" bIns="49359" rtlCol="0" anchor="ctr"/>
              <a:lstStyle/>
              <a:p>
                <a:pPr algn="ctr" defTabSz="855389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bg-BG" sz="1263">
                  <a:solidFill>
                    <a:srgbClr val="FFFFFF"/>
                  </a:solidFill>
                  <a:latin typeface="Lato"/>
                </a:endParaRPr>
              </a:p>
            </p:txBody>
          </p:sp>
          <p:sp>
            <p:nvSpPr>
              <p:cNvPr id="89" name="Oval 111">
                <a:extLst>
                  <a:ext uri="{FF2B5EF4-FFF2-40B4-BE49-F238E27FC236}">
                    <a16:creationId xmlns:a16="http://schemas.microsoft.com/office/drawing/2014/main" id="{6ABDB02D-FF75-6373-EAD8-7F726FBA0F46}"/>
                  </a:ext>
                </a:extLst>
              </p:cNvPr>
              <p:cNvSpPr/>
              <p:nvPr/>
            </p:nvSpPr>
            <p:spPr>
              <a:xfrm>
                <a:off x="5286108" y="5332684"/>
                <a:ext cx="2832536" cy="2833274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8718" tIns="49359" rIns="98718" bIns="49359" rtlCol="0" anchor="ctr"/>
              <a:lstStyle/>
              <a:p>
                <a:pPr algn="ctr" defTabSz="855389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bg-BG" sz="1263">
                  <a:solidFill>
                    <a:srgbClr val="FFFFFF"/>
                  </a:solidFill>
                  <a:latin typeface="Lato"/>
                </a:endParaRPr>
              </a:p>
            </p:txBody>
          </p:sp>
        </p:grpSp>
        <p:sp>
          <p:nvSpPr>
            <p:cNvPr id="87" name="Freeform 104">
              <a:extLst>
                <a:ext uri="{FF2B5EF4-FFF2-40B4-BE49-F238E27FC236}">
                  <a16:creationId xmlns:a16="http://schemas.microsoft.com/office/drawing/2014/main" id="{48E771AA-892F-25F6-29EC-3B2DAE4EF1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28124" y="8136492"/>
              <a:ext cx="804676" cy="541196"/>
            </a:xfrm>
            <a:custGeom>
              <a:avLst/>
              <a:gdLst>
                <a:gd name="T0" fmla="*/ 203 w 497"/>
                <a:gd name="T1" fmla="*/ 257 h 337"/>
                <a:gd name="T2" fmla="*/ 203 w 497"/>
                <a:gd name="T3" fmla="*/ 257 h 337"/>
                <a:gd name="T4" fmla="*/ 221 w 497"/>
                <a:gd name="T5" fmla="*/ 327 h 337"/>
                <a:gd name="T6" fmla="*/ 283 w 497"/>
                <a:gd name="T7" fmla="*/ 310 h 337"/>
                <a:gd name="T8" fmla="*/ 398 w 497"/>
                <a:gd name="T9" fmla="*/ 9 h 337"/>
                <a:gd name="T10" fmla="*/ 203 w 497"/>
                <a:gd name="T11" fmla="*/ 257 h 337"/>
                <a:gd name="T12" fmla="*/ 248 w 497"/>
                <a:gd name="T13" fmla="*/ 71 h 337"/>
                <a:gd name="T14" fmla="*/ 248 w 497"/>
                <a:gd name="T15" fmla="*/ 71 h 337"/>
                <a:gd name="T16" fmla="*/ 274 w 497"/>
                <a:gd name="T17" fmla="*/ 71 h 337"/>
                <a:gd name="T18" fmla="*/ 310 w 497"/>
                <a:gd name="T19" fmla="*/ 26 h 337"/>
                <a:gd name="T20" fmla="*/ 248 w 497"/>
                <a:gd name="T21" fmla="*/ 17 h 337"/>
                <a:gd name="T22" fmla="*/ 0 w 497"/>
                <a:gd name="T23" fmla="*/ 283 h 337"/>
                <a:gd name="T24" fmla="*/ 0 w 497"/>
                <a:gd name="T25" fmla="*/ 310 h 337"/>
                <a:gd name="T26" fmla="*/ 26 w 497"/>
                <a:gd name="T27" fmla="*/ 336 h 337"/>
                <a:gd name="T28" fmla="*/ 53 w 497"/>
                <a:gd name="T29" fmla="*/ 310 h 337"/>
                <a:gd name="T30" fmla="*/ 53 w 497"/>
                <a:gd name="T31" fmla="*/ 283 h 337"/>
                <a:gd name="T32" fmla="*/ 248 w 497"/>
                <a:gd name="T33" fmla="*/ 71 h 337"/>
                <a:gd name="T34" fmla="*/ 425 w 497"/>
                <a:gd name="T35" fmla="*/ 98 h 337"/>
                <a:gd name="T36" fmla="*/ 425 w 497"/>
                <a:gd name="T37" fmla="*/ 98 h 337"/>
                <a:gd name="T38" fmla="*/ 407 w 497"/>
                <a:gd name="T39" fmla="*/ 151 h 337"/>
                <a:gd name="T40" fmla="*/ 442 w 497"/>
                <a:gd name="T41" fmla="*/ 283 h 337"/>
                <a:gd name="T42" fmla="*/ 442 w 497"/>
                <a:gd name="T43" fmla="*/ 310 h 337"/>
                <a:gd name="T44" fmla="*/ 469 w 497"/>
                <a:gd name="T45" fmla="*/ 336 h 337"/>
                <a:gd name="T46" fmla="*/ 469 w 497"/>
                <a:gd name="T47" fmla="*/ 336 h 337"/>
                <a:gd name="T48" fmla="*/ 496 w 497"/>
                <a:gd name="T49" fmla="*/ 310 h 337"/>
                <a:gd name="T50" fmla="*/ 496 w 497"/>
                <a:gd name="T51" fmla="*/ 283 h 337"/>
                <a:gd name="T52" fmla="*/ 425 w 497"/>
                <a:gd name="T53" fmla="*/ 98 h 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97" h="337">
                  <a:moveTo>
                    <a:pt x="203" y="257"/>
                  </a:moveTo>
                  <a:lnTo>
                    <a:pt x="203" y="257"/>
                  </a:lnTo>
                  <a:cubicBezTo>
                    <a:pt x="186" y="283"/>
                    <a:pt x="194" y="310"/>
                    <a:pt x="221" y="327"/>
                  </a:cubicBezTo>
                  <a:cubicBezTo>
                    <a:pt x="239" y="336"/>
                    <a:pt x="266" y="336"/>
                    <a:pt x="283" y="310"/>
                  </a:cubicBezTo>
                  <a:cubicBezTo>
                    <a:pt x="301" y="274"/>
                    <a:pt x="407" y="9"/>
                    <a:pt x="398" y="9"/>
                  </a:cubicBezTo>
                  <a:cubicBezTo>
                    <a:pt x="389" y="0"/>
                    <a:pt x="221" y="230"/>
                    <a:pt x="203" y="257"/>
                  </a:cubicBezTo>
                  <a:close/>
                  <a:moveTo>
                    <a:pt x="248" y="71"/>
                  </a:moveTo>
                  <a:lnTo>
                    <a:pt x="248" y="71"/>
                  </a:lnTo>
                  <a:cubicBezTo>
                    <a:pt x="257" y="71"/>
                    <a:pt x="266" y="71"/>
                    <a:pt x="274" y="71"/>
                  </a:cubicBezTo>
                  <a:cubicBezTo>
                    <a:pt x="292" y="53"/>
                    <a:pt x="301" y="44"/>
                    <a:pt x="310" y="26"/>
                  </a:cubicBezTo>
                  <a:cubicBezTo>
                    <a:pt x="292" y="17"/>
                    <a:pt x="274" y="17"/>
                    <a:pt x="248" y="17"/>
                  </a:cubicBezTo>
                  <a:cubicBezTo>
                    <a:pt x="106" y="17"/>
                    <a:pt x="0" y="133"/>
                    <a:pt x="0" y="283"/>
                  </a:cubicBezTo>
                  <a:cubicBezTo>
                    <a:pt x="0" y="292"/>
                    <a:pt x="0" y="301"/>
                    <a:pt x="0" y="310"/>
                  </a:cubicBezTo>
                  <a:cubicBezTo>
                    <a:pt x="0" y="327"/>
                    <a:pt x="17" y="336"/>
                    <a:pt x="26" y="336"/>
                  </a:cubicBezTo>
                  <a:cubicBezTo>
                    <a:pt x="44" y="336"/>
                    <a:pt x="53" y="319"/>
                    <a:pt x="53" y="310"/>
                  </a:cubicBezTo>
                  <a:cubicBezTo>
                    <a:pt x="53" y="301"/>
                    <a:pt x="53" y="292"/>
                    <a:pt x="53" y="283"/>
                  </a:cubicBezTo>
                  <a:cubicBezTo>
                    <a:pt x="53" y="160"/>
                    <a:pt x="132" y="71"/>
                    <a:pt x="248" y="71"/>
                  </a:cubicBezTo>
                  <a:close/>
                  <a:moveTo>
                    <a:pt x="425" y="98"/>
                  </a:moveTo>
                  <a:lnTo>
                    <a:pt x="425" y="98"/>
                  </a:lnTo>
                  <a:cubicBezTo>
                    <a:pt x="416" y="115"/>
                    <a:pt x="416" y="133"/>
                    <a:pt x="407" y="151"/>
                  </a:cubicBezTo>
                  <a:cubicBezTo>
                    <a:pt x="433" y="186"/>
                    <a:pt x="442" y="239"/>
                    <a:pt x="442" y="283"/>
                  </a:cubicBezTo>
                  <a:cubicBezTo>
                    <a:pt x="442" y="292"/>
                    <a:pt x="442" y="301"/>
                    <a:pt x="442" y="310"/>
                  </a:cubicBezTo>
                  <a:cubicBezTo>
                    <a:pt x="442" y="319"/>
                    <a:pt x="451" y="336"/>
                    <a:pt x="469" y="336"/>
                  </a:cubicBezTo>
                  <a:lnTo>
                    <a:pt x="469" y="336"/>
                  </a:lnTo>
                  <a:cubicBezTo>
                    <a:pt x="478" y="336"/>
                    <a:pt x="496" y="327"/>
                    <a:pt x="496" y="310"/>
                  </a:cubicBezTo>
                  <a:cubicBezTo>
                    <a:pt x="496" y="301"/>
                    <a:pt x="496" y="292"/>
                    <a:pt x="496" y="283"/>
                  </a:cubicBezTo>
                  <a:cubicBezTo>
                    <a:pt x="496" y="213"/>
                    <a:pt x="469" y="151"/>
                    <a:pt x="425" y="9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855389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63">
                <a:solidFill>
                  <a:srgbClr val="445469"/>
                </a:solidFill>
                <a:latin typeface="Lato"/>
              </a:endParaRPr>
            </a:p>
          </p:txBody>
        </p:sp>
      </p:grpSp>
      <p:sp>
        <p:nvSpPr>
          <p:cNvPr id="90" name="TextBox 112">
            <a:extLst>
              <a:ext uri="{FF2B5EF4-FFF2-40B4-BE49-F238E27FC236}">
                <a16:creationId xmlns:a16="http://schemas.microsoft.com/office/drawing/2014/main" id="{42482742-2E7E-30AF-F653-1E544A4EE52A}"/>
              </a:ext>
            </a:extLst>
          </p:cNvPr>
          <p:cNvSpPr txBox="1"/>
          <p:nvPr/>
        </p:nvSpPr>
        <p:spPr>
          <a:xfrm>
            <a:off x="6124166" y="3688234"/>
            <a:ext cx="1197988" cy="359936"/>
          </a:xfrm>
          <a:prstGeom prst="rect">
            <a:avLst/>
          </a:prstGeom>
          <a:noFill/>
        </p:spPr>
        <p:txBody>
          <a:bodyPr wrap="none" lIns="82263" tIns="41131" rIns="82263" bIns="41131" rtlCol="0">
            <a:spAutoFit/>
          </a:bodyPr>
          <a:lstStyle/>
          <a:p>
            <a:pPr algn="ctr" defTabSz="85538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799" b="1">
                <a:latin typeface="Lato"/>
                <a:cs typeface="Lato Regular"/>
              </a:rPr>
              <a:t>Estratégia</a:t>
            </a:r>
            <a:endParaRPr lang="id-ID" sz="2399" b="1">
              <a:latin typeface="Lato"/>
              <a:cs typeface="Lato Regular"/>
            </a:endParaRPr>
          </a:p>
        </p:txBody>
      </p:sp>
      <p:sp>
        <p:nvSpPr>
          <p:cNvPr id="91" name="TextBox 113">
            <a:extLst>
              <a:ext uri="{FF2B5EF4-FFF2-40B4-BE49-F238E27FC236}">
                <a16:creationId xmlns:a16="http://schemas.microsoft.com/office/drawing/2014/main" id="{CE77FD16-40BE-91DB-B3E9-4DD17C921882}"/>
              </a:ext>
            </a:extLst>
          </p:cNvPr>
          <p:cNvSpPr txBox="1"/>
          <p:nvPr/>
        </p:nvSpPr>
        <p:spPr>
          <a:xfrm>
            <a:off x="5026612" y="4107838"/>
            <a:ext cx="3415368" cy="2226249"/>
          </a:xfrm>
          <a:prstGeom prst="rect">
            <a:avLst/>
          </a:prstGeom>
          <a:noFill/>
        </p:spPr>
        <p:txBody>
          <a:bodyPr wrap="square" lIns="82263" tIns="41131" rIns="82263" bIns="41131" rtlCol="0">
            <a:spAutoFit/>
          </a:bodyPr>
          <a:lstStyle>
            <a:defPPr>
              <a:defRPr lang="en-US"/>
            </a:defPPr>
            <a:lvl1pPr marL="285750" indent="-285750" algn="ctr" defTabSz="485807">
              <a:spcBef>
                <a:spcPts val="1275"/>
              </a:spcBef>
              <a:buFont typeface="Arial" panose="020B0604020202020204" pitchFamily="34" charset="0"/>
              <a:buChar char="•"/>
              <a:defRPr sz="1800">
                <a:latin typeface="Lato Light"/>
                <a:cs typeface="Lato Light"/>
              </a:defRPr>
            </a:lvl1pPr>
          </a:lstStyle>
          <a:p>
            <a:pPr marL="0" indent="0" defTabSz="485564" eaLnBrk="1" fontAlgn="auto" hangingPunct="1">
              <a:spcBef>
                <a:spcPts val="1274"/>
              </a:spcBef>
              <a:spcAft>
                <a:spcPts val="0"/>
              </a:spcAft>
              <a:buNone/>
              <a:defRPr/>
            </a:pPr>
            <a:r>
              <a:rPr lang="pt-BR" sz="1599">
                <a:solidFill>
                  <a:srgbClr val="FFFFFF">
                    <a:lumMod val="50000"/>
                  </a:srgbClr>
                </a:solidFill>
                <a:latin typeface="Lato"/>
              </a:rPr>
              <a:t>Identificação das alternativas aderentes</a:t>
            </a:r>
          </a:p>
          <a:p>
            <a:pPr marL="0" indent="0" defTabSz="485564" eaLnBrk="1" fontAlgn="auto" hangingPunct="1">
              <a:spcBef>
                <a:spcPts val="1274"/>
              </a:spcBef>
              <a:spcAft>
                <a:spcPts val="0"/>
              </a:spcAft>
              <a:buNone/>
              <a:defRPr/>
            </a:pPr>
            <a:r>
              <a:rPr lang="pt-BR" sz="1599">
                <a:solidFill>
                  <a:srgbClr val="FFFFFF">
                    <a:lumMod val="50000"/>
                  </a:srgbClr>
                </a:solidFill>
                <a:latin typeface="Lato"/>
              </a:rPr>
              <a:t>Análise S.W.O.T.</a:t>
            </a:r>
          </a:p>
          <a:p>
            <a:pPr marL="0" indent="0" defTabSz="485564" eaLnBrk="1" fontAlgn="auto" hangingPunct="1">
              <a:spcBef>
                <a:spcPts val="1274"/>
              </a:spcBef>
              <a:spcAft>
                <a:spcPts val="0"/>
              </a:spcAft>
              <a:buNone/>
              <a:defRPr/>
            </a:pPr>
            <a:r>
              <a:rPr lang="pt-BR" sz="1599">
                <a:solidFill>
                  <a:srgbClr val="FFFFFF">
                    <a:lumMod val="50000"/>
                  </a:srgbClr>
                </a:solidFill>
                <a:latin typeface="Lato"/>
              </a:rPr>
              <a:t>Análise de Riscos</a:t>
            </a:r>
          </a:p>
          <a:p>
            <a:pPr marL="0" indent="0" defTabSz="485564" eaLnBrk="1" fontAlgn="auto" hangingPunct="1">
              <a:spcBef>
                <a:spcPts val="1274"/>
              </a:spcBef>
              <a:spcAft>
                <a:spcPts val="0"/>
              </a:spcAft>
              <a:buNone/>
              <a:defRPr/>
            </a:pPr>
            <a:r>
              <a:rPr lang="pt-BR" sz="1599">
                <a:solidFill>
                  <a:srgbClr val="FFFFFF">
                    <a:lumMod val="50000"/>
                  </a:srgbClr>
                </a:solidFill>
                <a:latin typeface="Lato"/>
              </a:rPr>
              <a:t>Avaliação de Cenários</a:t>
            </a:r>
          </a:p>
          <a:p>
            <a:pPr marL="0" indent="0" defTabSz="485564" eaLnBrk="1" fontAlgn="auto" hangingPunct="1">
              <a:spcBef>
                <a:spcPts val="1274"/>
              </a:spcBef>
              <a:spcAft>
                <a:spcPts val="0"/>
              </a:spcAft>
              <a:buNone/>
              <a:defRPr/>
            </a:pPr>
            <a:r>
              <a:rPr lang="pt-BR" sz="1599">
                <a:solidFill>
                  <a:srgbClr val="FFFFFF">
                    <a:lumMod val="50000"/>
                  </a:srgbClr>
                </a:solidFill>
                <a:latin typeface="Lato"/>
              </a:rPr>
              <a:t>Escolha do Modelo</a:t>
            </a:r>
          </a:p>
        </p:txBody>
      </p:sp>
      <p:sp>
        <p:nvSpPr>
          <p:cNvPr id="92" name="TextBox 114">
            <a:extLst>
              <a:ext uri="{FF2B5EF4-FFF2-40B4-BE49-F238E27FC236}">
                <a16:creationId xmlns:a16="http://schemas.microsoft.com/office/drawing/2014/main" id="{673750AC-E427-CD55-3BDC-A7AAF8B5FF06}"/>
              </a:ext>
            </a:extLst>
          </p:cNvPr>
          <p:cNvSpPr txBox="1"/>
          <p:nvPr/>
        </p:nvSpPr>
        <p:spPr>
          <a:xfrm>
            <a:off x="9516908" y="3667064"/>
            <a:ext cx="1430317" cy="359936"/>
          </a:xfrm>
          <a:prstGeom prst="rect">
            <a:avLst/>
          </a:prstGeom>
          <a:noFill/>
        </p:spPr>
        <p:txBody>
          <a:bodyPr wrap="none" lIns="82263" tIns="41131" rIns="82263" bIns="41131" rtlCol="0">
            <a:spAutoFit/>
          </a:bodyPr>
          <a:lstStyle/>
          <a:p>
            <a:pPr algn="ctr" defTabSz="85538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799" b="1">
                <a:latin typeface="Lato"/>
                <a:cs typeface="Lato Regular"/>
              </a:rPr>
              <a:t>Implantação</a:t>
            </a:r>
            <a:endParaRPr lang="id-ID" sz="1799" b="1">
              <a:latin typeface="Lato"/>
              <a:cs typeface="Lato Regular"/>
            </a:endParaRPr>
          </a:p>
        </p:txBody>
      </p:sp>
      <p:sp>
        <p:nvSpPr>
          <p:cNvPr id="93" name="TextBox 115">
            <a:extLst>
              <a:ext uri="{FF2B5EF4-FFF2-40B4-BE49-F238E27FC236}">
                <a16:creationId xmlns:a16="http://schemas.microsoft.com/office/drawing/2014/main" id="{C6E2FDC9-3A3B-4896-8796-1530431621A5}"/>
              </a:ext>
            </a:extLst>
          </p:cNvPr>
          <p:cNvSpPr txBox="1"/>
          <p:nvPr/>
        </p:nvSpPr>
        <p:spPr>
          <a:xfrm>
            <a:off x="8870283" y="4073651"/>
            <a:ext cx="2709439" cy="1071596"/>
          </a:xfrm>
          <a:prstGeom prst="rect">
            <a:avLst/>
          </a:prstGeom>
          <a:noFill/>
        </p:spPr>
        <p:txBody>
          <a:bodyPr wrap="square" lIns="82263" tIns="41131" rIns="82263" bIns="41131" rtlCol="0">
            <a:spAutoFit/>
          </a:bodyPr>
          <a:lstStyle/>
          <a:p>
            <a:pPr algn="ctr" defTabSz="291338" eaLnBrk="1" fontAlgn="auto" hangingPunct="1">
              <a:lnSpc>
                <a:spcPct val="120000"/>
              </a:lnSpc>
              <a:spcBef>
                <a:spcPts val="765"/>
              </a:spcBef>
              <a:spcAft>
                <a:spcPts val="0"/>
              </a:spcAft>
              <a:defRPr/>
            </a:pPr>
            <a:r>
              <a:rPr lang="en-US" sz="1599" err="1">
                <a:solidFill>
                  <a:srgbClr val="FFFFFF">
                    <a:lumMod val="50000"/>
                  </a:srgbClr>
                </a:solidFill>
                <a:latin typeface="Lato"/>
                <a:cs typeface="Lato Light"/>
              </a:rPr>
              <a:t>Procedimentos</a:t>
            </a:r>
            <a:r>
              <a:rPr lang="en-US" sz="1599">
                <a:solidFill>
                  <a:srgbClr val="FFFFFF">
                    <a:lumMod val="50000"/>
                  </a:srgbClr>
                </a:solidFill>
                <a:latin typeface="Lato"/>
                <a:cs typeface="Lato Light"/>
              </a:rPr>
              <a:t> para </a:t>
            </a:r>
            <a:r>
              <a:rPr lang="en-US" sz="1599" err="1">
                <a:solidFill>
                  <a:srgbClr val="FFFFFF">
                    <a:lumMod val="50000"/>
                  </a:srgbClr>
                </a:solidFill>
                <a:latin typeface="Lato"/>
                <a:cs typeface="Lato Light"/>
              </a:rPr>
              <a:t>Adesão</a:t>
            </a:r>
            <a:r>
              <a:rPr lang="en-US" sz="1599">
                <a:solidFill>
                  <a:srgbClr val="FFFFFF">
                    <a:lumMod val="50000"/>
                  </a:srgbClr>
                </a:solidFill>
                <a:latin typeface="Lato"/>
                <a:cs typeface="Lato Light"/>
              </a:rPr>
              <a:t> e </a:t>
            </a:r>
            <a:r>
              <a:rPr lang="en-US" sz="1599" err="1">
                <a:solidFill>
                  <a:srgbClr val="FFFFFF">
                    <a:lumMod val="50000"/>
                  </a:srgbClr>
                </a:solidFill>
                <a:latin typeface="Lato"/>
                <a:cs typeface="Lato Light"/>
              </a:rPr>
              <a:t>Migração</a:t>
            </a:r>
            <a:endParaRPr lang="en-US" sz="1599">
              <a:solidFill>
                <a:srgbClr val="FFFFFF">
                  <a:lumMod val="50000"/>
                </a:srgbClr>
              </a:solidFill>
              <a:latin typeface="Lato"/>
              <a:cs typeface="Lato Light"/>
            </a:endParaRPr>
          </a:p>
          <a:p>
            <a:pPr algn="ctr" defTabSz="291338" eaLnBrk="1" fontAlgn="auto" hangingPunct="1">
              <a:lnSpc>
                <a:spcPct val="120000"/>
              </a:lnSpc>
              <a:spcBef>
                <a:spcPts val="765"/>
              </a:spcBef>
              <a:spcAft>
                <a:spcPts val="0"/>
              </a:spcAft>
              <a:defRPr/>
            </a:pPr>
            <a:endParaRPr lang="es-ES" sz="1599">
              <a:solidFill>
                <a:srgbClr val="FFFFFF">
                  <a:lumMod val="50000"/>
                </a:srgbClr>
              </a:solidFill>
              <a:latin typeface="Lato"/>
              <a:cs typeface="Lato Light"/>
            </a:endParaRPr>
          </a:p>
        </p:txBody>
      </p:sp>
      <p:sp>
        <p:nvSpPr>
          <p:cNvPr id="94" name="TextBox 116">
            <a:extLst>
              <a:ext uri="{FF2B5EF4-FFF2-40B4-BE49-F238E27FC236}">
                <a16:creationId xmlns:a16="http://schemas.microsoft.com/office/drawing/2014/main" id="{5EA23E77-819F-5E8A-B23F-91ED0D70AF4D}"/>
              </a:ext>
            </a:extLst>
          </p:cNvPr>
          <p:cNvSpPr txBox="1"/>
          <p:nvPr/>
        </p:nvSpPr>
        <p:spPr>
          <a:xfrm>
            <a:off x="7980590" y="2273327"/>
            <a:ext cx="1081024" cy="359936"/>
          </a:xfrm>
          <a:prstGeom prst="rect">
            <a:avLst/>
          </a:prstGeom>
          <a:noFill/>
        </p:spPr>
        <p:txBody>
          <a:bodyPr wrap="none" lIns="82263" tIns="41131" rIns="82263" bIns="41131" rtlCol="0">
            <a:spAutoFit/>
          </a:bodyPr>
          <a:lstStyle/>
          <a:p>
            <a:pPr algn="ctr" defTabSz="85538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799" b="1">
                <a:latin typeface="Lato"/>
                <a:cs typeface="Lato Regular"/>
              </a:rPr>
              <a:t>Licitação</a:t>
            </a:r>
            <a:endParaRPr lang="id-ID" sz="2399" b="1">
              <a:latin typeface="Lato"/>
              <a:cs typeface="Lato Regular"/>
            </a:endParaRPr>
          </a:p>
        </p:txBody>
      </p:sp>
      <p:sp>
        <p:nvSpPr>
          <p:cNvPr id="95" name="TextBox 117">
            <a:extLst>
              <a:ext uri="{FF2B5EF4-FFF2-40B4-BE49-F238E27FC236}">
                <a16:creationId xmlns:a16="http://schemas.microsoft.com/office/drawing/2014/main" id="{633239B7-9937-7B45-38AC-88C1AAD2BEE4}"/>
              </a:ext>
            </a:extLst>
          </p:cNvPr>
          <p:cNvSpPr txBox="1"/>
          <p:nvPr/>
        </p:nvSpPr>
        <p:spPr>
          <a:xfrm>
            <a:off x="6927307" y="1401768"/>
            <a:ext cx="3187587" cy="741915"/>
          </a:xfrm>
          <a:prstGeom prst="rect">
            <a:avLst/>
          </a:prstGeom>
          <a:noFill/>
        </p:spPr>
        <p:txBody>
          <a:bodyPr wrap="square" lIns="82263" tIns="41131" rIns="82263" bIns="41131" rtlCol="0">
            <a:spAutoFit/>
          </a:bodyPr>
          <a:lstStyle>
            <a:defPPr>
              <a:defRPr lang="en-US"/>
            </a:defPPr>
            <a:lvl1pPr marL="285750" indent="-285750" algn="ctr" defTabSz="485807">
              <a:spcBef>
                <a:spcPts val="1275"/>
              </a:spcBef>
              <a:buFont typeface="Arial" panose="020B0604020202020204" pitchFamily="34" charset="0"/>
              <a:buChar char="•"/>
              <a:defRPr sz="1800">
                <a:latin typeface="Lato Light"/>
                <a:cs typeface="Lato Light"/>
              </a:defRPr>
            </a:lvl1pPr>
          </a:lstStyle>
          <a:p>
            <a:pPr marL="0" indent="0" defTabSz="485564" eaLnBrk="1" fontAlgn="auto" hangingPunct="1">
              <a:spcBef>
                <a:spcPts val="1274"/>
              </a:spcBef>
              <a:spcAft>
                <a:spcPts val="0"/>
              </a:spcAft>
              <a:buNone/>
              <a:defRPr/>
            </a:pPr>
            <a:r>
              <a:rPr lang="en-US" sz="1599" err="1">
                <a:solidFill>
                  <a:srgbClr val="FFFFFF">
                    <a:lumMod val="50000"/>
                  </a:srgbClr>
                </a:solidFill>
                <a:latin typeface="Lato"/>
              </a:rPr>
              <a:t>Seleção</a:t>
            </a:r>
            <a:r>
              <a:rPr lang="en-US" sz="1599">
                <a:solidFill>
                  <a:srgbClr val="FFFFFF">
                    <a:lumMod val="50000"/>
                  </a:srgbClr>
                </a:solidFill>
                <a:latin typeface="Lato"/>
              </a:rPr>
              <a:t> do </a:t>
            </a:r>
            <a:r>
              <a:rPr lang="en-US" sz="1599" err="1">
                <a:solidFill>
                  <a:srgbClr val="FFFFFF">
                    <a:lumMod val="50000"/>
                  </a:srgbClr>
                </a:solidFill>
                <a:latin typeface="Lato"/>
              </a:rPr>
              <a:t>Fornecedor</a:t>
            </a:r>
            <a:endParaRPr lang="en-US" sz="1599">
              <a:solidFill>
                <a:srgbClr val="FFFFFF">
                  <a:lumMod val="50000"/>
                </a:srgbClr>
              </a:solidFill>
              <a:latin typeface="Lato"/>
            </a:endParaRPr>
          </a:p>
          <a:p>
            <a:pPr marL="0" indent="0" defTabSz="485564" eaLnBrk="1" fontAlgn="auto" hangingPunct="1">
              <a:spcBef>
                <a:spcPts val="1274"/>
              </a:spcBef>
              <a:spcAft>
                <a:spcPts val="0"/>
              </a:spcAft>
              <a:buNone/>
              <a:defRPr/>
            </a:pPr>
            <a:r>
              <a:rPr lang="en-US" sz="1599" err="1">
                <a:solidFill>
                  <a:srgbClr val="FFFFFF">
                    <a:lumMod val="50000"/>
                  </a:srgbClr>
                </a:solidFill>
                <a:latin typeface="Lato"/>
              </a:rPr>
              <a:t>Assinatura</a:t>
            </a:r>
            <a:r>
              <a:rPr lang="en-US" sz="1599">
                <a:solidFill>
                  <a:srgbClr val="FFFFFF">
                    <a:lumMod val="50000"/>
                  </a:srgbClr>
                </a:solidFill>
                <a:latin typeface="Lato"/>
              </a:rPr>
              <a:t> do </a:t>
            </a:r>
            <a:r>
              <a:rPr lang="en-US" sz="1599" err="1">
                <a:solidFill>
                  <a:srgbClr val="FFFFFF">
                    <a:lumMod val="50000"/>
                  </a:srgbClr>
                </a:solidFill>
                <a:latin typeface="Lato"/>
              </a:rPr>
              <a:t>Contrato</a:t>
            </a:r>
            <a:endParaRPr lang="es-ES" sz="1599">
              <a:solidFill>
                <a:srgbClr val="FFFFFF">
                  <a:lumMod val="50000"/>
                </a:srgbClr>
              </a:solidFill>
              <a:latin typeface="Lato"/>
            </a:endParaRPr>
          </a:p>
        </p:txBody>
      </p:sp>
      <p:sp>
        <p:nvSpPr>
          <p:cNvPr id="96" name="TextBox 118">
            <a:extLst>
              <a:ext uri="{FF2B5EF4-FFF2-40B4-BE49-F238E27FC236}">
                <a16:creationId xmlns:a16="http://schemas.microsoft.com/office/drawing/2014/main" id="{35A96D91-A56C-6264-FF01-331F43F4BEFF}"/>
              </a:ext>
            </a:extLst>
          </p:cNvPr>
          <p:cNvSpPr txBox="1"/>
          <p:nvPr/>
        </p:nvSpPr>
        <p:spPr>
          <a:xfrm>
            <a:off x="1674781" y="4092523"/>
            <a:ext cx="3058882" cy="1621236"/>
          </a:xfrm>
          <a:prstGeom prst="rect">
            <a:avLst/>
          </a:prstGeom>
          <a:noFill/>
        </p:spPr>
        <p:txBody>
          <a:bodyPr wrap="square" lIns="82263" tIns="41131" rIns="82263" bIns="41131" rtlCol="0">
            <a:spAutoFit/>
          </a:bodyPr>
          <a:lstStyle/>
          <a:p>
            <a:pPr algn="ctr" defTabSz="291338" eaLnBrk="1" fontAlgn="auto" hangingPunct="1">
              <a:spcBef>
                <a:spcPts val="765"/>
              </a:spcBef>
              <a:spcAft>
                <a:spcPts val="0"/>
              </a:spcAft>
              <a:defRPr/>
            </a:pPr>
            <a:r>
              <a:rPr lang="pt-BR" sz="1599">
                <a:solidFill>
                  <a:srgbClr val="FFFFFF">
                    <a:lumMod val="50000"/>
                  </a:srgbClr>
                </a:solidFill>
                <a:latin typeface="Lato"/>
                <a:cs typeface="Lato Light"/>
              </a:rPr>
              <a:t>Levantamento de legislação</a:t>
            </a:r>
          </a:p>
          <a:p>
            <a:pPr algn="ctr" defTabSz="291338" eaLnBrk="1" fontAlgn="auto" hangingPunct="1">
              <a:spcBef>
                <a:spcPts val="765"/>
              </a:spcBef>
              <a:spcAft>
                <a:spcPts val="0"/>
              </a:spcAft>
              <a:defRPr/>
            </a:pPr>
            <a:r>
              <a:rPr lang="pt-BR" sz="1599">
                <a:solidFill>
                  <a:srgbClr val="FFFFFF">
                    <a:lumMod val="50000"/>
                  </a:srgbClr>
                </a:solidFill>
                <a:latin typeface="Lato"/>
                <a:cs typeface="Lato Light"/>
              </a:rPr>
              <a:t>Levantamentos em bancos de dados</a:t>
            </a:r>
          </a:p>
          <a:p>
            <a:pPr algn="ctr" defTabSz="291338" eaLnBrk="1" fontAlgn="auto" hangingPunct="1">
              <a:spcBef>
                <a:spcPts val="765"/>
              </a:spcBef>
              <a:spcAft>
                <a:spcPts val="0"/>
              </a:spcAft>
              <a:defRPr/>
            </a:pPr>
            <a:r>
              <a:rPr lang="pt-BR" sz="1599">
                <a:solidFill>
                  <a:srgbClr val="FFFFFF">
                    <a:lumMod val="50000"/>
                  </a:srgbClr>
                </a:solidFill>
                <a:latin typeface="Lato"/>
                <a:cs typeface="Lato Light"/>
              </a:rPr>
              <a:t>Coleta de dados nos órgãos</a:t>
            </a:r>
          </a:p>
          <a:p>
            <a:pPr algn="ctr" defTabSz="291338" eaLnBrk="1" fontAlgn="auto" hangingPunct="1">
              <a:spcBef>
                <a:spcPts val="765"/>
              </a:spcBef>
              <a:spcAft>
                <a:spcPts val="0"/>
              </a:spcAft>
              <a:defRPr/>
            </a:pPr>
            <a:r>
              <a:rPr lang="pt-BR" sz="1599">
                <a:solidFill>
                  <a:srgbClr val="FFFFFF">
                    <a:lumMod val="50000"/>
                  </a:srgbClr>
                </a:solidFill>
                <a:latin typeface="Lato"/>
                <a:cs typeface="Lato Light"/>
              </a:rPr>
              <a:t>Estudos e Análises</a:t>
            </a:r>
          </a:p>
        </p:txBody>
      </p:sp>
      <p:sp>
        <p:nvSpPr>
          <p:cNvPr id="97" name="TextBox 119">
            <a:extLst>
              <a:ext uri="{FF2B5EF4-FFF2-40B4-BE49-F238E27FC236}">
                <a16:creationId xmlns:a16="http://schemas.microsoft.com/office/drawing/2014/main" id="{2F581D01-1FA5-6559-5CEE-64548D65AEF6}"/>
              </a:ext>
            </a:extLst>
          </p:cNvPr>
          <p:cNvSpPr txBox="1"/>
          <p:nvPr/>
        </p:nvSpPr>
        <p:spPr>
          <a:xfrm>
            <a:off x="2507491" y="3653547"/>
            <a:ext cx="1393465" cy="359936"/>
          </a:xfrm>
          <a:prstGeom prst="rect">
            <a:avLst/>
          </a:prstGeom>
          <a:noFill/>
        </p:spPr>
        <p:txBody>
          <a:bodyPr wrap="none" lIns="82263" tIns="41131" rIns="82263" bIns="41131" rtlCol="0">
            <a:spAutoFit/>
          </a:bodyPr>
          <a:lstStyle/>
          <a:p>
            <a:pPr algn="ctr" defTabSz="85538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799" b="1">
                <a:latin typeface="Lato"/>
                <a:cs typeface="Lato Regular"/>
              </a:rPr>
              <a:t>Diagnóstico</a:t>
            </a:r>
            <a:endParaRPr lang="id-ID" sz="2399" b="1">
              <a:latin typeface="Lato"/>
              <a:cs typeface="Lato Regular"/>
            </a:endParaRPr>
          </a:p>
        </p:txBody>
      </p:sp>
      <p:sp>
        <p:nvSpPr>
          <p:cNvPr id="98" name="TextBox 120">
            <a:extLst>
              <a:ext uri="{FF2B5EF4-FFF2-40B4-BE49-F238E27FC236}">
                <a16:creationId xmlns:a16="http://schemas.microsoft.com/office/drawing/2014/main" id="{69C08B66-8748-B895-DEBD-C651D0B25384}"/>
              </a:ext>
            </a:extLst>
          </p:cNvPr>
          <p:cNvSpPr txBox="1"/>
          <p:nvPr/>
        </p:nvSpPr>
        <p:spPr>
          <a:xfrm>
            <a:off x="3893648" y="2308802"/>
            <a:ext cx="2201004" cy="359936"/>
          </a:xfrm>
          <a:prstGeom prst="rect">
            <a:avLst/>
          </a:prstGeom>
          <a:noFill/>
        </p:spPr>
        <p:txBody>
          <a:bodyPr wrap="none" lIns="82263" tIns="41131" rIns="82263" bIns="41131" rtlCol="0">
            <a:spAutoFit/>
          </a:bodyPr>
          <a:lstStyle/>
          <a:p>
            <a:pPr algn="ctr" defTabSz="85538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799" b="1">
                <a:latin typeface="Lato"/>
                <a:cs typeface="Lato Regular"/>
              </a:rPr>
              <a:t>Análise de Mercado</a:t>
            </a:r>
            <a:endParaRPr lang="id-ID" sz="2399" b="1">
              <a:latin typeface="Lato"/>
              <a:cs typeface="Lato Regular"/>
            </a:endParaRPr>
          </a:p>
        </p:txBody>
      </p:sp>
      <p:sp>
        <p:nvSpPr>
          <p:cNvPr id="99" name="TextBox 121">
            <a:extLst>
              <a:ext uri="{FF2B5EF4-FFF2-40B4-BE49-F238E27FC236}">
                <a16:creationId xmlns:a16="http://schemas.microsoft.com/office/drawing/2014/main" id="{173E1AC7-83BA-BF41-6DE0-2F2F56BE4AFF}"/>
              </a:ext>
            </a:extLst>
          </p:cNvPr>
          <p:cNvSpPr txBox="1"/>
          <p:nvPr/>
        </p:nvSpPr>
        <p:spPr>
          <a:xfrm>
            <a:off x="3376165" y="1045381"/>
            <a:ext cx="3187587" cy="1154657"/>
          </a:xfrm>
          <a:prstGeom prst="rect">
            <a:avLst/>
          </a:prstGeom>
          <a:noFill/>
        </p:spPr>
        <p:txBody>
          <a:bodyPr wrap="square" lIns="82263" tIns="41131" rIns="82263" bIns="41131" rtlCol="0">
            <a:spAutoFit/>
          </a:bodyPr>
          <a:lstStyle>
            <a:defPPr>
              <a:defRPr lang="en-US"/>
            </a:defPPr>
            <a:lvl1pPr marL="285750" indent="-285750" algn="ctr" defTabSz="485807">
              <a:spcBef>
                <a:spcPts val="1275"/>
              </a:spcBef>
              <a:buFont typeface="Arial" panose="020B0604020202020204" pitchFamily="34" charset="0"/>
              <a:buChar char="•"/>
              <a:defRPr sz="1800">
                <a:latin typeface="Lato Light"/>
                <a:cs typeface="Lato Light"/>
              </a:defRPr>
            </a:lvl1pPr>
          </a:lstStyle>
          <a:p>
            <a:pPr marL="0" indent="0" defTabSz="485564" eaLnBrk="1" fontAlgn="auto" hangingPunct="1">
              <a:spcBef>
                <a:spcPts val="1274"/>
              </a:spcBef>
              <a:spcAft>
                <a:spcPts val="0"/>
              </a:spcAft>
              <a:buNone/>
              <a:defRPr/>
            </a:pPr>
            <a:r>
              <a:rPr lang="pt-BR" sz="1599">
                <a:solidFill>
                  <a:srgbClr val="FFFFFF">
                    <a:lumMod val="50000"/>
                  </a:srgbClr>
                </a:solidFill>
                <a:latin typeface="Lato"/>
              </a:rPr>
              <a:t>Levantamento de Boas Práticas</a:t>
            </a:r>
          </a:p>
          <a:p>
            <a:pPr marL="0" indent="0" defTabSz="485564" eaLnBrk="1" fontAlgn="auto" hangingPunct="1">
              <a:spcBef>
                <a:spcPts val="1274"/>
              </a:spcBef>
              <a:spcAft>
                <a:spcPts val="0"/>
              </a:spcAft>
              <a:buNone/>
              <a:defRPr/>
            </a:pPr>
            <a:r>
              <a:rPr lang="pt-BR" sz="1599">
                <a:solidFill>
                  <a:srgbClr val="FFFFFF">
                    <a:lumMod val="50000"/>
                  </a:srgbClr>
                </a:solidFill>
                <a:latin typeface="Lato"/>
              </a:rPr>
              <a:t>Visita ao Mercado</a:t>
            </a:r>
          </a:p>
          <a:p>
            <a:pPr marL="0" indent="0" defTabSz="485564" eaLnBrk="1" fontAlgn="auto" hangingPunct="1">
              <a:spcBef>
                <a:spcPts val="1274"/>
              </a:spcBef>
              <a:spcAft>
                <a:spcPts val="0"/>
              </a:spcAft>
              <a:buNone/>
              <a:defRPr/>
            </a:pPr>
            <a:r>
              <a:rPr lang="pt-BR" sz="1599">
                <a:solidFill>
                  <a:srgbClr val="FFFFFF">
                    <a:lumMod val="50000"/>
                  </a:srgbClr>
                </a:solidFill>
                <a:latin typeface="Lato"/>
              </a:rPr>
              <a:t>Análises e Estudos</a:t>
            </a:r>
          </a:p>
        </p:txBody>
      </p:sp>
    </p:spTree>
    <p:extLst>
      <p:ext uri="{BB962C8B-B14F-4D97-AF65-F5344CB8AC3E}">
        <p14:creationId xmlns:p14="http://schemas.microsoft.com/office/powerpoint/2010/main" val="2848636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  <p:bldP spid="91" grpId="0"/>
      <p:bldP spid="92" grpId="0"/>
      <p:bldP spid="93" grpId="0"/>
      <p:bldP spid="94" grpId="0"/>
      <p:bldP spid="95" grpId="0"/>
      <p:bldP spid="96" grpId="0"/>
      <p:bldP spid="97" grpId="0"/>
      <p:bldP spid="98" grpId="0"/>
      <p:bldP spid="99" grpId="0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C87D36792DE1944A49C568FE14B57DD" ma:contentTypeVersion="18" ma:contentTypeDescription="Crie um novo documento." ma:contentTypeScope="" ma:versionID="98ade6f00b02400158013e7120056d98">
  <xsd:schema xmlns:xsd="http://www.w3.org/2001/XMLSchema" xmlns:xs="http://www.w3.org/2001/XMLSchema" xmlns:p="http://schemas.microsoft.com/office/2006/metadata/properties" xmlns:ns2="1ae3ea05-53a8-4f32-b802-dfbe623c3b8a" xmlns:ns3="b22e846b-2e75-4a71-8f67-cc4f94cb4e52" targetNamespace="http://schemas.microsoft.com/office/2006/metadata/properties" ma:root="true" ma:fieldsID="356b9094723c7f84fb4b16a1a13bdc47" ns2:_="" ns3:_="">
    <xsd:import namespace="1ae3ea05-53a8-4f32-b802-dfbe623c3b8a"/>
    <xsd:import namespace="b22e846b-2e75-4a71-8f67-cc4f94cb4e5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3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e3ea05-53a8-4f32-b802-dfbe623c3b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Marcações de imagem" ma:readOnly="false" ma:fieldId="{5cf76f15-5ced-4ddc-b409-7134ff3c332f}" ma:taxonomyMulti="true" ma:sspId="4ec4d449-cc40-4ed3-840b-478290d670b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2e846b-2e75-4a71-8f67-cc4f94cb4e5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36929b8b-b40e-46d4-8b42-455ce7e11c64}" ma:internalName="TaxCatchAll" ma:showField="CatchAllData" ma:web="b22e846b-2e75-4a71-8f67-cc4f94cb4e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ae3ea05-53a8-4f32-b802-dfbe623c3b8a">
      <Terms xmlns="http://schemas.microsoft.com/office/infopath/2007/PartnerControls"/>
    </lcf76f155ced4ddcb4097134ff3c332f>
    <TaxCatchAll xmlns="b22e846b-2e75-4a71-8f67-cc4f94cb4e5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5E1391D-07EF-48DD-9612-54517A539AFB}">
  <ds:schemaRefs>
    <ds:schemaRef ds:uri="1ae3ea05-53a8-4f32-b802-dfbe623c3b8a"/>
    <ds:schemaRef ds:uri="b22e846b-2e75-4a71-8f67-cc4f94cb4e5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833BA91D-CC03-4A80-8B25-E3FE65191154}">
  <ds:schemaRefs>
    <ds:schemaRef ds:uri="http://purl.org/dc/terms/"/>
    <ds:schemaRef ds:uri="http://www.w3.org/XML/1998/namespace"/>
    <ds:schemaRef ds:uri="b22e846b-2e75-4a71-8f67-cc4f94cb4e52"/>
    <ds:schemaRef ds:uri="http://schemas.microsoft.com/office/2006/documentManagement/types"/>
    <ds:schemaRef ds:uri="http://schemas.microsoft.com/office/infopath/2007/PartnerControls"/>
    <ds:schemaRef ds:uri="1ae3ea05-53a8-4f32-b802-dfbe623c3b8a"/>
    <ds:schemaRef ds:uri="http://schemas.microsoft.com/office/2006/metadata/properties"/>
    <ds:schemaRef ds:uri="http://purl.org/dc/dcmitype/"/>
    <ds:schemaRef ds:uri="http://schemas.openxmlformats.org/package/2006/metadata/core-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7F9D7CDE-862A-44A2-AA9A-A08FF02A601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3267</TotalTime>
  <Words>509</Words>
  <Application>Microsoft Office PowerPoint</Application>
  <PresentationFormat>Personalizar</PresentationFormat>
  <Paragraphs>90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4" baseType="lpstr">
      <vt:lpstr>Arial</vt:lpstr>
      <vt:lpstr>Arial Bold</vt:lpstr>
      <vt:lpstr>Bodoni 72 Book</vt:lpstr>
      <vt:lpstr>Calibri</vt:lpstr>
      <vt:lpstr>Lato</vt:lpstr>
      <vt:lpstr>Myriad Pro</vt:lpstr>
      <vt:lpstr>Open Sans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Lara Brainer Magalhães Torres de Oliveira</dc:creator>
  <cp:lastModifiedBy>Levi Santos Duarte</cp:lastModifiedBy>
  <cp:revision>19</cp:revision>
  <dcterms:created xsi:type="dcterms:W3CDTF">2023-11-08T08:09:12Z</dcterms:created>
  <dcterms:modified xsi:type="dcterms:W3CDTF">2025-03-07T12:13:15Z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0x0101007C87D36792DE1944A49C568FE14B57DD</vt:lpwstr>
  </property>
  <property fmtid="{D5CDD505-2E9C-101B-9397-08002B2CF9AE}" pid="3" name="MediaServiceImageTags">
    <vt:lpwstr/>
  </property>
  <property fmtid="{D5CDD505-2E9C-101B-9397-08002B2CF9AE}" pid="4" name="lcf76f155ced4ddcb4097134ff3c332f">
    <vt:lpwstr/>
  </property>
  <property fmtid="{D5CDD505-2E9C-101B-9397-08002B2CF9AE}" pid="5" name="TaxCatchAll">
    <vt:lpwstr/>
  </property>
</Properties>
</file>