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74" autoAdjust="0"/>
  </p:normalViewPr>
  <p:slideViewPr>
    <p:cSldViewPr snapToGrid="0">
      <p:cViewPr varScale="1">
        <p:scale>
          <a:sx n="106" d="100"/>
          <a:sy n="106" d="100"/>
        </p:scale>
        <p:origin x="70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91569-0F20-486F-A9D5-61C56C8559AA}" type="datetimeFigureOut">
              <a:rPr lang="pt-BR" smtClean="0"/>
              <a:t>13/02/2020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1028D-A957-4FA5-8B50-431839DBA4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711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DAB15-BB3C-4962-94EE-221F1126ABDA}" type="datetimeFigureOut">
              <a:rPr lang="pt-BR" smtClean="0"/>
              <a:t>13/02/2020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EF1EA-11A3-4F94-800A-0484F8105BA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067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Texto 9">
            <a:extLst>
              <a:ext uri="{FF2B5EF4-FFF2-40B4-BE49-F238E27FC236}">
                <a16:creationId xmlns:a16="http://schemas.microsoft.com/office/drawing/2014/main" id="{CA0C94BA-BC9E-4616-9347-7B1EF3EA19C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1825" y="2585258"/>
            <a:ext cx="5685848" cy="32835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t-BR" dirty="0"/>
              <a:t>Clique para editar o título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F4443042-0B2E-43DB-8820-6BEE353187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22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57" y="1386967"/>
            <a:ext cx="10515600" cy="613956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57" y="2202007"/>
            <a:ext cx="10515600" cy="43063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pt-BR" dirty="0"/>
              <a:t>Clique para editar o texto</a:t>
            </a:r>
          </a:p>
        </p:txBody>
      </p:sp>
    </p:spTree>
    <p:extLst>
      <p:ext uri="{BB962C8B-B14F-4D97-AF65-F5344CB8AC3E}">
        <p14:creationId xmlns:p14="http://schemas.microsoft.com/office/powerpoint/2010/main" val="405935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F309E02E-6EA9-48F4-AA53-E37E833411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15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61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343E1033-A155-434A-A639-A27389EE4B7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38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0A04E-079F-4A99-8473-FD981B7C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2EB56C-7F88-42AD-ACEA-25A1D661A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888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2400" dirty="0" smtClean="0">
            <a:solidFill>
              <a:schemeClr val="accent1">
                <a:lumMod val="50000"/>
              </a:schemeClr>
            </a:solidFill>
            <a:latin typeface="Century Gothic" panose="020B0502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D1FDEE0C2152940AFE127D8A2A81A96" ma:contentTypeVersion="2" ma:contentTypeDescription="Crie um novo documento." ma:contentTypeScope="" ma:versionID="30f26046cef3f5b1fd6572adb2ae977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e6fd6f47448b68a384384198ada7f2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gendamento de Data de Início" ma:internalName="PublishingStartDate">
      <xsd:simpleType>
        <xsd:restriction base="dms:Unknown"/>
      </xsd:simpleType>
    </xsd:element>
    <xsd:element name="PublishingExpirationDate" ma:index="9" nillable="true" ma:displayName="Agendamento de Data de Término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56A409-0EE1-4F5A-B19F-BC7D007FBD0D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BA78DA-775D-4DD8-B97B-BC0891B12F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729062-AC3E-4BC4-A273-6974320091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3500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Tema do Office</vt:lpstr>
      <vt:lpstr>Apresentação do PowerPoint</vt:lpstr>
      <vt:lpstr>Apresentação do PowerPoint</vt:lpstr>
    </vt:vector>
  </TitlesOfParts>
  <Company>Agência Nacional de Águas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 Carolina da Silveira Evangelista</dc:creator>
  <cp:lastModifiedBy>Antonio Augusto Drumond Ramos Gondim</cp:lastModifiedBy>
  <cp:revision>203</cp:revision>
  <dcterms:created xsi:type="dcterms:W3CDTF">2016-11-16T15:33:04Z</dcterms:created>
  <dcterms:modified xsi:type="dcterms:W3CDTF">2020-02-13T17:49:06Z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0x0101008D1FDEE0C2152940AFE127D8A2A81A96</vt:lpwstr>
  </property>
</Properties>
</file>