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2" r:id="rId10"/>
    <p:sldId id="266" r:id="rId11"/>
    <p:sldId id="267" r:id="rId12"/>
    <p:sldId id="268" r:id="rId13"/>
    <p:sldId id="264" r:id="rId14"/>
  </p:sldIdLst>
  <p:sldSz cx="9144000" cy="5143500" type="screen16x9"/>
  <p:notesSz cx="6858000" cy="9144000"/>
  <p:embeddedFontLst>
    <p:embeddedFont>
      <p:font typeface="Antonio Medium" panose="020B0604020202020204" charset="0"/>
      <p:regular r:id="rId16"/>
      <p:bold r:id="rId17"/>
    </p:embeddedFont>
    <p:embeddedFont>
      <p:font typeface="Poppins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61">
          <p15:clr>
            <a:srgbClr val="747775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íra Liguori" initials="" lastIdx="2" clrIdx="0"/>
  <p:cmAuthor id="1" name="Marília Filgueiras" initials="" lastIdx="1" clrIdx="1"/>
  <p:cmAuthor id="2" name="Debora Francolin Quintela" initials="DFQ" lastIdx="86" clrIdx="2">
    <p:extLst>
      <p:ext uri="{19B8F6BF-5375-455C-9EA6-DF929625EA0E}">
        <p15:presenceInfo xmlns:p15="http://schemas.microsoft.com/office/powerpoint/2012/main" userId="S::debora.quintela@cgu.gov.br::42a7f982-17ad-4604-9060-332a630b91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AA6"/>
    <a:srgbClr val="E54870"/>
    <a:srgbClr val="FFF1A2"/>
    <a:srgbClr val="EC9066"/>
    <a:srgbClr val="E2CDF7"/>
    <a:srgbClr val="F33980"/>
    <a:srgbClr val="F7DD4A"/>
    <a:srgbClr val="9259D2"/>
    <a:srgbClr val="FFFF79"/>
    <a:srgbClr val="F66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378" y="108"/>
      </p:cViewPr>
      <p:guideLst>
        <p:guide orient="horz" pos="156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Silva Monteiro" userId="84b78d4e-5cb6-4e4f-8cf5-9b74b68f6300" providerId="ADAL" clId="{0B9102D6-EC1D-48E4-BACF-4608E8A097D8}"/>
    <pc:docChg chg="undo custSel addSld delSld modSld">
      <pc:chgData name="Marcos Silva Monteiro" userId="84b78d4e-5cb6-4e4f-8cf5-9b74b68f6300" providerId="ADAL" clId="{0B9102D6-EC1D-48E4-BACF-4608E8A097D8}" dt="2026-09-23T12:05:05.469" v="727" actId="1582"/>
      <pc:docMkLst>
        <pc:docMk/>
      </pc:docMkLst>
      <pc:sldChg chg="modSp mod">
        <pc:chgData name="Marcos Silva Monteiro" userId="84b78d4e-5cb6-4e4f-8cf5-9b74b68f6300" providerId="ADAL" clId="{0B9102D6-EC1D-48E4-BACF-4608E8A097D8}" dt="2026-09-23T10:59:07.473" v="37" actId="404"/>
        <pc:sldMkLst>
          <pc:docMk/>
          <pc:sldMk cId="3894533096" sldId="256"/>
        </pc:sldMkLst>
        <pc:spChg chg="mod">
          <ac:chgData name="Marcos Silva Monteiro" userId="84b78d4e-5cb6-4e4f-8cf5-9b74b68f6300" providerId="ADAL" clId="{0B9102D6-EC1D-48E4-BACF-4608E8A097D8}" dt="2026-09-23T10:59:07.473" v="37" actId="404"/>
          <ac:spMkLst>
            <pc:docMk/>
            <pc:sldMk cId="3894533096" sldId="256"/>
            <ac:spMk id="11" creationId="{471D9974-9FAB-9C1F-34EF-A3BC0FFFDC06}"/>
          </ac:spMkLst>
        </pc:spChg>
      </pc:sldChg>
      <pc:sldChg chg="modSp mod">
        <pc:chgData name="Marcos Silva Monteiro" userId="84b78d4e-5cb6-4e4f-8cf5-9b74b68f6300" providerId="ADAL" clId="{0B9102D6-EC1D-48E4-BACF-4608E8A097D8}" dt="2026-09-23T11:02:59.916" v="63" actId="13926"/>
        <pc:sldMkLst>
          <pc:docMk/>
          <pc:sldMk cId="526941306" sldId="257"/>
        </pc:sldMkLst>
        <pc:spChg chg="mod">
          <ac:chgData name="Marcos Silva Monteiro" userId="84b78d4e-5cb6-4e4f-8cf5-9b74b68f6300" providerId="ADAL" clId="{0B9102D6-EC1D-48E4-BACF-4608E8A097D8}" dt="2026-09-23T11:02:59.916" v="63" actId="13926"/>
          <ac:spMkLst>
            <pc:docMk/>
            <pc:sldMk cId="526941306" sldId="257"/>
            <ac:spMk id="18" creationId="{CC951545-CAF5-FC09-F69E-75EFFFE60958}"/>
          </ac:spMkLst>
        </pc:spChg>
      </pc:sldChg>
      <pc:sldChg chg="modSp mod">
        <pc:chgData name="Marcos Silva Monteiro" userId="84b78d4e-5cb6-4e4f-8cf5-9b74b68f6300" providerId="ADAL" clId="{0B9102D6-EC1D-48E4-BACF-4608E8A097D8}" dt="2026-09-23T11:16:33.439" v="360" actId="6549"/>
        <pc:sldMkLst>
          <pc:docMk/>
          <pc:sldMk cId="2092509140" sldId="260"/>
        </pc:sldMkLst>
        <pc:spChg chg="mod">
          <ac:chgData name="Marcos Silva Monteiro" userId="84b78d4e-5cb6-4e4f-8cf5-9b74b68f6300" providerId="ADAL" clId="{0B9102D6-EC1D-48E4-BACF-4608E8A097D8}" dt="2026-09-23T11:16:33.439" v="360" actId="6549"/>
          <ac:spMkLst>
            <pc:docMk/>
            <pc:sldMk cId="2092509140" sldId="260"/>
            <ac:spMk id="6" creationId="{C773EA4D-2347-FC66-9F46-58ECD49D54ED}"/>
          </ac:spMkLst>
        </pc:spChg>
      </pc:sldChg>
      <pc:sldChg chg="del">
        <pc:chgData name="Marcos Silva Monteiro" userId="84b78d4e-5cb6-4e4f-8cf5-9b74b68f6300" providerId="ADAL" clId="{0B9102D6-EC1D-48E4-BACF-4608E8A097D8}" dt="2026-09-23T11:21:12.179" v="370" actId="47"/>
        <pc:sldMkLst>
          <pc:docMk/>
          <pc:sldMk cId="2980064359" sldId="261"/>
        </pc:sldMkLst>
      </pc:sldChg>
      <pc:sldChg chg="addSp delSp modSp mod delAnim">
        <pc:chgData name="Marcos Silva Monteiro" userId="84b78d4e-5cb6-4e4f-8cf5-9b74b68f6300" providerId="ADAL" clId="{0B9102D6-EC1D-48E4-BACF-4608E8A097D8}" dt="2026-09-23T11:18:48.154" v="364" actId="1076"/>
        <pc:sldMkLst>
          <pc:docMk/>
          <pc:sldMk cId="1252395068" sldId="262"/>
        </pc:sldMkLst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6" creationId="{3A4B8574-7898-0237-85B4-39FC1D4CF5EF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7" creationId="{25F2B754-94D7-BCF6-A559-1A496A266F84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10" creationId="{0D2CAEC8-82CB-5ECA-92FD-EC180C4EC132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15" creationId="{E2A15692-8676-A921-B1AB-FEB35A09613C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16" creationId="{A6C07520-E34D-4E7A-1B02-56000152E815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17" creationId="{40499256-9D4B-807D-0337-1CF9A1FF4B4A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19" creationId="{B63162AC-EF92-DBB1-1BD1-D6E820BE79D3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20" creationId="{5FC65B70-98BC-2F9D-F395-332285359334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21" creationId="{125B9060-5083-4A21-570C-6C3C705FCA41}"/>
          </ac:spMkLst>
        </pc:spChg>
        <pc:spChg chg="del">
          <ac:chgData name="Marcos Silva Monteiro" userId="84b78d4e-5cb6-4e4f-8cf5-9b74b68f6300" providerId="ADAL" clId="{0B9102D6-EC1D-48E4-BACF-4608E8A097D8}" dt="2026-09-23T11:18:36.900" v="361" actId="478"/>
          <ac:spMkLst>
            <pc:docMk/>
            <pc:sldMk cId="1252395068" sldId="262"/>
            <ac:spMk id="22" creationId="{ABC7BF3E-2A1D-78C9-78C7-B9154B12CE43}"/>
          </ac:spMkLst>
        </pc:spChg>
        <pc:picChg chg="add mod">
          <ac:chgData name="Marcos Silva Monteiro" userId="84b78d4e-5cb6-4e4f-8cf5-9b74b68f6300" providerId="ADAL" clId="{0B9102D6-EC1D-48E4-BACF-4608E8A097D8}" dt="2026-09-23T11:18:48.154" v="364" actId="1076"/>
          <ac:picMkLst>
            <pc:docMk/>
            <pc:sldMk cId="1252395068" sldId="262"/>
            <ac:picMk id="8" creationId="{B752A3CC-120D-8E76-54AB-3424C017B9FD}"/>
          </ac:picMkLst>
        </pc:picChg>
      </pc:sldChg>
      <pc:sldChg chg="del">
        <pc:chgData name="Marcos Silva Monteiro" userId="84b78d4e-5cb6-4e4f-8cf5-9b74b68f6300" providerId="ADAL" clId="{0B9102D6-EC1D-48E4-BACF-4608E8A097D8}" dt="2026-09-23T11:20:13.044" v="365" actId="47"/>
        <pc:sldMkLst>
          <pc:docMk/>
          <pc:sldMk cId="1159474848" sldId="263"/>
        </pc:sldMkLst>
      </pc:sldChg>
      <pc:sldChg chg="addSp delSp modSp mod">
        <pc:chgData name="Marcos Silva Monteiro" userId="84b78d4e-5cb6-4e4f-8cf5-9b74b68f6300" providerId="ADAL" clId="{0B9102D6-EC1D-48E4-BACF-4608E8A097D8}" dt="2026-09-23T11:33:00.978" v="586" actId="404"/>
        <pc:sldMkLst>
          <pc:docMk/>
          <pc:sldMk cId="2864154024" sldId="266"/>
        </pc:sldMkLst>
        <pc:spChg chg="mod">
          <ac:chgData name="Marcos Silva Monteiro" userId="84b78d4e-5cb6-4e4f-8cf5-9b74b68f6300" providerId="ADAL" clId="{0B9102D6-EC1D-48E4-BACF-4608E8A097D8}" dt="2026-09-23T11:22:28.814" v="397" actId="20577"/>
          <ac:spMkLst>
            <pc:docMk/>
            <pc:sldMk cId="2864154024" sldId="266"/>
            <ac:spMk id="2" creationId="{FA1E7859-C759-2B18-3246-ADA6B7E87C9F}"/>
          </ac:spMkLst>
        </pc:spChg>
        <pc:spChg chg="del">
          <ac:chgData name="Marcos Silva Monteiro" userId="84b78d4e-5cb6-4e4f-8cf5-9b74b68f6300" providerId="ADAL" clId="{0B9102D6-EC1D-48E4-BACF-4608E8A097D8}" dt="2026-09-23T11:21:43.536" v="374" actId="478"/>
          <ac:spMkLst>
            <pc:docMk/>
            <pc:sldMk cId="2864154024" sldId="266"/>
            <ac:spMk id="3" creationId="{24D2094F-7103-B3C3-F204-39BB2DD4FB40}"/>
          </ac:spMkLst>
        </pc:spChg>
        <pc:spChg chg="del">
          <ac:chgData name="Marcos Silva Monteiro" userId="84b78d4e-5cb6-4e4f-8cf5-9b74b68f6300" providerId="ADAL" clId="{0B9102D6-EC1D-48E4-BACF-4608E8A097D8}" dt="2026-09-23T11:21:43.536" v="374" actId="478"/>
          <ac:spMkLst>
            <pc:docMk/>
            <pc:sldMk cId="2864154024" sldId="266"/>
            <ac:spMk id="4" creationId="{1E52F7EC-56AD-FBE3-CC91-FD61631551EF}"/>
          </ac:spMkLst>
        </pc:spChg>
        <pc:spChg chg="del">
          <ac:chgData name="Marcos Silva Monteiro" userId="84b78d4e-5cb6-4e4f-8cf5-9b74b68f6300" providerId="ADAL" clId="{0B9102D6-EC1D-48E4-BACF-4608E8A097D8}" dt="2026-09-23T11:21:43.536" v="374" actId="478"/>
          <ac:spMkLst>
            <pc:docMk/>
            <pc:sldMk cId="2864154024" sldId="266"/>
            <ac:spMk id="6" creationId="{E6601C2C-5009-A249-AEFF-61351D6A8F14}"/>
          </ac:spMkLst>
        </pc:spChg>
        <pc:spChg chg="add mod">
          <ac:chgData name="Marcos Silva Monteiro" userId="84b78d4e-5cb6-4e4f-8cf5-9b74b68f6300" providerId="ADAL" clId="{0B9102D6-EC1D-48E4-BACF-4608E8A097D8}" dt="2026-09-23T11:25:12.950" v="405" actId="207"/>
          <ac:spMkLst>
            <pc:docMk/>
            <pc:sldMk cId="2864154024" sldId="266"/>
            <ac:spMk id="9" creationId="{F6525710-689C-CC4A-D71C-C722A28C6368}"/>
          </ac:spMkLst>
        </pc:spChg>
        <pc:spChg chg="del">
          <ac:chgData name="Marcos Silva Monteiro" userId="84b78d4e-5cb6-4e4f-8cf5-9b74b68f6300" providerId="ADAL" clId="{0B9102D6-EC1D-48E4-BACF-4608E8A097D8}" dt="2026-09-23T11:21:43.536" v="374" actId="478"/>
          <ac:spMkLst>
            <pc:docMk/>
            <pc:sldMk cId="2864154024" sldId="266"/>
            <ac:spMk id="10" creationId="{5FF030CA-E2A0-A494-5133-8F09CF18BDE1}"/>
          </ac:spMkLst>
        </pc:spChg>
        <pc:spChg chg="add mod">
          <ac:chgData name="Marcos Silva Monteiro" userId="84b78d4e-5cb6-4e4f-8cf5-9b74b68f6300" providerId="ADAL" clId="{0B9102D6-EC1D-48E4-BACF-4608E8A097D8}" dt="2026-09-23T11:25:27.558" v="408" actId="1076"/>
          <ac:spMkLst>
            <pc:docMk/>
            <pc:sldMk cId="2864154024" sldId="266"/>
            <ac:spMk id="11" creationId="{2E356C20-4186-5C32-C2E8-50F29518DB55}"/>
          </ac:spMkLst>
        </pc:spChg>
        <pc:spChg chg="add del mod">
          <ac:chgData name="Marcos Silva Monteiro" userId="84b78d4e-5cb6-4e4f-8cf5-9b74b68f6300" providerId="ADAL" clId="{0B9102D6-EC1D-48E4-BACF-4608E8A097D8}" dt="2026-09-23T11:26:05.780" v="413" actId="478"/>
          <ac:spMkLst>
            <pc:docMk/>
            <pc:sldMk cId="2864154024" sldId="266"/>
            <ac:spMk id="13" creationId="{322B38A0-E09F-AB15-11C9-C7CBD00749C5}"/>
          </ac:spMkLst>
        </pc:spChg>
        <pc:spChg chg="add mod">
          <ac:chgData name="Marcos Silva Monteiro" userId="84b78d4e-5cb6-4e4f-8cf5-9b74b68f6300" providerId="ADAL" clId="{0B9102D6-EC1D-48E4-BACF-4608E8A097D8}" dt="2026-09-23T11:33:00.978" v="586" actId="404"/>
          <ac:spMkLst>
            <pc:docMk/>
            <pc:sldMk cId="2864154024" sldId="266"/>
            <ac:spMk id="14" creationId="{F8FC17CD-A905-E6DA-E7FE-AC7BBD728BDD}"/>
          </ac:spMkLst>
        </pc:spChg>
        <pc:spChg chg="del">
          <ac:chgData name="Marcos Silva Monteiro" userId="84b78d4e-5cb6-4e4f-8cf5-9b74b68f6300" providerId="ADAL" clId="{0B9102D6-EC1D-48E4-BACF-4608E8A097D8}" dt="2026-09-23T11:21:43.536" v="374" actId="478"/>
          <ac:spMkLst>
            <pc:docMk/>
            <pc:sldMk cId="2864154024" sldId="266"/>
            <ac:spMk id="26" creationId="{224F3313-C0A9-DE16-E864-6FEB706774A3}"/>
          </ac:spMkLst>
        </pc:spChg>
        <pc:spChg chg="del">
          <ac:chgData name="Marcos Silva Monteiro" userId="84b78d4e-5cb6-4e4f-8cf5-9b74b68f6300" providerId="ADAL" clId="{0B9102D6-EC1D-48E4-BACF-4608E8A097D8}" dt="2026-09-23T11:21:43.536" v="374" actId="478"/>
          <ac:spMkLst>
            <pc:docMk/>
            <pc:sldMk cId="2864154024" sldId="266"/>
            <ac:spMk id="29" creationId="{26EFA08F-19E7-2EE7-02F1-D1DB0CEC46D5}"/>
          </ac:spMkLst>
        </pc:spChg>
        <pc:picChg chg="add mod">
          <ac:chgData name="Marcos Silva Monteiro" userId="84b78d4e-5cb6-4e4f-8cf5-9b74b68f6300" providerId="ADAL" clId="{0B9102D6-EC1D-48E4-BACF-4608E8A097D8}" dt="2026-09-23T11:31:01.255" v="556" actId="14100"/>
          <ac:picMkLst>
            <pc:docMk/>
            <pc:sldMk cId="2864154024" sldId="266"/>
            <ac:picMk id="8" creationId="{FA8A0484-3BE9-7D7B-5803-0A6CCA62419B}"/>
          </ac:picMkLst>
        </pc:picChg>
        <pc:cxnChg chg="del">
          <ac:chgData name="Marcos Silva Monteiro" userId="84b78d4e-5cb6-4e4f-8cf5-9b74b68f6300" providerId="ADAL" clId="{0B9102D6-EC1D-48E4-BACF-4608E8A097D8}" dt="2026-09-23T11:21:43.536" v="374" actId="478"/>
          <ac:cxnSpMkLst>
            <pc:docMk/>
            <pc:sldMk cId="2864154024" sldId="266"/>
            <ac:cxnSpMk id="12" creationId="{0D24D1F3-F177-06B6-F263-563D66D8BD8F}"/>
          </ac:cxnSpMkLst>
        </pc:cxnChg>
      </pc:sldChg>
      <pc:sldChg chg="addSp delSp modSp add mod modAnim">
        <pc:chgData name="Marcos Silva Monteiro" userId="84b78d4e-5cb6-4e4f-8cf5-9b74b68f6300" providerId="ADAL" clId="{0B9102D6-EC1D-48E4-BACF-4608E8A097D8}" dt="2026-09-23T11:53:32.112" v="674" actId="20577"/>
        <pc:sldMkLst>
          <pc:docMk/>
          <pc:sldMk cId="298967853" sldId="267"/>
        </pc:sldMkLst>
        <pc:spChg chg="mod">
          <ac:chgData name="Marcos Silva Monteiro" userId="84b78d4e-5cb6-4e4f-8cf5-9b74b68f6300" providerId="ADAL" clId="{0B9102D6-EC1D-48E4-BACF-4608E8A097D8}" dt="2026-09-23T11:53:32.112" v="674" actId="20577"/>
          <ac:spMkLst>
            <pc:docMk/>
            <pc:sldMk cId="298967853" sldId="267"/>
            <ac:spMk id="2" creationId="{FA7D6DB3-EFA6-0BB3-14E1-7991DF69D767}"/>
          </ac:spMkLst>
        </pc:spChg>
        <pc:spChg chg="del">
          <ac:chgData name="Marcos Silva Monteiro" userId="84b78d4e-5cb6-4e4f-8cf5-9b74b68f6300" providerId="ADAL" clId="{0B9102D6-EC1D-48E4-BACF-4608E8A097D8}" dt="2026-09-23T11:35:33.523" v="590" actId="478"/>
          <ac:spMkLst>
            <pc:docMk/>
            <pc:sldMk cId="298967853" sldId="267"/>
            <ac:spMk id="9" creationId="{F0A92BF0-1FDA-F091-2A53-7D9912EB0D05}"/>
          </ac:spMkLst>
        </pc:spChg>
        <pc:spChg chg="del">
          <ac:chgData name="Marcos Silva Monteiro" userId="84b78d4e-5cb6-4e4f-8cf5-9b74b68f6300" providerId="ADAL" clId="{0B9102D6-EC1D-48E4-BACF-4608E8A097D8}" dt="2026-09-23T11:35:32.949" v="589" actId="478"/>
          <ac:spMkLst>
            <pc:docMk/>
            <pc:sldMk cId="298967853" sldId="267"/>
            <ac:spMk id="11" creationId="{17D26BEB-ECD9-9E03-9BD9-34B48DB54009}"/>
          </ac:spMkLst>
        </pc:spChg>
        <pc:spChg chg="add mod">
          <ac:chgData name="Marcos Silva Monteiro" userId="84b78d4e-5cb6-4e4f-8cf5-9b74b68f6300" providerId="ADAL" clId="{0B9102D6-EC1D-48E4-BACF-4608E8A097D8}" dt="2026-09-23T11:40:43.057" v="617" actId="164"/>
          <ac:spMkLst>
            <pc:docMk/>
            <pc:sldMk cId="298967853" sldId="267"/>
            <ac:spMk id="12" creationId="{C949E065-9A26-32BA-E3D7-AB4AF6E481DA}"/>
          </ac:spMkLst>
        </pc:spChg>
        <pc:spChg chg="del mod">
          <ac:chgData name="Marcos Silva Monteiro" userId="84b78d4e-5cb6-4e4f-8cf5-9b74b68f6300" providerId="ADAL" clId="{0B9102D6-EC1D-48E4-BACF-4608E8A097D8}" dt="2026-09-23T11:40:24.464" v="616" actId="478"/>
          <ac:spMkLst>
            <pc:docMk/>
            <pc:sldMk cId="298967853" sldId="267"/>
            <ac:spMk id="14" creationId="{237B78A3-D082-16EE-1ED1-92FFBBC5DB5D}"/>
          </ac:spMkLst>
        </pc:spChg>
        <pc:grpChg chg="add mod">
          <ac:chgData name="Marcos Silva Monteiro" userId="84b78d4e-5cb6-4e4f-8cf5-9b74b68f6300" providerId="ADAL" clId="{0B9102D6-EC1D-48E4-BACF-4608E8A097D8}" dt="2026-09-23T11:40:43.057" v="617" actId="164"/>
          <ac:grpSpMkLst>
            <pc:docMk/>
            <pc:sldMk cId="298967853" sldId="267"/>
            <ac:grpSpMk id="20" creationId="{42236719-E924-3491-4DB3-22175B939774}"/>
          </ac:grpSpMkLst>
        </pc:grpChg>
        <pc:grpChg chg="add mod">
          <ac:chgData name="Marcos Silva Monteiro" userId="84b78d4e-5cb6-4e4f-8cf5-9b74b68f6300" providerId="ADAL" clId="{0B9102D6-EC1D-48E4-BACF-4608E8A097D8}" dt="2026-09-23T11:48:51.795" v="642" actId="164"/>
          <ac:grpSpMkLst>
            <pc:docMk/>
            <pc:sldMk cId="298967853" sldId="267"/>
            <ac:grpSpMk id="35" creationId="{E6C60BE1-8EA7-455F-69B8-55B98050D849}"/>
          </ac:grpSpMkLst>
        </pc:grpChg>
        <pc:grpChg chg="add mod">
          <ac:chgData name="Marcos Silva Monteiro" userId="84b78d4e-5cb6-4e4f-8cf5-9b74b68f6300" providerId="ADAL" clId="{0B9102D6-EC1D-48E4-BACF-4608E8A097D8}" dt="2026-09-23T11:50:43.517" v="655" actId="164"/>
          <ac:grpSpMkLst>
            <pc:docMk/>
            <pc:sldMk cId="298967853" sldId="267"/>
            <ac:grpSpMk id="43" creationId="{C48E81B9-4433-38C2-3585-043D83A932A5}"/>
          </ac:grpSpMkLst>
        </pc:grpChg>
        <pc:picChg chg="add mod">
          <ac:chgData name="Marcos Silva Monteiro" userId="84b78d4e-5cb6-4e4f-8cf5-9b74b68f6300" providerId="ADAL" clId="{0B9102D6-EC1D-48E4-BACF-4608E8A097D8}" dt="2026-09-23T11:40:43.057" v="617" actId="164"/>
          <ac:picMkLst>
            <pc:docMk/>
            <pc:sldMk cId="298967853" sldId="267"/>
            <ac:picMk id="4" creationId="{DE0E0BFA-0662-E81C-F560-71AB44923D24}"/>
          </ac:picMkLst>
        </pc:picChg>
        <pc:picChg chg="add del mod">
          <ac:chgData name="Marcos Silva Monteiro" userId="84b78d4e-5cb6-4e4f-8cf5-9b74b68f6300" providerId="ADAL" clId="{0B9102D6-EC1D-48E4-BACF-4608E8A097D8}" dt="2026-09-23T11:38:03.496" v="602" actId="478"/>
          <ac:picMkLst>
            <pc:docMk/>
            <pc:sldMk cId="298967853" sldId="267"/>
            <ac:picMk id="7" creationId="{30F0EEAD-AFBD-A7F2-2AFE-5D103FFAC049}"/>
          </ac:picMkLst>
        </pc:picChg>
        <pc:picChg chg="del">
          <ac:chgData name="Marcos Silva Monteiro" userId="84b78d4e-5cb6-4e4f-8cf5-9b74b68f6300" providerId="ADAL" clId="{0B9102D6-EC1D-48E4-BACF-4608E8A097D8}" dt="2026-09-23T11:35:31.107" v="588" actId="478"/>
          <ac:picMkLst>
            <pc:docMk/>
            <pc:sldMk cId="298967853" sldId="267"/>
            <ac:picMk id="8" creationId="{70749389-8F9A-B6A0-D54F-D0DFBE7F8120}"/>
          </ac:picMkLst>
        </pc:picChg>
        <pc:picChg chg="add mod">
          <ac:chgData name="Marcos Silva Monteiro" userId="84b78d4e-5cb6-4e4f-8cf5-9b74b68f6300" providerId="ADAL" clId="{0B9102D6-EC1D-48E4-BACF-4608E8A097D8}" dt="2026-09-23T11:40:43.057" v="617" actId="164"/>
          <ac:picMkLst>
            <pc:docMk/>
            <pc:sldMk cId="298967853" sldId="267"/>
            <ac:picMk id="10" creationId="{45C417A4-ECA6-A183-74A4-6989B78492A8}"/>
          </ac:picMkLst>
        </pc:picChg>
        <pc:picChg chg="add mod">
          <ac:chgData name="Marcos Silva Monteiro" userId="84b78d4e-5cb6-4e4f-8cf5-9b74b68f6300" providerId="ADAL" clId="{0B9102D6-EC1D-48E4-BACF-4608E8A097D8}" dt="2026-09-23T11:48:51.795" v="642" actId="164"/>
          <ac:picMkLst>
            <pc:docMk/>
            <pc:sldMk cId="298967853" sldId="267"/>
            <ac:picMk id="22" creationId="{8A03BB08-9BB4-462A-46FC-369435621152}"/>
          </ac:picMkLst>
        </pc:picChg>
        <pc:picChg chg="add mod">
          <ac:chgData name="Marcos Silva Monteiro" userId="84b78d4e-5cb6-4e4f-8cf5-9b74b68f6300" providerId="ADAL" clId="{0B9102D6-EC1D-48E4-BACF-4608E8A097D8}" dt="2026-09-23T11:48:51.795" v="642" actId="164"/>
          <ac:picMkLst>
            <pc:docMk/>
            <pc:sldMk cId="298967853" sldId="267"/>
            <ac:picMk id="24" creationId="{70D5151C-6F6D-7128-05B3-F83EEA7739FB}"/>
          </ac:picMkLst>
        </pc:picChg>
        <pc:picChg chg="add mod">
          <ac:chgData name="Marcos Silva Monteiro" userId="84b78d4e-5cb6-4e4f-8cf5-9b74b68f6300" providerId="ADAL" clId="{0B9102D6-EC1D-48E4-BACF-4608E8A097D8}" dt="2026-09-23T11:50:43.517" v="655" actId="164"/>
          <ac:picMkLst>
            <pc:docMk/>
            <pc:sldMk cId="298967853" sldId="267"/>
            <ac:picMk id="26" creationId="{C28417EB-E53D-6473-B233-D18E636E55A7}"/>
          </ac:picMkLst>
        </pc:picChg>
        <pc:cxnChg chg="add mod">
          <ac:chgData name="Marcos Silva Monteiro" userId="84b78d4e-5cb6-4e4f-8cf5-9b74b68f6300" providerId="ADAL" clId="{0B9102D6-EC1D-48E4-BACF-4608E8A097D8}" dt="2026-09-23T11:40:43.057" v="617" actId="164"/>
          <ac:cxnSpMkLst>
            <pc:docMk/>
            <pc:sldMk cId="298967853" sldId="267"/>
            <ac:cxnSpMk id="15" creationId="{00CFA9A2-497E-06B2-9664-8475196E14EB}"/>
          </ac:cxnSpMkLst>
        </pc:cxnChg>
        <pc:cxnChg chg="add del mod">
          <ac:chgData name="Marcos Silva Monteiro" userId="84b78d4e-5cb6-4e4f-8cf5-9b74b68f6300" providerId="ADAL" clId="{0B9102D6-EC1D-48E4-BACF-4608E8A097D8}" dt="2026-09-23T11:47:57.534" v="635" actId="478"/>
          <ac:cxnSpMkLst>
            <pc:docMk/>
            <pc:sldMk cId="298967853" sldId="267"/>
            <ac:cxnSpMk id="28" creationId="{F72E26D3-C7AD-BEC3-6830-90B72E46B587}"/>
          </ac:cxnSpMkLst>
        </pc:cxnChg>
        <pc:cxnChg chg="add mod">
          <ac:chgData name="Marcos Silva Monteiro" userId="84b78d4e-5cb6-4e4f-8cf5-9b74b68f6300" providerId="ADAL" clId="{0B9102D6-EC1D-48E4-BACF-4608E8A097D8}" dt="2026-09-23T11:48:51.795" v="642" actId="164"/>
          <ac:cxnSpMkLst>
            <pc:docMk/>
            <pc:sldMk cId="298967853" sldId="267"/>
            <ac:cxnSpMk id="30" creationId="{076BC556-727C-5AB0-ED0B-F5A6B4109D54}"/>
          </ac:cxnSpMkLst>
        </pc:cxnChg>
        <pc:cxnChg chg="add mod">
          <ac:chgData name="Marcos Silva Monteiro" userId="84b78d4e-5cb6-4e4f-8cf5-9b74b68f6300" providerId="ADAL" clId="{0B9102D6-EC1D-48E4-BACF-4608E8A097D8}" dt="2026-09-23T11:50:43.517" v="655" actId="164"/>
          <ac:cxnSpMkLst>
            <pc:docMk/>
            <pc:sldMk cId="298967853" sldId="267"/>
            <ac:cxnSpMk id="37" creationId="{056B5B8F-6EDE-1B88-51E3-533B53911294}"/>
          </ac:cxnSpMkLst>
        </pc:cxnChg>
        <pc:cxnChg chg="add mod">
          <ac:chgData name="Marcos Silva Monteiro" userId="84b78d4e-5cb6-4e4f-8cf5-9b74b68f6300" providerId="ADAL" clId="{0B9102D6-EC1D-48E4-BACF-4608E8A097D8}" dt="2026-09-23T11:50:43.517" v="655" actId="164"/>
          <ac:cxnSpMkLst>
            <pc:docMk/>
            <pc:sldMk cId="298967853" sldId="267"/>
            <ac:cxnSpMk id="40" creationId="{9543ADF1-6D43-1B98-77AD-C71289950EAF}"/>
          </ac:cxnSpMkLst>
        </pc:cxnChg>
      </pc:sldChg>
      <pc:sldChg chg="del">
        <pc:chgData name="Marcos Silva Monteiro" userId="84b78d4e-5cb6-4e4f-8cf5-9b74b68f6300" providerId="ADAL" clId="{0B9102D6-EC1D-48E4-BACF-4608E8A097D8}" dt="2026-09-23T11:20:29.350" v="369" actId="47"/>
        <pc:sldMkLst>
          <pc:docMk/>
          <pc:sldMk cId="2584005248" sldId="267"/>
        </pc:sldMkLst>
      </pc:sldChg>
      <pc:sldChg chg="del">
        <pc:chgData name="Marcos Silva Monteiro" userId="84b78d4e-5cb6-4e4f-8cf5-9b74b68f6300" providerId="ADAL" clId="{0B9102D6-EC1D-48E4-BACF-4608E8A097D8}" dt="2026-09-23T11:20:27.341" v="368" actId="47"/>
        <pc:sldMkLst>
          <pc:docMk/>
          <pc:sldMk cId="646311086" sldId="268"/>
        </pc:sldMkLst>
      </pc:sldChg>
      <pc:sldChg chg="addSp delSp modSp add mod delAnim modAnim">
        <pc:chgData name="Marcos Silva Monteiro" userId="84b78d4e-5cb6-4e4f-8cf5-9b74b68f6300" providerId="ADAL" clId="{0B9102D6-EC1D-48E4-BACF-4608E8A097D8}" dt="2026-09-23T12:05:05.469" v="727" actId="1582"/>
        <pc:sldMkLst>
          <pc:docMk/>
          <pc:sldMk cId="4244192802" sldId="268"/>
        </pc:sldMkLst>
        <pc:spChg chg="mod">
          <ac:chgData name="Marcos Silva Monteiro" userId="84b78d4e-5cb6-4e4f-8cf5-9b74b68f6300" providerId="ADAL" clId="{0B9102D6-EC1D-48E4-BACF-4608E8A097D8}" dt="2026-09-23T11:55:06.250" v="688" actId="20577"/>
          <ac:spMkLst>
            <pc:docMk/>
            <pc:sldMk cId="4244192802" sldId="268"/>
            <ac:spMk id="2" creationId="{80053EDE-DA99-C6EA-310A-AFDF9C699B70}"/>
          </ac:spMkLst>
        </pc:spChg>
        <pc:spChg chg="add mod">
          <ac:chgData name="Marcos Silva Monteiro" userId="84b78d4e-5cb6-4e4f-8cf5-9b74b68f6300" providerId="ADAL" clId="{0B9102D6-EC1D-48E4-BACF-4608E8A097D8}" dt="2026-09-23T12:04:40.144" v="725" actId="1076"/>
          <ac:spMkLst>
            <pc:docMk/>
            <pc:sldMk cId="4244192802" sldId="268"/>
            <ac:spMk id="17" creationId="{CC93F008-AD42-195A-C039-B506B6DC24A6}"/>
          </ac:spMkLst>
        </pc:spChg>
        <pc:grpChg chg="del">
          <ac:chgData name="Marcos Silva Monteiro" userId="84b78d4e-5cb6-4e4f-8cf5-9b74b68f6300" providerId="ADAL" clId="{0B9102D6-EC1D-48E4-BACF-4608E8A097D8}" dt="2026-09-23T11:54:03.483" v="676" actId="478"/>
          <ac:grpSpMkLst>
            <pc:docMk/>
            <pc:sldMk cId="4244192802" sldId="268"/>
            <ac:grpSpMk id="20" creationId="{38CF9EBB-E070-C8C1-4E48-A9372B904C40}"/>
          </ac:grpSpMkLst>
        </pc:grpChg>
        <pc:grpChg chg="del">
          <ac:chgData name="Marcos Silva Monteiro" userId="84b78d4e-5cb6-4e4f-8cf5-9b74b68f6300" providerId="ADAL" clId="{0B9102D6-EC1D-48E4-BACF-4608E8A097D8}" dt="2026-09-23T11:54:04.181" v="677" actId="478"/>
          <ac:grpSpMkLst>
            <pc:docMk/>
            <pc:sldMk cId="4244192802" sldId="268"/>
            <ac:grpSpMk id="35" creationId="{5CDFEBA6-7D77-8E7A-FE41-0848A54FD4CC}"/>
          </ac:grpSpMkLst>
        </pc:grpChg>
        <pc:grpChg chg="del">
          <ac:chgData name="Marcos Silva Monteiro" userId="84b78d4e-5cb6-4e4f-8cf5-9b74b68f6300" providerId="ADAL" clId="{0B9102D6-EC1D-48E4-BACF-4608E8A097D8}" dt="2026-09-23T11:54:14.267" v="679" actId="165"/>
          <ac:grpSpMkLst>
            <pc:docMk/>
            <pc:sldMk cId="4244192802" sldId="268"/>
            <ac:grpSpMk id="43" creationId="{7EBD6D36-1CAF-14EA-01B0-B08BBD261548}"/>
          </ac:grpSpMkLst>
        </pc:grpChg>
        <pc:picChg chg="add mod">
          <ac:chgData name="Marcos Silva Monteiro" userId="84b78d4e-5cb6-4e4f-8cf5-9b74b68f6300" providerId="ADAL" clId="{0B9102D6-EC1D-48E4-BACF-4608E8A097D8}" dt="2026-09-23T12:03:54.504" v="715" actId="1076"/>
          <ac:picMkLst>
            <pc:docMk/>
            <pc:sldMk cId="4244192802" sldId="268"/>
            <ac:picMk id="6" creationId="{1194C65E-FB45-74A3-422D-8F4F396D63CE}"/>
          </ac:picMkLst>
        </pc:picChg>
        <pc:picChg chg="add mod">
          <ac:chgData name="Marcos Silva Monteiro" userId="84b78d4e-5cb6-4e4f-8cf5-9b74b68f6300" providerId="ADAL" clId="{0B9102D6-EC1D-48E4-BACF-4608E8A097D8}" dt="2026-09-23T12:03:52.632" v="714" actId="1076"/>
          <ac:picMkLst>
            <pc:docMk/>
            <pc:sldMk cId="4244192802" sldId="268"/>
            <ac:picMk id="8" creationId="{24648D3B-D8B6-5069-0D4C-1D71A7447D8F}"/>
          </ac:picMkLst>
        </pc:picChg>
        <pc:picChg chg="add mod">
          <ac:chgData name="Marcos Silva Monteiro" userId="84b78d4e-5cb6-4e4f-8cf5-9b74b68f6300" providerId="ADAL" clId="{0B9102D6-EC1D-48E4-BACF-4608E8A097D8}" dt="2026-09-23T12:03:30.656" v="710" actId="1076"/>
          <ac:picMkLst>
            <pc:docMk/>
            <pc:sldMk cId="4244192802" sldId="268"/>
            <ac:picMk id="11" creationId="{0024D3CE-3F4A-554B-33FB-5303028811B2}"/>
          </ac:picMkLst>
        </pc:picChg>
        <pc:picChg chg="add mod">
          <ac:chgData name="Marcos Silva Monteiro" userId="84b78d4e-5cb6-4e4f-8cf5-9b74b68f6300" providerId="ADAL" clId="{0B9102D6-EC1D-48E4-BACF-4608E8A097D8}" dt="2026-09-23T12:03:35.625" v="712" actId="208"/>
          <ac:picMkLst>
            <pc:docMk/>
            <pc:sldMk cId="4244192802" sldId="268"/>
            <ac:picMk id="14" creationId="{EF846284-B9FA-33CF-BEEE-E71A4EAD1082}"/>
          </ac:picMkLst>
        </pc:picChg>
        <pc:picChg chg="del mod topLvl">
          <ac:chgData name="Marcos Silva Monteiro" userId="84b78d4e-5cb6-4e4f-8cf5-9b74b68f6300" providerId="ADAL" clId="{0B9102D6-EC1D-48E4-BACF-4608E8A097D8}" dt="2026-09-23T11:55:10.878" v="689" actId="478"/>
          <ac:picMkLst>
            <pc:docMk/>
            <pc:sldMk cId="4244192802" sldId="268"/>
            <ac:picMk id="26" creationId="{01294F48-43D2-2F26-8823-D63618DB6190}"/>
          </ac:picMkLst>
        </pc:picChg>
        <pc:cxnChg chg="mod">
          <ac:chgData name="Marcos Silva Monteiro" userId="84b78d4e-5cb6-4e4f-8cf5-9b74b68f6300" providerId="ADAL" clId="{0B9102D6-EC1D-48E4-BACF-4608E8A097D8}" dt="2026-09-23T11:54:03.483" v="676" actId="478"/>
          <ac:cxnSpMkLst>
            <pc:docMk/>
            <pc:sldMk cId="4244192802" sldId="268"/>
            <ac:cxnSpMk id="15" creationId="{82CB530B-D8CB-30BF-44AB-CF3AA1CF1F6F}"/>
          </ac:cxnSpMkLst>
        </pc:cxnChg>
        <pc:cxnChg chg="add mod">
          <ac:chgData name="Marcos Silva Monteiro" userId="84b78d4e-5cb6-4e4f-8cf5-9b74b68f6300" providerId="ADAL" clId="{0B9102D6-EC1D-48E4-BACF-4608E8A097D8}" dt="2026-09-23T12:05:05.469" v="727" actId="1582"/>
          <ac:cxnSpMkLst>
            <pc:docMk/>
            <pc:sldMk cId="4244192802" sldId="268"/>
            <ac:cxnSpMk id="19" creationId="{B3CAAF54-030C-5F5F-1725-3AEDF736E254}"/>
          </ac:cxnSpMkLst>
        </pc:cxnChg>
        <pc:cxnChg chg="mod">
          <ac:chgData name="Marcos Silva Monteiro" userId="84b78d4e-5cb6-4e4f-8cf5-9b74b68f6300" providerId="ADAL" clId="{0B9102D6-EC1D-48E4-BACF-4608E8A097D8}" dt="2026-09-23T11:54:04.181" v="677" actId="478"/>
          <ac:cxnSpMkLst>
            <pc:docMk/>
            <pc:sldMk cId="4244192802" sldId="268"/>
            <ac:cxnSpMk id="30" creationId="{A9553FFE-FF29-285A-739A-EE984B969449}"/>
          </ac:cxnSpMkLst>
        </pc:cxnChg>
        <pc:cxnChg chg="del mod topLvl">
          <ac:chgData name="Marcos Silva Monteiro" userId="84b78d4e-5cb6-4e4f-8cf5-9b74b68f6300" providerId="ADAL" clId="{0B9102D6-EC1D-48E4-BACF-4608E8A097D8}" dt="2026-09-23T11:54:16.039" v="680" actId="478"/>
          <ac:cxnSpMkLst>
            <pc:docMk/>
            <pc:sldMk cId="4244192802" sldId="268"/>
            <ac:cxnSpMk id="37" creationId="{768AFE6E-AFA6-27E5-1435-62941FCAECE4}"/>
          </ac:cxnSpMkLst>
        </pc:cxnChg>
        <pc:cxnChg chg="del mod topLvl">
          <ac:chgData name="Marcos Silva Monteiro" userId="84b78d4e-5cb6-4e4f-8cf5-9b74b68f6300" providerId="ADAL" clId="{0B9102D6-EC1D-48E4-BACF-4608E8A097D8}" dt="2026-09-23T11:54:17.859" v="681" actId="478"/>
          <ac:cxnSpMkLst>
            <pc:docMk/>
            <pc:sldMk cId="4244192802" sldId="268"/>
            <ac:cxnSpMk id="40" creationId="{CF2709C1-6408-3275-8141-627F056DB306}"/>
          </ac:cxnSpMkLst>
        </pc:cxnChg>
      </pc:sldChg>
      <pc:sldChg chg="del">
        <pc:chgData name="Marcos Silva Monteiro" userId="84b78d4e-5cb6-4e4f-8cf5-9b74b68f6300" providerId="ADAL" clId="{0B9102D6-EC1D-48E4-BACF-4608E8A097D8}" dt="2026-09-23T11:20:23.480" v="367" actId="47"/>
        <pc:sldMkLst>
          <pc:docMk/>
          <pc:sldMk cId="773800852" sldId="269"/>
        </pc:sldMkLst>
      </pc:sldChg>
      <pc:sldChg chg="del">
        <pc:chgData name="Marcos Silva Monteiro" userId="84b78d4e-5cb6-4e4f-8cf5-9b74b68f6300" providerId="ADAL" clId="{0B9102D6-EC1D-48E4-BACF-4608E8A097D8}" dt="2026-09-23T11:20:19.980" v="366" actId="47"/>
        <pc:sldMkLst>
          <pc:docMk/>
          <pc:sldMk cId="3490726087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46766-9323-BEE9-BD46-F25D1347F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75404-2B77-A947-8839-87A21851EB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4BAF2-B036-4116-1B70-7C304F7B9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FB301-7E8B-8A13-0C89-16AA19ED52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7951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7F80EB-E4D7-9B95-DC48-DDB36D57C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590C0A-4F50-F43E-2107-719571915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721A5B-3864-3874-8D27-4BFCDC023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BDEF-50DE-4D45-BC65-AB81243B8F42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6A02B7-4C8A-491E-A17F-1BD92190C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F71BC5-96BF-182F-B208-3ECA97C89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E0F0-0FDE-5847-BF9B-66A4121516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59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 Medium"/>
              <a:buNone/>
              <a:defRPr sz="2800" b="0" i="0" u="none" strike="noStrike" cap="none">
                <a:solidFill>
                  <a:schemeClr val="dk1"/>
                </a:solidFill>
                <a:latin typeface="Antonio Medium"/>
                <a:ea typeface="Antonio Medium"/>
                <a:cs typeface="Antonio Medium"/>
                <a:sym typeface="Antoni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"/>
              <a:buChar char="●"/>
              <a:defRPr sz="18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 sz="14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BA41A902-5A99-4CEC-8F56-18AD7E53F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39DC62-25D8-7842-7C4F-4802498EDD11}"/>
              </a:ext>
            </a:extLst>
          </p:cNvPr>
          <p:cNvSpPr txBox="1"/>
          <p:nvPr/>
        </p:nvSpPr>
        <p:spPr>
          <a:xfrm>
            <a:off x="2136475" y="3775294"/>
            <a:ext cx="46206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100" b="1" dirty="0">
                <a:solidFill>
                  <a:schemeClr val="bg1"/>
                </a:solidFill>
              </a:rPr>
              <a:t>Ouvidoria Setorial da CGU OuvCGU / DUSP / OGU</a:t>
            </a:r>
            <a:endParaRPr lang="pt-BR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1D9974-9FAB-9C1F-34EF-A3BC0FFFDC06}"/>
              </a:ext>
            </a:extLst>
          </p:cNvPr>
          <p:cNvSpPr txBox="1"/>
          <p:nvPr/>
        </p:nvSpPr>
        <p:spPr>
          <a:xfrm>
            <a:off x="520995" y="2105752"/>
            <a:ext cx="81020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+mn-lt"/>
              </a:rPr>
              <a:t>Treinamento com Colaboradores da Agência Nacional de Águas e Saneamento Básico (ANA)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89453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E69E64-36CD-5313-42D1-BC2FCBD33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0"/>
            <a:ext cx="685800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Contexto Teórico Normativo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A7007DC-02BC-BC31-634A-6409FC409D89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B6110086-2A15-B7A9-D5BD-337A1AC7B2A5}"/>
              </a:ext>
            </a:extLst>
          </p:cNvPr>
          <p:cNvSpPr/>
          <p:nvPr/>
        </p:nvSpPr>
        <p:spPr>
          <a:xfrm>
            <a:off x="370767" y="1268040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Lei nº 13.460/2017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A9663A7-3E15-0026-4CEF-3B523C509006}"/>
              </a:ext>
            </a:extLst>
          </p:cNvPr>
          <p:cNvSpPr/>
          <p:nvPr/>
        </p:nvSpPr>
        <p:spPr>
          <a:xfrm>
            <a:off x="370767" y="2125788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9.492/2018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586DDC1-8F14-EBFD-473A-0FCDE702393E}"/>
              </a:ext>
            </a:extLst>
          </p:cNvPr>
          <p:cNvSpPr/>
          <p:nvPr/>
        </p:nvSpPr>
        <p:spPr>
          <a:xfrm>
            <a:off x="294564" y="3841284"/>
            <a:ext cx="18043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Portaria CGU nº 116/2024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335D945-C04D-56EB-849B-621084F585ED}"/>
              </a:ext>
            </a:extLst>
          </p:cNvPr>
          <p:cNvSpPr/>
          <p:nvPr/>
        </p:nvSpPr>
        <p:spPr>
          <a:xfrm>
            <a:off x="370766" y="2983536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10.153/2019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771752E1-A25E-9AA7-4FB9-7854028319EE}"/>
              </a:ext>
            </a:extLst>
          </p:cNvPr>
          <p:cNvCxnSpPr>
            <a:cxnSpLocks/>
          </p:cNvCxnSpPr>
          <p:nvPr/>
        </p:nvCxnSpPr>
        <p:spPr>
          <a:xfrm>
            <a:off x="2736273" y="1030045"/>
            <a:ext cx="0" cy="390698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riângulo isósceles 15">
            <a:extLst>
              <a:ext uri="{FF2B5EF4-FFF2-40B4-BE49-F238E27FC236}">
                <a16:creationId xmlns:a16="http://schemas.microsoft.com/office/drawing/2014/main" id="{A6FC382F-3D59-65D7-AAE7-E3F9A0AB38CE}"/>
              </a:ext>
            </a:extLst>
          </p:cNvPr>
          <p:cNvSpPr/>
          <p:nvPr/>
        </p:nvSpPr>
        <p:spPr>
          <a:xfrm rot="16200000">
            <a:off x="2185500" y="1383733"/>
            <a:ext cx="401893" cy="699653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CC951545-CAF5-FC09-F69E-75EFFFE60958}"/>
              </a:ext>
            </a:extLst>
          </p:cNvPr>
          <p:cNvSpPr txBox="1">
            <a:spLocks/>
          </p:cNvSpPr>
          <p:nvPr/>
        </p:nvSpPr>
        <p:spPr>
          <a:xfrm>
            <a:off x="2999509" y="1184565"/>
            <a:ext cx="5773724" cy="36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 Medium"/>
              <a:buNone/>
              <a:defRPr sz="4500" b="0" i="0" u="none" strike="noStrike" cap="none">
                <a:solidFill>
                  <a:schemeClr val="dk1"/>
                </a:solidFill>
                <a:latin typeface="Antonio Medium"/>
                <a:ea typeface="Antonio Medium"/>
                <a:cs typeface="Antonio Medium"/>
                <a:sym typeface="Antoni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Regulamenta a participação dos usuários de serviços públicos na administração pública, por meio das manifestações de ouvidoria;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Indica que as manifestações serão direcionadas às Ouvidorias e, na ausência dela, diretamente ao responsável pela execução do serviço e ao órgão ou entidade a que se subordinem ou se vinculem;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Defini os tipos de manifestação de ouvidoria (reclamações, denúncias, sugestões, elogios e demais pronunciamentos de usuários);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Define os prazos de atendimento (trinta dias, prorrogável de forma justificada uma única vez, por igual período). </a:t>
            </a:r>
            <a:r>
              <a:rPr lang="pt-BR" sz="1600" dirty="0">
                <a:solidFill>
                  <a:schemeClr val="tx1"/>
                </a:solidFill>
                <a:highlight>
                  <a:srgbClr val="FFFF00"/>
                </a:highlight>
              </a:rPr>
              <a:t>Áreas internas, prazo de vinte dias, prorrogável de forma justificada uma única vez, por igual período;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Indica que cada poder e esfera de Governo disporão sobre a organização e o funcionamento de suas ouvidorias.</a:t>
            </a:r>
          </a:p>
        </p:txBody>
      </p:sp>
    </p:spTree>
    <p:extLst>
      <p:ext uri="{BB962C8B-B14F-4D97-AF65-F5344CB8AC3E}">
        <p14:creationId xmlns:p14="http://schemas.microsoft.com/office/powerpoint/2010/main" val="526941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B3CA-340C-6328-E24F-97DEFE060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59874-CB2C-BBA2-658D-312ECE07E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0"/>
            <a:ext cx="685800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Contexto Teórico Normativo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7D27271C-68F2-BA07-FE4D-0590B3A9AB9D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09819579-470F-06EB-F86A-1CDEB5945DEB}"/>
              </a:ext>
            </a:extLst>
          </p:cNvPr>
          <p:cNvSpPr/>
          <p:nvPr/>
        </p:nvSpPr>
        <p:spPr>
          <a:xfrm>
            <a:off x="370767" y="1268040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Lei nº 13.460/2017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FFBF14D-CAC3-2780-39D2-05AEC9AFBF98}"/>
              </a:ext>
            </a:extLst>
          </p:cNvPr>
          <p:cNvSpPr/>
          <p:nvPr/>
        </p:nvSpPr>
        <p:spPr>
          <a:xfrm>
            <a:off x="370767" y="2125788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9.492/2018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1C45201-FBEA-F558-4E14-4DB4E2A4ADD7}"/>
              </a:ext>
            </a:extLst>
          </p:cNvPr>
          <p:cNvSpPr/>
          <p:nvPr/>
        </p:nvSpPr>
        <p:spPr>
          <a:xfrm>
            <a:off x="294564" y="3841284"/>
            <a:ext cx="18043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Portaria CGU nº 116/2024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E4B7D80-9B4C-DAFC-0D21-662E86AEBEF0}"/>
              </a:ext>
            </a:extLst>
          </p:cNvPr>
          <p:cNvSpPr/>
          <p:nvPr/>
        </p:nvSpPr>
        <p:spPr>
          <a:xfrm>
            <a:off x="370766" y="2983536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10.153/2019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43C7304-B6F4-6925-E848-E4E46B78456E}"/>
              </a:ext>
            </a:extLst>
          </p:cNvPr>
          <p:cNvCxnSpPr>
            <a:cxnSpLocks/>
          </p:cNvCxnSpPr>
          <p:nvPr/>
        </p:nvCxnSpPr>
        <p:spPr>
          <a:xfrm>
            <a:off x="2736273" y="1030045"/>
            <a:ext cx="0" cy="390698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riângulo isósceles 3">
            <a:extLst>
              <a:ext uri="{FF2B5EF4-FFF2-40B4-BE49-F238E27FC236}">
                <a16:creationId xmlns:a16="http://schemas.microsoft.com/office/drawing/2014/main" id="{9319FF6A-68B0-0AC6-A4D4-C4F85334A958}"/>
              </a:ext>
            </a:extLst>
          </p:cNvPr>
          <p:cNvSpPr/>
          <p:nvPr/>
        </p:nvSpPr>
        <p:spPr>
          <a:xfrm rot="16200000">
            <a:off x="2185500" y="2129904"/>
            <a:ext cx="401893" cy="699653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202B39E-F34D-A176-A8A3-E057B6607DCE}"/>
              </a:ext>
            </a:extLst>
          </p:cNvPr>
          <p:cNvSpPr txBox="1">
            <a:spLocks/>
          </p:cNvSpPr>
          <p:nvPr/>
        </p:nvSpPr>
        <p:spPr>
          <a:xfrm>
            <a:off x="2999509" y="1184565"/>
            <a:ext cx="5773724" cy="36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 Medium"/>
              <a:buNone/>
              <a:defRPr sz="4500" b="0" i="0" u="none" strike="noStrike" cap="none">
                <a:solidFill>
                  <a:schemeClr val="dk1"/>
                </a:solidFill>
                <a:latin typeface="Antonio Medium"/>
                <a:ea typeface="Antonio Medium"/>
                <a:cs typeface="Antonio Medium"/>
                <a:sym typeface="Antoni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Institui o Sistema de Ouvidoria do Poder Executivo federal;</a:t>
            </a:r>
          </a:p>
          <a:p>
            <a:pPr marL="623888" indent="-261938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Órgão central, a Controladoria-Geral da União, por meio da Ouvidoria-Geral da União;</a:t>
            </a:r>
          </a:p>
          <a:p>
            <a:pPr marL="623888" indent="-261938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Unidades setoriais, as ouvidorias dos órgãos e das entidades da administração pública federal;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Uso obrigatório do Fala.BR pelas Ouvidorias Federais;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Registro de todas as manifestações no Fala.BR;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Pedido de complementação: solicitado pela Ouvidoria durante a análise prévia; </a:t>
            </a: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</a:rPr>
              <a:t>Ausência de complementação leva ao arquivamento;</a:t>
            </a:r>
            <a:endParaRPr lang="pt-BR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Encaminhamento de manifestações entre Ouvidorias;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E54870"/>
                </a:solidFill>
              </a:rPr>
              <a:t>Resposta conclusiva ao denunciante antes de envio para apuração;</a:t>
            </a:r>
          </a:p>
        </p:txBody>
      </p:sp>
    </p:spTree>
    <p:extLst>
      <p:ext uri="{BB962C8B-B14F-4D97-AF65-F5344CB8AC3E}">
        <p14:creationId xmlns:p14="http://schemas.microsoft.com/office/powerpoint/2010/main" val="82456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E6CD9-9E84-CDDC-9266-DD3B2ABB8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B9617-726F-B73D-444A-C0C8B9F0A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0"/>
            <a:ext cx="685800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Contexto Teórico Normativo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727B008-8D9F-FD4A-3379-480C0DC41B9E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1C66D154-507F-6F5E-75B6-112B017D582A}"/>
              </a:ext>
            </a:extLst>
          </p:cNvPr>
          <p:cNvSpPr/>
          <p:nvPr/>
        </p:nvSpPr>
        <p:spPr>
          <a:xfrm>
            <a:off x="370767" y="1268040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Lei nº 13.460/2017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40ECBAE-9E12-797B-C72D-265743A7901F}"/>
              </a:ext>
            </a:extLst>
          </p:cNvPr>
          <p:cNvSpPr/>
          <p:nvPr/>
        </p:nvSpPr>
        <p:spPr>
          <a:xfrm>
            <a:off x="370767" y="2125788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9.492/2018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2C150D4-5930-FC46-5857-9DAE6DFFAE20}"/>
              </a:ext>
            </a:extLst>
          </p:cNvPr>
          <p:cNvSpPr/>
          <p:nvPr/>
        </p:nvSpPr>
        <p:spPr>
          <a:xfrm>
            <a:off x="294564" y="3841284"/>
            <a:ext cx="18043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Portaria CGU nº 116/2024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A2DA8E1-B0B9-8026-B80C-B9AC775B0005}"/>
              </a:ext>
            </a:extLst>
          </p:cNvPr>
          <p:cNvSpPr/>
          <p:nvPr/>
        </p:nvSpPr>
        <p:spPr>
          <a:xfrm>
            <a:off x="370766" y="2983536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10.153/2019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3D3A19A4-F311-48AD-17CD-4F7D3C3BA813}"/>
              </a:ext>
            </a:extLst>
          </p:cNvPr>
          <p:cNvCxnSpPr>
            <a:cxnSpLocks/>
          </p:cNvCxnSpPr>
          <p:nvPr/>
        </p:nvCxnSpPr>
        <p:spPr>
          <a:xfrm>
            <a:off x="2736273" y="1030045"/>
            <a:ext cx="0" cy="390698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riângulo isósceles 3">
            <a:extLst>
              <a:ext uri="{FF2B5EF4-FFF2-40B4-BE49-F238E27FC236}">
                <a16:creationId xmlns:a16="http://schemas.microsoft.com/office/drawing/2014/main" id="{692F655A-2CEF-2562-E1A5-2805384BB50B}"/>
              </a:ext>
            </a:extLst>
          </p:cNvPr>
          <p:cNvSpPr/>
          <p:nvPr/>
        </p:nvSpPr>
        <p:spPr>
          <a:xfrm rot="16200000">
            <a:off x="2185499" y="2987653"/>
            <a:ext cx="401893" cy="699653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F0D2B05-183C-9BA4-69E7-FF5DE23FF576}"/>
              </a:ext>
            </a:extLst>
          </p:cNvPr>
          <p:cNvSpPr txBox="1">
            <a:spLocks/>
          </p:cNvSpPr>
          <p:nvPr/>
        </p:nvSpPr>
        <p:spPr>
          <a:xfrm>
            <a:off x="2999509" y="1184565"/>
            <a:ext cx="5773724" cy="36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 Medium"/>
              <a:buNone/>
              <a:defRPr sz="4500" b="0" i="0" u="none" strike="noStrike" cap="none">
                <a:solidFill>
                  <a:schemeClr val="dk1"/>
                </a:solidFill>
                <a:latin typeface="Antonio Medium"/>
                <a:ea typeface="Antonio Medium"/>
                <a:cs typeface="Antonio Medium"/>
                <a:sym typeface="Antoni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Decreto de proteção ao denunciante;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O encaminhamento de denúncias para outros órgãos com os dados do denunciante só poderá ser feito com o consentimento do denunciante;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O envio das denuncias para área de apuração deve ser feito sem os dados do denunciante;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Caso a área de apuração necessite dos dados do denunciante deve solicitar para a Ouvidoria;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Competência da CGU para apurar casos de retaliação de denunciantes;</a:t>
            </a:r>
          </a:p>
        </p:txBody>
      </p:sp>
    </p:spTree>
    <p:extLst>
      <p:ext uri="{BB962C8B-B14F-4D97-AF65-F5344CB8AC3E}">
        <p14:creationId xmlns:p14="http://schemas.microsoft.com/office/powerpoint/2010/main" val="92448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BCE5-FF3B-41DF-592D-32921AECE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42D23-2FDF-F8AA-3347-F2C18A482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0"/>
            <a:ext cx="685800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Contexto Teórico Normativo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AF4409-95FA-10E2-F637-1FA9A08A9991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A68C1A1B-F198-BB33-5CE5-ABF060143029}"/>
              </a:ext>
            </a:extLst>
          </p:cNvPr>
          <p:cNvSpPr/>
          <p:nvPr/>
        </p:nvSpPr>
        <p:spPr>
          <a:xfrm>
            <a:off x="370767" y="1268040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Lei nº 13.460/2017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BA07737-D349-7D04-CC53-7322C2933642}"/>
              </a:ext>
            </a:extLst>
          </p:cNvPr>
          <p:cNvSpPr/>
          <p:nvPr/>
        </p:nvSpPr>
        <p:spPr>
          <a:xfrm>
            <a:off x="370767" y="2125788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9.492/2018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124AD6D-156D-5325-7576-A8D7E7DF5EB9}"/>
              </a:ext>
            </a:extLst>
          </p:cNvPr>
          <p:cNvSpPr/>
          <p:nvPr/>
        </p:nvSpPr>
        <p:spPr>
          <a:xfrm>
            <a:off x="294564" y="3841284"/>
            <a:ext cx="18043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Portaria CGU nº 116/2024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B14F923-FC5C-5E97-BB05-FB5D7D45533C}"/>
              </a:ext>
            </a:extLst>
          </p:cNvPr>
          <p:cNvSpPr/>
          <p:nvPr/>
        </p:nvSpPr>
        <p:spPr>
          <a:xfrm>
            <a:off x="370766" y="2983536"/>
            <a:ext cx="165199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Decreto nº 10.153/2019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665801A6-586F-547C-9362-677EC38F2089}"/>
              </a:ext>
            </a:extLst>
          </p:cNvPr>
          <p:cNvCxnSpPr>
            <a:cxnSpLocks/>
          </p:cNvCxnSpPr>
          <p:nvPr/>
        </p:nvCxnSpPr>
        <p:spPr>
          <a:xfrm>
            <a:off x="2736273" y="1030045"/>
            <a:ext cx="0" cy="390698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riângulo isósceles 3">
            <a:extLst>
              <a:ext uri="{FF2B5EF4-FFF2-40B4-BE49-F238E27FC236}">
                <a16:creationId xmlns:a16="http://schemas.microsoft.com/office/drawing/2014/main" id="{08166C92-C70B-B319-5A54-C1B530765A47}"/>
              </a:ext>
            </a:extLst>
          </p:cNvPr>
          <p:cNvSpPr/>
          <p:nvPr/>
        </p:nvSpPr>
        <p:spPr>
          <a:xfrm rot="16200000">
            <a:off x="2185500" y="3845400"/>
            <a:ext cx="401893" cy="699653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773EA4D-2347-FC66-9F46-58ECD49D54ED}"/>
              </a:ext>
            </a:extLst>
          </p:cNvPr>
          <p:cNvSpPr txBox="1">
            <a:spLocks/>
          </p:cNvSpPr>
          <p:nvPr/>
        </p:nvSpPr>
        <p:spPr>
          <a:xfrm>
            <a:off x="2999509" y="1184565"/>
            <a:ext cx="5773724" cy="36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tonio Medium"/>
              <a:buNone/>
              <a:defRPr sz="4500" b="0" i="0" u="none" strike="noStrike" cap="none">
                <a:solidFill>
                  <a:schemeClr val="dk1"/>
                </a:solidFill>
                <a:latin typeface="Antonio Medium"/>
                <a:ea typeface="Antonio Medium"/>
                <a:cs typeface="Antonio Medium"/>
                <a:sym typeface="Antoni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O tratamento de manifestações de ouvidoria feito pelas Unidades Setoriais do </a:t>
            </a:r>
            <a:r>
              <a:rPr lang="pt-BR" sz="1600" dirty="0" err="1">
                <a:solidFill>
                  <a:schemeClr val="accent1">
                    <a:lumMod val="50000"/>
                  </a:schemeClr>
                </a:solidFill>
              </a:rPr>
              <a:t>SisOuv</a:t>
            </a: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 compreende: </a:t>
            </a:r>
          </a:p>
          <a:p>
            <a:pPr marL="541338" indent="-182563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Recebimento e Registro no Fala.BR, </a:t>
            </a:r>
          </a:p>
          <a:p>
            <a:pPr marL="541338" indent="-182563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Triagem (Avaliação da Competência, Encaminhamento para outros Órgãos, Alteração de Tipo, Definição de Prioridade, Distribuição etc.), </a:t>
            </a:r>
          </a:p>
          <a:p>
            <a:pPr marL="541338" indent="-182563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Solicitação de Complementação, </a:t>
            </a:r>
          </a:p>
          <a:p>
            <a:pPr marL="541338" indent="-182563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Tramitação para as Áreas Técnicas,</a:t>
            </a:r>
          </a:p>
          <a:p>
            <a:pPr marL="541338" indent="-182563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Consolidação dos Subsídios Oferecida pelas Unidades Técnicas, e</a:t>
            </a:r>
          </a:p>
          <a:p>
            <a:pPr marL="541338" indent="-182563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accent1">
                    <a:lumMod val="50000"/>
                  </a:schemeClr>
                </a:solidFill>
              </a:rPr>
              <a:t>Produção de Respostas;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E54870"/>
                </a:solidFill>
              </a:rPr>
              <a:t>Resposta conclusiva ao denunciante antes de envio para apuração;</a:t>
            </a:r>
          </a:p>
          <a:p>
            <a:pPr marL="342900" indent="-342900" algn="l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1">
                    <a:lumMod val="50000"/>
                  </a:schemeClr>
                </a:solidFill>
              </a:rPr>
              <a:t>Envio de manifestações pela setorial para áreas de apuração, será realizado, preferencialmente, por intermédio da Plataforma Fala.BR;</a:t>
            </a:r>
          </a:p>
        </p:txBody>
      </p:sp>
    </p:spTree>
    <p:extLst>
      <p:ext uri="{BB962C8B-B14F-4D97-AF65-F5344CB8AC3E}">
        <p14:creationId xmlns:p14="http://schemas.microsoft.com/office/powerpoint/2010/main" val="209250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B6507-8EB9-0348-0A37-5E15D32D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240A7E-3BE9-1C7B-2C97-E53849113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0"/>
            <a:ext cx="862965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Fluxo de Tratamento de denúncia na OuvCGU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6F7E2896-9581-4216-208C-F90D94B1F940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B752A3CC-120D-8E76-54AB-3424C017B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016" y="968682"/>
            <a:ext cx="5099967" cy="390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9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B3553-1863-D430-B4CA-2B1757A89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E7859-C759-2B18-3246-ADA6B7E87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0"/>
            <a:ext cx="862965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Acesso ao Fala.BR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8A712079-D761-5EA3-98CA-48DFFDFD977E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FA8A0484-3BE9-7D7B-5803-0A6CCA624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846" y="1021082"/>
            <a:ext cx="5825492" cy="35661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Seta: para Cima 8">
            <a:extLst>
              <a:ext uri="{FF2B5EF4-FFF2-40B4-BE49-F238E27FC236}">
                <a16:creationId xmlns:a16="http://schemas.microsoft.com/office/drawing/2014/main" id="{F6525710-689C-CC4A-D71C-C722A28C6368}"/>
              </a:ext>
            </a:extLst>
          </p:cNvPr>
          <p:cNvSpPr/>
          <p:nvPr/>
        </p:nvSpPr>
        <p:spPr>
          <a:xfrm>
            <a:off x="8238449" y="1668780"/>
            <a:ext cx="411480" cy="54102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Cima 10">
            <a:extLst>
              <a:ext uri="{FF2B5EF4-FFF2-40B4-BE49-F238E27FC236}">
                <a16:creationId xmlns:a16="http://schemas.microsoft.com/office/drawing/2014/main" id="{2E356C20-4186-5C32-C2E8-50F29518DB55}"/>
              </a:ext>
            </a:extLst>
          </p:cNvPr>
          <p:cNvSpPr/>
          <p:nvPr/>
        </p:nvSpPr>
        <p:spPr>
          <a:xfrm flipV="1">
            <a:off x="7941269" y="2672872"/>
            <a:ext cx="411480" cy="54102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8FC17CD-A905-E6DA-E7FE-AC7BBD728BDD}"/>
              </a:ext>
            </a:extLst>
          </p:cNvPr>
          <p:cNvSpPr txBox="1"/>
          <p:nvPr/>
        </p:nvSpPr>
        <p:spPr>
          <a:xfrm>
            <a:off x="195662" y="1021081"/>
            <a:ext cx="27761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u="sng" dirty="0">
                <a:solidFill>
                  <a:schemeClr val="accent1">
                    <a:lumMod val="50000"/>
                  </a:schemeClr>
                </a:solidFill>
              </a:rPr>
              <a:t>Acesso:</a:t>
            </a:r>
          </a:p>
          <a:p>
            <a:endParaRPr lang="pt-B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2000" b="1" dirty="0">
                <a:solidFill>
                  <a:schemeClr val="accent1">
                    <a:lumMod val="50000"/>
                  </a:schemeClr>
                </a:solidFill>
              </a:rPr>
              <a:t>falabr.cgu.gov.br</a:t>
            </a:r>
          </a:p>
          <a:p>
            <a:endParaRPr lang="pt-B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2000" b="1" u="sng" dirty="0">
                <a:solidFill>
                  <a:schemeClr val="accent1">
                    <a:lumMod val="50000"/>
                  </a:schemeClr>
                </a:solidFill>
              </a:rPr>
              <a:t>Login:</a:t>
            </a:r>
          </a:p>
          <a:p>
            <a:endParaRPr lang="pt-B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2000" b="1" dirty="0">
                <a:solidFill>
                  <a:schemeClr val="accent1">
                    <a:lumMod val="50000"/>
                  </a:schemeClr>
                </a:solidFill>
              </a:rPr>
              <a:t>Usuário e Senha do Gov.BR</a:t>
            </a:r>
          </a:p>
          <a:p>
            <a:endParaRPr lang="pt-B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2000" b="1" u="sng" dirty="0">
                <a:solidFill>
                  <a:schemeClr val="accent1">
                    <a:lumMod val="50000"/>
                  </a:schemeClr>
                </a:solidFill>
              </a:rPr>
              <a:t>Perfil:</a:t>
            </a:r>
            <a:endParaRPr lang="pt-BR" sz="20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pt-BR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2000" b="1" dirty="0">
                <a:solidFill>
                  <a:schemeClr val="accent1">
                    <a:lumMod val="50000"/>
                  </a:schemeClr>
                </a:solidFill>
              </a:rPr>
              <a:t>Concedido pela Ouvidoria</a:t>
            </a:r>
          </a:p>
        </p:txBody>
      </p:sp>
    </p:spTree>
    <p:extLst>
      <p:ext uri="{BB962C8B-B14F-4D97-AF65-F5344CB8AC3E}">
        <p14:creationId xmlns:p14="http://schemas.microsoft.com/office/powerpoint/2010/main" val="2864154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41283-A39F-88D5-2F64-AC70824FF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D6DB3-EFA6-0BB3-14E1-7991DF69D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0"/>
            <a:ext cx="862965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Utilizando o Fala.BR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B996590-3E80-4AFD-B020-BACCF853F298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42236719-E924-3491-4DB3-22175B939774}"/>
              </a:ext>
            </a:extLst>
          </p:cNvPr>
          <p:cNvGrpSpPr/>
          <p:nvPr/>
        </p:nvGrpSpPr>
        <p:grpSpPr>
          <a:xfrm>
            <a:off x="772201" y="1021080"/>
            <a:ext cx="8089859" cy="2806101"/>
            <a:chOff x="772201" y="1021080"/>
            <a:chExt cx="8089859" cy="2806101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DE0E0BFA-0662-E81C-F560-71AB44923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9316" y="1021081"/>
              <a:ext cx="5232744" cy="28061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45C417A4-ECA6-A183-74A4-6989B7849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201" y="1175128"/>
              <a:ext cx="2019300" cy="981331"/>
            </a:xfrm>
            <a:prstGeom prst="rect">
              <a:avLst/>
            </a:prstGeom>
          </p:spPr>
        </p:pic>
        <p:sp>
          <p:nvSpPr>
            <p:cNvPr id="12" name="Seta: para Cima 11">
              <a:extLst>
                <a:ext uri="{FF2B5EF4-FFF2-40B4-BE49-F238E27FC236}">
                  <a16:creationId xmlns:a16="http://schemas.microsoft.com/office/drawing/2014/main" id="{C949E065-9A26-32BA-E3D7-AB4AF6E481DA}"/>
                </a:ext>
              </a:extLst>
            </p:cNvPr>
            <p:cNvSpPr/>
            <p:nvPr/>
          </p:nvSpPr>
          <p:spPr>
            <a:xfrm>
              <a:off x="5982929" y="1249680"/>
              <a:ext cx="411480" cy="541020"/>
            </a:xfrm>
            <a:prstGeom prst="up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5" name="Conector: Angulado 14">
              <a:extLst>
                <a:ext uri="{FF2B5EF4-FFF2-40B4-BE49-F238E27FC236}">
                  <a16:creationId xmlns:a16="http://schemas.microsoft.com/office/drawing/2014/main" id="{00CFA9A2-497E-06B2-9664-8475196E14EB}"/>
                </a:ext>
              </a:extLst>
            </p:cNvPr>
            <p:cNvCxnSpPr>
              <a:cxnSpLocks/>
              <a:stCxn id="4" idx="0"/>
              <a:endCxn id="10" idx="0"/>
            </p:cNvCxnSpPr>
            <p:nvPr/>
          </p:nvCxnSpPr>
          <p:spPr>
            <a:xfrm rot="16200000" flipH="1" flipV="1">
              <a:off x="3936746" y="-1133815"/>
              <a:ext cx="154047" cy="4463837"/>
            </a:xfrm>
            <a:prstGeom prst="bentConnector3">
              <a:avLst>
                <a:gd name="adj1" fmla="val -9398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E6C60BE1-8EA7-455F-69B8-55B98050D849}"/>
              </a:ext>
            </a:extLst>
          </p:cNvPr>
          <p:cNvGrpSpPr/>
          <p:nvPr/>
        </p:nvGrpSpPr>
        <p:grpSpPr>
          <a:xfrm>
            <a:off x="387321" y="2285999"/>
            <a:ext cx="6268464" cy="2638461"/>
            <a:chOff x="387321" y="2285999"/>
            <a:chExt cx="6268464" cy="2638461"/>
          </a:xfrm>
        </p:grpSpPr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8A03BB08-9BB4-462A-46FC-369435621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7321" y="2285999"/>
              <a:ext cx="3832459" cy="26384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70D5151C-6F6D-7128-05B3-F83EEA773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7730" y="4241448"/>
              <a:ext cx="1648055" cy="485843"/>
            </a:xfrm>
            <a:prstGeom prst="rect">
              <a:avLst/>
            </a:prstGeom>
          </p:spPr>
        </p:pic>
        <p:cxnSp>
          <p:nvCxnSpPr>
            <p:cNvPr id="30" name="Conector: Angulado 29">
              <a:extLst>
                <a:ext uri="{FF2B5EF4-FFF2-40B4-BE49-F238E27FC236}">
                  <a16:creationId xmlns:a16="http://schemas.microsoft.com/office/drawing/2014/main" id="{076BC556-727C-5AB0-ED0B-F5A6B4109D54}"/>
                </a:ext>
              </a:extLst>
            </p:cNvPr>
            <p:cNvCxnSpPr>
              <a:cxnSpLocks/>
              <a:endCxn id="24" idx="2"/>
            </p:cNvCxnSpPr>
            <p:nvPr/>
          </p:nvCxnSpPr>
          <p:spPr>
            <a:xfrm>
              <a:off x="772201" y="3267331"/>
              <a:ext cx="5059557" cy="1459960"/>
            </a:xfrm>
            <a:prstGeom prst="bentConnector4">
              <a:avLst>
                <a:gd name="adj1" fmla="val -313"/>
                <a:gd name="adj2" fmla="val 12087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C48E81B9-4433-38C2-3585-043D83A932A5}"/>
              </a:ext>
            </a:extLst>
          </p:cNvPr>
          <p:cNvGrpSpPr/>
          <p:nvPr/>
        </p:nvGrpSpPr>
        <p:grpSpPr>
          <a:xfrm>
            <a:off x="4122420" y="3350749"/>
            <a:ext cx="3855089" cy="1432319"/>
            <a:chOff x="4122420" y="3350749"/>
            <a:chExt cx="3855089" cy="1432319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C28417EB-E53D-6473-B233-D18E636E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43736" y="4006671"/>
              <a:ext cx="533773" cy="776397"/>
            </a:xfrm>
            <a:prstGeom prst="rect">
              <a:avLst/>
            </a:prstGeom>
          </p:spPr>
        </p:pic>
        <p:cxnSp>
          <p:nvCxnSpPr>
            <p:cNvPr id="37" name="Conector: Angulado 36">
              <a:extLst>
                <a:ext uri="{FF2B5EF4-FFF2-40B4-BE49-F238E27FC236}">
                  <a16:creationId xmlns:a16="http://schemas.microsoft.com/office/drawing/2014/main" id="{056B5B8F-6EDE-1B88-51E3-533B53911294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4122420" y="3350749"/>
              <a:ext cx="3588203" cy="65592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to 39">
              <a:extLst>
                <a:ext uri="{FF2B5EF4-FFF2-40B4-BE49-F238E27FC236}">
                  <a16:creationId xmlns:a16="http://schemas.microsoft.com/office/drawing/2014/main" id="{9543ADF1-6D43-1B98-77AD-C71289950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22420" y="3350749"/>
              <a:ext cx="0" cy="120601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96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7A61-E9EB-EE9E-46F5-2F20C0EF9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53EDE-DA99-C6EA-310A-AFDF9C699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0"/>
            <a:ext cx="8629650" cy="681628"/>
          </a:xfrm>
        </p:spPr>
        <p:txBody>
          <a:bodyPr>
            <a:normAutofit fontScale="90000"/>
          </a:bodyPr>
          <a:lstStyle/>
          <a:p>
            <a:pPr algn="r"/>
            <a:r>
              <a:rPr lang="pt-BR" sz="3600" dirty="0">
                <a:solidFill>
                  <a:schemeClr val="accent1">
                    <a:lumMod val="50000"/>
                  </a:schemeClr>
                </a:solidFill>
              </a:rPr>
              <a:t>Ajuda do Fala.BR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FC526FC-732A-0077-5551-8F9C0769068A}"/>
              </a:ext>
            </a:extLst>
          </p:cNvPr>
          <p:cNvCxnSpPr>
            <a:cxnSpLocks/>
          </p:cNvCxnSpPr>
          <p:nvPr/>
        </p:nvCxnSpPr>
        <p:spPr>
          <a:xfrm>
            <a:off x="0" y="725949"/>
            <a:ext cx="9144000" cy="0"/>
          </a:xfrm>
          <a:prstGeom prst="line">
            <a:avLst/>
          </a:prstGeom>
          <a:ln w="57150" cmpd="thickThin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1194C65E-FB45-74A3-422D-8F4F396D6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5" y="1004917"/>
            <a:ext cx="2853832" cy="29717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4648D3B-D8B6-5069-0D4C-1D71A7447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66" y="1004917"/>
            <a:ext cx="2842668" cy="211835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024D3CE-3F4A-554B-33FB-530302881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693" y="1457694"/>
            <a:ext cx="2409486" cy="110035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F846284-B9FA-33CF-BEEE-E71A4EAD1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2788" y="2793916"/>
            <a:ext cx="3155297" cy="21380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C93F008-AD42-195A-C039-B506B6DC24A6}"/>
              </a:ext>
            </a:extLst>
          </p:cNvPr>
          <p:cNvSpPr txBox="1"/>
          <p:nvPr/>
        </p:nvSpPr>
        <p:spPr>
          <a:xfrm>
            <a:off x="1017234" y="4562615"/>
            <a:ext cx="4705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https://falabr.cgu.gov.br/v2/atendimento</a:t>
            </a:r>
          </a:p>
        </p:txBody>
      </p: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B3CAAF54-030C-5F5F-1725-3AEDF736E254}"/>
              </a:ext>
            </a:extLst>
          </p:cNvPr>
          <p:cNvCxnSpPr>
            <a:stCxn id="17" idx="0"/>
            <a:endCxn id="14" idx="1"/>
          </p:cNvCxnSpPr>
          <p:nvPr/>
        </p:nvCxnSpPr>
        <p:spPr>
          <a:xfrm rot="5400000" flipH="1" flipV="1">
            <a:off x="4196558" y="3036386"/>
            <a:ext cx="699683" cy="2352777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192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3A8AE-72E4-92BE-3D55-B5F7DEC64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BE19CAC-7B63-1D93-D68C-65953A33E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1AA38F-A305-A96B-FE29-CA93EE268D1E}"/>
              </a:ext>
            </a:extLst>
          </p:cNvPr>
          <p:cNvSpPr txBox="1"/>
          <p:nvPr/>
        </p:nvSpPr>
        <p:spPr>
          <a:xfrm>
            <a:off x="2261669" y="3132467"/>
            <a:ext cx="46206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100" b="1" dirty="0">
                <a:solidFill>
                  <a:schemeClr val="bg1"/>
                </a:solidFill>
              </a:rPr>
              <a:t>Ouvidoria Setorial da CGU OuvCGU / DUSP / OGU</a:t>
            </a:r>
            <a:endParaRPr lang="pt-BR" sz="1050" dirty="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6FFB9847-E0B6-DF96-472F-060BB54E4C45}"/>
              </a:ext>
            </a:extLst>
          </p:cNvPr>
          <p:cNvSpPr txBox="1"/>
          <p:nvPr/>
        </p:nvSpPr>
        <p:spPr>
          <a:xfrm>
            <a:off x="2261669" y="3981599"/>
            <a:ext cx="46206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100" b="1" dirty="0">
                <a:solidFill>
                  <a:schemeClr val="bg1"/>
                </a:solidFill>
              </a:rPr>
              <a:t>ouvcgu@cgu.gov.br</a:t>
            </a:r>
          </a:p>
          <a:p>
            <a:pPr algn="ctr"/>
            <a:r>
              <a:rPr lang="pt-BR" sz="2100" b="1" dirty="0">
                <a:solidFill>
                  <a:schemeClr val="bg1"/>
                </a:solidFill>
              </a:rPr>
              <a:t>2020-7272</a:t>
            </a:r>
            <a:endParaRPr lang="pt-BR" sz="1050" dirty="0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13A4D845-AAE2-0ED3-1AF2-3D496CEBA40E}"/>
              </a:ext>
            </a:extLst>
          </p:cNvPr>
          <p:cNvSpPr txBox="1"/>
          <p:nvPr/>
        </p:nvSpPr>
        <p:spPr>
          <a:xfrm>
            <a:off x="520995" y="2105752"/>
            <a:ext cx="8102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+mn-lt"/>
              </a:rPr>
              <a:t>Obrigado!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620006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A5E4E97F700AD469CD8A2FAC2663F7B" ma:contentTypeVersion="14" ma:contentTypeDescription="Crie um novo documento." ma:contentTypeScope="" ma:versionID="c1d86abfce49af7cb9879dc893243db8">
  <xsd:schema xmlns:xsd="http://www.w3.org/2001/XMLSchema" xmlns:xs="http://www.w3.org/2001/XMLSchema" xmlns:p="http://schemas.microsoft.com/office/2006/metadata/properties" xmlns:ns2="42a2ac7a-741b-4bdc-92bc-4dae45e6ad9b" xmlns:ns3="1eb3b890-77e4-4262-8229-63b85847877b" targetNamespace="http://schemas.microsoft.com/office/2006/metadata/properties" ma:root="true" ma:fieldsID="bebe1b89e1c288c3f315c8165edefc4b" ns2:_="" ns3:_="">
    <xsd:import namespace="42a2ac7a-741b-4bdc-92bc-4dae45e6ad9b"/>
    <xsd:import namespace="1eb3b890-77e4-4262-8229-63b858478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2ac7a-741b-4bdc-92bc-4dae45e6ad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263e2f-43e8-4f5e-8efa-28dfb1393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3b890-77e4-4262-8229-63b85847877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f44b045-cff6-4fa0-891c-c6b66b9da464}" ma:internalName="TaxCatchAll" ma:showField="CatchAllData" ma:web="1eb3b890-77e4-4262-8229-63b8584787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a2ac7a-741b-4bdc-92bc-4dae45e6ad9b">
      <Terms xmlns="http://schemas.microsoft.com/office/infopath/2007/PartnerControls"/>
    </lcf76f155ced4ddcb4097134ff3c332f>
    <TaxCatchAll xmlns="1eb3b890-77e4-4262-8229-63b85847877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53063F-C745-4C2F-8509-AF86D3317515}"/>
</file>

<file path=customXml/itemProps2.xml><?xml version="1.0" encoding="utf-8"?>
<ds:datastoreItem xmlns:ds="http://schemas.openxmlformats.org/officeDocument/2006/customXml" ds:itemID="{2068110A-62E5-4CB6-97BC-9C415F2F8354}">
  <ds:schemaRefs>
    <ds:schemaRef ds:uri="http://purl.org/dc/elements/1.1/"/>
    <ds:schemaRef ds:uri="http://purl.org/dc/dcmitype/"/>
    <ds:schemaRef ds:uri="http://purl.org/dc/terms/"/>
    <ds:schemaRef ds:uri="1ed1be15-ed6e-473d-be6d-0e828f36b0fd"/>
    <ds:schemaRef ds:uri="http://schemas.microsoft.com/office/2006/documentManagement/types"/>
    <ds:schemaRef ds:uri="b64043e2-c2e9-4e88-a9d3-1d380978de91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D605A71-BFF9-4F31-89FE-29B59A31F9C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678d9fe-0921-417d-8411-5f1c18defbbb}" enabled="0" method="" siteId="{6678d9fe-0921-417d-8411-5f1c18defb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565</Words>
  <Application>Microsoft Office PowerPoint</Application>
  <PresentationFormat>Apresentação na tela (16:9)</PresentationFormat>
  <Paragraphs>69</Paragraphs>
  <Slides>10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Antonio Medium</vt:lpstr>
      <vt:lpstr>Poppins</vt:lpstr>
      <vt:lpstr>Simple Light</vt:lpstr>
      <vt:lpstr>Apresentação do PowerPoint</vt:lpstr>
      <vt:lpstr>Contexto Teórico Normativo</vt:lpstr>
      <vt:lpstr>Contexto Teórico Normativo</vt:lpstr>
      <vt:lpstr>Contexto Teórico Normativo</vt:lpstr>
      <vt:lpstr>Contexto Teórico Normativo</vt:lpstr>
      <vt:lpstr>Fluxo de Tratamento de denúncia na OuvCGU</vt:lpstr>
      <vt:lpstr>Acesso ao Fala.BR</vt:lpstr>
      <vt:lpstr>Utilizando o Fala.BR</vt:lpstr>
      <vt:lpstr>Ajuda do Fala.BR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Notebook</dc:creator>
  <cp:lastModifiedBy>Marcos Silva Monteiro</cp:lastModifiedBy>
  <cp:revision>41</cp:revision>
  <dcterms:modified xsi:type="dcterms:W3CDTF">2026-09-23T12:05:11Z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0x0101001A5E4E97F700AD469CD8A2FAC2663F7B</vt:lpwstr>
  </property>
</Properties>
</file>