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3"/>
  </p:sldMasterIdLst>
  <p:notesMasterIdLst>
    <p:notesMasterId r:id="rId21"/>
  </p:notesMasterIdLst>
  <p:sldIdLst>
    <p:sldId id="267" r:id="rId4"/>
    <p:sldId id="1696" r:id="rId5"/>
    <p:sldId id="268" r:id="rId6"/>
    <p:sldId id="270" r:id="rId7"/>
    <p:sldId id="280" r:id="rId8"/>
    <p:sldId id="266" r:id="rId9"/>
    <p:sldId id="264" r:id="rId10"/>
    <p:sldId id="269" r:id="rId11"/>
    <p:sldId id="279" r:id="rId12"/>
    <p:sldId id="282" r:id="rId13"/>
    <p:sldId id="276" r:id="rId14"/>
    <p:sldId id="272" r:id="rId15"/>
    <p:sldId id="277" r:id="rId16"/>
    <p:sldId id="265" r:id="rId17"/>
    <p:sldId id="273" r:id="rId18"/>
    <p:sldId id="278" r:id="rId19"/>
    <p:sldId id="271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98E"/>
    <a:srgbClr val="DADADA"/>
    <a:srgbClr val="EBEEF1"/>
    <a:srgbClr val="DA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B8BCE3-60C6-4D6D-A76C-ED03F01B432A}" v="7" dt="2024-12-04T18:48:52.034"/>
    <p1510:client id="{F3E0FCAA-B3B0-4559-8154-45E53B213496}" v="7" dt="2024-12-04T23:57:37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6247" autoAdjust="0"/>
  </p:normalViewPr>
  <p:slideViewPr>
    <p:cSldViewPr snapToGrid="0">
      <p:cViewPr varScale="1">
        <p:scale>
          <a:sx n="59" d="100"/>
          <a:sy n="59" d="100"/>
        </p:scale>
        <p:origin x="7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ê Gontijo" userId="c1599499-d0d0-409d-985c-f27e46e16380" providerId="ADAL" clId="{B8B8BCE3-60C6-4D6D-A76C-ED03F01B432A}"/>
    <pc:docChg chg="undo custSel addSld modSld sldOrd">
      <pc:chgData name="Renê Gontijo" userId="c1599499-d0d0-409d-985c-f27e46e16380" providerId="ADAL" clId="{B8B8BCE3-60C6-4D6D-A76C-ED03F01B432A}" dt="2024-12-04T18:49:45.935" v="461" actId="14100"/>
      <pc:docMkLst>
        <pc:docMk/>
      </pc:docMkLst>
      <pc:sldChg chg="addSp delSp modSp mod">
        <pc:chgData name="Renê Gontijo" userId="c1599499-d0d0-409d-985c-f27e46e16380" providerId="ADAL" clId="{B8B8BCE3-60C6-4D6D-A76C-ED03F01B432A}" dt="2024-12-04T18:07:09.245" v="338" actId="171"/>
        <pc:sldMkLst>
          <pc:docMk/>
          <pc:sldMk cId="1316639087" sldId="264"/>
        </pc:sldMkLst>
        <pc:picChg chg="add mod ord">
          <ac:chgData name="Renê Gontijo" userId="c1599499-d0d0-409d-985c-f27e46e16380" providerId="ADAL" clId="{B8B8BCE3-60C6-4D6D-A76C-ED03F01B432A}" dt="2024-12-04T18:07:09.245" v="338" actId="171"/>
          <ac:picMkLst>
            <pc:docMk/>
            <pc:sldMk cId="1316639087" sldId="264"/>
            <ac:picMk id="2" creationId="{E5121FC8-0FE1-C174-7A78-B287EAB6FA8B}"/>
          </ac:picMkLst>
        </pc:picChg>
        <pc:picChg chg="del">
          <ac:chgData name="Renê Gontijo" userId="c1599499-d0d0-409d-985c-f27e46e16380" providerId="ADAL" clId="{B8B8BCE3-60C6-4D6D-A76C-ED03F01B432A}" dt="2024-12-04T18:06:57.941" v="330" actId="478"/>
          <ac:picMkLst>
            <pc:docMk/>
            <pc:sldMk cId="1316639087" sldId="264"/>
            <ac:picMk id="7" creationId="{F714A3D0-9BBA-291D-6EFD-95E251F71858}"/>
          </ac:picMkLst>
        </pc:picChg>
      </pc:sldChg>
      <pc:sldChg chg="addSp delSp modSp mod">
        <pc:chgData name="Renê Gontijo" userId="c1599499-d0d0-409d-985c-f27e46e16380" providerId="ADAL" clId="{B8B8BCE3-60C6-4D6D-A76C-ED03F01B432A}" dt="2024-12-04T18:49:45.935" v="461" actId="14100"/>
        <pc:sldMkLst>
          <pc:docMk/>
          <pc:sldMk cId="1371434921" sldId="269"/>
        </pc:sldMkLst>
        <pc:spChg chg="del">
          <ac:chgData name="Renê Gontijo" userId="c1599499-d0d0-409d-985c-f27e46e16380" providerId="ADAL" clId="{B8B8BCE3-60C6-4D6D-A76C-ED03F01B432A}" dt="2024-12-04T15:04:07.643" v="74" actId="21"/>
          <ac:spMkLst>
            <pc:docMk/>
            <pc:sldMk cId="1371434921" sldId="269"/>
            <ac:spMk id="6" creationId="{4E792D76-55FF-2C2E-A11E-47E6FD0A12DB}"/>
          </ac:spMkLst>
        </pc:spChg>
        <pc:spChg chg="del mod">
          <ac:chgData name="Renê Gontijo" userId="c1599499-d0d0-409d-985c-f27e46e16380" providerId="ADAL" clId="{B8B8BCE3-60C6-4D6D-A76C-ED03F01B432A}" dt="2024-12-04T18:49:25.737" v="454" actId="478"/>
          <ac:spMkLst>
            <pc:docMk/>
            <pc:sldMk cId="1371434921" sldId="269"/>
            <ac:spMk id="12" creationId="{A301C2CE-88D9-B686-9004-DDBBD7961411}"/>
          </ac:spMkLst>
        </pc:spChg>
        <pc:spChg chg="add del">
          <ac:chgData name="Renê Gontijo" userId="c1599499-d0d0-409d-985c-f27e46e16380" providerId="ADAL" clId="{B8B8BCE3-60C6-4D6D-A76C-ED03F01B432A}" dt="2024-12-04T15:05:07.636" v="112" actId="22"/>
          <ac:spMkLst>
            <pc:docMk/>
            <pc:sldMk cId="1371434921" sldId="269"/>
            <ac:spMk id="14" creationId="{1DB98C59-A13E-D333-0730-600BF5156371}"/>
          </ac:spMkLst>
        </pc:spChg>
        <pc:grpChg chg="del">
          <ac:chgData name="Renê Gontijo" userId="c1599499-d0d0-409d-985c-f27e46e16380" providerId="ADAL" clId="{B8B8BCE3-60C6-4D6D-A76C-ED03F01B432A}" dt="2024-12-04T15:04:07.643" v="74" actId="21"/>
          <ac:grpSpMkLst>
            <pc:docMk/>
            <pc:sldMk cId="1371434921" sldId="269"/>
            <ac:grpSpMk id="9" creationId="{B2AB8C81-B250-B4B2-BC7B-6743C4100F2A}"/>
          </ac:grpSpMkLst>
        </pc:grpChg>
        <pc:picChg chg="add mod ord">
          <ac:chgData name="Renê Gontijo" userId="c1599499-d0d0-409d-985c-f27e46e16380" providerId="ADAL" clId="{B8B8BCE3-60C6-4D6D-A76C-ED03F01B432A}" dt="2024-12-04T18:49:45.935" v="461" actId="14100"/>
          <ac:picMkLst>
            <pc:docMk/>
            <pc:sldMk cId="1371434921" sldId="269"/>
            <ac:picMk id="6" creationId="{CD59EBC0-B92A-C4EA-8C24-643A6C5F9B23}"/>
          </ac:picMkLst>
        </pc:picChg>
        <pc:picChg chg="add del mod">
          <ac:chgData name="Renê Gontijo" userId="c1599499-d0d0-409d-985c-f27e46e16380" providerId="ADAL" clId="{B8B8BCE3-60C6-4D6D-A76C-ED03F01B432A}" dt="2024-12-04T18:46:16.595" v="417" actId="21"/>
          <ac:picMkLst>
            <pc:docMk/>
            <pc:sldMk cId="1371434921" sldId="269"/>
            <ac:picMk id="16" creationId="{8C21192A-90DD-F777-27AB-E263F6B2AE68}"/>
          </ac:picMkLst>
        </pc:picChg>
      </pc:sldChg>
      <pc:sldChg chg="modSp mod">
        <pc:chgData name="Renê Gontijo" userId="c1599499-d0d0-409d-985c-f27e46e16380" providerId="ADAL" clId="{B8B8BCE3-60C6-4D6D-A76C-ED03F01B432A}" dt="2024-12-04T17:25:12.359" v="146" actId="115"/>
        <pc:sldMkLst>
          <pc:docMk/>
          <pc:sldMk cId="2777748511" sldId="270"/>
        </pc:sldMkLst>
        <pc:spChg chg="mod">
          <ac:chgData name="Renê Gontijo" userId="c1599499-d0d0-409d-985c-f27e46e16380" providerId="ADAL" clId="{B8B8BCE3-60C6-4D6D-A76C-ED03F01B432A}" dt="2024-12-04T17:25:12.359" v="146" actId="115"/>
          <ac:spMkLst>
            <pc:docMk/>
            <pc:sldMk cId="2777748511" sldId="270"/>
            <ac:spMk id="12" creationId="{A56E6572-F4AE-B855-F65D-D7D404419353}"/>
          </ac:spMkLst>
        </pc:spChg>
      </pc:sldChg>
      <pc:sldChg chg="addSp delSp modSp mod">
        <pc:chgData name="Renê Gontijo" userId="c1599499-d0d0-409d-985c-f27e46e16380" providerId="ADAL" clId="{B8B8BCE3-60C6-4D6D-A76C-ED03F01B432A}" dt="2024-12-04T18:47:38.759" v="446" actId="478"/>
        <pc:sldMkLst>
          <pc:docMk/>
          <pc:sldMk cId="1388770284" sldId="272"/>
        </pc:sldMkLst>
        <pc:spChg chg="mod">
          <ac:chgData name="Renê Gontijo" userId="c1599499-d0d0-409d-985c-f27e46e16380" providerId="ADAL" clId="{B8B8BCE3-60C6-4D6D-A76C-ED03F01B432A}" dt="2024-12-04T14:54:13.115" v="73" actId="20577"/>
          <ac:spMkLst>
            <pc:docMk/>
            <pc:sldMk cId="1388770284" sldId="272"/>
            <ac:spMk id="12" creationId="{385289F9-C4DE-02F7-A326-625905023917}"/>
          </ac:spMkLst>
        </pc:spChg>
        <pc:picChg chg="add mod ord">
          <ac:chgData name="Renê Gontijo" userId="c1599499-d0d0-409d-985c-f27e46e16380" providerId="ADAL" clId="{B8B8BCE3-60C6-4D6D-A76C-ED03F01B432A}" dt="2024-12-04T18:47:34.030" v="445" actId="171"/>
          <ac:picMkLst>
            <pc:docMk/>
            <pc:sldMk cId="1388770284" sldId="272"/>
            <ac:picMk id="2" creationId="{65F6BACA-28D1-0A41-00BB-6A2715D7A5C7}"/>
          </ac:picMkLst>
        </pc:picChg>
        <pc:picChg chg="del">
          <ac:chgData name="Renê Gontijo" userId="c1599499-d0d0-409d-985c-f27e46e16380" providerId="ADAL" clId="{B8B8BCE3-60C6-4D6D-A76C-ED03F01B432A}" dt="2024-12-04T18:47:38.759" v="446" actId="478"/>
          <ac:picMkLst>
            <pc:docMk/>
            <pc:sldMk cId="1388770284" sldId="272"/>
            <ac:picMk id="7" creationId="{8A07B787-5DE6-1C90-14D1-E2BBDE7A12C0}"/>
          </ac:picMkLst>
        </pc:picChg>
      </pc:sldChg>
      <pc:sldChg chg="addSp delSp modSp mod">
        <pc:chgData name="Renê Gontijo" userId="c1599499-d0d0-409d-985c-f27e46e16380" providerId="ADAL" clId="{B8B8BCE3-60C6-4D6D-A76C-ED03F01B432A}" dt="2024-12-04T18:47:30.229" v="439" actId="21"/>
        <pc:sldMkLst>
          <pc:docMk/>
          <pc:sldMk cId="655010800" sldId="276"/>
        </pc:sldMkLst>
        <pc:spChg chg="add mod">
          <ac:chgData name="Renê Gontijo" userId="c1599499-d0d0-409d-985c-f27e46e16380" providerId="ADAL" clId="{B8B8BCE3-60C6-4D6D-A76C-ED03F01B432A}" dt="2024-12-04T18:45:36.475" v="414" actId="1076"/>
          <ac:spMkLst>
            <pc:docMk/>
            <pc:sldMk cId="655010800" sldId="276"/>
            <ac:spMk id="6" creationId="{4E792D76-55FF-2C2E-A11E-47E6FD0A12DB}"/>
          </ac:spMkLst>
        </pc:spChg>
        <pc:spChg chg="mod">
          <ac:chgData name="Renê Gontijo" userId="c1599499-d0d0-409d-985c-f27e46e16380" providerId="ADAL" clId="{B8B8BCE3-60C6-4D6D-A76C-ED03F01B432A}" dt="2024-12-04T15:04:08.585" v="75"/>
          <ac:spMkLst>
            <pc:docMk/>
            <pc:sldMk cId="655010800" sldId="276"/>
            <ac:spMk id="7" creationId="{07797E06-C903-0A19-229E-3E7BB680872D}"/>
          </ac:spMkLst>
        </pc:spChg>
        <pc:spChg chg="mod">
          <ac:chgData name="Renê Gontijo" userId="c1599499-d0d0-409d-985c-f27e46e16380" providerId="ADAL" clId="{B8B8BCE3-60C6-4D6D-A76C-ED03F01B432A}" dt="2024-12-04T18:45:31.364" v="412" actId="1076"/>
          <ac:spMkLst>
            <pc:docMk/>
            <pc:sldMk cId="655010800" sldId="276"/>
            <ac:spMk id="12" creationId="{581C5A5E-5D05-00B8-2402-1916051BEF6F}"/>
          </ac:spMkLst>
        </pc:spChg>
        <pc:grpChg chg="add mod">
          <ac:chgData name="Renê Gontijo" userId="c1599499-d0d0-409d-985c-f27e46e16380" providerId="ADAL" clId="{B8B8BCE3-60C6-4D6D-A76C-ED03F01B432A}" dt="2024-12-04T18:45:32.746" v="413" actId="1076"/>
          <ac:grpSpMkLst>
            <pc:docMk/>
            <pc:sldMk cId="655010800" sldId="276"/>
            <ac:grpSpMk id="9" creationId="{B2AB8C81-B250-B4B2-BC7B-6743C4100F2A}"/>
          </ac:grpSpMkLst>
        </pc:grpChg>
        <pc:picChg chg="del">
          <ac:chgData name="Renê Gontijo" userId="c1599499-d0d0-409d-985c-f27e46e16380" providerId="ADAL" clId="{B8B8BCE3-60C6-4D6D-A76C-ED03F01B432A}" dt="2024-12-04T18:47:30.229" v="439" actId="21"/>
          <ac:picMkLst>
            <pc:docMk/>
            <pc:sldMk cId="655010800" sldId="276"/>
            <ac:picMk id="2" creationId="{65F6BACA-28D1-0A41-00BB-6A2715D7A5C7}"/>
          </ac:picMkLst>
        </pc:picChg>
        <pc:picChg chg="mod">
          <ac:chgData name="Renê Gontijo" userId="c1599499-d0d0-409d-985c-f27e46e16380" providerId="ADAL" clId="{B8B8BCE3-60C6-4D6D-A76C-ED03F01B432A}" dt="2024-12-04T15:04:08.585" v="75"/>
          <ac:picMkLst>
            <pc:docMk/>
            <pc:sldMk cId="655010800" sldId="276"/>
            <ac:picMk id="5" creationId="{33F3346B-8656-C0B4-375B-D7BB58F20EA1}"/>
          </ac:picMkLst>
        </pc:picChg>
        <pc:picChg chg="add mod ord">
          <ac:chgData name="Renê Gontijo" userId="c1599499-d0d0-409d-985c-f27e46e16380" providerId="ADAL" clId="{B8B8BCE3-60C6-4D6D-A76C-ED03F01B432A}" dt="2024-12-04T18:47:26.887" v="438" actId="171"/>
          <ac:picMkLst>
            <pc:docMk/>
            <pc:sldMk cId="655010800" sldId="276"/>
            <ac:picMk id="13" creationId="{B5D0F41D-6BAA-B321-7E4A-E9CDBEF69E49}"/>
          </ac:picMkLst>
        </pc:picChg>
      </pc:sldChg>
      <pc:sldChg chg="modSp mod">
        <pc:chgData name="Renê Gontijo" userId="c1599499-d0d0-409d-985c-f27e46e16380" providerId="ADAL" clId="{B8B8BCE3-60C6-4D6D-A76C-ED03F01B432A}" dt="2024-12-04T17:42:01.880" v="147" actId="113"/>
        <pc:sldMkLst>
          <pc:docMk/>
          <pc:sldMk cId="1926580371" sldId="277"/>
        </pc:sldMkLst>
        <pc:spChg chg="mod">
          <ac:chgData name="Renê Gontijo" userId="c1599499-d0d0-409d-985c-f27e46e16380" providerId="ADAL" clId="{B8B8BCE3-60C6-4D6D-A76C-ED03F01B432A}" dt="2024-12-04T17:42:01.880" v="147" actId="113"/>
          <ac:spMkLst>
            <pc:docMk/>
            <pc:sldMk cId="1926580371" sldId="277"/>
            <ac:spMk id="2" creationId="{56753752-C250-5CD1-5922-47DD778D7D04}"/>
          </ac:spMkLst>
        </pc:spChg>
      </pc:sldChg>
      <pc:sldChg chg="modSp mod">
        <pc:chgData name="Renê Gontijo" userId="c1599499-d0d0-409d-985c-f27e46e16380" providerId="ADAL" clId="{B8B8BCE3-60C6-4D6D-A76C-ED03F01B432A}" dt="2024-12-04T18:06:29.591" v="326" actId="113"/>
        <pc:sldMkLst>
          <pc:docMk/>
          <pc:sldMk cId="2848137839" sldId="278"/>
        </pc:sldMkLst>
        <pc:spChg chg="mod">
          <ac:chgData name="Renê Gontijo" userId="c1599499-d0d0-409d-985c-f27e46e16380" providerId="ADAL" clId="{B8B8BCE3-60C6-4D6D-A76C-ED03F01B432A}" dt="2024-12-04T18:06:29.591" v="326" actId="113"/>
          <ac:spMkLst>
            <pc:docMk/>
            <pc:sldMk cId="2848137839" sldId="278"/>
            <ac:spMk id="12" creationId="{0D523EB6-EA43-390E-32FE-64C10D2E9A8A}"/>
          </ac:spMkLst>
        </pc:spChg>
      </pc:sldChg>
      <pc:sldChg chg="addSp delSp modSp add mod">
        <pc:chgData name="Renê Gontijo" userId="c1599499-d0d0-409d-985c-f27e46e16380" providerId="ADAL" clId="{B8B8BCE3-60C6-4D6D-A76C-ED03F01B432A}" dt="2024-12-04T18:07:33.783" v="346"/>
        <pc:sldMkLst>
          <pc:docMk/>
          <pc:sldMk cId="3905812373" sldId="279"/>
        </pc:sldMkLst>
        <pc:spChg chg="mod">
          <ac:chgData name="Renê Gontijo" userId="c1599499-d0d0-409d-985c-f27e46e16380" providerId="ADAL" clId="{B8B8BCE3-60C6-4D6D-A76C-ED03F01B432A}" dt="2024-12-04T17:52:34.068" v="256" actId="1076"/>
          <ac:spMkLst>
            <pc:docMk/>
            <pc:sldMk cId="3905812373" sldId="279"/>
            <ac:spMk id="12" creationId="{CE5E37E8-4B2E-FE68-0CBD-3CCB54D40CB2}"/>
          </ac:spMkLst>
        </pc:spChg>
        <pc:spChg chg="add mod">
          <ac:chgData name="Renê Gontijo" userId="c1599499-d0d0-409d-985c-f27e46e16380" providerId="ADAL" clId="{B8B8BCE3-60C6-4D6D-A76C-ED03F01B432A}" dt="2024-12-04T17:51:09.183" v="238" actId="164"/>
          <ac:spMkLst>
            <pc:docMk/>
            <pc:sldMk cId="3905812373" sldId="279"/>
            <ac:spMk id="14" creationId="{86226740-64F1-53E7-7D4F-33FD5702F46A}"/>
          </ac:spMkLst>
        </pc:spChg>
        <pc:grpChg chg="add del">
          <ac:chgData name="Renê Gontijo" userId="c1599499-d0d0-409d-985c-f27e46e16380" providerId="ADAL" clId="{B8B8BCE3-60C6-4D6D-A76C-ED03F01B432A}" dt="2024-12-04T17:51:14.777" v="241" actId="478"/>
          <ac:grpSpMkLst>
            <pc:docMk/>
            <pc:sldMk cId="3905812373" sldId="279"/>
            <ac:grpSpMk id="4" creationId="{D8333474-FDCD-22F9-431B-B96077058788}"/>
          </ac:grpSpMkLst>
        </pc:grpChg>
        <pc:grpChg chg="add mod">
          <ac:chgData name="Renê Gontijo" userId="c1599499-d0d0-409d-985c-f27e46e16380" providerId="ADAL" clId="{B8B8BCE3-60C6-4D6D-A76C-ED03F01B432A}" dt="2024-12-04T17:51:22.215" v="244" actId="14100"/>
          <ac:grpSpMkLst>
            <pc:docMk/>
            <pc:sldMk cId="3905812373" sldId="279"/>
            <ac:grpSpMk id="15" creationId="{F88544A4-B9CB-436B-7682-A4E2E19C8B47}"/>
          </ac:grpSpMkLst>
        </pc:grpChg>
        <pc:picChg chg="del">
          <ac:chgData name="Renê Gontijo" userId="c1599499-d0d0-409d-985c-f27e46e16380" providerId="ADAL" clId="{B8B8BCE3-60C6-4D6D-A76C-ED03F01B432A}" dt="2024-12-04T15:06:07.895" v="134" actId="478"/>
          <ac:picMkLst>
            <pc:docMk/>
            <pc:sldMk cId="3905812373" sldId="279"/>
            <ac:picMk id="2" creationId="{81852E72-3029-C80E-1D43-ECFC3F260210}"/>
          </ac:picMkLst>
        </pc:picChg>
        <pc:picChg chg="del">
          <ac:chgData name="Renê Gontijo" userId="c1599499-d0d0-409d-985c-f27e46e16380" providerId="ADAL" clId="{B8B8BCE3-60C6-4D6D-A76C-ED03F01B432A}" dt="2024-12-04T17:51:16.544" v="242" actId="478"/>
          <ac:picMkLst>
            <pc:docMk/>
            <pc:sldMk cId="3905812373" sldId="279"/>
            <ac:picMk id="3" creationId="{E437FFC8-9D2F-C148-86FF-62A16CEA1F63}"/>
          </ac:picMkLst>
        </pc:picChg>
        <pc:picChg chg="add del mod ord">
          <ac:chgData name="Renê Gontijo" userId="c1599499-d0d0-409d-985c-f27e46e16380" providerId="ADAL" clId="{B8B8BCE3-60C6-4D6D-A76C-ED03F01B432A}" dt="2024-12-04T17:51:12.632" v="239" actId="478"/>
          <ac:picMkLst>
            <pc:docMk/>
            <pc:sldMk cId="3905812373" sldId="279"/>
            <ac:picMk id="5" creationId="{7D7E34BF-633D-AD7E-5594-A7F2AE1717EC}"/>
          </ac:picMkLst>
        </pc:picChg>
        <pc:picChg chg="add del">
          <ac:chgData name="Renê Gontijo" userId="c1599499-d0d0-409d-985c-f27e46e16380" providerId="ADAL" clId="{B8B8BCE3-60C6-4D6D-A76C-ED03F01B432A}" dt="2024-12-04T15:34:57.685" v="142" actId="478"/>
          <ac:picMkLst>
            <pc:docMk/>
            <pc:sldMk cId="3905812373" sldId="279"/>
            <ac:picMk id="7" creationId="{CB96EC3C-5364-6802-D19F-A1D1FEF9163E}"/>
          </ac:picMkLst>
        </pc:picChg>
        <pc:picChg chg="add mod">
          <ac:chgData name="Renê Gontijo" userId="c1599499-d0d0-409d-985c-f27e46e16380" providerId="ADAL" clId="{B8B8BCE3-60C6-4D6D-A76C-ED03F01B432A}" dt="2024-12-04T17:51:09.183" v="238" actId="164"/>
          <ac:picMkLst>
            <pc:docMk/>
            <pc:sldMk cId="3905812373" sldId="279"/>
            <ac:picMk id="13" creationId="{44F6EA06-22C0-A684-A62D-EE3E57C53737}"/>
          </ac:picMkLst>
        </pc:picChg>
        <pc:picChg chg="add mod ord">
          <ac:chgData name="Renê Gontijo" userId="c1599499-d0d0-409d-985c-f27e46e16380" providerId="ADAL" clId="{B8B8BCE3-60C6-4D6D-A76C-ED03F01B432A}" dt="2024-12-04T18:07:26.891" v="345" actId="170"/>
          <ac:picMkLst>
            <pc:docMk/>
            <pc:sldMk cId="3905812373" sldId="279"/>
            <ac:picMk id="16" creationId="{B45B5C00-B18C-5FC0-B3B0-2CFDFCE84C4D}"/>
          </ac:picMkLst>
        </pc:picChg>
        <pc:picChg chg="add mod">
          <ac:chgData name="Renê Gontijo" userId="c1599499-d0d0-409d-985c-f27e46e16380" providerId="ADAL" clId="{B8B8BCE3-60C6-4D6D-A76C-ED03F01B432A}" dt="2024-12-04T18:07:33.783" v="346"/>
          <ac:picMkLst>
            <pc:docMk/>
            <pc:sldMk cId="3905812373" sldId="279"/>
            <ac:picMk id="17" creationId="{C8C2DE29-74E5-F3D0-55F9-6DE698F9B1AC}"/>
          </ac:picMkLst>
        </pc:picChg>
      </pc:sldChg>
      <pc:sldChg chg="addSp delSp modSp add mod">
        <pc:chgData name="Renê Gontijo" userId="c1599499-d0d0-409d-985c-f27e46e16380" providerId="ADAL" clId="{B8B8BCE3-60C6-4D6D-A76C-ED03F01B432A}" dt="2024-12-04T18:24:34.087" v="390" actId="207"/>
        <pc:sldMkLst>
          <pc:docMk/>
          <pc:sldMk cId="3042003723" sldId="280"/>
        </pc:sldMkLst>
        <pc:spChg chg="add del mod">
          <ac:chgData name="Renê Gontijo" userId="c1599499-d0d0-409d-985c-f27e46e16380" providerId="ADAL" clId="{B8B8BCE3-60C6-4D6D-A76C-ED03F01B432A}" dt="2024-12-04T18:00:32.191" v="280" actId="478"/>
          <ac:spMkLst>
            <pc:docMk/>
            <pc:sldMk cId="3042003723" sldId="280"/>
            <ac:spMk id="6" creationId="{BF9243D5-EFC7-6A69-4B14-490EFFFAA980}"/>
          </ac:spMkLst>
        </pc:spChg>
        <pc:spChg chg="add mod">
          <ac:chgData name="Renê Gontijo" userId="c1599499-d0d0-409d-985c-f27e46e16380" providerId="ADAL" clId="{B8B8BCE3-60C6-4D6D-A76C-ED03F01B432A}" dt="2024-12-04T18:24:34.087" v="390" actId="207"/>
          <ac:spMkLst>
            <pc:docMk/>
            <pc:sldMk cId="3042003723" sldId="280"/>
            <ac:spMk id="9" creationId="{320D0DFD-AAB2-9947-D474-20997F077A55}"/>
          </ac:spMkLst>
        </pc:spChg>
        <pc:spChg chg="add del mod">
          <ac:chgData name="Renê Gontijo" userId="c1599499-d0d0-409d-985c-f27e46e16380" providerId="ADAL" clId="{B8B8BCE3-60C6-4D6D-A76C-ED03F01B432A}" dt="2024-12-04T18:03:18.180" v="287" actId="6549"/>
          <ac:spMkLst>
            <pc:docMk/>
            <pc:sldMk cId="3042003723" sldId="280"/>
            <ac:spMk id="10" creationId="{D2580D33-5E0C-E0F1-91D4-9504463133B5}"/>
          </ac:spMkLst>
        </pc:spChg>
        <pc:spChg chg="del">
          <ac:chgData name="Renê Gontijo" userId="c1599499-d0d0-409d-985c-f27e46e16380" providerId="ADAL" clId="{B8B8BCE3-60C6-4D6D-A76C-ED03F01B432A}" dt="2024-12-04T17:59:45.163" v="262" actId="478"/>
          <ac:spMkLst>
            <pc:docMk/>
            <pc:sldMk cId="3042003723" sldId="280"/>
            <ac:spMk id="12" creationId="{8C089B13-F982-ABCE-A761-FC0F950F138F}"/>
          </ac:spMkLst>
        </pc:spChg>
        <pc:picChg chg="add mod modCrop">
          <ac:chgData name="Renê Gontijo" userId="c1599499-d0d0-409d-985c-f27e46e16380" providerId="ADAL" clId="{B8B8BCE3-60C6-4D6D-A76C-ED03F01B432A}" dt="2024-12-04T18:00:49.517" v="284" actId="732"/>
          <ac:picMkLst>
            <pc:docMk/>
            <pc:sldMk cId="3042003723" sldId="280"/>
            <ac:picMk id="2" creationId="{F8192A12-0DC4-5FA6-62A4-8E3ADF9AF8F8}"/>
          </ac:picMkLst>
        </pc:picChg>
      </pc:sldChg>
      <pc:sldChg chg="add ord">
        <pc:chgData name="Renê Gontijo" userId="c1599499-d0d0-409d-985c-f27e46e16380" providerId="ADAL" clId="{B8B8BCE3-60C6-4D6D-A76C-ED03F01B432A}" dt="2024-12-04T18:06:51.491" v="329"/>
        <pc:sldMkLst>
          <pc:docMk/>
          <pc:sldMk cId="1773768949" sldId="281"/>
        </pc:sldMkLst>
      </pc:sldChg>
      <pc:sldChg chg="addSp delSp modSp add mod">
        <pc:chgData name="Renê Gontijo" userId="c1599499-d0d0-409d-985c-f27e46e16380" providerId="ADAL" clId="{B8B8BCE3-60C6-4D6D-A76C-ED03F01B432A}" dt="2024-12-04T18:47:00.158" v="432" actId="171"/>
        <pc:sldMkLst>
          <pc:docMk/>
          <pc:sldMk cId="1318736372" sldId="282"/>
        </pc:sldMkLst>
        <pc:spChg chg="mod">
          <ac:chgData name="Renê Gontijo" userId="c1599499-d0d0-409d-985c-f27e46e16380" providerId="ADAL" clId="{B8B8BCE3-60C6-4D6D-A76C-ED03F01B432A}" dt="2024-12-04T18:46:25.866" v="420" actId="14100"/>
          <ac:spMkLst>
            <pc:docMk/>
            <pc:sldMk cId="1318736372" sldId="282"/>
            <ac:spMk id="12" creationId="{ED64C062-E4CC-862E-B863-7176D9B1A8FE}"/>
          </ac:spMkLst>
        </pc:spChg>
        <pc:grpChg chg="del">
          <ac:chgData name="Renê Gontijo" userId="c1599499-d0d0-409d-985c-f27e46e16380" providerId="ADAL" clId="{B8B8BCE3-60C6-4D6D-A76C-ED03F01B432A}" dt="2024-12-04T18:46:22.968" v="419" actId="478"/>
          <ac:grpSpMkLst>
            <pc:docMk/>
            <pc:sldMk cId="1318736372" sldId="282"/>
            <ac:grpSpMk id="15" creationId="{F632AA12-7EC9-ADBD-81C7-094265294AEB}"/>
          </ac:grpSpMkLst>
        </pc:grpChg>
        <pc:picChg chg="add mod">
          <ac:chgData name="Renê Gontijo" userId="c1599499-d0d0-409d-985c-f27e46e16380" providerId="ADAL" clId="{B8B8BCE3-60C6-4D6D-A76C-ED03F01B432A}" dt="2024-12-04T18:46:35.041" v="425" actId="1076"/>
          <ac:picMkLst>
            <pc:docMk/>
            <pc:sldMk cId="1318736372" sldId="282"/>
            <ac:picMk id="2" creationId="{8C21192A-90DD-F777-27AB-E263F6B2AE68}"/>
          </ac:picMkLst>
        </pc:picChg>
        <pc:picChg chg="add mod ord">
          <ac:chgData name="Renê Gontijo" userId="c1599499-d0d0-409d-985c-f27e46e16380" providerId="ADAL" clId="{B8B8BCE3-60C6-4D6D-A76C-ED03F01B432A}" dt="2024-12-04T18:47:00.158" v="432" actId="171"/>
          <ac:picMkLst>
            <pc:docMk/>
            <pc:sldMk cId="1318736372" sldId="282"/>
            <ac:picMk id="3" creationId="{AB432FCF-B467-E578-AC0F-2A1D94DCFF8A}"/>
          </ac:picMkLst>
        </pc:picChg>
        <pc:picChg chg="del">
          <ac:chgData name="Renê Gontijo" userId="c1599499-d0d0-409d-985c-f27e46e16380" providerId="ADAL" clId="{B8B8BCE3-60C6-4D6D-A76C-ED03F01B432A}" dt="2024-12-04T18:46:52.195" v="426" actId="478"/>
          <ac:picMkLst>
            <pc:docMk/>
            <pc:sldMk cId="1318736372" sldId="282"/>
            <ac:picMk id="16" creationId="{9B41AF7E-0429-586C-2829-1FE34438CB98}"/>
          </ac:picMkLst>
        </pc:picChg>
      </pc:sldChg>
    </pc:docChg>
  </pc:docChgLst>
  <pc:docChgLst>
    <pc:chgData name="Renê Gontijo" userId="c1599499-d0d0-409d-985c-f27e46e16380" providerId="ADAL" clId="{F3E0FCAA-B3B0-4559-8154-45E53B213496}"/>
    <pc:docChg chg="undo custSel addSld delSld modSld sldOrd">
      <pc:chgData name="Renê Gontijo" userId="c1599499-d0d0-409d-985c-f27e46e16380" providerId="ADAL" clId="{F3E0FCAA-B3B0-4559-8154-45E53B213496}" dt="2024-12-05T01:06:42.057" v="1380" actId="113"/>
      <pc:docMkLst>
        <pc:docMk/>
      </pc:docMkLst>
      <pc:sldChg chg="modSp mod">
        <pc:chgData name="Renê Gontijo" userId="c1599499-d0d0-409d-985c-f27e46e16380" providerId="ADAL" clId="{F3E0FCAA-B3B0-4559-8154-45E53B213496}" dt="2024-12-05T00:36:36.398" v="879" actId="20577"/>
        <pc:sldMkLst>
          <pc:docMk/>
          <pc:sldMk cId="1316639087" sldId="264"/>
        </pc:sldMkLst>
        <pc:spChg chg="mod">
          <ac:chgData name="Renê Gontijo" userId="c1599499-d0d0-409d-985c-f27e46e16380" providerId="ADAL" clId="{F3E0FCAA-B3B0-4559-8154-45E53B213496}" dt="2024-12-05T00:36:36.398" v="879" actId="20577"/>
          <ac:spMkLst>
            <pc:docMk/>
            <pc:sldMk cId="1316639087" sldId="264"/>
            <ac:spMk id="12" creationId="{5E43916B-9A80-EFEA-022F-44226E8BC54A}"/>
          </ac:spMkLst>
        </pc:spChg>
      </pc:sldChg>
      <pc:sldChg chg="modSp mod">
        <pc:chgData name="Renê Gontijo" userId="c1599499-d0d0-409d-985c-f27e46e16380" providerId="ADAL" clId="{F3E0FCAA-B3B0-4559-8154-45E53B213496}" dt="2024-12-05T01:01:40.573" v="1147" actId="255"/>
        <pc:sldMkLst>
          <pc:docMk/>
          <pc:sldMk cId="3814161731" sldId="265"/>
        </pc:sldMkLst>
        <pc:spChg chg="mod">
          <ac:chgData name="Renê Gontijo" userId="c1599499-d0d0-409d-985c-f27e46e16380" providerId="ADAL" clId="{F3E0FCAA-B3B0-4559-8154-45E53B213496}" dt="2024-12-05T01:01:40.573" v="1147" actId="255"/>
          <ac:spMkLst>
            <pc:docMk/>
            <pc:sldMk cId="3814161731" sldId="265"/>
            <ac:spMk id="12" creationId="{1B9A5E63-9E8A-D7DC-E4D7-92BDEC57AC6B}"/>
          </ac:spMkLst>
        </pc:spChg>
      </pc:sldChg>
      <pc:sldChg chg="delSp modSp mod">
        <pc:chgData name="Renê Gontijo" userId="c1599499-d0d0-409d-985c-f27e46e16380" providerId="ADAL" clId="{F3E0FCAA-B3B0-4559-8154-45E53B213496}" dt="2024-12-05T00:48:36.226" v="1054" actId="1076"/>
        <pc:sldMkLst>
          <pc:docMk/>
          <pc:sldMk cId="3458636029" sldId="266"/>
        </pc:sldMkLst>
        <pc:grpChg chg="del">
          <ac:chgData name="Renê Gontijo" userId="c1599499-d0d0-409d-985c-f27e46e16380" providerId="ADAL" clId="{F3E0FCAA-B3B0-4559-8154-45E53B213496}" dt="2024-12-05T00:48:32.603" v="1053" actId="478"/>
          <ac:grpSpMkLst>
            <pc:docMk/>
            <pc:sldMk cId="3458636029" sldId="266"/>
            <ac:grpSpMk id="4" creationId="{E11FC0CB-DD72-A7DB-2E02-535DD22DDF37}"/>
          </ac:grpSpMkLst>
        </pc:grpChg>
        <pc:grpChg chg="mod">
          <ac:chgData name="Renê Gontijo" userId="c1599499-d0d0-409d-985c-f27e46e16380" providerId="ADAL" clId="{F3E0FCAA-B3B0-4559-8154-45E53B213496}" dt="2024-12-05T00:48:15.222" v="1049" actId="1076"/>
          <ac:grpSpMkLst>
            <pc:docMk/>
            <pc:sldMk cId="3458636029" sldId="266"/>
            <ac:grpSpMk id="5" creationId="{E8920B9D-B192-8F22-CAF8-FA5FD661F932}"/>
          </ac:grpSpMkLst>
        </pc:grpChg>
        <pc:picChg chg="del">
          <ac:chgData name="Renê Gontijo" userId="c1599499-d0d0-409d-985c-f27e46e16380" providerId="ADAL" clId="{F3E0FCAA-B3B0-4559-8154-45E53B213496}" dt="2024-12-05T00:48:24.581" v="1051" actId="478"/>
          <ac:picMkLst>
            <pc:docMk/>
            <pc:sldMk cId="3458636029" sldId="266"/>
            <ac:picMk id="2" creationId="{511D9D42-6A01-2CDB-B57E-0CEBE3B02515}"/>
          </ac:picMkLst>
        </pc:picChg>
        <pc:picChg chg="mod">
          <ac:chgData name="Renê Gontijo" userId="c1599499-d0d0-409d-985c-f27e46e16380" providerId="ADAL" clId="{F3E0FCAA-B3B0-4559-8154-45E53B213496}" dt="2024-12-05T00:48:36.226" v="1054" actId="1076"/>
          <ac:picMkLst>
            <pc:docMk/>
            <pc:sldMk cId="3458636029" sldId="266"/>
            <ac:picMk id="6" creationId="{CC19A4C9-390A-FE5B-7B56-C89247A34134}"/>
          </ac:picMkLst>
        </pc:picChg>
      </pc:sldChg>
      <pc:sldChg chg="modSp mod">
        <pc:chgData name="Renê Gontijo" userId="c1599499-d0d0-409d-985c-f27e46e16380" providerId="ADAL" clId="{F3E0FCAA-B3B0-4559-8154-45E53B213496}" dt="2024-12-05T00:06:33.339" v="184" actId="20577"/>
        <pc:sldMkLst>
          <pc:docMk/>
          <pc:sldMk cId="1603525224" sldId="267"/>
        </pc:sldMkLst>
        <pc:spChg chg="mod">
          <ac:chgData name="Renê Gontijo" userId="c1599499-d0d0-409d-985c-f27e46e16380" providerId="ADAL" clId="{F3E0FCAA-B3B0-4559-8154-45E53B213496}" dt="2024-12-05T00:06:33.339" v="184" actId="20577"/>
          <ac:spMkLst>
            <pc:docMk/>
            <pc:sldMk cId="1603525224" sldId="267"/>
            <ac:spMk id="15" creationId="{DC7E21C0-022D-94BB-35AF-E52374F47BAE}"/>
          </ac:spMkLst>
        </pc:spChg>
      </pc:sldChg>
      <pc:sldChg chg="addSp modSp mod">
        <pc:chgData name="Renê Gontijo" userId="c1599499-d0d0-409d-985c-f27e46e16380" providerId="ADAL" clId="{F3E0FCAA-B3B0-4559-8154-45E53B213496}" dt="2024-12-04T23:58:39.808" v="19" actId="403"/>
        <pc:sldMkLst>
          <pc:docMk/>
          <pc:sldMk cId="608430299" sldId="268"/>
        </pc:sldMkLst>
        <pc:spChg chg="add mod">
          <ac:chgData name="Renê Gontijo" userId="c1599499-d0d0-409d-985c-f27e46e16380" providerId="ADAL" clId="{F3E0FCAA-B3B0-4559-8154-45E53B213496}" dt="2024-12-04T23:57:33.885" v="11"/>
          <ac:spMkLst>
            <pc:docMk/>
            <pc:sldMk cId="608430299" sldId="268"/>
            <ac:spMk id="9" creationId="{6E69F35E-FC27-AE79-C5FC-8C69B8DE9929}"/>
          </ac:spMkLst>
        </pc:spChg>
        <pc:spChg chg="add mod">
          <ac:chgData name="Renê Gontijo" userId="c1599499-d0d0-409d-985c-f27e46e16380" providerId="ADAL" clId="{F3E0FCAA-B3B0-4559-8154-45E53B213496}" dt="2024-12-04T23:57:33.885" v="11"/>
          <ac:spMkLst>
            <pc:docMk/>
            <pc:sldMk cId="608430299" sldId="268"/>
            <ac:spMk id="12" creationId="{6E83F7B2-B825-683C-3196-0EE9183F2AB7}"/>
          </ac:spMkLst>
        </pc:spChg>
        <pc:spChg chg="add mod">
          <ac:chgData name="Renê Gontijo" userId="c1599499-d0d0-409d-985c-f27e46e16380" providerId="ADAL" clId="{F3E0FCAA-B3B0-4559-8154-45E53B213496}" dt="2024-12-04T23:57:33.885" v="11"/>
          <ac:spMkLst>
            <pc:docMk/>
            <pc:sldMk cId="608430299" sldId="268"/>
            <ac:spMk id="13" creationId="{CD88495F-5DA7-B697-E338-61A67C3CD968}"/>
          </ac:spMkLst>
        </pc:spChg>
        <pc:spChg chg="add mod">
          <ac:chgData name="Renê Gontijo" userId="c1599499-d0d0-409d-985c-f27e46e16380" providerId="ADAL" clId="{F3E0FCAA-B3B0-4559-8154-45E53B213496}" dt="2024-12-04T23:57:33.885" v="11"/>
          <ac:spMkLst>
            <pc:docMk/>
            <pc:sldMk cId="608430299" sldId="268"/>
            <ac:spMk id="14" creationId="{2AFBC33D-F977-05EC-A175-4D0F192104B9}"/>
          </ac:spMkLst>
        </pc:spChg>
        <pc:spChg chg="mod">
          <ac:chgData name="Renê Gontijo" userId="c1599499-d0d0-409d-985c-f27e46e16380" providerId="ADAL" clId="{F3E0FCAA-B3B0-4559-8154-45E53B213496}" dt="2024-12-04T23:58:39.808" v="19" actId="403"/>
          <ac:spMkLst>
            <pc:docMk/>
            <pc:sldMk cId="608430299" sldId="268"/>
            <ac:spMk id="24" creationId="{D1B8949B-5D22-7388-861C-28D08391EF7F}"/>
          </ac:spMkLst>
        </pc:spChg>
        <pc:graphicFrameChg chg="add mod">
          <ac:chgData name="Renê Gontijo" userId="c1599499-d0d0-409d-985c-f27e46e16380" providerId="ADAL" clId="{F3E0FCAA-B3B0-4559-8154-45E53B213496}" dt="2024-12-04T23:57:33.885" v="11"/>
          <ac:graphicFrameMkLst>
            <pc:docMk/>
            <pc:sldMk cId="608430299" sldId="268"/>
            <ac:graphicFrameMk id="5" creationId="{897742C6-F61B-9A37-2DA3-3D5F6287E79E}"/>
          </ac:graphicFrameMkLst>
        </pc:graphicFrameChg>
        <pc:picChg chg="add mod">
          <ac:chgData name="Renê Gontijo" userId="c1599499-d0d0-409d-985c-f27e46e16380" providerId="ADAL" clId="{F3E0FCAA-B3B0-4559-8154-45E53B213496}" dt="2024-12-04T23:57:33.885" v="11"/>
          <ac:picMkLst>
            <pc:docMk/>
            <pc:sldMk cId="608430299" sldId="268"/>
            <ac:picMk id="6" creationId="{8BD1714A-8F30-F718-53C6-521F7BE3C123}"/>
          </ac:picMkLst>
        </pc:picChg>
        <pc:picChg chg="add mod">
          <ac:chgData name="Renê Gontijo" userId="c1599499-d0d0-409d-985c-f27e46e16380" providerId="ADAL" clId="{F3E0FCAA-B3B0-4559-8154-45E53B213496}" dt="2024-12-04T23:57:33.885" v="11"/>
          <ac:picMkLst>
            <pc:docMk/>
            <pc:sldMk cId="608430299" sldId="268"/>
            <ac:picMk id="7" creationId="{F327A50F-7F82-56A7-B5B4-95562B7E9831}"/>
          </ac:picMkLst>
        </pc:picChg>
      </pc:sldChg>
      <pc:sldChg chg="modSp mod">
        <pc:chgData name="Renê Gontijo" userId="c1599499-d0d0-409d-985c-f27e46e16380" providerId="ADAL" clId="{F3E0FCAA-B3B0-4559-8154-45E53B213496}" dt="2024-12-05T00:33:04.716" v="871" actId="20577"/>
        <pc:sldMkLst>
          <pc:docMk/>
          <pc:sldMk cId="1371434921" sldId="269"/>
        </pc:sldMkLst>
        <pc:spChg chg="mod">
          <ac:chgData name="Renê Gontijo" userId="c1599499-d0d0-409d-985c-f27e46e16380" providerId="ADAL" clId="{F3E0FCAA-B3B0-4559-8154-45E53B213496}" dt="2024-12-05T00:33:04.716" v="871" actId="20577"/>
          <ac:spMkLst>
            <pc:docMk/>
            <pc:sldMk cId="1371434921" sldId="269"/>
            <ac:spMk id="10" creationId="{EA146756-8F00-2FD6-5F1E-14C82B142EF5}"/>
          </ac:spMkLst>
        </pc:spChg>
      </pc:sldChg>
      <pc:sldChg chg="modSp mod">
        <pc:chgData name="Renê Gontijo" userId="c1599499-d0d0-409d-985c-f27e46e16380" providerId="ADAL" clId="{F3E0FCAA-B3B0-4559-8154-45E53B213496}" dt="2024-12-05T00:32:35.295" v="850" actId="1076"/>
        <pc:sldMkLst>
          <pc:docMk/>
          <pc:sldMk cId="2777748511" sldId="270"/>
        </pc:sldMkLst>
        <pc:spChg chg="mod">
          <ac:chgData name="Renê Gontijo" userId="c1599499-d0d0-409d-985c-f27e46e16380" providerId="ADAL" clId="{F3E0FCAA-B3B0-4559-8154-45E53B213496}" dt="2024-12-05T00:32:35.295" v="850" actId="1076"/>
          <ac:spMkLst>
            <pc:docMk/>
            <pc:sldMk cId="2777748511" sldId="270"/>
            <ac:spMk id="12" creationId="{A56E6572-F4AE-B855-F65D-D7D404419353}"/>
          </ac:spMkLst>
        </pc:spChg>
      </pc:sldChg>
      <pc:sldChg chg="addSp modSp mod">
        <pc:chgData name="Renê Gontijo" userId="c1599499-d0d0-409d-985c-f27e46e16380" providerId="ADAL" clId="{F3E0FCAA-B3B0-4559-8154-45E53B213496}" dt="2024-12-05T00:07:27.860" v="239" actId="20577"/>
        <pc:sldMkLst>
          <pc:docMk/>
          <pc:sldMk cId="3972193079" sldId="271"/>
        </pc:sldMkLst>
        <pc:spChg chg="mod">
          <ac:chgData name="Renê Gontijo" userId="c1599499-d0d0-409d-985c-f27e46e16380" providerId="ADAL" clId="{F3E0FCAA-B3B0-4559-8154-45E53B213496}" dt="2024-12-05T00:07:07.855" v="227" actId="1035"/>
          <ac:spMkLst>
            <pc:docMk/>
            <pc:sldMk cId="3972193079" sldId="271"/>
            <ac:spMk id="2" creationId="{9F14D3D4-2D79-D558-920D-B3B0050C74F5}"/>
          </ac:spMkLst>
        </pc:spChg>
        <pc:spChg chg="add mod">
          <ac:chgData name="Renê Gontijo" userId="c1599499-d0d0-409d-985c-f27e46e16380" providerId="ADAL" clId="{F3E0FCAA-B3B0-4559-8154-45E53B213496}" dt="2024-12-05T00:07:27.860" v="239" actId="20577"/>
          <ac:spMkLst>
            <pc:docMk/>
            <pc:sldMk cId="3972193079" sldId="271"/>
            <ac:spMk id="4" creationId="{1F85E2E5-82B3-D301-239F-D6591C0F7577}"/>
          </ac:spMkLst>
        </pc:spChg>
        <pc:picChg chg="mod">
          <ac:chgData name="Renê Gontijo" userId="c1599499-d0d0-409d-985c-f27e46e16380" providerId="ADAL" clId="{F3E0FCAA-B3B0-4559-8154-45E53B213496}" dt="2024-12-05T00:07:07.855" v="227" actId="1035"/>
          <ac:picMkLst>
            <pc:docMk/>
            <pc:sldMk cId="3972193079" sldId="271"/>
            <ac:picMk id="5" creationId="{CD6A1870-ACF2-250A-DC86-8B6157CA7441}"/>
          </ac:picMkLst>
        </pc:picChg>
        <pc:picChg chg="mod">
          <ac:chgData name="Renê Gontijo" userId="c1599499-d0d0-409d-985c-f27e46e16380" providerId="ADAL" clId="{F3E0FCAA-B3B0-4559-8154-45E53B213496}" dt="2024-12-05T00:07:07.855" v="227" actId="1035"/>
          <ac:picMkLst>
            <pc:docMk/>
            <pc:sldMk cId="3972193079" sldId="271"/>
            <ac:picMk id="6" creationId="{E2FFCC11-13DF-E9F8-E8DD-5E415F8041D4}"/>
          </ac:picMkLst>
        </pc:picChg>
        <pc:picChg chg="mod">
          <ac:chgData name="Renê Gontijo" userId="c1599499-d0d0-409d-985c-f27e46e16380" providerId="ADAL" clId="{F3E0FCAA-B3B0-4559-8154-45E53B213496}" dt="2024-12-05T00:07:07.855" v="227" actId="1035"/>
          <ac:picMkLst>
            <pc:docMk/>
            <pc:sldMk cId="3972193079" sldId="271"/>
            <ac:picMk id="7" creationId="{C48ED017-BB27-53BA-3E18-9A52817043AD}"/>
          </ac:picMkLst>
        </pc:picChg>
        <pc:picChg chg="mod">
          <ac:chgData name="Renê Gontijo" userId="c1599499-d0d0-409d-985c-f27e46e16380" providerId="ADAL" clId="{F3E0FCAA-B3B0-4559-8154-45E53B213496}" dt="2024-12-05T00:07:07.855" v="227" actId="1035"/>
          <ac:picMkLst>
            <pc:docMk/>
            <pc:sldMk cId="3972193079" sldId="271"/>
            <ac:picMk id="8" creationId="{A3DD7CC0-EF5D-B135-9391-3F4B39C718FA}"/>
          </ac:picMkLst>
        </pc:picChg>
      </pc:sldChg>
      <pc:sldChg chg="modSp mod">
        <pc:chgData name="Renê Gontijo" userId="c1599499-d0d0-409d-985c-f27e46e16380" providerId="ADAL" clId="{F3E0FCAA-B3B0-4559-8154-45E53B213496}" dt="2024-12-05T00:47:52.806" v="1048" actId="20577"/>
        <pc:sldMkLst>
          <pc:docMk/>
          <pc:sldMk cId="1388770284" sldId="272"/>
        </pc:sldMkLst>
        <pc:spChg chg="mod">
          <ac:chgData name="Renê Gontijo" userId="c1599499-d0d0-409d-985c-f27e46e16380" providerId="ADAL" clId="{F3E0FCAA-B3B0-4559-8154-45E53B213496}" dt="2024-12-05T00:47:52.806" v="1048" actId="20577"/>
          <ac:spMkLst>
            <pc:docMk/>
            <pc:sldMk cId="1388770284" sldId="272"/>
            <ac:spMk id="12" creationId="{385289F9-C4DE-02F7-A326-625905023917}"/>
          </ac:spMkLst>
        </pc:spChg>
      </pc:sldChg>
      <pc:sldChg chg="addSp delSp modSp mod">
        <pc:chgData name="Renê Gontijo" userId="c1599499-d0d0-409d-985c-f27e46e16380" providerId="ADAL" clId="{F3E0FCAA-B3B0-4559-8154-45E53B213496}" dt="2024-12-05T01:06:42.057" v="1380" actId="113"/>
        <pc:sldMkLst>
          <pc:docMk/>
          <pc:sldMk cId="3433096350" sldId="273"/>
        </pc:sldMkLst>
        <pc:spChg chg="add del">
          <ac:chgData name="Renê Gontijo" userId="c1599499-d0d0-409d-985c-f27e46e16380" providerId="ADAL" clId="{F3E0FCAA-B3B0-4559-8154-45E53B213496}" dt="2024-12-05T00:22:10.321" v="429" actId="478"/>
          <ac:spMkLst>
            <pc:docMk/>
            <pc:sldMk cId="3433096350" sldId="273"/>
            <ac:spMk id="5" creationId="{7A6C3F1B-2657-17B1-8A1C-30AE4831AE21}"/>
          </ac:spMkLst>
        </pc:spChg>
        <pc:spChg chg="mod">
          <ac:chgData name="Renê Gontijo" userId="c1599499-d0d0-409d-985c-f27e46e16380" providerId="ADAL" clId="{F3E0FCAA-B3B0-4559-8154-45E53B213496}" dt="2024-12-05T01:06:42.057" v="1380" actId="113"/>
          <ac:spMkLst>
            <pc:docMk/>
            <pc:sldMk cId="3433096350" sldId="273"/>
            <ac:spMk id="9" creationId="{1BB41F68-59CE-1408-986C-BB06F47FB2C5}"/>
          </ac:spMkLst>
        </pc:spChg>
        <pc:spChg chg="mod">
          <ac:chgData name="Renê Gontijo" userId="c1599499-d0d0-409d-985c-f27e46e16380" providerId="ADAL" clId="{F3E0FCAA-B3B0-4559-8154-45E53B213496}" dt="2024-12-05T00:21:41.204" v="427" actId="14100"/>
          <ac:spMkLst>
            <pc:docMk/>
            <pc:sldMk cId="3433096350" sldId="273"/>
            <ac:spMk id="10" creationId="{54ACBB3D-5E0C-1BC2-D021-DEAEBD3356FA}"/>
          </ac:spMkLst>
        </pc:spChg>
        <pc:picChg chg="del mod">
          <ac:chgData name="Renê Gontijo" userId="c1599499-d0d0-409d-985c-f27e46e16380" providerId="ADAL" clId="{F3E0FCAA-B3B0-4559-8154-45E53B213496}" dt="2024-12-05T00:21:37.311" v="426" actId="478"/>
          <ac:picMkLst>
            <pc:docMk/>
            <pc:sldMk cId="3433096350" sldId="273"/>
            <ac:picMk id="14" creationId="{DD533370-99DA-07D4-3258-8C2B1B078ACC}"/>
          </ac:picMkLst>
        </pc:picChg>
      </pc:sldChg>
      <pc:sldChg chg="modSp mod">
        <pc:chgData name="Renê Gontijo" userId="c1599499-d0d0-409d-985c-f27e46e16380" providerId="ADAL" clId="{F3E0FCAA-B3B0-4559-8154-45E53B213496}" dt="2024-12-05T00:45:22.065" v="1039" actId="113"/>
        <pc:sldMkLst>
          <pc:docMk/>
          <pc:sldMk cId="655010800" sldId="276"/>
        </pc:sldMkLst>
        <pc:spChg chg="mod">
          <ac:chgData name="Renê Gontijo" userId="c1599499-d0d0-409d-985c-f27e46e16380" providerId="ADAL" clId="{F3E0FCAA-B3B0-4559-8154-45E53B213496}" dt="2024-12-05T00:45:22.065" v="1039" actId="113"/>
          <ac:spMkLst>
            <pc:docMk/>
            <pc:sldMk cId="655010800" sldId="276"/>
            <ac:spMk id="6" creationId="{4E792D76-55FF-2C2E-A11E-47E6FD0A12DB}"/>
          </ac:spMkLst>
        </pc:spChg>
        <pc:spChg chg="mod">
          <ac:chgData name="Renê Gontijo" userId="c1599499-d0d0-409d-985c-f27e46e16380" providerId="ADAL" clId="{F3E0FCAA-B3B0-4559-8154-45E53B213496}" dt="2024-12-05T00:45:14.120" v="1038" actId="255"/>
          <ac:spMkLst>
            <pc:docMk/>
            <pc:sldMk cId="655010800" sldId="276"/>
            <ac:spMk id="12" creationId="{581C5A5E-5D05-00B8-2402-1916051BEF6F}"/>
          </ac:spMkLst>
        </pc:spChg>
        <pc:grpChg chg="mod">
          <ac:chgData name="Renê Gontijo" userId="c1599499-d0d0-409d-985c-f27e46e16380" providerId="ADAL" clId="{F3E0FCAA-B3B0-4559-8154-45E53B213496}" dt="2024-12-05T00:39:42.331" v="967" actId="1036"/>
          <ac:grpSpMkLst>
            <pc:docMk/>
            <pc:sldMk cId="655010800" sldId="276"/>
            <ac:grpSpMk id="9" creationId="{B2AB8C81-B250-B4B2-BC7B-6743C4100F2A}"/>
          </ac:grpSpMkLst>
        </pc:grpChg>
        <pc:picChg chg="mod">
          <ac:chgData name="Renê Gontijo" userId="c1599499-d0d0-409d-985c-f27e46e16380" providerId="ADAL" clId="{F3E0FCAA-B3B0-4559-8154-45E53B213496}" dt="2024-12-05T00:39:38.999" v="952" actId="1076"/>
          <ac:picMkLst>
            <pc:docMk/>
            <pc:sldMk cId="655010800" sldId="276"/>
            <ac:picMk id="13" creationId="{B5D0F41D-6BAA-B321-7E4A-E9CDBEF69E49}"/>
          </ac:picMkLst>
        </pc:picChg>
      </pc:sldChg>
      <pc:sldChg chg="delSp modSp mod">
        <pc:chgData name="Renê Gontijo" userId="c1599499-d0d0-409d-985c-f27e46e16380" providerId="ADAL" clId="{F3E0FCAA-B3B0-4559-8154-45E53B213496}" dt="2024-12-05T00:54:40.662" v="1079" actId="20577"/>
        <pc:sldMkLst>
          <pc:docMk/>
          <pc:sldMk cId="1926580371" sldId="277"/>
        </pc:sldMkLst>
        <pc:spChg chg="mod">
          <ac:chgData name="Renê Gontijo" userId="c1599499-d0d0-409d-985c-f27e46e16380" providerId="ADAL" clId="{F3E0FCAA-B3B0-4559-8154-45E53B213496}" dt="2024-12-05T00:54:40.662" v="1079" actId="20577"/>
          <ac:spMkLst>
            <pc:docMk/>
            <pc:sldMk cId="1926580371" sldId="277"/>
            <ac:spMk id="2" creationId="{56753752-C250-5CD1-5922-47DD778D7D04}"/>
          </ac:spMkLst>
        </pc:spChg>
        <pc:picChg chg="del mod">
          <ac:chgData name="Renê Gontijo" userId="c1599499-d0d0-409d-985c-f27e46e16380" providerId="ADAL" clId="{F3E0FCAA-B3B0-4559-8154-45E53B213496}" dt="2024-12-05T00:43:18.167" v="1024" actId="478"/>
          <ac:picMkLst>
            <pc:docMk/>
            <pc:sldMk cId="1926580371" sldId="277"/>
            <ac:picMk id="9" creationId="{0517CDC1-A6FC-A64A-7408-5D4466DA468A}"/>
          </ac:picMkLst>
        </pc:picChg>
      </pc:sldChg>
      <pc:sldChg chg="modSp mod">
        <pc:chgData name="Renê Gontijo" userId="c1599499-d0d0-409d-985c-f27e46e16380" providerId="ADAL" clId="{F3E0FCAA-B3B0-4559-8154-45E53B213496}" dt="2024-12-05T00:11:41.109" v="336" actId="20577"/>
        <pc:sldMkLst>
          <pc:docMk/>
          <pc:sldMk cId="2848137839" sldId="278"/>
        </pc:sldMkLst>
        <pc:spChg chg="mod">
          <ac:chgData name="Renê Gontijo" userId="c1599499-d0d0-409d-985c-f27e46e16380" providerId="ADAL" clId="{F3E0FCAA-B3B0-4559-8154-45E53B213496}" dt="2024-12-05T00:11:41.109" v="336" actId="20577"/>
          <ac:spMkLst>
            <pc:docMk/>
            <pc:sldMk cId="2848137839" sldId="278"/>
            <ac:spMk id="12" creationId="{0D523EB6-EA43-390E-32FE-64C10D2E9A8A}"/>
          </ac:spMkLst>
        </pc:spChg>
      </pc:sldChg>
      <pc:sldChg chg="modSp mod">
        <pc:chgData name="Renê Gontijo" userId="c1599499-d0d0-409d-985c-f27e46e16380" providerId="ADAL" clId="{F3E0FCAA-B3B0-4559-8154-45E53B213496}" dt="2024-12-05T00:37:06.626" v="893" actId="20577"/>
        <pc:sldMkLst>
          <pc:docMk/>
          <pc:sldMk cId="3905812373" sldId="279"/>
        </pc:sldMkLst>
        <pc:spChg chg="mod">
          <ac:chgData name="Renê Gontijo" userId="c1599499-d0d0-409d-985c-f27e46e16380" providerId="ADAL" clId="{F3E0FCAA-B3B0-4559-8154-45E53B213496}" dt="2024-12-05T00:37:06.626" v="893" actId="20577"/>
          <ac:spMkLst>
            <pc:docMk/>
            <pc:sldMk cId="3905812373" sldId="279"/>
            <ac:spMk id="12" creationId="{CE5E37E8-4B2E-FE68-0CBD-3CCB54D40CB2}"/>
          </ac:spMkLst>
        </pc:spChg>
      </pc:sldChg>
      <pc:sldChg chg="modSp mod ord">
        <pc:chgData name="Renê Gontijo" userId="c1599499-d0d0-409d-985c-f27e46e16380" providerId="ADAL" clId="{F3E0FCAA-B3B0-4559-8154-45E53B213496}" dt="2024-12-05T00:53:18.018" v="1076" actId="14100"/>
        <pc:sldMkLst>
          <pc:docMk/>
          <pc:sldMk cId="3042003723" sldId="280"/>
        </pc:sldMkLst>
        <pc:spChg chg="mod">
          <ac:chgData name="Renê Gontijo" userId="c1599499-d0d0-409d-985c-f27e46e16380" providerId="ADAL" clId="{F3E0FCAA-B3B0-4559-8154-45E53B213496}" dt="2024-12-05T00:49:51.809" v="1063" actId="1076"/>
          <ac:spMkLst>
            <pc:docMk/>
            <pc:sldMk cId="3042003723" sldId="280"/>
            <ac:spMk id="9" creationId="{320D0DFD-AAB2-9947-D474-20997F077A55}"/>
          </ac:spMkLst>
        </pc:spChg>
        <pc:spChg chg="mod">
          <ac:chgData name="Renê Gontijo" userId="c1599499-d0d0-409d-985c-f27e46e16380" providerId="ADAL" clId="{F3E0FCAA-B3B0-4559-8154-45E53B213496}" dt="2024-12-05T00:49:21.680" v="1058" actId="1076"/>
          <ac:spMkLst>
            <pc:docMk/>
            <pc:sldMk cId="3042003723" sldId="280"/>
            <ac:spMk id="10" creationId="{D2580D33-5E0C-E0F1-91D4-9504463133B5}"/>
          </ac:spMkLst>
        </pc:spChg>
        <pc:picChg chg="mod modCrop">
          <ac:chgData name="Renê Gontijo" userId="c1599499-d0d0-409d-985c-f27e46e16380" providerId="ADAL" clId="{F3E0FCAA-B3B0-4559-8154-45E53B213496}" dt="2024-12-05T00:53:18.018" v="1076" actId="14100"/>
          <ac:picMkLst>
            <pc:docMk/>
            <pc:sldMk cId="3042003723" sldId="280"/>
            <ac:picMk id="2" creationId="{F8192A12-0DC4-5FA6-62A4-8E3ADF9AF8F8}"/>
          </ac:picMkLst>
        </pc:picChg>
      </pc:sldChg>
      <pc:sldChg chg="del">
        <pc:chgData name="Renê Gontijo" userId="c1599499-d0d0-409d-985c-f27e46e16380" providerId="ADAL" clId="{F3E0FCAA-B3B0-4559-8154-45E53B213496}" dt="2024-12-05T00:12:04.541" v="337" actId="47"/>
        <pc:sldMkLst>
          <pc:docMk/>
          <pc:sldMk cId="1773768949" sldId="281"/>
        </pc:sldMkLst>
      </pc:sldChg>
      <pc:sldChg chg="modSp mod">
        <pc:chgData name="Renê Gontijo" userId="c1599499-d0d0-409d-985c-f27e46e16380" providerId="ADAL" clId="{F3E0FCAA-B3B0-4559-8154-45E53B213496}" dt="2024-12-05T00:37:29.373" v="925" actId="20577"/>
        <pc:sldMkLst>
          <pc:docMk/>
          <pc:sldMk cId="1318736372" sldId="282"/>
        </pc:sldMkLst>
        <pc:spChg chg="mod">
          <ac:chgData name="Renê Gontijo" userId="c1599499-d0d0-409d-985c-f27e46e16380" providerId="ADAL" clId="{F3E0FCAA-B3B0-4559-8154-45E53B213496}" dt="2024-12-05T00:37:29.373" v="925" actId="20577"/>
          <ac:spMkLst>
            <pc:docMk/>
            <pc:sldMk cId="1318736372" sldId="282"/>
            <ac:spMk id="12" creationId="{ED64C062-E4CC-862E-B863-7176D9B1A8FE}"/>
          </ac:spMkLst>
        </pc:spChg>
      </pc:sldChg>
      <pc:sldChg chg="addSp delSp modSp add mod">
        <pc:chgData name="Renê Gontijo" userId="c1599499-d0d0-409d-985c-f27e46e16380" providerId="ADAL" clId="{F3E0FCAA-B3B0-4559-8154-45E53B213496}" dt="2024-12-05T00:57:51.303" v="1123" actId="1038"/>
        <pc:sldMkLst>
          <pc:docMk/>
          <pc:sldMk cId="1833464993" sldId="1696"/>
        </pc:sldMkLst>
        <pc:spChg chg="add del">
          <ac:chgData name="Renê Gontijo" userId="c1599499-d0d0-409d-985c-f27e46e16380" providerId="ADAL" clId="{F3E0FCAA-B3B0-4559-8154-45E53B213496}" dt="2024-12-04T23:57:48.853" v="15" actId="478"/>
          <ac:spMkLst>
            <pc:docMk/>
            <pc:sldMk cId="1833464993" sldId="1696"/>
            <ac:spMk id="2" creationId="{A5CC702C-B1F2-AAE0-34AB-4463DD026C31}"/>
          </ac:spMkLst>
        </pc:spChg>
        <pc:spChg chg="mod">
          <ac:chgData name="Renê Gontijo" userId="c1599499-d0d0-409d-985c-f27e46e16380" providerId="ADAL" clId="{F3E0FCAA-B3B0-4559-8154-45E53B213496}" dt="2024-12-04T23:57:48.572" v="14" actId="1076"/>
          <ac:spMkLst>
            <pc:docMk/>
            <pc:sldMk cId="1833464993" sldId="1696"/>
            <ac:spMk id="6" creationId="{EB28F6EA-8498-9A02-0782-4DF0500DB023}"/>
          </ac:spMkLst>
        </pc:spChg>
        <pc:spChg chg="mod">
          <ac:chgData name="Renê Gontijo" userId="c1599499-d0d0-409d-985c-f27e46e16380" providerId="ADAL" clId="{F3E0FCAA-B3B0-4559-8154-45E53B213496}" dt="2024-12-04T23:24:45.808" v="7" actId="108"/>
          <ac:spMkLst>
            <pc:docMk/>
            <pc:sldMk cId="1833464993" sldId="1696"/>
            <ac:spMk id="11" creationId="{151B0CF4-6ED6-B1B0-2AD6-B16031CD32E6}"/>
          </ac:spMkLst>
        </pc:spChg>
        <pc:spChg chg="mod">
          <ac:chgData name="Renê Gontijo" userId="c1599499-d0d0-409d-985c-f27e46e16380" providerId="ADAL" clId="{F3E0FCAA-B3B0-4559-8154-45E53B213496}" dt="2024-12-05T00:57:51.303" v="1123" actId="1038"/>
          <ac:spMkLst>
            <pc:docMk/>
            <pc:sldMk cId="1833464993" sldId="1696"/>
            <ac:spMk id="22" creationId="{FADA925A-2D9A-5A6F-43A2-977749D65C10}"/>
          </ac:spMkLst>
        </pc:spChg>
        <pc:spChg chg="mod">
          <ac:chgData name="Renê Gontijo" userId="c1599499-d0d0-409d-985c-f27e46e16380" providerId="ADAL" clId="{F3E0FCAA-B3B0-4559-8154-45E53B213496}" dt="2024-12-05T00:57:51.303" v="1123" actId="1038"/>
          <ac:spMkLst>
            <pc:docMk/>
            <pc:sldMk cId="1833464993" sldId="1696"/>
            <ac:spMk id="23" creationId="{C57D5AEB-9C9C-FFC2-F445-A372351E7C6B}"/>
          </ac:spMkLst>
        </pc:spChg>
        <pc:spChg chg="mod">
          <ac:chgData name="Renê Gontijo" userId="c1599499-d0d0-409d-985c-f27e46e16380" providerId="ADAL" clId="{F3E0FCAA-B3B0-4559-8154-45E53B213496}" dt="2024-12-05T00:57:51.303" v="1123" actId="1038"/>
          <ac:spMkLst>
            <pc:docMk/>
            <pc:sldMk cId="1833464993" sldId="1696"/>
            <ac:spMk id="24" creationId="{D37F2F12-1133-F12C-EA1B-13C38E1DF98E}"/>
          </ac:spMkLst>
        </pc:spChg>
        <pc:graphicFrameChg chg="mod">
          <ac:chgData name="Renê Gontijo" userId="c1599499-d0d0-409d-985c-f27e46e16380" providerId="ADAL" clId="{F3E0FCAA-B3B0-4559-8154-45E53B213496}" dt="2024-12-05T00:57:28.514" v="1089"/>
          <ac:graphicFrameMkLst>
            <pc:docMk/>
            <pc:sldMk cId="1833464993" sldId="1696"/>
            <ac:graphicFrameMk id="12" creationId="{0F031170-C75E-149E-D791-B175AE9938CD}"/>
          </ac:graphicFrameMkLst>
        </pc:graphicFrameChg>
        <pc:picChg chg="mod">
          <ac:chgData name="Renê Gontijo" userId="c1599499-d0d0-409d-985c-f27e46e16380" providerId="ADAL" clId="{F3E0FCAA-B3B0-4559-8154-45E53B213496}" dt="2024-12-05T00:57:38.434" v="1114" actId="1038"/>
          <ac:picMkLst>
            <pc:docMk/>
            <pc:sldMk cId="1833464993" sldId="1696"/>
            <ac:picMk id="3" creationId="{A69EF6B2-A74C-3A4E-A5A2-FCF974B17B9A}"/>
          </ac:picMkLst>
        </pc:picChg>
        <pc:picChg chg="mod">
          <ac:chgData name="Renê Gontijo" userId="c1599499-d0d0-409d-985c-f27e46e16380" providerId="ADAL" clId="{F3E0FCAA-B3B0-4559-8154-45E53B213496}" dt="2024-12-04T23:57:48.572" v="14" actId="1076"/>
          <ac:picMkLst>
            <pc:docMk/>
            <pc:sldMk cId="1833464993" sldId="1696"/>
            <ac:picMk id="4" creationId="{375242C0-82CF-B976-DD58-DF77359A997B}"/>
          </ac:picMkLst>
        </pc:picChg>
        <pc:picChg chg="add mod">
          <ac:chgData name="Renê Gontijo" userId="c1599499-d0d0-409d-985c-f27e46e16380" providerId="ADAL" clId="{F3E0FCAA-B3B0-4559-8154-45E53B213496}" dt="2024-12-04T23:23:31.802" v="2"/>
          <ac:picMkLst>
            <pc:docMk/>
            <pc:sldMk cId="1833464993" sldId="1696"/>
            <ac:picMk id="5" creationId="{60E260FE-FA93-92F7-D2CC-24E3542FD53E}"/>
          </ac:picMkLst>
        </pc:picChg>
        <pc:picChg chg="add mod">
          <ac:chgData name="Renê Gontijo" userId="c1599499-d0d0-409d-985c-f27e46e16380" providerId="ADAL" clId="{F3E0FCAA-B3B0-4559-8154-45E53B213496}" dt="2024-12-04T23:23:36.568" v="3"/>
          <ac:picMkLst>
            <pc:docMk/>
            <pc:sldMk cId="1833464993" sldId="1696"/>
            <ac:picMk id="7" creationId="{DD5250FD-5AB3-30F7-935C-537F92E2389C}"/>
          </ac:picMkLst>
        </pc:picChg>
        <pc:picChg chg="add mod">
          <ac:chgData name="Renê Gontijo" userId="c1599499-d0d0-409d-985c-f27e46e16380" providerId="ADAL" clId="{F3E0FCAA-B3B0-4559-8154-45E53B213496}" dt="2024-12-04T23:23:43.412" v="4"/>
          <ac:picMkLst>
            <pc:docMk/>
            <pc:sldMk cId="1833464993" sldId="1696"/>
            <ac:picMk id="8" creationId="{01862786-3797-C5D7-B76D-8E08DCA762F7}"/>
          </ac:picMkLst>
        </pc:picChg>
        <pc:picChg chg="add mod">
          <ac:chgData name="Renê Gontijo" userId="c1599499-d0d0-409d-985c-f27e46e16380" providerId="ADAL" clId="{F3E0FCAA-B3B0-4559-8154-45E53B213496}" dt="2024-12-04T23:24:33.213" v="5"/>
          <ac:picMkLst>
            <pc:docMk/>
            <pc:sldMk cId="1833464993" sldId="1696"/>
            <ac:picMk id="9" creationId="{80F5BC65-E2E8-E5AB-71DA-A560758C5BA0}"/>
          </ac:picMkLst>
        </pc:picChg>
        <pc:picChg chg="del">
          <ac:chgData name="Renê Gontijo" userId="c1599499-d0d0-409d-985c-f27e46e16380" providerId="ADAL" clId="{F3E0FCAA-B3B0-4559-8154-45E53B213496}" dt="2024-12-04T23:23:26.204" v="1" actId="478"/>
          <ac:picMkLst>
            <pc:docMk/>
            <pc:sldMk cId="1833464993" sldId="1696"/>
            <ac:picMk id="33" creationId="{55A64350-3ACF-0378-0C2F-4091D90BA5E8}"/>
          </ac:picMkLst>
        </pc:picChg>
      </pc:sldChg>
    </pc:docChg>
  </pc:docChgLst>
  <pc:docChgLst>
    <pc:chgData name="Renê Gontijo" userId="c1599499-d0d0-409d-985c-f27e46e16380" providerId="ADAL" clId="{165221BB-4486-45E6-A212-604E5645892F}"/>
    <pc:docChg chg="undo custSel addSld delSld modSld sldOrd">
      <pc:chgData name="Renê Gontijo" userId="c1599499-d0d0-409d-985c-f27e46e16380" providerId="ADAL" clId="{165221BB-4486-45E6-A212-604E5645892F}" dt="2024-12-03T20:44:38.528" v="2982" actId="113"/>
      <pc:docMkLst>
        <pc:docMk/>
      </pc:docMkLst>
      <pc:sldChg chg="modSp del mod">
        <pc:chgData name="Renê Gontijo" userId="c1599499-d0d0-409d-985c-f27e46e16380" providerId="ADAL" clId="{165221BB-4486-45E6-A212-604E5645892F}" dt="2024-12-03T14:57:08.061" v="344" actId="47"/>
        <pc:sldMkLst>
          <pc:docMk/>
          <pc:sldMk cId="3569093520" sldId="256"/>
        </pc:sldMkLst>
        <pc:spChg chg="mod">
          <ac:chgData name="Renê Gontijo" userId="c1599499-d0d0-409d-985c-f27e46e16380" providerId="ADAL" clId="{165221BB-4486-45E6-A212-604E5645892F}" dt="2024-12-03T14:29:37.200" v="216" actId="1076"/>
          <ac:spMkLst>
            <pc:docMk/>
            <pc:sldMk cId="3569093520" sldId="256"/>
            <ac:spMk id="2" creationId="{84593061-BCCF-079F-2DC5-C5A3C0B5458F}"/>
          </ac:spMkLst>
        </pc:spChg>
      </pc:sldChg>
      <pc:sldChg chg="addSp delSp modSp del mod">
        <pc:chgData name="Renê Gontijo" userId="c1599499-d0d0-409d-985c-f27e46e16380" providerId="ADAL" clId="{165221BB-4486-45E6-A212-604E5645892F}" dt="2024-12-03T14:57:11.516" v="346" actId="47"/>
        <pc:sldMkLst>
          <pc:docMk/>
          <pc:sldMk cId="331176697" sldId="257"/>
        </pc:sldMkLst>
        <pc:spChg chg="del mod">
          <ac:chgData name="Renê Gontijo" userId="c1599499-d0d0-409d-985c-f27e46e16380" providerId="ADAL" clId="{165221BB-4486-45E6-A212-604E5645892F}" dt="2024-12-03T14:38:48.784" v="271" actId="478"/>
          <ac:spMkLst>
            <pc:docMk/>
            <pc:sldMk cId="331176697" sldId="257"/>
            <ac:spMk id="2" creationId="{07A4DC31-79AE-416F-1F17-17C440A69E91}"/>
          </ac:spMkLst>
        </pc:spChg>
        <pc:spChg chg="mod">
          <ac:chgData name="Renê Gontijo" userId="c1599499-d0d0-409d-985c-f27e46e16380" providerId="ADAL" clId="{165221BB-4486-45E6-A212-604E5645892F}" dt="2024-12-03T14:36:37.580" v="237" actId="20577"/>
          <ac:spMkLst>
            <pc:docMk/>
            <pc:sldMk cId="331176697" sldId="257"/>
            <ac:spMk id="10" creationId="{DEBB022D-2409-F4E9-669E-5175C834D587}"/>
          </ac:spMkLst>
        </pc:spChg>
        <pc:spChg chg="add del">
          <ac:chgData name="Renê Gontijo" userId="c1599499-d0d0-409d-985c-f27e46e16380" providerId="ADAL" clId="{165221BB-4486-45E6-A212-604E5645892F}" dt="2024-12-03T14:35:51.387" v="217" actId="478"/>
          <ac:spMkLst>
            <pc:docMk/>
            <pc:sldMk cId="331176697" sldId="257"/>
            <ac:spMk id="12" creationId="{5F2AF97F-B307-8413-5F73-5C265D2DF0D0}"/>
          </ac:spMkLst>
        </pc:spChg>
        <pc:spChg chg="del">
          <ac:chgData name="Renê Gontijo" userId="c1599499-d0d0-409d-985c-f27e46e16380" providerId="ADAL" clId="{165221BB-4486-45E6-A212-604E5645892F}" dt="2024-12-03T14:36:22.805" v="218" actId="478"/>
          <ac:spMkLst>
            <pc:docMk/>
            <pc:sldMk cId="331176697" sldId="257"/>
            <ac:spMk id="20" creationId="{642A1C49-4527-A62B-9FE7-FAEDE8EEB0DE}"/>
          </ac:spMkLst>
        </pc:spChg>
        <pc:spChg chg="del">
          <ac:chgData name="Renê Gontijo" userId="c1599499-d0d0-409d-985c-f27e46e16380" providerId="ADAL" clId="{165221BB-4486-45E6-A212-604E5645892F}" dt="2024-12-03T14:36:22.805" v="218" actId="478"/>
          <ac:spMkLst>
            <pc:docMk/>
            <pc:sldMk cId="331176697" sldId="257"/>
            <ac:spMk id="21" creationId="{C6A3A491-CAD3-5E49-F755-25EBA4D3EE4D}"/>
          </ac:spMkLst>
        </pc:spChg>
        <pc:spChg chg="del">
          <ac:chgData name="Renê Gontijo" userId="c1599499-d0d0-409d-985c-f27e46e16380" providerId="ADAL" clId="{165221BB-4486-45E6-A212-604E5645892F}" dt="2024-12-03T14:36:22.805" v="218" actId="478"/>
          <ac:spMkLst>
            <pc:docMk/>
            <pc:sldMk cId="331176697" sldId="257"/>
            <ac:spMk id="22" creationId="{EEC3BA30-F625-0C6A-0387-89F5B60F438D}"/>
          </ac:spMkLst>
        </pc:spChg>
        <pc:spChg chg="del">
          <ac:chgData name="Renê Gontijo" userId="c1599499-d0d0-409d-985c-f27e46e16380" providerId="ADAL" clId="{165221BB-4486-45E6-A212-604E5645892F}" dt="2024-12-03T14:36:22.805" v="218" actId="478"/>
          <ac:spMkLst>
            <pc:docMk/>
            <pc:sldMk cId="331176697" sldId="257"/>
            <ac:spMk id="23" creationId="{69CECD28-5DFD-F44B-1F25-2E8F104AB331}"/>
          </ac:spMkLst>
        </pc:spChg>
        <pc:spChg chg="add mod">
          <ac:chgData name="Renê Gontijo" userId="c1599499-d0d0-409d-985c-f27e46e16380" providerId="ADAL" clId="{165221BB-4486-45E6-A212-604E5645892F}" dt="2024-12-03T14:41:09.306" v="334" actId="403"/>
          <ac:spMkLst>
            <pc:docMk/>
            <pc:sldMk cId="331176697" sldId="257"/>
            <ac:spMk id="24" creationId="{BFF12960-E766-68E1-4BF0-34C3527B51CB}"/>
          </ac:spMkLst>
        </pc:spChg>
        <pc:graphicFrameChg chg="del">
          <ac:chgData name="Renê Gontijo" userId="c1599499-d0d0-409d-985c-f27e46e16380" providerId="ADAL" clId="{165221BB-4486-45E6-A212-604E5645892F}" dt="2024-12-03T14:36:22.805" v="218" actId="478"/>
          <ac:graphicFrameMkLst>
            <pc:docMk/>
            <pc:sldMk cId="331176697" sldId="257"/>
            <ac:graphicFrameMk id="17" creationId="{E2103B23-1C98-4F40-3B31-CE1077693DB3}"/>
          </ac:graphicFrameMkLst>
        </pc:graphicFrameChg>
        <pc:picChg chg="del">
          <ac:chgData name="Renê Gontijo" userId="c1599499-d0d0-409d-985c-f27e46e16380" providerId="ADAL" clId="{165221BB-4486-45E6-A212-604E5645892F}" dt="2024-12-03T14:36:22.805" v="218" actId="478"/>
          <ac:picMkLst>
            <pc:docMk/>
            <pc:sldMk cId="331176697" sldId="257"/>
            <ac:picMk id="18" creationId="{738F4711-B4CD-28DE-7085-CADFE9315825}"/>
          </ac:picMkLst>
        </pc:picChg>
        <pc:picChg chg="del">
          <ac:chgData name="Renê Gontijo" userId="c1599499-d0d0-409d-985c-f27e46e16380" providerId="ADAL" clId="{165221BB-4486-45E6-A212-604E5645892F}" dt="2024-12-03T14:36:22.805" v="218" actId="478"/>
          <ac:picMkLst>
            <pc:docMk/>
            <pc:sldMk cId="331176697" sldId="257"/>
            <ac:picMk id="19" creationId="{1B385FEA-21B9-08C0-F006-44794B4E789E}"/>
          </ac:picMkLst>
        </pc:picChg>
      </pc:sldChg>
      <pc:sldChg chg="del">
        <pc:chgData name="Renê Gontijo" userId="c1599499-d0d0-409d-985c-f27e46e16380" providerId="ADAL" clId="{165221BB-4486-45E6-A212-604E5645892F}" dt="2024-12-03T14:57:19.649" v="352" actId="47"/>
        <pc:sldMkLst>
          <pc:docMk/>
          <pc:sldMk cId="123062935" sldId="258"/>
        </pc:sldMkLst>
      </pc:sldChg>
      <pc:sldChg chg="addSp modSp del mod">
        <pc:chgData name="Renê Gontijo" userId="c1599499-d0d0-409d-985c-f27e46e16380" providerId="ADAL" clId="{165221BB-4486-45E6-A212-604E5645892F}" dt="2024-12-03T14:57:13.291" v="348" actId="47"/>
        <pc:sldMkLst>
          <pc:docMk/>
          <pc:sldMk cId="1832545663" sldId="259"/>
        </pc:sldMkLst>
        <pc:spChg chg="add mod">
          <ac:chgData name="Renê Gontijo" userId="c1599499-d0d0-409d-985c-f27e46e16380" providerId="ADAL" clId="{165221BB-4486-45E6-A212-604E5645892F}" dt="2024-12-03T13:59:05.079" v="87" actId="14100"/>
          <ac:spMkLst>
            <pc:docMk/>
            <pc:sldMk cId="1832545663" sldId="259"/>
            <ac:spMk id="6" creationId="{FBD94901-8118-5D80-DA32-4C9240A88922}"/>
          </ac:spMkLst>
        </pc:spChg>
        <pc:spChg chg="add mod">
          <ac:chgData name="Renê Gontijo" userId="c1599499-d0d0-409d-985c-f27e46e16380" providerId="ADAL" clId="{165221BB-4486-45E6-A212-604E5645892F}" dt="2024-12-03T13:58:38.414" v="81" actId="164"/>
          <ac:spMkLst>
            <pc:docMk/>
            <pc:sldMk cId="1832545663" sldId="259"/>
            <ac:spMk id="7" creationId="{7A5411F9-5A97-C186-F60A-2AE6EDFE1904}"/>
          </ac:spMkLst>
        </pc:spChg>
        <pc:spChg chg="mod">
          <ac:chgData name="Renê Gontijo" userId="c1599499-d0d0-409d-985c-f27e46e16380" providerId="ADAL" clId="{165221BB-4486-45E6-A212-604E5645892F}" dt="2024-12-03T13:46:05.421" v="6"/>
          <ac:spMkLst>
            <pc:docMk/>
            <pc:sldMk cId="1832545663" sldId="259"/>
            <ac:spMk id="10" creationId="{DEBB022D-2409-F4E9-669E-5175C834D587}"/>
          </ac:spMkLst>
        </pc:spChg>
        <pc:spChg chg="mod">
          <ac:chgData name="Renê Gontijo" userId="c1599499-d0d0-409d-985c-f27e46e16380" providerId="ADAL" clId="{165221BB-4486-45E6-A212-604E5645892F}" dt="2024-12-03T13:47:02.999" v="20" actId="12"/>
          <ac:spMkLst>
            <pc:docMk/>
            <pc:sldMk cId="1832545663" sldId="259"/>
            <ac:spMk id="12" creationId="{5F2AF97F-B307-8413-5F73-5C265D2DF0D0}"/>
          </ac:spMkLst>
        </pc:spChg>
        <pc:grpChg chg="add mod">
          <ac:chgData name="Renê Gontijo" userId="c1599499-d0d0-409d-985c-f27e46e16380" providerId="ADAL" clId="{165221BB-4486-45E6-A212-604E5645892F}" dt="2024-12-03T13:58:41.757" v="82" actId="1076"/>
          <ac:grpSpMkLst>
            <pc:docMk/>
            <pc:sldMk cId="1832545663" sldId="259"/>
            <ac:grpSpMk id="9" creationId="{048B45FF-4B85-B9CA-8B59-9F992D05C20E}"/>
          </ac:grpSpMkLst>
        </pc:grpChg>
        <pc:picChg chg="add mod modCrop">
          <ac:chgData name="Renê Gontijo" userId="c1599499-d0d0-409d-985c-f27e46e16380" providerId="ADAL" clId="{165221BB-4486-45E6-A212-604E5645892F}" dt="2024-12-03T13:58:38.414" v="81" actId="164"/>
          <ac:picMkLst>
            <pc:docMk/>
            <pc:sldMk cId="1832545663" sldId="259"/>
            <ac:picMk id="5" creationId="{0A4A5C03-DAE8-70B7-4F40-BCE17367D7E4}"/>
          </ac:picMkLst>
        </pc:picChg>
      </pc:sldChg>
      <pc:sldChg chg="modSp del mod">
        <pc:chgData name="Renê Gontijo" userId="c1599499-d0d0-409d-985c-f27e46e16380" providerId="ADAL" clId="{165221BB-4486-45E6-A212-604E5645892F}" dt="2024-12-03T14:56:55.600" v="339" actId="47"/>
        <pc:sldMkLst>
          <pc:docMk/>
          <pc:sldMk cId="1327768628" sldId="260"/>
        </pc:sldMkLst>
        <pc:spChg chg="mod">
          <ac:chgData name="Renê Gontijo" userId="c1599499-d0d0-409d-985c-f27e46e16380" providerId="ADAL" clId="{165221BB-4486-45E6-A212-604E5645892F}" dt="2024-12-03T14:56:30.762" v="337"/>
          <ac:spMkLst>
            <pc:docMk/>
            <pc:sldMk cId="1327768628" sldId="260"/>
            <ac:spMk id="12" creationId="{3B065475-71DC-6B52-215E-4CE72C6AB362}"/>
          </ac:spMkLst>
        </pc:spChg>
      </pc:sldChg>
      <pc:sldChg chg="modSp del mod">
        <pc:chgData name="Renê Gontijo" userId="c1599499-d0d0-409d-985c-f27e46e16380" providerId="ADAL" clId="{165221BB-4486-45E6-A212-604E5645892F}" dt="2024-12-03T14:57:15.080" v="350" actId="47"/>
        <pc:sldMkLst>
          <pc:docMk/>
          <pc:sldMk cId="2040057109" sldId="261"/>
        </pc:sldMkLst>
        <pc:spChg chg="mod">
          <ac:chgData name="Renê Gontijo" userId="c1599499-d0d0-409d-985c-f27e46e16380" providerId="ADAL" clId="{165221BB-4486-45E6-A212-604E5645892F}" dt="2024-12-03T14:00:29.362" v="103" actId="20577"/>
          <ac:spMkLst>
            <pc:docMk/>
            <pc:sldMk cId="2040057109" sldId="261"/>
            <ac:spMk id="10" creationId="{E9559CA9-BC3E-FFA5-224D-560506C9636B}"/>
          </ac:spMkLst>
        </pc:spChg>
        <pc:spChg chg="mod">
          <ac:chgData name="Renê Gontijo" userId="c1599499-d0d0-409d-985c-f27e46e16380" providerId="ADAL" clId="{165221BB-4486-45E6-A212-604E5645892F}" dt="2024-12-03T14:00:49.433" v="108" actId="14100"/>
          <ac:spMkLst>
            <pc:docMk/>
            <pc:sldMk cId="2040057109" sldId="261"/>
            <ac:spMk id="12" creationId="{EC4B9B3C-B77C-9BCF-D7F8-939FAA5BFB43}"/>
          </ac:spMkLst>
        </pc:spChg>
      </pc:sldChg>
      <pc:sldChg chg="modSp del mod">
        <pc:chgData name="Renê Gontijo" userId="c1599499-d0d0-409d-985c-f27e46e16380" providerId="ADAL" clId="{165221BB-4486-45E6-A212-604E5645892F}" dt="2024-12-03T14:56:58.537" v="340" actId="47"/>
        <pc:sldMkLst>
          <pc:docMk/>
          <pc:sldMk cId="2103882400" sldId="262"/>
        </pc:sldMkLst>
        <pc:spChg chg="mod">
          <ac:chgData name="Renê Gontijo" userId="c1599499-d0d0-409d-985c-f27e46e16380" providerId="ADAL" clId="{165221BB-4486-45E6-A212-604E5645892F}" dt="2024-12-03T14:38:44.143" v="270" actId="20577"/>
          <ac:spMkLst>
            <pc:docMk/>
            <pc:sldMk cId="2103882400" sldId="262"/>
            <ac:spMk id="12" creationId="{20456C98-C097-ACD5-6A33-00E9998B7E3C}"/>
          </ac:spMkLst>
        </pc:spChg>
      </pc:sldChg>
      <pc:sldChg chg="modSp del mod">
        <pc:chgData name="Renê Gontijo" userId="c1599499-d0d0-409d-985c-f27e46e16380" providerId="ADAL" clId="{165221BB-4486-45E6-A212-604E5645892F}" dt="2024-12-03T14:57:01.852" v="342" actId="47"/>
        <pc:sldMkLst>
          <pc:docMk/>
          <pc:sldMk cId="3237770764" sldId="263"/>
        </pc:sldMkLst>
        <pc:spChg chg="mod">
          <ac:chgData name="Renê Gontijo" userId="c1599499-d0d0-409d-985c-f27e46e16380" providerId="ADAL" clId="{165221BB-4486-45E6-A212-604E5645892F}" dt="2024-12-03T14:02:23.599" v="163" actId="20577"/>
          <ac:spMkLst>
            <pc:docMk/>
            <pc:sldMk cId="3237770764" sldId="263"/>
            <ac:spMk id="10" creationId="{23B7CC05-32C5-8E14-8657-CB05D40AE5CF}"/>
          </ac:spMkLst>
        </pc:spChg>
        <pc:spChg chg="mod">
          <ac:chgData name="Renê Gontijo" userId="c1599499-d0d0-409d-985c-f27e46e16380" providerId="ADAL" clId="{165221BB-4486-45E6-A212-604E5645892F}" dt="2024-12-03T14:23:28.541" v="167" actId="12"/>
          <ac:spMkLst>
            <pc:docMk/>
            <pc:sldMk cId="3237770764" sldId="263"/>
            <ac:spMk id="12" creationId="{CC37FAAB-6D83-1497-9445-8055679C3CE9}"/>
          </ac:spMkLst>
        </pc:spChg>
      </pc:sldChg>
      <pc:sldChg chg="addSp delSp modSp add mod setBg">
        <pc:chgData name="Renê Gontijo" userId="c1599499-d0d0-409d-985c-f27e46e16380" providerId="ADAL" clId="{165221BB-4486-45E6-A212-604E5645892F}" dt="2024-12-03T20:44:38.528" v="2982" actId="113"/>
        <pc:sldMkLst>
          <pc:docMk/>
          <pc:sldMk cId="1316639087" sldId="264"/>
        </pc:sldMkLst>
        <pc:spChg chg="mod">
          <ac:chgData name="Renê Gontijo" userId="c1599499-d0d0-409d-985c-f27e46e16380" providerId="ADAL" clId="{165221BB-4486-45E6-A212-604E5645892F}" dt="2024-12-03T17:28:40.903" v="947"/>
          <ac:spMkLst>
            <pc:docMk/>
            <pc:sldMk cId="1316639087" sldId="264"/>
            <ac:spMk id="10" creationId="{AFEB54BF-7F55-A0D2-81D6-50654DA39E37}"/>
          </ac:spMkLst>
        </pc:spChg>
        <pc:spChg chg="add del mod">
          <ac:chgData name="Renê Gontijo" userId="c1599499-d0d0-409d-985c-f27e46e16380" providerId="ADAL" clId="{165221BB-4486-45E6-A212-604E5645892F}" dt="2024-12-03T20:44:38.528" v="2982" actId="113"/>
          <ac:spMkLst>
            <pc:docMk/>
            <pc:sldMk cId="1316639087" sldId="264"/>
            <ac:spMk id="12" creationId="{5E43916B-9A80-EFEA-022F-44226E8BC54A}"/>
          </ac:spMkLst>
        </pc:spChg>
      </pc:sldChg>
      <pc:sldChg chg="modSp add mod setBg">
        <pc:chgData name="Renê Gontijo" userId="c1599499-d0d0-409d-985c-f27e46e16380" providerId="ADAL" clId="{165221BB-4486-45E6-A212-604E5645892F}" dt="2024-12-03T18:47:24.014" v="2923" actId="113"/>
        <pc:sldMkLst>
          <pc:docMk/>
          <pc:sldMk cId="3814161731" sldId="265"/>
        </pc:sldMkLst>
        <pc:spChg chg="mod">
          <ac:chgData name="Renê Gontijo" userId="c1599499-d0d0-409d-985c-f27e46e16380" providerId="ADAL" clId="{165221BB-4486-45E6-A212-604E5645892F}" dt="2024-12-03T17:37:29.821" v="1151" actId="6549"/>
          <ac:spMkLst>
            <pc:docMk/>
            <pc:sldMk cId="3814161731" sldId="265"/>
            <ac:spMk id="10" creationId="{64EF0482-C4B8-3379-BF4C-95DA9B746C2B}"/>
          </ac:spMkLst>
        </pc:spChg>
        <pc:spChg chg="mod">
          <ac:chgData name="Renê Gontijo" userId="c1599499-d0d0-409d-985c-f27e46e16380" providerId="ADAL" clId="{165221BB-4486-45E6-A212-604E5645892F}" dt="2024-12-03T18:47:24.014" v="2923" actId="113"/>
          <ac:spMkLst>
            <pc:docMk/>
            <pc:sldMk cId="3814161731" sldId="265"/>
            <ac:spMk id="12" creationId="{1B9A5E63-9E8A-D7DC-E4D7-92BDEC57AC6B}"/>
          </ac:spMkLst>
        </pc:spChg>
      </pc:sldChg>
      <pc:sldChg chg="addSp delSp modSp add mod setBg">
        <pc:chgData name="Renê Gontijo" userId="c1599499-d0d0-409d-985c-f27e46e16380" providerId="ADAL" clId="{165221BB-4486-45E6-A212-604E5645892F}" dt="2024-12-03T18:31:45.416" v="2564" actId="1076"/>
        <pc:sldMkLst>
          <pc:docMk/>
          <pc:sldMk cId="3458636029" sldId="266"/>
        </pc:sldMkLst>
        <pc:spChg chg="add del">
          <ac:chgData name="Renê Gontijo" userId="c1599499-d0d0-409d-985c-f27e46e16380" providerId="ADAL" clId="{165221BB-4486-45E6-A212-604E5645892F}" dt="2024-12-03T17:21:40.207" v="898" actId="22"/>
          <ac:spMkLst>
            <pc:docMk/>
            <pc:sldMk cId="3458636029" sldId="266"/>
            <ac:spMk id="6" creationId="{08E9AD40-F2B4-5BC5-096B-6869D54F5770}"/>
          </ac:spMkLst>
        </pc:spChg>
        <pc:spChg chg="add mod">
          <ac:chgData name="Renê Gontijo" userId="c1599499-d0d0-409d-985c-f27e46e16380" providerId="ADAL" clId="{165221BB-4486-45E6-A212-604E5645892F}" dt="2024-12-03T18:31:31.575" v="2560" actId="208"/>
          <ac:spMkLst>
            <pc:docMk/>
            <pc:sldMk cId="3458636029" sldId="266"/>
            <ac:spMk id="7" creationId="{37F1E585-5649-6603-F311-88ACA5BDB322}"/>
          </ac:spMkLst>
        </pc:spChg>
        <pc:spChg chg="mod">
          <ac:chgData name="Renê Gontijo" userId="c1599499-d0d0-409d-985c-f27e46e16380" providerId="ADAL" clId="{165221BB-4486-45E6-A212-604E5645892F}" dt="2024-12-03T18:31:45.416" v="2564" actId="1076"/>
          <ac:spMkLst>
            <pc:docMk/>
            <pc:sldMk cId="3458636029" sldId="266"/>
            <ac:spMk id="10" creationId="{080D7C4E-2D01-363D-DBF9-82D4B1DBB921}"/>
          </ac:spMkLst>
        </pc:spChg>
        <pc:spChg chg="del mod">
          <ac:chgData name="Renê Gontijo" userId="c1599499-d0d0-409d-985c-f27e46e16380" providerId="ADAL" clId="{165221BB-4486-45E6-A212-604E5645892F}" dt="2024-12-03T18:29:22.489" v="2536" actId="478"/>
          <ac:spMkLst>
            <pc:docMk/>
            <pc:sldMk cId="3458636029" sldId="266"/>
            <ac:spMk id="12" creationId="{43F4CC2A-963D-9E59-43EE-2091EA6F04B7}"/>
          </ac:spMkLst>
        </pc:spChg>
        <pc:grpChg chg="add del mod">
          <ac:chgData name="Renê Gontijo" userId="c1599499-d0d0-409d-985c-f27e46e16380" providerId="ADAL" clId="{165221BB-4486-45E6-A212-604E5645892F}" dt="2024-12-03T18:31:41.398" v="2562" actId="1076"/>
          <ac:grpSpMkLst>
            <pc:docMk/>
            <pc:sldMk cId="3458636029" sldId="266"/>
            <ac:grpSpMk id="5" creationId="{E8920B9D-B192-8F22-CAF8-FA5FD661F932}"/>
          </ac:grpSpMkLst>
        </pc:grpChg>
        <pc:picChg chg="add mod">
          <ac:chgData name="Renê Gontijo" userId="c1599499-d0d0-409d-985c-f27e46e16380" providerId="ADAL" clId="{165221BB-4486-45E6-A212-604E5645892F}" dt="2024-12-03T18:30:41.333" v="2546"/>
          <ac:picMkLst>
            <pc:docMk/>
            <pc:sldMk cId="3458636029" sldId="266"/>
            <ac:picMk id="6" creationId="{CC19A4C9-390A-FE5B-7B56-C89247A34134}"/>
          </ac:picMkLst>
        </pc:picChg>
        <pc:picChg chg="add mod topLvl">
          <ac:chgData name="Renê Gontijo" userId="c1599499-d0d0-409d-985c-f27e46e16380" providerId="ADAL" clId="{165221BB-4486-45E6-A212-604E5645892F}" dt="2024-12-03T18:29:38.863" v="2544" actId="165"/>
          <ac:picMkLst>
            <pc:docMk/>
            <pc:sldMk cId="3458636029" sldId="266"/>
            <ac:picMk id="9" creationId="{F4BA1547-5F8F-12A7-FA76-C6EE58B6EE4F}"/>
          </ac:picMkLst>
        </pc:picChg>
        <pc:picChg chg="add del mod">
          <ac:chgData name="Renê Gontijo" userId="c1599499-d0d0-409d-985c-f27e46e16380" providerId="ADAL" clId="{165221BB-4486-45E6-A212-604E5645892F}" dt="2024-12-03T17:26:27.495" v="908" actId="478"/>
          <ac:picMkLst>
            <pc:docMk/>
            <pc:sldMk cId="3458636029" sldId="266"/>
            <ac:picMk id="14" creationId="{E43544EE-0E82-0A47-71E0-3BD12D61227E}"/>
          </ac:picMkLst>
        </pc:picChg>
        <pc:picChg chg="add mod topLvl">
          <ac:chgData name="Renê Gontijo" userId="c1599499-d0d0-409d-985c-f27e46e16380" providerId="ADAL" clId="{165221BB-4486-45E6-A212-604E5645892F}" dt="2024-12-03T18:31:02.337" v="2554" actId="1076"/>
          <ac:picMkLst>
            <pc:docMk/>
            <pc:sldMk cId="3458636029" sldId="266"/>
            <ac:picMk id="16" creationId="{584FB843-8A38-8813-B285-97DC309443BF}"/>
          </ac:picMkLst>
        </pc:picChg>
        <pc:picChg chg="add mod topLvl">
          <ac:chgData name="Renê Gontijo" userId="c1599499-d0d0-409d-985c-f27e46e16380" providerId="ADAL" clId="{165221BB-4486-45E6-A212-604E5645892F}" dt="2024-12-03T18:29:38.863" v="2544" actId="165"/>
          <ac:picMkLst>
            <pc:docMk/>
            <pc:sldMk cId="3458636029" sldId="266"/>
            <ac:picMk id="18" creationId="{22F6841F-AA25-5331-0A15-E20CC28EB93E}"/>
          </ac:picMkLst>
        </pc:picChg>
      </pc:sldChg>
      <pc:sldChg chg="add setBg">
        <pc:chgData name="Renê Gontijo" userId="c1599499-d0d0-409d-985c-f27e46e16380" providerId="ADAL" clId="{165221BB-4486-45E6-A212-604E5645892F}" dt="2024-12-03T14:57:05.185" v="343"/>
        <pc:sldMkLst>
          <pc:docMk/>
          <pc:sldMk cId="1603525224" sldId="267"/>
        </pc:sldMkLst>
      </pc:sldChg>
      <pc:sldChg chg="addSp delSp modSp add mod setBg">
        <pc:chgData name="Renê Gontijo" userId="c1599499-d0d0-409d-985c-f27e46e16380" providerId="ADAL" clId="{165221BB-4486-45E6-A212-604E5645892F}" dt="2024-12-03T17:29:15.479" v="953" actId="478"/>
        <pc:sldMkLst>
          <pc:docMk/>
          <pc:sldMk cId="608430299" sldId="268"/>
        </pc:sldMkLst>
        <pc:picChg chg="add mod ord">
          <ac:chgData name="Renê Gontijo" userId="c1599499-d0d0-409d-985c-f27e46e16380" providerId="ADAL" clId="{165221BB-4486-45E6-A212-604E5645892F}" dt="2024-12-03T17:29:12.853" v="952" actId="167"/>
          <ac:picMkLst>
            <pc:docMk/>
            <pc:sldMk cId="608430299" sldId="268"/>
            <ac:picMk id="2" creationId="{7C4CA82B-48C0-A9C8-9AD9-874466E61948}"/>
          </ac:picMkLst>
        </pc:picChg>
        <pc:picChg chg="del">
          <ac:chgData name="Renê Gontijo" userId="c1599499-d0d0-409d-985c-f27e46e16380" providerId="ADAL" clId="{165221BB-4486-45E6-A212-604E5645892F}" dt="2024-12-03T17:29:15.479" v="953" actId="478"/>
          <ac:picMkLst>
            <pc:docMk/>
            <pc:sldMk cId="608430299" sldId="268"/>
            <ac:picMk id="7" creationId="{3242EAFB-3969-5F40-57D3-A587F95B5F63}"/>
          </ac:picMkLst>
        </pc:picChg>
      </pc:sldChg>
      <pc:sldChg chg="modSp add mod ord setBg">
        <pc:chgData name="Renê Gontijo" userId="c1599499-d0d0-409d-985c-f27e46e16380" providerId="ADAL" clId="{165221BB-4486-45E6-A212-604E5645892F}" dt="2024-12-03T18:26:55.236" v="2348" actId="5793"/>
        <pc:sldMkLst>
          <pc:docMk/>
          <pc:sldMk cId="1371434921" sldId="269"/>
        </pc:sldMkLst>
        <pc:spChg chg="mod">
          <ac:chgData name="Renê Gontijo" userId="c1599499-d0d0-409d-985c-f27e46e16380" providerId="ADAL" clId="{165221BB-4486-45E6-A212-604E5645892F}" dt="2024-12-03T18:25:02.141" v="2337" actId="123"/>
          <ac:spMkLst>
            <pc:docMk/>
            <pc:sldMk cId="1371434921" sldId="269"/>
            <ac:spMk id="6" creationId="{4E792D76-55FF-2C2E-A11E-47E6FD0A12DB}"/>
          </ac:spMkLst>
        </pc:spChg>
        <pc:spChg chg="mod">
          <ac:chgData name="Renê Gontijo" userId="c1599499-d0d0-409d-985c-f27e46e16380" providerId="ADAL" clId="{165221BB-4486-45E6-A212-604E5645892F}" dt="2024-12-03T18:24:13.455" v="2333" actId="20577"/>
          <ac:spMkLst>
            <pc:docMk/>
            <pc:sldMk cId="1371434921" sldId="269"/>
            <ac:spMk id="10" creationId="{EA146756-8F00-2FD6-5F1E-14C82B142EF5}"/>
          </ac:spMkLst>
        </pc:spChg>
        <pc:spChg chg="mod">
          <ac:chgData name="Renê Gontijo" userId="c1599499-d0d0-409d-985c-f27e46e16380" providerId="ADAL" clId="{165221BB-4486-45E6-A212-604E5645892F}" dt="2024-12-03T18:26:55.236" v="2348" actId="5793"/>
          <ac:spMkLst>
            <pc:docMk/>
            <pc:sldMk cId="1371434921" sldId="269"/>
            <ac:spMk id="12" creationId="{A301C2CE-88D9-B686-9004-DDBBD7961411}"/>
          </ac:spMkLst>
        </pc:spChg>
      </pc:sldChg>
      <pc:sldChg chg="modSp add mod setBg">
        <pc:chgData name="Renê Gontijo" userId="c1599499-d0d0-409d-985c-f27e46e16380" providerId="ADAL" clId="{165221BB-4486-45E6-A212-604E5645892F}" dt="2024-12-03T18:13:35.023" v="2178" actId="207"/>
        <pc:sldMkLst>
          <pc:docMk/>
          <pc:sldMk cId="2777748511" sldId="270"/>
        </pc:sldMkLst>
        <pc:spChg chg="mod">
          <ac:chgData name="Renê Gontijo" userId="c1599499-d0d0-409d-985c-f27e46e16380" providerId="ADAL" clId="{165221BB-4486-45E6-A212-604E5645892F}" dt="2024-12-03T18:13:35.023" v="2178" actId="207"/>
          <ac:spMkLst>
            <pc:docMk/>
            <pc:sldMk cId="2777748511" sldId="270"/>
            <ac:spMk id="12" creationId="{A56E6572-F4AE-B855-F65D-D7D404419353}"/>
          </ac:spMkLst>
        </pc:spChg>
      </pc:sldChg>
      <pc:sldChg chg="add setBg">
        <pc:chgData name="Renê Gontijo" userId="c1599499-d0d0-409d-985c-f27e46e16380" providerId="ADAL" clId="{165221BB-4486-45E6-A212-604E5645892F}" dt="2024-12-03T14:57:18.517" v="351"/>
        <pc:sldMkLst>
          <pc:docMk/>
          <pc:sldMk cId="3972193079" sldId="271"/>
        </pc:sldMkLst>
      </pc:sldChg>
      <pc:sldChg chg="addSp modSp add mod ord">
        <pc:chgData name="Renê Gontijo" userId="c1599499-d0d0-409d-985c-f27e46e16380" providerId="ADAL" clId="{165221BB-4486-45E6-A212-604E5645892F}" dt="2024-12-03T18:38:29.274" v="2695" actId="6549"/>
        <pc:sldMkLst>
          <pc:docMk/>
          <pc:sldMk cId="1388770284" sldId="272"/>
        </pc:sldMkLst>
        <pc:spChg chg="add">
          <ac:chgData name="Renê Gontijo" userId="c1599499-d0d0-409d-985c-f27e46e16380" providerId="ADAL" clId="{165221BB-4486-45E6-A212-604E5645892F}" dt="2024-12-03T17:33:12.332" v="1026"/>
          <ac:spMkLst>
            <pc:docMk/>
            <pc:sldMk cId="1388770284" sldId="272"/>
            <ac:spMk id="2" creationId="{E3468A1C-FDBA-B003-4279-5E869343F860}"/>
          </ac:spMkLst>
        </pc:spChg>
        <pc:spChg chg="add">
          <ac:chgData name="Renê Gontijo" userId="c1599499-d0d0-409d-985c-f27e46e16380" providerId="ADAL" clId="{165221BB-4486-45E6-A212-604E5645892F}" dt="2024-12-03T17:33:12.332" v="1026"/>
          <ac:spMkLst>
            <pc:docMk/>
            <pc:sldMk cId="1388770284" sldId="272"/>
            <ac:spMk id="5" creationId="{01E174C9-5E16-C07B-16EB-9C90A535D1DD}"/>
          </ac:spMkLst>
        </pc:spChg>
        <pc:spChg chg="add">
          <ac:chgData name="Renê Gontijo" userId="c1599499-d0d0-409d-985c-f27e46e16380" providerId="ADAL" clId="{165221BB-4486-45E6-A212-604E5645892F}" dt="2024-12-03T17:33:12.332" v="1026"/>
          <ac:spMkLst>
            <pc:docMk/>
            <pc:sldMk cId="1388770284" sldId="272"/>
            <ac:spMk id="6" creationId="{A21407F7-86B3-C6C4-4B74-904861F9ECCB}"/>
          </ac:spMkLst>
        </pc:spChg>
        <pc:spChg chg="mod">
          <ac:chgData name="Renê Gontijo" userId="c1599499-d0d0-409d-985c-f27e46e16380" providerId="ADAL" clId="{165221BB-4486-45E6-A212-604E5645892F}" dt="2024-12-03T17:33:06.147" v="1025" actId="14100"/>
          <ac:spMkLst>
            <pc:docMk/>
            <pc:sldMk cId="1388770284" sldId="272"/>
            <ac:spMk id="10" creationId="{9827DEFC-EDA2-B8D9-3801-95712F03FAB2}"/>
          </ac:spMkLst>
        </pc:spChg>
        <pc:spChg chg="mod">
          <ac:chgData name="Renê Gontijo" userId="c1599499-d0d0-409d-985c-f27e46e16380" providerId="ADAL" clId="{165221BB-4486-45E6-A212-604E5645892F}" dt="2024-12-03T18:38:29.274" v="2695" actId="6549"/>
          <ac:spMkLst>
            <pc:docMk/>
            <pc:sldMk cId="1388770284" sldId="272"/>
            <ac:spMk id="12" creationId="{385289F9-C4DE-02F7-A326-625905023917}"/>
          </ac:spMkLst>
        </pc:spChg>
      </pc:sldChg>
      <pc:sldChg chg="add del ord">
        <pc:chgData name="Renê Gontijo" userId="c1599499-d0d0-409d-985c-f27e46e16380" providerId="ADAL" clId="{165221BB-4486-45E6-A212-604E5645892F}" dt="2024-12-03T14:58:31.192" v="384" actId="47"/>
        <pc:sldMkLst>
          <pc:docMk/>
          <pc:sldMk cId="1797112437" sldId="272"/>
        </pc:sldMkLst>
      </pc:sldChg>
      <pc:sldChg chg="add del">
        <pc:chgData name="Renê Gontijo" userId="c1599499-d0d0-409d-985c-f27e46e16380" providerId="ADAL" clId="{165221BB-4486-45E6-A212-604E5645892F}" dt="2024-12-03T14:58:35.105" v="387" actId="47"/>
        <pc:sldMkLst>
          <pc:docMk/>
          <pc:sldMk cId="2411531069" sldId="273"/>
        </pc:sldMkLst>
      </pc:sldChg>
      <pc:sldChg chg="addSp delSp modSp add mod">
        <pc:chgData name="Renê Gontijo" userId="c1599499-d0d0-409d-985c-f27e46e16380" providerId="ADAL" clId="{165221BB-4486-45E6-A212-604E5645892F}" dt="2024-12-03T18:19:45.862" v="2289" actId="1076"/>
        <pc:sldMkLst>
          <pc:docMk/>
          <pc:sldMk cId="3433096350" sldId="273"/>
        </pc:sldMkLst>
        <pc:spChg chg="add mod">
          <ac:chgData name="Renê Gontijo" userId="c1599499-d0d0-409d-985c-f27e46e16380" providerId="ADAL" clId="{165221BB-4486-45E6-A212-604E5645892F}" dt="2024-12-03T18:19:45.862" v="2289" actId="1076"/>
          <ac:spMkLst>
            <pc:docMk/>
            <pc:sldMk cId="3433096350" sldId="273"/>
            <ac:spMk id="9" creationId="{1BB41F68-59CE-1408-986C-BB06F47FB2C5}"/>
          </ac:spMkLst>
        </pc:spChg>
        <pc:spChg chg="mod">
          <ac:chgData name="Renê Gontijo" userId="c1599499-d0d0-409d-985c-f27e46e16380" providerId="ADAL" clId="{165221BB-4486-45E6-A212-604E5645892F}" dt="2024-12-03T18:19:28.349" v="2286" actId="1076"/>
          <ac:spMkLst>
            <pc:docMk/>
            <pc:sldMk cId="3433096350" sldId="273"/>
            <ac:spMk id="10" creationId="{54ACBB3D-5E0C-1BC2-D021-DEAEBD3356FA}"/>
          </ac:spMkLst>
        </pc:spChg>
        <pc:spChg chg="del mod">
          <ac:chgData name="Renê Gontijo" userId="c1599499-d0d0-409d-985c-f27e46e16380" providerId="ADAL" clId="{165221BB-4486-45E6-A212-604E5645892F}" dt="2024-12-03T17:54:23.182" v="1599"/>
          <ac:spMkLst>
            <pc:docMk/>
            <pc:sldMk cId="3433096350" sldId="273"/>
            <ac:spMk id="12" creationId="{9FA7D1FA-E2DF-34F4-E1EF-CBAC5EBF7CA4}"/>
          </ac:spMkLst>
        </pc:spChg>
        <pc:picChg chg="del">
          <ac:chgData name="Renê Gontijo" userId="c1599499-d0d0-409d-985c-f27e46e16380" providerId="ADAL" clId="{165221BB-4486-45E6-A212-604E5645892F}" dt="2024-12-03T17:55:05.028" v="1606" actId="478"/>
          <ac:picMkLst>
            <pc:docMk/>
            <pc:sldMk cId="3433096350" sldId="273"/>
            <ac:picMk id="2" creationId="{B0F14968-D3C0-6D7F-6C31-F3ECD0FBF52C}"/>
          </ac:picMkLst>
        </pc:picChg>
        <pc:picChg chg="add del mod ord">
          <ac:chgData name="Renê Gontijo" userId="c1599499-d0d0-409d-985c-f27e46e16380" providerId="ADAL" clId="{165221BB-4486-45E6-A212-604E5645892F}" dt="2024-12-03T18:18:17.917" v="2279" actId="478"/>
          <ac:picMkLst>
            <pc:docMk/>
            <pc:sldMk cId="3433096350" sldId="273"/>
            <ac:picMk id="5" creationId="{38ED92DB-D467-DA26-89FA-5D2DAEBB4DFC}"/>
          </ac:picMkLst>
        </pc:picChg>
        <pc:picChg chg="add del mod ord">
          <ac:chgData name="Renê Gontijo" userId="c1599499-d0d0-409d-985c-f27e46e16380" providerId="ADAL" clId="{165221BB-4486-45E6-A212-604E5645892F}" dt="2024-12-03T18:17:14.432" v="2268" actId="478"/>
          <ac:picMkLst>
            <pc:docMk/>
            <pc:sldMk cId="3433096350" sldId="273"/>
            <ac:picMk id="6" creationId="{7891CB3F-A75B-4AA7-3A52-4E6D66D874C6}"/>
          </ac:picMkLst>
        </pc:picChg>
        <pc:picChg chg="add del mod">
          <ac:chgData name="Renê Gontijo" userId="c1599499-d0d0-409d-985c-f27e46e16380" providerId="ADAL" clId="{165221BB-4486-45E6-A212-604E5645892F}" dt="2024-12-03T18:18:57.198" v="2281" actId="21"/>
          <ac:picMkLst>
            <pc:docMk/>
            <pc:sldMk cId="3433096350" sldId="273"/>
            <ac:picMk id="12" creationId="{DD533370-99DA-07D4-3258-8C2B1B078ACC}"/>
          </ac:picMkLst>
        </pc:picChg>
        <pc:picChg chg="add mod ord">
          <ac:chgData name="Renê Gontijo" userId="c1599499-d0d0-409d-985c-f27e46e16380" providerId="ADAL" clId="{165221BB-4486-45E6-A212-604E5645892F}" dt="2024-12-03T17:55:12.491" v="1610" actId="171"/>
          <ac:picMkLst>
            <pc:docMk/>
            <pc:sldMk cId="3433096350" sldId="273"/>
            <ac:picMk id="13" creationId="{225E15C5-11B8-7B7D-E723-F832BD1D5C6F}"/>
          </ac:picMkLst>
        </pc:picChg>
        <pc:picChg chg="add mod">
          <ac:chgData name="Renê Gontijo" userId="c1599499-d0d0-409d-985c-f27e46e16380" providerId="ADAL" clId="{165221BB-4486-45E6-A212-604E5645892F}" dt="2024-12-03T18:19:21.896" v="2284" actId="1076"/>
          <ac:picMkLst>
            <pc:docMk/>
            <pc:sldMk cId="3433096350" sldId="273"/>
            <ac:picMk id="14" creationId="{DD533370-99DA-07D4-3258-8C2B1B078ACC}"/>
          </ac:picMkLst>
        </pc:picChg>
      </pc:sldChg>
      <pc:sldChg chg="add del">
        <pc:chgData name="Renê Gontijo" userId="c1599499-d0d0-409d-985c-f27e46e16380" providerId="ADAL" clId="{165221BB-4486-45E6-A212-604E5645892F}" dt="2024-12-03T17:54:53.439" v="1604" actId="47"/>
        <pc:sldMkLst>
          <pc:docMk/>
          <pc:sldMk cId="1628512008" sldId="274"/>
        </pc:sldMkLst>
      </pc:sldChg>
      <pc:sldChg chg="add del">
        <pc:chgData name="Renê Gontijo" userId="c1599499-d0d0-409d-985c-f27e46e16380" providerId="ADAL" clId="{165221BB-4486-45E6-A212-604E5645892F}" dt="2024-12-03T17:54:54.303" v="1605" actId="47"/>
        <pc:sldMkLst>
          <pc:docMk/>
          <pc:sldMk cId="1958068790" sldId="275"/>
        </pc:sldMkLst>
      </pc:sldChg>
      <pc:sldChg chg="add del">
        <pc:chgData name="Renê Gontijo" userId="c1599499-d0d0-409d-985c-f27e46e16380" providerId="ADAL" clId="{165221BB-4486-45E6-A212-604E5645892F}" dt="2024-12-03T14:58:57.247" v="391"/>
        <pc:sldMkLst>
          <pc:docMk/>
          <pc:sldMk cId="494309177" sldId="276"/>
        </pc:sldMkLst>
      </pc:sldChg>
      <pc:sldChg chg="addSp delSp modSp add mod">
        <pc:chgData name="Renê Gontijo" userId="c1599499-d0d0-409d-985c-f27e46e16380" providerId="ADAL" clId="{165221BB-4486-45E6-A212-604E5645892F}" dt="2024-12-03T18:26:49.152" v="2342" actId="113"/>
        <pc:sldMkLst>
          <pc:docMk/>
          <pc:sldMk cId="655010800" sldId="276"/>
        </pc:sldMkLst>
        <pc:spChg chg="del">
          <ac:chgData name="Renê Gontijo" userId="c1599499-d0d0-409d-985c-f27e46e16380" providerId="ADAL" clId="{165221BB-4486-45E6-A212-604E5645892F}" dt="2024-12-03T17:31:28.139" v="955" actId="478"/>
          <ac:spMkLst>
            <pc:docMk/>
            <pc:sldMk cId="655010800" sldId="276"/>
            <ac:spMk id="6" creationId="{7FC90C41-6EFD-60C2-5594-CA1971F75B0A}"/>
          </ac:spMkLst>
        </pc:spChg>
        <pc:spChg chg="mod">
          <ac:chgData name="Renê Gontijo" userId="c1599499-d0d0-409d-985c-f27e46e16380" providerId="ADAL" clId="{165221BB-4486-45E6-A212-604E5645892F}" dt="2024-12-03T18:24:16.303" v="2335" actId="20577"/>
          <ac:spMkLst>
            <pc:docMk/>
            <pc:sldMk cId="655010800" sldId="276"/>
            <ac:spMk id="10" creationId="{5F405041-0810-AD80-C8B1-CBA7E71E62BB}"/>
          </ac:spMkLst>
        </pc:spChg>
        <pc:spChg chg="mod">
          <ac:chgData name="Renê Gontijo" userId="c1599499-d0d0-409d-985c-f27e46e16380" providerId="ADAL" clId="{165221BB-4486-45E6-A212-604E5645892F}" dt="2024-12-03T18:26:49.152" v="2342" actId="113"/>
          <ac:spMkLst>
            <pc:docMk/>
            <pc:sldMk cId="655010800" sldId="276"/>
            <ac:spMk id="12" creationId="{581C5A5E-5D05-00B8-2402-1916051BEF6F}"/>
          </ac:spMkLst>
        </pc:spChg>
        <pc:spChg chg="add">
          <ac:chgData name="Renê Gontijo" userId="c1599499-d0d0-409d-985c-f27e46e16380" providerId="ADAL" clId="{165221BB-4486-45E6-A212-604E5645892F}" dt="2024-12-03T17:31:34.347" v="959"/>
          <ac:spMkLst>
            <pc:docMk/>
            <pc:sldMk cId="655010800" sldId="276"/>
            <ac:spMk id="13" creationId="{1F8C5599-651B-AFDB-F0AA-730A2453E36D}"/>
          </ac:spMkLst>
        </pc:spChg>
        <pc:spChg chg="add">
          <ac:chgData name="Renê Gontijo" userId="c1599499-d0d0-409d-985c-f27e46e16380" providerId="ADAL" clId="{165221BB-4486-45E6-A212-604E5645892F}" dt="2024-12-03T17:31:34.347" v="959"/>
          <ac:spMkLst>
            <pc:docMk/>
            <pc:sldMk cId="655010800" sldId="276"/>
            <ac:spMk id="14" creationId="{1C1B4F0D-456D-4096-1518-367B23EA15F3}"/>
          </ac:spMkLst>
        </pc:spChg>
        <pc:spChg chg="add">
          <ac:chgData name="Renê Gontijo" userId="c1599499-d0d0-409d-985c-f27e46e16380" providerId="ADAL" clId="{165221BB-4486-45E6-A212-604E5645892F}" dt="2024-12-03T17:31:34.347" v="959"/>
          <ac:spMkLst>
            <pc:docMk/>
            <pc:sldMk cId="655010800" sldId="276"/>
            <ac:spMk id="15" creationId="{45154A62-3FFA-C171-D7D1-A98A393C54A9}"/>
          </ac:spMkLst>
        </pc:spChg>
        <pc:spChg chg="add">
          <ac:chgData name="Renê Gontijo" userId="c1599499-d0d0-409d-985c-f27e46e16380" providerId="ADAL" clId="{165221BB-4486-45E6-A212-604E5645892F}" dt="2024-12-03T17:31:39.354" v="962"/>
          <ac:spMkLst>
            <pc:docMk/>
            <pc:sldMk cId="655010800" sldId="276"/>
            <ac:spMk id="16" creationId="{B7E6E453-18FD-B1D6-E319-C29949A3B270}"/>
          </ac:spMkLst>
        </pc:spChg>
        <pc:spChg chg="add">
          <ac:chgData name="Renê Gontijo" userId="c1599499-d0d0-409d-985c-f27e46e16380" providerId="ADAL" clId="{165221BB-4486-45E6-A212-604E5645892F}" dt="2024-12-03T17:31:39.354" v="962"/>
          <ac:spMkLst>
            <pc:docMk/>
            <pc:sldMk cId="655010800" sldId="276"/>
            <ac:spMk id="17" creationId="{90007915-64F7-C671-E2AD-F6009D0C0469}"/>
          </ac:spMkLst>
        </pc:spChg>
        <pc:spChg chg="add">
          <ac:chgData name="Renê Gontijo" userId="c1599499-d0d0-409d-985c-f27e46e16380" providerId="ADAL" clId="{165221BB-4486-45E6-A212-604E5645892F}" dt="2024-12-03T17:31:39.354" v="962"/>
          <ac:spMkLst>
            <pc:docMk/>
            <pc:sldMk cId="655010800" sldId="276"/>
            <ac:spMk id="18" creationId="{DE0CB2E6-0EA3-9EEA-0DF4-5775E996C0AA}"/>
          </ac:spMkLst>
        </pc:spChg>
        <pc:grpChg chg="del">
          <ac:chgData name="Renê Gontijo" userId="c1599499-d0d0-409d-985c-f27e46e16380" providerId="ADAL" clId="{165221BB-4486-45E6-A212-604E5645892F}" dt="2024-12-03T17:31:28.592" v="956" actId="478"/>
          <ac:grpSpMkLst>
            <pc:docMk/>
            <pc:sldMk cId="655010800" sldId="276"/>
            <ac:grpSpMk id="9" creationId="{3A5AD6F9-FE98-D5EC-E7CF-CEBF1060820F}"/>
          </ac:grpSpMkLst>
        </pc:grpChg>
      </pc:sldChg>
      <pc:sldChg chg="delSp modSp add del mod">
        <pc:chgData name="Renê Gontijo" userId="c1599499-d0d0-409d-985c-f27e46e16380" providerId="ADAL" clId="{165221BB-4486-45E6-A212-604E5645892F}" dt="2024-12-03T17:28:45.833" v="948" actId="47"/>
        <pc:sldMkLst>
          <pc:docMk/>
          <pc:sldMk cId="2248876211" sldId="276"/>
        </pc:sldMkLst>
        <pc:spChg chg="del mod">
          <ac:chgData name="Renê Gontijo" userId="c1599499-d0d0-409d-985c-f27e46e16380" providerId="ADAL" clId="{165221BB-4486-45E6-A212-604E5645892F}" dt="2024-12-03T17:20:19.819" v="877"/>
          <ac:spMkLst>
            <pc:docMk/>
            <pc:sldMk cId="2248876211" sldId="276"/>
            <ac:spMk id="12" creationId="{F3266B74-E3FA-6127-A6EB-6E4FB30C1330}"/>
          </ac:spMkLst>
        </pc:spChg>
      </pc:sldChg>
      <pc:sldChg chg="add del">
        <pc:chgData name="Renê Gontijo" userId="c1599499-d0d0-409d-985c-f27e46e16380" providerId="ADAL" clId="{165221BB-4486-45E6-A212-604E5645892F}" dt="2024-12-03T17:55:30.275" v="1612"/>
        <pc:sldMkLst>
          <pc:docMk/>
          <pc:sldMk cId="879287853" sldId="277"/>
        </pc:sldMkLst>
      </pc:sldChg>
      <pc:sldChg chg="add del">
        <pc:chgData name="Renê Gontijo" userId="c1599499-d0d0-409d-985c-f27e46e16380" providerId="ADAL" clId="{165221BB-4486-45E6-A212-604E5645892F}" dt="2024-12-03T14:58:57.247" v="391"/>
        <pc:sldMkLst>
          <pc:docMk/>
          <pc:sldMk cId="1623853388" sldId="277"/>
        </pc:sldMkLst>
      </pc:sldChg>
      <pc:sldChg chg="addSp delSp modSp add mod">
        <pc:chgData name="Renê Gontijo" userId="c1599499-d0d0-409d-985c-f27e46e16380" providerId="ADAL" clId="{165221BB-4486-45E6-A212-604E5645892F}" dt="2024-12-03T18:45:12.882" v="2889" actId="20577"/>
        <pc:sldMkLst>
          <pc:docMk/>
          <pc:sldMk cId="1926580371" sldId="277"/>
        </pc:sldMkLst>
        <pc:spChg chg="add mod">
          <ac:chgData name="Renê Gontijo" userId="c1599499-d0d0-409d-985c-f27e46e16380" providerId="ADAL" clId="{165221BB-4486-45E6-A212-604E5645892F}" dt="2024-12-03T18:45:12.882" v="2889" actId="20577"/>
          <ac:spMkLst>
            <pc:docMk/>
            <pc:sldMk cId="1926580371" sldId="277"/>
            <ac:spMk id="2" creationId="{56753752-C250-5CD1-5922-47DD778D7D04}"/>
          </ac:spMkLst>
        </pc:spChg>
        <pc:spChg chg="add del mod">
          <ac:chgData name="Renê Gontijo" userId="c1599499-d0d0-409d-985c-f27e46e16380" providerId="ADAL" clId="{165221BB-4486-45E6-A212-604E5645892F}" dt="2024-12-03T18:14:10.941" v="2185"/>
          <ac:spMkLst>
            <pc:docMk/>
            <pc:sldMk cId="1926580371" sldId="277"/>
            <ac:spMk id="5" creationId="{7844E695-C47A-AD87-FF3C-15498F2A4AD5}"/>
          </ac:spMkLst>
        </pc:spChg>
        <pc:spChg chg="del">
          <ac:chgData name="Renê Gontijo" userId="c1599499-d0d0-409d-985c-f27e46e16380" providerId="ADAL" clId="{165221BB-4486-45E6-A212-604E5645892F}" dt="2024-12-03T17:55:58.606" v="1614" actId="478"/>
          <ac:spMkLst>
            <pc:docMk/>
            <pc:sldMk cId="1926580371" sldId="277"/>
            <ac:spMk id="12" creationId="{B0B72F96-1EF3-C0C8-0E61-3F87F9401F08}"/>
          </ac:spMkLst>
        </pc:spChg>
        <pc:picChg chg="add mod ord">
          <ac:chgData name="Renê Gontijo" userId="c1599499-d0d0-409d-985c-f27e46e16380" providerId="ADAL" clId="{165221BB-4486-45E6-A212-604E5645892F}" dt="2024-12-03T18:20:42.310" v="2296" actId="14100"/>
          <ac:picMkLst>
            <pc:docMk/>
            <pc:sldMk cId="1926580371" sldId="277"/>
            <ac:picMk id="9" creationId="{0517CDC1-A6FC-A64A-7408-5D4466DA468A}"/>
          </ac:picMkLst>
        </pc:picChg>
      </pc:sldChg>
      <pc:sldChg chg="addSp delSp modSp add mod">
        <pc:chgData name="Renê Gontijo" userId="c1599499-d0d0-409d-985c-f27e46e16380" providerId="ADAL" clId="{165221BB-4486-45E6-A212-604E5645892F}" dt="2024-12-03T20:15:45.498" v="2960" actId="20577"/>
        <pc:sldMkLst>
          <pc:docMk/>
          <pc:sldMk cId="2848137839" sldId="278"/>
        </pc:sldMkLst>
        <pc:spChg chg="mod">
          <ac:chgData name="Renê Gontijo" userId="c1599499-d0d0-409d-985c-f27e46e16380" providerId="ADAL" clId="{165221BB-4486-45E6-A212-604E5645892F}" dt="2024-12-03T20:15:28.072" v="2950" actId="20577"/>
          <ac:spMkLst>
            <pc:docMk/>
            <pc:sldMk cId="2848137839" sldId="278"/>
            <ac:spMk id="10" creationId="{D2EC764F-A4D8-63CF-2EAB-5C15F9579903}"/>
          </ac:spMkLst>
        </pc:spChg>
        <pc:spChg chg="add del mod">
          <ac:chgData name="Renê Gontijo" userId="c1599499-d0d0-409d-985c-f27e46e16380" providerId="ADAL" clId="{165221BB-4486-45E6-A212-604E5645892F}" dt="2024-12-03T20:15:45.498" v="2960" actId="20577"/>
          <ac:spMkLst>
            <pc:docMk/>
            <pc:sldMk cId="2848137839" sldId="278"/>
            <ac:spMk id="12" creationId="{0D523EB6-EA43-390E-32FE-64C10D2E9A8A}"/>
          </ac:spMkLst>
        </pc:spChg>
      </pc:sldChg>
      <pc:sldChg chg="add del">
        <pc:chgData name="Renê Gontijo" userId="c1599499-d0d0-409d-985c-f27e46e16380" providerId="ADAL" clId="{165221BB-4486-45E6-A212-604E5645892F}" dt="2024-12-03T20:15:38.431" v="2957"/>
        <pc:sldMkLst>
          <pc:docMk/>
          <pc:sldMk cId="755036746" sldId="27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DDA16-F54A-4BC8-A2ED-2DF23CFF13CA}" type="doc">
      <dgm:prSet loTypeId="urn:microsoft.com/office/officeart/2005/8/layout/hProcess11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2AB6B58-2A0A-4D55-AA62-6897B487B9F3}">
      <dgm:prSet phldrT="[Texto]" custT="1"/>
      <dgm:spPr/>
      <dgm:t>
        <a:bodyPr/>
        <a:lstStyle/>
        <a:p>
          <a:r>
            <a:rPr lang="pt-BR" sz="2000" dirty="0">
              <a:latin typeface="Century Gothic" panose="020B0502020202020204" pitchFamily="34" charset="0"/>
            </a:rPr>
            <a:t>Modelos de Regulação</a:t>
          </a:r>
        </a:p>
      </dgm:t>
    </dgm:pt>
    <dgm:pt modelId="{EA9C27E2-268E-4502-B596-1D06AFF9E66F}" type="parTrans" cxnId="{A0F8BDA3-709A-4B94-B991-4E34D0098483}">
      <dgm:prSet/>
      <dgm:spPr/>
      <dgm:t>
        <a:bodyPr/>
        <a:lstStyle/>
        <a:p>
          <a:endParaRPr lang="pt-BR" sz="2000"/>
        </a:p>
      </dgm:t>
    </dgm:pt>
    <dgm:pt modelId="{638D6FD5-89D5-4871-A0F9-23B70B7A4D29}" type="sibTrans" cxnId="{A0F8BDA3-709A-4B94-B991-4E34D0098483}">
      <dgm:prSet/>
      <dgm:spPr/>
      <dgm:t>
        <a:bodyPr/>
        <a:lstStyle/>
        <a:p>
          <a:endParaRPr lang="pt-BR" sz="2000"/>
        </a:p>
      </dgm:t>
    </dgm:pt>
    <dgm:pt modelId="{BE645FB5-9509-4A0A-9C00-EB673C302703}">
      <dgm:prSet phldrT="[Texto]" custT="1"/>
      <dgm:spPr/>
      <dgm:t>
        <a:bodyPr/>
        <a:lstStyle/>
        <a:p>
          <a:r>
            <a:rPr lang="pt-BR" sz="2000" dirty="0">
              <a:latin typeface="Century Gothic" panose="020B0502020202020204" pitchFamily="34" charset="0"/>
            </a:rPr>
            <a:t>Estrutura Tarifária</a:t>
          </a:r>
        </a:p>
      </dgm:t>
    </dgm:pt>
    <dgm:pt modelId="{7220035D-6148-45DD-B1F5-9B68F98DC3A2}" type="parTrans" cxnId="{F71C4E89-D33F-4AF9-8787-08EFA444AD5D}">
      <dgm:prSet/>
      <dgm:spPr/>
      <dgm:t>
        <a:bodyPr/>
        <a:lstStyle/>
        <a:p>
          <a:endParaRPr lang="pt-BR" sz="2000"/>
        </a:p>
      </dgm:t>
    </dgm:pt>
    <dgm:pt modelId="{6E67BCF6-CE34-487A-A8EC-27E49C259EE6}" type="sibTrans" cxnId="{F71C4E89-D33F-4AF9-8787-08EFA444AD5D}">
      <dgm:prSet/>
      <dgm:spPr/>
      <dgm:t>
        <a:bodyPr/>
        <a:lstStyle/>
        <a:p>
          <a:endParaRPr lang="pt-BR" sz="2000"/>
        </a:p>
      </dgm:t>
    </dgm:pt>
    <dgm:pt modelId="{2064667D-4B59-4503-A523-8D6B72539A09}">
      <dgm:prSet phldrT="[Texto]" custT="1"/>
      <dgm:spPr/>
      <dgm:t>
        <a:bodyPr/>
        <a:lstStyle/>
        <a:p>
          <a:r>
            <a:rPr lang="pt-BR" sz="2000" dirty="0">
              <a:latin typeface="Century Gothic" panose="020B0502020202020204" pitchFamily="34" charset="0"/>
            </a:rPr>
            <a:t>Revisão Tarifária</a:t>
          </a:r>
        </a:p>
      </dgm:t>
    </dgm:pt>
    <dgm:pt modelId="{0E120B63-F40B-467D-9A4D-D294FA89BB9E}" type="parTrans" cxnId="{4C7CF147-FECA-43FB-8FC1-01F934B55D0A}">
      <dgm:prSet/>
      <dgm:spPr/>
      <dgm:t>
        <a:bodyPr/>
        <a:lstStyle/>
        <a:p>
          <a:endParaRPr lang="pt-BR" sz="2000"/>
        </a:p>
      </dgm:t>
    </dgm:pt>
    <dgm:pt modelId="{BB57A084-F81C-4897-8271-D50F714C3DDD}" type="sibTrans" cxnId="{4C7CF147-FECA-43FB-8FC1-01F934B55D0A}">
      <dgm:prSet/>
      <dgm:spPr/>
      <dgm:t>
        <a:bodyPr/>
        <a:lstStyle/>
        <a:p>
          <a:endParaRPr lang="pt-BR" sz="2000"/>
        </a:p>
      </dgm:t>
    </dgm:pt>
    <dgm:pt modelId="{D9A78F52-52FF-456C-9F59-5F4CC464B3D1}">
      <dgm:prSet phldrT="[Texto]" custT="1"/>
      <dgm:spPr/>
      <dgm:t>
        <a:bodyPr/>
        <a:lstStyle/>
        <a:p>
          <a:r>
            <a:rPr lang="pt-BR" sz="2000" dirty="0">
              <a:latin typeface="Century Gothic" panose="020B0502020202020204" pitchFamily="34" charset="0"/>
            </a:rPr>
            <a:t>Reajuste Tarifário</a:t>
          </a:r>
        </a:p>
      </dgm:t>
    </dgm:pt>
    <dgm:pt modelId="{91EF9101-FEC7-428E-9139-E2EF4F6D5C2A}" type="parTrans" cxnId="{3465797B-3394-4DF6-8DC7-49CD4E855CFC}">
      <dgm:prSet/>
      <dgm:spPr/>
      <dgm:t>
        <a:bodyPr/>
        <a:lstStyle/>
        <a:p>
          <a:endParaRPr lang="pt-BR" sz="2000"/>
        </a:p>
      </dgm:t>
    </dgm:pt>
    <dgm:pt modelId="{1BD6E829-8190-4ACB-A763-9A2FA0CA643A}" type="sibTrans" cxnId="{3465797B-3394-4DF6-8DC7-49CD4E855CFC}">
      <dgm:prSet/>
      <dgm:spPr/>
      <dgm:t>
        <a:bodyPr/>
        <a:lstStyle/>
        <a:p>
          <a:endParaRPr lang="pt-BR" sz="2000"/>
        </a:p>
      </dgm:t>
    </dgm:pt>
    <dgm:pt modelId="{929533AF-B49C-4853-AA7F-54DC50B5926E}" type="pres">
      <dgm:prSet presAssocID="{113DDA16-F54A-4BC8-A2ED-2DF23CFF13CA}" presName="Name0" presStyleCnt="0">
        <dgm:presLayoutVars>
          <dgm:dir/>
          <dgm:resizeHandles val="exact"/>
        </dgm:presLayoutVars>
      </dgm:prSet>
      <dgm:spPr/>
    </dgm:pt>
    <dgm:pt modelId="{53DF20B4-4FE7-4007-A922-D182AB48D19F}" type="pres">
      <dgm:prSet presAssocID="{113DDA16-F54A-4BC8-A2ED-2DF23CFF13CA}" presName="arrow" presStyleLbl="bgShp" presStyleIdx="0" presStyleCnt="1"/>
      <dgm:spPr/>
    </dgm:pt>
    <dgm:pt modelId="{4730A202-763E-415C-BF88-15BCB276D9A9}" type="pres">
      <dgm:prSet presAssocID="{113DDA16-F54A-4BC8-A2ED-2DF23CFF13CA}" presName="points" presStyleCnt="0"/>
      <dgm:spPr/>
    </dgm:pt>
    <dgm:pt modelId="{F2F999FA-A6EB-402B-A845-B4DB136692E5}" type="pres">
      <dgm:prSet presAssocID="{52AB6B58-2A0A-4D55-AA62-6897B487B9F3}" presName="compositeA" presStyleCnt="0"/>
      <dgm:spPr/>
    </dgm:pt>
    <dgm:pt modelId="{3A84B490-1C3D-45DE-8088-0616FBD8CBA0}" type="pres">
      <dgm:prSet presAssocID="{52AB6B58-2A0A-4D55-AA62-6897B487B9F3}" presName="textA" presStyleLbl="revTx" presStyleIdx="0" presStyleCnt="4">
        <dgm:presLayoutVars>
          <dgm:bulletEnabled val="1"/>
        </dgm:presLayoutVars>
      </dgm:prSet>
      <dgm:spPr/>
    </dgm:pt>
    <dgm:pt modelId="{05174855-1067-466B-8688-54A82FA5394F}" type="pres">
      <dgm:prSet presAssocID="{52AB6B58-2A0A-4D55-AA62-6897B487B9F3}" presName="circleA" presStyleLbl="node1" presStyleIdx="0" presStyleCnt="4"/>
      <dgm:spPr/>
    </dgm:pt>
    <dgm:pt modelId="{2FCA4C92-19B1-4F99-BA6F-885BA08C50D1}" type="pres">
      <dgm:prSet presAssocID="{52AB6B58-2A0A-4D55-AA62-6897B487B9F3}" presName="spaceA" presStyleCnt="0"/>
      <dgm:spPr/>
    </dgm:pt>
    <dgm:pt modelId="{4A6040F3-DC34-4C41-B116-6004059B0955}" type="pres">
      <dgm:prSet presAssocID="{638D6FD5-89D5-4871-A0F9-23B70B7A4D29}" presName="space" presStyleCnt="0"/>
      <dgm:spPr/>
    </dgm:pt>
    <dgm:pt modelId="{5254ACE3-2459-4704-8B28-9EB728111A79}" type="pres">
      <dgm:prSet presAssocID="{D9A78F52-52FF-456C-9F59-5F4CC464B3D1}" presName="compositeB" presStyleCnt="0"/>
      <dgm:spPr/>
    </dgm:pt>
    <dgm:pt modelId="{6728D8F4-5FD8-49B1-B663-0172980C72BA}" type="pres">
      <dgm:prSet presAssocID="{D9A78F52-52FF-456C-9F59-5F4CC464B3D1}" presName="textB" presStyleLbl="revTx" presStyleIdx="1" presStyleCnt="4">
        <dgm:presLayoutVars>
          <dgm:bulletEnabled val="1"/>
        </dgm:presLayoutVars>
      </dgm:prSet>
      <dgm:spPr/>
    </dgm:pt>
    <dgm:pt modelId="{0F4CAE15-FF60-41AF-B48C-2C384B9E6656}" type="pres">
      <dgm:prSet presAssocID="{D9A78F52-52FF-456C-9F59-5F4CC464B3D1}" presName="circleB" presStyleLbl="node1" presStyleIdx="1" presStyleCnt="4"/>
      <dgm:spPr/>
    </dgm:pt>
    <dgm:pt modelId="{59356435-183D-4AA4-A114-7EAECFFE0FE8}" type="pres">
      <dgm:prSet presAssocID="{D9A78F52-52FF-456C-9F59-5F4CC464B3D1}" presName="spaceB" presStyleCnt="0"/>
      <dgm:spPr/>
    </dgm:pt>
    <dgm:pt modelId="{02DBE2A4-B420-48BF-AB6B-98476AEABFFE}" type="pres">
      <dgm:prSet presAssocID="{1BD6E829-8190-4ACB-A763-9A2FA0CA643A}" presName="space" presStyleCnt="0"/>
      <dgm:spPr/>
    </dgm:pt>
    <dgm:pt modelId="{3A4CC7E4-C24E-49B5-B84A-B7F620FF517E}" type="pres">
      <dgm:prSet presAssocID="{BE645FB5-9509-4A0A-9C00-EB673C302703}" presName="compositeA" presStyleCnt="0"/>
      <dgm:spPr/>
    </dgm:pt>
    <dgm:pt modelId="{E4493A5C-68C1-4966-A9D8-EDADE13899A3}" type="pres">
      <dgm:prSet presAssocID="{BE645FB5-9509-4A0A-9C00-EB673C302703}" presName="textA" presStyleLbl="revTx" presStyleIdx="2" presStyleCnt="4" custLinFactNeighborX="1701" custLinFactNeighborY="-1152">
        <dgm:presLayoutVars>
          <dgm:bulletEnabled val="1"/>
        </dgm:presLayoutVars>
      </dgm:prSet>
      <dgm:spPr/>
    </dgm:pt>
    <dgm:pt modelId="{62ADB434-9BDB-42FF-9620-0123A10C99CF}" type="pres">
      <dgm:prSet presAssocID="{BE645FB5-9509-4A0A-9C00-EB673C302703}" presName="circleA" presStyleLbl="node1" presStyleIdx="2" presStyleCnt="4"/>
      <dgm:spPr/>
    </dgm:pt>
    <dgm:pt modelId="{6AE90EEC-F659-465B-A2CF-1BAF19570DCC}" type="pres">
      <dgm:prSet presAssocID="{BE645FB5-9509-4A0A-9C00-EB673C302703}" presName="spaceA" presStyleCnt="0"/>
      <dgm:spPr/>
    </dgm:pt>
    <dgm:pt modelId="{44F1E4EC-A8F6-4BDE-9A1E-7E00A037E279}" type="pres">
      <dgm:prSet presAssocID="{6E67BCF6-CE34-487A-A8EC-27E49C259EE6}" presName="space" presStyleCnt="0"/>
      <dgm:spPr/>
    </dgm:pt>
    <dgm:pt modelId="{C1DB24F6-5FDA-4410-9C72-E274DE31F6F8}" type="pres">
      <dgm:prSet presAssocID="{2064667D-4B59-4503-A523-8D6B72539A09}" presName="compositeB" presStyleCnt="0"/>
      <dgm:spPr/>
    </dgm:pt>
    <dgm:pt modelId="{56922900-379C-46EA-9356-98874C87FB13}" type="pres">
      <dgm:prSet presAssocID="{2064667D-4B59-4503-A523-8D6B72539A09}" presName="textB" presStyleLbl="revTx" presStyleIdx="3" presStyleCnt="4">
        <dgm:presLayoutVars>
          <dgm:bulletEnabled val="1"/>
        </dgm:presLayoutVars>
      </dgm:prSet>
      <dgm:spPr/>
    </dgm:pt>
    <dgm:pt modelId="{FAA68AD8-9BB2-47CC-8A34-506E0D314709}" type="pres">
      <dgm:prSet presAssocID="{2064667D-4B59-4503-A523-8D6B72539A09}" presName="circleB" presStyleLbl="node1" presStyleIdx="3" presStyleCnt="4"/>
      <dgm:spPr/>
    </dgm:pt>
    <dgm:pt modelId="{279E022F-C973-4673-870F-EAA6EB857AEB}" type="pres">
      <dgm:prSet presAssocID="{2064667D-4B59-4503-A523-8D6B72539A09}" presName="spaceB" presStyleCnt="0"/>
      <dgm:spPr/>
    </dgm:pt>
  </dgm:ptLst>
  <dgm:cxnLst>
    <dgm:cxn modelId="{92F91B21-6B14-44EC-AD03-F9CF5697434C}" type="presOf" srcId="{113DDA16-F54A-4BC8-A2ED-2DF23CFF13CA}" destId="{929533AF-B49C-4853-AA7F-54DC50B5926E}" srcOrd="0" destOrd="0" presId="urn:microsoft.com/office/officeart/2005/8/layout/hProcess11"/>
    <dgm:cxn modelId="{4C7CF147-FECA-43FB-8FC1-01F934B55D0A}" srcId="{113DDA16-F54A-4BC8-A2ED-2DF23CFF13CA}" destId="{2064667D-4B59-4503-A523-8D6B72539A09}" srcOrd="3" destOrd="0" parTransId="{0E120B63-F40B-467D-9A4D-D294FA89BB9E}" sibTransId="{BB57A084-F81C-4897-8271-D50F714C3DDD}"/>
    <dgm:cxn modelId="{434F004D-A289-449B-A317-2D016DC3D673}" type="presOf" srcId="{D9A78F52-52FF-456C-9F59-5F4CC464B3D1}" destId="{6728D8F4-5FD8-49B1-B663-0172980C72BA}" srcOrd="0" destOrd="0" presId="urn:microsoft.com/office/officeart/2005/8/layout/hProcess11"/>
    <dgm:cxn modelId="{D8C50451-CEAA-410B-93AC-56AC052C616D}" type="presOf" srcId="{52AB6B58-2A0A-4D55-AA62-6897B487B9F3}" destId="{3A84B490-1C3D-45DE-8088-0616FBD8CBA0}" srcOrd="0" destOrd="0" presId="urn:microsoft.com/office/officeart/2005/8/layout/hProcess11"/>
    <dgm:cxn modelId="{3465797B-3394-4DF6-8DC7-49CD4E855CFC}" srcId="{113DDA16-F54A-4BC8-A2ED-2DF23CFF13CA}" destId="{D9A78F52-52FF-456C-9F59-5F4CC464B3D1}" srcOrd="1" destOrd="0" parTransId="{91EF9101-FEC7-428E-9139-E2EF4F6D5C2A}" sibTransId="{1BD6E829-8190-4ACB-A763-9A2FA0CA643A}"/>
    <dgm:cxn modelId="{F71C4E89-D33F-4AF9-8787-08EFA444AD5D}" srcId="{113DDA16-F54A-4BC8-A2ED-2DF23CFF13CA}" destId="{BE645FB5-9509-4A0A-9C00-EB673C302703}" srcOrd="2" destOrd="0" parTransId="{7220035D-6148-45DD-B1F5-9B68F98DC3A2}" sibTransId="{6E67BCF6-CE34-487A-A8EC-27E49C259EE6}"/>
    <dgm:cxn modelId="{A0F8BDA3-709A-4B94-B991-4E34D0098483}" srcId="{113DDA16-F54A-4BC8-A2ED-2DF23CFF13CA}" destId="{52AB6B58-2A0A-4D55-AA62-6897B487B9F3}" srcOrd="0" destOrd="0" parTransId="{EA9C27E2-268E-4502-B596-1D06AFF9E66F}" sibTransId="{638D6FD5-89D5-4871-A0F9-23B70B7A4D29}"/>
    <dgm:cxn modelId="{CAABCAB4-93D4-4763-9FF2-961D0DC1CB83}" type="presOf" srcId="{BE645FB5-9509-4A0A-9C00-EB673C302703}" destId="{E4493A5C-68C1-4966-A9D8-EDADE13899A3}" srcOrd="0" destOrd="0" presId="urn:microsoft.com/office/officeart/2005/8/layout/hProcess11"/>
    <dgm:cxn modelId="{C05C05EC-C256-4E6C-940C-463279233D26}" type="presOf" srcId="{2064667D-4B59-4503-A523-8D6B72539A09}" destId="{56922900-379C-46EA-9356-98874C87FB13}" srcOrd="0" destOrd="0" presId="urn:microsoft.com/office/officeart/2005/8/layout/hProcess11"/>
    <dgm:cxn modelId="{FC48CFDF-4A1A-4AC0-867B-58A7A93FB00F}" type="presParOf" srcId="{929533AF-B49C-4853-AA7F-54DC50B5926E}" destId="{53DF20B4-4FE7-4007-A922-D182AB48D19F}" srcOrd="0" destOrd="0" presId="urn:microsoft.com/office/officeart/2005/8/layout/hProcess11"/>
    <dgm:cxn modelId="{BCF1C2D8-1C19-4420-9421-CC28B29E2FF3}" type="presParOf" srcId="{929533AF-B49C-4853-AA7F-54DC50B5926E}" destId="{4730A202-763E-415C-BF88-15BCB276D9A9}" srcOrd="1" destOrd="0" presId="urn:microsoft.com/office/officeart/2005/8/layout/hProcess11"/>
    <dgm:cxn modelId="{3B9FA205-CD2E-4F4F-B777-803C52ADAE6F}" type="presParOf" srcId="{4730A202-763E-415C-BF88-15BCB276D9A9}" destId="{F2F999FA-A6EB-402B-A845-B4DB136692E5}" srcOrd="0" destOrd="0" presId="urn:microsoft.com/office/officeart/2005/8/layout/hProcess11"/>
    <dgm:cxn modelId="{BDA32D58-DD22-4638-B4E1-6CE0FFC4EDF1}" type="presParOf" srcId="{F2F999FA-A6EB-402B-A845-B4DB136692E5}" destId="{3A84B490-1C3D-45DE-8088-0616FBD8CBA0}" srcOrd="0" destOrd="0" presId="urn:microsoft.com/office/officeart/2005/8/layout/hProcess11"/>
    <dgm:cxn modelId="{4F4D2900-E3A0-40A9-A200-22051D0100F8}" type="presParOf" srcId="{F2F999FA-A6EB-402B-A845-B4DB136692E5}" destId="{05174855-1067-466B-8688-54A82FA5394F}" srcOrd="1" destOrd="0" presId="urn:microsoft.com/office/officeart/2005/8/layout/hProcess11"/>
    <dgm:cxn modelId="{1F1714B7-2FCE-40A8-A4D2-C1628608B672}" type="presParOf" srcId="{F2F999FA-A6EB-402B-A845-B4DB136692E5}" destId="{2FCA4C92-19B1-4F99-BA6F-885BA08C50D1}" srcOrd="2" destOrd="0" presId="urn:microsoft.com/office/officeart/2005/8/layout/hProcess11"/>
    <dgm:cxn modelId="{80F18585-0471-4F60-A3BE-3573EB830698}" type="presParOf" srcId="{4730A202-763E-415C-BF88-15BCB276D9A9}" destId="{4A6040F3-DC34-4C41-B116-6004059B0955}" srcOrd="1" destOrd="0" presId="urn:microsoft.com/office/officeart/2005/8/layout/hProcess11"/>
    <dgm:cxn modelId="{7F12A485-8930-41B4-82A1-9AC125D08CC8}" type="presParOf" srcId="{4730A202-763E-415C-BF88-15BCB276D9A9}" destId="{5254ACE3-2459-4704-8B28-9EB728111A79}" srcOrd="2" destOrd="0" presId="urn:microsoft.com/office/officeart/2005/8/layout/hProcess11"/>
    <dgm:cxn modelId="{B3313DB0-EF6E-4B31-A289-CB3B5CB39F72}" type="presParOf" srcId="{5254ACE3-2459-4704-8B28-9EB728111A79}" destId="{6728D8F4-5FD8-49B1-B663-0172980C72BA}" srcOrd="0" destOrd="0" presId="urn:microsoft.com/office/officeart/2005/8/layout/hProcess11"/>
    <dgm:cxn modelId="{01D2EC8C-678B-425E-BBF9-327FC9ED831F}" type="presParOf" srcId="{5254ACE3-2459-4704-8B28-9EB728111A79}" destId="{0F4CAE15-FF60-41AF-B48C-2C384B9E6656}" srcOrd="1" destOrd="0" presId="urn:microsoft.com/office/officeart/2005/8/layout/hProcess11"/>
    <dgm:cxn modelId="{F055BCFF-1849-461A-BBB5-1DE63A180387}" type="presParOf" srcId="{5254ACE3-2459-4704-8B28-9EB728111A79}" destId="{59356435-183D-4AA4-A114-7EAECFFE0FE8}" srcOrd="2" destOrd="0" presId="urn:microsoft.com/office/officeart/2005/8/layout/hProcess11"/>
    <dgm:cxn modelId="{819BA085-544B-4063-AB41-D0C8E7A16098}" type="presParOf" srcId="{4730A202-763E-415C-BF88-15BCB276D9A9}" destId="{02DBE2A4-B420-48BF-AB6B-98476AEABFFE}" srcOrd="3" destOrd="0" presId="urn:microsoft.com/office/officeart/2005/8/layout/hProcess11"/>
    <dgm:cxn modelId="{33198B2F-D7BB-4749-88B1-5F488A037F08}" type="presParOf" srcId="{4730A202-763E-415C-BF88-15BCB276D9A9}" destId="{3A4CC7E4-C24E-49B5-B84A-B7F620FF517E}" srcOrd="4" destOrd="0" presId="urn:microsoft.com/office/officeart/2005/8/layout/hProcess11"/>
    <dgm:cxn modelId="{EF756234-487B-4BD5-906D-5CEBFFCB7C7F}" type="presParOf" srcId="{3A4CC7E4-C24E-49B5-B84A-B7F620FF517E}" destId="{E4493A5C-68C1-4966-A9D8-EDADE13899A3}" srcOrd="0" destOrd="0" presId="urn:microsoft.com/office/officeart/2005/8/layout/hProcess11"/>
    <dgm:cxn modelId="{045CF2C5-2F76-42D1-8329-F12263E1F40F}" type="presParOf" srcId="{3A4CC7E4-C24E-49B5-B84A-B7F620FF517E}" destId="{62ADB434-9BDB-42FF-9620-0123A10C99CF}" srcOrd="1" destOrd="0" presId="urn:microsoft.com/office/officeart/2005/8/layout/hProcess11"/>
    <dgm:cxn modelId="{ECBC4036-3A97-40A3-9D58-7C7F81CE710C}" type="presParOf" srcId="{3A4CC7E4-C24E-49B5-B84A-B7F620FF517E}" destId="{6AE90EEC-F659-465B-A2CF-1BAF19570DCC}" srcOrd="2" destOrd="0" presId="urn:microsoft.com/office/officeart/2005/8/layout/hProcess11"/>
    <dgm:cxn modelId="{AC6DCC27-4154-4CFD-8DDC-A3462283E477}" type="presParOf" srcId="{4730A202-763E-415C-BF88-15BCB276D9A9}" destId="{44F1E4EC-A8F6-4BDE-9A1E-7E00A037E279}" srcOrd="5" destOrd="0" presId="urn:microsoft.com/office/officeart/2005/8/layout/hProcess11"/>
    <dgm:cxn modelId="{9CBE00A1-A916-42CF-A2BD-7D33396C8E95}" type="presParOf" srcId="{4730A202-763E-415C-BF88-15BCB276D9A9}" destId="{C1DB24F6-5FDA-4410-9C72-E274DE31F6F8}" srcOrd="6" destOrd="0" presId="urn:microsoft.com/office/officeart/2005/8/layout/hProcess11"/>
    <dgm:cxn modelId="{E64221C0-558E-4D29-AD06-E86C69897414}" type="presParOf" srcId="{C1DB24F6-5FDA-4410-9C72-E274DE31F6F8}" destId="{56922900-379C-46EA-9356-98874C87FB13}" srcOrd="0" destOrd="0" presId="urn:microsoft.com/office/officeart/2005/8/layout/hProcess11"/>
    <dgm:cxn modelId="{25761EA9-6952-4C9C-AB6E-52D2C2657BF9}" type="presParOf" srcId="{C1DB24F6-5FDA-4410-9C72-E274DE31F6F8}" destId="{FAA68AD8-9BB2-47CC-8A34-506E0D314709}" srcOrd="1" destOrd="0" presId="urn:microsoft.com/office/officeart/2005/8/layout/hProcess11"/>
    <dgm:cxn modelId="{57DD8C1C-A007-49CF-A6E6-4C7F78907B06}" type="presParOf" srcId="{C1DB24F6-5FDA-4410-9C72-E274DE31F6F8}" destId="{279E022F-C973-4673-870F-EAA6EB857AE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F20B4-4FE7-4007-A922-D182AB48D19F}">
      <dsp:nvSpPr>
        <dsp:cNvPr id="0" name=""/>
        <dsp:cNvSpPr/>
      </dsp:nvSpPr>
      <dsp:spPr>
        <a:xfrm>
          <a:off x="0" y="765624"/>
          <a:ext cx="9346916" cy="1020832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4B490-1C3D-45DE-8088-0616FBD8CBA0}">
      <dsp:nvSpPr>
        <dsp:cNvPr id="0" name=""/>
        <dsp:cNvSpPr/>
      </dsp:nvSpPr>
      <dsp:spPr>
        <a:xfrm>
          <a:off x="4210" y="0"/>
          <a:ext cx="2025013" cy="1020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Century Gothic" panose="020B0502020202020204" pitchFamily="34" charset="0"/>
            </a:rPr>
            <a:t>Modelos de Regulação</a:t>
          </a:r>
        </a:p>
      </dsp:txBody>
      <dsp:txXfrm>
        <a:off x="4210" y="0"/>
        <a:ext cx="2025013" cy="1020832"/>
      </dsp:txXfrm>
    </dsp:sp>
    <dsp:sp modelId="{05174855-1067-466B-8688-54A82FA5394F}">
      <dsp:nvSpPr>
        <dsp:cNvPr id="0" name=""/>
        <dsp:cNvSpPr/>
      </dsp:nvSpPr>
      <dsp:spPr>
        <a:xfrm>
          <a:off x="889112" y="1148436"/>
          <a:ext cx="255208" cy="2552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8D8F4-5FD8-49B1-B663-0172980C72BA}">
      <dsp:nvSpPr>
        <dsp:cNvPr id="0" name=""/>
        <dsp:cNvSpPr/>
      </dsp:nvSpPr>
      <dsp:spPr>
        <a:xfrm>
          <a:off x="2130473" y="1531248"/>
          <a:ext cx="2025013" cy="1020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Century Gothic" panose="020B0502020202020204" pitchFamily="34" charset="0"/>
            </a:rPr>
            <a:t>Reajuste Tarifário</a:t>
          </a:r>
        </a:p>
      </dsp:txBody>
      <dsp:txXfrm>
        <a:off x="2130473" y="1531248"/>
        <a:ext cx="2025013" cy="1020832"/>
      </dsp:txXfrm>
    </dsp:sp>
    <dsp:sp modelId="{0F4CAE15-FF60-41AF-B48C-2C384B9E6656}">
      <dsp:nvSpPr>
        <dsp:cNvPr id="0" name=""/>
        <dsp:cNvSpPr/>
      </dsp:nvSpPr>
      <dsp:spPr>
        <a:xfrm>
          <a:off x="3015376" y="1148436"/>
          <a:ext cx="255208" cy="255208"/>
        </a:xfrm>
        <a:prstGeom prst="ellipse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93A5C-68C1-4966-A9D8-EDADE13899A3}">
      <dsp:nvSpPr>
        <dsp:cNvPr id="0" name=""/>
        <dsp:cNvSpPr/>
      </dsp:nvSpPr>
      <dsp:spPr>
        <a:xfrm>
          <a:off x="4291182" y="0"/>
          <a:ext cx="2025013" cy="1020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Century Gothic" panose="020B0502020202020204" pitchFamily="34" charset="0"/>
            </a:rPr>
            <a:t>Estrutura Tarifária</a:t>
          </a:r>
        </a:p>
      </dsp:txBody>
      <dsp:txXfrm>
        <a:off x="4291182" y="0"/>
        <a:ext cx="2025013" cy="1020832"/>
      </dsp:txXfrm>
    </dsp:sp>
    <dsp:sp modelId="{62ADB434-9BDB-42FF-9620-0123A10C99CF}">
      <dsp:nvSpPr>
        <dsp:cNvPr id="0" name=""/>
        <dsp:cNvSpPr/>
      </dsp:nvSpPr>
      <dsp:spPr>
        <a:xfrm>
          <a:off x="5141639" y="1148436"/>
          <a:ext cx="255208" cy="255208"/>
        </a:xfrm>
        <a:prstGeom prst="ellipse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22900-379C-46EA-9356-98874C87FB13}">
      <dsp:nvSpPr>
        <dsp:cNvPr id="0" name=""/>
        <dsp:cNvSpPr/>
      </dsp:nvSpPr>
      <dsp:spPr>
        <a:xfrm>
          <a:off x="6383001" y="1531248"/>
          <a:ext cx="2025013" cy="1020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Century Gothic" panose="020B0502020202020204" pitchFamily="34" charset="0"/>
            </a:rPr>
            <a:t>Revisão Tarifária</a:t>
          </a:r>
        </a:p>
      </dsp:txBody>
      <dsp:txXfrm>
        <a:off x="6383001" y="1531248"/>
        <a:ext cx="2025013" cy="1020832"/>
      </dsp:txXfrm>
    </dsp:sp>
    <dsp:sp modelId="{FAA68AD8-9BB2-47CC-8A34-506E0D314709}">
      <dsp:nvSpPr>
        <dsp:cNvPr id="0" name=""/>
        <dsp:cNvSpPr/>
      </dsp:nvSpPr>
      <dsp:spPr>
        <a:xfrm>
          <a:off x="7267903" y="1148436"/>
          <a:ext cx="255208" cy="255208"/>
        </a:xfrm>
        <a:prstGeom prst="ellips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F32E7-92FF-406F-88F5-020593373701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BC955-8BA8-423F-893B-E8D13D76B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78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0E667-66A6-457B-AF3B-22CB5FFD5B2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5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E4202-9E2C-F16A-BB0C-92587A146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AB45AA-DB63-8B4E-0710-960488C4F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40C461-8CC0-7E29-9173-E53F1FFE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3B08E2-4F25-C61E-A384-14048D3F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596681-DA07-72E9-B0FC-F99F5F51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27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62DA0-E0A7-C216-E128-3A3733D2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033749-0DCA-1CB3-3E67-EB865287E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E5380F-23DC-114C-075F-5B5F19A1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04AB53-19C4-C87D-B548-9BA8C3E8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1EA5CF-995D-20B8-BCEC-836DD127C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14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603A33-D942-9FDB-3D9D-AA9F1C6B3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9D96301-8A41-817A-0D68-BB3BB38CC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9AD86B-A4FD-0CC5-30AA-AB369D33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DA33FA-CD20-B7E8-0CB8-B471CD38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89E9D8-3EFA-B5E5-81D7-F91E7CC4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96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2FA20-1C70-90C8-82DF-6E9E9FA47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5E73D4-649A-A4E3-383A-2A928C560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B1AC98-CCEF-C29A-553E-CB5C4950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F5F617-65D7-C58F-CCD1-48EEEEBB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21D763-BA5C-6EA8-C44B-C6CD79C3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2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A8A01-26D3-BEE7-4EFB-A4326988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A06038-DA95-D344-8F04-FC3838EB9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D96CEE-DD9D-4528-F4A3-16AB4BD0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F59640-C982-DFB0-AE8E-235292F1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F6A8F8-D65B-22D8-5AE2-FE12031D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88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7A749-7FAD-F1A1-3F59-AE226AFD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AE2E2D-184E-746B-DC17-FB2656417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0F097E-B98C-1303-F872-F954DDFCA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BB78C8-D033-733B-799F-FE10E936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5597B4-7A52-698D-EE6E-36E4DB4D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E541EE-DD45-D3DA-9DB2-C4644130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90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B6C41-E74E-4421-3D01-E9011817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10494A-72FD-F48B-6E80-EFAF67E5B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AFFAED-622C-49BC-9381-B2EF160BD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436509B-6B31-3C63-ABD0-81EAA3FCE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5745B75-326F-7C08-5262-82C4B02EB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3F9F867-BC84-99FC-ABE9-75EEC08B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31684E-5156-4882-2C9D-A49D0B5F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CBF3054-6438-5B1F-5692-9BB93BF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00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7F855-3B70-C477-6A1E-4899A10C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78B5B88-8587-33BC-1A65-F40E3C2A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735B99-1E09-C30B-65ED-E7902B10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5F5E8C-2AC1-35B3-E72B-E4C8EFBB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29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897E28E-0A27-CD96-65BD-F7F2E6C0E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6392AA-53A1-0B2E-FAF4-6916F817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44971D-5D73-D608-59D5-69046529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5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47DC1-65E1-EB98-525D-FEA0B5CD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BBA0DF-AED2-28D0-E83F-2563752BF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7F843D-2FE2-6B58-DD61-3D3269DB2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C84BA6-4B93-6D87-C4DC-5AD362A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8B90A1-71EA-009A-F937-B5C746CE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08BBDB-6C62-1439-AED2-7E20CA21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23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81029-9026-ADB7-B94E-7C7735AC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9597245-D54F-96A2-9E10-7733F17D5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59DDFA5-8662-2FB6-6318-27036D0B7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5D86B7-0478-3E05-01DB-CE64861C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04D18C-A105-2ECB-91F1-098207CB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702A42-F061-7E99-1193-7DF2A6B0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5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2659113-86E5-6911-A92A-9AAEF94D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37E761-9B71-6E6F-4AC2-C1F2CF0B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CD4D3C-9823-3AB5-9D38-A995F9A11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1B90F-B496-174F-9908-C447CC6B2986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74B614-4CB6-B3FD-758E-839001EDC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199CF1-B347-9A71-3E3E-61F2D903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375928-5BDA-244A-83C6-9E6DED31EF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07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.emf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Relationship Id="rId1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728D-75FF-6394-4B01-889D5F65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4719A30-2C94-F8D6-4134-FE42020405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156600" y="-285500"/>
            <a:ext cx="2606254" cy="21207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08BE8DD-482C-3843-F94F-96D696048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3882" y="1417178"/>
            <a:ext cx="6748271" cy="1781809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t-BR" sz="44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Aspectos Regulatórios na Implementação da Tarifa Social de Água e Esgoto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A3233F6-A074-A268-45D5-BAFE53E4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29" y="4347686"/>
            <a:ext cx="9820410" cy="1372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3738461-0C78-2C02-7C77-E4AF834ED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385" y="-18878"/>
            <a:ext cx="1321707" cy="14178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4A925B-674E-1728-0E54-D5A6F9BCB3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5211"/>
          <a:stretch/>
        </p:blipFill>
        <p:spPr>
          <a:xfrm>
            <a:off x="1436669" y="1561142"/>
            <a:ext cx="1489412" cy="22167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A102DC9-9738-210D-CC36-34619CF7AE5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244980" y="4753427"/>
            <a:ext cx="2222188" cy="214811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4670241-A4F0-3499-CAD0-4444A43965AD}"/>
              </a:ext>
            </a:extLst>
          </p:cNvPr>
          <p:cNvSpPr txBox="1"/>
          <p:nvPr/>
        </p:nvSpPr>
        <p:spPr>
          <a:xfrm>
            <a:off x="3053882" y="3198987"/>
            <a:ext cx="6382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1800" dirty="0">
                <a:solidFill>
                  <a:srgbClr val="34598E"/>
                </a:solidFill>
                <a:latin typeface="Century Gothic" panose="020B0502020202020204" pitchFamily="34" charset="0"/>
                <a:ea typeface="Montserrat Regular" charset="0"/>
                <a:sym typeface="Montserrat Regular" charset="0"/>
              </a:rPr>
              <a:t>Para os serviços públicos de abastecimento de água e esgotamento sanitário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DC7E21C0-022D-94BB-35AF-E52374F47BAE}"/>
              </a:ext>
            </a:extLst>
          </p:cNvPr>
          <p:cNvSpPr txBox="1">
            <a:spLocks/>
          </p:cNvSpPr>
          <p:nvPr/>
        </p:nvSpPr>
        <p:spPr bwMode="auto">
          <a:xfrm>
            <a:off x="1349829" y="4650527"/>
            <a:ext cx="68373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r>
              <a:rPr lang="pt-BR" altLang="pt-BR" b="1" dirty="0">
                <a:solidFill>
                  <a:srgbClr val="34598E"/>
                </a:solidFill>
                <a:latin typeface="Century Gothic" panose="020B0502020202020204" pitchFamily="34" charset="0"/>
                <a:ea typeface="Montserrat Regular" charset="0"/>
                <a:cs typeface="Montserrat Regular" charset="0"/>
                <a:sym typeface="Montserrat Regular" charset="0"/>
              </a:rPr>
              <a:t>Renê Gontijo</a:t>
            </a:r>
          </a:p>
          <a:p>
            <a:r>
              <a:rPr lang="pt-BR" altLang="pt-BR" dirty="0">
                <a:solidFill>
                  <a:srgbClr val="34598E"/>
                </a:solidFill>
                <a:latin typeface="Century Gothic" panose="020B0502020202020204" pitchFamily="34" charset="0"/>
                <a:ea typeface="Montserrat Regular" charset="0"/>
                <a:cs typeface="Montserrat Regular" charset="0"/>
                <a:sym typeface="Montserrat Regular" charset="0"/>
              </a:rPr>
              <a:t>Coordenador de Regulação Tarifária</a:t>
            </a:r>
          </a:p>
          <a:p>
            <a:r>
              <a:rPr lang="pt-BR" altLang="pt-BR" dirty="0">
                <a:solidFill>
                  <a:srgbClr val="34598E"/>
                </a:solidFill>
                <a:latin typeface="Century Gothic" panose="020B0502020202020204" pitchFamily="34" charset="0"/>
                <a:ea typeface="Montserrat Regular" charset="0"/>
                <a:cs typeface="Montserrat Regular" charset="0"/>
                <a:sym typeface="Montserrat Regular" charset="0"/>
              </a:rPr>
              <a:t>Superintendência de Regulação de Saneamento Básico</a:t>
            </a:r>
          </a:p>
          <a:p>
            <a:r>
              <a:rPr lang="pt-BR" dirty="0">
                <a:solidFill>
                  <a:srgbClr val="34598E"/>
                </a:solidFill>
                <a:latin typeface="Century Gothic" panose="020B0502020202020204" pitchFamily="34" charset="0"/>
              </a:rPr>
              <a:t>cotar</a:t>
            </a:r>
            <a:r>
              <a:rPr lang="pt-BR" i="0" dirty="0">
                <a:solidFill>
                  <a:srgbClr val="34598E"/>
                </a:solidFill>
                <a:effectLst/>
                <a:latin typeface="Century Gothic" panose="020B0502020202020204" pitchFamily="34" charset="0"/>
              </a:rPr>
              <a:t>@ana.gov.br</a:t>
            </a:r>
          </a:p>
        </p:txBody>
      </p:sp>
    </p:spTree>
    <p:extLst>
      <p:ext uri="{BB962C8B-B14F-4D97-AF65-F5344CB8AC3E}">
        <p14:creationId xmlns:p14="http://schemas.microsoft.com/office/powerpoint/2010/main" val="160352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47D0-2AEA-E053-49AC-41623E4E6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432FCF-B467-E578-AC0F-2A1D94DCF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156600" y="-285500"/>
            <a:ext cx="2606254" cy="21207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FB28A73-94EC-2EA6-9895-FBF3D79D5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Tarifa fixa e Consumo mínimo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B701F8C-ED21-F037-37C0-1FF68384F9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5" cy="6666214"/>
            <a:chOff x="-14513" y="-38013"/>
            <a:chExt cx="11747955" cy="666621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2E6CCE98-007F-AAB7-310E-8C74018081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9A2C579-A165-4238-6451-DF9E2785B90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D64C062-E4CC-862E-B863-7176D9B1A8FE}"/>
              </a:ext>
            </a:extLst>
          </p:cNvPr>
          <p:cNvSpPr txBox="1"/>
          <p:nvPr/>
        </p:nvSpPr>
        <p:spPr>
          <a:xfrm>
            <a:off x="634042" y="1307592"/>
            <a:ext cx="977431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A </a:t>
            </a:r>
            <a:r>
              <a:rPr lang="pt-BR" b="1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parcela fixa 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pode ser:</a:t>
            </a:r>
          </a:p>
          <a:p>
            <a:pPr marL="457200" lvl="1" indent="0">
              <a:spcAft>
                <a:spcPts val="600"/>
              </a:spcAft>
              <a:buClr>
                <a:srgbClr val="002060"/>
              </a:buClr>
              <a:buNone/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I – </a:t>
            </a:r>
            <a:r>
              <a:rPr lang="pt-BR" b="1" dirty="0">
                <a:latin typeface="Century Gothic" panose="020B0502020202020204" pitchFamily="34" charset="0"/>
                <a:cs typeface="Arial" panose="020B0604020202020204" pitchFamily="34" charset="0"/>
              </a:rPr>
              <a:t>tarifa fixa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: quando não houver franquia de consumo associada; ou</a:t>
            </a:r>
          </a:p>
          <a:p>
            <a:pPr marL="457200" lvl="1" indent="0">
              <a:spcAft>
                <a:spcPts val="600"/>
              </a:spcAft>
              <a:buClr>
                <a:srgbClr val="002060"/>
              </a:buClr>
              <a:buNone/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II – </a:t>
            </a:r>
            <a:r>
              <a:rPr lang="pt-BR" b="1" dirty="0">
                <a:latin typeface="Century Gothic" panose="020B0502020202020204" pitchFamily="34" charset="0"/>
                <a:cs typeface="Arial" panose="020B0604020202020204" pitchFamily="34" charset="0"/>
              </a:rPr>
              <a:t>tarifa por consumo mínimo: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 quando houver franquia de consumo associada.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A </a:t>
            </a:r>
            <a:r>
              <a:rPr lang="pt-BR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parcela variável (volumétrica) 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é distribuída nas faixas de consumo previstas na estrutura tarifária, multiplicada pela tarifa por m³ correspondente àquele nível de consumo, observada a categoria da unidade usuária.</a:t>
            </a:r>
          </a:p>
          <a:p>
            <a:pPr marL="457200" lvl="1" indent="0">
              <a:spcAft>
                <a:spcPts val="600"/>
              </a:spcAft>
              <a:buClr>
                <a:srgbClr val="002060"/>
              </a:buClr>
              <a:buNone/>
            </a:pPr>
            <a:endParaRPr lang="pt-BR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6BF7F58-563C-AF86-4371-51A067062DB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978707" y="6071332"/>
            <a:ext cx="754736" cy="8302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C21192A-90DD-F777-27AB-E263F6B2A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10" y="3551223"/>
            <a:ext cx="9861107" cy="263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6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8684-558E-B8E1-FF5F-C2D8723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B5D0F41D-6BAA-B321-7E4A-E9CDBEF69E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44980" y="4753427"/>
            <a:ext cx="2222188" cy="214811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F405041-0810-AD80-C8B1-CBA7E71E6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Tarifa fixa e Consumo mínimo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78B65EF-9F1E-16B4-C6B9-E5BD440AE6D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6" cy="6939555"/>
            <a:chOff x="-14513" y="-38013"/>
            <a:chExt cx="11747956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BDD28E0-8754-E54E-2DE9-1EDF2A33127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23C0CFF-6B5E-0695-F6CA-FAF9793987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95BD6163-E3BE-4E79-DC24-19B74E99BF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1C5A5E-5D05-00B8-2402-1916051BEF6F}"/>
              </a:ext>
            </a:extLst>
          </p:cNvPr>
          <p:cNvSpPr txBox="1"/>
          <p:nvPr/>
        </p:nvSpPr>
        <p:spPr>
          <a:xfrm>
            <a:off x="641131" y="1349335"/>
            <a:ext cx="94934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2060"/>
              </a:buClr>
            </a:pP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Na hipótese de cobrança de tarifa por consumo mínimo, recomenda-se que as entidades reguladoras infranacionais adotem as medidas necessárias para possibilitar sua </a:t>
            </a:r>
            <a:r>
              <a:rPr lang="pt-BR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transição para cobrança por meio de tarifa fixa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visando maior equidade na cobrança e atendimento ao inciso IV do §1º do art. 29 da Lei nº 11.445, de 2007.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792D76-55FF-2C2E-A11E-47E6FD0A12DB}"/>
              </a:ext>
            </a:extLst>
          </p:cNvPr>
          <p:cNvSpPr txBox="1"/>
          <p:nvPr/>
        </p:nvSpPr>
        <p:spPr>
          <a:xfrm>
            <a:off x="4418743" y="3443580"/>
            <a:ext cx="5715857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900" dirty="0">
                <a:latin typeface="Century Gothic" panose="020B0502020202020204" pitchFamily="34" charset="0"/>
                <a:cs typeface="Arial" panose="020B0604020202020204" pitchFamily="34" charset="0"/>
              </a:rPr>
              <a:t>Apesar de o consumo mínimo faturável ser a estrutura tarifária majoritária no Brasil, recentemente </a:t>
            </a:r>
            <a:r>
              <a:rPr lang="pt-BR" sz="1900" b="1" dirty="0">
                <a:latin typeface="Century Gothic" panose="020B0502020202020204" pitchFamily="34" charset="0"/>
                <a:cs typeface="Arial" panose="020B0604020202020204" pitchFamily="34" charset="0"/>
              </a:rPr>
              <a:t>tem-se observado uma migração gradual para o modelo por tarifa fixa, </a:t>
            </a:r>
            <a:r>
              <a:rPr lang="pt-BR" sz="1900" dirty="0">
                <a:latin typeface="Century Gothic" panose="020B0502020202020204" pitchFamily="34" charset="0"/>
                <a:cs typeface="Arial" panose="020B0604020202020204" pitchFamily="34" charset="0"/>
              </a:rPr>
              <a:t>a exemplo das alterações e adequações nas estruturas tarifárias promovidas pela ADASA, ARSAE-MG, ARESC e ARSESP, no contexto das revisões periódicas das concessionárias CAESB, COPASA e COPANOR, CASAN e SABESP, respectivamente.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2AB8C81-B250-B4B2-BC7B-6743C4100F2A}"/>
              </a:ext>
            </a:extLst>
          </p:cNvPr>
          <p:cNvGrpSpPr/>
          <p:nvPr/>
        </p:nvGrpSpPr>
        <p:grpSpPr>
          <a:xfrm>
            <a:off x="794895" y="3436907"/>
            <a:ext cx="3623848" cy="2591996"/>
            <a:chOff x="873917" y="3698846"/>
            <a:chExt cx="3623848" cy="259199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3F3346B-8656-C0B4-375B-D7BB58F2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3386"/>
            <a:stretch/>
          </p:blipFill>
          <p:spPr>
            <a:xfrm>
              <a:off x="873917" y="3982518"/>
              <a:ext cx="3623848" cy="2308324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7797E06-C903-0A19-229E-3E7BB680872D}"/>
                </a:ext>
              </a:extLst>
            </p:cNvPr>
            <p:cNvSpPr txBox="1"/>
            <p:nvPr/>
          </p:nvSpPr>
          <p:spPr>
            <a:xfrm>
              <a:off x="873917" y="3698846"/>
              <a:ext cx="362384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Benchmark abrangendo 88% da população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01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4AAE2-32E3-2F3A-3105-8AC6A993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5F6BACA-28D1-0A41-00BB-6A2715D7A5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156600" y="-285500"/>
            <a:ext cx="2606254" cy="21207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827DEFC-EDA2-B8D9-3801-95712F03F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10011322" cy="76329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Desconto da Tarifa Social de Água e Esgoto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CEA7268-9A8B-FB84-D700-9219D13ED53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6" cy="6939555"/>
            <a:chOff x="-14513" y="-38013"/>
            <a:chExt cx="11747956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59954A8-EA87-9B34-B0C0-37FD8B8665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D40EC0F6-537F-6CF0-FCD3-EE16922421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5FCA486-9F60-A621-A105-0E29D77705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5289F9-C4DE-02F7-A326-625905023917}"/>
              </a:ext>
            </a:extLst>
          </p:cNvPr>
          <p:cNvSpPr txBox="1"/>
          <p:nvPr/>
        </p:nvSpPr>
        <p:spPr>
          <a:xfrm>
            <a:off x="616093" y="1520372"/>
            <a:ext cx="95405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entury Gothic" panose="020B0502020202020204" pitchFamily="34" charset="0"/>
              </a:rPr>
              <a:t>A Tarifa Social de Água e Esgoto consistirá em percentual de </a:t>
            </a:r>
            <a:r>
              <a:rPr lang="pt-BR" sz="2400" b="1" dirty="0">
                <a:latin typeface="Century Gothic" panose="020B0502020202020204" pitchFamily="34" charset="0"/>
              </a:rPr>
              <a:t>desconto de 50% </a:t>
            </a:r>
            <a:r>
              <a:rPr lang="pt-BR" sz="2400" dirty="0">
                <a:latin typeface="Century Gothic" panose="020B0502020202020204" pitchFamily="34" charset="0"/>
              </a:rPr>
              <a:t>sobre a tarifa aplicável </a:t>
            </a:r>
            <a:r>
              <a:rPr lang="pt-BR" sz="2400" b="1" dirty="0">
                <a:latin typeface="Century Gothic" panose="020B0502020202020204" pitchFamily="34" charset="0"/>
              </a:rPr>
              <a:t>às faixas de consumo até o limite de 15 m³.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buSzPts val="1200"/>
            </a:pPr>
            <a:r>
              <a:rPr lang="pt-BR" sz="2400" b="1" dirty="0">
                <a:latin typeface="Century Gothic" panose="020B0502020202020204" pitchFamily="34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ERI deverá avaliar os impactos tarifários nas demais categorias de usuários </a:t>
            </a:r>
            <a:r>
              <a:rPr lang="pt-BR" sz="2400" b="1" dirty="0">
                <a:latin typeface="Century Gothic" panose="020B0502020202020204" pitchFamily="34" charset="0"/>
              </a:rPr>
              <a:t>que suportarão os subsídios da Tarifa Social de Água e Esgoto </a:t>
            </a:r>
            <a:r>
              <a:rPr lang="pt-B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 definirá sobre aplicação ou não de desconto (que poderá ser menor que 50%) sobre a tarifa fixa,</a:t>
            </a:r>
            <a:r>
              <a:rPr lang="pt-BR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pt-BR" sz="2400" dirty="0">
                <a:latin typeface="Century Gothic" panose="020B0502020202020204" pitchFamily="34" charset="0"/>
              </a:rPr>
              <a:t>observadas as características socioeconômicas locais e regionais, a modicidade tarifária a todos usuários do sistema, a sustentabilidade ambiental e o uso racional dos recursos, a disponibilidade hídrica e o devido equilíbrio econômico-financeiro dos contratos. </a:t>
            </a:r>
          </a:p>
        </p:txBody>
      </p:sp>
    </p:spTree>
    <p:extLst>
      <p:ext uri="{BB962C8B-B14F-4D97-AF65-F5344CB8AC3E}">
        <p14:creationId xmlns:p14="http://schemas.microsoft.com/office/powerpoint/2010/main" val="138877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37585-2CAE-20FA-7DD2-AE8A9822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D881D8E4-086F-0AAD-DEE6-19FC3D81F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10011322" cy="76329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Desconto da Tarifa Social de Água e Esgoto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858361F-8CC2-8F02-0BED-B1C1351685B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2481681" cy="6939555"/>
            <a:chOff x="-14513" y="-38013"/>
            <a:chExt cx="12481681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877B77C-355D-CB85-0A7E-359F3EA4651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FA4D4DA-DA80-8A47-526B-4A8027F51D0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4980" y="4753427"/>
              <a:ext cx="2222188" cy="2148115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A9FC661-66D1-5FE8-B3EF-32D584149C9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C394D5B-22EE-A707-3599-F84836E148D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753752-C250-5CD1-5922-47DD778D7D04}"/>
              </a:ext>
            </a:extLst>
          </p:cNvPr>
          <p:cNvSpPr txBox="1"/>
          <p:nvPr/>
        </p:nvSpPr>
        <p:spPr>
          <a:xfrm>
            <a:off x="992077" y="1283775"/>
            <a:ext cx="87941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Century Gothic" panose="020B0502020202020204" pitchFamily="34" charset="0"/>
              </a:rPr>
              <a:t>Caso 1: Tarifa Fixa + Tarifa Variável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Aplicação de </a:t>
            </a:r>
            <a:r>
              <a:rPr lang="pt-BR" sz="2000" b="1" dirty="0">
                <a:latin typeface="Century Gothic" panose="020B0502020202020204" pitchFamily="34" charset="0"/>
                <a:sym typeface="Wingdings" panose="05000000000000000000" pitchFamily="2" charset="2"/>
              </a:rPr>
              <a:t>desconto sobre a tarifa fixa depende de avaliação da ERI </a:t>
            </a:r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sobre impacto tarifário, capacidade de pagamento, disponibilidade hídrica, reequilíbrio econômico-financeiro.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Aplica-se 50% de desconto sobre a tarifa variável até 15m³;</a:t>
            </a:r>
          </a:p>
          <a:p>
            <a:pPr algn="just"/>
            <a:endParaRPr lang="pt-BR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pt-BR" sz="2000" b="1" dirty="0">
                <a:latin typeface="Century Gothic" panose="020B0502020202020204" pitchFamily="34" charset="0"/>
              </a:rPr>
              <a:t>Caso 2: Tarifa por Consumo mínimo + Tarifa Variável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Aplica-se 50% de desconto na </a:t>
            </a:r>
            <a:r>
              <a:rPr lang="pt-BR" sz="2000" b="1" dirty="0">
                <a:latin typeface="Century Gothic" panose="020B0502020202020204" pitchFamily="34" charset="0"/>
                <a:sym typeface="Wingdings" panose="05000000000000000000" pitchFamily="2" charset="2"/>
              </a:rPr>
              <a:t>faixa de consumo mínimo</a:t>
            </a:r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 até 15m³;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Aplica-se 50% de desconto sobre o que exceder o volume mínimo até 15m³;</a:t>
            </a:r>
          </a:p>
          <a:p>
            <a:pPr algn="just"/>
            <a:endParaRPr lang="pt-BR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pt-B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Em ambos os casos, pode ser aplicada a tarifa normal sobre o volume que exceder os primeiros 15m³.</a:t>
            </a:r>
          </a:p>
          <a:p>
            <a:pPr algn="just"/>
            <a:endParaRPr lang="pt-BR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endParaRPr lang="pt-BR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658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2CB95-DF60-B616-3DE7-0128635C4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64EF0482-C4B8-3379-BF4C-95DA9B746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Equilíbrio Econômico-Financeiro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AD8F3CE-7979-93FA-0F76-3E9440B3A9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285500"/>
            <a:ext cx="12777367" cy="7187042"/>
            <a:chOff x="-14513" y="-285500"/>
            <a:chExt cx="12777367" cy="718704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21BBB003-F895-16C5-D37C-B648B4A3B6A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6600" y="-285500"/>
              <a:ext cx="2606254" cy="212077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1F1636D-F7C9-210C-3C7C-F38B5845C7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AA935E0-1396-3936-426C-879EB05B676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315DC58-0CE1-37A2-AB16-2B682ED487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B9A5E63-9E8A-D7DC-E4D7-92BDEC57AC6B}"/>
              </a:ext>
            </a:extLst>
          </p:cNvPr>
          <p:cNvSpPr txBox="1"/>
          <p:nvPr/>
        </p:nvSpPr>
        <p:spPr>
          <a:xfrm>
            <a:off x="458557" y="1235830"/>
            <a:ext cx="96980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 6º, § 3º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instituição da Tarifa Social de Água e Esgoto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somente será eficaz em relação ao prestador do serviço mediante prévia recomposição do equilíbrio econômico-financeiro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contrato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recomposição do equilíbrio econômico-financeiro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poderá ser implementada, isolada ou cumulativamente, por meio das medidas abaixo elencadas:</a:t>
            </a:r>
          </a:p>
          <a:p>
            <a:pPr lvl="1" algn="just">
              <a:spcBef>
                <a:spcPts val="600"/>
              </a:spcBef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- alteração do valor das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tarifas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lvl="1" algn="just">
              <a:spcBef>
                <a:spcPts val="600"/>
              </a:spcBef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- alteração do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prazo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concessão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lvl="1" algn="just">
              <a:spcBef>
                <a:spcPts val="600"/>
              </a:spcBef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 -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compensação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direta à concessionária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partir de recursos dedicados à manutenção do equilíbrio econômico-financeiro do contrato;</a:t>
            </a:r>
          </a:p>
          <a:p>
            <a:pPr lvl="1" algn="just">
              <a:spcBef>
                <a:spcPts val="600"/>
              </a:spcBef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 - alteração de eventuais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valores pagos ao poder concedente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lvl="1" algn="just">
              <a:spcBef>
                <a:spcPts val="600"/>
              </a:spcBef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- alteração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obrigações contratuais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concessionária; e</a:t>
            </a:r>
          </a:p>
          <a:p>
            <a:pPr lvl="1" algn="just">
              <a:spcBef>
                <a:spcPts val="600"/>
              </a:spcBef>
              <a:buClr>
                <a:srgbClr val="00B0F0"/>
              </a:buClr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- outras formas definidas em comum acordo entre o Poder Concedente e a concessionária, ouvida a entidade reguladora infranacional. </a:t>
            </a:r>
          </a:p>
        </p:txBody>
      </p:sp>
    </p:spTree>
    <p:extLst>
      <p:ext uri="{BB962C8B-B14F-4D97-AF65-F5344CB8AC3E}">
        <p14:creationId xmlns:p14="http://schemas.microsoft.com/office/powerpoint/2010/main" val="3814161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4A4D6-26D8-777A-149E-3E42D87CB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25E15C5-11B8-7B7D-E723-F832BD1D5C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44980" y="4753427"/>
            <a:ext cx="2222188" cy="214811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4ACBB3D-5E0C-1BC2-D021-DEAEBD335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438" y="482208"/>
            <a:ext cx="10091876" cy="76329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Equilíbrio e Sustentabilidade econômico-financeiro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CEE2CEA-EF05-D4E4-A957-D4FD33377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6" cy="6939555"/>
            <a:chOff x="-14513" y="-38013"/>
            <a:chExt cx="11747956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20A1E348-3C7C-AD34-9EF5-06C760D42B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593D2AB-11B3-FCAE-2B23-D962358B8BD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C99D33E3-DBA8-FA4A-1429-016B3DAA70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B41F68-59CE-1408-986C-BB06F47FB2C5}"/>
              </a:ext>
            </a:extLst>
          </p:cNvPr>
          <p:cNvSpPr txBox="1"/>
          <p:nvPr/>
        </p:nvSpPr>
        <p:spPr>
          <a:xfrm>
            <a:off x="641438" y="1502688"/>
            <a:ext cx="1009187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 de Regulação Contratual</a:t>
            </a:r>
          </a:p>
          <a:p>
            <a:pPr algn="just"/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 25 da NR06: 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Salvo disposição contratual contrária, o processo de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recomposição do equilíbrio econômico-financeiro será realizado pelo fluxo de caixa marginal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sendo o equilíbrio reestabelecido quando valor presente do fluxo de caixa marginal for igual a zero, mantida a taxa de desconto prevista em contrato, considerando:</a:t>
            </a:r>
          </a:p>
          <a:p>
            <a:pPr algn="just"/>
            <a:endParaRPr lang="pt-BR" sz="19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 de Regulação Discricionária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projetar os impactos tarifárias (Prospectiva ou </a:t>
            </a:r>
            <a:r>
              <a:rPr lang="pt-BR" sz="19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forward</a:t>
            </a:r>
            <a:r>
              <a:rPr lang="pt-BR" sz="19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9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fooking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avaliar os impactos tarifários ocorridos (retrospectiva ou </a:t>
            </a:r>
            <a:r>
              <a:rPr lang="pt-BR" sz="19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backward</a:t>
            </a:r>
            <a:r>
              <a:rPr lang="pt-BR" sz="19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9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looking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pt-BR" sz="19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9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recomposição do equilíbrio econômico-financeiro é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condição de eficácia para implementação da Tarifa Social de Água e Esgoto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todos os prestadores! </a:t>
            </a:r>
          </a:p>
          <a:p>
            <a:pPr algn="just"/>
            <a:endParaRPr lang="pt-BR" sz="19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9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Quando for realizada por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alteração das tarifas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deverá ocorrer a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atualização da estrutura tarifária do prestador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 modo a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assegurar a sustentabilidade econômico-financeira da prestação 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 serviços, em observância ao inciso VII do art. 2º e ao art. 29 da Lei 11.445, de 2007,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inclusive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 prestação direta.</a:t>
            </a:r>
            <a:endParaRPr lang="pt-BR" sz="1900" b="1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19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9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B806-DE50-0998-B82B-A6B59EC25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D2EC764F-A4D8-63CF-2EAB-5C15F9579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Divulgação e Transparência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F936FB5-8B3F-2A96-BAA0-9C59C3F1C64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285500"/>
            <a:ext cx="12777367" cy="7187042"/>
            <a:chOff x="-14513" y="-285500"/>
            <a:chExt cx="12777367" cy="718704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EB7F0677-0B40-6214-294C-D5042FF107B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6600" y="-285500"/>
              <a:ext cx="2606254" cy="212077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6EB224C-6826-1D00-A7F7-BF329705B27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41D70CB-49CA-E773-7EE1-E26A1C8836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E4B829F-6101-30D5-0AFC-034C235D998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523EB6-EA43-390E-32FE-64C10D2E9A8A}"/>
              </a:ext>
            </a:extLst>
          </p:cNvPr>
          <p:cNvSpPr txBox="1"/>
          <p:nvPr/>
        </p:nvSpPr>
        <p:spPr>
          <a:xfrm>
            <a:off x="539435" y="1334444"/>
            <a:ext cx="961716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 12. Caberá ao governo federal, aos prestadores do serviço e aos órgãos reguladores competentes: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-  proceder à ampla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divulgação aos usuários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 serviços de abastecimento de água e esgoto sobre 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funcionamento, os direitos, os processos de classificação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as consequências do não cumprimento das condições previstas nesta Lei relativos à Tarifa Social de Água e Esgoto, bem como sobre quaisquer outras informações que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visem ao melhor entendimento e à ampliação do benefício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-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atualizar, anualmente, o número total de famílias elegíveis à Tarifa Social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Água e Esgoto, nos termos dos incisos I e II do caput do art. 2º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desta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Lei , e o número total de unidades usuárias efetivamente beneficiadas.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Parágrafo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único.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ERIs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deverão enviar as informações dos prestadores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serviço que estão cumprindo esta Lei à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qual ficará incumbida de dar publicidade à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lista positiva em seu sítio eletrônico.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 4º, § 1º 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prestador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serviço deverá atualizar e encaminhar à entidade reguladora infranacional, no mínimo anualmente,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de que constem os usuários contemplados com o benefício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3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C83E9-F3A6-4452-8C12-277AA3F48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4D3D4-2D79-D558-920D-B3B0050C74F5}"/>
              </a:ext>
            </a:extLst>
          </p:cNvPr>
          <p:cNvSpPr>
            <a:spLocks/>
          </p:cNvSpPr>
          <p:nvPr>
            <p:ph type="ctrTitle"/>
          </p:nvPr>
        </p:nvSpPr>
        <p:spPr>
          <a:xfrm>
            <a:off x="4479986" y="2873772"/>
            <a:ext cx="3236686" cy="763294"/>
          </a:xfrm>
        </p:spPr>
        <p:txBody>
          <a:bodyPr anchor="ctr">
            <a:normAutofit/>
          </a:bodyPr>
          <a:lstStyle/>
          <a:p>
            <a:r>
              <a:rPr lang="pt-BR" sz="36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6A1870-ACF2-250A-DC86-8B6157CA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65" y="1280660"/>
            <a:ext cx="2039608" cy="10560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FFCC11-13DF-E9F8-E8DD-5E415F804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455" y="869751"/>
            <a:ext cx="2256299" cy="18081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DD7CC0-EF5D-B135-9391-3F4B39C71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756" y="2679900"/>
            <a:ext cx="4678488" cy="653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8ED017-BB27-53BA-3E18-9A5281704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448" y="1850402"/>
            <a:ext cx="1058659" cy="102337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896F5F-2C69-5E86-C113-4B4D3DFD15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850" y="5476532"/>
            <a:ext cx="4940300" cy="762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F85E2E5-82B3-D301-239F-D6591C0F7577}"/>
              </a:ext>
            </a:extLst>
          </p:cNvPr>
          <p:cNvSpPr txBox="1">
            <a:spLocks/>
          </p:cNvSpPr>
          <p:nvPr/>
        </p:nvSpPr>
        <p:spPr bwMode="auto">
          <a:xfrm>
            <a:off x="2677328" y="3765561"/>
            <a:ext cx="68373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/>
            <a:r>
              <a:rPr lang="pt-BR" altLang="pt-BR" dirty="0">
                <a:solidFill>
                  <a:srgbClr val="34598E"/>
                </a:solidFill>
                <a:latin typeface="Century Gothic" panose="020B0502020202020204" pitchFamily="34" charset="0"/>
                <a:ea typeface="Montserrat Regular" charset="0"/>
                <a:cs typeface="Montserrat Regular" charset="0"/>
                <a:sym typeface="Montserrat Regular" charset="0"/>
              </a:rPr>
              <a:t>Coordenação de Regulação Tarifária</a:t>
            </a:r>
          </a:p>
          <a:p>
            <a:pPr algn="ctr"/>
            <a:r>
              <a:rPr lang="pt-BR" altLang="pt-BR" dirty="0">
                <a:solidFill>
                  <a:srgbClr val="34598E"/>
                </a:solidFill>
                <a:latin typeface="Century Gothic" panose="020B0502020202020204" pitchFamily="34" charset="0"/>
                <a:ea typeface="Montserrat Regular" charset="0"/>
                <a:cs typeface="Montserrat Regular" charset="0"/>
                <a:sym typeface="Montserrat Regular" charset="0"/>
              </a:rPr>
              <a:t>Superintendência de Regulação de Saneamento Básico</a:t>
            </a:r>
          </a:p>
          <a:p>
            <a:pPr algn="ctr"/>
            <a:r>
              <a:rPr lang="pt-BR" dirty="0">
                <a:solidFill>
                  <a:srgbClr val="34598E"/>
                </a:solidFill>
                <a:latin typeface="Century Gothic" panose="020B0502020202020204" pitchFamily="34" charset="0"/>
              </a:rPr>
              <a:t>cotar</a:t>
            </a:r>
            <a:r>
              <a:rPr lang="pt-BR" i="0" dirty="0">
                <a:solidFill>
                  <a:srgbClr val="34598E"/>
                </a:solidFill>
                <a:effectLst/>
                <a:latin typeface="Century Gothic" panose="020B0502020202020204" pitchFamily="34" charset="0"/>
              </a:rPr>
              <a:t>@ana.gov.br</a:t>
            </a:r>
          </a:p>
        </p:txBody>
      </p:sp>
    </p:spTree>
    <p:extLst>
      <p:ext uri="{BB962C8B-B14F-4D97-AF65-F5344CB8AC3E}">
        <p14:creationId xmlns:p14="http://schemas.microsoft.com/office/powerpoint/2010/main" val="3972193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5CC702C-B1F2-AAE0-34AB-4463DD026C31}"/>
              </a:ext>
            </a:extLst>
          </p:cNvPr>
          <p:cNvSpPr txBox="1"/>
          <p:nvPr/>
        </p:nvSpPr>
        <p:spPr>
          <a:xfrm>
            <a:off x="548197" y="1437258"/>
            <a:ext cx="9494901" cy="1532334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Lei nº 9.984/2000</a:t>
            </a:r>
          </a:p>
          <a:p>
            <a:pPr algn="just"/>
            <a:r>
              <a:rPr lang="pt-BR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Art. 4º-A. § 1º Caberá à ANA estabelecer normas de referência sobre:</a:t>
            </a:r>
          </a:p>
          <a:p>
            <a:pPr algn="just"/>
            <a:r>
              <a:rPr lang="pt-BR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II - </a:t>
            </a:r>
            <a:r>
              <a:rPr lang="pt-BR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regulação tarifária</a:t>
            </a:r>
            <a:r>
              <a:rPr lang="pt-BR" sz="16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t-BR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dos serviços públicos de saneamento básico, com vistas a promover a prestação adequada, o uso racional de recursos naturais, o equilíbrio econômico-financeiro e a universalização do acesso ao saneamento básico; (grifo nosso)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51B0CF4-6ED6-B1B0-2AD6-B16031CD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97" y="322790"/>
            <a:ext cx="10515600" cy="988658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4598E"/>
                </a:solidFill>
                <a:latin typeface="Myriad Pro" panose="020B0503030403020204"/>
              </a:rPr>
              <a:t>Agenda Regulatória 2022-2024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F031170-C75E-149E-D791-B175AE993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843834"/>
              </p:ext>
            </p:extLst>
          </p:nvPr>
        </p:nvGraphicFramePr>
        <p:xfrm>
          <a:off x="548198" y="3562271"/>
          <a:ext cx="9346916" cy="255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áfico 3" descr="Marca de seleção com preenchimento sólido">
            <a:extLst>
              <a:ext uri="{FF2B5EF4-FFF2-40B4-BE49-F238E27FC236}">
                <a16:creationId xmlns:a16="http://schemas.microsoft.com/office/drawing/2014/main" id="{375242C0-82CF-B976-DD58-DF77359A99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7190" y="4471845"/>
            <a:ext cx="626844" cy="626844"/>
          </a:xfrm>
          <a:prstGeom prst="rect">
            <a:avLst/>
          </a:prstGeom>
        </p:spPr>
      </p:pic>
      <p:pic>
        <p:nvPicPr>
          <p:cNvPr id="3" name="Gráfico 2" descr="Na mosca estrutura de tópicos">
            <a:extLst>
              <a:ext uri="{FF2B5EF4-FFF2-40B4-BE49-F238E27FC236}">
                <a16:creationId xmlns:a16="http://schemas.microsoft.com/office/drawing/2014/main" id="{A69EF6B2-A74C-3A4E-A5A2-FCF974B17B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1519" y="4307736"/>
            <a:ext cx="1034545" cy="1034545"/>
          </a:xfrm>
          <a:prstGeom prst="rect">
            <a:avLst/>
          </a:prstGeom>
        </p:spPr>
      </p:pic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FADA925A-2D9A-5A6F-43A2-977749D65C10}"/>
              </a:ext>
            </a:extLst>
          </p:cNvPr>
          <p:cNvSpPr/>
          <p:nvPr/>
        </p:nvSpPr>
        <p:spPr>
          <a:xfrm>
            <a:off x="3339253" y="4249123"/>
            <a:ext cx="95250" cy="95250"/>
          </a:xfrm>
          <a:custGeom>
            <a:avLst/>
            <a:gdLst>
              <a:gd name="connsiteX0" fmla="*/ 76200 w 95250"/>
              <a:gd name="connsiteY0" fmla="*/ 0 h 95250"/>
              <a:gd name="connsiteX1" fmla="*/ 95250 w 95250"/>
              <a:gd name="connsiteY1" fmla="*/ 19050 h 95250"/>
              <a:gd name="connsiteX2" fmla="*/ 95250 w 95250"/>
              <a:gd name="connsiteY2" fmla="*/ 76200 h 95250"/>
              <a:gd name="connsiteX3" fmla="*/ 76200 w 95250"/>
              <a:gd name="connsiteY3" fmla="*/ 95250 h 95250"/>
              <a:gd name="connsiteX4" fmla="*/ 19050 w 95250"/>
              <a:gd name="connsiteY4" fmla="*/ 95250 h 95250"/>
              <a:gd name="connsiteX5" fmla="*/ 0 w 95250"/>
              <a:gd name="connsiteY5" fmla="*/ 76200 h 95250"/>
              <a:gd name="connsiteX6" fmla="*/ 0 w 95250"/>
              <a:gd name="connsiteY6" fmla="*/ 19050 h 95250"/>
              <a:gd name="connsiteX7" fmla="*/ 19050 w 95250"/>
              <a:gd name="connsiteY7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" h="95250">
                <a:moveTo>
                  <a:pt x="76200" y="0"/>
                </a:moveTo>
                <a:cubicBezTo>
                  <a:pt x="86721" y="0"/>
                  <a:pt x="95250" y="8529"/>
                  <a:pt x="95250" y="19050"/>
                </a:cubicBezTo>
                <a:lnTo>
                  <a:pt x="95250" y="76200"/>
                </a:lnTo>
                <a:cubicBezTo>
                  <a:pt x="95250" y="86721"/>
                  <a:pt x="86721" y="95250"/>
                  <a:pt x="76200" y="95250"/>
                </a:cubicBezTo>
                <a:lnTo>
                  <a:pt x="19050" y="95250"/>
                </a:lnTo>
                <a:cubicBezTo>
                  <a:pt x="8529" y="95250"/>
                  <a:pt x="0" y="86721"/>
                  <a:pt x="0" y="76200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close/>
              </a:path>
            </a:pathLst>
          </a:custGeom>
          <a:solidFill>
            <a:srgbClr val="00B0F0"/>
          </a:solidFill>
          <a:ln w="9525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C57D5AEB-9C9C-FFC2-F445-A372351E7C6B}"/>
              </a:ext>
            </a:extLst>
          </p:cNvPr>
          <p:cNvSpPr/>
          <p:nvPr/>
        </p:nvSpPr>
        <p:spPr>
          <a:xfrm>
            <a:off x="3472603" y="4220548"/>
            <a:ext cx="152400" cy="152400"/>
          </a:xfrm>
          <a:custGeom>
            <a:avLst/>
            <a:gdLst>
              <a:gd name="connsiteX0" fmla="*/ 133350 w 152400"/>
              <a:gd name="connsiteY0" fmla="*/ 0 h 152400"/>
              <a:gd name="connsiteX1" fmla="*/ 152400 w 152400"/>
              <a:gd name="connsiteY1" fmla="*/ 19050 h 152400"/>
              <a:gd name="connsiteX2" fmla="*/ 152400 w 152400"/>
              <a:gd name="connsiteY2" fmla="*/ 133350 h 152400"/>
              <a:gd name="connsiteX3" fmla="*/ 133350 w 152400"/>
              <a:gd name="connsiteY3" fmla="*/ 152400 h 152400"/>
              <a:gd name="connsiteX4" fmla="*/ 19050 w 152400"/>
              <a:gd name="connsiteY4" fmla="*/ 152400 h 152400"/>
              <a:gd name="connsiteX5" fmla="*/ 0 w 152400"/>
              <a:gd name="connsiteY5" fmla="*/ 133350 h 152400"/>
              <a:gd name="connsiteX6" fmla="*/ 0 w 152400"/>
              <a:gd name="connsiteY6" fmla="*/ 19050 h 152400"/>
              <a:gd name="connsiteX7" fmla="*/ 19050 w 152400"/>
              <a:gd name="connsiteY7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" h="152400">
                <a:moveTo>
                  <a:pt x="133350" y="0"/>
                </a:moveTo>
                <a:cubicBezTo>
                  <a:pt x="143871" y="0"/>
                  <a:pt x="152400" y="8529"/>
                  <a:pt x="152400" y="19050"/>
                </a:cubicBezTo>
                <a:lnTo>
                  <a:pt x="152400" y="133350"/>
                </a:lnTo>
                <a:cubicBezTo>
                  <a:pt x="152400" y="143871"/>
                  <a:pt x="143871" y="152400"/>
                  <a:pt x="133350" y="152400"/>
                </a:cubicBezTo>
                <a:lnTo>
                  <a:pt x="19050" y="152400"/>
                </a:lnTo>
                <a:cubicBezTo>
                  <a:pt x="8529" y="152400"/>
                  <a:pt x="0" y="143871"/>
                  <a:pt x="0" y="133350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close/>
              </a:path>
            </a:pathLst>
          </a:custGeom>
          <a:solidFill>
            <a:srgbClr val="00B0F0"/>
          </a:solidFill>
          <a:ln w="9525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D37F2F12-1133-F12C-EA1B-13C38E1DF98E}"/>
              </a:ext>
            </a:extLst>
          </p:cNvPr>
          <p:cNvSpPr/>
          <p:nvPr/>
        </p:nvSpPr>
        <p:spPr>
          <a:xfrm>
            <a:off x="3663103" y="4191973"/>
            <a:ext cx="209550" cy="209550"/>
          </a:xfrm>
          <a:custGeom>
            <a:avLst/>
            <a:gdLst>
              <a:gd name="connsiteX0" fmla="*/ 190500 w 209550"/>
              <a:gd name="connsiteY0" fmla="*/ 0 h 209550"/>
              <a:gd name="connsiteX1" fmla="*/ 209550 w 209550"/>
              <a:gd name="connsiteY1" fmla="*/ 19050 h 209550"/>
              <a:gd name="connsiteX2" fmla="*/ 209550 w 209550"/>
              <a:gd name="connsiteY2" fmla="*/ 190500 h 209550"/>
              <a:gd name="connsiteX3" fmla="*/ 190500 w 209550"/>
              <a:gd name="connsiteY3" fmla="*/ 209550 h 209550"/>
              <a:gd name="connsiteX4" fmla="*/ 19050 w 209550"/>
              <a:gd name="connsiteY4" fmla="*/ 209550 h 209550"/>
              <a:gd name="connsiteX5" fmla="*/ 0 w 209550"/>
              <a:gd name="connsiteY5" fmla="*/ 190500 h 209550"/>
              <a:gd name="connsiteX6" fmla="*/ 0 w 209550"/>
              <a:gd name="connsiteY6" fmla="*/ 19050 h 209550"/>
              <a:gd name="connsiteX7" fmla="*/ 19050 w 209550"/>
              <a:gd name="connsiteY7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550" h="209550">
                <a:moveTo>
                  <a:pt x="190500" y="0"/>
                </a:moveTo>
                <a:cubicBezTo>
                  <a:pt x="201021" y="0"/>
                  <a:pt x="209550" y="8529"/>
                  <a:pt x="209550" y="19050"/>
                </a:cubicBezTo>
                <a:lnTo>
                  <a:pt x="209550" y="190500"/>
                </a:lnTo>
                <a:cubicBezTo>
                  <a:pt x="209550" y="201021"/>
                  <a:pt x="201021" y="209550"/>
                  <a:pt x="190500" y="209550"/>
                </a:cubicBezTo>
                <a:lnTo>
                  <a:pt x="19050" y="209550"/>
                </a:lnTo>
                <a:cubicBezTo>
                  <a:pt x="8529" y="209550"/>
                  <a:pt x="0" y="201021"/>
                  <a:pt x="0" y="190500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close/>
              </a:path>
            </a:pathLst>
          </a:custGeom>
          <a:noFill/>
          <a:ln w="9525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5" name="Imagem 24" descr="Texto&#10;&#10;Descrição gerada automaticamente com confiança baixa">
            <a:extLst>
              <a:ext uri="{FF2B5EF4-FFF2-40B4-BE49-F238E27FC236}">
                <a16:creationId xmlns:a16="http://schemas.microsoft.com/office/drawing/2014/main" id="{5BE7CDFE-E450-47AE-A214-186FFE4EE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67" y="5811583"/>
            <a:ext cx="1523523" cy="68129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B28F6EA-8498-9A02-0782-4DF0500DB023}"/>
              </a:ext>
            </a:extLst>
          </p:cNvPr>
          <p:cNvSpPr txBox="1"/>
          <p:nvPr/>
        </p:nvSpPr>
        <p:spPr>
          <a:xfrm>
            <a:off x="731221" y="5220415"/>
            <a:ext cx="1653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1"/>
                </a:solidFill>
                <a:latin typeface="Century Gothic" panose="020B0502020202020204" pitchFamily="34" charset="0"/>
              </a:rPr>
              <a:t>NR 6/2024</a:t>
            </a:r>
          </a:p>
          <a:p>
            <a:pPr algn="ctr"/>
            <a:r>
              <a:rPr lang="pt-BR" dirty="0">
                <a:solidFill>
                  <a:schemeClr val="accent1"/>
                </a:solidFill>
                <a:latin typeface="Century Gothic" panose="020B0502020202020204" pitchFamily="34" charset="0"/>
              </a:rPr>
              <a:t>Resolução </a:t>
            </a:r>
          </a:p>
          <a:p>
            <a:pPr algn="ctr"/>
            <a:r>
              <a:rPr lang="pt-BR" dirty="0">
                <a:solidFill>
                  <a:schemeClr val="accent1"/>
                </a:solidFill>
                <a:latin typeface="Century Gothic" panose="020B0502020202020204" pitchFamily="34" charset="0"/>
              </a:rPr>
              <a:t>Nº 183/2024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E260FE-FA93-92F7-D2CC-24E3542FD53E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44980" y="4753427"/>
            <a:ext cx="2222188" cy="214811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5250FD-5AB3-30F7-935C-537F92E2389C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978707" y="6071332"/>
            <a:ext cx="754736" cy="8302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862786-3797-C5D7-B76D-8E08DCA762F7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 rot="5400000" flipV="1">
            <a:off x="-3162913" y="3378199"/>
            <a:ext cx="6398402" cy="1016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0F5BC65-E2E8-E5AB-71DA-A560758C5BA0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10971906" y="-38013"/>
            <a:ext cx="761536" cy="11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64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1FA1A-7CC0-8EBF-9C66-CEF5B10AF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4CA82B-48C0-A9C8-9AD9-874466E61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156600" y="-285500"/>
            <a:ext cx="2606254" cy="21207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959D527-2921-79ED-276E-5E825809F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/>
              </a:rPr>
              <a:t>Fundamentação Legal</a:t>
            </a:r>
            <a:endParaRPr lang="pt-BR" sz="4000" b="1" dirty="0">
              <a:solidFill>
                <a:srgbClr val="34598E"/>
              </a:solidFill>
              <a:latin typeface="Myriad Pro" panose="020B0503030403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1F59FF4-0F16-21E9-92FD-0137D88685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6" cy="6939555"/>
            <a:chOff x="-14513" y="-38013"/>
            <a:chExt cx="11747956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FCB3BCE-A42B-1967-7E84-3FC559D9243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912ABD7-F02C-F4A5-E44F-DB49C79BD0A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C1B36397-214C-161E-1BEE-B9055DE8A80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1B8949B-5D22-7388-861C-28D08391EF7F}"/>
              </a:ext>
            </a:extLst>
          </p:cNvPr>
          <p:cNvSpPr txBox="1"/>
          <p:nvPr/>
        </p:nvSpPr>
        <p:spPr>
          <a:xfrm>
            <a:off x="458558" y="1204686"/>
            <a:ext cx="98091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Lei 14.898/2024</a:t>
            </a:r>
          </a:p>
          <a:p>
            <a:pPr algn="just"/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Art. 6º O valor da Tarifa Social de Água e Esgoto de que trata esta Lei consistirá em percentual de desconto de 50% (cinquenta por cento) sobre a tarifa aplicável à primeira faixa de consumo, </a:t>
            </a:r>
            <a:r>
              <a:rPr lang="pt-BR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observadas as diretrizes nacionais determinadas pela Agência Nacional de Águas e Saneamento Básico (ANA)</a:t>
            </a:r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Art. 7º A Tarifa Social de Água e Esgoto deverá seguir, preferencialmente, a </a:t>
            </a:r>
            <a:r>
              <a:rPr lang="pt-BR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norma de referência sobre estrutura tarifária da ANA</a:t>
            </a:r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pt-BR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Lei nº 9.984/2000</a:t>
            </a:r>
          </a:p>
          <a:p>
            <a:pPr algn="just"/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Art. 4º-A. § 1º Caberá à ANA estabelecer normas de referência sobre:</a:t>
            </a:r>
          </a:p>
          <a:p>
            <a:pPr algn="just"/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II - </a:t>
            </a:r>
            <a:r>
              <a:rPr lang="pt-BR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regulação tarifária </a:t>
            </a:r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dos serviços públicos de saneamento básico, com vistas a promover a prestação adequada, o uso racional de recursos naturais, o equilíbrio econômico-financeiro e a universalização do acesso ao saneamento básico; </a:t>
            </a:r>
          </a:p>
          <a:p>
            <a:pPr algn="just"/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...</a:t>
            </a:r>
          </a:p>
          <a:p>
            <a:pPr algn="just"/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§ 7º No exercício das competências a que se refere este artigo, a ANA zelará pela </a:t>
            </a:r>
            <a:r>
              <a:rPr lang="pt-BR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uniformidade regulatória do setor de saneamento básico e pela segurança jurídica </a:t>
            </a:r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</a:rPr>
              <a:t>na prestação e na regulação dos serviços, observado o disposto no inciso IV do § 3º deste artigo. </a:t>
            </a:r>
          </a:p>
        </p:txBody>
      </p:sp>
    </p:spTree>
    <p:extLst>
      <p:ext uri="{BB962C8B-B14F-4D97-AF65-F5344CB8AC3E}">
        <p14:creationId xmlns:p14="http://schemas.microsoft.com/office/powerpoint/2010/main" val="608430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0ED14-A98A-4AA7-EB5D-EDAF5FEA0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62968257-54D6-D477-C0FE-07E8DAABA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 14.898/2024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310271A-77E9-41C6-A866-F0D914EBFC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2481681" cy="6939555"/>
            <a:chOff x="-14513" y="-38013"/>
            <a:chExt cx="12481681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587AD3D-5F96-9D1C-F6FF-362A4BB295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9A5875F-E890-85AC-98EE-472EF354ADB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4980" y="4753427"/>
              <a:ext cx="2222188" cy="2148115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092E493-AA7B-6899-A318-2A074CEE3F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E51DD29-B683-93ED-4F21-05D91E5DC8E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6E6572-F4AE-B855-F65D-D7D404419353}"/>
              </a:ext>
            </a:extLst>
          </p:cNvPr>
          <p:cNvSpPr txBox="1"/>
          <p:nvPr/>
        </p:nvSpPr>
        <p:spPr>
          <a:xfrm>
            <a:off x="352201" y="1296689"/>
            <a:ext cx="1035459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Inclusão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automática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de usuários com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renda </a:t>
            </a:r>
            <a:r>
              <a:rPr lang="pt-BR" sz="21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per capita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de até meio salário-mínimo registrados no </a:t>
            </a:r>
            <a:r>
              <a:rPr lang="pt-BR" sz="21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CadÚnico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 ou que receba BPC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pt-BR" sz="2100" dirty="0" err="1">
                <a:latin typeface="Century Gothic" panose="020B0502020202020204" pitchFamily="34" charset="0"/>
                <a:cs typeface="Arial" panose="020B0604020202020204" pitchFamily="34" charset="0"/>
              </a:rPr>
              <a:t>arts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. 2º </a:t>
            </a:r>
            <a:r>
              <a:rPr lang="pt-BR" sz="2100" dirty="0" err="1">
                <a:latin typeface="Century Gothic" panose="020B0502020202020204" pitchFamily="34" charset="0"/>
                <a:cs typeface="Arial" panose="020B0604020202020204" pitchFamily="34" charset="0"/>
              </a:rPr>
              <a:t>cc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 4º);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Desconto: de 50%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sobre a tarifa aplicável à primeira faixa de consumo,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observadas as diretrizes nacionais determinadas pela ANA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(art. 6º);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Desconto será aplicado aos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primeiros 15 m³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e sobre o excedente de consumo poderá ser cobrada a tarifa regular (art. 6º, §1º);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Deverá seguir, preferencialmente, a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norma de referência sobre estrutura tarifária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 da ANA (art. 7º)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previsão de Consulta Pública em março/2025</a:t>
            </a:r>
            <a:endParaRPr lang="pt-BR" sz="21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A instituição da TSA será eficaz em relação ao prestador mediante </a:t>
            </a:r>
            <a:r>
              <a:rPr lang="pt-BR" sz="2100" b="1" dirty="0">
                <a:latin typeface="Century Gothic" panose="020B0502020202020204" pitchFamily="34" charset="0"/>
                <a:cs typeface="Arial" panose="020B0604020202020204" pitchFamily="34" charset="0"/>
              </a:rPr>
              <a:t>prévia recomposição do equilíbrio econômico-financeiro </a:t>
            </a:r>
            <a:r>
              <a:rPr lang="pt-BR" sz="2100" dirty="0">
                <a:latin typeface="Century Gothic" panose="020B0502020202020204" pitchFamily="34" charset="0"/>
                <a:cs typeface="Arial" panose="020B0604020202020204" pitchFamily="34" charset="0"/>
              </a:rPr>
              <a:t>do contrato (art. 6º, § 3º).</a:t>
            </a:r>
          </a:p>
        </p:txBody>
      </p:sp>
    </p:spTree>
    <p:extLst>
      <p:ext uri="{BB962C8B-B14F-4D97-AF65-F5344CB8AC3E}">
        <p14:creationId xmlns:p14="http://schemas.microsoft.com/office/powerpoint/2010/main" val="277774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F942-A923-9FF6-2665-9478F937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D2580D33-5E0C-E0F1-91D4-950446313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513825"/>
            <a:ext cx="10394499" cy="110367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Percentual da população inscrita no </a:t>
            </a:r>
            <a:r>
              <a:rPr lang="pt-BR" sz="4000" b="1" dirty="0" err="1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CadÚnico</a:t>
            </a:r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 renda per capta de até ½ salário-mínimo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8725506-ABBD-6909-E918-4F0D5D304C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2481681" cy="6939555"/>
            <a:chOff x="-14513" y="-38013"/>
            <a:chExt cx="12481681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2A4EE85E-98BB-CBB4-37CC-DA75DD7405C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097E735-5C6B-5924-B19C-27DD8ED3DBF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4980" y="4753427"/>
              <a:ext cx="2222188" cy="2148115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4D458D1-FA60-A476-7EEF-9E7F4A6AC6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06ECCB3-E483-CAE3-E481-1F8AB27D060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F8192A12-0DC4-5FA6-62A4-8E3ADF9AF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6230" r="1812" b="2371"/>
          <a:stretch/>
        </p:blipFill>
        <p:spPr bwMode="auto">
          <a:xfrm>
            <a:off x="1828030" y="1730830"/>
            <a:ext cx="8464081" cy="4778828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20D0DFD-AAB2-9947-D474-20997F077A55}"/>
              </a:ext>
            </a:extLst>
          </p:cNvPr>
          <p:cNvSpPr txBox="1"/>
          <p:nvPr/>
        </p:nvSpPr>
        <p:spPr>
          <a:xfrm>
            <a:off x="7018201" y="5981870"/>
            <a:ext cx="26278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Elaboração Própria</a:t>
            </a:r>
          </a:p>
          <a:p>
            <a:r>
              <a:rPr lang="pt-BR" dirty="0"/>
              <a:t>Dados do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CECAD de 2024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200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0FD27-1409-6954-48A8-6530F933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080D7C4E-2D01-363D-DBF9-82D4B1DBB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395" y="631807"/>
            <a:ext cx="5551933" cy="76329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 uso dos dados do </a:t>
            </a:r>
            <a:r>
              <a:rPr lang="pt-BR" sz="4000" b="1" dirty="0" err="1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CadÚnico</a:t>
            </a:r>
            <a:endParaRPr lang="pt-BR" sz="4000" b="1" dirty="0">
              <a:solidFill>
                <a:srgbClr val="34598E"/>
              </a:solidFill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8920B9D-B192-8F22-CAF8-FA5FD661F932}"/>
              </a:ext>
            </a:extLst>
          </p:cNvPr>
          <p:cNvGrpSpPr/>
          <p:nvPr/>
        </p:nvGrpSpPr>
        <p:grpSpPr>
          <a:xfrm>
            <a:off x="1627799" y="2045337"/>
            <a:ext cx="4101124" cy="4180856"/>
            <a:chOff x="2715971" y="4158188"/>
            <a:chExt cx="4101124" cy="418085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4BA1547-5F8F-12A7-FA76-C6EE58B6E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5971" y="4158188"/>
              <a:ext cx="4101124" cy="1063107"/>
            </a:xfrm>
            <a:prstGeom prst="rect">
              <a:avLst/>
            </a:prstGeom>
          </p:spPr>
        </p:pic>
        <p:pic>
          <p:nvPicPr>
            <p:cNvPr id="16" name="Imagem 15" descr="Código QR&#10;&#10;Descrição gerada automaticamente">
              <a:extLst>
                <a:ext uri="{FF2B5EF4-FFF2-40B4-BE49-F238E27FC236}">
                  <a16:creationId xmlns:a16="http://schemas.microsoft.com/office/drawing/2014/main" id="{584FB843-8A38-8813-B285-97DC3094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5809" y="6409473"/>
              <a:ext cx="1929571" cy="1929571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2F6841F-AA25-5331-0A15-E20CC28EB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5971" y="5221295"/>
              <a:ext cx="4101124" cy="850037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CC19A4C9-390A-FE5B-7B56-C89247A34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211" y="-10886"/>
            <a:ext cx="5400789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7F1E585-5649-6603-F311-88ACA5BDB322}"/>
              </a:ext>
            </a:extLst>
          </p:cNvPr>
          <p:cNvSpPr/>
          <p:nvPr/>
        </p:nvSpPr>
        <p:spPr>
          <a:xfrm>
            <a:off x="10222992" y="5605272"/>
            <a:ext cx="1234440" cy="1241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63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2E18F-2F90-832C-8157-37FBC315D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121FC8-0FE1-C174-7A78-B287EAB6F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156600" y="-285500"/>
            <a:ext cx="2606254" cy="21207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FEB54BF-7F55-A0D2-81D6-50654DA3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 uso dos dados do </a:t>
            </a:r>
            <a:r>
              <a:rPr lang="pt-BR" sz="4000" b="1" dirty="0" err="1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CadÚnico</a:t>
            </a:r>
            <a:endParaRPr lang="pt-BR" sz="4000" b="1" dirty="0">
              <a:solidFill>
                <a:srgbClr val="34598E"/>
              </a:solidFill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B710097-116D-74B1-67F9-E5692B8DD29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6" cy="6939555"/>
            <a:chOff x="-14513" y="-38013"/>
            <a:chExt cx="11747956" cy="69395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6D36398-A657-2C49-5B59-C245FB13D8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CE56CCAC-50AC-9C1A-80D2-3A6D7981728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769F812-9841-7C40-C21A-2A0B62CF29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43916B-9A80-EFEA-022F-44226E8BC54A}"/>
              </a:ext>
            </a:extLst>
          </p:cNvPr>
          <p:cNvSpPr txBox="1"/>
          <p:nvPr/>
        </p:nvSpPr>
        <p:spPr>
          <a:xfrm>
            <a:off x="624115" y="1465943"/>
            <a:ext cx="94251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0B0F0"/>
              </a:buClr>
              <a:buAutoNum type="arabicPeriod"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ERI solicita os dados do </a:t>
            </a: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CadÚnico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às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Coordenações do Cadastro Único dos estados, do DF e dos municípios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Se a prestadora de serviço atender a mais de um município, o processo de cessão de dados do Cadastro Único deve ser conduzido pela Coordenação Estadual do Cadastro Único. Os municípios somente devem conduzir esse processo se a prestadora de serviço atender exclusivamente o seu território;</a:t>
            </a:r>
          </a:p>
          <a:p>
            <a:pPr marL="342900" indent="-342900" algn="just">
              <a:spcAft>
                <a:spcPts val="600"/>
              </a:spcAft>
              <a:buClr>
                <a:srgbClr val="00B0F0"/>
              </a:buClr>
              <a:buAutoNum type="arabicPeriod"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ERI realiza o processo de cruzamento das informações para identificação dos elegíveis;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00B0F0"/>
              </a:buClr>
              <a:buAutoNum type="arabicPeriod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posse dos dados, 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 os cede aos prestadores que regula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fins de concessão automática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benefício;</a:t>
            </a:r>
          </a:p>
          <a:p>
            <a:pPr marL="342900" indent="-342900" algn="just">
              <a:spcAft>
                <a:spcPts val="600"/>
              </a:spcAft>
              <a:buClr>
                <a:srgbClr val="00B0F0"/>
              </a:buClr>
              <a:buFontTx/>
              <a:buAutoNum type="arabicPeriod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Devem ser observadas as regras da LGPD, do Decreto 11.016/2022, da Portaria MC nº 810/2022, da Portaria MDS nº 502/2017 e dos demais normativos pertinentes.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00B0F0"/>
              </a:buClr>
              <a:buAutoNum type="arabicPeriod"/>
            </a:pPr>
            <a:endParaRPr lang="pt-BR" sz="24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9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6446B-CA69-823C-037F-1E1A800D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CD59EBC0-B92A-C4EA-8C24-643A6C5F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7" y="1228866"/>
            <a:ext cx="10104827" cy="500260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A146756-8F00-2FD6-5F1E-14C82B142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Estrutura Tarifária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3BB8165-5413-371E-5F7E-B116D12DDC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285500"/>
            <a:ext cx="12777367" cy="7187042"/>
            <a:chOff x="-14513" y="-285500"/>
            <a:chExt cx="12777367" cy="718704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2F987192-C54C-C6E2-0975-BBD4A766367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6600" y="-285500"/>
              <a:ext cx="2606254" cy="212077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19473A7-4928-9F47-1C11-2255EF1E99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FF51D699-FA98-B273-C09D-94A9B3FB89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8707" y="6071332"/>
              <a:ext cx="754736" cy="83021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9A65F9E-9DC5-E6DE-5DFA-32A509E9163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43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5168C-F211-853E-885B-7A48994BA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0FFB98B8-579E-DE4A-208A-E5505DDA6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558" y="302369"/>
            <a:ext cx="9144000" cy="763294"/>
          </a:xfrm>
        </p:spPr>
        <p:txBody>
          <a:bodyPr anchor="ctr">
            <a:normAutofit/>
          </a:bodyPr>
          <a:lstStyle/>
          <a:p>
            <a:pPr algn="l"/>
            <a:r>
              <a:rPr lang="pt-BR" sz="4000" b="1" dirty="0">
                <a:solidFill>
                  <a:srgbClr val="34598E"/>
                </a:solidFill>
                <a:latin typeface="Myriad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Tarifa fixa e Consumo mínimo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8333474-FDCD-22F9-431B-B96077058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4513" y="-38013"/>
            <a:ext cx="11747955" cy="6666214"/>
            <a:chOff x="-14513" y="-38013"/>
            <a:chExt cx="11747955" cy="666621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D14B2D9-BF76-FB78-E86E-E82058A6567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V="1">
              <a:off x="-3162913" y="3378199"/>
              <a:ext cx="6398402" cy="10160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54A005F-96AB-C22D-4414-0BC830DF69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1906" y="-38013"/>
              <a:ext cx="761536" cy="110367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5E37E8-4B2E-FE68-0CBD-3CCB54D40CB2}"/>
              </a:ext>
            </a:extLst>
          </p:cNvPr>
          <p:cNvSpPr txBox="1"/>
          <p:nvPr/>
        </p:nvSpPr>
        <p:spPr>
          <a:xfrm>
            <a:off x="634043" y="1307592"/>
            <a:ext cx="370947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A </a:t>
            </a:r>
            <a:r>
              <a:rPr lang="pt-BR" b="1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parcela fixa 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pode ser:</a:t>
            </a:r>
          </a:p>
          <a:p>
            <a:pPr marL="457200" lvl="1" indent="0">
              <a:spcAft>
                <a:spcPts val="600"/>
              </a:spcAft>
              <a:buClr>
                <a:srgbClr val="002060"/>
              </a:buClr>
              <a:buNone/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I – </a:t>
            </a:r>
            <a:r>
              <a:rPr lang="pt-BR" b="1" dirty="0">
                <a:latin typeface="Century Gothic" panose="020B0502020202020204" pitchFamily="34" charset="0"/>
                <a:cs typeface="Arial" panose="020B0604020202020204" pitchFamily="34" charset="0"/>
              </a:rPr>
              <a:t>tarifa fixa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: quando não houver franquia de consumo associada; ou</a:t>
            </a:r>
          </a:p>
          <a:p>
            <a:pPr marL="457200" lvl="1" indent="0">
              <a:spcAft>
                <a:spcPts val="600"/>
              </a:spcAft>
              <a:buClr>
                <a:srgbClr val="002060"/>
              </a:buClr>
              <a:buNone/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II – </a:t>
            </a:r>
            <a:r>
              <a:rPr lang="pt-BR" b="1" dirty="0">
                <a:latin typeface="Century Gothic" panose="020B0502020202020204" pitchFamily="34" charset="0"/>
                <a:cs typeface="Arial" panose="020B0604020202020204" pitchFamily="34" charset="0"/>
              </a:rPr>
              <a:t>tarifa por consumo mínimo: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 quando houver franquia de consumo associada.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A </a:t>
            </a:r>
            <a:r>
              <a:rPr lang="pt-BR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parcela variável (volumétrica)</a:t>
            </a:r>
            <a:r>
              <a:rPr lang="pt-BR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Century Gothic" panose="020B0502020202020204" pitchFamily="34" charset="0"/>
                <a:cs typeface="Arial" panose="020B0604020202020204" pitchFamily="34" charset="0"/>
              </a:rPr>
              <a:t>é distribuída nas faixas de consumo previstas na estrutura tarifária, multiplicada pela tarifa por m³ correspondente àquele nível de consumo, observada a categoria da unidade usuária.</a:t>
            </a:r>
          </a:p>
          <a:p>
            <a:pPr marL="457200" lvl="1" indent="0">
              <a:spcAft>
                <a:spcPts val="600"/>
              </a:spcAft>
              <a:buClr>
                <a:srgbClr val="002060"/>
              </a:buClr>
              <a:buNone/>
            </a:pPr>
            <a:endParaRPr lang="pt-BR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88544A4-B9CB-436B-7682-A4E2E19C8B47}"/>
              </a:ext>
            </a:extLst>
          </p:cNvPr>
          <p:cNvGrpSpPr/>
          <p:nvPr/>
        </p:nvGrpSpPr>
        <p:grpSpPr>
          <a:xfrm>
            <a:off x="4852324" y="1307592"/>
            <a:ext cx="6980354" cy="5437717"/>
            <a:chOff x="4627882" y="1426135"/>
            <a:chExt cx="6802119" cy="5202066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4F6EA06-22C0-A684-A62D-EE3E57C53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7882" y="1426135"/>
              <a:ext cx="6802119" cy="5202066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6226740-64F1-53E7-7D4F-33FD5702F46A}"/>
                </a:ext>
              </a:extLst>
            </p:cNvPr>
            <p:cNvSpPr txBox="1"/>
            <p:nvPr/>
          </p:nvSpPr>
          <p:spPr>
            <a:xfrm>
              <a:off x="6331049" y="5559552"/>
              <a:ext cx="36232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Tarifa por consumo mínimo</a:t>
              </a:r>
            </a:p>
            <a:p>
              <a:r>
                <a:rPr lang="pt-BR" dirty="0"/>
                <a:t>Tarifa fixa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B45B5C00-B18C-5FC0-B3B0-2CFDFCE84C4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244980" y="4753427"/>
            <a:ext cx="2222188" cy="214811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8C2DE29-74E5-F3D0-55F9-6DE698F9B1A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978707" y="6071332"/>
            <a:ext cx="754736" cy="8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12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2F573DA855DB542A130F383761F5B01" ma:contentTypeVersion="14" ma:contentTypeDescription="Criar um novo documento." ma:contentTypeScope="" ma:versionID="d14f44be40e518fb8dc0184cd8a6e796">
  <xsd:schema xmlns:xsd="http://www.w3.org/2001/XMLSchema" xmlns:xs="http://www.w3.org/2001/XMLSchema" xmlns:p="http://schemas.microsoft.com/office/2006/metadata/properties" xmlns:ns2="4c97b648-d417-43f8-85fc-c0518c0f8533" xmlns:ns3="5e40ee87-1f3c-454e-b43b-09bedc1e569e" targetNamespace="http://schemas.microsoft.com/office/2006/metadata/properties" ma:root="true" ma:fieldsID="63af34515124c7c0b2f8beba54160868" ns2:_="" ns3:_="">
    <xsd:import namespace="4c97b648-d417-43f8-85fc-c0518c0f8533"/>
    <xsd:import namespace="5e40ee87-1f3c-454e-b43b-09bedc1e56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7b648-d417-43f8-85fc-c0518c0f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m" ma:readOnly="false" ma:fieldId="{5cf76f15-5ced-4ddc-b409-7134ff3c332f}" ma:taxonomyMulti="true" ma:sspId="65263e2f-43e8-4f5e-8efa-28dfb1393c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0ee87-1f3c-454e-b43b-09bedc1e569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455f470-0c90-4742-ad3a-ad8b18bea743}" ma:internalName="TaxCatchAll" ma:showField="CatchAllData" ma:web="5e40ee87-1f3c-454e-b43b-09bedc1e56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21FC5-5D7A-4B14-BDF6-4CC3309E5F55}">
  <ds:schemaRefs>
    <ds:schemaRef ds:uri="4c97b648-d417-43f8-85fc-c0518c0f8533"/>
    <ds:schemaRef ds:uri="5e40ee87-1f3c-454e-b43b-09bedc1e56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029FDDB-45FA-4155-95C0-E73067B7AB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1656</Words>
  <Application>Microsoft Office PowerPoint</Application>
  <PresentationFormat>Widescreen</PresentationFormat>
  <Paragraphs>105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Century Gothic</vt:lpstr>
      <vt:lpstr>Myriad Pro</vt:lpstr>
      <vt:lpstr>Wingdings</vt:lpstr>
      <vt:lpstr>Tema do Office</vt:lpstr>
      <vt:lpstr>Aspectos Regulatórios na Implementação da Tarifa Social de Água e Esgoto</vt:lpstr>
      <vt:lpstr>Agenda Regulatória 2022-2024</vt:lpstr>
      <vt:lpstr>Fundamentação Legal</vt:lpstr>
      <vt:lpstr>Lei 14.898/2024</vt:lpstr>
      <vt:lpstr>Percentual da população inscrita no CadÚnico com renda per capta de até ½ salário-mínimo</vt:lpstr>
      <vt:lpstr>Acesso e uso dos dados do CadÚnico</vt:lpstr>
      <vt:lpstr>Acesso e uso dos dados do CadÚnico</vt:lpstr>
      <vt:lpstr>Estrutura Tarifária</vt:lpstr>
      <vt:lpstr>Tarifa fixa e Consumo mínimo</vt:lpstr>
      <vt:lpstr>Tarifa fixa e Consumo mínimo</vt:lpstr>
      <vt:lpstr>Tarifa fixa e Consumo mínimo</vt:lpstr>
      <vt:lpstr> Desconto da Tarifa Social de Água e Esgoto</vt:lpstr>
      <vt:lpstr> Desconto da Tarifa Social de Água e Esgoto</vt:lpstr>
      <vt:lpstr>Equilíbrio Econômico-Financeiro</vt:lpstr>
      <vt:lpstr>Equilíbrio e Sustentabilidade econômico-financeiro </vt:lpstr>
      <vt:lpstr>Divulgação e Transparência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Nageysiel Da Silva Pires</dc:creator>
  <cp:lastModifiedBy>Renê Gontijo</cp:lastModifiedBy>
  <cp:revision>2</cp:revision>
  <dcterms:created xsi:type="dcterms:W3CDTF">2024-03-07T12:49:44Z</dcterms:created>
  <dcterms:modified xsi:type="dcterms:W3CDTF">2024-12-05T01:06:52Z</dcterms:modified>
</cp:coreProperties>
</file>