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169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 showGuides="1">
      <p:cViewPr varScale="1">
        <p:scale>
          <a:sx n="56" d="100"/>
          <a:sy n="56" d="100"/>
        </p:scale>
        <p:origin x="1000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574086-6DFD-0CE2-35DE-D8D266E61E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19E66C7-A346-B927-E8F8-940D2F24C9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8D73DC1-391D-158E-DF7E-0658BC403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DD076-3C0D-460C-BC18-FC108C6EB5EE}" type="datetimeFigureOut">
              <a:rPr lang="pt-BR" smtClean="0"/>
              <a:t>31/07/2024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4001379-A06D-A54E-983F-5A11E9933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241E16A-4EE7-4334-3598-A91A531AA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8A63-19DE-44FD-8813-AA33665108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0223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51BFEA-ADA6-F389-5192-4B628835D9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46C52C2-6E48-1C0A-84AB-F735B5896F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5EFD400-0659-54C0-8515-7DC2C69E9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DD076-3C0D-460C-BC18-FC108C6EB5EE}" type="datetimeFigureOut">
              <a:rPr lang="pt-BR" smtClean="0"/>
              <a:t>31/07/2024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766AC30-3DA4-E78F-A5CB-7E1EC3404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FEE2924-5C22-9B85-AA8F-8CE7FEE11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8A63-19DE-44FD-8813-AA33665108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7614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049FABB-DDC2-D9CE-49ED-860EDB1F1F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8BE1FF5-E55C-5C18-EBE3-67497D6D50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F9C473B-FD38-1CF4-991D-924F24925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DD076-3C0D-460C-BC18-FC108C6EB5EE}" type="datetimeFigureOut">
              <a:rPr lang="pt-BR" smtClean="0"/>
              <a:t>31/07/2024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79C2CE-0456-B7A4-4B39-1596CB02D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991A90B-6A16-2BCF-6248-C2AE57624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8A63-19DE-44FD-8813-AA33665108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417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495FED-667D-8F0B-9B91-3FA465B88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F4B855C-0F46-C35E-9ACF-74F819786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F29620E-5A1C-BBCA-2E16-C8FF335FB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DD076-3C0D-460C-BC18-FC108C6EB5EE}" type="datetimeFigureOut">
              <a:rPr lang="pt-BR" smtClean="0"/>
              <a:t>31/07/2024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ECA6028-D782-82CF-04D1-9AE811146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C0F379E-B314-2E6E-5DBA-EB71C8DC7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8A63-19DE-44FD-8813-AA33665108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5531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60F0C7-89AF-2DC9-9FC6-8C101EE24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731B884-3999-D654-EF7B-68A5CCB6CB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B30F45E-D684-37FB-2AA9-9CD1176DC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DD076-3C0D-460C-BC18-FC108C6EB5EE}" type="datetimeFigureOut">
              <a:rPr lang="pt-BR" smtClean="0"/>
              <a:t>31/07/2024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E8A9548-A1C7-367E-527C-6907DAB1B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9F1C6A-23E1-E7A9-80B4-F7A4BDECD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8A63-19DE-44FD-8813-AA33665108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871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341453-3C7F-9B6C-CBC4-D17E013A3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6DEF0A9-3E7D-0F4C-D947-41B0CD4AC9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EB7E82D-A5A1-6EA8-7A3A-DC6DA9E5D0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93306EB-D434-C881-1EB0-F21824405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DD076-3C0D-460C-BC18-FC108C6EB5EE}" type="datetimeFigureOut">
              <a:rPr lang="pt-BR" smtClean="0"/>
              <a:t>31/07/2024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18F384B-8856-1D24-5FC7-7A4877A6C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A281355-6130-2D46-9840-9D3057413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8A63-19DE-44FD-8813-AA33665108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8034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B61BDD-D0B8-AE35-3E2D-1593529D3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434EC32-A493-31B4-F56A-349C1F633E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9879436-3C51-5F3D-F28B-638183A9EE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1610B9D0-EFB3-C562-92C9-72CC29A806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DF513A9-4E63-0F5F-B3FA-B3FF57E26B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24B5D8E3-490F-1431-5A8E-63D868ED1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DD076-3C0D-460C-BC18-FC108C6EB5EE}" type="datetimeFigureOut">
              <a:rPr lang="pt-BR" smtClean="0"/>
              <a:t>31/07/2024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AB6C83F-F325-3E36-7DA5-340B30A02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E386419D-D5D7-F532-B143-D83E1CDD5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8A63-19DE-44FD-8813-AA33665108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1440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D1F361-01F8-4BFF-4010-ED6D5B533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11679AE-B30F-820D-50D7-2CE18758C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DD076-3C0D-460C-BC18-FC108C6EB5EE}" type="datetimeFigureOut">
              <a:rPr lang="pt-BR" smtClean="0"/>
              <a:t>31/07/2024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4A738E6-AC0B-9B0F-AC7C-333750EE1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AA06FB5B-7A59-1018-A6D1-1F12E2EAE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8A63-19DE-44FD-8813-AA33665108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4344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6A4A760A-2580-243B-0CFA-D7889CB51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DD076-3C0D-460C-BC18-FC108C6EB5EE}" type="datetimeFigureOut">
              <a:rPr lang="pt-BR" smtClean="0"/>
              <a:t>31/07/2024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4124B974-0D01-FF51-5A3E-7CDE953E0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82959E0-5C80-48E1-0CCF-4B7EE0C4B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8A63-19DE-44FD-8813-AA33665108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2266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FB63AC-D370-9875-CFAE-B7CF4F235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D062697-D1B7-8E09-29E0-8B500FE8EA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B2C0825-A14B-D6B6-39B0-2D3F293614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7DE9195-3CF9-49ED-A1CC-4FE9673A7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DD076-3C0D-460C-BC18-FC108C6EB5EE}" type="datetimeFigureOut">
              <a:rPr lang="pt-BR" smtClean="0"/>
              <a:t>31/07/2024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5017E12-2ED5-F74D-7608-E56BF94C9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5778DF3-D2C7-35AB-9EAC-26C6AA127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8A63-19DE-44FD-8813-AA33665108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9388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49D0AE-884F-33C8-9011-67D84DA9B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9E53E38-0DA5-9749-0C1A-6EF10CA111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433F31B-0394-11C5-B0FD-C4C4895699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E0D7139-F61E-00FB-F189-D5F36FB4E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DD076-3C0D-460C-BC18-FC108C6EB5EE}" type="datetimeFigureOut">
              <a:rPr lang="pt-BR" smtClean="0"/>
              <a:t>31/07/2024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C68F57B-4FCE-B09A-34C7-D94DD13EF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C7E8382-E86B-E11D-2B96-998F52FCB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8A63-19DE-44FD-8813-AA33665108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0679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9F9EFDF-7A13-3C50-123F-4D566412E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F340055-9010-949E-FA2F-30F22F8E45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35ACA69-0B8C-3768-670E-C26AA75B26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2DD076-3C0D-460C-BC18-FC108C6EB5EE}" type="datetimeFigureOut">
              <a:rPr lang="pt-BR" smtClean="0"/>
              <a:t>31/07/2024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493FF72-17D2-9F0B-5053-1A23B9032A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4EE7D1A-FF2D-41EA-2569-49394C45A7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9E8A63-19DE-44FD-8813-AA33665108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6838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3031327A-9FF4-40A0-A695-B4462C593E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62272"/>
            <a:ext cx="12192000" cy="6133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9276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>Agencia Nacional de Aguas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Joaquim Guedes Corrêa Gondim Filho</dc:creator>
  <cp:lastModifiedBy>Joaquim Guedes Corrêa Gondim Filho</cp:lastModifiedBy>
  <cp:revision>1</cp:revision>
  <dcterms:created xsi:type="dcterms:W3CDTF">2024-07-31T18:00:27Z</dcterms:created>
  <dcterms:modified xsi:type="dcterms:W3CDTF">2024-07-31T18:01:04Z</dcterms:modified>
</cp:coreProperties>
</file>