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22"/>
  </p:notesMasterIdLst>
  <p:sldIdLst>
    <p:sldId id="361" r:id="rId2"/>
    <p:sldId id="296" r:id="rId3"/>
    <p:sldId id="354" r:id="rId4"/>
    <p:sldId id="352" r:id="rId5"/>
    <p:sldId id="344" r:id="rId6"/>
    <p:sldId id="349" r:id="rId7"/>
    <p:sldId id="376" r:id="rId8"/>
    <p:sldId id="346" r:id="rId9"/>
    <p:sldId id="303" r:id="rId10"/>
    <p:sldId id="348" r:id="rId11"/>
    <p:sldId id="372" r:id="rId12"/>
    <p:sldId id="331" r:id="rId13"/>
    <p:sldId id="325" r:id="rId14"/>
    <p:sldId id="378" r:id="rId15"/>
    <p:sldId id="379" r:id="rId16"/>
    <p:sldId id="334" r:id="rId17"/>
    <p:sldId id="386" r:id="rId18"/>
    <p:sldId id="373" r:id="rId19"/>
    <p:sldId id="374" r:id="rId20"/>
    <p:sldId id="283" r:id="rId21"/>
  </p:sldIdLst>
  <p:sldSz cx="9144000" cy="5143500" type="screen16x9"/>
  <p:notesSz cx="6858000" cy="9144000"/>
  <p:embeddedFontLst>
    <p:embeddedFont>
      <p:font typeface="Oswald" panose="020B0604020202020204" charset="0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Open Sans" panose="020B0604020202020204" charset="0"/>
      <p:regular r:id="rId29"/>
      <p:bold r:id="rId30"/>
      <p:italic r:id="rId31"/>
      <p:boldItalic r:id="rId32"/>
    </p:embeddedFont>
    <p:embeddedFont>
      <p:font typeface="Oswald ExtraLight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ção Padrão" id="{9E660715-8A01-4338-9727-694AFC0DF056}">
          <p14:sldIdLst>
            <p14:sldId id="361"/>
            <p14:sldId id="296"/>
            <p14:sldId id="354"/>
            <p14:sldId id="352"/>
            <p14:sldId id="344"/>
            <p14:sldId id="349"/>
            <p14:sldId id="376"/>
            <p14:sldId id="346"/>
            <p14:sldId id="303"/>
            <p14:sldId id="348"/>
            <p14:sldId id="372"/>
            <p14:sldId id="331"/>
            <p14:sldId id="325"/>
            <p14:sldId id="378"/>
            <p14:sldId id="379"/>
            <p14:sldId id="334"/>
            <p14:sldId id="386"/>
            <p14:sldId id="373"/>
            <p14:sldId id="374"/>
          </p14:sldIdLst>
        </p14:section>
        <p14:section name="Seção sem Título" id="{15C84B17-843E-4680-9B64-76FC24485DC9}">
          <p14:sldIdLst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zabelly Carvalho da Costa" initials="" lastIdx="4" clrIdx="0"/>
  <p:cmAuthor id="1" name="Fabiano Morell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4B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AB8D66-D577-46ED-A8EE-70AD4EA4B417}">
  <a:tblStyle styleId="{C4AB8D66-D577-46ED-A8EE-70AD4EA4B4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71" autoAdjust="0"/>
  </p:normalViewPr>
  <p:slideViewPr>
    <p:cSldViewPr snapToGrid="0">
      <p:cViewPr varScale="1">
        <p:scale>
          <a:sx n="158" d="100"/>
          <a:sy n="158" d="100"/>
        </p:scale>
        <p:origin x="264" y="138"/>
      </p:cViewPr>
      <p:guideLst>
        <p:guide pos="5564"/>
        <p:guide pos="3357"/>
        <p:guide pos="25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9282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3900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57c6e2aecd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57c6e2aecd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pt-B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009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8754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70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77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20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DBBDABD-3389-4A03-A1B6-AE87CB34BFCB}" type="datetime1">
              <a:rPr lang="pt-BR" smtClean="0"/>
              <a:t>05/06/2024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217C358-89B4-4E0D-8A77-A5397065CA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8525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ítulo e corpo 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342900" lvl="0" indent="-257175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095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5" r:id="rId5"/>
    <p:sldLayoutId id="2147483656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45.pn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ctrTitle"/>
          </p:nvPr>
        </p:nvSpPr>
        <p:spPr>
          <a:xfrm>
            <a:off x="3409538" y="329682"/>
            <a:ext cx="5649683" cy="1923012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>
              <a:buSzPts val="990"/>
            </a:pP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/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5ª Reunião Extraordinária da Sala de Crise da Região Sul</a:t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/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Condições Observadas/Previstas </a:t>
            </a:r>
            <a:r>
              <a:rPr lang="pt-BR" sz="3000" dirty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e Prognóstico Climático </a:t>
            </a:r>
            <a:r>
              <a:rPr lang="pt-BR" sz="3000" dirty="0" smtClean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JJA/2024 </a:t>
            </a:r>
            <a:r>
              <a:rPr lang="pt-BR" sz="3000" dirty="0" smtClean="0"/>
              <a:t/>
            </a:r>
            <a:br>
              <a:rPr lang="pt-BR" sz="3000" dirty="0" smtClean="0"/>
            </a:br>
            <a:endParaRPr sz="3000" dirty="0"/>
          </a:p>
        </p:txBody>
      </p:sp>
      <p:sp>
        <p:nvSpPr>
          <p:cNvPr id="32" name="Google Shape;32;p11"/>
          <p:cNvSpPr txBox="1">
            <a:spLocks noGrp="1"/>
          </p:cNvSpPr>
          <p:nvPr>
            <p:ph type="subTitle" idx="1"/>
          </p:nvPr>
        </p:nvSpPr>
        <p:spPr>
          <a:xfrm>
            <a:off x="4107400" y="4710300"/>
            <a:ext cx="3316800" cy="433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dirty="0" smtClean="0"/>
              <a:t>Porto Alegre, 05 </a:t>
            </a:r>
            <a:r>
              <a:rPr lang="pt-BR" sz="1100" smtClean="0"/>
              <a:t>de junho </a:t>
            </a:r>
            <a:r>
              <a:rPr lang="pt-BR" sz="1100" dirty="0" smtClean="0"/>
              <a:t>de </a:t>
            </a:r>
            <a:r>
              <a:rPr lang="pt-BR" sz="1100" dirty="0" smtClean="0">
                <a:solidFill>
                  <a:srgbClr val="99CCFF"/>
                </a:solidFill>
              </a:rPr>
              <a:t>202</a:t>
            </a:r>
            <a:r>
              <a:rPr lang="pt-BR" sz="1100" dirty="0"/>
              <a:t>4</a:t>
            </a:r>
            <a:r>
              <a:rPr lang="pt-BR" sz="1100" dirty="0" smtClean="0"/>
              <a:t>.</a:t>
            </a:r>
            <a:endParaRPr sz="11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651380" y="3214461"/>
            <a:ext cx="2326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Marcelo Schneider</a:t>
            </a:r>
          </a:p>
          <a:p>
            <a:pPr algn="ctr"/>
            <a:r>
              <a:rPr lang="pt-BR" sz="12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Meteorologista do INMET</a:t>
            </a:r>
            <a:endParaRPr lang="pt-BR" sz="12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321698" y="1318727"/>
            <a:ext cx="5138057" cy="108857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24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1826750" y="155857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/>
          <a:p>
            <a:pPr lvl="0"/>
            <a:r>
              <a:rPr lang="pt-BR" sz="2000" dirty="0" smtClean="0"/>
              <a:t>Monitoramento da chuva 30 dias e trimestre</a:t>
            </a:r>
            <a:endParaRPr sz="2000" dirty="0"/>
          </a:p>
        </p:txBody>
      </p:sp>
      <p:sp>
        <p:nvSpPr>
          <p:cNvPr id="5" name="AutoShape 2" descr="data:image/jpg;base64,iVBORw0KGgoAAAANSUhEUgAAApsAAALaCAIAAADx9A/6AAAACXBIWXMAAAsTAAALEwEAmpwYAAAgAElEQVR4nOydZ1wUV9fAz8wuvTfpRREpgqBiQVFRsXeNvSYajb3HRKMmJkYssddYEmKMvcaCLWBE7KIgiIL03uvCsrtz3w8nmcy7uyxoLMmT+//Ab7hz59bZObeccw8AhUKhUCgUCoVCoVAoFAqFQqFQKBQKhUKhUCgUCoVCoVAoFAqFQqFQKBQKhUKhUCgUCoVCoVAoqjD81Ycffuji4iKRSNauXfsGMzAyMqqoqMDr0aNHe3h4FBUVbd26lY/Asqyurq5EInntZF8Vc3PzuXPnAsCjR4/Onj3Lh5uYmCxYsAAATp069eTJk9dLnKd9+/Z9+vQBgA0bNrx2Ud92jiNHjvTy8iouLt6yZcurZmdnZzdt2jS8Likp2bx5M38rKCioa9eueH3v3r0LFy40MM3XexneLDY2NtOnTweAEydOxMbGvpE03/bL4OLi8uGHHwLAhQsX7t27BwALFy40NjZW6hcAmDdvnpmZGf/mjx07tlmzZnhL+NozDLNixQqWZfHfdevWVVVVWVlZzZo1q64yxMbGnjhxAtOvK87Tp0+PHz/+t6pKoVAaQnh4OCGkoKDgTSVoZGQUEhJy7tw5PuT06dOEkOfPn/MhnTt3jo6O7tChw99J9lVp2rQpIYQQUllZ6ezszIc7Oztj+Lhx4147cZ65c+dianZ2dn8/tbeU44kTJwghiYmJr5FdmzZtyJ/I5XJzc3P+1pkzZ/hbO3bsaGCCr/EyvA38/Pyw5KNHj35Tab7tl6FLly6Y/syZMzEkIyMDQz744ANhzOTkZELIvn378N/z58/zPSWU/S1btiQCGjVqBADNmzcndXPo0CEAePnypYY4hw8ffhvVp1AoiPjtJR0WFtahQ4crV67wIZmZmc+ePUtNTcV/e/bsGRYWxjCM+ucbnOxrY2BgsGXLlsGDB//9pFQpLi5+9uwZAMhksreR/j8KkUjUrVu3EydO4HVQUNCrpvB6L8O/hff4MmzatCksLKyysrLemMHBwfx19+7dNcRMTk5++fKlUuDTp08BIDIykr8VFBSkpaVVVFT06NEjDHlTax4UCkUtDZXourq6AFBTU6N6S0dHR1dXt7KyUqFQCMMNDQ2VYs6ePVv4r4GBwWt8wVWT5WEYxtjYWLUkGhg0aNCAAQN+/fVXDXEwWYVCUddnkWVZ3AXgOI4PPHjw4MGDB9XG19XVFYlEVVVVmstmbGxcUVFBCFG9ZWhoKBKJysvL1d6tF0NDQ82feF1dXUKIVCptSGqlpaWmpqbBwcEo0f39/U1MTBQKhUQiMTIyamDiGl4GhmGwwHVVViwW6+vr19VWiL6+vlQqVX1FZTJZA6vZkIwMDAyqq6uFrwFS18sgFosNDQ1ramrU/rLeCA4ODl999dXChQs1xMEe9PLysrW1zcnJgT8lOoarxj948OCXX36pNqmJEyfy1yUlJaamptHR0T179vw7VaBQKA2ErevGlClTEhMTo6Ki3NzccIwvkUhu377dqlUrPs7EiRPj4uIkEklpaalEIvn99987duyItxISEtzd3QEgMDAwMTHx448/BoCdO3cmJibi9HrGjBn8euzRo0djYmIAoE2bNomJiYmJifwurKGhIYbMmDGjrmQBwMHB4YcffigpKSktLa2urg4PD+/SpUsDm2Dr1q36+vpqb9na2h45cqS8vLy0tLSioqKwsHDjxo06Ojp8hJYtW4aFhVVXV2OEU6dONW7cGG9NmjQJS44rlsj48eMfP35cVVVVWVmZlZUVEhJiYGDA342JiUlMTBw9evSCBQuys7PLysqKi4vXrFnDb2dqaWmFhITk5uZWVFSUlpZWVVWdPn3awcGhgTVlWXbFihUFBQUVFRV5eXnz5s1TjdO/f//o6GiJRFJdXR0XFzd27Nh6k42MjATBDA+FwePHj1U3jOtKXO3LAACmpqZ79uwpLS0tLy8vLy8/ePCgra2tMMGAgIDLly9XVVWVlZWVlZUdOnSIb38AOHXqVGJi4hdffLFnz56KioqioqKAgAAA0NPT++qrr9LT0ysqKqqrq58+fcq/SHWhOSMAGDRoUEJCQmVlZWVl5e7du3v16iXsfdWXoX379jdv3pRIJCUlJRKJ5OXLl/WW4bWZM2dOixYtNERISEgoKChgGAb7Tltbu1OnTgBw8+bNt1QkCoXydlHaR1+0aBEhpLy8PCcnRyKRFBYW4k5YVlaWlpYWAAwfPpzjOELI8+fPo6KicOJSVVXl5uYGADKZTLh/tnjxYvj/++jLli0TRsAJa+fOnfHffv36YTGMjY0xZNmyZXUl27hx45ycHAzBIhFC5HL5mDFj1NaU30fHKhNC1qxZAyr76CKRKDo6GtPMzMzEOSIhhNccbNOmTVVVFUbA6hNCMjIyUDNIdet03bp1fMn5ct6/f58X6phFYmIiISQnJ6e2thbj8JujW7duxZD8/PyioiK8vnv3Lt6td7OWf1wikeTl5WGzE8E++qhRoxQKBSEEhy8YGbUIVeH30RcsWIAXKOSuX79OCNmwYUNWVhYR7KNrSFzty6Crq/vw4UO+/bHrk5OT+VnjoEGD+Cbi27OwsNDLywsj3L9/nxCSm5uLt6qrq01MTLS1tW/evKn0FCFk165d+JTqPnq9GQ0aNAirJpfLMzIyOI7jt7GxL5S6xtnZGddXpFJpRkYGnzhqz70Gde2j37x5ExO/desWLoGo3UePioo6fvw4IeTHH3+EP3+Gcrl88eLFmKzSPvqxY8c+UEF1PaakpIQQcvXq1derFIVCeX3USnRCyKVLl4yMjFiW/emnnzCkTZs2AHDq1ClCCL+f7ejoGB0dffjw4c6dOwOAp6dnQkICfkq8vLwsLCzg/0t0S0vLOXPmYIJjxozx8PCABkh0tcleuHABP47jx4/X1tb28fGJj48nhFRWVlpbW6vWlJfoo0aNunPnDj7r6empJNE9PT0fPnxYXV3dv39/ANDR0Xny5Akh5M6dO5jO7du3CSE5OTnNmzcHgIEDB+LnfsWKFaDyEW/bti3evX79urOzs76+/tKlSzHChg0bMEGU6DKZrHfv3gDQvHlzqVRKCEFdcZFIdPXq1eLi4vXr12P83bt3o4zR09NTzVEJZ2dnuVxOCImMjEShOH36dIyPEl1XVxfF/G+//WZgYMCy7KZNmwghVVVVJiYmqgnyEr1Xr1744JQpU/T09Kqrq7EHhRJdc+JqXwYcKCgUCnwZmjVrVlBQQAhZvXo1ABgYGGCC6enpAQEBYrF44MCBKCbv37+PJUSJTgj5/vvvO3XqhEsCvJTauHGjsbGxtbX1yZMnMQQ7WkmiNySj58+fE0Jyc3NxAalNmzZlZWXCvlDqmlGjRiUkJOTn5zs5OeFvB+VuSEiI+h9nfdQl0Xfu3Ll+/Xq8NWXKFKhbos+cOZMQkpGRAQBfffUV1u7jjz/GZxuiGYd1F0IlOoXy3qhLovO6x4MHD+a/4AAQGhqK4uTGjRufffZZu3btRCKRMEGUf5cvX+ZDlHTdhwwZopRFvRJdNVkbGxucHgl1qvl0lHbuEV6ijxgxws/PDyd/4eHhanXdsVKGhobBwcGPHz8mhMTHxwOAtbU1Suivv/6ajzx06FA/Pz9tbW1Q+Yjv3LmTECKTyWxsbPj4v/32G7Y5zp9QogtbDHOMiooSlp9lWbFY3Lp16yNHjmAWOHDRLNEnTZqEd4Vqay9evCB/SvTu3btjhL59++Jdc3NzDFHSl0Z4id6zZ89jx44RQo4cORIcHIzVNDY2Fkr0ehNXfRlwJs2vQMCfawyoXTVy5EiMP3z4cD7CihUrMBAXmVGiV1ZW4ogHwdFebGwsv21vaGiIAvjkyZOgItHrzcjFxQWvhVvLW7ZsEfaF2q7BV6tRo0YjRozAIcLOnTtV2xkAhg0bNlyAagQNEt3AwCA1NZUQUlhYaGlpWZdE56W1p6dnZGQkIWT9+vV1SfTy8vIsFVxdXZVKRSU6hfKOqV8zLj09HS/Ky8vxArd1v/vuu4EDB5qamnbu3Bnn5fn5+Xv27Pnmm29qa2v/ZrH4ry2/hVwXHh4eGEco9nD2zDCMp6en5scfP368bdu2+fPnBwUFjR8/Xumuk5PTrFmzevTo4ePjozRecXFxwUIKlX5PnTpVV0a4Qpuampqbm8sHRkVFde3a1dLS0srKKj8/HwNxnoRgm/NZ6+vrT58+fcCAAW3atBHu/ZMG6MfZ29vjxYsXL/jAZ8+e4S4JADRp0gQv9u/fz/cgNiNvslwXERERw4cP79atW1paGgBER0fzb8trJ45r+D4+PpgmAOBSAcbne/b27dv8I/w74OHhwW/GJyUlVVdX4zXLsjiVxLUZDKysrIyJiQkMDMS1ASXqzSgrKwuvhUaACQkJaivF0759+6lTp3bp0qVx48b16of+8ssvOExERCKRqvJdXVRVVc2ZM+fs2bMWFhYajpqIj4/Pz89v1KjRkCFD2rZtCwDh4eH8O6PExo0b69KMo1Ao75H6JTqvCaykJxwTE+Pt7T116tR+/fr5+fmJRKJGjRotX77c2NhYrcrVqxVL/EfBUMdeA7w5EP+I8Foul9eb14oVKz744ANHR8elS5cKw11cXB4+fGhubp6Tk7N3796IiIgJEyb07dsX24H/pNZbQmE5lYYFasspVL0WtrlIJIqIiGjTpo1EIvn111/Dw8OdnJywzA35vvNJKckG/pqXK7GxsaWlpXiNU+Tk5GTNiUdERACAlZXV5MmTASA8PFwpwmskjo8UFxcLp+l8sfl+F1ZBbXsKbQo4jlMoFLjIIUwQVUPUmkjUmxH/lFDJUXityuDBg0+ePMmy7NOnT9euXRsREREaGmptbd1wG41X4ty5c2fOnBk8ePCkSZPqGm0TQm7cuDF8+PAFCxZoaWnJ5fLIyMiRI0e+jfJQKJS3xOvbo1tbW7u6up45c2blypVmZmbdu3fftGmTg4MD7gHDnxNHpU+nEH6SxMfhPzf8xi1uNKo+xT/y7NkzhUIhEomCg4NDQ0MxMDg4GOVBdHR0vRWprKycN2/eyZMnhWuzADB58mRzc/Pa2lpfX1/cjMCNWCxAUlISx3Esy7Zu3Zp/BFfRz549KzwUD4mLiwsODnZ2dnZzc8PJHK9anJaWVlxcrNosSgQFBaEGw5gxY/DALzzhDhom0ZOSkvDC398fjwTQ0tISWi7wEbZv344H+JiamjZr1uzZs2f1HnMWHx+fl5dnbW2Nmg0o4NXmXlfiqi/Dy5cv7ezs8vPzR4wYgSEtW7YsLS3FNeS4uDgMDA4O3r9/P3+NST1+/JjPWkmGxcXF+fn5denSRUtLC6W1lZUVrtKrfVvqzaikpATfwJ49e37//fcYYeDAgRqaa8GCBSzLPnjwoF27dth3+O7V1fUBAQHCxaqGT9B55syZExwcbGhoqGEAigst2IOPHj1SWmWhUCj/fOpZ067zMZa9d+/ejRs3jh8/bm9vX1JScvXqVZx7ZWdnYxyca7q4uLRq1Urteib/qW3fvn23bt0AgF+RHjNmjImJiaOjo6qukFKyxcXFaE0+ZsyYFStWuLu7Dxw4cPfu3ZhaA4+cPHXq1Pnz55UC0fBdS0sLzcM6derE2/YAAFYZACZMmPDxxx83bdp06dKlXbt27datm3ASzBMaGoojgJMnTwYFBTVv3nzPnj3+/v4AsH379oYUkjfEx+VoBwcH1HUCAKFBXV1cvXoVZef69esDAgLs7e13794tNAaLjIxEW+Svv/7a2dkZLeXu3r1bWlrasmXLetO/ceMGXuD0TuluvYmrvgzYdy1btpwzZ45IJPL29g4PD09OTsatjbCwMExww4YNo0ePdnNzmzt37pw5cwDgwoULwnm/kvxDde7GjRv/8ssvvr6+7du3P336tJ6enkKhUHu8Xb0ZlZSUoOri0KFDd+3aNWrUqJMnT6L1V12gWriVlZWRkRHDMAsWLDA2Nob/v3wi5NGjRw8EaEi5LjIyMupdJxeOw1RXWYR06dJlhQr8+JJCobx/6tKMs7KywhBe+wZtbPr374+a2DKZLDs7G5V1a2pqcE8dAHjdePKnOreSZpyrq6vQfAg/c7jBSf40E0pMTMzPzycCzTjVZO3s7NDiS0hZWVldX1WhZhwf6OLiwtunoWZcYGAg6txJpdKUlBSO49DmqqKiAueRTZs2RS1oIY8ePapL83zJkiXC+iK4+ooRsABCAY+dgsvOJiYm2BQcx6WkpEilUt4GDM2s67Vemzx5srAACoXiwYMHRGC9NmDAANQT5DiON6nas2eP2tSEmnEg0JznbQGUrNc0J676MgjNzKRSKd4tKSnhN7a7devGGw3yJCQk8AYOqBl3/fp1YbHFYvG5c+eUnlIoFPPnz8cIqtZr9Wbk5OSUmZnJ35JKpRcvXsRrHDMpdQ1v5lBWVpadnc2/WmFhYWqbul40aMYJK46KlkSdZhz+y1v64UrbK+m680N5HqoZR6G8Y/7aGvTx8ZFIJM+fPz927BgA2Nvbm5mZJScnHz58GKfFJiYmbm5uycnJ58+fz8rKevHiRVhYmImJibGxsZGRUUFBwZUrVyZPnsx/0KOjoz09Pc3MzHJzc69cuXL37l0vLy+ZTBYXF4eLxnggTLNmzeRyeXR09MmTJyUSyfnz5xs1amRra4vneIwfP97NzS0/Pz88PByVnFWTraioCA0Nra6uNjU11dXVzc3NPX369Lhx44RLr0J0dXV9fX2Tk5MvXbrEa12VlpYWFhbq6eklJydfvnw5OTk5PT396dOnTZs2NTAwKCgoWLdu3Zdffunm5paZmfno0aP8/Pzi4uKjR48aGhqiAXpKSsr+/funTJmCG7f29vYWFhbJyclHjx5Fzaxbt25FREQYGRmZmJjU1tY+fvz466+//vzzz/lJZEBAQHp6elRUFDrb4DslJibm4sWLUqn08uXLjRs3Njc3l0qlhw4dGjlypKenZ3p6enp6ekxMjGqOSkRHR8fExLi4uOjq6kZHR0+fPj02NtbIyCg+Pv7MmTMA8OLFi/DwcEtLSxMTE47jnj59unr16rrmdoaGhp6envg+ZGdnl5aWenl5Ye5o1tW2bdvc3Nxbt25hdTQnrvoyVFRUHD16VC6XW1hY6OvrFxYWnj9/fty4cfyIMCUl5ejRo9ra2mZmZgzDvHz58vvvv//www/5LQw/P7+ysrLo6GihUOE47ujRo6mpqaampqjlfuPGjenTp/NHjhsYGGBFwsLCUlJSGpJRWVnZzz//LJPJKioqbty4MW3aNIVCgULxm2++qampUeqaW7duyeVyJycnbW3thISEWbNmhYeH41tx8uTJ19hN53+b165dw/bBxo+KiuK1EDiOe/z4sYuLS3Jy8p07d1DRz8vLq7a29smTJziYMDY2lslkycnJ69evr62ttbGxsba2Tk5OPnLkSE1Njb6+vre3d3IdPH/+HA8N5Gnfvj3+WK5du/aqNaJQKBQK5T2wZs2axYsXjxgxglcA/PbbbwkhNTU1SrqQFAqF8vZ4i55aKJT/CEFBQe3btweA9u3b37lzp0mTJnhocXh4+FtSX6dQKBQKhfLmCQgIKC0tVdpXzsnJ4Y+JpVAolHfA/6bzSgrlHWNlZTV06FBPT0/0whcTE3PixAlqAEahUCgUCoVCoVAoFAqFQqFQKBQKhUKh/Bv5ax/d29ubP0wGAGQyGTpvFnoWeRv4+PhYWlpWV1fzhuyaMTQ0xMNQ8eTRt1Qqc3NzCwsLPHqlUaNG5ubm9freaEiavr6+AJCXl4cO3P7hODg4oB+XW7duvZ73HXypGt65/xy0tLQWLVrEsmxSUtLRo0f58E6dOonF4uzsbN4sXom/32hvDz09PTwOCM/Y4cMNDAyUjkAGgOLi4gYeNxsYGKilpZWTk4O/kXqbiEKhvHXQIaYqN2/edHZ2fnv5Kh0kVy+qR3oBQO/evbds2fKmiuTu7o7uNePi4lauXBkVFaV6RuxrsGbNGix5Wlrav8JMud5D6OrlxIkTRHAm3b+ICRMmEEIyMzNdXFyE4XgOmvAcPQ8PDzypHvn7jfb2WLJkCZZNydvC2bNnVX/4ShXXAB54t3fvXvxXtYkoFMq7Qc257jKZTC6X80P4wMDAS5cuoXOqfyYHDhy4dOmS2qPjX4++ffsWFRWNHz/+3r178+fP9/Pz+/ufJ7FYPHHiRLx2cnLCk3Qp/0wYhlm8eHFxcXHv3r3Rq01dTJ48OSYmplevXu+qaK/PiBEjvv76a7W3/Pz83nFhKBTK24Wfo+O5VyKRqEWLFk+fPsXAfv36vaV8TUxMeJ9dDUEsFltbW1tbW/NepJ48eUIIuXz58psqkoGBAR7sCgAsy9blP+OVGDRoELYkjpaEs7p/LP/ZObq2tna7du1U/f6BygR0y5YthBChA1x9fX18P4Xe0t4vTk5OBw4cEB6bL5yjW1hY4K3ly5f3E6C6Dl8XSnN0Kysra2trdNNAoVDeJXWeGadQKGJiYr7++usjR44AgIeHx4ULF4YPH96zZ8+MjIwLFy6EhITo6uquX7/+3LlzDMOMGjVqzJgxtra2eXl5p06d+vHHH4WnZTVp0mT27Nlt2rTR09NLSUn5+eef8SBxABg3bpyfn19eXt4XX3wBAIMGDerfv39+fv66devQm1llZeXx48e///57TNDW1nbFihUAsHfv3nv37u3Zswd9o3l5ee3du/fEiRMo2vv06TNx4kRXV1eRSJSXlxcWFrZz507e1zXLsmPHjh02bJijo2NlZeXt27c3bdrE78rr6OjMnz8/MDDQ1NS0pqYmPj5+y5YtMTExfHVMTU2nT58eHBxsamqak5Nz7ty5H374gU9cLeg4PCsr6/Llyx999FGfPn0cHBwyMzOFcYyNjWfMmBEcHGxubp6fn3/x4sU9e/agtOjfv/+gQYMAYNasWRji6+s7a9YsAFi7dm1SUlLHjh3R+/WiRYsWLVrUu3dvuVx+4sSJ7du3N2nSZNmyZS1atCgoKNi+fTs6CgOAhQsXenh4pKamrl69GkNGjBjRo0cPjuOmTZumthbm5uaaWyYoKGjWrFl4eDj60VFCc78IcXFxQfc8y5cvDwoKmjRpkqWl5dOnT0NCQoQ6DZr7QiQSTZkyZcCAAba2tnK5/OXLlz///PPFixfV1s7Nze3TTz8FgG3btuFx6Lq6utu2bQOAM2fO8O3Gs2DBAnTHJxKJ9u7dGxsbu3Xr1g4dOqBb8UWLFpWVlb1Gv2CC48aNGzp0qKOjY2lp6Y0bN3bs2FFYWMhH6NWr16RJk7AZs7OzL168uHfvXqFXeCEnT5709/evra199uwZanII8fX1xUH8wYMHNS9IIAzDfPTRRyNHjjQ1Nb1//z7/8vB88cUX+vr6v//++8GDBzFEc6e/Ul0oFEqDUJqjI/wsDX06rV+/HreBeZ9j48ePB4B9+/YpbcKdP3+e3yru3LlzeXm5UoRVq1bhXaV99FWrVuH+ZVxcnDD+L7/8ghGU9tHRnRfP4sWLAeDjjz9W9XL2888/Ywosy546dUrpbmZmJo4MDA0NExISlO5KJBIfHx983MPDAx1bCblz546pqWldbWtnZ4flXLduXceOHfGRlStXCuNYW1s/f/5cKdnr16/jdGr58uUYwvtUHTBgAIYEBgYCwKRJkwghNTU1vPM6vtY4rUQUCgX6KgWA69evE0LQqwry3XffEUL4T63SHL3elpk4cSJ6q0OkUmlaWhoRzNE194sSvG83JVdpxcXFNjY2DeyLI0eOKN3lOA5HQqp07twZ4/ArUsbGxhjCu/4TztGvXr0qTBlFslKjvUa/GBgY3LhxQ6nYOTk5/Nr4J598otqMSl5ShDx48ODOnTv+/v6rV6/GyMI5+sKFCwkhcrn86NGjiYmJt27dmjFjhoYFhv379wvzzcrKkkgkpO59dM2d/qp1oVAoDYKX6N27dw8ODh44cOAXX3yBTiQ5jsOvNkp0/L6sXLnyyJEjRkZGH3zwAQauW7fOzc3to48+Qi+rn3zyCQBoa2unp6cTQtLS0gYOHNihQ4crV67gF6RZs2ZQh0QnhKSnpw8ZMiQwMBAFDyFk8ODBoCLRP/nkE3RkGR8fP336dD8/P5FIlJOTQwi5dOmSt7d3ixYt8MtbW1uL2gC8389t27b5+/tPnjy5pqaGEIJTipkzZxJCpFLpqFGjmjZtOmrUKPzioJcwlmXRJWV1dfVnn30WHBz83XffYQTeeZcqn3/+OeaIzYi+X9PT04X6cUePHiWE1NTUzJgxw9/fH4UrIQQn9w2U6ISQxMTELl26+Pv7ozNTQkhERETLli2HDRuG4nb//v2YwqtKdM0tY2JiguO2zMzMXr16eXl5HTx4kC8SANTbL0rwEr2ysnLixInu7u7ff/89huCp6fX2haurK8YfP368jo6Ora3tlStXpFJpRESEcNjK86oSfcCAAb/99hu22PTp0/EptRL9lfpl27ZtGGH//v09e/acPXs26mmmpKTgThP+oHbu3GlsbGxoaBgSEqJQKBITExs3bqz29cMfGgColeh8NwkJDQ1Vm1S3bt0wwo0bN1q1atWuXbuHDx9iiFqJXm+nv2pdKBRKg6hL150QsnnzZozDS/QPPviAfxBdLAuV1dGFeWRkJAD07t0bH+GdkTs7O2/dunXKlCn4yatLoqMzSgAwMzOrqqriP9Oquu6q++ja2tp+fn7o1FkkEvEfMjTPu337NiEkLi6Ojz937txly5ahYQ8A2Nra+vv747WNjQ1+odDPd3BwMCa1cOFC/vG9e/cSQhQKhaOjo2rDMgyDIjw6OhpDePE8YMAADDE0NMRJvNCh9ZYtW+bNm4fLpA2X6GPGjBH2AiGkefPmGPLy5UtCCL/m/KoSXXPL8AM7vqO1tLRwLYefo2vuFyV4ic6v3tva2mLIN99805C+aNGiBUa4du0abgkZGhpq0PF8VYkO6twmbn8AACAASURBVPbR65LoDewXQ0NDnPIKNS3GjRuHj4wdOxYAioqK8Ccza9YsDw8PLS2tBm5aq5Xoly5dksvlt2/f7tatW+vWrXnP7vwPUMj27dsJIXK5HP2+A4Cvry/Gr2uOrrnTX7suFApFFTX76LhdXVtbW1lZmZSUdODAAX72wIPSGvH29gYAQ0NDflzfokULAEBRxDurePToEV6kpaXNmTOn3pLduHEDL0pKSmJjY9u1a8dPNeqltrZWJBLNmDGjQ4cObdq04ddgcS0Ri8TLVwBQsnyrrKz08vKaMWNG+/bt3d3d8Smc1bVr1w7j8HoAAHD27NkpU6awLNu6deuMjAylwgQFBTVt2hQAHj9+HBQUBAB8nKlTp/76668A0KxZM/zI8q0EAHPnztVQx7rWRfk95oqKCgDgOO7Zs2cYgseMaxBpameuQjS0jKurK8bhTc9lMtmjR4+EgkFzv9TF06dP8YLfSMYq1NsX586de/ToUatWrbp37969e3dCSHx8/LFjx7Zu3VpaWqq5pg1skIbTwH7x9fVFlbSzZ8/yz/IVbNOmzaFDh3766ad58+Y1a9YM9/izs7PPnTu3cePG19NA7NOnD+p+ovX8+PHj8/LyRCLRkCFD0Gm6EOzltLS0nJwcDImJiamurtagRqe5099sXSiU/zhqJLqWlhYRnD6hlpKSEv4aVwItLCyEFlkFBQUAIBKJeEXxetNUQni6RU1NDQAoGdFqYMeOHbgwm5ubGxYWJhaLcVEB09TR0VFKX4i3t/fVq1dtbGxkMtnDhw/XrVs3bdo0MzMzjM+LQ4lEwj/CX2PKSuCyOQBMmjRp0qRJwlt9+vRxdHTMyMjgH6z3TA9+oV5tXgBQXV0tTEoqlfJpqk1c2Kp1pYlobhk+HaFGJHYcj+Z+qQu+eZUU6OrtC47jevTosXz58tGjR1tbWzMM07x586+++mr8+PF+fn5VVVV15cjXRXODvBIN7Be1laquriaEMAyD5Vm4cGF6evrHH3/s6ekJAHZ2dp988smECRMCAwOF49SGIzwJp6ioqKioqFGjRryyghBsGWEX4xKFBomuudPfeF0olP8yr2NgQwgRfgJwtH779u1Gf2JnZ4cXCoUiKysLo+FBWgCgp6e3b9++BQsWaPY1iVN/BGcGfFJq4UVdq1at8AuydOlSOzu70aNH89N9/BKhhjlfHgAYN25cSEjIuHHjGIZZvXq1jY1Namqqi4tLQEDA559/jk/hByglJQUfEZrwtmzZEi9UJxZmZmZDhw7FrGsFoHASiUQo73mld+E6xKpVq5YvX44KU/xHX19fHy8sLS01tAaPhoEU1kv4LVa7+s2juWWys7MxmrBh3d3d+et6+6Uu6pL3DemL4uLiVatW2dratmjRYv78+bjF0LRpU36HRQhfjFdt5NcwVKurX9RWys/PD1cLsFIcx+3evbtly5ZOTk6TJk06efIklllpvNgQTE1NV6xYsXv3br5BdHR0TExMAEDtgYzYy46OjrztqI2NDcZXS72d/gbrQqFQXlOiC79HuIHdsWNHPJzVwMDg+fPnqampGzduBIBr166h+F+6dCn+8ufOnTt58uTvvvuOX6dVS0hIiIGBAQBMmzYNtdCvXr2qNiZKR7Qg19PTa9KkCYajMT3Lsvy2KM4wLl26BABt27YdNmwYANja2q5atWrJkiXz588nhODjRUVF+PHq0KED2srjiOHSpUs471y/fj3umvv5+aHJU1xcnOqsYuzYsSgyUTmLx9jYGNc5Jk+eLBKJMjIycG35ww8/xKNyAgMDP//881WrVmHhi4qKMEHcNTcwMEArg79DcXExALi4uNjb2wNA06ZNg4ODNcTX3DK//fYbfqOXL1+OEvGjjz7CiZfwcai7X16Vevti/Pjx+fn5xcXF3bt3j42N3bx585IlS/BZtcZR2CAA0LFjRwBgGAa1OzWA755YLDY2Nm64AbcG0tLScOdlxowZnTt3BgBLS8utW7cCgFQqPX78uKenZ2pqamVl5fLlyzMyMkJDQ8ePH4/t8BoWXxKJZN68edOmTQsJCTE3NweAxYsX40qA2iMT8Deoq6uLlhoikejbb7/VsDehudPfbF0oFMpfqLVeUwI145RmVFZWVtnZ2YSQmpqa69evo8GSQqHo378/RuB1YSQSSW5uLl5HRUXhzKYuzTipVFpSUoJKQ4SQ5ORkVJlR1YzjrZvKyspWr17t7OxcW1tLCCkqKvrhhx9iY2N58xic99vZ2fHWdzk5ObikqVAo8FuDqlWEkIiIiCNHjlRXV+PjvEXNvHnzMIJMJsvMzMS7VVVVbdu2VW2x6OhoLJjq5x6VjMif+nG9evXCw2fkcnlGRgbqPxcVFaG49fLywhCpVBoZGZmfn8+3pJJmHC9EUWVauLaMasn8wIjX+S8qKoqMjOR7py7NuHpbZseOHRihuLj4xYsXHMfl5+eTPzXj6u0XJXjNOKEaJoasXbu2IX1haWmJiuUSieTMmTOnT58uLi4mhCQlJamVviKRCO0mOI579OhRYmJiZWUlKvDXpRm3YMECLEBFRcXNmzdVG+01+iUgIACV4ziOy87ORssRodHd5cuXMSQ8PPzo0aP4G6mpqeHNCOtCrWYcDmTxLcUfLyFEqJogRFtb+9GjRxgnPT09OztbLpdrOAW23k5/7bpQKBRNHDlyRCaTyWQyDRJ97dq16MFFKdzd3T0iIoL/raanp/MKz/DnmZqo1Iof38OHD/OHxJ04cUImk/GeS3iJ3rdvX7RsIYRERkby1iy+vr5YzlGjRmFIUFAQb9qL+jXjx48vLS3FkMePH3fv3r2iokImk82bN48vMM4pMU5qaipfYHNz82vXrmG4RCJZt25dSEiITCbLycnhdQJGjhwZHx+PcTiO+/333/nFXiGtWrXCoqqqFgrv8l/Pvn378ibpHMfdvn1beB7IjBkzsFIcx126dKljx474OE4oJ06ciP/yp+Fu2bJFJpOVlZXxKdy7d08mk/HqTmKxeN++fahjX11dvW3bto8//lgmk/E7vnPmzME0UbG53pYRi8WbN29GCSSRSNasWbNy5UqZTMYrhdXbL0L8/f0xd1xKQTBkzZo1fIjmvnB1db148SIOlQghCoXi4sWLGk4sDwwMTElJwcjx8fGBgYGJiYkymezzzz/HCAUFBTKZbNeuXfivjY3Ns2fPMH5sbKxqo71Gv+C7cf36df79TEpKEv6gDAwMdu7cWVlZSf4kNja2a9eudVWK5+uvv8bCKLkVmDNnTkFBASZVU1Ozfft2DesN1tbWYWFh+GPPy8sbOXLk1atXZTIZP8pRaiLNnf7adaFQKG8XCwsLPz8/V1dXtWMCkUjUrFkzHx8f3v5KLbxE19HREYlEnp6eak3ClNDV1fXx8REe26mjo+Pt7a3Zx0xERAQhpKCgAC3dhdjb2/v4+PD7qWpxcHBo0aKF5r3n18DR0dHX1xetfZTQ09Nr0aIFbzj0RrCwsPD19TU2Nm5g/HpbxsTExNvbuy4bpIb0y2uguS+MjIy8vb01lEoIy7Kenp5CbYB643t4ePDWCm8QMzMzX1/futpKW1vb3d3d19fX2tr67+clEonc3d39/Pw0/zx5bG1tvby8Gujuod5Of7N1oVAo/xSEEv1t5+Xs7Ozo6Pj8+XPhhIlCoVAolH8jb3hW8S9i0qRJcrncxsbGxsbm5cuX77s4FAqFQqH8Lf5xEv3x48c//fQT1GfR9PcJCgpycXGpqanZunXrG/StTqFQKBQKhUKhUCgUCoVCoVAoFAqFQqFQKJT/ERiGYf+k4bfeI1iqN+hLAwCU6vgGq2xiYlJXUgYGBnXdsre3b9WqlVKgSCSqy9iMZVk8aE8tXl5eSuf06enpaTBA0tbW1mCXrDkvhmEaaAdFoVAolDcMOkVFhL7RzMzM+AM6CCFq7aTfC0onVf19fHx8sI7os1L1cLrXpn///hzHKR1sYmlpuW/fPjwbp6amBh1IKz0YGhp67NgxpcANGzbwp3/z+Pr6hoWFoaP30tLSvXv34rG4QtLS0mbOnAkAYrF46dKl/Ol+0dHRShb53t7eN27ckMvlHMdFR0d36tSp4XmZmZnt37+/oqKCEJKfn//tt9++A0NECoVCofyFUKILj3QeOnQoEUAl+qsSGBiIJ4kKJbq2tvaTJ0+qq6u//vrrgQMHzp07Nycnp6SkRDiHZhgmJyeHd92GzJ07l+M4JYnerFmzsrKyjIyMWbNmDRw4MCQkRCqVPnz4UDj/9vT0JIRg+rt37yaEHDx4cOjQoRMmTHjw4AHHcfxhqw4ODoWFhS9fvvzwww/HjRsXExMjkUh4xyGa8xKJRHfu3JFIJMuWLevXr9/atWvlcvkvv/zydxqQQqFQKK8GSnQ8eLKsrIw/AAsP6+YPpPzvSHRTU9MRI0aMGDFCeBTdK6GlpbV48WKpVIqLHEKJPmHCBEKIUFq3atWK4zj+7EwAaNmyJcdx6KUGACwtLX/88UdCiFwuV5LoBw4ckMlkQr9teFj3yJEjhSF4vrqLi4tCoUATQcTQ0DAzM5N3171r167a2lo+NQsLi8LCwgsXLjQkLxz/zZ49m7+7Y8cOjuN4jx0UCoVCeUso26MnJCS4u7sbGxu3bds2KioKALp37w4AcXFxqr4TunfvHhgYaGZmVl1dHR8ff/LkSXTqzDDMmDFjAODWrVs1NTXjxo2zsbF5+vTp4cOHhWfCW1tbDxkyxNXVVSwW5+XlXb58WbNHZHd392HDhpmamt6/fx+9LqrSoUOH4OBgU1PT7Ozs8+fP8yeK10VQUFBwcDDDMBcuXKioqBDeYhgG553CTe7mzZv369fPxsZGoVCkpaWdPn1ag4/XY8eODRo06NChQ3l5eQsXLhTesrOzS09PP3XqFB/y6NGjwsJCoYfZXr16xcXF8Y5WExMTdXV1lyxZ0rdvX6UDNU1MTG7cuPHixQs+5MqVKwCglBp6yXN1dX358qVwMb+ysjIqKuqDDz5gWZbjuKFDh0ZGRvKpFRUVHT9+fMqUKaampqWlpZrzysnJ2bx58+HDh/m7cXFxDMO4uLgkJyfX1VAUCoVCeZPgHD0qKur+/fuEkBUrVgCAg4MDumTYunWrcI7Osizvq43nxYsXeFckEmHI1q1beQcthJAnT57w5zZ37NixrKxM+LhCoViwYEFdxZsyZQo6cUKuX7+Oj/NzdCMjI+HGAc5lN27cWJfSGcMwBw4c4CNzHIde4DSsus+ZM4dfq0DKy8uV9piFrFy5Eu+uXLlSaY6uip2dndICdURExIYNG/h/9+3bh+5qwsPDVffRlRg1ahQhZOrUqfivnp6eRCLhveGpNsWzZ89waGJvb08IQU+4POilra6aKuUlRCwWX7t2raKiwtTUVHOBKRQKhfLG4CU6ukz9/fffAWDixImEkPz8/GnTpgkl+siRI/Hf3bt3T5kyZdeuXfjvokWLQCDROY578ODBp59+evToUQzhZ6XoLyspKWnWrFlz5sxJSkpCAalWd93d3R09emVnZy9YsGDJkiX8QIGX6MePH8eQsLCwb7755u7du/gvDk1U+eijjzDC3bt3p02btmnTJl4BUK1Ed3R0xDJcv359ypQpX3zxRVVVFSHk/Pnz9bZtQyT6L7/8Qgjp0aMH/mtkZFRbW8v/K6ReiW5kZPT8+fPS0lJLS0sM6d27d01NTV2q6VOnTiWErF69GgD8/f0JIehlnAfX0ocPH96QvBBvb+9Vq1Y9ffq0pKRk0KBBGkpLoVAolDcML9H79etHCJFKpYaGhj/99BMh5Pjx4x9//LFQojs5OY0ePVqoEo+ep7du3QoCiZ6cnMybP6HEUigUNjY2LMt269Zt3rx5vL4V71Wa97Iq5JtvvsHxgb+/P4b0799fKNFbtGiBawnff/89RhCJROHh4YSQqqoqExMT1TQjIyMJITk5ObyRFQ5l6pLoJiYmAwYMWLZsGW85hnP6mJiYetu2XomOjqt3797NhwwePLiyslKtlrhmia6vr3/16lWO44QKfZs3b75+/bra+P3796+pqXn06BH2VKdOncj/N3YAgL59+xJCJk6c2JC8kFmzZj18+DA/P7+wsHD58uVv1siQQqFQKJrgJbqxsTH6zO7Xr19WVhYhZMaMGUoSHXF2dp4wYcLOnTt5B9Wo2MVLdOF56YMHD8bA3r17Y4i2tnZQUNDSpUt//fVX3kGyjY2NatnOnTtHCBHuWIvFYlyER4m+YMECfLxFixZ8HH4hgc9RCOqfHzp0iA/p0qWLBomOmJmZDRo0KCQkJDIyEuf0vEKZBjRIdJFItGfPHkLI4cOHhV6rd+3axSujKaFBoltZWd2+fVuhUMyaNUsY/uzZs8WLF6vG//DDD2tra2NjY/lubdu2LSFEaftj4MCBhJBx48Y1JC8hWlpa27dvJ4SozZ1CoVAobxA1e8zl5eWooTZ79mw7OzsAiIiIUIpjZmZ28eLFlJSU0NDQKVOmlJWVoU4cx3FKSfHXJSUleIFz4tGjR2dnZ4eHh69evbp169a89zO1DlpwuViouSaXy4X/8tu0eXl5fCB/rWqZDQDo4VuYCF9CtTAMs2HDhpycnDNnznz66acWFhY4wvg7HmUMDQ3Pnj07derUrVu3jh07VphU7969UZGt4bi5uUVFRbVs2XL8+PHbt2/nw11cXDw8PFRT+/LLL/fv33/79u3OnTvn5+djIDaC0qoGNm9xcXG9eSkhk8nmz59fVFQ0adKkV6oLhUKhUF4V9VpjKMJ79eoFAHl5efHx8UoR1q5d26dPn4qKipEjR5qbmwcEBKBoVBJvQpVsXieuqKjI2dk5NDTUwsLixIkTXl5ednZ2vNWW0pgAQVliY2PDL97q6+sLz03jhbcwR/46JydHNU0UXThkQWxtbdW2BjJ69OiFCxfq6OgsX77czs7O09Pz9u3bdRW4IZibm0dERPTp02fRokVoZc7fcnd3d3FxCQsLa3hqrVq1ioqKsrS07NOnj5L9d69evbKzs4W7AwzD7N+/f+XKlcePH+/Zs6dwKJOSkiKVSpWMzdCKnddv15BXQECAkoqcTCbLzMw0NzdveF0oFAqF8rfgV93hz31T5OjRowCgtOoeExNDCLl27Ro+a2triwv1OF3jV91LS0vRmJthGEy/urraxMRk2LBhGIFXn965cyeGKClYIfyiOq+cxe+746q7h4cH7qOfOXMG164NDQ2jo6MJIfn5+bq6uqppnj17lhBSWVmJi+EMw5w8eVLDqvu2bdsIITU1NZg+y7KxsbGEkNjY2HrbVnXVXUtLKyoqqra2VmgyzjN37lwNtl6qq+7Ozs4FBQWZmZmqp84BwOnTpw8cOCAMQY2BzZs3q93evn79enZ2tra2Nh9y7949PkfNeeEae8uWLfkQS0vL6urqunbxKRQKhfKmUO8f/ebNm3K5HA+ZCQ8PV42Qlpbm4+MTFBT01Vdf5eTkzJ8/HyMrrdaamJjcv3//7NmzzZs379ChAwDs37+/rKwsNTUVI2zatGnbtm3t2rWbNm0a/0hhYaFSdqGhoZ999pmVldXBgwcHDhyoo6MzdOhQvoQAkJCQcPDgwQkTJgwaNCg2NhYPLnV0dASATz/9tKamRrUKmzZt6t+/v4GBwZ07d86cOePl5RUQEEAIqUuHC8uso6Pz888/h4WFjR07FkWaWrW7elmwYEFAQMCFCxfkcvmwYcP48JKSkt9++423HW8gu3btsrS0XLdunbu7u7u7Ox/+4sWLhISEbt26CefN7du3X7hwYUpKSmRk5NChQ4XpnDlzRqFQbNmy5ezZszt27Jg9e7ZMJlu2bFmbNm14XTkNecXGxu7Zs2fq1Knff//94MGDs7Ky7Ozsfv75Z21t7bVr175qE1EoFArlNRHO0QHgzp07OEP18PAAlTm6j49Pfn4+P4+/c+cOKn7jqWT8HP3w4cPPnj3jo507dw53r+HPg0gRiUSyatUqNPVWUr/i6dixY15eHsbnOG7Hjh2oys5br+no6OzatQuXCpCysjJ+oKCWmTNnokEalmHixIk40Vc7RzcyMkJLfSQrKwtt9DmOw6GDBlTn6Gitp8r9+/d1dXWrqqo0WHwpzdEdHR2x2KqsX7++S5cucrlcuOi9b98+tZEJIbza/5dffimXyysrK/HY+QMHDqBZv+a88Nnhw4eXl5fL5fKsrCxUd6Cb6BQKhfIO+Gs+6uXlZW5uXl5ejhuubm5u1tbWhJBbt24BgLW1tZubGwDcvXtXJpMBgJmZWd++fc3MzOLj48PDwxs1asRH4DhOLpcDwJo1a1atWtWvXz9bW9snT57cvHlTmHf79u39/f0rKiquXLmSk5PTpk0bHR2dnJwcXktOCWNjY8wxKirqyZMn3t7epqamubm5SUlJfBw7O7uuXbtaWFhkZ2dfu3attLRUc/2dnZ179OjBcVxYWFh2dnbHjh0Zhnn+/HlBQYGBgQGuHuO/ACAWi3v37t2kSZPMzMywsDDemi4hIUF1XUGIk5OTk5PT/fv3+SPzAgIChJrtPBUVFbm5uRMmTNi1a1dlZaXa1Hx8fHR0dB48eID/Ghoa8kaASmRmZlpZWfn5+QnPysWOVhs/KiqK385v1qxZ165dtbS07ty508C8+KUXc3Pz3r1729jYZGdnX7lyRahSR6FQKJR/E/wc/dtvv33fZaFQKBQK5T/BP8jfOYVCoVAolNdGvWbc34QQkp6eDgD1LnpTKBQKhUKhUCgUCoVCoVAoFAqF8j8EAwCafYJRKBQKhUL5h5Obm8sAACHkfZeEQqFQKBTK69OtWzeq606hUCgUyv8CVKJTKBQKhfK/AJXoFAqFQqH8L0AlOuXfDcdx4eHhtbW177sgFAqF8p55KyfMUChvHELITz/99Pjx4w4dOvj4+Ghra0dGRioUipCQkPT0FBMT8x07dgi92FEoFMp/DarrTvl3cP369REjRhQXF3t5OuTllVZJpC7OjaytTQYPaDNieMfzFx+uWn3+8ePHlpaW77ukFAqF8h7o1q0bleiUfw05OTmurq7frRs3fWrPF4nZjg6Wenra/N3ps/feuZe/cePGoKCgupzcUygUyv8qVKJT/mUMGDCgqPBF1I3VqrcIISu+Ohr68720tDQq0SkUyn8Nao9O+Zcxc+bM23depKUVqN5iGMbRwaJ9+/ZUnFMolP8mVKJT/k3o6upqiUWsSL3Mjn6S6uPj846LRKFQKP8QqESn/GtIT08fMmTIlytGODqoV3978iTV39//HZeKQqFQ/iHQfXTKv4O8vLyePXs62ovPnPhULBapRpBKZfqmYysrq/T09N598SgUyj8Q75YbGIZ5LztxKFYZAIYQAiKO1IpAH0AKDEMYvEsYqGUUeiCqIgpjEEkYTodj5AzTkJk2advKbt/e0cIguo9O+Rdw6NChSZMmuTV17RJof/LYIrXiHABEIpbjiFhMj1igUCj/IAiAtlgmJoyZRQGr+OsDxRAAosMwCiM9HRZqdcQyYLgGjz0YADVfQirRKf9orl69OmnSRGvL0mexG7du+khHW6uumPMXh/bo0UNLq84IFAqF8u5hGMZQnxjqySxN9LS1KvgFAwaAAMtAtamRQgQySzMxYTgCf2s5gU5oKP9ooqKievX0XfvtOA1xCCG79lwOPRgRFXXvnRWMQqH8W+AXwN9JXtyfuf2VoUymsLWSV1WIbe1q07L0GSCEASAArExfh+jqyXW1Ffr6OgwBjvnjMQLkz4IDAIPBf1WEgODuX9A5OuWfQlZW1vz584cOHRoSElJaWhoZGXngwIGffvppxLAOmh/Mzy+bOXe/hYW1iYlJenp6dnZ2dXX1uykzhUL5J8O+K0Eu4A9Zzot0AiCpEjeyrMwvlrg1kSk44AghwAHLMQqxe1Od9Kwy92aksKhSrFBTWEKIquxm+D//HzpHp/wjKCkpkUqle/fuFYtJWUnismVLraxMfJo7Tp7UbvzYzpqfZVhm8MC2d+69cHJyAgADA4M+ffosWLAgICDgnZSdQqFQ/tAxZwgLQAgDhPlL5DLAGFlIOZl1I9OXjMhQDvpiqOWAaHP65pZpslgLR/vC6HhLwjIML70JwwBwRM4w4oYPS6hEp7xnCCEhISHLli3D30NQl+YXzn6el1/mYG8hEjVoDamRlcnp44sJIXK5guPIzj2Xox+nDBnS98MPP5k+fTqKecr74ocffggODnZ0dHzfBaFQ3i64Qa6vzdXK5DIiEi6By0SsuRGwusVSTs/atDizxIAlrEwE2uIiEyMFy4hNdOUKBoCIGJD+IZcJAaZWT4+tqZZDg4U6leiU90xubu7SpUs/XTRo8qRuNTUyH28nhmGcnaxeNR2GYbS0xAAwf05/AMjMKurZ95ucnJwff/zxjZeZ0nC++uqrlStXHjt2rH379u+7LBTK2wF3tRkGgJHJ5E0b1z5N1RMrOGAJcFrAyADYoiLG00HxIknh37I29yrItGQihZGzY36VRK6nXc3pyYEYAsgYAhywBBQiIvJoUpOSoy8mIo4hDdSYo/vo/zny8/OF/5aVlVVWVr77YhQXF9++ffv+/ftpaWkA0KmjZzM3uxY+zm/KcjQvrzQltWDatGlvJDXKa1NWVsYNdwgaELx69Wp69AXlfxICwDEMAwobGyloV+dl6PRukw0sA5w2YSVAtAG4jBzi5VmZlsUE+Eu12AJtqQHHSoM6lqQl6To51VSWM4SwhJUpQCwX1ehAVWvvvKJyXVJV6+TIkAZ/FalE/28RGhpqY2Pj5+fn7+8/ZcqUL7/80tPT09LCrGPHjgkJCe+sGBEREa1atRo3dkifPt07dQrs16dVl85ebzYLuYKzt3egW+nvl+vXr5eWlooMtZuGDlr98+b+/ftTpUXK/yAMB4ycyLWL87kOvlyxQp743Kh/10IdKCOcEcfWABHnF5h4eeZWVZhZ2iuXdgAAIABJREFUWmS1bF4u16601C9u3yE3M8vY0z2/vJgDkDEAhFHoyMTt/GtYTl6Qz/g01y0uqeAI3UenqOPu3bsBzQ0/7iNJzKw+e/1wXKqkUwvj0aOdEzNS+/Xr9+DBAzMzszeVV1JS0t27dxmG6dixo7Oz87Vr106cOGFsbJyenn706NGxozv9dGA2wwDHkQbul78S1o1M8/PzNm3aNHXqVAMDgzeePqUhLF26FABqUkotBrq7hw6O+uK3MWPGnDhxQiRSf0wQhfJvhCEsw7EgktcqdBISa/p0Lrxy3c4sJ71f76pzl9ka0NMGOQuch2seyzAxCfrfLP79zJWmLZvnFRUa1MiMmzfL+72kETCMSCECRtzBL8PUTBJ2262lT4GUQGllI1bENXD6Tefo/y1cXV3vxFXM2Pjy+qMyfw/D5RMdfZron/q9aN+FvOzMlEGDBlVVVf39XCIjI3v06NGxve/pwyGhP6zz8vLs3r37wAH9ayTP9+zeXlKU8Ovpzw7+MJtlGYZh3oY4BwAXZ6uzJxZ++uni48ePv430KfWSlJT04PFDm49bKSqlAMCIWOdVXa9l3F22bNn7LhqF8kZhABiC9mqFhcYlxaLendKjnzlwMumk4S+1RKUMJ27nm9rIqkZPv/DOfWcjk5JJI2/6+KTevWcnY6VNnAv83CqAyAhT07P989Ztyq5ecWraNMu1MYlPMAX2FXar6Bz9v0X//v1XrViybZ7ruJ5WrGBvJqeotvnER/rSWB8fnwEDBpiamjZr1qxXr16Wlup9oqgSExOzfv36x48fGxsbx8XFfvdZhwvbpmkbmYKVV05uydlz99d+09O/tev3O6dJqqWmJu9i0uzj49zMzfb+/fsTJ06kLlbfMcnJydOnTzfu7Nxogq8s/49hIqslcvmm29YPtq1YsUJfX//9lpBCeZP8+YXhGJ27Tw0mDi1v75FxMdx21oTMLcuiEl+Y9u2bostILczh6VOT+GwnX7sXFdXGkVE2wFY6W+k16R8j1uL0jGrNjcUr1rQ0tagePKhw6/ZmCkYLgGPUHfiqFhEAfPnll2+pjpR/GpaWlh07BX2z+/eDv8ZzHMktrq2p5cwMxaaG4piXVb3bmk3pZZCaGL3/UNj9yAur124uLi6VSqVRUVHNmzfPz88/cOAAIcTBwUFVQM6cObM8997nU5v7uGr17eI8aZi3SMQCKwZDayNDPf/WrnZ25gAgErG6utrvprL6+jrdu/p8NOWb8vKKnj17UqH+zkhLSwsICMh2lVkNb65jbyw21eVviQy0Cy4mdGnVsXHjxu+xhJT/CLv2RAHDoLh9g79/ftas+lWRszIduVZsstG8KSkJLwyu3TPq1bagT897hnpFHMCpq83zS+zTErUsGmkdOeX98Lkt0c6ePCxDW6fYx+2ZFmPz2bc+QMRLFjw99IN9bpUFAQ4n3sJ88OwaezvjgQObC7MODQ2lvtf+iygUin379kVGRubn5ycnJ1eVpP+ywj09r+aTDS/H9LA6caOwk4/x3WeVNbWchbG4sEym4MDRuWlFebm3Q82NJ+WNrO369++/efNmHR0dTLCqqsrd3X39Yr/RAzyVM7PxA7HOu66hAJ9WC1LTSh4/fuzq6voei/Gf4ttvv914/6DTF+qPBno28riNwuSrr76aMGHCOy4Y5b9Gi5YbgPlDV1xVohPBBQOciGMIiBiQKRgxYQjHcAzHsAwDwDGEAeAIAAALDEcI+WPezHCAJ7cSlgBLgBETmQJYEchae+bOnRo3a1lHGcN9MTO6a0BiboHlsm+cgzvJvb2yrS1KiiS6CS+cr1y3HTsmoZNvYnxa48+/bZNTarR69oPnaYahp9qyjAQ4Q2BqGQDCcISIAEQMcADAANOmtcO+vSOE1enWrRtddf8vIhKJpk2bxlt2nT59+sMZo6P3t3z4vCoupepCSPOOPsaEACEkr0QWnyoZ8sWzl0kvvp3q8unopo9KHANGHLv06y8uLi5LlizBFPT19a2trdWPDKuLwcj2XdVMGULI8xfZN2/eouL8nXHnzp2QDetsN3etKwKRcanpqdu3b6cSnfIPgQGO5UDGaBFGCoxIWyHVJpyYZSTAcoQhjAgYAhwLDDAgN9UXu7pZGJloEU6UlVGWlVFZWyuqFXMscKyC5VgRgI4C9B8mMFrkyfRPHq3f2PWLDa3bujt06ZSyc0OMjlaZtkjKcmJHAn4u2QN6at+/1/iLdd3u3vWSKEQf9I/t3DZzx489WQIE9ADkAIQAC0QLQA4gZxhtUrd1OpXoFBgyZMjatX6/PynbMqcJH8gwwDCMrYW2rYV23pm2ucWyxra6ANCqqd6Gz7ssXB0RHh7OS3SGYcaOHXvmyp4xA1Xm6JW5b0iiawFoAYgAFAAAUAN/eESok/KK6gkfbtPS0nFzc3sTBaDUz08//TRj9sxGywMMmjeqK468rIbV06qtrX2XBaNQ1ED+NAsjLAcMMBIDGefjZzVwVFtHN3NTfb2asspr156ePPmkrFSHYbkmrlofTQ7u3slNW5dhGAYIQwiTl1vw2/W7p07EpaZzcsaQJayCKQWGAQXU1MgGdXoQcbXpvefm3bvm9e2RpA1FDKuNZ7UThgAodIhO+w4v9Mzl9+JtzBjx9DExMqiplnEKkYIlDGE5QkS6MlZbu9TMQr9Wpl9QJtdQISrRKQAAU6dODQ39dGBHC7V39XREjW3/VM2oLpk9oZWrk+nIOWFbtmwZMGBAXFxcYmKik5PT3heFah5W1IK0HHSM/0bpjIC1BkZl951UAVcAIKnrsWvXY54nVrx48cLc3Pxv5E5pKC9fvlyzZo3pZG/TrnXukSsqpIoyqZalflFR0bssG4WiBgJ4kDrDcISt1eVg4uyg6rZNDmbm95EpBpqInW3MmzXrMmSQ/4plx03MtFeuGmlsxIhEugAECIMezhvZWAwf1bVPX+cnj28+jEpPTpMlpemWl9Z2CKh1b5rDsIrA9inuLmmDut9lmVoC+uwfi5mEAQVhWJatEBPi3yRp8UzjR7esjQxzWUY+onfWkdO1erqskyPr0pirYWvzci1TXtYWldYSRpNKKZXoFACAXr16fbpgGiGkfvUxSQEYO/QNarJmccDsefO+XLHE3ES3nZ/t8mtJbs512LKXZ4LVax8gowOiOo4EZwxAZABcFpAy1ZuXwqI/mbV32rTZ9vb2r5s15dXYsWNHfhOFwxCVdRoB1cklACC21If3cFAh5b8MLlX/4bCUAQVwIjHI3dxt/fytUp8XPniUN/KT1ufsrcpeFB3o1cxDjxARCxzDAGdtb7h21wQtQgz1WIbRAmCAIcBwACwDLMuxLCs2M/ft3NmnpiystPjSnCnFrX3STHVzxeJqKautr1U7aWwuwzLAMCJOsJ9PxAxDGE6XYeRybaZ7u4SqPJmC02VB+tHYqOHDXJ8/d4y6q/3bHYv8wkYsCyIWLC1EkmpZlURUl+U5legUAAB7e3sjM4eE9GpP5wbYFJVngrnrrPEt4xOLjpxP+GJW+4SXJbra4hVz6jigTVoBculr6sex9Xn4YO2BA6FQz8gs6tbzy6Ji6ZEjx3r27Pk6mVJendzc3EOHDlltDBTpa2mIpmVlAAAWA92Nfi1+V0WjUABABCADppYhWkB0AAhDRL16u3y2okd6BTzJr+hbIdlSLL9TCOe6uzTVJ0SkA4SRMyQiv/TU89KXhTV9muhOaG5rwaIt2V/mZAzLAADhAETy7gO73IolX66PMTGwauZa3sSlolLKetsX6utmMsCyRPyH2ToAAPOHz1WGAwIMByKmrHFT2Zfru1ral+bluMQlsHlFxnIxY8pI2zUvtHERFZfqJDwXSyRaDKND6thzpBKd8gcGBgZSWT07038gKQBDG9A22LKiq5uL6cb9D91czK7/PMLXs273KiUvX3OarrrYriaOlVCiP4pOllSzqampxsZ/Z6mf8mrMmjWL62Sh71HPAQY6dkbAMiJDbbrqTnmnMDIgwMj1WcI6uYgCOjQzNGJGj+tiqKXtaSmxNjX//FblnSKRp6Gio7WYYcUMJ5MrYNXTvO1xtcY6tXsDnTpZ6+kDpwAxC+pWMhlOxOowjHjR3O5TJnYU62jnFeSFXUn67dqdcd8likHToW8McAwwLKfl6ZH/bHPb7FseLCPX1a3q3i6zk79EZEDCb1peu6pfKTdSMGK2LtfoAEAlOgWRSqUvk164O7Zp6AMlL8G6hZZYNP8j//n/x955x0dVpX3895x7p0/KpJBeIKEGkK501oIoioINe12sq6K+9nV3reti111dXcvaQLGiq6KCUqWI9IQWSkhI79Pn3vO8f0zoSZiEhICZ7ycfTWbOPedkMtzfnKdeNySEBepb5U0PrQgJGYEIoD7406Rzhjzyt49mzJjx2GOPtXC5MK1k5cqVX/z4dc6Xl4YyOHJkGhmV2tpGfCVhwrQTzCA2GlXfzbeOuPTSYQYDQQpFaCQCGtuiFfno0LR1NfnJETFGYkAA9OUe98vrfPEW/b1xySc7AARYGFTSCIf1NmVBICYWJCIjLRFRZkBLSsjo1zfjsslpDtMclioIe3ufHybHrBBUAd1E1Tk9Kpy1losuzJty+u6SGuOLb/Rbm5egsV0IYpKggIQqwNREpfdwFdgwALB8+fKcDJPFFPL7IeBGXWHL1mjp+BYhovZ9q+tyT3FV2H1+zAgEAldeeWXSjUMUe0i1g7KenwDJgUAgXAkjTHuzT0IJguC77oZTrrhsqMVkUIWqqoKEkWA2kDAoSoJVeWBQShS7dWEUJDUSszbXCUW8MDxxYJxZFXZFmAUJavoYTEREJFShKKoizIpiUBWR0a27Le5eDQ6dJEPKRk/XRII0JhaElC7VTz289NoLl3o1z/89fPKvuT0ZRkESkCAmqNQQDdA4YUUPA2Z++eWXp4xtPNC9SeoK4SpvwfjgMb2doEigwX2rqsqA/plud5Mx8GHaltdee223sTruohZ4VYzJEVLK8N8ozLGBAGLK6mq/9rqTVZWCqblBGtQeTKSclmJJMkKHJJaaVLbUeq7JMo1Ptpo1o65oRGgYfbgqU7CoG2Fvgbq9E7Mko2KcDPvZYJZCJ4CZG/ss2zBn1zTvgD5FZvKt3RK1x92FlPp9zdGp0aUPJqzoYfDMM89sWf3Nn6Ykt/jK6vyWiXRVfouXCB2KCP5/3vz1v60pvPjii5sfHqZN2LRp0yOPPJJ6z4gWFdm19olXokzbt29vv42FCXMgxHTepIEmFUSNHLKDWWw2opHJBmLBIAGZoPhv7BerkF+qQYFuAUHRJiiCNCiqaruI2KqjuaDRYCLdziLrxl3RXpi6ptRGUx3pNkjjAdXtjkBY0Ts7//rXv+69996/XJMeYW1Vg8vy3Bac1HU/6otbs0ooUAwATdPvuf/d6dPvSk1Nba+Fwuxl9uzZffv2tV7RvZl6Mo1CgiJHpH366afttLEwYQ5BFfroMd0Igmh/AhmDGTozS4ClBPOwZDuYIUkwX9UrLssiCGYFIA5VK3Vm1iXrmiZlgP0kJekCam9W4kk3AiRYECRDBzM4WCiLGaxDgmjXnvj7Hhr/7mfD4qLVfzy6tn+37aS4pZAMjRjEzJCA3lR9rXBkXKfG5XLdd999iVFIMVYDobZZO5TqfACwNR3ofiB1RbDFQ4T2xiPzkcfsH2wErDt3bV+zdufX/7u2BReGaRXFxcXTpk1Lvn9E7Pm9WnG5tU/0r7/+2ua7ChOmUaxWNSkpGkQHJp6BIUFCZ5C/2IevdtTmOwMW4R/YxTg8yTY5O1IlVQjRIvuTYJ+PsL7cuXR37XY3D0qJmJgWEaUobL2FlPqAXiu9n5n9FUQBJo0gQAqzAKtEAZeMyt0SWemOeuOt0z6ctaP/APfpZ5SeSTXLViauXWt0ahZWFJJmMJo6tYcVvVPj8XgU3Rllx7wVZSfnRCGiZSet/YQu6qyjZhdiQqyy3kKzAUV/9b9f+/fvn5zccg9CmBayfPnyQLoprtl6Mo3APnAFZIUQJdu21bfP1sKEORSzhQxGfe8thYPHdGLJJKT0r/Hof/xh12aPmmTVz0q0lbqxvtAzMiVRUIvN2AyTETwwPrJXl4iFhb4Hl5a+lVf1n1PTutmu8JukSUrpv8BfNVXRy4hVhkaAJAPBSyTXb47PyqgffUp5WaVh4+aEJSuiFq7oahbe9BTnwGG6x6Xv3GmurPMwGQC9UVEPK3qnJjo6WiPr+9O8p8+QFwzZ1rMfjoWouytgiw8tk61Zt9PhUMRfHv14yZLl4capx4Da2looIb/OrIFrwNXENcEHokZGbZixccWKFcOGDWuvLYYJsx8CVGJFEu/rTcoEhvQJfnBBYUlA/GNQxBVdY8wmhZgJOpEfZGnpzYRIl2CGamQ+LUX/8JyUS7/b8cCymndHJ5jZAJLC0F3a/k+rf9mk+SCqIHxglorfG0jYujb2Hw99b4RHKj63r+eWbVGLVsb/vCpq+574bQWqAtgi3BajxeMVLMJW9zCHoapqdvfuulx/4zh6YLb8NCGfVBMsUUe+slFCF/VQ68LqLVpfl1Rf7wl70I8BzPzMM88k3DDgyENlNbgaXEMH/zUNCQZLd8v9998/b9688CewMO2Nz6V5PJpqVqWAsj/MTQuwUuT0FjoDn52ePjTWIoVQmSFUhspAo7VkmoegBpueAroGcy+L55nRqX+cW1Doie1uUQOKYiDdFHmRiDyDArU+94+66yWD7oRu+WFRj8KSKDZUBfTIL+b2/+Dz/rpGqYnuESex+eTS4rLI3HzL7mKW0gdhJCiNxr2HI+M6O8OHD1+0lf96PuWX4YNfJEo3w+dq/XTV+SEFtPvqUbMrhOlCq2G3l6W/rO7bt290dHSLrgrTChYsWJC7Y3PkyCZq9LIPsgL6dmi/kdxGXEmHfTgjoojB9p9++um3335r9+2G6dwwc71b27O7hgkKa/vs1ToMFqlX1ut/GZ4wOMYiQAICJIhIECmt+6S5L8EtmO4m1bEO8+gU+w6nWzMIlSCFQmQmToTaQ424QbXdpwPrNmY9/69hC9Yn1TjTXDVRL709tKg4ZXdlzPINGbO+7vr2JxnzfzEGPCIpNkpRjc1ksYUVvbMzbty4RVvYYqRHzhNPf8Nen4bijUcl6u7ykETdWXLkIPm9FtoQ2b27pGvXruEDX3vjcrmmXjo1+cY04j3guoYvWQS9APomaGtJX0dyR6NCfiDxl3QB8NNPPx2rjYfppBCRTpS7rqBe93vk/nMCgaRAZoTt7FQbQ5Z5NWbZ0kS1JmFSmDSDAQaekGaLVQ3MUmoMXZIekCIgSWqKFlBPrtSvLtMevuvPk8+fOOabbwYGVJ2EYNaMuipYMhsA8mkRhdXmwgpN6kRNC3dY0Ts7w4YN+3UHAEwZTF3j8fKPDKmjfBv05rrwHoEQRb16+5FEPQDZAlEvLCrp0qW1cQBhQua1117zZnu6XBxFcg/pmxu+5B7iUuJ6QqiNzxWLUOzKrFmznM5wI7Yw7QgDEFpCYvzW8pqCWi/rUmddMguWBENshDAKYz2pc7cVa9IvmSXrwYxyBhhghmSp897aMKElh0siJqmyVKWpu0Um2S07Pf6ZO8rezCtZXO73aSDWFWkyWbIS0+478+zTJk/IvunOsZMvf1q1nX7umO0BVWqKXxeki4AkAVYUFoJFQ6eXJvYQVvTOTmZmZoXb6PIxEW4YI75dzwDgd6N44zES9ebN71wCDtWbblBVj8cT4uAwrUNK+f7778dMaIOW82q02uvdnqtWrfrss8+OfrYwYQ5nn/4qks2RtoqA6avdTh8HWGtIOycigzCoJIwsH13nendLhTsgWYPOEnCCNbAGaJABXQ9KfagQgUgQFCLOjonYUVX1/LKCv69z3b267qwfiyf/uGOHC1JnUhQhIhVVJcVkIEtMXFRU0l+uui463VHKbCFIVQcxEzEI+6q5N2VGCCt6Z8fpdJL0G1UAiDBD2/eGbRNRr9gMeaQZnCUoXQ/N18TTEnJPiKIeFytzc3NbtskTnLq6um3bth3LFf/5z3/mVedFn9o2wQqGWIMarc6dO7dNZgsTpikCpJbsLIm306sbazc4mVnT2b8/YJzIyPoZmXG3r3FfOL/w63KnV9c0aZUsoJPOotCjs9QBELjpquoHQfsaphJFmpRTkiKfH5e9cHLXj8YljoszLikz/GlpsR9SSFUK7KtJy2yQBmtk1O1TL6mxwa0JSRChOwLCit7Zyc/P754Ag0IAftrEWfEHvHWOXtS91SjPbVqt9xJwo2QNanY1If/1kDuPLOqy6JILB+fmbti1K5SYuxMYp9P57rvvVlVVXXXVVTExMcuXLz+Wq+fn50eeHBnsCX30CJOImxz7zTfftMlsYcI0hQ7lx/lbutmtyRZ57fxdq6v8TmJmua/EOiuGhwZFj7EFFpT7rvxuz2lf7n5kVeGcgqpF5fVzCmreXpuvkZQAsd6i/kJBpVaFUREGE8Eh5JkpttmnRT4xLOK38toF1T5AKnsdVQwWREaQwZHK2rjTz6gx+aEp4JCVOqzonZ2tW7fG2gHAG+AXvufpZx58p/a7UbTuqALlAm6Urgup+KuzBMVrmhjpg9zepE+ddei7wbVGo3rDtafNmDGj9bvtUH799ddrrrlm8eLFjT6r6/qTTz75zTffDBky5Oprru7Tp8+nq+dGRUWdccYZx3KTS5YsMaeb2nBC1WHQNE3KluU1hAkTCsGocAYE46fFOz//cOWTp6RaFPuEHwseXly5vNIZYI1ZktRVcIJZfW9Cz5t72SwWrPQZns/TLvu59uy5dTf8XJkck2ZmEnRwPhsf8BV8gJl1qekB1nVNMmTwQ4MmSZOCmAyCBUg1iehbsyNfGpW6vrhUMjP2Ni0kCgiABbHo0W/oxnz0ywoYNB0U6rEqnI/e2Rk7duz1u42vzg90iydfANNnylOyaMpg6pmIbWUoqobD5k0o2dila6Y9rksro8hZR+0uOEsQk3WEwjKso7YA3mpEZcBoO/i5AHgP9HJQBMjaUPuJA4ALvL/T9hWXjb7+pg9atcuO57///e/SgiWfnP/J+DHjr7vuunPOOUfTtIKCgvLycp/Pt3z58kdfexqKiDwltdtNZwqTmjwsZfffF5955plPP/30v//976ysrIcffjgysqVN6FvA888/v27Pul5n9GyrCVly1dwqj89z9dVXv/vuu+E8hTBty773kwIwlJde/u7TcdkTU8WTucZ/79Rr/MVvjcvUhBAEhVQwxxv4qUFxt/aMmVfsXlbjrfHIaFU/IyPivGQbCSXYLrWptYKBc2X1XoNNOBQJiAApBAhWJbFgCGaQUAQxMWCcmBK52igJkqQSvJ8R2MDkEYKkyMiMLdqekJHhskd6a9yh1sOm4D6O7kULc2KzYMGCl19+uays7Lfffou3uAamY8FmVLsQZYFXgzfQMIwIY/pH/vxS/6NaTDE1FIw7Ys04eyIiU0KtAL8XrzcQFX+N1+s94bSBmU8//XTH+VE5E3MWvrN88SuL+3ftvXHjRs0EY6IdgnxbqpLuPLnLZf0OuWrH//3g/K3YmBzh2VSRl5fXq9eRq6wzs8fjsVqtLdrh559/fvEfL+7+YrYl29Ky362ZnWjsLfDq9fqWG7cuW7bs5JNPbquZw4QB0H/gMyBiIjBAfiHx2qsXbHZEXv+rU9XQM9K/5Owsi6IIARIKmAGwlEwaQxKrIKnBoDCrAAsBIHhjCYpmMPJdBJuz7n1wwZ7KF3Lr7+nv6B8TaQUL0nVBkFLIgFBMUhgUahgp2c9S1RVpgBCkINg5Ruo6480N28/JyLj/lvc3btkTF+Uoq3FJVolof7t3xtDBqf9546AOk6eeemrY6h4GY8eO/eSTTxYuXLhr166Jl9y6JF+55VSafiaBoMMwaNCg2bNn5+fnf/31/3aXHnUkue5DXSHKc1G4DKXrUJUPV3njjvagEb5FLdgBs9kQ47DeddddJ1bv7c2bN+fk5KzavKrfpL4xGY5Bd47MemlC+Vm2rNlT+s+/uteHF/R6f0r2m+fGnNPjkAuJKP2h0fYBiel/HiOEmDlz5r333vvLL780s1ZFRcXVV1996qmn1tbWAqivr//4448//vjj5i+58847p14+NfWOlDaUcwCkkqWbxRBnAFBdXd2GM4cJcxBEEDpg2bCxYFiiza7rupBb6yyLymoDQoCCSWrMzCxYwsAcdC0ZDSBBLMXe2DUAezul6CxdPh8HH2EOPjssPsrM+sTvSs/5bvPjG0q+Knatrnb/XO5dX+XXQCQlgs51EMOoEFSpygMC34gRIF+l3/ZMXvFjT1/oiLSXVXmZQz3YhBU9zH5iY2NfeeWVn5auK0+etlY79cG//qO2tnbVqlUXXnhht27drFarAQGUtV1kdcANdzmq81GyGsWrG1F31lG9HcWrW6Trq5b/Y/26eQMHDpw2bVqbbbWdefzxx019jbd8f1N0ajSAKo/P2js+bnJvU3LEvjG2fglqZCMObNVhsfVPgOQuNwz858bZr3z19g033KDrjQcSTpgwITU1deb/Pskz7O7WrVtWVpbD4bj0ukunXjZ16tSpo0ePHjNmzLx58w685O233+7ateubi97MeisrZnwbJK0djinFZB9knzVrVntMHiYMAEBCWpj073/cmmpRxiVCCsUr6P5lu9fUeTVN6n5vrd/v1eFjXdGl1AMadIUgiIjU/cZ2BrOU0HXJJT79poW7PH5PQAsADc1RjSo9PTp9QgqtqlKfWO+96KeqM74q+HBDSaLdQuQl3i/eChGEEIL2VaUlAEIQDFEm+miHxxBrvuiSk7TGGro3RdiPHuZQ+vTp89prrx3+eGFhYVoM4CwHgC7Zbbyq7oO7HO5yADBYYU+CxdFgctf9DWnrtnhY4w7zrx9KcpJj7kc3PvbYh18uXNnGm2w37Hb7hlm3smTLAAAgAElEQVQb47PjJj52disuN2fHuNaVJk0bDMC5tmTLfT8OHDhw+PDhjz/+eHx8vN/vV1V15syZH3/88dy5c+Mv7ZsyfThhj2/Hdq1K67IqvnZJnSXLvCRliehKu58vPO+88/r165eWlvbyyy/X19fffffdCY92iRoe1ValtBol9uyYd594969//WtmZmY7LhOm00I6WABi65aaRfO2PzI4aeUPleXg9f6Ei+YUnNHVZDIElhTx/TmOydkRZRKzNhX/sU+yUcG+w/deWIKYoejaZ9sqvygxjN/tvjQzMnhSJyJFV5KN/NaojNU13tXlXr/iH+mI6dvFoLtQr5mjVI2CDagaMtKCM++bnwBWIRhqjWbcVO6ccFrOv95YAWkI0Y0YVvRjxPr163/++ecLL7wwKSmpo/fSMpxOZ15ensFgeP3114WOW9+THn+pG85n7+ydEt+WMc/7CbhRnY8aBZYYRKZCNQEA63CWwFkCAIoRqgkGG8QB7ValjoALUkfArQBdYq2pqe1yoGwPXn311aysrEeeeKT3hN7dRnZt6eXmbtF1ixpy9uwnJfb6YErFF5tmrvnm28Hfpqenr169evz48V988YUpIyrlruHxl+SQIOj15gwzMmAfaE+6oeE9WfV9VeLViUqEUhZfmjsnNzE5URhE3IVxUSNa27wnNGoW1bry3MxcUVERVvQw7YMIxqkTm56dMf+1Ny58ZXT8nxdWb9NdZUTv7SQbKWel0j2/lr1e4K93enbXOCd0j+upqodVc2EGSMoCnV7bopHwP/abc2SCOdMiFCEEyKfoRk1IE53cxTYswaJIRUJo4KVVZSYFw5NjjY1vD9hbn44YZT4EBNUFKC3NYTaRL2RvZ1jR2wZd1xWl8WbeeXl5t9122/z58239bQ88+MCmvE0nSnOwJUuWPPDAA8uXLesaG/AGcGY/+vONwm5CtJU2l7jf/iTv4Wl9obTbW4j1hlO7NR72xIOO5rofuh++5rprx8daSkpCSJk7brj77rtdLtfT5z89ffHtiGqZO6zqqy1drtgfsWiItSZeP4iZXatLdm2tjBs/7Nu3fnJMyM58/NT913Aj+TAHGtWjx0XrHilM1Fap581AhIpPK4yJxnHjxr333nuTJ09u7xXDdDpYAGCwTqio9tx08+y/PHTm/85PnVtYl18tbUaMjo8qW543sF/m7M2VAdVotsZ9t6W6ez8jhCoYDMkEYiJmMALA6+tKjXr9qHjzTxXi9p8LXzstM8WkgqGyCChSkQpBBwkmUpilpv9rh9ummk9OkiwZpIMBoTb802KWYGpw5ksJuaHMZUAgxqqyEKqqHKmgx37Cit4GfP7557/99ttjjz12+FNLliw5++yzlWGi75wcYxdj0at7Hn744XfeeeeY7/HIVFRUTJ069YILLrjmmmssFstHH3102WWXWQ3ys1vFxJMO/bDSM5FqFrie+88qS5cUCdG3q23MSZGtDC/31MJoa+6TQVDXDVZY42GLDzH6vaKqI8vBLly4cNGiRQ8++GDorwkRPfLII+vWrZt5w0djZ1/asvUay+UmIvugJPugJACxE3scktJCOPLro1iOUZyNEqEoUUqPN7oXPlc4b968sKKHaQ+C9dsAVoiqygN33PVR/5zUIQOz+jqspaVVMxbmlpX4br5TfnnWoADp6ytdT+XVjO+q97TqumqErgsokhBgEpr3n9udb22pf2pAzJaFuTsSUubV2M76tvSOnpYhiQYPlMqawOkZ0Wb4ABOzzyfx/q66eQW6keqXdDWNTLSpZJCCDczB7HYJsIROOkAs+ZfqwIIqf5aRsuONVVUul9MNHMHVeNDvGM5eO0pOOumknTt3zpgx45BQrN27dw8ZMgSnI+VPycE7e6A6kDsp79cVvw4YEEJj6WPLe++9d+u0q+q9UBSlR48excXFZ/eqfWwydevSpCYt3sJmA8hoWVEc8ctWedWELqcPPlJxUF2DuwqeOmg+eOsOfVY1wWiFLQbWmCY13mBtSH4zRTaj7m9+vP7LpcY5c+YcYT9tx2+//XbppZcaDIaoqKiNuzZKTf/k3U/Hjx9/4JgtW7ZkZ2f7fL5ffvklMzMzOjo6JuYg18Azzzzz9s9vD/v3eWtLKkNfWnf6C55Y2PWp00O/hLTjK8hA+qQwiYo5Fd7/+DZu3BgXF9fROwrze2B/9tp+6zkTS7AaDFknYkYArAAKM5Pit1qNYH/37onXPzL5wx2FN/bvmhNpgdBIwMcyr8b3wvrK5WXOFwanrnjtxx+WFz/y/OT3q7W5Jc56abPAMzzaek620acF/tgnzSx0L+ONLTVvrSt3CuMeH2WbaebpyX3tKkERCogUADprupSkCxZyXZ37jvnFa93Ki6dEXdU14uPPVz/99CKWhqCp7IjZa+Ez+tGyYsWKdevWpdyects9t02YMCE9PT34uN/vv+SSS2pNtX1u6b3voGZwGMx9zLfccsuCBQsMBkPH7boRysvL6714YCJNHsR+fTMzRnYXzZ8wR/UIPu0dnOKdNiLiqle3npSZEx97cJZzwNsQvu6tg6sK/maTyjQfNB/c1RA7EZWEyKRGdD3gRsDd4FA3WGGJgSkSBush6r5kVdEpp7TwpHsUfPPNN1deeWXfy/qAKDo1+qGb78/9Jm/KRVMS4xN79Ojxpz/9acWKFe+8887OnTtjYmKcLqc90Va9u8YR7bjqqqtSU1NPPvnkkSNHEpHVavXVe+3Glr03FLtRsTfjnjsBECYBIPbc2F2/7Xr22Wefeuqp4OMzZ87cuHHjY489dsIVGAhz3MINB2MBMEMAJiaAAgAzm10un5DG1atr3nn06wcfO+eH8uJvd5OBlWq3XF3md0rjaZmWxwckf/LWwk/nF5pZn/HgF48/OOHZSX1KvZ5oqzlQUTvv+41pp/a+7Put8Sbr+iq50+1/ekhyXXXlY9sDW72my+cXvzEmcWAUm6WBBQMQusIst7pqn1hZ+mMJUi3m10ZETkm3lJf5//ufFSxF6ElpYUU/KqSUDz30kGIXcZNi/SX+Z5999sUXXww+de+9965Yt7z7az1IPehOlHJbypoZa6ZPn/7KK690xJabxGg0npSGJy9spaFV8ddbhYytWYvaIw8+MlJHdSFqixGVBEdak8OC6t6wAxMMVhhtMEVCMWma/Oc//5mfn//GG28I0b7WY13Xb7/99jEPjR53x5h9Dw648KSsMVmV2yt3LN1xy6M3+5y+ya+fn9w3qXRzWUSCvUuPLnpAL9tSvuzN5UvWLn7ylSciOHLcuHE//PBDz0t7tFTRAYBId/sV64mt60SUcFXC67e9fskll3Tr1m3VqlWPPvpoUVHRyJEjzzrrrI7eXZjfBwQI7LV2A2joTwoRPMbrpAg2SNWzZnXxrTe8N+2PIy8/PUezwBXQDYqwK5S7dseT9/y8bFWRgQKatFRU+G++a06P7IisrIT6GufqtUUelzJN97965YjfKrxj032DY2J8uyqff/H7Rx++YMaGyi1u45Qf82/OckzOju0WZWJGhcf/3o7qhduq7hueee8QLS3CYoJcv7boyX/MLS2XgAJuutvaYb9b57W6BwIBVVVXrFjx9ddfDxkyZODAgftO2CHi9Xo/++yz6667zjLKknR94rbb8x+9+9GcnJxZs2bN/GRm9gtZEYMiDr9Kd+p5V2z68u0vJ0yY0Ea/ShvwwAMPLPrk74sfajy+LxSueF2+P60dtNMciYSeLQ3Byy/yPPtR0Qc/uTdv3pyYmNj2uzqAV1999f5H77t7xfSo5FbGhDNzwcrd+Yvyk3ISe0/oXeXxfrW5Zf1mCp/7xZhkJ0XoLn/MhGwQ6S6/uaujqbi2483qfiDF/yku/7RCd+rmTLNnqyczM3PatGnXXntte/8dw/z+aMzqHioMBuuCNEekoXev1JjYCJ/Xv3VLSeHuOk0apMIgEAQAZg7WjCMiZo1gUBAYMCh50qR+SSmReRsL331n+Z56MaJPwh8fm/BZoevj7VoJdAt8EUZhEarb7e0VZXtubEovu/7pp6t/Wbpt9069oLDaD51gIOK99emPbHXvpIp+xx136Lr+ySef+Hy+er0+9txY9ya3P9/fLamboih8ANhbrffARwBIKXVdl1JKKSsqKgKBAIDMv2WUf1IRqAhEjYyMuyDe0rXJYrxVP1RbZ1o3btx4bH7fULjrrrv861545YrWS/KVr8v32kPRAQgF8dmwtSwbbWVe/Vn3bmQ18oILLvj3v/999GZb3puZumHDhn/84x8Wi2Xs2LF+v/+OO26/fPZlPU87tKDb0fDfNZtbujd3XgUHdFJF3aICZlYsBndeecw5PaJGZzRygbYhlOC4Dse72+cv9lXPq3H95Lr/rvsfeOABo/HEtkOEOZYcpaJLCMECCBBJhk4gsErMEBqzCaCGzqrMIGrQdQhAZwLYoLBkchNsOusCbABHJqnTbhh5ymm9t9T482r9LinsgnO6WIfHGI1S/+rbzU//faHbr1OwIi0TSO5NWw8retP07du3MLYw6bpENVpVIhXFqgDQXbonf989rvm//oGvGAHMOoSBrDnWEGWDJa8/Z0Pe8rzs7LYu1dJaxowZM8Sy+LlLWynJr86XVhOuHtme9u3IRDjSWnRYL632l1QGrv37lstv/Nvdd999lOtPmzatuLh4z549uZtzR946wmg17Phlp1CVgReeNPTKIUc5+SHM2byz2hN60krjSI9W8PgCNdYaf0mOKeXgQvr6JuLm0v+ON/yl/p1/2XnhgIvefvvtjt5LmBOGEBS9oaTr3h7k+0QTDAYkWAHpAFFD/psEMYH2DgzK64FmcQ0czGIPACAYQH4JQdLAwm/UBIjiE02j/9BtyOD0bhmxJqPicfk25Zd989XWFasKmCBZAIKZiHQCgw1AQ6HYcGRc4xBR9Lhoa6+DYrgUm2Lvbz9GGxBky7GtXbv2eFD0ioqK5557bvGSxY8/EQG0pnFqvZd/2oSPb2nnZKe6EjjLEZuJiC4hXpHgMCY4jDP/0uvMex6y2+033nhj6Ksx8z333HPaaacNHDhQVdX4+HiXy7V0/ZLT7zvtkksvNEW0T3WdvSTarUev6MKiZj5xWu3igsJnlibfOsySfaCRwwqcSIpuTDBmPZv1/rnvv/DCC1FR7VvxJkxnQaogjcnPUEiqIJLQg0djomAEnSBIsGBIpgABJFUGGCqggzSCACtEPoYpqLeCpA4JERBSSMFgP7EiEGAYCIqmMoGKy/wff5T30awNKkkAEkQQgCBBDEEEZkkghgQbqCFTPaSzYmeu697BlglzpnnDhg0dtbrL5Tr//PMvvvji1atX/+EPf3jp9Rcv/teF3ikTWzeb3URd4/HFb+3/kkod5fko+A2eFgTg9UyzfP5Y7wfuu/uJJ57QtFA7Dd91112fvPPcX2+b2L1r8ujRo7/66qvi4uKhVw0dMW14iHK+oqjsw/Vb52ze6W+iynozZMe0WVPUqFHpCdcMqP15pyv3gPL41LLGa8cDik2x9LV8++23Hb2RML8XhBfQhG42aAaFAwQ/AQqEYEmSFWbBKiBBmiQD2CR0A4GJFWJdYVJ0lXQBSEjbPj2Rml2AFN0gpFHVjEKzglXAQBQgKSCJJARDMAkWOpt0NkAaWCosiTWVNCE0EroQklXWBAMUYAr11tp5z+gdLehQHWpJSUmHLP3OO+88+OCDJaUlUZFRc+fOVR3KXcunx2bG5AFjV84xBbwtnZAIT0yhq//DZgMm9Gv/LCPNh+JcmCMRmwlTSLUXBvawv/9gxn2vPelyuZ588snmB3/99defffbZnDlz3rtGnNWPmDHt44IH//V/7oD/ogsuCHGPJU53Xnk1gGqPb1tVbZ/4lgUBxFjMNqPq8of6+aN5bP0TKj7JdW0sM8bb4i/tZ+4aDYrgQwtWnwDETox58803p06d2tEbCfN7gNlIzKecHHPpFf0gLfff94XHJy66uNfY0dnBKnH/ePrboiKDVHyAf/TIhEsuHJq/q+rFFxYL1u5/cEJSoo2haNCf/cfc3UUgImY2Wer+9reJkVYzQ9elfOKJ70or5PjTM86ZlCNgBGRDsxYGk3zjP4tS02LOPjOHWdln9w86zllKjy/w0EP/80k19PNnJ1X04wHXBtfgSwcf+3VnzZp1w403nPvkxPVzNuYvzO82quuNX//RZG84dOan5fTZvqoV06oKvT+N7vhQpseiT/Ix0QlvHYrWwR4PRyoMTQYh7uPsU2J6RDsH3vlM9+7dr7nmmmbEbOnSpXkL3/7ganFKFgDU2x3j3r26b0xyi3a3rWq/FSHGcuTtHc6AxLglBW3zmY+IMh87FYB7U8XOh+fZTkpUI02+gl2x58REDmszY8AxwBBvWLFiRUfvIszvBdIA2SU+ctTwHCZWFQY4u5tj1IgMBjHTlin9X3lxLSukSEtKF8foUdn2iD3EZpL+wUNSuqZHEBt16MuGdv94z6ZgYFyPrC5n/KG3QYCJdRZW888EPTU5ZvTwbAKDSHBDbqpk+cVnazJTu4wc3p2ExqwQacTEkCCVpe70sEH1+b1mJj3EuL5OqujtfTSpd8LphNsDjwf+wEFP2W0AYLHAle8dOnRou25j/37q6w0Gg6qqL7300lNPPfWHu8aNu3Ns6sDUWdM+uvjVi/bJOYDcrCGtU3QARLjlVPrfWj5Gih7EWQ5nOawORHSBObLxuDlXFVxVcFdlG/X3b+D/e+C6J5544txzzz3ppJOys7OHDRt2SPj0GWecMfONp87sRwBW9xq17KQz/MYWNwVPtFvzq+oA2IxqjKU1TvfsmKjc8uqj96YfiLVXXNZLZ/lLXRyQWmXprkd3RQ6PjJscZ+sTapnJjqVuad3xEHoS5vdBsHQLkyASxIJIYZIEI0jZU1SRmBh//nlD3/3vqlqnAeQDGYhIEDE0FqyQAFt27ixOy4gbMjR99ud5AINoyLAMEqJg957U9BQiAisKvCwgyKDrgcce+8K31wbKHFiXW7N5a+3a33YyK6pBPPX3yVaL8dPPV87/YQeRDEjp8xsB/75c+SPSSRW9PQiqeL0TzmZjy4LPOl1ApXZs8mt/+OGHv/zlLwUFBSNGjJj9yScJF/c5/b5TAWSPzXpw4/1CPSiWoigxq87miHRVt26tXkk049uO8Ge4q+GuBgCjFaqpwRTvc0Hqh9SaPW8QTRqo/Lpzx3frX5y3HH/fwWpszurVq1VVnTp1anV1taqq9fX1SdEodyR9P+KSihYezfeRHRNVUOs0KqJPvMPYRBefIzIqPbGlielHxBBrNcRaAdj6nJT0x4LyTyt0Z2N14Y8/vAXemp9rr5x6VUdvJMzvGmKwsmplfveeMis79qwJ2R9/tFuqjRS7ZNaX/bI9OTN28JCuBkXzM0M3jhzRlSGXLt5+0WWJ+xRW1RXAz0Q//FTgdBn3rsMSINKL9niYAhZVMPmh+AuLa5eu2k0EKQ0MC4tA6PFunVTR29CPXlOLmlrU1kJv+V0xNzf3yy+/XLBgwZo1a1599dUxY8Yc+ZoWsmvXrgsvvNBrk8bkiP9t/LnHm5Ns/RPKZCAdZgCHyHmQ/LScgZsWt3rFuAjsqeHk6A5y0Prd8Lsb1L0JiDC0Kw3tSgBq3Bz3p43vvPMOMy/6/uN/Xy22l/Fqo2PMjKkfHrUF5dSuKUc5Q4zFPDI9sa1s74dAaqQhxhA7MWbb9HxTkjHlthRLdotNEceAym+r6pbWeXd6Pds90BEZeSK5CcKcENABnmpigPxS2mbNXP7IX86ccv7QLz7d5OXDyjgSSPCmTXWVNZ4uDlvP3nFrN1ZGRSg5vVOYacni3RdfrgSL1CCYfMYKgQUFqCEgnZlIAIBkor0jjcQmsAEN5WF9BJWghP3oIcHMYLSuWaTbg8oqVFW1RsgbiDacOukMdI9ADzuSfWeeeeaHH37Ytl2n1q5dO2nSJPOkzLRLcgyJ9n2+hm1VdelRjRSzC5KbNeRoFP2iIfTRcp5+5okRchVtpfMH4c2/T9MkPrxRDBocYzrpDGQNOX7yurJjokqc7qABv42hSACKXen5n561C2uq59ccn4puTjMFssx1K+qSrk2sW1m/fPnyjt5RmN8zHGzPJvR5P+285TZfVnaXISenLP2lHA0Z6gcOVX2aXPlL4blndh8+ouuajXX9+yeaTZS3tbSopCpYNz44kAAQQ1Om33KqpjV8OHAF9H++utyvexVWGH6QBEmQTgimoSug4MgWnD47qaITUfmnFcVvlUQMiRBmYR9gI4UMcYbapXXmTLPj9OhmHO2VVaisOoJpPSTuzIZd3ecc8SZWXDT14n+9/M9DGri1mtmzZ19/8x9jbh+YMvHQWmYlzubapVTEJPsM5lZEvAcZnEmPzpG9kvis/ieGqMfaafYtIi9rcG7WkLcTszp6O40wKj0JQHuIOlOEGlkPoPKrym7/6Nbm87cJtr42mWmzbPc51zhd61w3PX5TR+8ozO8cggCk04Wv5qy/5prhUy8fumzpt2DlQJEGABIQ+pLF286Z0GvQkAzl9XVDhmaAaNkvW4NtWw+ckyGEgvMvGCwUCRAYdU7/G2/M82tmBoFob10aAApAELLlZe46q6JPnDjRsdRxyvmnfPfddxkZGevfXO9yuUpKdsTExJTXlld/X5X5t8xgIbl9aDrKy1FZdWikW+uJOPjFHx2nx5tunH5LeXl5i/pqN8pHH3109Z9uyHxpvLVnI10pA7oscboT7U1mJLc64h0AEf55hbhv9omh6HU2x574iNemXt+K2Ldjyaj0JKOiBNPh2hKKANcDMKWaGm2y3rG4PSguQW0dUBvAauep/Ub96bM/nXPOOR29rzC/f4gIAh9/tPHyywYOHZTVNcvMkHxwhBpBMvjXXwt8fu7TO9ERoQ8bmqpDLFtWwKwED/vBkUySWJHQX3l1ruYxAWCGX5Oaz0qsQLRZPeZOquiPP/548Jt9qcnM/O2335522mmVlZUTJ07c8589qbc3OEHdHpSVt9JT3jJ6ReDeHg+/8GhZWdnzzz/fuo5hzPzyyy9Pv2t69/+e16icBymodTaj6HX2liVPH0JaLMXaeU81JzuOX1EvTOi2uteo7el9K3+YfZzLeZBhKV0S7ZbFBSWBNnwjUhywB4DtJLtzrTN67JHa2x9DNB27ni/yjEuAQnhh252X3/L000+Hi7qHOWYwU2lF3U8/bjvz7F7nTxlUsLMEzHzguZkkGNVVMjevaMDA5DEj07Ky4uud/tyNZQldIoCG+urc0Ildl1Kf/fFWl1sLzqIJBRQgMgFqsGTs0dOZa8YdBBGdffbZJpMpOTn5vvvuK5tZVp/rrqxC3mZs2oKq6vaX8yBJZtzf46Uv/3P55Zf7/f4WXer1er/44ovx48ffcccdjondrL3imxlc5WmlUT3UzQQQ0Zoc7HbHZzDndhv81uT7Px1/0/b0vh29nZaRHhUxqWemo1W5cI1DJoYFgH2AvfrHmkB1Wxmg2oCt2+DZ7MbMQvw17+JRk5577rmwnIdpB2jffw54hAhMIFaUWZ+s0pnPPbu/w26A8B1sS5cEhUHLV+4gqdx40yijalizeofbQ0z+YBOXoJxLAlgVCrEAk8qkSFLACnFwIf3g1TlYLr4Vv0xY0RvhggsuyM7K3vpSya7daGfha4wIA+7OnrXxm4kTJ9bXN0RoSSl37drl9R60m/z8/FtvvbV79+69evXq379/dHT0xX+8ePPgzX2/ykl/MLb5RUqd7dt3q96LCMvxdUAvdyQtGHLuW1Me+GHkJfVHZ4ToQOxGw6SemSclHuHv2wJEHABzmin1zpSiV/bULm6T/vZHS2UVPF4g2pBRFjnr1fdmzZp1wpW3C3PiwIf5vINIsNiwsWLD+lJbBM45fxhADVHowSA5VgGWCPyyZDdIS0xKhPAtWbwVbCRWG/KpCECwiiuzhN1abzcHIixahEWLsHjNBgbToQF3YPBhj4VGJ7W6H46UEkDQ0G0wGOLj47d1b9kRuS0xKbil24/vr/7DH/4wffr077///rvvvisrKyOi5OTk3r17R0ZGVlRUrFi3InpKtOly045nd3R9ItP8iTlqdFTcpOC93s/sbr52t9MfsBsPS8loC5jh9DEHP2h2NHU2R35aTm7WkFZnlh+HDEiMS4+yLy4oaYP6M+QAdgMwxBoy/5xR+kGpb4+/y8XNGXiOAcUlwOLKpALz4hWLU1NTO3YzYToDwRque39iyQCkgNCgfvjBypMGXJCSHkyb5GATF2YAOmBgRc/dVFpV5Yt1GDUdSxfvYmJiE7EECQqethlMUoC/+uLPBrWhyZsG+d77S156cZVkA5Ef+/rDEbXqfA6EFT3Y8nzu3Ll33313v3793n33XZPJVFhYuGbNGnRr0gl9LBCEK9NWfV10xaM3IcmMOJ/JYur2RFdhU3bs3KE7dTVa6fFgdzVa3fVkQdzkWFOaybXBlXLrAaLFdR2l6C98L68cLjpQzutsjsKEboWJWYUJ3Y58HO/oCv+tI8ZintQzc01JxdqSyqOaiExM0cQ1wZ8SLk8ofb+0dGZZwqWhNrhrcyqr4P9facYqww8LFoTlPEz7wVIlSEBqUsgGOzvpUupMGpihAUYmXrR4R8Hu+rR0K0PozCQJYCkVyQQmZkVjXrRo2znn9duyqaqs3MtQQLomFRlsss4qk64zE0gYpNx3Y5QMGezYSgJCEEtJugRBgik4SUt/o07aHx2AlPLLL7+855577Hb7ut15uCQViyrPzhiVmpr65JNPnnvuub8UrMaDvaAeB8dMAIDdwj16NLKZ6nnVu58rZD8n3ZDY5ZL9d2GmaCjdm5nwD12Tm8pKv+D711JLt7d6qzf9V7529bF26JQ7kgoTsspjkkNS8QP46KbZl7x2UfNj/Lpe5fGVON1Of8B5QLZDot2aHRPVTh+MQqTK452/o+ioepO7T8wAACAASURBVLrICpI79v3EzNvv3Z7ypxRzegeEQjDzxr8XZ22J+f7778NyHuYoab4/OsNPDAMpRtUvFXjdBiIyKlAU9usU0K0sfMQMSLNCQuhE0HXhDbBgMpv9QmGf16ixCqEZmAyqVde9PugsVQPpJqNPsuLTDFIEjDCogkF8YP4bs6ZLg0/XmDSwWZHSYvGzJF03+TjAJIkPjdgN90c/iPz8/MWLFy9btmzz5s2VlZXrNm/A1RlYsgP39YDDiN4R37y2CLn662+8jiwbekSg3Iek4yW+y+mhyirEHiZV0adGKzbF3NVsTDg4boiPUCWlyuNrStGPRs4bFm9/k3udzRHU73JHclE75JH7db3E6S5xekqc7qaM26VOz9qSygS7ZVR6Ukfp+t7DemXrc9somqHsC88hIiVC7Rg5l1wwo7B/UeY3C76Jj+9gy3+Y3wE33zgCBEZTig5AgJkgiY0QAWYZbI0uoUFokJZ9jdJAEgBYQDCYWBoJAqQRaQBz8J8PAVDBgBRgBUInKAQpIYMRcjhwH0zMiiACgo1YSEqFhA4WTAD0w43v+xQdQEpSI8UTO5ei33jjjfM2LEYPOwZHw6Xj5v4QhEFRDeJjVnBnNgDojGCr++OMsvJGFJ2IIk9p5E9L0I/oSm+U3vm/tm57+9Ble8l5YUK3woSsckdSeUxyO0W3VXm8BbXOEqc79ODBUqdnzuadE7LTWtdj7egxKspR5baRCooGN1jvtTrN2KUDPp2wxjsf3XWS/6Qv530ZLvUapk24+aYRHb2FY0rnUnRFUXBJKnIOvlkcLj7KcaflQTxe1DsRYQ/5glYpep+jVnRmBHQ2tMXL6DOYg+7wwoSsdgpt0yWXON3Br1anAAR0+d223R0o6mjIbTPP31HUmnA5EQe9QdFdG1xqzLFWdOmV2x/aMTZm7EdffGSxnADlAcKEOQ7pXIouhDhBw6D2UVbeEkVHi+/sEc6qoze5Xz+Wzn9J/m96KxuOASh3JOVmDWk/FT/Qop5fXRvYtvvo5wyK+qSemR3oVrcbDROy0xYXlOyudbbsSopkGAl+ANIjlYjW/+1ahKbD6UR9uV71eP6lQya/9dZbBkNHBiWECXNC07kUXdO0VmcFHCfU1kHToYZ4v23Wld5o0+5T1v4Q6laMVhhtMJggVAAIeOGtg98NYHgWDUwnl49tpha/3PlpOat7jeoov/hREtDl/B1Fk3pmtsfkIWJUlFO7piwuKG5xHXgRB7kHgBqlene3y+uj6fB4oOvweBq03OMF6gN4Kf+2Sde/+OKLrauTGCZMmCCdS9Hr6upgPkaHj/bD6UR0VGhDubn458Obdhv9nqzdG48wp2qCIxXWGCiNvXl0Dc5y1BbvrPRYjS2T83JH0oIhk45Gy/MXb+fDvMglTk+Vx1vl8TmbqMiv1bRlFaFqj29NScWAxA5NfWxdHfi9FWEjhkRUfl0ZNSLy0FjLlhOU7ZpaeDxNFGuq8uOFbX+edu/f/va3YEIwM4d1PUyY1tG5FL26uhqWE17Ra2pDVXSCp0VOhj75vzbXcs1oRWwmLM2uraiISkJUUkJSXkFVdUZsqKKen5bz/YiLj6a+urvavfDfS1PP613l8ZW5WuIOb2tHzNqSyg5PaQMwLKVLjMXUgt7qZGKKJa4E0OWyLtU/VCdckdDq1UNqUVjipZfyn33o79OnTwewffv22267raCg4Lnnnhs/fnyrlw4TptPS+RTdmtjRuzhanC3ykLIGCvWv3FxMnCMVjrTQl73ojNTPflOmj6qBPHKRhNxug38YeUnokx+I0x8ocbqLa5xrnl/Mw7rsybYD9hbFSdfM33HkQS1kcUHxhOz0Np+2pWTHRAFogajvjY8zpZlK3y3V6jQ1ssW3iHondhWE0KKwwK38c+cbz7127bXX+ny+GTNmPPnkkx7pQ7L5zIkTpv/pzueee66lS4cJ08npRIrOzDU1NbCldPRGjhZ/AD4/TKEaRN1A4wJ3SO81o98TX13c+BzxWYhoWQWxIT3tL86WfFEOFa1rfmS5I2nB0EktmnyfR7ygtj5YWaV24S4tzhw7OqNF8wRpj0S7UqenyuPtwLj3fWTHRPl1fWVReUij98bHKRYl+ebkPf/ak35/Cz6XaDq27zjSuTzIVqfpP0UfvvnhlClT5s+ff8stt2w2FCOGoZpwXw/scr/49IvXX399Tk5O6KuHCROmE/mrnE6npmkw/B5+5RYc0znU6vRNetAdqS2VcwCqQmcMdTzwTjkcRyj79dW4q0M0tvt1Pbe86rttBTPXb/tpx5688uqgnLMuq77eEjmmNXIOtI+kA9taGpjWbvSJj8mKCdlsIRos7aYUk/RKX3Go7x9Nx9Ztocn5+lr7myVfz/5yxIgRV1xxxWmnnbZ582ZsqEOZD7s8eG83BEnIm2++ORA4jnrBhQlz/PN7kLcQqas7Xu6wR099CwzvoQYtp5bkN/KoamqRsf1Arjs7wa/JIr0L1Ca7f+Z2GxxKoZhtVbXzdxTNXL9tZVH54SnjlV9sijmnh8HRSh+89GmstX2v3BKnu83nbDWj0pNCFXVy7Ps2bkpc3S+h/qvZuu1IjQq9Onw6llfFzKqd+/V3W7Zs6d279wcffNDwbITaELW6pBJPbIbEosWLpkyZsq/9YJgwYY5IJ7K6O53OEz11bR8tOaOHekOMdDUWF93UCVsxweKAUGGKhK8Ofhe8jVzev5tt9RZXSk4SKnc2Os3q3qOb39W2qto1JRXNFy13bSzPeKRP8/M0Q+SItLplhVGj2tjt3U4Jcq1mVHoSgCOntJGJYSF4ANj62Cq/rgpl8uKSEPoO59XjnV1x9pjnn3/hzjvvXLlyJWwK+kQg3oT+UciJwKJKfLAbkSq62rC+FhJfz/3f6aef/tBDD6WkpAwYMEA5LDujUaSU4Wj5MJ2TTqToMTExgoSs8iPmaHNyOpwWuNI5VF2JdB4myUJpxN5OCmKyYDngYG2KBADNh/Jc6Actd9G4uOue3jqqd1p0YyuWO5KaKSBT5fGG0i3UnVtuTLA1P6Z5FJtRd7VL59wSp/uQYIWOZVhKlyqP78gfNYQD0gOAVDKlmnb+bVfspNiIgU0WNtJ0lIXiph8YjdqAnOu+7rrrAoEAHAYohNuzQASd8UUxFlegTwRGxuKTIkggUsXouBWbNp536RR49NiY2DFjxgwfPvzkk0/OycmJiYk5sGO6ruuvv/76999/v3r1apfL1bVrVyJKT09/8MEHBw4cGNrLEybMCU8nUvT4+PgZM2bc/Zf7cFc2Uk74MpMeT0iKTvCHmJzVyBndepg9XDEhoV9DSZlDUE2I7YHyXPD+4HabRbnijPg5y51X9VIOD3rPT+vb1GZyy6vWlFQesUS5Vu8reWdNxl/HNT+sebw7amz9OqxzaPN0K9iQWro9vnoPDm6fU+5I8hkt5Y7kOrsj9EY1RkWZkJ323bbdRxB12t+/J/GqBNa54KkCrTrgONXR6PDaWoRUS15nLKmsqvHglBgsrYJLR4YVefVwGPFuAUq8uCodNhX/3o5YE7Lt2OnCuYmYlAQAmqxcV/t59YrPP/0ZT7tQ5U9OSr744ovT09Nra2vLysoWL168fvcmnJWACQbExVbkFUHjFas2fDbks4SEBL/fP3z48IEDB27fvn3IkCGDBw/OzMxMS2ulOylMmOOWTqToAO666664uLir75mGu7PhOLFP6vUtqDNTB2rEh3pgf3SWvGAz17igKuidjG7xBAC2gxWdFMT2aFzOgxhtiOuJ8twDH+uWYvl8YSUGRMJ96CeG/LTGI5lDr3fmL6q3D0hUrEeV+a3YDLrnuIvAGpC3aGDe4sZdIUAwK2GfxtfZHPlpOblZQ45YNDckUT/43UIKZTycsfv5QgCNinpIB3QACytQ4MHwGMQaAcAvsdWJF50AYBRItSAg8foOXJ+JPpGo1/DUZuS7kG0HAFVg0AFLM+/Z5nph/Uws9MFhQISKbkCdAeP2tmtLtwLA+C5yeVWxn5Hi+Dpv5ddfLUKG9YPPv8OLHpT6Jp0x8fPPPw/b58P8nuhcig7gqquuysvLe/6vz/suTsDI2I7eTuvxhF5Dhd2HKzozL/twlaj0Wh2WwZcOctd4PH4YVQDYWITkaDYbCOaDr4rJgvFI9m1TJOyJcO5PgE6LN27c4Vq5g4ceXK3EZzA3Kj8tKl8aKHcZ4o7WrC1sBs/WqshhqcdJmEVKSf74pR83peWNEumqHrhp8cBNiwsTui3rf0bzR/ZQRJ0pgg6OwEi9M2X7fTsOV3SfPwQPOgCd8UMZANQE8FsNAMQaoTNqAhBAhAqTwMdFuD2rQYwjVNyRhaaO/kTobkf3gx0BQx3gg1tmGgRG7S3e1/PgxsG/Vs95Y055eXlCQuur6IQJc7zR6RQdwFNPPXXFFVeMGTumioFRJ6qoh6joWp2mO2uM6YfW1SGiXpNybC6NiAwWQ6peP6HfwYJmtB5U59UUeZDvXDHCEgOhAICvDr4D7v7RmfDVIdAQ6R1hVSwmkZYeA1/NgdOXNybnK4rKWlSNvGb+jtT/Gxn6+EZxnJ5VPW/7zj/PT7nzlKP/fHAgrfCjj1k5Z+Cmxa1eMbV0+4U//PuIuh6CqFuBgxSdiJQIhZnp4GS/kII0/RJv7USlHwDy6gFAAAzU7jWNVPpR7YdVOcgdltDCbP74JlMqGtnPp0V9+/YNy3mY3xmdUdEB5OTkfD/3+4suumjHws0YG4cRscfJ+Sx0QuyCXT232tLDF6hx2PofevNSjYojpuHg0khY3CEHdMdeeSAF0RmwxR/0rOZDza794e6OLJStD3774Bu7zhsVm5gSi+1bD7yiznboaa+gtj5Yh1x3+oXNID1a8+b06h+32wcnHzqG3WA34AO7AZ0aC/VnigAUkBUwgSJAJsfp3YyJ9tqFO+OmtD5m/igx+j3n/vzfo298h726np+Ws2DIuU0lBwYbuszZvLPxYAWyHl4cV69rJOOgpjaEDa2uweqDx0mgyg8BRBuQYUVuPaINKPNhaSXiTehmg7E9jeHLqiwe9csvv2zHJcKE6Qg6rw9p8ODBeXl5X740s+dyC5aFlKJzvBFKVnr0H6IDVQFTRiOBykdImD6wfrs1viGn3GBF0oBD5RyAakJcD9j3WgKMNkRlAFiz1RlhUc4LGkL+n73zjm+6zv/46/v9Zq82adMm3Rsoe4hMBwJOnDhxeyjucd6QO+/nuVDv3J7nvJO7EyeggiggCA4QKaOFlgLdK23TJm12vsn3+/n9kbQZTdK0LJE8Hzx4tMl3JU2+r897hy4RLKFKw3LcD03tAAghjX/dYnh9Z/NT33V/cdBZZ/aYIrsjerc2aC4oBvGC7wLXBK6a8u6kuEqKr6f4Nor0RJRzABSxUqSH4tsovp7iKuDdD65JViq3lUVpmXfsSTW1LdzwxlGR834KmytvXf3MGTu/ELGR30Df6NXIO1MRskzEWWK2PSThwMuhd1CXyr5efNAS4XEhBaUQLg7VVugl6PEAwP+a8YUBrsE7Bx8R+yyXX355QUFB/Hv4RsgcuytKkOCocIra6D7EYvHFF19cXl7+l29exvTB+5ycjAhTheqzkwkz9FtksACrsgBAKIN2VKzMuORcCGUw1wGAUg+XWSJ2uD19JqBUBVfg9m9U64N3/bm101pv7vqoknd7NecVJZ9TQAixbmvu3dLAGqw5fzoj/FzEnTxbZfp8a+qCIypdA0DBCeLkLG2UwBIti/CY4pPzWDNyjoCJ1T+U1pbtGTV7z6hZA3vzaaSS0zK1EXrERnoTdLfqGv6vkZHTysnK1EtTEY/LvdKCN+rhJdCKAMDIQs7AzgEAR/xedwpo7Ftc6iWotaPdBdWxnHPj4UtKSmI87+sYrVarrVZrR0fHjh077rnnnvvuu+/QoUMzZ8685ZZb5PIj/dQlSHAsOHVt9H7Gjx+Psh54jn7XsGPNUJLjhth4KziI3m+gqwv65FwIKh10EZhS0CNA54LqM+jlWshSARxuMBN1wc/Vjl5732Ii1EZ3B6mLjfXseHtH98oq3eJJOX8+I/mcAgAURalm5uhunShMlRneKAtYSHwXuMMUV6GeQxwHTI5DR6c1GyOleZcH3mpwdbGn0B5djqmc+xB7XNMqNt66atnp5RsHPluq1aQrIhRzEoQ/KFAKil4ozH88317p7/U6iJfIxeG9RngJxqrwUDEsXlyfjUXZGKUEAB6ggDNTIaEBIEcKAAYXAN+ARIZGkgr6dP8/TeTSuSHS4YKDQxd7/vnnBz/M8/y777775ZdfEkJeeOGFOXPmaDSaHTt2PPnkk8XFxb/73e96enoef/zxDz/88N5777322muXL1/+1FNPcRy3cuVKnuft9nia3yZIcMw5pW10H5s2bcI0zcnY752L3/AmEWQv2rxwIFR9fb50VaY/0Z1KAh007YZiADkoOUgy+GaAh6Zw04/177z3Y2uH7YKpqpfu7fNtho5hDVb08u8Ou+pM0XLc9HdMMX64v/2t3frFueBbKfi7wXB2jpHTHqMHscyteKEEVOolKfVLG3Ie4RhVD5iRoI55cxhf7PyYynk/Pl0vbN6/YcbVYVUGs3L0K6sGOPwpMUikNSMV6DgQy0bnCd5rhMWLbCmWFKDDhZtyMFkNAD90A0CyEBfoYGIhouHk0eQEgLNSkSxUCPmUbKQM8JplZcLQDmNXvC85AjYOTx6El8/KCjRD5Hn++uuv/+CDD84999x///vfKz9fhRwZaFx//fUNDQ3y8XJDuQGAakYmJRD0fte4Zs2aNWvWLFiw4NZbb6UoyuVyvfXWW1999ZVM9gvqJpTg1ORUV3RCSFlZGYQEhByjiR2/CCLZ6LEUXdiXZsyI/ULuj5HLQuQcAOByuSUSMSg56DzwdQA84pT8rKSXHj07XSOGYU9AAehAn5l+USGEbHlmc+Yz58S4fO1VmXUPbSQOLy2hAXh7vU3PNtMiKnmuOmlmnFX5g6M6XSXSiRqfasr5Q7ZAU30cRH2oVWpHjtZsWLjhja2nXXygcEr/gwqRsFCjCq8yoGQgPeH7AwCI1+8viVW31uz0Z8Odlw4BhUypP4+93o4qKwDkSLG+w58AD0BEY7pGyHoL78+WRen/JGCQnQmZFI3Ng7/SyBTKcZr61hGX6PWBoM/f//73D7Z/jpma9ds2webF46XQCPHnqhqqHVfpBXKgwg4Cj8k+4r2F1jWHDK/vdJida9asAXD66ad/8803hJDu7m6ZTNbc3JxoXJPgBHKqKzpFUa+//vqECRMwV4u0Ez/7ckg44va6U+AIcYTpkylGjxFR35a+Dq9ipd/fTgfbdkJQShDPCy+99cgfFlMUBUoCSgNiOm/+RLG3577HN921aMKZBXK4+6RCIAbrAOAWBt7qxo4eKkdFCaL4SIgbfD1FrPLRUvNms2qaymv2Gld1aa/UxuhLOmwkuZLsh7JaXmhJuThFOfUwmNHxT5cfKqNqy6LOu4uBRBUSE3FaAIC1xzOH3ofY45q/7WMAwaI+QZc6oG4wchN1V7PbttfW8NeG5MVZsW4gLU4AGKHApNAWwHv6VgkVFjAUxDQ8PHgwIkqRjOzfZA46hy9Fg25TfEPeIpIk0Gj85r/H43nsscfWr18v4iQjFy7CAs7S1urUoIsxcM+MAU9AUy5AM15pf6ZWWkBTjCtlYen4VM2qBz/zHWHHjh0AKIqaNGmSSqUyGo2HDh3S6cKLRRMkOD6c6ooOYPz48TfffPN7G9di0Um2uGaH1IycmMMUPbhsyR3tPupPcfflAQkDKdBBvve09JKVqzaOHzfCanNMmpAPYgJw9uyRM0aKrrlvbfqt6SMz+pwfrN/5H1yMXvbRHsWEKHdA3gy+ngIHQLtQ2/N9j/EjI6NiNOeqFeOOvpz7EKWLcv8vt+HPDeIssSizHkzxsA+lkcaqkJ544Pu4r0kGZRpkaggHLDr7o8seF1wWOC1wmOJR9zBRV4iE6QppyFy7KP4JRkGP/NcIa5m1Y30PJqVG3AYAnBwAnJsOOtT11Rx0Co6A85v7+tv12itTqfj8ZHodDkeaFDg4B6z4yTzp+km+3955550X3npDlq7Nmjw1mU6DFMmFengxwot2prFWUMHBA8AkFI9+f5SIAYjFw8km/GaqqqJ8Bml4bK3Q7aXTU+VVNd1dXV1dXV0AGhoaghX96aeftlqtTzzxhECQuNkmOOacfMHjY8HSpUv1h4X4rA3uY1w2c1SJq1dXP3wE766p7xDh7dtcoeaar5MMgtKPg3zvN920+Psfytes/fa5v72zfuMu/6MCsVgk+Pdz5//zM8Pjy5ucbg5cIN2sJd1f3c5yXPVP9dIRkfr88F0UX+OTcwCMkkm5ICXjzoz0RenHTs590EJafa7atsdGkR6Q4Q/hFUWfFZZqavN1ch3sEDLoS5E1Hkn6CHIejFACZRrSipA9CdpCyAZPJJu/7ePMoBG6pdqwXSIrkFAtFKYKnbVO4ciY+d5yBgCUoQfZZQ6ktY9WAlDPU+f+JReAIImJU84BKBWQDsOhZvVK3mp99a/PX3PNNQBsNtvjjz8+YtHlY26/Puvs8BwOHZc7np3NEP9nvrOLogSULwzh4Lg77hlx8yzq48dGfvD3sys3333Vwun9O3700UeEEJZl33nnnYaGhkcfffStt96qr68f+uUmSDBkEooOAMXFxStWrMBXHXCfZBnv8Q9Kp+AcOIetqTewf0t6UHmup29L9+B6JhQKX37x/+6689pz58/avn3v/b/9986yGq/TBiBZJX753vwLp2mu+evBQ3WBjKb+czX12tRzC8zrBxhcfBfFn8iboFgv7t1uIYSAbzsWxy+tLRt8I5UOWePDMgoHhxFAmQbdSOSe5pd2OurCYsGW5f3V6uHt7WLmEAg1QlulA3z0Eu12NwC4gr5Qh2x4u8FfuqYUoNUlTBVm/zZLmi8B4Kh2AODdfMtLLVXXHWh/rz3SQQMohrGoa3RoU1LvueceiqJ4nt+9e3d7e/vB91dFPQVJLvSO8/1s8nWsIG4A7TaHRaEWMtTMsap5UzSgGblMkpmp+etfrpbLxS+99FJBQcG4ceMWL148d+5cnueXLFlSXFzcX6zR2Ng49EtPkCAuEoruZ9asWSKR6KTrHBdXx65+SLiZHtxkJmRuSr+N7nUDgNO3Y5BPgG8NOqwdcEkk4ltuvuzOJReOHZ1Ttrvu9be+AQDWDs49eYTijd8W3f9a494mAsAtlPR73Zt6bc46s0gXens+0XIOQDZKpj4r2fhJF0WsvkoBb6/L+nProDsGE8PrntUxmNdYoUVq/pBOF06/tOdNReY4qHT+GEoQYo9r4gF/01kRw6hDL5hECaUDSDorWWByY0MnTGy/5xwtTvAEhODzNnzdASBQFMoTfNQCmqJ8hek2b/IkedYDmY6DjpqHagF0fmA8cGN1xfn7Oj80upvdlHCQr6IyHkV3c1jd5l92ODlsMc6aNQtAZ2fn5MmTz5pzNgBFlj7GAXRcrpjIAHA83CwosL7KRn/HQ48LnBtu65uv3ly2/dklt8979qnrv1l559lTFCPSegDU1tYCsNvtU6ZMmTJlCsdxe/funTlzZllZ2b/+9a+lS5d6vcevTjLBqQAD4LHHHjvRl3HioWnaYDCUbf4JEyPO8v6F4vUgbUADt6gQD+iQsaF21jtB5w+F2qXKQEdxnoNMA4EIhINYBYqGQgeKAiUG5bvpu0FcAAviAmlFX8tQhbR7/Lisyn01FmP7is8P5CktaSri5YgA3MKSjj99wp1eCMPICYfzJwCwsZ6fWjpsuwzyCTqhui+QTxwUf+gI3pKjhjRf2rO1p+vzbtbgkhamNS/7nm2z8i6vtDCuZkRChu5/b8MQsc4zy9bE2lmigm7kMK45KgIRZGootCA83CGOHa2praJkGscIATi93pBQOuntrxUMP56SMacr2Q4W1TYcsGJTJ/Lk+LoDK5qxsROVVtDA7BScpfXH0TcZ8ZMp5Zo0T61TpBcVvVSYdlWaq9Hd/Fwz18sBUExUUBTFtrK0lB67doxqyiB9fig6jjI2hsK6Dhy2IUuK5w6dUzj9f//7n8vlmj9//v7Dh4qvuaSrvKrkmkvF6lheEDdlt9JmADIpZFKATgIlHq0Qjzv8E6RJYARQ6hnwCm2GXC6ZelpRQZLtkjm5105xTiiSV9XbO3u8u3btam1tNRgMKpXqT3/6U319/a5duz7++OMDBw48/PDDg72GBAniZfny5QlFD5CamvrOu+/gjOjJPr88OB5JSRDG11+LgtfXxjz4QYVIqJFKALAiqcpmCgR3CR+YpirVgKIhVoE4QSWD8rl2WMABBOUc862AnaapiVnszAnaySWK1esqqhoczUb2y42HzhnhnVqA59cT6S2X+JqN723v7nK4uj+r1pxf7M91J15wldTAluInBAqqqSr1OWp3k6X1pQM5S2erzyvq+Pfe5Dlxmc5auaRIE1kqclsPjmgsj7WzvjRkTM7RgqYhU0MghsuCPiewgPeak9L6EylCMt6JmULUZI1uE9g0KUoUGKWE1Yv/NuESPaqtMHnAULivEHPSQFMgBF8Y8LkBgHO/nXhJyT9LpAVSANJ8SeqlKZ4ur/OgUzFBUfR8YdLsJN5FpPkSoWaQz7SAQbdpsOkGb9TjbC1WtWGzMUWavG/fPgAXXXTR7gNVrMXaVV5F0XTehXMZcazByjx4I9MCQCaFUgFQMpaXFeblldaWiZ0WKDSgGNAMnGZ4XTDXw+uCpQVuy8hc2ZdbmsZm8lYn3+uESICvvt7gy54zGAwul+uiiy6aNm0az/MSiYTn+fjTCBIkiMjy5csTXvcAAoHgFyIlQyLe6dQ++I6wB2pMAcf9T+PnBZ6wGeG2A4DDCK8bllawdsADvgEkkt3Gt4L0AkBPI9xW8F4d3frbq7NuPj/9sqmSR85lxQt4QwAAIABJREFUAWRpKDtLVXpT+k/trDNLcpNpSZ96BaXC/XJIuTC58JXzRXqlq8YkGxXvgk8TPXdrkP7t6qxBkuCOEGUa9KODg+vT+nrJhYcJ4i/HPycND5egWIEsKYQUHi7GKBUAtDrxWh3WdQCQ5ElU01UlbxRLsgNnYaSM9spUAKoZKgCyEbLcP+VICwerYAMASAfdqovFv/xB6/vvv5+iqJdffnnLli3evoRQRiKmB1sOK4h/WebPWSEOD8ebnK6qwilwWeDsRW8jTLXwOGBrB8fCaYLVAAB20wNz+fHZVHYKZhRh12N0XlACKEPj888/z8/PLyoqevvtt2fNmnXjjTc++eST8bzwBAmikVD0AElJSbBEb7ryS8VkhjvuMjaK9ITlx3XYnP3RdKtC89O4IFE31vh/MNcCgPEAWDvgBl8HvhXEAmIHsYBvB3fYL+emWtjawXthrALnBiDwOmAIVF2f9vTVm/72LYC9hi4PxwuUIkeV0b+Q4lujzVY54TAKEQDnwW5RZrxd33WRWqv6iFWGTjNQxYrsgmIgVkGsAhP38NCBiOXBoq6ymwua9iNCKD1qHB2AzQ54efyvCS8cRqMDaWJ0uNHgQKkKBXIAWN+BJ6qx3wJAnCMe8W5J0YuF8tLwDHmv2QtANmrIzXyiNaJBuwssDwBCCg4ODAURfdlll61du/bRRx8FwLndOeeeRYtEIxZdLpAM8jZKiP+C/S0aiRVAldG8Z9Qsi1yNjoNw2+EwouUndFSgdSe6D4FwcNthrJlbSv3lEtrqgtGK0RkUR/D4ZdTiM6n751E8D7vd7vF4uru7b7/99u3bt//3v/999NFHq6urfadjh1acmiABkFD0fgghTz75JEqObVnUMcIwSF5wKHx4etfe9kBAcsf4eYEZKqwDnTUA4LbAVAvCwXgAbgvAg/SCbwHfCL4FxAR44LagYx8cXWDtMFb556M7e2Go7C+P3jNylmPqFJVe9eFdn3x2wwdNT2y1lrW526xshw3EQR2brPKjSPK5haYvDnZ/cdDdPEhGopCho01GV9pMsfrEJekj+9vFKqgLoZuIzNOgLYW2FPqJSBvrbwE0DMRyaIv6fyut85cdhlx2dBvdtteG95vwSCW+78ZBG5YdxO/34emD6GZxkQ4eHitbsboNDIWRCtE9eaUrRjHyyOsDxSQFJaRMa7uH+goipLsTAg+P9R3Y2AkAOTIIKHCktGhkcnLytdde65dJmkouzj/tzw8osvS8J95FvM+wp8CCWGpNlnaO2jplgZsRorUCnTWwm+Aw+bW81xD8sd/6R/qcUsrlIddOo/68gH7rZvqRC6kwb2C/y72trc33/0033QSA47jXXntt+/btQ31zEpyaJOLofr755puHly3FfYWI1rzsF4zTBYUCMaOBASg4QalBBZyNdtYrYmit3G/yHMybkNd2UO6yAX09YaRJ8DjA2iFRwWmC3QjCgfeC98BtgcsMUy1sHfA6YW2DqQa8BwDMzTDW9sdrqwomfzvtCgCFswo6S5PpM7OV07LcTRZ7RYdtd5tmnucX6G/3QcCA1gOgGDp5bgFnZbtWVokyVYIkMUVHjn3mq5X56shaW9hcGdVGpxmklYAO/QQKZUgphioLInn44DtGBLkWQhlcPRhGxMjXVshlAaCxGKsKJ7MiqdPrbQ7UNHIUCQ/qEC/p/tJUt7QeDU5/taecwXk6ODjYOXgIWpxY2YbDNsxPwz2FmJ2qKJZqUqIHiWl0fd4tK5YqpyiHdPkMg45OAMAPXciRYUUznBzWd8DEYm8vzkhBsRIiGvWOe+68+8svvwzoIoGlvrnhq02t325r3vQD53QllxREC2N7wTYL/Kmafd8yFnRqfY81rbCkOWuUxtKpMrfC3g1LO8wtsHbA2YOg0atPfkHmjaZGZVDzRvtPYuhFcTo0CmpaIbU7qJatuLj4iSee+Pzzz+fNm7dnz578/PzXXnvt6aefzs/PP+OMAeMHEyQIZfny5Yk2Rn66urqQIYEklpvxl0xLK4qLIIjz8vkmMCGp1Hvbu3UKWX+K3KfzlyzYstwf7jW3AIA6Gy4zDHug1EOiBhfqEmTtcFtgafG3cHf2wtwS3Kbmp3HzdvQF6WtMvT7NoMUC9fxC6YiUQ7euan3VnXVveMf4XwpBpirF0MqpmfLx6YY3d7Etlvzn5oFgYNFjtCx3xHa5DzTQZVpoCge5PKkGehUsLbBF8dVQDORaSDUQyuC2wG6Eq89JoM6G0+L7SxU2V+4dNTuajc67+M6POs0bzK5mN3iAA2jAl5hm5/CFARIahXJUWtHogFKAOwv8M9ZiuMd9J6Eo3U265uebVTOTFGPjnVJKOCJgKKnX69xnw4oW7OnFfgscHKqsuC4b7zTg2UPoZqEQgCdr166tqKiQ6dMZkdDa1ApCXCazbtpkzchiu6G9af1W04HDySUFRVdcOPBENjrgj+nphVIBilgJb/ZA/XVN89TMtK75S1JNbYXNlSqbSWU3BydJWORqi0KtHOGQSIwIWrAWp1PF6dRiDyEEK8sIAJMdAJYtW7Zu3bprr72W47jUJIHPTC8pKRk9OqiyNEGC6FAACDkJ88GONi+88MJv1yzDtSdZI9hgklQojLuAmdAZYTNXhAx9XlF2cD7XGTu/CNSziWTQFkEcdMPt9/cGd6HxuNDdAEfAq9ySXrBhxlW+5HYANabeH5tChYerc9e1mjaaM26PGT+OG4cTHAeGGURI4odQyrAFkI+213eyrVbOzmbef7okP9BwrVCjmpUT9bXc/9/fR36CZpA9KUTR45HzYLxuWFrgCLKqGTHkWih04ca924Kug/7ll9uO1goARrV+xUUPAlix73CgQ7B3t7fL1ftjr7eXa3u9DYAwXShKF3mFjFvAYFwSPjegMygzQ0BhqhqXZ0AZcALp06GP2emc9/C1D9baDzgKns5XnR5XHKFq0YGCZ/KNNR7jn2owMONdQkNAY4wSO3sgouDi1WeOLT5zvlAhr1+7sW3r9tzzzs49f45v256a+u6KA2JNcsbs0+kBbf666LYq0U++n0VCjCkFfG6bvkE+hRpVTpJCp5BFaxHYVNZc+13tH8/xTKuIMM22tpMUaKnTHueae4Qzz77o559/HpflWDRPe98rdSaLF8CMGTNkMtknn3ySnHwyFdYmOP7MmTMnYaP72bdvn3821ElLrwWG9kFunf1QfBuhlKACd08Px39d0zxBl1Kq9avvd6dd3JJeMH/bx2KPC6wDrRWQqaFMg0QFRhAu5C4LrMZgu7wlveCncfNadQFNiiDnfDtFuiX5kiOUcy+H3t4IAzykEqRooNHE7b2ICBXZG5xx12kAOBvb9soOSaFaMUkvLU5BTAPdl4AWGZkmRM4Zcbicy1IhVkEgBu+FrR3uAVmEAjE0hVBlwW0B54ZQBmmU0nmxCvqJ/nQHsRwKLWxGrdkgYp2sSKqRigNV6ZTM1dwryZMItULZKKmsRCZIEgAwtMPQAbg5fNQCAMUK6MVIE2OqBknxFVMGQQvpgr8VVN90sPb3dSPeLpGVRIjfE0L6HeOuRper1uXt4dQFImOwPaIWgqHQxeI0Nc7S4slq0BRYHrNT+at0Ek8ygLzz5zgMHc2bf9BOGitL1wJILspPLoq6Fu5mAukdrAfdJqRoQIEDV0nobFCptSaLr+QvXSHVKWS+f8FH2P/F/tILS3eMz9Wa2wZ6aArTKAAvLk677qWe2bNn//zzz6Nypdpk4bu/L17xjbG127Nt2zYAq1evvuWWW4bypiY4FUkoup+KigrMO7kVHYChAyJRhMHSkeHqw2aLeTh+Z6ux3eaclaPzGRx1OWP+pSucv+1j/53IYfbb3yJZwOwbMPhroJazHPdDU3tQgBaArzfcsOdi+vFyMBrRaYxcmux0oaUNhnakaeNd6wwVRiHK+uOsns31TU99L9IrUrOS1wn3lZ4/asyCCJ7SQVzuwQTLuUSN5NyQjm9SDVg7jAcCk2r7EYghiKPrEC1Aygh0VIBwUGphMwLIaq+tyxmjU8jarY7u1dXysWnSAlH/jDtxxoC0cB4QUJimwc05MYYRD1pm5un2tLzcKs4QuZvcdX+oL/1glG9sLmfjTBvN8jFyZ42z438dGXfoRXqRrFgm0osAmL4y8U7enz9QooBODIaClEGuHB0uvFiDVDGMbugluC7LBr/zXCCVjL3r5tpV61iLzafoMXBR9g6mKfiRllYkJfkXiBTfTNAGKhm0DpSsw+bssDnL0Q0gO0mRk6QwrT20f02lSC7KmpgJYM/IWdE+APm56hZjZ3Nzc1dX14adDMfjpXsLLp2dAlXW3Lu3bdrW9Pzzz3d1dSkUijvuuIOmT75cnwTHh4TXHQC8Xq9SqXQ9VwLxyRpHDyY3O15Rj+ZPFjL0rBxdTlLANs1sr41nmHdt9ug9I2eFaXmV0VxlNHvCJJc4wFUfYTZctwmGdsSY8x6MVIJRI4ZzloERiijbEc7pvWrKCDGP1899M2dy1qXPXxKWb3Xd2hejDmgpCEz7ACOGfqL/Z6EM6WMj72I3whyztD0YoQzaUaAF/owHn4lvaYGlBQCadsPr9qU7NPVaN5TVcBa3JF8NvjViDcKhmj53CCExtNxHceHgTVtbXm3tfL8TgDhHnHlPhnysgpHSBxcfcre6CUcYBaOaquz90UIJKWmhVDFRYXjTAAqgABkDGwcAWVIQgmIFMqT4pMWv9F6CKzIwPx3AJPccBfE7rgkhhOcH+tiD6aGNB4W73JQj7HGpJELOCqGUoDOCnV6802O4d/38B8+afN2k/o9BtJgL0ZU+uqJn/U5zWbVt/3sTR+f3hbd0E1uM7JzrPz7c4P/q3XXXXa+++mpC1BMMZM6cOYlcdwCorq5+5YM3fV/7XwG9lngbyVFgQdygw+d08YQ09FhNTnemSs7QNACrQrN31GyjWs8xAjHrEnsCrcTcQklj5oh9JdM2n375/pLp/SFzAHvbu7Y2GtqsDj5s1XjEcm61obEJxq7BuoYF4fXCzSJ5iHNPACA0PBF9M0opF0/QpTICZuqNU/avqUwrSZOnhKR6zdmxOuru6qAcDrEKsj7XfUrRwH7sfkRyuC3hWYoR6ZdzAAIx5Fr/jkIZbB3Pf9Syv9G9fKu7rNyivnAaoakah0Pg68tLOIqYBh6vpxdut/9VD3ryFE14IYbpa5O7xe1udTNKhpEyAJSTleCJq8Ht6fCYN/Z0vt/Z/l6HUCtMvybN2+1hFALHISc8RKgWSLLFzkNO1TSls94FL8ASjFQgX44xKuy3QCnEhk7w8P/LlODWPN9JlUTTr+gURVHRRdFF2WuFFXXCfRwVYbXo9cJsDk/UoMBSpBvEAUrh83tRQkYwMqXio70FI3RJev/np7S2LPi7E9hdqZ1zejoFrNlmUkiZWWNVQgENRoykrNf+u0ckYjq6HHanB8CuXbsmTZo0YsSwFqcJftUkct39VFRUIPNYduk67hyuQUF+XNMsKNJNOIApGPhUc6/t06q64Mh6Xc6Yupwxvp99MdeIx2Q5rqnXtre9y85GGkRBvODqhifnbtYfLx/aJNk+TGaIRcfK/Q5AIfIvo2iGnn3XzJX3rTr30fkFMwMxWrdQEvGGHo4oUgZiRMSqCAH1gagyw5Pj1IVo3wtaALHqzkt0//jI/pszbPpxohVigSY4GEdFXkzIpOiNe8zsQEuYSRIIUwWyYpllh8XOOpJnJ1ECKmNJhnah9uAdh9hWFgAYsK3u1ldbCYekM5LyHs8TZ4nqlzaYNpoleZLudXbCEtUMVfp1aYfdUlg8eLwaIhq7e/znmKrGrp5+OQfQTbfpuNwY1+kF28UYWpkaOz1IvwHWg8ZmGNqRmxPyLaNID+Gs/UlzspIUjuVSCwN5FRaFOrKjSyQHcN7p6uvnaV/+tC1ZIXjk+mzfn37pXdMA1Lf0nnndp82tZp7n33zzzYsvvjj2FSY4NUkoOuBT9KyTPogeDMfjcG287vcYou6LrDf12mbl6PvlykdEOY/qY++HuMEdpuCM/GwkvBxsNjid6OkdppAH02mEVjvERLm4O9kFp0Tpx+hv/vDGT+9bdfjbw+f8bo5ALABg1GREawHrtlk3VnhG5ckKMyRg7RG3GSYUEyFFTiCGLBWOLojkMon5d1elw9CNgRGBKE1mRPE1P/AxsOggabrKuttq3WXlbBzPEq/VK1AKAAhThcWvFnV/aer8sBMEBc8WiNJFNQ/U6G5M9/WOzX8yr+aBWmmhJPXpfFeDi2eJcopSUQPb6jYQ+Ovjz9ZinAppYtycCybgQuihI4928Ql5N93WzcQxsT4I1oPDtVDIkZsTcEJQ4Ah3uD9DhZYIvOKAMyBqA2BGACA7TfzfP49wecj2SisACANvfn5J4dtv3vXv5d+uXbdr06ZN3d3dKSkpkQ+V4BQmoeiAL9H916XoPhqbAcQv6izoouBEuX46bM6VVXWFGlWpVh2tXbmN9dSYemNpOYbmbLfa0G2CzRZvmDxOOB4m01AG1gG+AZrxEDydFoA0WXrDfxY1/tz00ZJPett6z/n9nNrs0WH3dLubfFpGdjfAIWx+9aGRr61qu39hppALqgfzuqN53Wtq2yt3lsPZI5cJz5mRE3XUhyhK6zffYX2yEWrBpyuk/enuBNKBK7D4FT1ae3vlJKW318uoGGe1M/gTIc4QZyzWZyzWE574GviM/jSQY0gxVNZDWbZdVkmuRJLrP7TS6rT90NdyjgImJGFkhPIEjvJ00W2pfEbwg16w5aLvBzXKY2Cz43ANRo4ILBMpsIT0gErlPRwtYuxerxIx36+gv2+L0b3hZ/P2f44HQt0zUvX8uQUrV+9I0Sibmrs2b9585ZVXDvuaE/xaSSg64FP0qUNuK31SMBRRtxKuAnT+wLC6D1+Vjlwk0Clkwfa6jfWYnG6z0x1xrwB8e5yZ7d0mdBqPgjkejU7j0BSdgjPO3FE20momd2pO7tSc3R/ucZgcVbOnTCvf2O94r+kgS1eSJWdR6yrIHXMd3+7pueNivVBAweMA7/WrrK0dyRF8xTzP7y2vP+90XVWVp/yA8ZXlu4vz1Po0+cTSAekgfMwllO8sfZ0GUk1t/XPY/FBikHBFH3xKSh8xtN9XCBeto3u0fnzSfIk0P2SZoAj+bYE+opz76GZCFP3I5dwH60FdPUqKgh4iZiDVsb9TUhT47onYKK6p0CXXur+NLs2TAaHBF6mGAooKdW83d82dO9c36D1BgjASio6enp5GQzO04070hRwrGpvBsnEFjylw4GsISQadH9FYB2BnvSEDN+OBuMHXxzOFxc2isSm8pvyow3rg5YboeOfN0RY6wZidbpbjInYaKVux67IXLmFF0qfbRx/8eGeKwt8m7I2bqLe2kGtPp+YUe6BnIO3b19YOVZb/B6l6YDS9p8fBWTt37/GWFqeoFOK7v7hCK8rYuZW+Kvu9ZbeGXkDw+iAYb4RFmJh1AlCIhB0IlKSD9IRtJmCgUcM0SOkDgGGlIg4VV9CSZU6sxVoXbejPKDtacu7DZg/7UHGEJx3/3pv58Iz+h7SmKJMLpIH3KEsrztIG+U58CGUAvly36+VXvwTQ3d192WWXffDBB/n5cbeUSnBqkFB07N+/HxkSRDEIfh0YOuBmkZcT18YU6SFcBegM0EecQka8IB1xjmDpNvk9CscBpzOutMEAxAwMrugA2m2O4Kq/fq78xxXfPr+VYihtUdaLj5mTm2qtThzuwIMfkHNG4dJJFACYWwI3d6sh0OvNeACqTL/A96FRUFef4/8DpaqlxZKfGlzXvbDwB7qjERiQEuE0Qz5A6nw9gvz/hyyjQnMmItvQKZq4FD3CPJWjC0HHfzoAIEmALGlgSRQJjvIcFJaN8Ezxgq0U/XS05NxH8IfKUdXT9dl32mvGSHICai2OZqPLIn20gmbrcZTwhhtf1mgUbQYzgL17906aOOrFF1985ZVXjtrVJ/hVkFD0X20QPQzfzTcrMy7blAIHvpnwHaBz4rFNI8N3gW+lENdQyIamuOThREGRbkIyoyV+B9PUa4uo6Ops9eUvXer7eQ07adHal574Z/fEXPzzBkom7ltNuiywmyDXAADhYKyCttQv6pZW2I2QavwjUN2WsBT3289oWLTadfeKiQf/uCvCZfU0QigL8eKaav1lb74sPD56rkCUlnlKBZJUg2S8a9TxDhAaNq5Gl2W7BQCsXlwxeNsAX8cYG9V7dOU8DOOnBu21s2UjUxG0PIqcFqfQQhgp16Dvj/XORxWv/re84kCH79cJ4/LqGrpuuOGSZ59776WXXkoUpicIJqHoqKioQMavqnQtGiYznM4hDHShwIKvISS8dcbgDEXLvRzq6iN52p0cRHRwrvIJhm8CUzzoVk1hffEiwYqk7+VfrJb/e/GZA27HxhpI+rq7exzoPoSUEr+oc2zUWSzApGLF/blLkwUmea8QFgZKfUg7d98kXKUOQhl4Dg6jf0HA2v1TW/ra97oHljBQAkIpIwZNcnNwuCZWxsOxKxTsx/Jz34XNTImzkXNYG7ijRX/GgKvZ5WogQo0UgJChgxS9NsJu6qwID8Jvo6/ZVLt46QaZTJyXq21oNI4dnfPbBy93uFTjxpYYDIaff/552rRpg14Yx3Fms/nHH38sLi4uLi4WxtOqIsHJSWJ9d6rY6D6cLlRWwTGE2jFQxEpxB8FVg+8aJOubOMC3wltO8fXxy/nhmiiB824W+4cYsI8Phh6iyx0AQJEe8JHLn4LxcHxT7yAZA4SQfy0ry3n2dvdA44znYAhqFOq2wLAH9vCRpiG4LTBWoXPfjJx2h8UEAISDpQUd+0Kq4AgHSyu6D8Nc55dz3gtzn8bY/W1kfGlxYZWKoCJ3qhcwKC6CIsq8tNzsY26gA+ha3fdHOWtIBQxHGakk8GJ5F+EdrCBFiqCCRqXNFKFdoEoX2UAHIBAv/fv3ly35TC4TPv/0NTa7G8DhGsNd977+wEPLrr3+d3K5vLi4GIDH4/nggw/uueeeXbv87plPPvmku9uf/E8IufXWW7Va7aWXXjp69Gi5XH7BBRd89tlnLtcxSz1NcOI41RWd5/lfwYwWAKi3ozm8XWVEOB7Vh9AZUyMGQhErxddT3B5w1eDqwLeCN4NYfOY4uMPwllNcJcW3xanl6JPzqBZepgRmFvt6UXeUM+U0cfa9HwjfBDLIm+zpduzeUT/okYrOKvz4Xwc/nb/EIh8Q1GAdaK8G17d4IhzMtTDsgaUlRKG9btiNMFbBWOWLhY8rlF83L0jVODc698FUG7m63bcO8DgAwNkL1gGg/2LCFZ1OJVHqrwQMSopQkBei61IJCvLini9wZAi1fZeafCJNz2BvhKxYKi1JpRgaQE6Sf/FYWjsgGiIQhzQKDMXsEq38+tDm96/a/9XNa77cOeesMbm52vT05HnzpsrlymuuuWH79u0ul2vVqlXjx4+/4Ybr//GPf6xatQrA6tWrr7766vfee2/z5s0//PDDkiVL3n//fQDZWSnV+17uNrx72YKcl1/8s16vX7Ro0YsvvtjbewyjDwmOM6e6172hocFCO6E4yd8HMwuewOBGpjTOFL+WNvT0hnTGiBO/9/WIRwEMIucAKApnaeHmsbIVubKj5X5XyJE93DnsFDjCVfd3BIuI5cdmT5Hms799o9eqTr95auTjUJTT7Jx689QuTfr7Fz0QGEXfj8MMQ2XI+FrOHejBHh2JaMAa3WGEw+ifwyZWgffC44DT5NdyAJwXHQd9P7akR+gy5IfOBB91pZKc5M9pdzjBMMfDNPfBe3iP0QNANELGyk7YUIbc7JCUfuPqbtbgJl5eJBYEKXpZ+G7pI0Km7QXDiEVCZs+aG2VSIYAvV/4WYpXXy11yxbOrVn+3aNGiZcuWrVix4rbbbps8adSzT9+9/L+fr1y1saysrLy8fNmyZYSQhx9+GIBEIum3xVUqGcPQSqV08W1zF982t72j54s1O7/dunLZsqcfeWTp9OnTBQLBlClTju47k+A4c6rb6OXl5Se9y93J4YAVBXKImSFl7NvsqDwAQ9TI7DFkcDnvh+XB8miKy/0wKBp1aNHw0KHAgauOYalrFpSwnXZLjnziDZOjbeO2us3NPbpR6QBYkXTl/CU/jZsX7oFnHTBUwtwcMNaPBI8DlhYYq9B9CJaWgJwDMNb0F6y39I3YCWuVAwB0KomSIheMTHr85JztZBufaGI7WJFOVPxM/gkpV2FoZGUEvBGEEGed076PKvnXJZSAzklS+EoZR9WWhTd/TckLLNcGIpTJZUKfnANoarP+7o//mXPuX9d9vQfAbbfdxvP8fffdN7q04KYbL73wwjO//2F3aWnpLbfccvHFF+/cuVMgYAAIBLTL5Xp06UKZTATg3HnjiwoDngRdevLtv5n3wX8f2LjuD1s2r5g5c8aFF154+PDho/nuJDjunOS26RHza1B0KQMRDY4Mz4o1dKDbBL3uOPlIATicOFwT94QVpQDz0lDeiywphEe0ANWo463fiw0FjnB1YEZGLNmnKCr5rDwCfF3TfPGIvIhH2Pb29pl3TA9+ZMf4eVWFk+dv+zjEWOc5mFvQa4BCC7kmuGr56ODshbE2uCq9NjvCBNgAdD7hKo9wXN7RgrNzh5YcZttYMNDdphPrReg83tcQ1v+Vc3D1S+uVU1N1fX/cUq0/ijHxwPche0pU4cNzwwhtP7B67V6Hk01KkgEoKiqaPXt2V1cXy7Izpk/ctPmnFR9+2dtre/fd92655Sav1wNgf/nnXcaaxsb6bzZX3LDojOJi/ZatlU88dk3EU40fl3fRhZPXrtvV2dk5c+bMJ554YvTo0b4ONhzHLVmypLS01Ol0ZmVl3XjjjUN9ixIcZxKKXo7sk1zRAUxMxr5e6IaZsd8/diJFM/Se50NkaHLuI1OKNDEMLuy3YH4aBMPR9aMl5z5gNkuyAAAgAElEQVQoOAlfE3EQbT9mp/uLgw2zcnRhfXM5D2eobD/7obPCtrcqNCvnL8lsr51WsTFc1y3tsLSDZiDTQCyHSAaBOGpGVTxwXpibYQnxz9Rmj442escPJQadD74m2vNeq5eRMdRxKU/grFzS7CT5KJnydKVQLQSgkB/z3kT9JKmQpg3PrzS8265dqFWdOdVXGKKWin1/+lRTW3hOnLYQsRGFmO/33XPBi698ufW7SgBLly4VCARbtmyxWq2frtpgMBgBLFiw4Le//e27bz8+95xppWMv/mr9Dw/cPXvm9MzrrpkFoLhIf8N1Z0Q71YaN5Z9/sZPnyRmzR91w3ZnP/f2vNbXtN9xww1VXXVVbW/vOO+/0b7l69Wqv19vU1HTPPfcsXrw4jvcpwfHmVFf0ffv24YaTX9EZChOSj/AYrAeGDhg6oFFDrzsmvtPh95AR0siRoceDn82YMeQBFUdXzn1QxEr49thNeMxO95qDjaO06iKNql/Xd32we9I1E6Pt0qorXKkrLGjaf2bZmnA/Lc/BZoQtKKdRogLNQCwHLfB3Eh3UjrebYDeFHKSPPSMDjUV1Clk5ugduA1pNSDpFOiIe27bb5unypF6eGrXD/NHDcdAhyRVrzgt4lqTSY6joDI2kJIhFUCgglUZe9aacrzG8Z1WeqfS9+H4DPTyCHiO/vZ9QG52iqMsumfrs3z/Lycm5/vrrAbS2tgLwyblSqdy7dy/HuS9ecDaAt9/4a9WBWiCuQFVXt/XCS5dNm1r8r7fuWnj5NKVSOmpU5qrPfq6rq77ooosAMAxD07TH4wHw2Wef+fa6//77WZa94447BIIhKIjb7a6urn7yySebmpp8bgaKogghI0eOPO2000aOHJmZOdwMlwR9nNKKbrPZ6poakD72RF/ILwuTGSYzFHLodcOp8oqIl0Nj0xDmb0ZmXBLKh5yXK5UcfTn3w7eBUg/aduaA0XzA6NdmtUR8YOWe8c+fZ2nt1CmkGqkkPKscQN/U2lRT28QD3xc2V0YdwOorIncECb/PjpeqINP4s67cdnjdYO1wWvqLzgfSkl7QqhvMcPTB5BCvJeL0vKRZScZPjLZdNuWUwSPuRwoPoTZk1ZmcBOPg1YXDQZ8el+9KmCpy1lgdlUb5mDQEZbkXNgeVI9JMjPx2P5IIPZ3y89JKR2amppX6qsnLygKrBKvVSoEfM8bfLGHevBlz5kwCogx5C4JlvecveGrs6OyPVzyk1/tPOnP6yJnTRxJC6uo7Hnz4vc3f7i8p1lcfbGM9Xr0uuaXVBGDdF3+Ye959b7755oYNG3Q6Hc/zPM9zHFdWVrZnz57e3t6MjAyFQtHS0rJz506ZTFZXV7djxw6HwwFg+rTS239zzbbtezXJCoqG2WRZunQpIQTAhAkTrrzyyttvvz01NXK1ZIJBOaUVvbKykuhEv+7+r8PGZsfhWkgl0OuOqDW3l4PRiE7jED3t0Rg/5EvJPUZy3j83UzAm/l0aNh4STc/ssDk7bE6fzAsZWqeQ5SQpwubfAOjSZGycefVGYFRtWWFzZYgwRCNgx0dqZhKdn8bNC/41eCxsBJiRhKsYGFCnGCr1slTOdjwC7ZJ8Sc/WXswOfB6UCoiER3lSn1SC3JwI02Aj0vhMR/Yfz/DJeaFG5cuJK2jaH+JrUWij5rcHzhqa0sKIADQ1dx2qaZ8y9QLfYwaD4dz5M02m3p1l+/PzsxZcdFZzc8Cxz9Ac4vi6Ha4xXHn5tAfuu0gkCr8kiqIKC3RL/3jFn/54xWlTiv751vpZM0aOHp09Zdofyysatn5X9Ztbz+ns7C0oyE9LS/fVvstkss7OToVCMqIko6fHTtN0SbF+9qxRL7+6SiYTfbfp/xQKiUIuzsgaQdFpt916he9EFovttNPGnDt/ZkNjW01t01tvr/jHP/7xhz/84d577z0Onp5fH6e0ou/fvx+Zp0S3uGHjdKGuYZj2upuFyXT0tHxYSCXx3o6HBwUn4VtBx+st7PmmLucvZwY/4uH45l5bc68NgFwkyElS+tQ9eJsDhVMOFE4RsU6frscl7UPBIlcPNNDlIoGdjZJmTwmiBdRpMU2Lj0cFDS2nu77o0i5MZeQB2zlFA0PkgMBwSFIhNyfetBJCZ8hGMlRf8mZkAx0YJCEOvmH2oTa6QAzg40+2tbWZ7rzzTgB1dXXl5XsqKz6XSMTpGbNTNElms2XWzKDaisG6JvgYXZo9ujSWw2DaVL/df/eS83w/vPj3m66/+ZUPPvrhwO5nKZ7tNlm7O7pNxu63/7ttd2VnZydsNtcfHr70yisCiZ9ZmSnfbt0/eVJ/YWSITqtUijuXXAOgoCB7ztmn/+bWK17/5wf3P/jgtm3bHn300dGjY6ZqJhjAKV29tm/fPmSc/EH0Y4/PXm9ognXwDqcA0G1CbT0qD8DQcSLlHPGNkT1CKL4tzhuofX+nbJTW13gk8gas94DRvL6m+dOq2p9bO02h5X2sSHqgcMras27659V/jVDtdgRETHGPGA4IQKvjKWY7doi0ouyHs2lZyJs5/N5BA8jKQGF+3HJOpYDOdDX0yMelo29l5nsqRNElqsEj6Ep9+JQ8SgDggfsvpCg88cQTP/zww8yZMx77y106XeqmzT8RQn7zm4WzZ02+9JI5QfscGzeJ133m+KTUJPFd14ykOsphPJDCtZSkOqeNkr3z1Dm7P7v2md/NViol008vCd7pumtmPbfshjjPQNP0PXcvqtq/prOzYfbsmS+++KLPIZ8gTk5pG33fvn0YnVD0ePHF16USKBRQKiAShZi/VhucTlhtRxwsP6oc88FfPrhqMOOizZ/tp/vz6syHpsfexodP2g8YzUKG9pns/ZXNAFiRdMf4ebXZoxdsWR6ePTcsjGED0QEAOoWswxazXTCdD67iyM8+bBTj5FwvJ0gOvO1iEbSpRxpNFwlRkD8E1w6hUgjyejfV8Q6Pz1E8QecPAxc07Q/JgVDG0adWNmAbkQyAgGGWLJ7/5jv/Wb9+/TNP3XLTTYsAzD1nmsO6K0J6GjnaHV5ZO3ob4bbe+5dvllw75qoLRoQ973vhQhHz4SsXZ2UkhT2lUQ/teziiJG/Thnfraisuvuz369ate+GFF8aOTWQ7xcUprej79+/H/BPZC/pkxOmC03WsUpCOOsfU5d5PXy+54hhZcu7mXmGqjJEOrVOph+NrTZZak+VHIDtJUaRR9Rt/XZqM9y96YNHal45c1COa+1HT3fuhxITOiHNU7rHAWmblWaKZF+Kj1utgMg3fM6SQoyBu0xw+65wpIC6v4e3d+c/OBeBbhPmeDXe5ywbzIagLfT720FMw5y94avrpxf98a4NEInzmyStuvN4/nSUp0pQ/AMBRrUC1tMDSCuDHXa1SieDORRMibrVjr6Gzy/HQrTkw1SG1JOI28UNRVGF+UnnZ31/5x1dz5syaO/eC888//4orrpDLo7flSXAqK3pHR0enrRvJEayTBL8Ook0QiQ0hZBgpORSchKuMMVTe+FGl7pY8cE0g5oGt7/0ebEoJyEDJIq4MfOF2uUhQqlWXajUAWJF065QFC7b+J8L5FFoIxfC4IxaqhZHVUVeXE57fp1PIhAztia2NdCbhzRHz3o8DlIhmhIRwJLgCXsAgNwd1DcM5oDZ1CB2CCRjQ+b5Zw73fN6nnF0pykwFM0KX4vCki1llaF9TLXaYeJCdOph04w571cBctfH3jlur1G/YKBPRjj1514/VnAh7wPaCjF6xSEkSalTdkeC+6D8Ftdbo8ew8Y33i/fPnfz4+27b8/3f/EQzMBwGWG2xJWgBeA2IE47CjCAQ6BgHno/osy9Opnnl5hbNp20003nXfeeZ9++mlC16Nx6iq6Py3ulEqn5Ak63NCfKsmAQ03l4928eZNZkCxImjGc5P7AUHlKGSLJhPOaekE6hEnCaP3w+7rl++/CBCJQPmlXhs2xtbPena3Gpl7bnPxMEcPU5YwxqvURGpgo0/w/p+TBWBNS4TaAyFM+AZ1C1jzocFimANxRztSLE+LheQdPDahVSU6CPn1oKXIiIbIyh1DTQagU0Dm+OIvH5Oz+vLrw5fMAZCcpfIstDCxDl8c00BU6JOdFuDCRaPrMMRu3VAMwNL2TmtJnlJN2EAmoKN9lSnbkkxfgtsBUC45tarPc8vuvrzy/5MU/n0VHqQzatqu1KC9Zq+nL6DTVQh+t6YILhAM1mBchaEVy1cIZV8+WURzb0NJ77s2f3nTTTe+9957iOEXUTjJO3cy4X8nItSFBUyjvQZn5aLVJ/4UjHcqf193s7vzYKNaLhyfn/VBgKdJN8W2Bf6TD+El92pVDiO9QYCnSQ/FtFHeQ8u6Ed3/YKNsOm3Nzfavv59rsUPNaoQ3IOQBGAN1IpOTFOJ3WbMhsjyDq/d7jmNcqI/RgBdbHCIpiVAwiSYxeh4I8RM9BDMDQ0Kdj5Ih45ZxQKYQZB6bAJ+c939Y3P/Wd/vbJFEOrpeJZOX4PjYh1TivfGLJnDJe7ujCinAOAWPWXP10JYNaMkerkYMOUB98AEqWlDiUHYtYfDkpPI4wHwLEAqg53z5+dt2TRhFRN1GO+8/G+e2+cFPidY6OPAOZBega/ABKI+NBuM8WxAPKykj5/89Lvvl03YsSIXbt2OZ0nxjn0S+bUVvRTMNF9Wgo4goM22I/G/I9fNkNaxIuzxbob0hUTj/7Cn3NyXpNHnDVII5oYUHD2jbKtA/G3Ye+wOWtMvRiYqa7OinCIJD30paCjGkbTKjYOfHCQqvR+aN0JyXtXTJA7D0W9pycnYXQpsjIiB18UcmjUKMjD+LHQ6wYPnBMwhM7o03L/n5LwxLSuJv+ZufJx6dlJivOKsvuzFyce+CEkJy5GGbq6cKCzPYBUzRNSVf7ilm/+yoSvUHjwjeBqwfeADEhup7NBaYZzh2fttvrdvMWwa3+Hqce5esPhr7bWP7z4tNg7ZaQr/vR8aO96Swv4KDcZYhwkd49vBQLjBmAPpO2MLExp/P6Ooix6ypQp+fn5VuvRCC78iqAAnJrlAVOmTNl1jhWFiXjMrxOpBKPCE3JPDJ0fdcrHyOWj/Z80qw09vXA6w1uWSiVgGDAMZFJIpeGlBP0Eh2/lIsHC0kIAt6xa5s+PU2iRFn26nNsOQ2X/pLUwPp13x8Cq9E+raqNWpYdclhsnYogLz/L0wAGyUfDVXkbr4RoNAhHoTNARupg5D3VbtjVn3TZpgi6l39kOILO9duHGN0M21ZdGbtAr00ITvVUfxUA/IbyYLerGGlDacG824UB6QHpCBDIGTtMXn2x86rUfCnOSp0/KaG6z5mQob7tqnFQy+DU8/ur2knz1NRcFDTuQqKOnyAlBF0TwvRMOpB0kqDWk2wLjgbCtvv5qZ6HatvStBs2IK954441ELxofc+bMOUXj6F6vt7KqEjcdaUJmgl8sQ3K5HzsITxzVjrSr07ycv99OtKZm/cXn/eV/vl7iyUlQKAIiRIEjfL0ve87OetttDp1CZtRk+BU9dn2UWI7sSTBUgo0QdplWsXHlAEXXKWS1pjjqESkx6HQc97z3+OUcQ8+rIFQy6PSwPIZ+PCan4Y2y+S9efFppwDQHkGpqW7BlecimElVkOacYJOfGvGJdvHIOgJhA7KDzQmSSYkClACkgFvBtiN1Jzm1xtlZ9vLZy43+uVMpFkWXS64bH7p/GK1ZBKPNdISFELhV6PKFLulgpch7wh0GlgFL6swEIC2IFMQGh35CexoHXcN5YDpC+/lDRuQ+/P2VK2cMPP3zttdfGemmnDKeooh88eNClJBAfyyljCU4ox6dubVB6vu1Rzk42tA+ndx7H+3sA+KQ9K9Ov68HdZ2tMvTqFzKjO8BdKBSuHTAuhDISD3Qiuz0RjBNCPjijqWR11qaa2rtDa9HgVHb68966BafwnHQQi0OmDdux3b6y/7eWFOWND3q5UU9vCDW+E9+GPGAdBpGYywTAiKGLNAYp4UeAbQGdGyJijVKBF4KM3e+e9ztaq6x9a9/iDM1WKSC/cbYGlBe4BHwaZFsm5FC1Yt6Vuw/KF4c9aWqAtjXZKECNIzFoMu9G/egg7JgBAmyz8+c0Jq7/vvnPJjdu3b3/uueckklMl7Tcap2gc/dcwFj1BTH4hNrpxU69Bl3SEvfN80l5ZBUdf1JiCE3wXgHabA4BRPaC3qCoLmkIo9VBlQVsaYrcxgmiJcgP7yw7SOS4MpngIG//CIGAIlUKY0RCMB62LIefZSYorSgu0vZy+KMQjcnr5xkVfvhQu59EMdERqJhOMKmsIBnoAN/iGyFHqaInxPuzGZf/Y9ug900cXR5qSYjfCWBVBzgE4jDBWgfdOHpO+ZceA0YpuK7zxOfwj0ife4WfsQ8BQV56V+t1r4/ZuXT5nzpy33367paWls7Nz+Gc8yTlFFX3v3r0JRU9wTLHacGij3ZYmZz2Rg3wMESbxqbneUb5/md7CJD41iY86dYrjUX0oIOogZgB21mtjPRbFgDzqYPNOIA4P1kqTIIngCx1YxjY0RadkhM4fwva/AAhEhEondBEEk8AUgIqVDJiukJ5blD0nP1MhErosLkFfdDmzvfaWVcsiZBfSTKxR6AOayQQQK2Olyw0CH1nUB2bPBeO2tnZYJ5SmRXrKAnPMwT8eB7oPPXjr5JVfH/r0q4Phz9raB73iyNiNvmT78IsZQGmu7JsXxozT1v/hobuKCnKysrKqqqqGedKTnFPU615eXo7ihKInOCZYbTC0w2YHNnZjYYSWJQwRFnrHpXJ6ASJPobdRPR1MYzvTxFHhUfeWVpQUAQBFeghxgxKbnC7FwDauYeaddIDkS1Uxhqv2MzRFB0CnEngpfoCt9kuCQApK1VfuH1cNgpChp2amFWn81raX9TJChqIopc10ZtmaqLNzkvRRG7kzMc8b23wfHB58AygtqGS/e4awsbMceNaujVacFtFQDsNt0euEY0do5bIBH2nPcKfWx3PePkRC+pk78u6+TJ+bLr7lmcN33nnnt99+S9OnnMl6Kio6IWTv3r04O9H/NcFRptuETmNfjpvRDYVgYK5GCqcf4ZkcTct9KEiywpuc6x3VKqhtFIQk+trs6Db1TaAhZlA6k9Odk6T095lx9vp9vLx3EJ9tZBt98KHag0PrCATgm45/6ns0CJg+/Q7v2BMPhRrV1My04PS3H17/ccS8kgkHvp9WvjHq9HqRLNYo9BgGOhA+fm048CAdIEbAt6QYpAXF+s3V40dFuiV63ZGd7QMgbsvazbUvPTpn8E3jIaKBDkAY1YmSrBAkKwQAnr87/7Tbt7388ssPPvjg0bmYk4dTbgkDoK2trdPeDXWsW2qCkx1bfGPijhA367fIG5pQvg+NzYGUdWw2Dlw1yvmkQeW8HwFEud5RJZ7JYY939ocRiRV9oXS/491u8j/lDG0Sxw6wk/q3DCJCPH540KlgRhMqhRzdBuNDh1DJfR71kaAzhyrncpHg3KLsWTn6YDnf9vZ2qseyLHXnmWVrYsm5/ggmgQ4ngh4RHnAMKufWnp53Pt53+bmRan+4eKPgFOde/rcL/vb2zvAnYnsjohHNV08LovaX7SNPJ/nqudF//csjjzzyyKnWheZUtNH37NmDHFnEVlMJfjU4jvEXudOI7v9n77zDo6jzP/6eme19N9nspkM2lARCEaQ3UTxE8ayIvZ+9/yzn6Z2evZ16h6d39l6xgAVBEQQUpLdQE9ILm+xme52Z3x+TstkyWxMSj9fj40N2Z2dnk919f7+f8v5Y4Inlk2ELgABU4SHrxOW8GyNdHESgWtgz5czjhdsDmbRT0S0eH4AGQ4mpfm9PIN3eAKm2RxjCAph0MKovrE+UuVQUIQZVAoBl3WDdYO1gO/pt195Vr54ddyBeLOQiwThjdneYvZvqDUfcK3797PwOcWtsjxROzvld3AcMFovzxpv+8/S9s8WidJdfKqXI5Y7ozoy9q+YjssS9G4Uxbthg4kjlx38rveulf65Zs+ann37636mB/1/co2/btg1Fx5Pov3NsdgT7Rj7cHuw7gIam2HIOYLUZJ4cXGRnoIgUbe7pGbAroUjnTS1q4CAQBGqw7QDMWj7fTOc7vhscGALQPzdthb4CjGa274O2t3+01USuQzdo+GFxEyEBmgyqB4ASWLO1rdzmWULJkaVe9eiqaWqhW/KG08LxyU5icsyy79p/rgi+++/GC5phbcyQs5/zG5jEtVDPPi0u+eeDWWabiGO9MsSq+BzuHUHaoxlrbaD/vpq8+++5g540ElUaJXwykOqh5+/gBAH+YpN3w0piOpp233nprhi9gAPO7UnSv17tmzZqrr756x44dv/7663PPPffWW2/V14cX6Wzbtg1F6ZkeH2cwYLPFPyZZ3B4cOsyr5QDcQXhoZIXvxfODsd3c4mEKjgn90dGdU2DtAA5b7A6FrsFQAgDtNaCDAMDSsDfAVhu+3bE1xxrI1nmGEJyxDHFSg9SCGslSYzIekGcJZZdL60jOUC9ZCtWK6UXGCytK5w7Nj2p/e2DVwbJdP7+00CkTxY7vJb4754+rO1tiWqhmlMNVLXV1baPH8L4zI8sqoyKUjxqWvf6TCy89exTDdPmQaopTzCBQvKEsZW4izfouL93c7n/11Ve/++67VK5hEDI44kJxCQaDN95447Jly4LBoN1u/+yzz+x2O4QEWAhAbdy4ccKEnmTk1q1bcV3S1THHGXQ0t3RVkGWIII1DhxPoLF/bhtnhTWhyRp3aBp1Dw+jFrMxHdGpzT5UA6wCMdTbHpPyc7SNnFLRWw+9G897oukIH0V4TS87tcm3kTFUuSZ9huIA8G2TZDjAtqQ1j5RlPlzgGhdSokHH/8R8p8nvsb397S0UHeNJ1/Ba8YfDnpwNuNO+AVNtrg+uzg6ERcIGhEXCDoCCSAQAlhlAGkRwAgj7QPjA0mGB48R13F4dQDrGyqYO45rqXH3loMeR62BuiV6IBUBWEtoBHR6bvfrqiXNUD/1h3zvxhApk69Q26qgBW3jpNzRAI5eio4enK27zf+cBlhbWtvvPPP//LL7885ZRTUryYwcPvQdHNZvN99933zkcfjrzs/OYNm7OGDWnZtA0jFLh6CBo8wX9Wvfzyy1dccUVbW9vChQsPHDjQYG+BPmbX73F+N/gDqG9MYuI1P4nKuZ+B2R851i+bSTegnU3nNgo624Jpplcq3eUPWjxeFI1uMJR0inrjLmgLINN16jodhNsCawOP3cfGsfMib+wTRecgBCCyQWazrBtMG1g7v7SzEIEQ84+QTwQhRRapFUVqhVEhC61346GsasukX5atPOgePi+2nMu0Scg5EN93haXhboO7je8AHzenJPlpJT4HnC1/uWfF0o/uyMrWAIC+HB4LvNauc4YgEENr4mtJJ6jQHbNETI0fZRAIhNDG7sWPC7cU4FlncMeIVbBWxUqr/3FGFvcPU17jGWec/sor/7niiitSv6TBwGBVdIZhCIKwWCybNm0aOXLku+++W3TGKbqyYbqyYSzLZo0pkw01Viq3uEZ2QC965513PvroI5fLZTAYhEIhhin4FtrH+R1hboNSkcTcax5q6+IF2zk2tGN6lMiAmE030aNm9I3o+VZ1OiGTggDNsnYQqt8aj84vLVo+5/LzVr6itzYj6IO5CqjqnLcWYzpLN5UlE/aZJkbe3oeK3g0hA1UEgGV9YCMLs2UgqJR34aGYdKoitaJInUQiP9vSNHvLMm1d1eWvsg+dTQioGN8bAjH0SaZUaB/8rs6N9TGCoogsuh6MAqQAAjGUuVDmggnCZYa9sdfel9PXqKJOUNCXh74QtzeYq5cje3icDr24yPWQ6+GxwGOFxxp9Ly4QQ18e06G2i9sXFWXn5V/1p2va29vvuuuutK5qYDPIFN3v92/YsMFqtS5dulSn09lsts8++8xgMBTMn1MwZxp3DEEQWaNGABjrn3lAuLX9Rm9gfXvgJzPOy29d2Yo8OYrk+NmM2cf70f8nqK0DNTTpKR1h1NT1DFDhg2ZR44pqdSBJW9EF6FU573Aih3sepgOUqtXpqTRbyvW6z069/tRfPunxPImn5QAqSyasmn5B5O11NkdCg9cyBSEGIQbSb8XuhZAiy/XaUp06Kbecsqot5VVbuAb9B79h/342UZ4fexugLUilst3Zwjd4LWU4SfbZEXD3hNm7O74kWsj1XG67tFhz4EDDCFk2lCFdi6QAylzI9eio7RUhkOshlMHZ0isCL9NDVRCm3NV1HerC4XF7zBJFqutM5PvsXf9FRBHEKujLO1vnuwfJcFBiSLUQqy65QJBlyDn/5j9v2rTpjjvuqKioUCQ1bnmQMNCnqdbU1Ozatau0tPSjjz7yer1ff/31vn37AFASMQCxVi3LyaYkkhEXnR3rDA3U4WrhLnzXgtOM8DNcch3k8T36/xYFeV36lzztFtQm6IG20QKFAKOjfJfN8p6T4tN3EYT/F8nX3T9SJMZWAJx9CjUGhEBIkfNLC3VSCYD8lqryqi3l1Vtjnc0nlJh1eQ0GU6VpgiPSRBZA4qNUBypcB1qRWpFgdB1AtqWpvGqLqX5v5yw74HAr+/xK9qVLeYuIC8fH9IbjR1+eMeUDwAThbIlvtUZQyB4BsepIg+2B59bfet2cyafEsIVxmdFRG2Vz7LODoGIFGC7/85q33rmnbyec+l3wWuGx8jW5RUJQhyyyux/++qvlm6+55ppXX321z67v2DB37tyBqOgsy65YsWLz5s2HDh1qampavXq10WhsaWkBQSgL8zxtlqzRIzXDS3Tlw4XyhPY9XsJVK9jXStX19ZUfZyCjkCPXmPRmPQk5Z1m8Xourh0RN6aSv6AB+lnwe+uPI4Z0j5lgyD2Q+ACFFhpVq57dUAShore6uYzfr8vwJ9J3vaGnb2dKe/jUfE0w6ValOHbferZuSuj0FrdWhQs4RoCfliLYAACAASURBVHHpf5n/XkGopLz6VDI1xQslKOSOz4yfjN8Fc2Uc8/bQ59WXQyRvs7j/8o/1/3nrQd7T7kv0tIBDkPvgMz++8NyVCR6fLkywMybvs/NdJDfITq4HKVi3Yd+suX9VKBRHjhzJzv5dFVQNxPnoLMvefffdS954TV06VKLTeG0WkUZFDis2TZ9ACgXGyScEPV6CJAXSJFbEElY+IjDRFBjTRjW3k00dZFukXXZqiFmZhJVpmCi7vw7SDMBJ2DL1XMdJE6cLh6oglSBHn2gNfE0dLFGMWGKw04ax6r6r0PAS4b5vXCodAJhWEAYQggDNfH+4PtS1tNFo6v5/4rQ43YNRzgvVCqNCWqpTJ7gpL6nbY6rfa6rfG6u//NkVzE0nx5PzdGBpmCuhL09X1F3mKElulwUeW+fYXIEYUhWUXR4JLI32g8gdn62T+f28ai2SQ1+G9oN8FWrdaEueeXb1WWdOSuEVpAgp6Ey3g+sFCCLgRtAHhu5sBAAgVoUGQmZOH/XBuw/+7e/vLFy48JtvvtHpMtoPc6wZWHv0119/fcmSJXsPHZxw3y0iVR8mObyEq4Ns8xHuDtKcrOhSrFDDZKsZfTaTK2ETKmwJwu8kbegS+O4fvYS7ux/pOP0JRUKhgFIBhSLKJPUgDbMZ7RYk14z9eg2uLI6V0El/j95BmneJ1oXeopB3Tm0BwBJZnEcbB5c8LtdrEw84d+P0B5YdqAmkM/+1fzEopKU6dVLR9bKqLVN2rgrbkXN4A+y9n7BWNwDMHI5rZ8cz7ZCokJeG4SsAoQxaU+pVcn4Xju7udYvPhdYDUcrpRTLoSyHueiJ9+c87bbsPtN1016Vxnj2Rnboqn1XmLzjz8W+X3d+3Ife0UII0gBC1WzpOX3hDe7t70aJFw4YNu/zyywfwNSfKAIq6Mwzz22+/zZ07VztxTPa4UZrSfp3JyEmsk7D5CFeo9HYfwM241DB6OaNOvw0pEm5DH0TA1an0Li/hjryM4/QdUgk4OfD7kxRyjgMOHPVhZvQgnprJHuufldb1RVN0ACeM7fk3SxaC7GW7kUKnFoBlB2qsnjRmWvcjZXptuV6bVMnbuH3rxu9bH1XLAdS2s/d9yv75dGJMIcGwidXbpK/oAAgKOlOiXi5htO7qlU52HIU5dqcZSaHwBK6Oz+xV3Pzikff+sUCYNzp+Op9f1GXZXJXfO++tbWhsv//eDOSYIiC7ps4AoIFk36JCkIbQpgmn0/1/9zyzbVvlocO1RmP+ZZdddssttwzqcrljH3WnadpsNjc0NNxzzz0//fRTydmn5c+e2v9rJQFEGkavwTGrfu+O20ddLnSQZk7snUSHl3Bzqn+czJJQZxoPv1pwSexBW32Gw9lTGUAw9SwEIHtWFQGaqbLYqyx2AAaFlOvd4te/9XXNg0LOIysG4pLfUnXqL5/E0nIAq/ayH2xkX7mMUMsIJF4+K89E2JYLg0u00JmSi8BbqnrJecDLJ+cAGBrtNVzrvL2jI0srFQoTW+qJ5NCVoP1QlLu0Jd1OMmt/3nvv3WcleO0JIwShBxlh0MTSgAusG6wD4F2GEzoQ+jA7W4VC9sq//wbA4/F+8eWP/3rp3Q8//HDr1q1CYZIThAcSx1jR77777ueffx4EUXzaSdOeekAgSa9/8XcKp/ehYt8t7dxu/vhW/hhT50aeBIK+9VS2kVHMRpzO3rV+TF2nk1oErU5Pq9OzudGslYpLdapIaffT9IrD9YNCzrVS8fzSwsSjDvktVVN2reKZFcuyePpbhmbxxlVkchsKgRiyzLXbea1o3g5VQa92Mh4sVeFubvxyzuE0Q1sAoSTg94uEMd60hAFsa/iNUh30ZWg72LNTF8qgKQ7d37e02oqKMro1ItQgjNG95QkKUIFQAUawfrAOsG7AH7J97x6hy+cpK5VKLrrw9HPOnlU09NQVK1YsXLgwk9ffvxxLRW9oaHjllVcqbrhcZtCLtZkwAfmfQcFqFKwmVOPDEgdRv/2P01esa8O5GbKmSxKHE6Hf/QRolt7PNbPFeojV49vcaOak3aiQiSgSgMXjq7f1ywDatOGa9BKRc5HfY6rf291WHgu7h73jQ/b8E4n5FRFiLlFBqgqfJe8NsSZQ5WZ4xhpLw1YLrxWqAr5IOBNE+8FwT5WAt9e18eC1QygZWSRz2FqP1NuGquy9n0sMMgt0R5TItlgFQwU8FtB+iJVhaQKn01taapSIM7jHFcaU8zAIEYgsICuF52hqOrrhl+0bN+405GheffXV44qeNFx/2hVXXKEcNVw7MvXxFcfpJjJx4CVcTsLWvY8/rvF9xVEflEJI+nwQOFdsEYYzYu55l6iPjDt5zOrxDYodeRhzh+bHlfOyqi1cEXvcs1U2so8sYx8/jxiq7y3nKiPUudG7zKV9v/3w2WGuhFgVXddd5uh+5jEc+6PgsnB17zcuLvvvR7ueeHBI77sZsF5AFD1XzbnLRUMqFTW3WNva7NnZGWqyjwiVZwxC9/PalR98+A0LNi83Z9q08Q8/dPMDf54/Zcadl19++dChQzUazc6dO2fPnn3uuecqlX07MDCDHANFr6+vf/jhh9985+3ssaNGXnpe/1/A/wgSVi5h5aH7+G5p7xb7Y3h5vx/WmHGagf+QjCynYp3E54e4d0yRgIdl6kJL3383mHQq/tx5fkvV7C3L9NbmRM726WZm7X68cTUhDR2nRlLQl2YgO86NtSUFPbXlycLpulDWsxXmTNNi4UhY0bucBCcMl/3nC0/E2JgAGN4pKTGgKPKB+8696bbXnn7i0uKMxN6JPkppy0Aa33535av/+SsZWi4hFaxf8+jwUbf6PL6ZkwomDJf964lP33nnnY8//livHxweo/2n6EePHn366aebm5urq6sPdLRNvP9WiS7Ddo/H4YfT+O4qPC5QbyPbnERHO5XQN2AfwbX1YzC289kDAKCM/73jJVwJ9jpGpYWqjXWXP0LRARBsO8toU5srOpAZZ4xpCSLyexaueZs/wN6NP8g+9CVboMOSSDO4rCFpybnPBWs93L3r70gKEhXEckhUSW/xA+6EnNEcR+NPf4nE76JIwmaxqvXBjBjdjKkovvnG0+5/8IP3374t/bP1FYRy27ZtKhVFRlQ/6rNVZ/9x0p2Li0cPz4a94ZGLtef9dWdpaeljjz22cOFClUpVVVVlt9tFIlFFRcX+/fsnTZpE0/SqVau+/PLL+vr6qVOnVlRUlJSUVFRUHJN2uP7oXvP7/XfddddLL72kHjZUWVwgUipyJo5N0O7tOP1DEP4Osq2daupPZz0xK8sPlhrpIgF6FCkIfxvV3ErVDo40wVdNmJYFffyKzuGBCUa6OLUnCcK/Vbw61lonlsEtCwrUqJRnlA1AxhqzYil6tqVp4Zq3eerYQ6lvZ695i/n72eTkkojvXJLCkDQMUhxH0V4Tx0tfIIZSD22mOyOa9iaaREdIx51Q9vVeudniufLaM1OffNoblmXfeGv1F1/99uRjF48eVZTWuciCjAzpCWPf/upnnn3j2Wfu1oXWb7F+MIcBsF470bYPAMyV8NnbbIHcs38L0j0qqS3U+FjW1+ykaRoARVEik0g6W2chhKh0oN2Po75cUdaECRNMJtMll1wycWKUGUh9QT/1oy9fvvzMM88sOeu0/DnHoDPtOEnRb465BrrIFBgTquVhdJDmKsGuAZ0a8NJY2oSLE/pqljPqCf6TU3ueA8ItPH+RXANyjdHvYiGFIHzk+SBFSJHnlZdEzaCL/J6rPn8ilu9bGKv3sXd9xJx/ImH3YNEk4oTi3t9I6TSXe2xorkz0YJEMhhEpusGn+dTo9TKZvMlX37fizX9ehOzhmbkY7oo8/lvueH3B/BPOOWty6mch1Jy9cWa58eZHnnriTqWyd8yM6QDbBHDJjh5FZ1n8unbn5AK308f+u2HoVsOYExaP/6qpyX6wrf6xn0ipXzVZqTzbED5qudmLQ060+ojfrH+68Kpnn322Hzrd+6kfff78+QDyZ085LucDH84x10AXHxBu7aMAOMUKTcExcTesGkbfOT3vmGYE+FjfjhmJ1ta6SFsDdbiATroOlF/O+SHgYZmWMNuZQQqPJdx5K19JRM5ZFs99zzz1DfvIOcSEYqLUgFfXsi+vZq+cSUwxEdVm9sONbHZWYPFZQa0y+S9GOphQ51g3fjdaD6BgbPwjE3nq1gMpP3rfvvqiPBW81sxOd5VKRY/8bfH/3fdOWorO2sBqQGR45qzL6Q6XcwBsl+1x70oFgsC04QJ4oZYSEy6fJDNNbHG6AzQjNemGvzqeYNsB7KnsJediVpatN6mz9BJWFpzn/ez9n7bNnbt+/XqRiK+JLiP0bQctx3fffSfWqnFczgcPGkY/wTfXQKcXMYuGnFGP9c9MMP4sgGhUYGpJYEzGLyMD0CwaPChOInlUK9jXRjYlfryT6Ngp+jndeAnTBHbwFbRHEiveXla1hb8OrsFQsnHMvLUls879D+mUqv54AnH9SeSJJYRWTtyzgHzhImJXPXvb+8xra9mLphAVOe7bXjiYyvVZ65NOY/vdaDuSynOFQgfRvDeRmbm9CJl/ShK0TCIAgPaDYDI5ai8nRy1Ov5ONqQcb0dGRBu3tHTQT4XDMensK+/1dO5mIIkS7XAugjuvzZH2cnIfaRcsZ9fDAhMm++abg2GwmT8FqNBJj+ZUXHGhvfemllzL4KmLRH3v05cuXa0eUHt+gDy4EEI0ITJQzmmrhrkyd00AXjQgknVIqoEs1TPZe0caBVTS32YoTk6s7o4lApWhjSWBM3J16B2lupWoT1HIp7xw1AjTLHAE1MvHrHIAUqhWxrO74W9RWTlu0zzQx6Av+Y8oLYmV+i8C46JUTt9t2jd+/njtALiauP6nnq8mUg/c2OTdVOpQyqnxIwsu1gBf2lkQPDsXeErNHLhEcR2FtSKUgTtqZnGZZfLxs7/SZFQBA+2Gphq4kM7PgAH8gSAfTnw7AgKkFoQeh5jeKSQSWZa+46i8vPv/n3rfSYLoGLDLBKN0EXQUK3MSjFqcbANg2AEEaDY2dR8XKJBIkaZg0/s0337z++uul/B/XtOlzRfd6vR9//PHI267u6yc6Tl9QQJcKIDwojDlmO3HygyZTMMUYo4LVTPDNbRRU1Qr2pX8lGYAF9tpx9ZAUHlot3NUoOFwcLNMw2aHV79zQIB/haqOak1q7xI3kEayDZdpC3WEHHaW6mOVRPIq+fPZl1UWjAVAi6uK3LmrY3rDn672fPr/5a63MX1+mqq9ZfpUncqPx+FnB1zbWuQhFqyXw96uKcrQJqIg13khyHmzNyE5+jIXHhvaant1kskhUADqcwQdeqz11RvG86V0xM68VzTugKc5IlZzfF3Q4PemfBwBYM1gzIASEAAUiZA0UzSExBGHoOmDLlj1Tp4wtKSnodQjT1GMi67F2Nvr7wwMDPqEEgJ+mO10cGCsAi6Uz3q5msnm2K4ZJ43dt3Pbiiy/ed999vFebLn2u6Hv37qVlEqk+FSuf4wwEjHRxO9mUZjI7kY0pPwKIioNlBrpoQIy632NDReoluD7CnZFFEgCKjDI7LgpMHQhNXM+ZgYlcJChSR7f44Ka/R2XtxIWcnAMgCCJ/bF7+2LzJV0zyu/1Bb1Cmk+3+as/rX791zazwzKNOQdwz14XCEc0dzN/frm+1+P95myk3K7auB7w81i6VJRO2l81s0+UBEPk95VVbpuxc1Svr7zRDW5ic8Rz/LJa4CMRcVOCOJdV3LsqvMInBhLSusTSs1bA3QKqDUAaxKjREnxRiiTA7K7PeLIFO6WUdPbfFL+wWg9CA0Pj89Iv/eu/Jx+/odSfTCIScrdtVt9vAx9NZnGvW5QGwcHLO+gh4ABw1AwDFCkcEJvBcAUlRJeec9tgTj19wwQVDh/bhHLI+z6Pn5+d72ixsZN7iOIMHUzCtTLaYlaUp591whXvTvGcMD0zIohPzvu4LtnRg4oBo9U6wfpYADeZYL4NSJZacA9Bbo9cl2OXaHWUzo94lkolkOhmAij+O/rLwlGs/EOyoi9AEhob5cG6WaMntplf+r/SeV3iz3e01se5ZOW3RqukXcHIOwC+S7iib+dmp1/tCw+wMHbkd5MPWnJaco3ODvqvKVZIrqSiRd85oDwvd0344W2CtRssONG+HvSGFFLtQQHm8CUxV73N8YFvdzr2LL7r17LNOLijoKhRl/aBrwIZ00/js8HWpe4xchpPLmbNuAL6uOY1hk7UpUpyvn15WvHhc6XVlxYuNugkUKVYVF0qGFC5btizjLy+UPlf0yspKRb6RIPujBO84fYSElcuZ1J0vszMtvQKIjHTxqMDUad4zyv1TDHRROpeXNEdcKJYlPJmrb1Em3BFDsO1gE+5XHkjwhNzF/ugl7hvHzkvkzPP+Ov+Mf5zz7i/sZ5sjRN1tRct+0MEslVBAEkysFl/H0XAzme5rGDNvnylKGLZNl7dy2qJeNyXeR84F29NErvt2o+WRt+tuPbfLUDLgRusueCzRj6f9sDd2NnQlA0WRNM0OhGndAJ574cv77z393D8OBWMG0wGmBUw10DttYQlZKoX76MGszUO3osMNwN+1XMmie6w5RULVuGHXFeinq+RFYpFaJS8qNp5cUXKFSKjSTxzz5ptvZvylhdLnQrtx40ZJViamDR7nmCJA6jWrPE3naSKAKJvJGxGYOMF/8izvOWP8M0sCY7LoXIrty3mIG9oxfaBkkZLrcaXTrqzud7RSsU6adOFYVWGiPeU1ZRMnT9Z5AtFUx21F/TZ4bIU54nZbtB1q7Oi3TyjZXjYj1pNWF41uMIR49HoSVvQ0utR6CPp2Vbn+ekWRWhES6ufGuZorY7rMBtwxJT8GDofH7fYNhJrot95dI5OJT5xgAgJgzWCbwFqA3pFjRzPoaBGFro4+nyg8v+Xsmm0UarZdoJ8uoMLfsWKRukA/XZaj37Nnj8uVydL9MPpW0Zubm//1r3/lzUzDg+k4g5+kWrbSQcPoC+jSUYGp030LT/DN7RN1P+qDWgjxgIg5iYSJJdG7IOAH0xj/uIFEkTppX46qwlH+iC/fqNRsrHn7ondf269bPDnGH5Sh0VxZVX1UL46oQbPW80S/t5fN5L+G7SND9D7BPbrjaNJdalHx2DQKgcMd7VSck3wsXXcmV8+vUEiydH1uq5IIP63Zk5fLmyZjgrD3/mh0/waSKXEQCVV6TUXUu/SaCqFcxrBsY2Mffgb7sFKGYZirr76aKC1Sm4b03bMcZ+DDzX9Lx9U8BRSsRkFruPy9k+hopWqTrSGPzk9mLBgohi3qFFINTCuI7EFkDcs/l8WuiPI1nfgGfcfSXRe+doFIJmI++itie9ScMty/ctXeU8cIegxY4mlwpYmvTgpAddFon1DSUyLnc8Uf6GLLkNWS23pob/vik2JfIafrqgKoeteE+xzw2flmvPaGIIgBEXAHBAJq9sxyviO6S9zTQyyM+ZnsaKne9e83WYZZsWLF8OGZtOcLpQ+3Gtdee+3PO7ebzjqt757iOIOFKkHGmtpTQMFqTMGxk33zhwcmpJVxtwdAACkYivUNmuRfyqArkdNJ+RYfvWLXAACfUBI1ex0VfWn2kV9qAGyPUUbHcel08sNNLBgaXnvnf7zY5VqHIn6q0azrCdXG36b7XKn3qkUwJBvV23fCWs+zjoG9oVdemcOV8Hg3AAA1ACqodu6qycvT5uXx/kXc8V+X2B/eiRfpYej2Hg3S0X+lNkeNsjA/b9aUrVsz0+cSlb76dQeDwY8//rj86gtJ4bH/+pOJc7jKwwkjbp1cfs/k8nvGlV43rODsbPVoihw0m5VjS5pzU9qp5qjjvfsZI108wX9yuX+KmE1pUNBPZswdKEMVRcIkyuJCIdiOQVQixz8K3aHQbRzTqwhu+ZzLEz/51Gun/LxkHcuy28tm+GLbvAhIaJJ5v0SuM6LSKy/ri5dbdRxN4griUW+BlKJhbUD9djTshOMo6GiFAm4zOmp63eJJaBZONyaTsaYmk1eeLAzDPPXsV1ddPpfvoKCvp8S9m4i8Q2RjRbdbjJfo/PPRjK/FEkWwfX6bmd494uJzDCeO+/TTTx2OiKfLEH2l6Bs3bgwIKGn2Ma6JU8oKy4oXV5iu4CoPuwsWxCK1TjXMlL9g4sjbyooXi4SZH+/ze6L7/ZoOB4RbgxgIrSzIZvIm++YXB8uSS7F7aThpZA+UJWBa9aZMP1U29APby2asnbjQLtc2GEpWTlvEuXolAsuyn938ubHcSBCEXyTl2aazLJwJTYHpJMGwP1c73Ymbt+iMDvK0vKfAaWOIr7Z3RcT9bpirULsZLfujrBucLb0K4tjkeu3GjSlet+GYuUK5XN7Lrlpy+SWzhw7J4TsumfqATu9ColdHpZPoaYFrad9i7tgdeq/dVXew/gua8QGQ5xuhkj/xxBOJP2NS9NUG+uKLLy44aZpMnENRYgAqeS+HcIoUyyU5voDNF+hZB9ldncFAt/co9+LTIVs9Wq8ZHfa8UVHJi8YPu97csbvBvMEfGDR7l1hQpFirHCaT5MglPW9il/eo23vU6jiU2i829P2aMj7CfUC4dVRgavqnyghJ+9UkM5elrxEJoU8jWECwDpa198Wcyv6Ha/KO1X3Og73ZHvAGFj1+HvfjprHzVE5LeXWUDRZBJOBiEkJDwquKHhgaLkvMuez25szUxHWRq8bRyK86txVuK6wN0BZAGSKBHbUQq3osaALuxAe6rPxx18LT45QUZByWZT9d+utJc0Y/89xXN90wf+rkeElrlxnAgWrLc69vCQSYq84fPXNMlI+GymlF7zRQd5CsUXA429+5PqMZX3XTd7Utq2WSHAC+gC1UVkiKKll46g8//PD444+n8RJj0leKbrVaLzrvXypDMqM+9NMjbwvSXre3Z9nYvQjolv9QxEK1WKSWiXNU8sLI/oE4T66p0CqHNZo3RI2ZDHyUskKtcphKXiiXGCLv5VY2Qdpr7tjTYtmS7MIlUyNN26nmBiaV+WN9RPegub3CjTQR4DuUm8tyCu9Kvx8pLoKALxqdAEwbqEGg6BaPN4XutUSQqqXudndHQ4emQMPdsmr6BQCiiroq4UtIvNI+PIprrY+u6AFvgjVxPqGkqnBUg9HEDRThnoJr2ddbm8R+j9jv4abaDNWj2sx+s5M9fWxEa1nQB3MVHGboTZ2G87QPzpaeKjmfPXGP2McevvC2u948aXa/jvR9+T8rj5ptGzcdmjpleCJy/v3aw1/9cFgpFz13/xyH0//v93fMHDEk8kCVi1N0CQAQKhYUAVqnhcUKG9nWQtWGDqCiGZ/DXR95EgBClbKtLa0kJg99ougsy+p0Oo/DkpyiR0NASaLvs6PJf/rPVWw8OVszurrxO7fvWOZ+EkcpK9RrRmuVwxJZwQgoSW7WxNysiQ3mDY3mDYk/SwZT4NXCXQpWrWEGSjYagIbRT/b9Ic7Y1t+SnsvSd+izU8yg94LtyMCl9D11NmdfKPoPT/1oa7Kd9tAfuuWcY9X0CypNE8fvXx9mF+8LwuVj5eL4rdUJJtERWWnld8NaD21hrxsDXrQeiLtB9wkl28tmbi+bEbaYiJWDyG+p+tN06/N3/Vw0mh4ucUSZReu1o3EXckd1VuA7mqEwdm7TA0kU6EmlIpruV8PQjRv3b960981Xrun82WeHUBY2e8bt9n3+5SaLxblrT62zrXXEENU//nKSRCwAsGu/mWXZWJmFbEtTmy5PKxVbPT4QSrAdWTpYrABwULhVwagVrCbqA7tpoWoba3+h2tsDgYBQmHnbjD5RdIIgTj/99F2bvjOUjuuL8/cpcomhwnRFbcuPA3yznq0eXaCfLhalUrldoJ8uE+dUN32bYBA+I1H3bvYKN471z4z71u9PuLGtDczh6IPmWKAyxbksGUchR2F+Bs5DgB4UgfdKs7Vcr+Wvj0uBpj3Nl75zcVTzk0ajqdFoEvk9BS1VemtzQWuV3tL0x/Gez7eyl06Lo+g+oaQy4Ur7KHATX1S5oASgg3Bb0F4TV84bDCXL51yeYGCAo9FoghEnvVX2pz9/M/zkYbPPLi5orTbV7+21jmFotB5A/hhQArB0zzY94O7lAx8Pt9vncHiUyozOHAv6QPvgd4Gl4XeDDSLoA+0P0szf//rFG0/ND3e4k2ghVkKu5y77uReWFxdlT5o07PoLR4k8PUn0NRvrPly+/5n7ZsPe+3uApLi/QkFrVZsur0itsHp8IA2gO5QKcNt0ANvEq7lcXmSnLjdNsY1sphvt+P4wSFx99dXvvPNOJn8nAAACQF+49L355ptPvf3tmQ+8n/Ez9xsW+6HENa8/kYlzio1zEykR4Mflbd1X81HcF+glXL+Jv0/zucLgpqT3nZdcyrRQtVFmqOyywUtj0rG3PpRKMKw07Xh7FyxZCHKg9NbzUKbXTsrPcL7j27+tKF9QNmRycfxDAQD0gSMbX/zpzusKC1qrVE4rF4CNpHvaW1yUTstVXzyZ6OXGxi7XvnnOn+MfF5t3L3//krcu4hY3Ir9n/L71U3at6rlbpoVxJAAQFPJP7LwxaxikiX4ctm6r/uyLjU88clE6FwkATBAuc2dPfIze8ede2zx5XO648hyxkBIKIz4nlAiqgg07jl5zw6vr1zySJbCFuso8/Z/fNu5o+vifC4WMC+bKXg9s2su1FzYYSpaeer2fpv/9wFeOKot0iCtnUVaQxqHD8ISEOeSMWgChhtE7iY4gEXAStp6kXrsfADr8xncczc0ZMhjoYu7cuX2VR8/Pz3dbW/vo5P2DTjVMLFqciOb1JzJxTtmQxclWCURFLjEMLzx7X+1H/Id5+2AquYu07RVtHOuflakTcvWAKnmhSlYUGrdweVu5kkCr43Ai5zHSxUEEwnfqWztwebrrp/TJrJwDADJZbNV37DNbdVJxqS4zcmeA6QAAIABJREFU1v1eh/fz27/0u/zWOmviiv7DZ4dPvOesTUN0m9DZLJffUqVyWblqKQA+kaTBYGoLbTHnhX+se+LwONjX2RwtTo/FEx5RF1GUTioWUaRRIdNJJd4Or6PFocpVAfCLpJvGzqsqHHXeylc6Q/FuKzw2SNVgaXgsnUIecCeu6BNOKHn8qc9TenFdcIZuLnNcE5gWs+uvz2842u7e9e0VUe6m/b+uXv/Uvzft/v4aQaAG7p5vti9XHZJKBZ+/fBYAdET0HYhknKIXtFYHv1q97AerhAkqrj2h4dl1+kVSAeUZVormFpi7kuNc4VFkxy9FQl0qUiogCRAHnj70yy+/TJs2LeHfQkL0YbO4pf5g3528f5BLDGVDFu+pfvtYX0gnIqEqU3LOoZIX5eun8+fU0+xE5zltlWBnyhPTu6FIcbFxbqxKArnEIJcY9JoKn9/WYN7QZtsT94QFdKmNNPfk1I+4MOTYz2XpAznvnB81KNhQ16JLyeA9DGudddl9X5/+6AKlQdlWlcQbu6O+Qzekl4Y1Gk3pmHmWV21J49Gd2OXaqHY6Fo939ZFGlz/mtLR6W6cjuYBmrSR9VMyGZl/adHmfnXp9j6jbmiFVA4DH2inkyXjdsCybo08jueN3wVqdYPI+N0fhcNWPK89ZdPOyZ++fM6SgZxX4w4baPz+zzpAtW/LQyQLaFbaaXbOx/pE7unx5I59LroO9Mzhf/e/vzvziMaFUuGJfTX2QaHmzA4zFe8SrnafNmao5aobHA6cLCDCwBZAloihCKoVGDYUixLOZFeZeY3zyySczPoqtTxS9trb23nvvNQzv76aFvkAuMcTVvH7DlLcgg3LOYdRNaGnfwhOHcBIxS6hEQqjVnTLj83cmkxKnUVCVxeSlUyWnVZaWJPY7EYvUpvwFKnlhddN3cQ82Bcd0KvoBB35qw5WJ7uT6CLUqE8XtURgce3SOFYfr55cWpiPqLMN+dc/yC145X6qRAsgfk+h+GoDX4WVZNlNDR8btW8fVnKdJ1MZ3i8e74nB9ILF6NK/DF1AIN9S17Ghpm1GU2+2526bL2142szP87raCDoIS9JiusElMViUIwuvjbSThgQmi/WD0ASrROFzb8dbTp40ann2k3vbwP3/NNyisdm9psaauySGVCNZ8eIFcGr0YjaZZubzrrkhPe2nPysDhYXPb69sLTTNLC9oenuuosQp1hFBT2/hSvX2TQ5glkHsYkTXI+hhxgdi7ykvKKVJCkqVSyQIdZwDD+Bn3Ab8wW7Jp2Sav1yuRZPIrPcOK/sUXXzz77LObNm1SGorPf+LDzJ78WBFX8/qHbHVC7fXJIqAkes1onjLAqFF3ikTJ0PCK61wjGhphS6Yz7oBw6wTf3NQS6kWGublZyVUh6TUVQdpX17qa/zBueqwraMW6dlw3BMdueBRFIkeP3D5KdrMDKJ0UlwDNpCnq+1ceGHNOBSfnSWE+3KbJV2dEzkV+z+zNy6I2yKVAZBWen6YTl3MArl2tivG5AFz+4PeH60/M15frO0MR28tm9CTU/S5I1ZEDRhNEn63a9NuhyZOGJfcwJgjzvsTlfOP2phEl2lHDswEMLVS/+fT8X7Y1TawwrN1UX5SnOnd+zDa2P/1lZWGukuT/+0pUXOD9hpOI+6/7cuGy2xUi4dTywg0KIQCwqoI7dYzrKOtnKTXV/VZhgywogIVji/PIgw2iXDnjDgadInG+ihBJjh6taWxsNJmSdy+ITcYUPRAI3H///S8u+ffwmeeccuulZXMvEEr6dTJH3xFX8/oHrTLJz0PCKGVFPK8ushk9VgRYLIJpKI6a0ZCwI5mPcDcKqoqDZUlcLgCgJO+0WDOO+MnNmmh1HIrVKtpNTkvOkW934nTjMZRztQoF+RD3WfkgAf8AGaSRIAGaWX6gdnqRMbWcOkERimy+tj+Lx1tnc/ppxk/TnDWYUSETUWT1hiPlpyX9Fo1E6bQsXPN2RnbnABoMJZFp+zqbM3E5B+DY2pR7bU8wdXOjuUit5F67XyStKhzVme/32jv3qX4XRPJkHeYf+/uFl1/90gfv3JbUo2BJNNjO8eWqw4vPGBl6y7QT8gDMmzGE/4Eeb/DBm0Ocr4Sy6IF3rx3A0q2s61BT8Odt1NwTS3VqP01vbjSDEIMqIZVFYDvA2ln4O5fLQjFAgVAqp2qV08QAWIZlvEFKJnQfbG99Y3tmN+jIlKK3trZee+21G3YeOvvhpcUn8DroDk60ymHHXNF1qr5SdJW8MNZdkSF3bnfOEwHO0YOiUBtHMXtooA7nB01JbdOLDHNTk3OOAv30uPWAlm924NJCSDIf6U4EhRy5xkw0nceFDYI49pMXkmJDXcthi21GUW6nH2diNO5s+vW1jWc8uiDqvZVmS6XZGpl43ol2AEc+/O2kJX/M9QeSesYwsi1NPZnpTBBmaM9x2GIDwNIMbfdRKjFB8fl8005/wOymFL0+elz4nfu3WZsXXsHH1aYlOaZMKBS43b5Hn1h6w59OzcpSxn8AgI5aeJNL45kt7rFlqfRECAXktr2t7VbPuLIcfZYMlJhT9CDNCqiuBb1Mi/YaX5B1ePDJjSR7cPlPk0wOha5cr3P6g/vMVgAgBCCygWye5xIJKaNWqZOKNXmGI/LlX3/99XXXXZfCNcciAx/mDz744Mqrri6dcfal/1ovkiX21xps8MzI6x+Uspiimz48eWhnxAa9uCj+rpGzHE9Q1Gki0EY1h9ot8aOUFSYbbA9DJS8SCVU8xnksw8ilWpvkGLjQq1XI0feLlnfiBgZ6S3okrU7P0spqrVRcqlOV6tQ83eqt+1rtrY4jG44EfcHzl5yr0Ef5za6va66y8OWKRLnKGqerprK6TK8dZ8xKrTn+1F8+zqCcNxhKwtxjHK2Ovd9UVov9ru0tniqLyKjwt7ooqSDnkjGi3J6v5YDVI1CKvTUd3tqOjh+q826ZHHZmi6cntG7W5mbqgj//5O7Dh5v/8tcPGZbNz9P+7YFFfEe7zMnOYgfg89EAy7VkJ47T5c/SStdtbjAVaS6585tv3zg3KNBs2Hbk/VXmLJXgzOm6T9a0/eWSQoNOAoXeXHe0zYk8DUQCr2LN25+der1fJJ2Un1OkVuxoaWt1hg9nC6VQrSjVqYrUPX+LkfNGVFZW8jwkBdJV9Jdeeumue/686Lkfc0ek9SU7wEnNyCWDCKhjMyDE1XuPrpAnOsEzSwe/H82JNTDWCvYlruhGXQbeaTreoAsTpBm6X6vGuHy5TteHMfbfH1aPb3OjeXOjWSsVF6kVRoUsdJj6zi927fp8d8EJ+cZy4+gzR+dVRBenHS1t/HIe7PCyXXv3fWbrYYtt7tB8/qntkeS3VGUq2A7ArM0NGzH329ubdyzdOfb6Kc6VNYoT83IuGcPdHjC76h5bl3XWSPWs4rZP9zp3tgqzZYw7IDIq5GMMebdMFueF78H8Ie98H49rTTImMwBIkhg+PO+Vl/4E4I23V9925xuzZpafe/aUKIfaG+BIWs4BjCzVbdndcuKY5FYhCrnomftmc//ese/o0hUHv1h5+PTx5LM3Dn33+6P76jx3Lcq/4R9Vnz9aBm1BgdNsULMNVpToobc2n7fyFU7UjQrZ/NIii8d72GK3eLwWj4/LfchFAqNCxr05QxeCdJB+evxzrftai87IcNVtWor+xRdf3POXv1768iZtXiZz+wMQl/cY99bLorm19wNhe/SkSrRyjYkWwPsIt5dwRRotRSISqjKSfRDxBl0okZClabBsPyTR1Spk6VKZdH6cbqwen9Xj24l2IUUWqRXD5Irdr28mCFz67sX8Dzxsse1saec/xldvExf3+BsGaOb7w/VjjVnjjHzB1TAKWqsTP5gfszaXU5HuWw6uPrTlw23nvnC2L1dqyOuVFxDq5abn5ze/ttW2+oj6pCFDHp5DRPqu9CY0sxDLSAcAAm6IU4zuXHnZSbNP+duDfzmv161MEB4r7A2Jl8KFsmFrY0Ozc2JFWkWkt152wkdf73/q3llFEjPc5lvP6yxTGF0ie/C12keuKf54v0FINQ/N7vxaCBV1ADqpZFJ+nLy40mkx1e/1bDlw+6ijJafJbnjrl6ampry8JNou+ElL0W+55ZYF973zu5dzAHSqRZ6DndBmdJ026WjwkCIACYl6G9mcyAQXlSwz1f6hg+mioisb3rr+F8xM4ls7KaQSZOmg0/VFT9r/LgGaOWzu+OFPn+dfNGbhOXG6Z+tsjg118feClEoc7AiPlu9sabd4fDOKjBm3p+XBJ5RsHDsvbMpcR6Nt5eOrbvz+epIid7RE67AnEFr7FpfQqkO9pU+m7hIEMXGCKTura0HgscBjhTt134uPlu//bVfzSw+fnGY/gkop/tOFYwEgKIa7Z5iFXELlZgkff7d+V5X/vasURLCnbk5vbb746xfWTlwY1yswv6Vqyq5V3Wu7+aeTLOv7cIjngQceeOONN9K57FBSV/SGhoam5ubCsRmz/RrIuLzHeHCL3VXXF8Np+Gkje32ewzboLEQglCBUgA8sDbaNiNbfPKQINB2/pa2Vqk1I0WMX8SVF3MII/fjR+1b/jC+acFZekok5PjghV6sHTHSddQ98a/ekcO9vk1fkiMbkfH+43qCQxiqgs3i86xOQcwC2n2rUM6KsI+ttzhWH6+cOzU+kXC7x8S08Z1g5bZFD0cvlhmXZFX///rL3LiEpEkCLM13LIINCGqroBa1VaZ4wKjTDdEqvoxnOltQ25aE0HXXOnFhAdZcBBn1wm+F3QSCGUJ74pLgeBGLI9N2ivmCK9sbnq16/Z9ifzjQKJH407w0121e5rAvXvuMTSsy6vAaDya7QcrPvfCIpN++O88yPDHgQBI7a2ZUff/zMM89kZWVmUnPqit7U1CQQSZlgAMJjk+LtT9o64nuNDV6ijqYFYAsZuaaQ94gQCwqkAYShV5k0m8cydQQbJYZZXBTuexyJi7QF4Y9b8Z6pPXpChRELjPilHevb0t+pi4TI0Q8kIe+GSC4fPPCRlenblnZO6eAK6CLL2Zz+wPq6lkS6vLx1Nu8Rq+GK6BOnrB7fsgM1ibTImxN2h41KZckEbtJrGOtf/qV0tkllzMyazKRThfrn98r9Rw5ED/qQ6hf/unX7hpUa4bPDFv2bJ1muPH/0c69uaWlz3XDxOHTUhFfVOZuhL08q6w8AqoJuRa8oka99sYLsNI4UIndUmKgDEAe8Ba3VSaVX9jezO+vg9rsFgoz1m/D1NvDzyiuvDJvxR5G0/6pyjxU+v+2YD1eN2z+dDr5A9NFqHSEh9+4NOgsK1EiQ+eFdT4QAVAlLRFlpCigMKwVvH03400WFIsX9XaI4LQsdAfwW4fOcMAo5hpkwuhw5+oEn579HCJJA79FT+8zWzyqr19c172hp29HStr6ueWlltdUTJ4/GBGhfo71pyW8F9/DFxjjfm0jv9DC43u4EX0IYK6ctipTz9iPtPz7708EfDo47t8dHmb/WmgeDQvqH0sIZRbmh655e81okEYuGNBKR/3hx+aUXzUqt/C0qWpXk4Tumr1xfE0XOAQTcaE/eklwghqInLEmG+kCL5cgfE+V3kiS/HGJdfgDYvXt3mqfqJvWlwSWXXPLWKacEvO6K+VeUTJqfKX/EAYg5ATPwfsDnt/WRnvmi9XF5CVe3t4xIGJJBp0bybeyoEpZG5E5dQKFkKA7xxvDaqaZshm8rI4uX/E6cuKWOPSPhF+bivTqMVkGW3IdFKkFBfn/2oaXE7yvkzkGKw/9SAZrhL2iPpOHJ9ZRSbLxqPCWPsxBL0Mxu7cSFKUxnWTltUZhzu9fu/f6xVQFPYMqVk2ZcP00Q8mINCmnioq6VinVSMdcgEJk4mLfh457tpkwLSgAABJVyNVw3jU2W8vJCuVyCjuT+Ivzs3m/WKYXmhnq9JloSxGeHz570xasKYo6HEUqQNwoeG2zNcCdpf93FBZMJrZxYsZt98803Z8yYEf8BCZC6os+dO/fmm29evc/ic9m+efLKworp5fMuFop/b0G8IO1tac/ATIX0cXmP9pGiR426N1I9w8p6NuhkXrecm3Qq7ruA69bo+caMIepKBfTZPeOJIom7R88gcUsde42En6LDlg7MSjT2TpHINSIndbv6foIlfp/uEWwgCdO0WIgKVARJSE1af7MjtJ87KgGaWV/XcuaIITzHOBS6tRMXzt6yPPFreP/028Nc4WxNti/u/Oq0h+cbRkRZ3ZbrtQjZqctFAk6quWFrAHRScdfgtZgFfUqnZfaW5b0WH+qufrBQRYw0P0+M3XvqJp84DEjapoafIQXqi+Zqb3r+4JPXDSnJi7a0cjQnreikADoT3/5equ600vO54LV3/j+YaPRCLibOnoDtdawvO2MVuEkrOsuybrdbJpPV1tbOnj371beuPe2e18vnLm7Y88tPL/+fVK0ff+b1iqyM+RIcc1osW4+5ozuHw13XR7ZxUeWtrWv4GEVCrQYAFlKQ+QC0UvGMImP3joTrzS3Xa3sMpckilnYTCN8u5BphsSBW+jLxHrZ+wEWGNOIrBHAlOpqiz6aq9AGEJv4xgw3HliZZWQa+H41Xjm99e+eRP/8oKdGCYfNunsR/vNXj29HSxt/StqNspql+b4Kp1kiTV1e766t7lp+35FxFdvTPSJFaGWpgkhQiv6egpcpUvzfcc15l7JlTkvAEVR72VtZPnzYCAChRZE0cTTOHazukEkFNg629w7tg9lBxRMQlKhqV+OTxCoO88IVPG/95W7T2K15DWZbFg8+vr2mwCQXkHVdNHDOyaz0u1YWWyMVELIe4649CB+F3wWuHx46gr1PgBeLO/4RieOycoSyHgITNmzHroaQVvaGhoaysbMSIEXv2H1Jk50+64P+4eHvB6GkFo6fZWmq2LH0x6PNUzL/CMGx8pq7yWDFwNugALI5DxcaT++LMkVUCTqLD1zWgpXu6GkgjACFFhtb3Kp0Wrv5WJ5XMLy1cfqAW6Mypgw6PMQoo5Oj5bGechK1/FD1u80KvPbpejC0d0Agxla8elSJRXDSoOst/dyH3oM3X9vm+4ofmZORsOZeOYYMMSzO198cZ7cNRabaW67X8/Wwrpy266osnEznb9pGdYVhrfcfG1zcKZaLajbVnPr2Qk3OnP9DtjRO2wk4cpdOitzTprc16a1P0jIBADG1Id4lU2/NvJsUd9k9r9yw8feL2HUdq99TkaYlJYzu3f3aHb81v9e99WTm+3EAzTGmxFiwuuPXr5+6fYyrWQCiDwgiBGB5rTDu5gLu2xTdxZIxEV4ywXGOr64mXN7a2ueZMLnz0zhluT+Cep372++nLzxk1fWI+AGiKEXAl4TBPCTr37trwe7YecJptgXGlhhyNh2yr4sRep0Bla8b8TpJW9KysLKlUiqKpNzz0g0ga/uWrNg6Z86cnfS777hVvbf1iybBpZ5ZOX0gQqdffHVsGzgYdgD9g74tUetSMcs90cHRKFAuK29KNM2Zxcj5r87Lx+9cDMGtzV067oE2Xp5NKxhqzOi07CBlLZEXG3tVqPkW3kWaeVHqsCr4U4P+zhtYQAMBWK2ZmwU1jsxUnRnxMAQAKeRy7+4EGC9HvrNCd8dMNT68vuGMqKcrMn4EgCSZAH7zqq6wzRyRyfIBm6mxO/ikyDoWusmRCIrPXOL+26l+OrH3h55PunOM86ig8oUBfmo2IealWj29HS/vcoflxz5ltadJbm/SWJr21KX6oQCRD7qjODDoAibZXuXgyM1QABGn6vffXrf5p9/ixQ5d+sVEmE4/KFbz/1Z63lu6lGYYOsga9zKiXv//8GUJBj14sOKnkjkdXz5s1bNFV55MCIQCIVRDKYI1y8V4/897Ko+/8JeaMtSgIZT/s7ph2ysyLzpuE9oMIuGVS4ZKHTvb6guffvOzTijMlYgFIAbJGoHVXamkCf4CpP+qTS6m/vl5bPkSmkFJrd9gqa9xThqvunW0hWdrhhUqbsbV10opOkqRarR4x65xIOe9GLFdNPPdWlmEOrv/y26evyR0xYfSplw06y/cBtUHnsDgOpWlpHok72m61I7RvjVvyEkquuJ37wuqWc3QZJ71/xu0Oha5cr+0x4SK0iFB0mRQiIfwxxiXzp9L9AXuQ9mZkQnyshj2ONrK3YeceO64aApbFf2tQpoQi/FNTkDcIsubhENGXJoOXpiW/Ga4YJ9RncplCyUW5N5zYtrQy+/xRiSwU4io6gO1lM/kVnWWxq4HdutG8dsU2UkBe+t7FAlHPW87pD0TOS/XHNi0W+T2m+r3lVVv0lqZEjeVJCurcXrtzIJWu7hAef/LzEcPz3nnzlp6b2g6ePElvtXl1sefbqhSi154584M1jgsu/edN18+fM3tU55UwwcjOt0ferrt4Xk7ogiCc3sVxDMN+u/7o6nWH3nrtJhAEtCUw7+Nk2+kKGLLln3138JKzygFAIIa+HObKFER9yefNe2vcFIl7Lyow5fe80s9/bnt+HXPj5DanFyrVMVJ0lmUXLFhg9QvyR8d3OyFIcsSsc0bMOqf5wJY1r94vUahPOOumQZRiH1AbdI62jj39o+jdVnEU2bXvJGQADAqpiKKUTku3nHOIA95Tf/lk6anXiyiqp+CW1LIMFWk7o1DEdJGLnNwahtVxKJ2pa93wdwM2Cg5HuZUgcG4evmvF+T2boahz4gcHZF/Z4R0raLtPOiwzNh2haOYMAVB9+4ohj58s0MRZTSbi8RI5ApUjQLObq/HtLnZvI6YNg1PbsfDJM2QRaldncyQ+L3XcvnVTdq5KYkKMQAylHqrcnq05ByWOkkQP+iDg70nnVlduAHNPqli3fl+vO0UywmvlkXMOQlVw8YX6xYtm3HnP20KRYPrUEQCgzIXXCp+j+7BAgN683/noNUP4z9bNTxvrnvrPb+cvPvmt127qbNQSyaErQfuhD5ft++GX2usvGnfimBBTLZEc+nLYapMtCdxzxLXkdpMsYorjGdN0D1Q6Zjwp2Fbt//DijH2rJ6foBEH897//nTFz1r7VH5affFGCj8odMTF3xER7a92Wz14IBnwlk+Ybh0+QaQb6pmagbdABuH1HMx54t7vCtS10gy7t/rgRSnQXwVVF2WF0B/GMCllPCw0hA+sIO1Kj5vOF7SDNGibmeyMjim6xH+K5t41s6q4h6KS7MzNbDFew2++dIjGsFLI430gDkd9fyB0AISRppz9sNmhG0MwZIhulr39y/ZBH5xI8W0AgQDPOlIauNlnZa95iFlQQc8uJv50FIUUsn11QHU3tLNE66aMGBuZt+DiR8H4nMi3kOihjNIgqovml0zyKLgRZCEICAKwfTOuMaSP/++oqvz8o6o43JDJ9SijjYgMURT760OKHHvmkU9EBaE1o2cH9k2HY+Vcuvf7M/ER6qO1O35crD/+2s/m7N84lcsp7zW6Q6rYf6PhtV/PrT86P8khO1IM++OydWXm/q2fXzgSjZiI6nHSknAMQCciHryx6dXkrgObmjE3xSTrqXlpa+uMPq+bNOxUsyk9JVNQBqAxFc657yuuwNuxev+3Lf7usrSzDaPJKjCMmGIedIFGmFQOkvSwlyWRDvLlj90DboHO0WLZksD4uSHsjy+K8RIpekvktVWETHhHNA07E+5VrI9t4Ff1w+msaq4NP0cM36L9aMDRE/Map8U0LzsgdvHIO/A5D7gD0i0e3vLYt//Zo47zSRqSX+5scdY+tK/7bbP4jU1D0XfXs35exr15B5mt7vsT01uaoVuFGhSyst14rFUcq+uSdq+LLuUgGiQpSNeS8RexCGZRJxlbJYhBdn3NCBDIPzCGCJIShc2IS6SXT9Iwmc7l9u/fUvffBz3+YN06vV0Eghiof9sbv19W8/snu2ZMKPl1XN/9ElVJGAbDYg0t/brv2jN4LEbHqu7VH3l66R6eRjC3LieqhYif1+UbeBLFADEHs7SjX+O6x1DdaP/zBvG6XbeKImGeTiqnTp2rfX2UuKUnXJLjn6lJ4zKhRo1atWjl79uz9Py+dfumDhmHRLRKjIlFqS6ctLJ22kPvR1lLbemjb5k+fd3eYBWLp0BNPLR4/lxImusr21LBtK2l/KwCIDFBPJlVjM1OF12DekJHzZBxzx558/fSM5JIRbYMOIHSHGjWe7BNFf3a7IlInorzB+FWwjWwqRhnPAVVN35YPuZDvFLz4/La22JZBHaQ5dDgNGBb7HbgyZOLhOA122QEUFw1aOQdAHptRfn2K1KSTjzPWPb4u//YplCzpXXJchr911pF7V3X8WK05Oa3vX6Uz3ILwme/Yt68h5OJeAmOq37Np7LzIhxepFXVqRb3Nyf1oUEhDrVs5uKEgMa9AoYdcB4kqPLQeFYKCNslZXIS6R867T0LmBQJ0LxEViCFWhkbOw5FoQ1XfaNB89tFd367Y/n/3vXP5pXPmzhlNS3Puufe9rXtaP3zxjNwcReWhEVc+8fXCaZrvNlmFAiJHI/p5p23WWDUAlsXXm2y06tD6LY0fvHAGSRIMwwJRvGxnTyt94R+f3nX1xAQ901rbXIaQZsKqVuaL75s372oxFcpPG62856ICnse+vaL1szVtACZMSGKUDj8pOsyMGjXqyJEjS5YseeS+BTd8XEsJUvz8qI3FamPx8JlnA/C7HUe2rFz98v+xDC1VZ+WVT80vn8Kzd7fvZMzLevJJ/laYlzGMF5rJ6Yq63VXnj2ajNhCgGV9ty2pT/oKMnC3qbjU06h6Gn2YANBiifMLtci3XxubsVfaW9HbfRdr4u9Id7voG84aCVOfW1Lb+yHPvAWHItsYZxNJGTI3YvhjE+aRXo87Moqr/YQkliN/nLAbNnCFSk7b2wdW5N5woLc1A83QoBEkMfXpezf0/qucMIeJ6GscmbKCZ3cMyLMLkHIDe2pxtaYpMuosoau7QfIvH66cZEUVGbVqLKefRLx7/AAAgAElEQVQKPbQFECb81iUo6MujmLrHeVS0XSmhGjtmxE23vXbjdX8YVd5Vc6cqgHlflIO5p9aFr5xUKtniRdPPO2fKRZe96HJ5q6pay0cPfeq+2QKKBFA+LOvFh049snf3f+7KUisE+2rdT3/YsL/Os3xDe75erNRlK9TmZ/48m5PqTldXewOkPTX8LMve/ZeP9ToZv5x7vME3P9tj6fAIBOQn3xwYadIFgowhS+bxBX0++q5rJt51zUSCIOAyw8pnk0mRRJBmAWg0GXOGSN0zbvny5evXr2foIJmheYIimXLErHNHzDoXgMfW3lj562+fPOd1WElKYBh+Qn75VF1hT1sC7WXbv49SHtK+khEbCOmQtCLwA3aDztFm22PMmiBPe2J6kPZGVfToUXfWDUJVZ3NMys9p0+WFuV/Z5drlcy7n/t2rOIiNnrlQyOF0xbywuJNVG80baNqbQvbB3LHb6ohW9QYAOCDc0iuDvr4dU3SICJppT9P5V7Wigm/1PaAhfocb9G7EhWr5WGOYtXumIAgiZ/Ho6rtWDn3qlEivWQAsw3LubDyEdX7/cxV792nRv69mb1m29NTro97F030+bt+6KJ1pJAXDiB6vmEQQq6A1xat9i0r0FcC9d1/usNfcfPvrb79+c8hTlERpRRPKoC2JNVtFIKAoiqypNZvb7Lc9dD7RurvbqSa/KDdfQ8PeAKCsWDZnnFqjEHzy8Milv3jO+OMMjSril0b70bobcj3EKjDBb1fscFla//PoqbFeGMsCYLftbW3v8Fx+zqgfNtT+/NFihVwEoLXNpVVJRKENEWQcZbzk1Jxf9zr+/WUzHbtVIVlSV3StVrvyh9VnPfRJX7SbS9VZpVPPKJ16BgAmGGg5uLVq4zebP30egCa/NH/UVGHtCYwv+sVbfmbyh6S+yPD5bX06FiUjHKz/oqLkijRj77Utq6PWCoSqWrD7nca6Abj8wUqzpVyv21E20y7Xcok6szZve9kMv0gK4LDF5vJ32auxPgKpzElMZLJqi2Wr3VU/vPDsxHPq5o7d1U3fxTwhVfv/7J13fBTl9safd2Z7tiebXoAEQu/NBggWxKuoiHgFVJBrA+y9YcV+Ldi96s8OWFCvYkMFQUEEKRJIAoH0tskm29vMvL8/NiSbzdZkFwKX7+dzr8lkdmayZOeZc95zntPAdu6HSZXCEmgVp0xC3wJxdbg4v1dDiQrMcbiI7g/18Imoj/ORNCI97cqRFQ9t6Lu87YGSs7o9NdbmL4pBKevkvx20/x+PzmDFwW9Bvl4y/y2lDRiZG1zRsxsODirbFuDrHp4UU20Qo9mAzvKIsFKos7vfrkZC3H6JVqWSy6SdE7pJBjAsLDVtZWWsBEkGKNPDj0p7960lHRV2+vxOgb46GzIdbPVwmq6YngbCQq6fNzcv5AF5Dyw1QM2Kd//aV9b85B2TQsXnPC/c/sSG/eUtqiTJs/dMyUhVLpzdUaWbFmDk57HDFHkW7cs353+0rtFisWg08al37r6in3zyyfMuu3Tl8isuevTzrCEnx+VqgsKIxJmDJ2YObit4aakpq9m7uWT1Kko9IlatV49PVk+QSToqIFwV1F1PpendDNN7eYDuw+O17CtfOajPpd0WdWPr30GXkwNS7q373c5HKxWFciapEcQIwn4FslOr1MmkAEB90R7Prfp5+v1nVTgdv/nPnBZqQp3dGXachJ0xh6949+FwN+488HqKZmi24ZTwum6xV1YbfwvzoFbPVpSKu5QRjdLgjXKM1bZXw8pl6NcXAHinwFk4kTpuMxCPHEx8xtH2ZignRGwz6wnKkenNXxSbN1ZoTsure30bZ3bLcjUZ148TqaWDDDp9mfWTJZ9d+volQV+bX1Xk30tGKTxh/YXP+n211OPcOei0aC4sxVR78Q+vBW6NVc6V6VBnxzx7tIPQMT1hrXYFYbrcmeX6WP1lJX4N+kECfUkS9PlADMv/LWbXVz+VqZWSRXd/P+fcgbOmB7Gp+eaXg3aH96s3LgyXk3db4DTB2RLlbLpWG2d10szMHg3b9af7tySNRvPOO+/84x+f/XPujOtWV0oVR8hRUpeVL/P2kxdcCsDLWUyWrYfq3nK66wFBpRigV43XqkZbd8mk6d0J00MlonshDnfjzv2v56VP7UY3V5ho1dzZ48VbYs++OEU3TQffmBYmC4AXUOnVI9NT2mt6t/924Lkr32MKdIbZh0dGUkvQWek+IvbTVoj2aT1RhQhN5j1N5j0SsVqv6q9T9QegkKWKWJnbY3Z7zXZXY1PrnvDDcCtE+ypEwRbzCEG/JOy3YYAKgFyG/gVt3fkZC9KrX6jJuyeXsMfSyEFK0o6/prWuuKstjDz+lXH+5N4/qWLZetPXpdoz+unO7FCOAr1an5W69b0/Q71w4q5OK9wNFhpxfWDytv8aTLVbRpzpq1MJisTjHLVvU5Dl85jknJVCnx/DOBNx0L+lcDfet9759aorz4j2+J1QgShAZAAP6gBtBfxuIr50QmtFt6e/6DSyH9+bDYBSzFn6VVBFL9rfvHD2sOByzrlhqY5s/94Zs42betPfZ589nY3TyjV6oug+Zs2aNeP993f+940Jc26LywVFg7uh7UMgFqnT9Gek6dv+RKyO0hbrtuqmz1Hj0RyQpvUflT30FG1mDIWpLdb9PW9a4+CxMeZ2aUwSNEqqSYRdOS+4D9Z+W238LV0/1qAdGk28zvGuivqfwxR724jfhBKvgL0WYXYf33dEqKWQ+pxJykyWTi00SUi7+9T6d3aYN5RrJveBUE+EkAGxI4p5j2amqZ6tSOfzIu8KAPB4LfWm7fWmqLtvAQAcPCXi7f6Wt4EMUGKXGQNUeh36+AW3knSJ4aKU+nfqMxYdM45JFHIwcQsFehGUA7W212AKbhkj7+5tjXKAA9QKogv/6ENYJu+hKd4mhyStoxskTSlvW94O8cA6qGyb2t7JiqGsEWcF6VALZPDB7YMPbjfqMspyhlandbqh+fxcg7uyxyTnMh30+bGF5sF3Dqmpbrfnl/Vbb7phOYTqGM5CNCCGTsXzRA2kQzCCNne817618JaycMXz0ZyNQBlsfm6rxfXhV3uvmh0sfPLYu2cnp5CxO/bbn3rl5m5cZyjikDacOXPm0+9/3/PjRI8QwgFJpRigUgzITbsMQJ+r+frSv/b88J7D3Dz+klu0GX2jOXIPA/RWxljDHgiqEEmCJo3PS+dzRcFatHuCx2upbPi5suFnnapApchVJ+V0LZrjeJfFXtVi3R/xkaXDh5Wn+LwWk1IajUg+HBsQ4RClFjBZQYul1SfnWjeXaU71Etra9aft2GxR/V5lot1KQaOkiZoP1soYS8TbA81kAthjwQhNUJPXpCFJjauNrRvN2tOOgdksFCzY/j4f3+MKoR5Crb8voWu/XdHfCX4/SEoMFQPUAqHB7++2lpI0sOFWKAjL+Ms5AF8Xmcvq4kJk0geXBZpWfbmDzjsp2jSPoaXO0BK1FYlCB0NBtHKuTIe2T7RHjkDw24vN5ph/xV0TJgwHUYPoQQNb+IIhBZMOEiIWYgygegi1wGEJ93m12o1wGHui6yIRY7V7VId13SlJ/em38hdf++nD52empnR5zhM4tJR1Lzewr8KhUqmmTJnS7UvtShw+4aNGjaq45U6HuUmh6UW+kqxYmjXkpKwhJzktzX9+8hzPecdfcmuSLoQj0mGC9mdHg420lol3m0PbktsZ80Fmd4VoXzZfkMXlx13XAbRYD/gKuVlGqpB1/KY87w6fdm6nianlyeHeM7cAG4cCpdOFRmOHpBHaDL6ZEi2IqlMcQz2K/CbjexWOIkfS4HAJidbo5q3wxLtLsnGE57S4izoHT4VoX40oct0K3Hz/qYpQJq99H+pzaFl571d0ChbswOOwY01o6poKav3FbJiVQmgraCsVJGDSQHQhf3fKgbZCqOlawkloAxViqCLM16t9AbpMJRMFc4DPqi8LKEH/ZhdNVWF4TrwXbhgWhoIIpjH+6PK7UwQnjWFOx/oNf77y6sdPLL+5sLAvADDpEGSgtaFfIQbRgol0VYQFmwNqgVDbKVhPMsBjh6MJTlPXga0RufWqsbcuX3/v9ROz0pWPv7q12iqfdvrQL764XyFl4VdX30ZrRaxDa9r5z9f1M2fOFIni+Zwdh2ONHDly9swZu75+86S5d/f8aPHC20rFWgJArk6edNWjVmP15o8el6uSx158Q6glf5Olmyn3MtGuqOQB4Im3QrSvmj2Qzudm8QUJmhzKC+7ules3sBXgBPxsRK0LKVL0aRPsunoolZ0MVXx3zK5HyL0vt/q5GsElqEapEOxOZbWF61sLgCfeIsmWIZ6JcRT1Jqa2TLw7QmgOAJDLINMTBcuHWhp017olaYmqqY4XFHKw/Y7D5XPqIMKhwG0C5cycJL3tH4XAA6EKqKJgOz2AUjfgAeUIwq4ACZVRKrqYZUampzhaHNV/VVdsrRw8Y3DXfboucn++nb61MK6NQr4JK11d2cPQPTlHdB6uAAC73fnIo6+u/fo1qdTvw8JoQWWgzaAOoN3BQgoiA1HFNueXqMEkQajq5H4hSYIkCdo8uC0wlcWk64X99DdcMfqpN7YeqGi989bzp57jV5YYUFcvcMHXzu0meOwAIJJCpg5lALDzgP2aO4LZzfaA+DwdjBkz5odX3h887Z+a9D5xOWDP8cl5OypD9hmLn2uq2PvLq7en9B0y6rxrWHHgX2Q3Uu4cPEWSLWFC86DwxFsjKqsRlWmElDQ+L/rV4oTSyhib2ToU2+HkMS8He60Y1va54gXsP4CBhZBG0i9GzGQtziy7tayO1mmn6VIuSGYkne5ZdSFGG4fCTRy7JBuHeCdGLH2PiI20Voj2hVs19yMjDempdP8LdkYa8p7rbeZEul6dx6YkDUzmcZhsB0CDzAawbrMqhwd5SibgEeIZNAwEHkod0TwMyYtb1r23z21zDzt/aJ+Jef1P7x+wQ9cAvaKZ6nr+PC9RgBFBogAravNzjYluyzkQTZ+618t98un3H6/85uYbL5d2vXcQGUjkCbBRQViwfSAYQbvoq1SNtGFoLo0pDz90QMrLD51BKSX6zgXzvlmu7UF516ktbjuMB+DpHDAEWwFZ9bPxt78tr46MwXE1GuLzUZ87d25lZeUbS8YPv/DmCZfeES/PmVAkFZKWX8PtIAlhoZGSN3j6ra/XFG3+7tlr+ow5Y/AZl/k301sc4SZsdsVGWoskW6KJ9kJhZprMTFOZaHdCQ/YoKRPtBoAfG3FeBkQMhne6O/ACikuQl9s2Lj0MbBKbe2+uNFNq/ctW/3Z95rUd1VgxBegdpybe3ZKNGiEljxvUDV3n4Gli62rYAxEHu/mQy9ocXpvWNKfNSw3SbHMYr9HTHg72NihRgcmMLdY5tugyAahlXYtlqzX75jiJRNtZWiIquphlat7Zcfbt0wqm5Ifqa+q6gv7UWnrz2THm22VqiKSQJkGigCQphkA8KMr0Hg1IlUXIXjz97NvffbcpKUn+1BO3DRoUN9/ycDAGUBWEmsC1fEaE5AEw7os1PU4ICVL5L9d1HCfggDyHuiIIXdbUHS2o2Y3c0e0bXvi09o5XD2m0usGDg6RzekJ8FF2v1z/99NPz5s2bNm1aTdHmWY99GaUpbveQphORBlzo+7MmrBGsb329bMvarx+/YvC0y/InnAPA7mqIyfnVRlp3STZ2rDr3AP+QvXui1XPKRLvaBE/JQhH8gYwXcLAcchlSDdBoDk9ZDYYsRwYgaYiidX1HVMTxqIjtkakTZqZpt2SjlCq0QopGMMioQkYVQZ+BfL0GNmLmiTfQpz0sLINUAzIOWxtYt1v7PhquoFI5Qln5RJXu9ETV7nUPSrRg0o5nLW+j07MU5Wjrr+Y+D+XF+c4TRcVT81cl/cbk9j89pCeSxOPsOjSFIShIje5SZWpoMmJYF48GwkLdA9NDVhLeGvbV11Y2NDSv++GtoqIDcZJzBYgWRAzgcPdasHsvkYHNDxKs+0S94e/g/6Aee/Bfh5UESUUE79kDAFjqgsi5D84Ntx3StrNMGqEeP0g1a+EDcRfKeKbjRowY8dJLL102dy7ndohliQ03VSOYll+D94hI0hDNvJb8iTP6TZhe9OOH3zyxYNT513r10VVgA4irnPvjEy2NkDLEMzERpXOhqGcrOuoAhmpwwIbUkCk1pwsVVUAV5DIk6yGXh5wOzipY3swJbkFwCyK1qKISnh6/YW7iaGArA83d4oFeh+ysjscUSqngidApLE4WE/ER6kenkPiVd0mClXqxIIr/ASE/DFHAz/DAvs+RNCwpAYFEhKiOd3i9W2qnfXh5mH26Bugl9VQS5a3XkB9ywmlP0PbpgYcMwgb3zL33PS8SiZ556nYAQ4cGLkDEDnOo3Pngw08KgnDBBRfMmjULJAkwQKgBDRHVtQXr5Z36CEVSJBlgC7bsx7shSIO8IUFXFsK8b86wMSHn9il6Q4vnrFv3NFv4Z046Kdz+3SLOC2wmkwkUDft3Zg/r5iCNKNFPZuwlgm/qmj+MFKnnR5vzJ4QZetb8gVMu2fHVayV/f5o1ZaIiLXJ8nCA5b8fMNP0h/b7QOyZFOBLdwzbS2mGXZuOwphYXRXVepwvVh4tV5TLI5VDIIZdDLu/QRVYt2jevWNJX5hmidY+M8+SMeCGXITsr8LmEEBK0si/wtQVy+x570tCePr92CHbblAvFYStN6XFYox4XSApFW98a7+AbP2rMvSsn4ovijnHVngtunCzrahjuR1dFf+y/9PnLovjzSpCcExbyHjgBEzb4uHQAwIsvf5OSknLzTVd0//h+VFXVP/3vjxhG+cILLxBC7rvvvgEDBgwbNgwAmCwIMtAuGtB2kTIwfQJFXZkeXNFDOdZFb7YTDYefD979rrHFyl155YIJEybE8/gAfEW8Dz74YLwON2bMmOLi4q/eftpcX56cO7CHU8/DI8sinuZOuXdZHsm4jJWkxPaczrAibb++bn1L/ebtxh1/y/Q6iSrkDTrRcu6DEsHIVkupInHd2D44eLZLf6ZEAABK8UUd5mSjf/Ay9XDH4eB0wWKFqQUNjWg2wWqD2w1mhNoslnqG6/jtZgzt/PHgBDS4kcQikQs04WEZZGWgT26Qij9PvcdRZFcOVzKycPkekZa1brMqh4dIU4SAQgKiAJMCkgImDWw/MOlgUsCkgKhB1CByECmI9PgsaosLhAExgMhB3Y0ra5PP1UuzEvHow4MJZyLkLG3O1iozhoTcR2UznbrjO/8tJXW0uA4XjI6UR0yQnAOQaZHUgyMnF3TNUXMcX7q/7rqlb7pc7Ny5F7a0WpL1Pbp3/fXX3isW3H2ownLXXcsuvvhimUwmk8nGjh379NNPjxo1Sq1WA748jT14+h0AEQEE8KvcYUTwOMCF8DPpilQdRNR5NxyHF/IEDk4/Z0xGBHsIo0yZGrq2Co9H36/aX+1auXJlSkqc+73ffffdON8vGIZ5//33V65c+fHHH3/37NWXPhN6Rm+PkaaTrMtZe7HgbgCApELSbS/3+ubtIrks75ypnNNV++uWml83Z546XpkV+Cnl4DkCct6OL3ROXCV8p19nrwVf1qFAifQ4GGJ7vPB4YbYAIG0Vds7Oy0tf16HCiVw5Khw4Nx19j0JJoDIJecG03Adn5kBQdvvB/q/0Z0Kn1qUZUus2G6sW6c/ShamK7+ieIipAcUKn4wMRgaS4a8Teplb5oIGUtoBaSWjPsu6cAXz4pRf77sZ+i8PNAAxwc9tZSe/9THjjynjIuVQNma5DXD122OqjshOPZjoqYSFRAIDAd9R/ERYpA4JGrs+9+PX6DXtB4PbQN9/8xOPxrnjx3shnCU1mZurEiaMffvg5/7kvqampAwYM+M9//lNdXS2VSpcvX65W6SGEXhlhksFbOy2dqNLhCtIlEZygi+L+9e0BGfgkPRQ6OLocn2Fh6KiZv3Rqyu/7+AEDghjN9pz431nEYvH8+fPPO++8/v37V+3emDM8qhkD3SZpIJM0sEdH8PdyF8lluWdP4Vzu2o1bajdtzZ5ycnse/gjLuY/Eibrv1+ko/25wY1amz8A8IQxU4fVD0IlxcRYI0OLFVXmQsXDwWFEGlShUOV4Q/OU14HZLg+3j/23bF0QkglSLet8G/519CQNKKUcZGVPwQn4YOQfAyJiMRemcha98vFJzqkZ3RqekFIUERAdG+z+0vH1kobxQ99q2nHtOAyMBUgBQ6oDQBNoUX2kPRdrQNEeLU5sdMh71T7m3OuijX9HPljCy8OUXSkNkOe/aeCZVQ65H/Y7IF+2J1HCizgqcfua2gLChHgX27qvetr3smy/vBgCmQKCie+59fsY/rn3k4Rvy83O0mhjuKq2t1l83btuzZ39JafnEiRO7jnG7+eY2z9SysrL58+enpekIdajUSQ8tW5KUJOc4fl9x2bChfmLJGCBUdHwrVYfMvXfFboQ6q9P7IHCwhzVvTx8IayOsRnBuCBwvUmw8KM3rl9HXryX9m80tixcvTlDxOAEQeVZAt3j99dcfWfHu7Ce/FUvlkfc+elTU/xTUD5xzOqvXb/baHDlTT5El60rE2xJRkBUNo91T45t+D9JGv7IKM9KhTux8C/zVip2t0IqhEWPa4XuWQLGqGqclI/tIuKC0N6fFF0+jp3J5ZfrCDOXwJAoWRAsm/Tj0dek1cC3Oute3Cx7ecPFgxeAu5S+Ug3AovBtxlFDRuFA/av3poHxrw5XvXCZRBE/1qGymhWueaP92xTphbB9yUkHYW3lyH2giDQtIHRYyzm7YHVWPVvqokA3lmlyoYphWUFXddMPN77z9xnU6nRIQg20rhVu56tuyg5XbthV9uvq56CeR3Hf/C3l5mRPGDx8+vBBE4xsNFQ6+CrDu2bP/jrue/fyzF++861mdVm00ml5+6X6/fcr9w/Rmk/WR+9741+yBQ/pHkfRWpkPrF1CZyjpS7j6qt7R/WVbjfPD/KmUSRqcULbsy97Nfm7/+3XTmWG210V3X7BGxZNxA1YAc+Tl3FP3w06aJEydGPnuMTJ06NYGK7nK5Jk6cWN5oufSZH9WpR6FoJRrsroY9B98Ns4PXZq/++TezYLSczUJ3dJqPWSoe45kar271Jqa2RLydJ14Y3Si2Il2G/kp8UYtz0iBNrJEAADR7wCDwnWz24MtaLOyT6JMbUpAT13ZlfwQ3afzE5TxgZ+TyrBsnJm5E9wl4u7fykQ3Zd5wi1od9NOMPhhkAGCWhFJ0K9MB1X9/345IwZXH9Kvect+G99m8ve0346Nqw+fZoku3q7HCNZ1EquiYvuGwTFlkxjGM3NlluvePdJx+bl5GhA9BVg39ct7m4+ODSJXOjPODqT75TKGT/OHcKAIAB0z/ktHXqgmBsN3V/7/0vFQr59z9smnPJOb9v3vnAfdd17Cm0+jvO3vfgyonj+3/43g8f/Xs6ETwuNyeThs1VixVtCw1uS5D31lRmNtY9+l5Vq40zaMTXX5CRppc8/G5ls9l7zgTdjJP07GFDCy8nbN1nW7vF9PznJpPJJJXGv+xj6tSpCVzPk8lkf/75580337zmsflzX1ifuBP1hIr6n8PvIFYmyS8srLK34McGADjdgJQjXXvME2+ReMsIz2nda2kTeL5hy18OY5NMp7Wx5gZVNYoskDJQiyFl8GUdUiVQiI5QhVpysF9hZysmJ3YoQPhV855AIQejA9GRJEXalQDgrrVWLd+Yc89pJ0Q9EVBKq5/+Lf3qMRHkHADbj3KOCFav4c9FQmSMKRre3Zl7weDwVe4BPnH907Gjgo7KC/FBi0bOw9aZg3NHa6Jiqw+u6FF7zpSU1qz6ZPOh8obzzh3bJucAEBh1nHnGSe+9/wWll0WTZKaUfv3Nhicfv+XwBgHCfhADiAyQgbCgPOAC9YK2BjQWzr54+qzZNy66ahbPCwIvmM3WF1d8cN21l6ak6MBowTf7bGfsdve+fdWPPnjpgbL6RQ9tsZhMqanaFLnnoZtODnlZXke4d1Wbt2lTXapO/PR1Hd4Vj1wVZJ1ULGImDFbd82b5HXfckQg595HAGN3HL7/8MnfxXfNe3Ji4U3Sbspq1YeaK+rCR1r+kh1Xf7MV6I6wcxusSuOQcgjQ+t9Abw+NzO8Xvf5p+0hhGJd1t/0ngORCCIeq2xWNKIQBHfcj3W+W4qk+Cjh20Oa3nULAgvur0IKl1d6219sU/8h45nREnPu3xP4bpuwNEzOimRedbQjnwRV0HsUQJJSqwQep0qED3zVo1/NEzB7Ky0XNGhZKry75+zn9amslG71hN/xPUy11pQGpIj5oOFAYE+JL6Y9wbxJc0FEEtYNVZUTrPXHHVSzcuOXf0qM4WTExh15D65Vc/Hj9u2LixQabGVtc0fPjhfxdff1l1TcPKVWt37ixeumTutKk9TUd/993Gj1Z+M37c8MqquqeeuBUAKA+h3O22zV+w4pEHLy0ckAlg/Yai8eMKFArpw499Ulffeu2iqSMGGsC54WyJvnruhf/bvnuf8Y6rhhVmMG2vCv1P8N73jQ986N67d69CkZD1uMTG6D7MZjPDJnh1tltEI+cuYt8l8XsW0YgxMxMeAVtN2NiMQhXG6yCJ66yF0DSwlUmCNpuP4mPvh9fhlKiUyoKsXZKNAtMlb09IiCkkR5BGNwwJeWKViJGR3jEKNl5QyNuazUIjzVRppvRp+WZ/8gU9q9v8H4S6IdQAHkASpBaBwrKxIu+RqdEejYjA9gcfbHx4TyDo++SZbJXjl1V/aLO0+acFebyQeJwBw0/1SiKTBAufZOqo5BwI10durYtBzgHY6rrtArv2u78yM3SBcg5V0Az57Fln3Xr70wML+956y5UyWadP+mPLX790zjn/umZZWqr+7ruuTktL7t71BDB9+mnTp5/24ooPZp53etsmwlKm3613PQjoqI8AACAASURBVHDPXXN8cg5gyuQhvi8euHe2xep86JHV48f1nzP7ZCQZYK2DOXLV1CMrNguUvvXk4WkrAWmPzv8cLSbzNc/8/vqb7yRIzn0kVtF37949b978iVc+ktCzxArHu0qr1kScTsbBUyTeEqS4XcLg1BScmoISK1ZXI0mEySnQH4n86kHxbjex53Mjon8Jw7IO1vaH9PsjXKUfAwYJ6qPuEI0OlkF2Vjy1nPoc2aAIFZR3RXB6RZo4tAL+bxGw8s03U7bQv1PA+Ple7dS+/mb7YpbRy6UATE63lw/mI0kUlKSRUFYk4QmRdSeEyAckD5w04Nx5Ez6+enVKfrImM3DgQXZ9kHmMLEGVieboO8f0htBhdwChPE84NyzV0R7Eh9cBt6UbJiomk+29DzZ8/P5NgT8I8V6lpia//+4Tm7fsvOpf93/4/lP+P2IYMnnSuMmTQtYe9oQZMyY9++//O+WU0Tab4/Y7n7Fa7ZfMnj5y1OmgLlArqB1wtfvPqFXyZ568/NolbwwamDV8WB5UGbDUhPIA5niBIeSdT/f8+mf1Waf2CXkFnd/bd9aWFg4aNndutCUF3SOBil5aWjpjxozssdNHX3B94s4SK26PubRqTTTzwsvEuyPM9ihUoVAFkwcbmmDnMFaHwpi9WWKlRlTGEW+Y9LvHauMcTl/THQdPNVdsYutBjoT9XHewcfjFiJa4PW34vNkNhnC286HoaDaLh1Ob/pz+tS9tte2oA0NYhTjtypFM+AKcEwg1QQrZhCawbXdG09r9gtWjndU23ELMMuOzUgv0HVJqcrq21jQ22LosnDOZ4Lul6JFSWKo01ek3T/7j3T/PuvuMgB8FdKL7GJmLskbk+D9r6rJDTdsMRKoOaUHaXBLGgr7okCNdL07WdMmVOk1RKvqh8sYff9rt9XA5OckvvfLdU0/MD7LQEKrmAADAMMxpp47x32K3OxM6/qMgP9dkMnu93M23Prn4un+OHHk4W0ZkIDLAAADUA/gE3kwIeebJy8dOvGvC+IJRI/veNG8QcTR5vTzHU54X3F4+WSsHUFVnXbJsHWHImafk/fje7E6n9NXQMWzbfDaPA3xbZcOfu+vvefa3n39eH33Zf/dI1C2G47jbbrstd8rlp175YIJO0Q3sroZ95SujGYJezR6ItldNL8GFmfAK2NqCt8tRoMREXUKLxhvYylamKY8b5N+n7mppdZtaLeXVTmMz53T1u3RGg6q62l3M/18pruwV01qDU2IFgJtjW0oISo+0nKhA0qIchh0ljEyUfVtbuY1lS1XT5/tS/zksjsc/3qAchGCiS9uKklp/OeSptaYvahtgJWaZ6QU5enknLdTLZdMLcjdV1pWZOuefiYgSbXea2cLmY9KVCgCcy2szBpkKEVTR5RJ4/ZVXJIU66laxUOPOnKZQpVsNLZ573qjITZPuOmB/7db81IAek7BldC2t9ief/qKhsZWAZGXpT588xO5wm82O1R/dotV27bsJnnL3YTSa7r3v+fvuvdZ/4zdrN0w/O7FuJbMuOvPKBfeceuroDjkPgEgACYga1AChSplE/9r61P+99wulePaldTddPvyi67/MTldRSnUaWYvZnWZQVNfZXnn4jKz0zo8vUhV0+Z0aAg87y/60bsfLKz7/fVvlww8/evLJoevv4kSiFH3mzJlb9hw8754HzPXlhBUxDEsYhmFEMrU+oc9lYYhezl3EXiHaF3G3TogZnJKMU5JRZsNntRAzmJwSZt5JD3ETR6l4e4VoXwqfkSxkKgWN5VCV5WCFbsxA8Vk5xqKirX98gOlp+LACV+YFLy/vJaRI8WszTuUg6f5F9kTLAVCmb/hF8Z6jmpDdvKa4WSV1HWphkyQitVScoez4Qt4bC02ONCHs3gicvpXn1p8O5T04pX37yPTkADlv59TcDJvHGxipE0Ws89EBAJFXWAZNH9RYatz12e7UgakZQ9oK0bPqy6TeIGtJp/QnN35ItQqM60sAILlPDENRQ9mPO4OXcdU1e25acXDFjfmpOnFds+e6f5c99q+8gbmKn7a3Oj3ClJEaZdf70+HBYna7e8Gil596fP6A/tE9cIQN0F0uz7ChA6ZMHu/7tqqq7oabHm9pMX/7zetRHby7nH/e6W+/8/m/Fs2OvCuRgM0nfFmSgiy+drqxyfLcM9WzFn956T8Gzp3ZlhMqOWha91vF9XNHpqV0fqCRqmAIPhT1t9+Ln3/5++/WHXj11VcXLVrU098nChKi6EVFRWvXrgXw7rWBCyT63ML0/qP7jDlj0OlzGFFCbmRFP3649+ePvU7bJU99L5K0/c0aW/8+WPttlEdoa9fuHvlK5Cth9mJTM5rcGKnFcHU3G8PeqYCNA0ugZCEAvpYEl4ALMpEhA+Amjpo//6z524wUCQxSDBPXDvIAQAGHH81ocqNA2avlHECeAlMNKLLi1O4UxfRUy8GCLTgChm6EEPUpueJkuf6cAm+j3WtyCk7OU2u1724QnF7O5BQ8vEgtE9yc4OZEaimrkrIqiThNKdJI2SSJOC3pf2BJPly8yFncrEpCRG1VqGKW8U+2d2Vkesr3BzoXyoSVnKBQsOH9en0xOoBxl4/74pYv9nxdNPLiEUPOHYxg01l85OjJ6usx/0368bUEMnUMM1LV2SE9Ybo4vx6sdb36ZZ3Fzr90U75BKwaQkSx5687+z62u+fugIydVcvJQ9aUPFdtc+OSNPga931MLIwJQVd10/dL/PPbwP6OVc0R4e0v3l1ssNovVLhGLFy95uL6h+dWXH9Dp1fIQz2TxQiaTXnThmVcuvGfq6RPOP39qSnIkny4mC8JBAIYU9fJ7ppfv3ZvdHosLXKG2pfAsFlJLYJOeLqAMggFkgBfwjh2TX7S36s477zwyco4Eda8JguA7pi8cb/9/juN++OGHqqqqlStXrl+/HiCa9LzJ/1o+4NQLCROfivFd3/xny9t3p6SkSHLGnHffB76NJsv+/dVrojxCPVvRMYush/AUO1rxtwVZMpycDGWMz08/NSJPgT4KiBhQ2vZY4BHwQSWGaTBOhxYPvqjDgjzUOvF9I8brMOSwOJm9kDKQHfVC9ij4vRkSBmNjy3hLxEjWd1/LfQRUXfUSKKVcs9NrtPMOjmt2eI123uHlWl2C3etrcOdtHkYhFulkrEIsNiSJkhWsQiQ2JImS5UcrARYHhBoi1HbdTCGHaGjTmn3SHI1qbFs5SI5GObVvBKugj/7e36lQjroJvzumKwrVutbOFSML/b8VBOHzG7/QZKrPvfWU61YtC3lYivNf4D9fyor7jIp2BZ2wyBgVchG9c9Nas9l77b8PPL+kX1akFpKP1hml6YWzpnd4pq7bJ1m3vmjDr3vff2dpQUH0znEqsOE8xDb99ldrq/X7HzY5HK7rrr107JghUR85DlRU1v69u/SV11aueOGe/PzcCHvzVW2uNW4LjH6ZWkt1R+1htl9/XUCATjLBHH5uoPx119+zfWfDpk2bJD3IQUZPYj3jwuN2uwkhX3755ZVXXnn6Da8MnvbPHh7QZTX997H5rWXbBg4c+NfuvfNf+k2fMwCxJNtxeBaZm0Tn0hA9NU5sagalODkZudG1LtQ4sa4R83PBdLlHU+DzGvAUDW7MzorLbJWjCU/xfxU4Jw2ZUVmzKpOQrI9DHTtlMiN7TPZiOLPL22Dn7R7O7PbW23ibx/c1AJFGKrg4wckxUlakkxMpy6qkEoOCVUkZuUiklYkNSe3xbm9BqCdCkPYTSrRg+7euLwegndLHt3FEevLI9AgLJT8fqqkyd1reJtyfMV0RJWlgQwpAmlI+vSDwp06z86Vpr/7fm6PO2BMyI7ixlP62n941Lxe6qJ00w/vEtZb7G5Xf9Xr5Neen982IfFswc0lLVlSJWPLoLad++VNZ8cFWRpl6392zUlJifMwlaWDi03iWOBZcda9cLjMaTUuXzJ10WmhjD6G5bUJrgKLX7ejIhWSO7Xi68uvgr6tHeuagDz787/BhA4YO7X/zrU9+8OHarVu3FhTEoU4oGo5EP3oofKY5s2fP/vzzz0v2/dFDRW+q2Lf2yYX9UqTbDhy4//77S6qauiHnAGpEZfGXcwBZcszJhoPDZhPWNWKoGmN04XxdzF58U48FeUHkHAABZmVhvw0Zspjj/l4ISzBBj79awyu6LyjX6+Pj+0bBHtNyDkCkkUWTihfcnNfo4FpdgpvjWpze/Q7e7hVcHNfipF6BVUrAEN7qJgwR6eSMTMQkicXJCpFezkhZVi0VG5JYxRFZ5ic6IFhDKVEBaPnuQN7Dp7dvU0oiX5JeLg1QdEpUhFpjuaRw+R9JsKLl39/YfMHT548/9EmYF7q8SElLjkHOgXA+cQDken9Fp5S6vcG6+LqgSU55/9lh3204NH3BZwtnD33x6blR2ssEEvuKxpGnvr7prTcfSU9PufOuf+/dW5acrJ110VlM1xsskQXOf/Lhv7QRIlky7uQlubkZCxdcdMqkeWedecrBQ8Y9e/ZkZh7RPqOjrwd33nnnhJMnnbHk+W4f4dCfP3x23wWXzrlkxYoVycnJ11xzzapVq6v+3pQxeOzBmm+jl3MOnmr2QLcvIzIKEaalglLsseDDKmjFmJQCbed70wEbvmuAQYpLsiAOG0V5BcgP31MoxU9GbG/BmWkYndiR6vGHUlQ6QnnrSsTQaKBSQhtu2TR2SGJL4XoPjFQkzVZLsyNHXVSg3iYH1+IUHF7e7nVXmXmzW/DwXKtLcHgZCcsoJbzFTXnBt8zPyNrCfUYmYpMk4hQ5q5V1P+1PpF0Vl4IF0XmNdkmmipF0KGg0ih4HwgqVrwnen8b9xsptVZfPz1P/GM5xjJVIJJJYUkxhmtbad5Cq2xPv/zzD8OZ/659dHIWnnlQNYPrkvmeckicSMVB0z3BGCtK7i3UAAAUFucUlhzIzU59+6raNm7bX1nmvuf7fzz5zj1oZQiACnudYafBJteL2nKt44YILH3n0NZGItduda75Y9/bbbx9hOUdvUHSpVApCbM11yuQYBv60c/CPb79ePv/55/59ww03+LYMHjx42rSp+zavalUciKbvvJ0aUVmCbFj0OmSktwWXzSZSJ9F4hmnQ5MZPjXDxbY3sFi9+McLC4Zq+QbTc4kWtC3oJRATbWlDnwg4zDBKM1mJ6Ov5s0f/kXLbs8Zvvu10YoDzGAvc/W/C3Bbf3998W34g8CCemonWBMESSmiRJjWIgEAVndXmNDt7moW7eU2PhWly80yvYvZzZRRjCqqWCkxNcnE/1iZQV+cJ9pYSRi0Q6uThFESTtzxRQvrjdhp2CBTsQRFr3xh/pC0fF4zdUIaYYHeHWoSVs4PW7rW5GxKT98F04UwpdtjhD3VwSpNutRyjT2xV9ZIHypc/r3F5BGj4kkKrbB7iJRAykqpCVd+Eh8ZkglWhMJvPU0yf4vj7t1DEgaaPHnHbDjQ+KWGd+v5yLLjyjsLCzBV7AdDt1NlrKgC49hB0PW96HH1y65oufNm7cft555z3zzDP5+VEbB8WPo3/rz8zMvHrh5W/9a8T5D6zOHTkl+he21h3a8eWru79954F77myXcwALFiz4at2Po2+/LiY5T1yAnpfTadE3WQ+NBvsPwJkixawseAT82YJN5ah3Y242+nT+MzpoR6UDFQ52u5XwVCKROJ3Ok046qaioSKFNbahukDdb7HssOOS4+vY7b7jhhi1btnz808+Y2Vv9ZIIyTodNze3rC8okpBriHZF35ViIKnovBCK1TBR2SEk7gpvzNto5s1twc16Tk2t28DaP4OK5FiflBTbpcNqfJSKtnJERVmEW6xmRXkXkBlbtBTGLtDJJRsx5XU8Q/7gYH+PCugx17Z3LGZ09Y/H4xZe9cdNZZOFpXdRUJEVaIaRJpb83jB8Y7zS1XN/magIAuP6CjMsfKz3/FP3cM0OPfglIsHczQAdIvG2WE8O4sUNXvPzh0sWHLduotX9B5v+9/TxoQ0VF7cpVa4v2lt14w7wxo/p0vKZtNgwAIMkAhxHo8r75DkbpnLnPjRt38tAhBW43Vq1aJZcfnRniR1/RNRrNihUreJ7/u2hz9Iq+75fV3z618IKZ59/29hsXXnhh+3aLxfLRxx+f8uQD/jm6aEhQgK7XBanhErHoX4DiEni8gORwI/sBG343YWsLUqSwelHphJ2T19Np06aNO3vcOc+fU15eft5559lsNrVazfN8ZWWlVqvV6XSPPfZYcnKy75lm0aJFH5+7CjPSI2TsexWEIFvO2rz6PuJUQ8KC8hMcJRipSJqjkUaxakx5wdvk4FpcgtPL273eahtvaTZ9u7/P8kA7tmgwObu0gzM6KrBBu96DXEykteGuWXcAs8QlDz7Izn9TmHcSlYj8QnV1OnQ5vtbzX3eZF86INGPNnyjd2g2DYdzrE/XRA5Qf3l84aenuWZNTZEEHT+jyO7nFsZLuerwfGyl3AIuvv+ya6x702+CAUOH7Ki8v8847Frlc7qU3PnbxRZPGj1HrdEoAkCjg9kvqhGg6B0AIuWrB1EXXvFZd0/zxxx8fLTlHb1B0Hw6HI5r2dLfdLPBc8fpPNr69bNXKj2fNmhWwgyAIhGVjlfMEBegSMbJDVF+JWGRn4WC536YCJfQSvFeZtoeZP3/+uCvGicXiSZMmJSe3FZGOGzcOgEzWFhkUFrZ1zjz00EPtx1i3bh0m6o8lOQckYrCU7z9BJDqSf4xCa7u36Al6CYRlJGlKSVrHmDzBzblrLPL87nj52TzBHtCJFtFOTI8Q0HetjJN4nIPLtolYDEyH3Q2J7++ZYZFWCHlH0kmvFrVYOb06llIApymkvUw7jAjJhWgp8z0B/LitdcZEfRA5Z6XQ5gUeTdtdW0nS20vc2ykrq0xNDfceymTS5/9999vvrPzs853jxub/a+EZ4d0IAjh98lCNRv7Py26fM2dOjy+2+/QWRTeZTMX7PqnavaG9zpD6VxzStv+11Bww15cPGDDgxX8/edFFF3U9DiEEwUsVw5GgAD1ZH65bWquBMgk2OwCAE/B5Lftry6KFV91yyy0DBgwI+bKw6HS64OXxvRKfP0x6Gq1MIiLRkb1s2gSaGdMn9gRHHstvVeqTgkT3wdW68w52DxfkB0wK+OgUnQlXYZqmDBKE5VcV+XziUlSoNEGXBDAsMoZA2mkpze0RVIoYXRRs9ZEVHYBICsNgOE2w1Q/u43r3u86uulI1FAbIdYF1drp+UR08KEeryp16ADZ8M0IAAwf2y8gwXLnwHoNB/+TjtzDBHFCSkuRLF18CYcJ7H2yYv+DF/HTRg4vHdN2tEx67L9tx34MfK5Iyli9ffnQ9IXrLHe2uu+6qqakJcKTx/cj/W7FYXFBQkJeX1x6qBsAwTKyCnrgVdEOkPFZ2FopLgWY33igfqR3w/l8/Dx0aZIpw9BBC4ImqceWoI5ehX19IJWj8pEk98UjfFwh4KhwC2z/yric4SniNdtM3+/s+GSTlHlHRD5hCzFgiakqSg8yD6QwFG956KGjrWrtP3BmDyZq/6Ig8UVc5p5S22jhxrGYAbgs4d7SVa3K9HaqDXmWS1tqWKCZsYJ2XD8JCm9ftmaogmpg0NW5QC4RaQACkYGOoPrtx6XwAz73w3pY/dp980sgwe14+b/Ll8yYvuuYVt4eTSsKqJO8B8O33O15+9ceSktIjm2kMQm9R9HhZ2DMME6thToICdI06sp2ZQg5Js8vz5P6ZU859++239fqe1pjMmDHj9ofvxjzaTd/ZI0VGGjIOd9g69jryHohk5JQACG2l/EGwUTT5nOBoUPP8lpx7Tg3qhGNyhmtJ9fD8XmPo/jG2H+Uc7RX1wSERWkC7LqKrbKbshoO+rwsziNlJP9mXMjug0FVhKK3DgCEU2RPNVvehkgPP/GfbbZdmjSxQIiKWauijVa/VXxfXGu33LDkt3Gg1sQK6fsGVPioYkLBd8gmC2iG0z411Q2gNn03pyrzL/nH/shXhFd3HJbNPueeZ7xbNGTYoP+TiguA0L3t+5Qsv/fDBBx9mZ3ermz+uHEsLrtEgCEJMSY/uDGWJjmiqtR2lDv6J0tuvvnnNmjU9l3MAgwcPTpZoYA2Wb+wdsAz653fIOQAigutgnOejRwmhzeD2gEZXeXSCIwjlBJFOLk4Ovphdb3N4+JAFbltrGoMPSm+HHRih8I3EvHI/uKyTdfTjl8p/KhKuWF46/7GS5z6pKat1PfCRZW+z9oHX91596XAA829Z+9QHhx69d+Z/vo5uzKvTFP3F/F3atGDW0Py8EFLHSqDrh7RhPZBzgMk5OgG60Pl9oPVhxsgGxWDQCwINGfj59TeedcaIYSMLp/xz1T3PbOR44ftfDwlCp1cJAn30+Z+efX7typUr/Qu0jyK9JUaPFxzHxbSQXBIvC/cuKMM+dnNWzrrVWvlk1ZIFS5566ql4nZTjOJ7n4T0Ktr7R0J5p90fWT+5t9srzj051KIETfEnbNFWi6rSyTjnA4fcJZ0HUJxrZjwyCi6PekHdqLy9srWk8NTfQwcLD85sq6wOs4oJARGAHUv5g0PQ7hTziXN32GS3tqG2dlUaT8dptbZf3xW+tH2+VDhyYdvlta5Pk4odXbD5lbFZZZeu/Lh3eJ0frlSSXVjkH5ET6+6c8PPZoNHjDH1UalTQzrfMNSKoCK20b4N0TIfdBMo9eG7q987cCYAdiq3IdNrT/7r9LRwwvDPwB5QMG9M2dP237n3sff/WPDX9U7So2Xjx9wP89fU7bvpRee9+P32xs+vXXX8eODW0re2Q53hQ9pgC9mj1gZpoSdCVBu7Asf1iMnxgFL/XWe+QWxb033btsWciJDt3ghRdeaNV5eue8Nb0O2VlBViJUY5RNa5rV449m5TmhVp9yU0jaupCpm8DTdU8KFkQBogJR9cIpL8cNtu21qvHhbHrLTBaT0z0+K9XnH2fzeCvNtgMmc4To3B+2HxUUQczku7UQo7Z3zvNLOiT/gnOGXqDOBjCoIFmpEGenq379s/rCs/qfNDoTwK3/mvDQE1+9cVtBkjxSyBtdMLp6bcm9iyeClUCqjpuEd8CAyTlqck7tQJd/X2qN9ZM4YfzwP/7YHUzRTQHHF8tVK5ZfMPucwsXL1p07pd+7nxfN+cfAcyb3BfD9xvJ31xQXFxf37ds38DhHj+NN0VmWRXTr6DbSelAc2yym6FF2+YOnXnpoWbn9b/vU0VMnTZpUUVHx4IMPZmR0xyYvFBs3brz94btxZ2+s9srORGqI+hvFAIVI2+oodigGHv3wl8ADGkTI/Xbg0Un+dWDSwluRnCBWqEBN3+zPvvOU8Lu1ON2BI1NjhUmnRAH+UPvTG2Vy4pOG8WtXa3dlHzU4FUBdo+39NUX5udoJIzIADOiru/+KnFtfOfTarZHmeXDusC52oJR+8GXxgBHDMkdOjmAc201UYDKPTrLdBw1W8ERjm8Txw4+/v/f+l0sXXxb4A6EV1BjkBZq8SeOtf397JYDaRtvcm76+d/HEqy4Z9v2v5QMGDOhVco7jT9GjjNFdxL5LsjFxlxFQCSt4habPm1y/u55/9vnzzjsvJyeWIQ1R89VXX9HRmlAG6UcLlkG/vlCFXYNIm59W8Uhlv8d712cjIgQe0AbwDZQkg8k6oevxwvR1qfaMfqEW0eMMUYMdQmkTaCuYzPjnXTq7srs93Osf75o4KnPJ/A5f24G5CodbMLZ6DdqwTepBfcUP88oHO37eYfV4+S8/uyIBhbFiMEcx095O0BJmL6gLJCoHQ0rpw4++unH9e52UgvKg9aAh+iMkSZDp4GoBsGNvo93hve3xDR//t/hAlWv79kQt2nab460yDojcjs7BUyTekiALdx8Kv0Wxpi+a9pxXpP1R9+mnn15//fUJkvOSkpLnXnkBYUwfjwbKJAwZHEHOAbAKlpEfw3+KhDYTfjeE+si7niAKWr47ED7lHmeICEw62IGJXkYpOWiae/M3p4zJun6uX6G1x+50C04X38UnPjZ27Gt+9eVrvvr8rnj3QzMgBrD9e4GchyZqu35CyNjRgw8dOlwtT10Q6iHsDynnPpLaBjsZ/1w874JBALbvaXj99dePinN7eI63GD0aiiRb7EzYf7/4Ydttq3yi6q233lqwYEFCnQdEIhHP0N6zgi6XITsrspa3Q93HRht9GIhQRakVTN8TxjU9wVNvk+XrRNqoQq5jAE9bJdcz//lz597Gt56YrlF1zuV4HTYnX5Atj8lFjueFh17cPGRA8pxzBwJoaPGq07INsc41jwADkgyiP5pp9kBCvEXUAkTbVa9SJanVIgj1oNYQQX8XWCmA9z4vuuL2b1Uq1aRJk/Ly8npPNZw/x9utJ6Jqloi3Ja4aDlYOtU4QeJqIVyoVXPTA0rJbbrll4cKFiTrjYfr27cs4BMHkPYqirlFDpYRcDokkNnt2wS0QSa9uoI8SQlspXwx24AlR7x5UoNX/3px5XW+8V4bHqMts70cHAK8LYhkAr9f7xAsbDtU6+2Rr3ntmRpCB3G5Lika056Dd5RGCe7D7sa+seeuu+sYmx469DZdfOGTdbxXfbTg0fkTGr38ZH318Ufx+GwZEC2LoTVoOIPTwcrijSrxTC6hDIXdZWopTdGnRn9YlSJY99et/Vu9ftWrVJZdcEv0LjzzH4X0nTNK9QrSvga1M1Il/MYrWNIwZOVoQBK/Xu3f5XnFf0aIrFj377LOJOqMfbrd7/PjxW/5vD249OpVxASPmYoK38uKUIzLxOvEQOClfDLbfiT63bmD+tUJzSo6sb3eM3I8ubknn9jOXxafo20vtvMvz5uMz2KBdtZwbDiMh5IaLM+9+o/y5JeHK7F9btXdbGb30vIEGvfz2q8cBOHtSH0rx+86GixbMSUsNb7QiBdGCyAAZCAvqaVt+pg7A5ReqikEMIKpep+U+iAxQAMFK4WhrUMebTRqWkgAAIABJREFUxsZmi7nZ5TLlZEk0GhnPC1arpabO1K9fSEVvabXrtB1LDLv/rvjn/Of79hvx9541R37eeawcb4oexte9nq1IkJkMABy0k1U1W7dvHzWqreClvLz8jjvuuO222xJ1xs7I5fKrr756y13XHZnTBWBI6b6cAxBpRYK7l/bQd4PDoj7whKjHimpsZs0LW5JnDjzaFxIzRl3nvhWnBapUAF9uah6en8Q6m4KbrbaW+/575ljd2s0tb/y3/qoZaSwbRPv3Vzs//alm3coF/hsJIYTg1EkjoQ0j58H6zYgEkIAkAYfd0Ki9Tex7OYyhfWZaJ6gVtHNSgfKgpmuuvXv0qFyGYX7fXDJqZN+6etP0s0ZNHB9ycEZ9Q+ulc587+aTCm5aeW1tnqqltuXzBSw89vHzx4sVH17A9So43RQ/l697E1JYmzEwGDg7vV954443tcg6gT58+q1evTtQZg/Hzzz/DzsHqheqIxrsSMXJ6VsbU9EWTJKO3VADEBQIefBFl+oJJOdrXcixh3lAedDRL76c6vXORlM0ITUa1RfT7Hsvyf+W1jUTT5nXUvXNutJb7Kqh9PLe038qfjTe/fPCf0wyZyZIsg1R0WNpf+aJuR6lt+Y0hpobIw6Q0pGD6RKXTvbnwzR+SBGII1mbmhVALxgCIARdoK6jZanOmGpLuv+diAAfK6sViNi83wnK7w+HesHHvho17v/9xV0lpjccjfPHFFzNmzEjMLxN/jktFD5R0G2nt5A3n5BHRzCEmPq09Y/CpzzzzTDyPGTvLly8vKSn587m/cf/AI+nr3pPo3IdjvzP7piNY23ykIMIhSh1gj4Jr/TGKo7gpbcGoyPv1PjwSeXVav05L6c3ly1dKP314UFts5zDCYewwWg829fzSqYb+WfJdZfaftrfuLnNcOzN9yijNBz8Yt5fY3rqzP9TBPmmEDW3ezhw1r9aEwhggiEHru7jNWCF0KnrneUEqawtvCvLDudDzvMBSL3h3v1Tm3KkF3/x84K8dBwG8+OKLx5Cc47hUdEqFvW+vFCsV+Redy4hYG2ndJdnIEy8oUGrFD43YY4GEAU8xToeCJNg4eCm8Ag7Y4eYxSA0liyQRlCIkS5CrQHhxrHYy28xPbX6KDTaO6UiSk5Pz+OOPnzH9THAU4iOk6CwTecRcUBxOVNe0DZMVW9HQyqRKIs+2OeYgtIHy7hMF8FHCtbhIsJzzMcHe/LH+ir57v9lolEkDPonBhNyfMYXKMYVKALxAX/mi7qU1dWeO0b56S+guqTCzWIgB5LhKfXXAaEFV4ZrIAQBaTVJVVXPR3qohg0Mkfjx2uFrgtsy84oNdRfUf/HvG5Ak5L94/RSFjPllbOmvWrCVLliTk+hPG8XaXYVkWFMP0qSzL7v7o88zLTv87aTMveHDQjs9qki3yOXPmLfy/hQzD8Dy/bNkykUWUkpLCMExSUtLQ2UNTU1PXr1/f2tpaU1NTvLG4qqqUGiTIlEHBosiK4WrMywUACjS7UWbH9laUWJc/tNw/334UEYlE4ChKbRhyhAxKNZruyLDVhv1lh79pdHtr3PUvVtfzUCVRiRgQKKUABeUoYQlpvydSABSUAJQKyLklm1UeA48AJwrgo4eRi0SanvWt+dz44bMS40H5ToVURHW4Riz+/xb78scOLtvmE/UdFfTFdfT9K10yzgh0xxqSZcjSizKXXhSpFEsaauQME3GC3LENYUGyQLUQqoJYwx7mlRWLrr7u9WefumJAf79/BYGDrR52o28WKoD/vn7+8lf+mHfL2qfummR3ej9ZW6pWq1955ZVjYu3cHwIg1vGjvZyHHnrovvvuczgc//jHP37bupk3iFDjzMrImjt37oMPPiiXxzARxOv1btq0qbq6ury8fMeOHWvqNmBBHlw83irXV4vS09MvvPDCmTNnjhs3LnG/TkzMmTNn9V/f4PaQdR9xZ8ig2BrVAHA8ivYilP22Xoc+UWSpPQ2eurfqVWOVRER0U4+B0mgK+QlRj0jlwxty7j2NxGS2Qh2gLaBWUC7CjNT2V4DtYd3i2QU5XYe1AEgx1c795nkA898UXp1PlDICADI1kvsEDErvDupsqLvM6zQMCh6mEz2YozHt9MhDXRDKw4i61ea84673X33p6sPf18EcpOPJ4+EHn/12WaU5NVne2Ozs/Y1qXZk6depxeH/xzT5RqVQbNmxoamras2fP8OHDuzerVCwWn3766b6vH3rooTU/foVn9+OQfd6cuW/9+ZZE0rsyWnV1dSUlJdAfuavS62KWcwBGY0g5B2BqQaqhk+leUCRpEvUElXWbTWwQH3qgHAIlIiI2SJKGKrSTe2NoQuCk/O74FMD7xr/6YtC2LTzAgUgBKYjqGPWj9dTbQBCDnAstECqDDtQJDwFP+f0QjYj1he2YnK6git6kz9wx8FTVho0FqWiTcwAuC2p2Q6GDKhVJcRia3IlQWffw42KPJ4gMRAsactqsSilnGMZmcymVMpjK4AjuRyKRsLcuGnfjIz83Njvnz59/zMm5j+NQ0f1JSUmZMmVKXA519tlnU0qHDBkyYcKEnJycXpiNWbFixa79e3DXkQvQMxITAzSboIiiTk43Taeb1hGdU0pdZS7jmqbeqehoE5JiMH0jDutsgzpAHYAb1A14Isegh3NtlKhAUo65MntXeavm9Oi8/SkH4QCJ2vuzKwQeSi3dtn2ttzkHhygfWT/6H1XPbL9gYJeeaUcLHC0QSSFTQ3z4kYvn4LLA4wAAhkVyH1/PW7SwoR+oj5Xa9fgQYaVm6eJzFl376i0Lx4wfEPJh97WPdu4uNk4en/PHbtNLL70U7ys8Qhznih5HJk6cOHHixKN9FeHQ6/VwHLnh6Blp3QnQ0WWMTVecUaVOAyGESPOkvdxNloCHcIBSFZjckME6dUNoAG3pRvTZdhZqBbVSoQZs32No5Ku3ySFJjU6H+OIoE+zhiH0KZztVZpuH5yVd/pR3fLJzz3+LxsyeOUi2AS11QV7JuWELNuALgMDDWAaRtNPctvCIQunT/5gRAhGHH+cxsDDr2cdmP/XY++MfmNr1p7uLjXtKm+5+eiPHCRSi1Z98qlYfM5+aAE4o+vFDYWEhFCxqnMiUIahBVfyQy7ofoCsjDm7pbrkbI2YYKeOqcstyenXamVAr+CIKOYgaRAKiaCvgojyoJQ5a5TsLPOBLKJMJ5tjoDLTvrNfeclLk/YSaeL1FPWGvsWVkemAWZM9XRfPfnwvgU8+gi394zRBU1MNjLEPu6OA/EriYj3aCw+zdtvPUsV0+CJwbDuP6H3fc+HyJb8Nbb712bLWrBXAMD7w6QQDnnnvu+KFjUGSJOH2uh/gGpHYbhTzI/Hh/tFGHKF1JuyKt5fuQK2q9CgInoQ1EqCJ8CREOEKGW0Ia4axURao+JoXCuilZJupJVRDJHohyEhvickoYbThqRXfXNJqcrYOPgGYO+vnctAI9E/ulZ1+7tF8ITJgycG2578B95u2TyTxRaRonHPriPfN1vnc3mLNWo3wFL9ZoNbR+Q6dOnH4EZHAnlhKIfPzAMM2rUKGTIkOCO3n59u5lvbydMfM8y3besoRyte6NOMfh/LOUYCSJUQUjYdKI40frjQf15UZSA0FbSXg/YU7q5qNHOpsp6D9/pYsb8c7TL6mosbQTgkch/PGXOfydf7hbH2I/nitCz3oEkxJ96dMPC/4dwNGWlKSeMzDhz/upXPtgJAK3lsLTNVC3MaSvEXbp06dG6wHhxQtGPKy6//HL80Ii3yyEkKk7Py4lhRmooVErkBbN8YBn0L+jmMalAq5+v1kzWak6OOcZ3OFFVg9IDKD2AfSUoPYCqGjQaYbWBi5d8HF2EStBenbPlrR6xIYpFdBq12kWmp10hLU73dweqbJ5OEzlPWjhh/fO/Os1t4fvB3KFvX3T3luFnxqDroWL0rnAh0gw0MHnwv47TBGDh7GFfvH7hlp21n3y5g1rraps8jS2ePYfs63eaASxduvSYzrf7OA770f+XoZSuXr162bJlJVM8GB3/ku8om8WjpNmE6pqOTjZlErKzIvetBYUKtHxZhX66TnNKzHLeaER1bbgdJGLI5VDIoVRCLj9Wje0oSQYbbrTX0aXxw92SDJV2aqTlHL64JyXu/sSrwkDMMlP7Zvk3s9Xsrv39jc32JjulNLUw9ex7zxRJRRKPc9S+TaP2bZR6I8mtTI3MIUG2S9UwDO68RRW4pQ0G7LE37ab7UHvw8S0+PHY07mn/jue8K176Znux2WznCcEfe60SMSPT5O7cuVOhOLbTe1OnTj2h6Mcht91227MvPYdr+sbXOS6+ct6O1QYg5pHqAThKHebfLBkLYq7WazXjYHlsL9GokWqIQ6LiyEPZIb12HBzv9Na9tFU9KU89oYuJij/crm63AAQQ35rBHI1yfFaqUtKpDuDHJ34q31xuabCyYvayt+akDkiNStdDKbpYgbThnbawEmSEcKskBjDd8mc+Fgmv6AGWMnYjWtocK3mBOlzChGt3LnvynTlz5iT4KhPO1KlTT2Tdj0OmTp0KjuKLWnjj1sqVIDkHoFJCpezpwrzgECRpMR+C41ERxDwqAmYL9pdhXwkckYrYKFhK0ihbSNlCim4lH+JLLy6RY+ViIhFJ0iI8KMVLzgHEt8Wrymz7bO/BTZV1/uVyNTtrzn/qvBEXDjv5XxMVOgUAz/+zd97xbZXXG3/uvdrTki1bnvFKYjubhBCSEEIgo5AECiGhjDJKKS20QAel0FJGC20po/1RRqGUPVOgBMoIhJEQQpazbGd4xVOObMka1r73/f0hD42raXkl+n7yAVu6uvf10nPPec95jkj67azlz138m4ZCPs2OTnhlHOuJWABPek6l3HvUgsqQ79vA9jmAv7zW9t27avuI7pJLLhmZhY026VLJk5Dt27eDJWhx4l/NuDEFiVapBAXjuwGKlglYG0vAJFQ2ZTJFc6+LjtOFY/WYXB5xmyDU9pWpICnpoh4GFOkhJD9ljnLEDWIGcQyUmDGgZIAYlCyJTIDjSDfxspLiUXQHGgFnvQaTtcFklYsEepm04x+78mfn50zNzvn1uSGHeUTS95defcb+zQsObOY5iyfufXQATjP/5HVw4JpBF58SVXLRB9KwAdUGnr7BT2uaHPf+u8XtJXfddbNAcJJI4UnyZaQJ5JZbbhGJREql8q7f3uXs80E+rJ+yVILJ5eNr83igk1sJSuZ/X5ZUEOPbWyE4jcBvtWYF6Y254dobbW5TbFgOjU2YzrePyePiTgnAVBC2JqVRZuIQM6hhW/0RK7guivSGPd7/CIEIdH5CpnXSci3r8MY8jECUkm8g6b//GBH6PL4Gj62LdZ/QKNj6liK1okitDEnIA/h21nKduaOstSb09Vwi1Zh2QwRFR7+oU3rQ49RFMaXQEa3dPQExesDsu2klshfvmvKzJ3tvv/32EV7b6JHOup+E6HS6u++++7bbbptcPhlNYZm6RBhvck6oDMJMg2A6mCLQmqEwixCfxWXfbwAASgZaD6YiZq7bnkgsxIvHix7e7nemiKdXmBKMvdnLcNrYiA+cAb79FHuER84DoOChuCawh+MvsKcYmpYILF9F3g3tPy5FMjzyc8l6P210t1mPfXbss7f2bjxYv62l02AP/WP8ZOF6nhp4OpG/N68j6oRWDqQD7DFwPSBjeis54kRORZCAOyRHkGHfm59333rrrRPXIS6ctKKfzFx88cX49ETSLx9Xck7AELoczGTe93SKoYv/eG7fPkPX8/sCHlWBqSBU5ogurDNsb5pQmRHtReksgrH8hlJwgiR+k0esYBsptpriWuMPkSliA1cf/0VUZxZ4T8S6yUqVoo/8XLLSR1e5jltaH9xm/riecKTBZP24vnVbS2dgC7tHJN0xa3noK0UJWrIHbAxHwAvSBa4e7DGwreCMQf+I9WQQ+0ibC4G3O5wvcE+9scP18R7XDTfcwPOqCUta0U9mFixYgOMOPNuMj7rQkFhAOs7kXApmWvQBJ7SI0V0+w3msJ+hRSgCmdJhVaQwRqrksNZfFEJ4CHI83rEQuerZ5zKdWJxSmDwXlPbEPDoMiNnDtcR7cd6BLPjum0KZA0Qmko1Dz3/XCPvmM7PInLph07zm0sP8PqcFk/ai+NVDUa8vmxduqLoywZrctapgeiBewgRiD/nFt4OrBNoAMO2c1lsRyG0SQulv6fH95re2aa65NbiznuCW9j34ys3Llyo/e/qC6unrPnj3/e+pDxwYdPBwWxo5Zx5+cxzVZnBYyoChfr0uQEfwWyRSBPZLEpcVEVuadmcXlDT5ip3prRDvcVFCY6/EM1ccRMDHmf1AaJKWOqSPuGJ1rp7iorfpxnaQr3r0GmhJoY917pWRIKDMybRsBEI5wDq9meVn4U2ane0tT+6ry/jV4RFKjNq+gqzH2SenIfwK9x5EzI8m19uMGdxx0wQQa7RMEJYntfh0QoP/iH00bt/bVHb5zRBc1+qRj9JOclStX3nHHHW+99dZjf30UzzRjS4S5TwGMMzlnwJTG71+d//Mz2/+2I/RRSkUSVwI5p57rXhYo5wAUJGOue5mYBEVLQcPiYl6I1pBhu5WNBv4RcMOGAgvOHNeRApq4Y+27U4JhZlyi7YmkEEJ8vRGbx7rszhbLUNlmW06w8Ce0j+4nxm563HAdw+h5C1ETMSADZKDUoHSgdKByQOlGbC5chDxHoK3eQKcfIWR/fd9Pf3Zrbm7uyCxmzEgr+qnC9ddfP2vWLKVFgLfbcdSObn7/yHEl5wBAlySUIBVGCvKohIeFT/MuEPBJrwAiPTsp4sviuXWg4puPPsYk1goYlbiyAp4OmyAzjp91nNPl+SAQgR7xAB1+U9usaF9LvSmyAIsj7KNHyrr7SYmig0vGtIDSgS4HUwGmCkwV6EmgS8GUgSkGUww6H7QOtA50JmgdmGLQU0HlgVIDqWsgpCK8Z7E8b3SPvNlhpwruuOOOlF193JBW9FMFiqL27t27a+euDRnnqJ89gT8cRtgo8fEm54TKSOLtmxYxrqawoDDBGF3OqSUkYoFSvo8nmzpwoTjiv0TausYMSpBEYmM4aJaXtT/6Tezjkr0fImDATB6deWWCDInPEi3Y9U9Y93/clhOfaYQ46q9WQj1v0XAkUihHgy4FrQvqCKfkMZrgKQZ0Buh8MGWgy0HlpEiJYt0f0AIAu4/Y73mh89VXX5XLE6xAnAikFf0UgqbpqVOnvv76652dnWJOCGfQW8B4k3MAyYVT+bcuOPHKQes3rUGPUuLwXHdYh/AQgqiFNryxO/whYDwZBUo2MRLvdNFoVubL5+hZWxxaQsmSTLwnmO8ZJpzD2/t5c5QDTM7+8FHsCS6tlPApN8VAGrWGK4lcfSTi7YagoznYcD1ga8EeBtceLZNPiUBnguYb3JQwsb8DNofve/cevufeP8yZE8E9d4KTVvRTkZqaGrfXDfvQnuU4lHNCZSbn6kVLhRnnlfZ+1hQ6sCAs4hSlSFUVg9al8Qe1EyNMl4GpSIWox6WjtFhA881HJyznOBJcn5947xmhS4aTrk8C/fWn9W5pjGdqhs7cGfS5gO/XXhlrx1eSwq8uttUPANCFEeWcuED8RRgciAVcI7io1aCUPK5i9SRghr6ZhJAfPlRfOm3JbbfdNiLXGgekFf1UZN68eQ8/9DD1WAM+PYEjNjTYCzJ8DN3/1uNsdHZv6mm+/3j7Ex2WbRbCjtEgn2TNWAjL9bx7uPA3iykqeE58WD48iqK7qGhhip0K8ldhBiUv+BJykSBHIZWL+NK8dP4o57SHSKgfnZKBmUmG2XEX31dKUVR4P7qj1lhz4eteY/Ca6ayEvnuELhn9Wyj5jJyMZSVd/95HCElsGlZ4MxvFQBH1JkaiSbiLPRrxZEq0oCJfMbxlkXSBPQYuQmUuscZ7G5EoAbdHT7zTUded9/rrr9P0SSt86e61U5Sf//znU6dOffrppzc/sZmm6WMPOaRTpJJiieoMVe+XvewedsOGDTqd7qOXP6p5pLbo9kLVglHtaSFURqIBukYqLlIpvnz4C2uzOXPNFIoJ+6MNy7jKpDBFqMJ2U45e2pjB8ftr9jBDQRVDB1i7B8hMmVY1Pz9bxDAA9hm69xvCYhS6hLCHR98UlkKC92iUAMxkwhnAdSRRK0coZZxb144j3bLKId3lvGzH3791t1kzV09RLw7bf6FLCFsTcz0EDOiiscqIqJcWdz3/rvnj+vInLhDGU/SHCCl3VUG01jWKQUbkUs0kIDHFlQYVebAb8QC8hbdeECNYK6iMob124gGxgcTuwUmSgYo5r4/787P7XnvrQ41mQtSlJslJe6uSJiYXXHDBe++99+KLL3Z1dV15xZV/ufkvF+ZeqHxbKTsq27p167PPPvvggw/u3bv3qT881XmXoebS2r66YRnKJgadk9DhZVrVmimTjv3hiwVzS2b9cblqEd8GfJiiq6POUj8i3OPjk1s71dvGDFmhDabcCaUcvAup1GkWF+WKBoL32fqsRUVhMRYlBjNtzCL1RKH1Sa6Wzot9DACg570jmhVDJYftf92uWV6WsayE8/DJNiUGMzP6egilBDNtDDc4fN1OgVqScW4po+S5PR0cqV7Q1TD0qDxss1ysipZypxjoKvkT9SMHlRmxthyIJc9ukC5wjWBrwdaCqwfpimjJHgderw/Abb/4s9PFdxshkgOwO7w//+PnBcXTFy5cmPSFJgRpRT/VufTSSxUKxfPPP3/zzTf/+9//rq6uPnz48OzZs/3PUhR17bXX9vT0XHjmhW2PtvlsPgCuFlfjnU3tT3R4DCMSXxJKmVDHsEYqXlyUW/N+bUah5ozvzV0crp2BZw5ALIpWHOemHPtFW11UUB7Y7zDDUkNBTMbgbcFAg5w/Og85W7lWzSfqAjAVJG7NSxmEv3cxBpQ40dXG3/xNCLFuaxlUPvMnDbREIJ+ZY93emnPN7AjrEfS791OZgbVyhFISOo8w08BUjMSAtfgxfXgs+8qZuTfMpUWh+leoHpobq7IHZIoUwbEvxSBzSsQL+OU8lfn2eKBBRa7RIx6Q4U1Aihufj6073Hj5lb/64std//f4y2UVP3j0b+/zHMeI/rv52DNv1D788MOhO3EnHemsexoAYAaiSYFAED63QCwWP/3004sXLz60tkYxW9F3oG/5WcttDbbD/zo86a4R6O5NUOHKtSoANR/UXvzYRQC0UolcJOjz8HqVyICggWy5ehxv5TsQANBHW3aKP5ZzagGECk7dzXSGuMWJhMjUAv2NzlkA5CJBuJwPrFMN4OuWsH5f/54625RcBt7tSWK6vDv5VmA6n1AacC0xR9sRKhNMvMN8KYrKvmJG14v7C35+prfH0fXi/slPrbbv6ZROyRSooi6VUoFRAbEdw0YfQYbEZ+afn1s0oOhZpg5V34CiyzRggt+Ts6ZGzLcLZcicEnd0LgYYUHKABXEl4BsYTowAfZTkHMBrb/zv2Wc3bt22Z8P674jFEqvVc8dvX6msLCgpzs7JUWeo+290qhtcP3/gqxdeeOHMM88ctbWNFWlFTxMXGRkZBw8e3LRp0/vvv7/h/g3nnnvuxo0bN3x/Q8HP8hllKkvkEw3QAfjnVLI+Vijpj7iL1Mo6I98OOaUcKMHtJ1OLE0Y4o9pk9dEWABaaxw59aGz8QB1fYLI9y9Qh9jjdImm3tv8epVyr9rDsrvawtCSlAjONcE3RZ5oFcsKIHlPQyhVySKVQKgLSBpEgLIYTq/hr4DkzSDeILXwzm1AZoHMS/TnqNkxv/t0WAPZ9hpxrZjMKkWXbcd1l05NYIPFxlGDsE5AUQ9FynrstjVTsv70DUNWwe+iJkJS7elLEHnSFHqr8aJvrACADpQQl4SlhIx5wXSF3twFE/Yumov56JW85lzBymeSrrbtXrVy88T+frF+//rLLLnvppZd+dNNLmgzaZnN++/UDWZmqhkbDig3PPvnkv9etWzdqCxtD0oqeJl4oilq7du3atWv9n65du3bejHlNzzTpLsmSTIpv1EQ8JJ6CNjndRWqlQCQghPizalpphMCFb9t1cjmO1ccQdV50Wf3aSSilP0Cfpc/0b45WNuxesH/zYOxllWu+nLemsWg6gCqdVq+QbWlqD80i+AvQ2MZ4ZqI0t/DU9Nn7YO+DsRsA1Cpk66BUhL/UjwMYdn0QrfGfhBArCNsf9lFKQJx0rpu1eToe3+mzunNvmAvA2+1gogfofLiazMfv+WLy02toiYAQ0vbQ9qxLKqVlozqQw/LVceUZ+ZybFTA8t06DG0Mij3NI0QViKAOyOxIN//a5UIaMyEoPADJQGTFmolMiMIXgekH4fPujde0Lg8xkeBi9Ss/vXnTeaadVfbV1t0gkfO21N1euXLly5coHHnjgrrvueurxG7IyVb29fRdc+OBNN912isg50vvoaZJGJBI9/PDDil2Kuu8fdjbxpxYTJYkAHUC9yeJhWa/LO7hJpoi0Pc7nCi5gMLkcugTLp7QaFA4F6HkANFLxbH0WgCW73lux/c2hVCqg6jOv+fLFM/Zv7n+tVLJ2anGljk9TmdKYrWI2e8QS/UEsVhxriDC7Hcnuo0eCUoHWgM4HnQ9KNZyt66K7zhLlKjxtVr+Fas41s9v+st3w3F5HnZG1xbVm2+4Ow7+q8352RvNvt3Ae9sTLB2RVus5/7HK1jF42GIB5c0Pbw98QH8fIRQCIb6jya1GRXivtvwOeU7dN7B24l9QUDL2eYqAN8yWkGKiLkDMjspzLQE8CUxxDzgehM0CX8qhAlLa02KWRKf3VigpFURdfdJ7D4bJYbKtXr54yZcqnn366ePFivT5j/bqFZrP9vFX3nbXk/N/+9rejtqQxhwFwzz33jPUy0kxIioqKbrnlFrVC/ebv3pRVyDwnPN4er0g3DN8WZjKohI0mPB74JR6AAAAgAElEQVRf+44WtNunnV/lf8Tu8TZE8s0mLgqhTc80DbUKCgVYFu443pEmFSJvoMqNUBl+RV9eViAVCiobdi+u/pD3VQVdjTpzR3PeVJYRMjSdr5IXqRUWtycsWFeDWChEnFliMsEe39xLixUiUUBz3dAlBOPT4oaRi4TZck+7TbWgAIBQK81YWkyLBfYDXT3vHLbtbAdHxIXqSPVNnNvX8bcdxQ+eJ8qWe0/0GV8/RIsFOVfNUi0qarn3S+35k0du5d4eB2tzc04v5/JxTq99T6dAIbLvM/Tt7+p6rrrnv0cyL6ygaGpRkX4w3y7yOM/f+orAPz6EZpATUAGXOTm03k2hR9YUSCJlvIWg9GD0sQLoMCgBKAWIA0NbJ8JonSZ0VN8n0jea++gAMjMz1l2ysqurp6mpvbu7+80336ytrWV9doGAue1Xz8+as/SZZ55hmPHknDWSvPDCC+mse5rh8tOf/tRms919490ymQxA3p9yVfOTaV4nlDI5k872x3YY5KLv3HbO4CMGe+TCn7Ct9EGUCigVcHvQaYgYBGs1yNUPVaL1tzsDZVqVVirJMnWcveu9KEsta61Z98lTG1fc6BFJAWilklXlRdtaOoPuPyhB0uNfw+k09NfuBTN6ZqgJ4TnRd/z3n+fdND/wQVmVTlalA8A6vJYvm4//bkvW+mmKWTwdDd1v1Watn0bRFGgm5+rZ7g6bMFMKgFGI1GcVNf92S87Vs6STY08TTgjO7Wt9YKsgU8bIhSAAAQHRravqfruOEjL2PR3ymTn6a2ZTAjpQzgGUtdYMBeiBJe5CWajhq7ooqmccDbo0WrVadCgJqMyA9HvUW+roKbTYjeypxOFwVVaU6XOy6g43+nw+ioLb7d6+fbtMKnrq2W+uv/6m22677SQ2k+ElrehphgvDML/73e8qKyuXL1/+0EMP/ekXf5JUSmgxXfirAklRf3aRc3O0ONafFpVYD7qfruf3iXKV2ZfP2Oe0yU0Wf+lZvSlyoBArbSgWobgIBfmwWGCzw+MBAKkUMinU6jCjXDrHH7JU6TQA5tRtDXqPziwGI4DXhZ5mOPrvEXTmzkBRB7C4KBdAsKirCJURf5VcFDxeOJxhYXqikdxo0VfdqZill0/nbxZgZELtdyZnnFfa/WaNadPRnGtmiwuGBMbb43Ad782+cubgI+K8oZ+1bsN07WpP811bJt2zVJCRsrIP64627rdq9dfPkVWGOq4UVelaHtw69aWLJUVqACFyDmBO3dahTwJ30EPkXJYVS86Lk5fz/nNkgOXbUA8l5o3g6Ck6IeS8FdcJBIJj9ccNhm4ANM384x//8Pl8AoHg2muvFaXK5HlCkVb0NKnBX3vyhz/84cYbb9y9e/f27dsfu+kx9RK1z+yz77VTAuT+IDfru1EzvUnZbruazJPu7Y/Ov24x8PSGhUAJCEQx+8QEDDK1vNHtEARSf4m7RirWSiUij7OqcU//cwodssv7PxZKoK9AdxOs/WvTmTvXfPHCf1bcOHiqxUW5BrsjKP1O54DlV3SFAkhkcLmTR9FH1QEwfpgMiaQsxq8BLWSyr5jps7q7XtgHIOf7swVqMQDL1hbN8sgz8QBGLsq6uLJ3SxNr9+guraKl/cGou91KiwXhw099FlfjbR+rFhfprwub6kHgONrdu6UJBCV/Xc67C0BYzttp98t5mVYVIudZpo4hO3eaCZqgGrJNripAFKjMGIPOEsYBwvLfIsS+0OiVxZ0wmjQadU1NvV/Ov/Od7zzxxBPFxcWjtoDxSVrR06SYgoKCgoKCiy66aPXq1Tt37lSpVOV3lX/99dcPvvhAFEVPbpqWu81KSxIf8EDJEpkXGZmBZmt/gF7WWjP0lCbsXVhTCIcZvv5d+oKuxiW73vvq9LWDz8/Pz/68KSBOolSR7jykCX6rPMHnIGBGcwRZQnBOX5xdZwKVOP+nZ7jbrB2PfyspzvAn22O+Vpgjb39sBy0TqpdMkhRneE3OEy8fsH7dUvCLheGKbvnquP6GuV3PVVNCWreuipYIQcHy1fG+mhPuZotijj5z9RRxYcRWLoqhGYUIQI5C6k/DBBIUoIdsmQcqulAWo+M8itnL0DE5ILYEetCJDfzlmbEyAaOYdc/Jznzx+Qd/+KPfgxL+/e9/X7NmzUnvHhMPaUVPM1IsWbJkyZIl/o8rKiru+fM9nhMeUXaEVFhSU6sNz1Xn37og4ZdRMgw7oU2ozEFd9HesFRgGvDwFYp5hG4wAMs1gmA5gzuFt1ZWLbYr+d+QitTLUGIfS8G75CxhIJQm02ylCetiGOXZlJGFUYnf4bPvIiAtURXctse83tNz7BS0TifQR2/X8OGqNAHTrp1m3t554+QAlYrKvmCEuVBEve+zG9/U/nKucOyS9xM0yMuHkf66xftt25Op3GbVYPj2btXtyrplNS4VCbYwbK1+vy9frAjBbn2Vu7TXUGipXVgw+qzMH3L1F0eyYM1LjybdTcsAbbUIPF/Ln0AeM31+SQe787WM+VlpdXX1yW7UnRFrR04wGeXl5t//09kd+8MiU5ybzF8OTiKXdkXB32BilKIahGC8psVIfmN0uZGh/s9xQu1qkN2i5NlDRASzYv3nzog2Dn4Ya40Qu4stQJ6DoofuJ47LK3Y9tR5v2O+WxjwtGMUuvmKm37zcoZseYsirMlEkrstRLi80f1+tvmCvKlgPwTuo78fqh3Bvm9m5pOvHKAUYqkE3Lzv7eDEYp9lvKq84oEPxhmaRI7e1xiLLllDCuTWtBhoR1eK3/O/ZJzS6JStzbZglW9IAJqsLIv8NcrNE4kTLkQcf0xBi4F3KDm9B0viBGafTDZ5/t2Pzp9pde3vTJJ5vTch5IWtHTjBIPPvigSCR68LoHC39VkLEkNAKg4CTEl1Ck7qwzxnwHHyEIlTm4VB43G5cVrC/UzhOAJ/T9LrBnnedUke88tFp0xreVrtUEecQSSMftJrptZzsjE0pKknqDphDPL4N6yST1WUWgKN2l0wYfVJyWqzgtF4B8tp6iKc7tM29uNPy7Wjk/v2+fQTkvD4BsSiYAcX5i37r82xZkm3zyckFvW++lT0Q2OWGDb2c535AZnNcBnztaEE9M0cag9R8TtaOMxxTWC+Li2zUfmRHmiVPf0PLnh/4F4Iknnli8ePFYL2cccWpV9qcZW+69997Nb222PmQzvMQnR6Tb2WDyT5J2NZl73j9q291B2IhDmfoOnZAkaQQ27OkddCzx6GkOfYT1wXYi+otCjXH4/HD8iEVxWeIwNHJDVhph6rx/lHvEae6jgv1Al/IM/uWlksi7rRRNAaDFgszVUwRqceeTu+TDu2VUzMyp+bCu6vzKy/91maYwch475FbPHWyl0Hs82jVIz3CNV3lnlvNuSyXuFTFCdBqMAPQ5We+++05bW9tYL2cckY7R04wqZ5999pbPtpy2ZA4toX1mn223jWIozXkZ8mnyrte+Nn/cI8pVKObm2fcZPG1WADlXz8q9eX5IzYvpf8es37bJpmb5C4kTZnjzuAikvJVlDYXTCroa+z+xG+FzQ50LkQy0AC4rzK3hMbpbFKvIjRKD8PvxFeaDZaOZx4mEKC0JDtCpjPCGgjKtarY+K/BmwuR0tVjsJqfbw7J2jzdwa18jFYvCB88P4GE5szNJy7Ce944QDxveAzZWZF1SJdIrIvXRxQtFCRQilZ4n12LU5A4l3j3BhkF2Q1ADm8sMUwOPhVw/HLhm0MVJVrwTK7+7O7EBY5MAi4fPtuzIy8tevHDOhx9vz8oav7tIo09a0dOMNtOnT//J9286VntMo9Fc9ofLOI775z//ufPfO2+68ce3vHzLtm3bDh8+LF4mzs/P/+tf/3rknSPd2XLdhv5xHa5G84nXD0knayfds3TMSluD96E9A1mE2rJ5C/ZvHupHd1nhiuBbN0Bt6dwY14paxFdcBKWCZ9IMQ0OrRa4+qHueQAq6JPCwcC33o5VKBm1Kk8DDsian2+7xGuyOFovdGznLMrQ2L2uv7pz0+6VJXzSVEAfgA6BamAFiHeYmBQ207G5V56mZ4N13oyZvSNE5Fk4LpAO3p24r3NagindHNzgWGZMipN/9op6X8FKJC1ykNnQviCfMt2BcmK9xHNdl6LHZ+j7dsmPatGkSSWqb9yY2FAB/njNNmjGEZVles8Y33njj2uuuEy/S59+6wNfj7H67Lu+m0wWaZFrdAqF8u5J+LWGmhcTol1SV+nUx39Cw5osXhkQ9Kg2F095fenXgIwa74+P64NmunJni6mOeysfCGRDJhw9oIWDAzBzc+5eLBIuLcv0l+iNNvcmys/1EdF237+10Npp166pGYT3R4LrBtfCNklMmo5cAANvuDsEHjde+eKVYGSTGpS2H1nz54tDngQYGACgGuXNCR6tRDJT6qO3pMtC6aK7sgUQa0zJ0ubxQf3gm1g+IrY3r0sPjjTc/evLp19UqxXubPgdQV1dXUVER81WnAsuWLUvvo6cZF0TyXt6wYUP13r0XZJ95+KI3jv3kA93lM5jUGX4lSVjKfWd7/wZ5u75s44ob23JiDwWvrlj8ycL1IQ/aPWHtvPE1jguYfgtb/78QCKRgpg3KeaVOs3Zq8ejIOYByrXpdVSn/WBoAAGtzn3jtoGZ5vJPURwq2keKawuUcAEVsFHsEXHvC5ySk64V9eQ8so2Sh2dDGoulWecD3xG5E4I0gYWGsHXQvGHrQ2o7OavTx7XwDgAPccbAN4AzoH4jHuyoXuPYYcg6MpgFcQpSXFV591YW//MW1AIqKiuTy+O5gTg3SMXqaicHRo0fvv//+l19+WZgtL7h9kWphIS1KNgdIrNQwXNMJMzU8XDunJK9IPbRdmmXqKGutUdlNqj7z4OZ6W06pUZNn1OY1FE7z8O2ghxq8+/EdopDkaDsCBnTOYDWckKGXleSHaLl/iLtVoRnsjB8hDHbHtpbO0LE0QNsj3yjm6DPOKeF91SjBGSiuNeZRhMoctBWKB9buqf/x+5Ofu3BSlnpZSWjR3xn7Ny84sHnoc5kG+uBYk2KQNZV/0hojgqoA8phlBzQgASUERABA+gBv3FItA1McfNFxEaPPP/OyXbsOFhfn5+cXb9u2bRSuOFFYtmxZWtHTTBgIId3d3Zs3b77mmmtYIWZ9eS2S20mP7+074jLokvCWbiFDz8/PDnH6TJRXDx7jyU5z3RTXlOipCKUElQUqYzA0L1QrFhfpRQO5kMqG3WWtNYE+d26hpLryrOrKxbx3GynBw7If1beGVM+deOWAYl6ebOrY1TcRN8UeiPdYvp9+JHo/azR93FB8/zm0WDBLn+kftjuIyOO87u0Hg/ZoMouhDrNwl+mQMSk0A+/Hn4eX6WL4yiUJDSb4DmMcKDrLcnv31t7/wFObNn1++umnf/PNN6fOaLWYpLPuaSYSFEXpdLrLL7+8t7dXKZTZqztjv4YXwlfcGz8cj3W8l+W+bjFsaWo3xe/8EkzEzWY6Kx6LXEIpCZVJ6ELCTCWC08FUgM7yy7mQoRcV6ZeV5IsYRuRxLtn13o2v371i+5tBtrWA2OtacGDzdW8/WNpyKLkvISYihllVXqgJbrsXZst95uH1Xw2ThNLpXEv80+XVy0pACC0WANhv6AkZCegRSasrzwp6gbkV4UUYDiM6q2Hj+2335+EN+2BqgNMU75cQL1ziZskjcWMRBMPQp58+nWNZAM3Nza+++upIX3FikVb0NBMPmUx26623tv5pK3F3Jmw2R3zDnGlGwRnpPb3VYt905Ph7R5prjaZoE13DMNgdQW5xITCTSYDbDAFDKCWh8/r1m5nWL+FMKWh9yI5AjkK6dmqxP3lQ2nLourcfnHN4W5TaPbHXtebLFysbdse/+IQQMczioqC2KM7FRnEdGAUo0pPAwWBBuuM82NNhC6zi3GcIfWFtWXCzA8ei60io4QwAwsJyHF0HQlvVB3F0o+cY2nfD1IA+Y+gGfPIkupWequvGICNDBcBoNP7xj38cnStOFNLda2kmJD/5yU8eeugh+55a1XwVoTJB6+OdPsK1pODyXBeYokhPmp3uXe39tUsaqVivkIkY2v9f3q6wWqNpnyGqqFBiMBWE+N/NBXF+pTkK6Wx9ln/XXORxLti/ec7heDcdV2x/U2U3fztrefTDRB5nVcPuwVjfLZJWVyxu10cbgAZAK5WUaVWDFQM+k0NaPnZGnkk4nsad4xHnqyiGctQa/fPdu+xOg90RWMdgU2jbckqHbAwAeBzoaQ6qex/E64CxNloSnrBwdMPRDQAUA7EKIhmEMjDi0GEwfnxusG4IZfxnA0AcQZXz8TjOjgq/vv36b3bsa2xsy82NMmf2VCSt6GkmHj6f77XXXvOIPLKpMvhjLLaHQApaH7hzzAPXnlBAFhHSDURU9EDMTrd/23g/+q8rFwkUIqFWKhExtL9pO7xYjJ/4uqeEDF2uVVfpNION5iKPc90nTwUZiQOgGSh0YATwumHnqZ1ecGCzVaGpK5sX6UK8rXplrTW1pXMDzep5ma3PGlR05RkFtl3tY+ctk/BAgYRuAjyddkn5UMlhvckSUplYWzYvSNEB2I2QqoImpgfiMMJtReYUfpEeWiQLlxmugMSPUBY098XjGCqGl2igLeXR9VA3uj4g8i9hSuYZxofVajf1mABkZw/PAuikI63oaSYeNpvt1ltvrXhhqkA99AtMwQmuiYABlQFKA0o25A1HHCAOcO0xx6LHCQWWcN3JjTzp8/j6PL4ue5Ll61HwV+cVqRWigFqhLFPHuk+eCtJdmkFmcZBgZBajsybc0u7sXe8ZNXnd2rzwa+UbGtZtfpp3GVWNe1R95sDp7+EoREKNVGx2uk3/O9bz3pHC35y01tyifKX5o3rVmQVCnRx8DYoNhdN4XtbTDJE8aGh6IKwbxlpkFMdR6x6AN/KNiMuMzn3InR0m6sGKThxRbytHrxjilVfetlidAC644IJRu+iEIL2Pnmbi4Xa7KQbiIp4yHAosRXoorp5iD1C+Xf3/2BqKa0qVnPfDtSQxL27kyFFI11WVlmvVgXJe2bD7ig8eC5JzkQy500LjP0aAnKnh5xR7XSu2vxH+uMjjXLH9zSiLKehqVNpjFGr5x9K4mnuL7jxLMmkMZ3cm3pefyHT5gl8uFGRImu/+vOc9/oZJj0ga1Jjuh2N5RgMEQliYG9BnTFmnEmHRczTsUW9QmE56I/a4Y9gFp/FDrIvOLDjn7GkymeySSy4ZpYtOENIxepqJR05OzrTK6Y4ah3JeKuaiJgUFlnBNoEuSm+yeWgrVivB258qG3aG6SzPIncYzFA6AUAKVPmTYKwCduXN23dZ9wSXZc+q2hUyNC6eqYU/0bXiFSOizuFibR5ycOX+qoAQEDK+xTGQSUHSKotRLJinm6Fv+uJVz+zRXzQk/xqrQ8Hw/XVbYTkTKvXf2eJ7ZZNh7tNbkllSWZ00u1iyam2+yuL6ztIRO2h3ZbYOtE8rgnWnSF+AYz4EYQfH5vRN2lBSdsOA6rvjeWYauXoEoL20vE0I6Rk8z8aAoat68eaaPTBhTJwWK9II9POaRupChQ6rHAZS2HOIJozWF/HLuR87vMBO6ywtUpagS3t1iHcuauEEiT63lh044o8AoxcUPngsC1zvhcTDaciLUEppDp4pxHPnvtp6f/a3h98+1fO883bsPVH31yORf3zB3Solm+9725nbLlbd9cP1vPn75v7Usl1T7gDWskS9Ep4kJHF8lCtcBjErDAjH5L9TUdMJmG62swMRh7MOLNGmS4L777vvvrP/aD9oVM8NcT0cRCk7C1oAuCp9pNmqEZNoRJSse7l4SBwWGhpBHYgbo8eBhOctXzZlreLL9ow2liTIOJwQCUZKzWziSdWlVw88+Jr9e4R/bGhufOzBM33vU/qdX2i4+O/OPPyxWygZ+4oQtVfaWntdfG3/TlXMsNvdVv/jfFWsrk1kkYdFnDN6ed4SObCFdYG2gtYAEYIA+cMZR6lsjHgxUtiqVklWrzhyNi04o0jF6mglJYWFhUVGRbefY36RT8FBcPdjD4Lrj9x5JIeXaUIGZUxet4zwiESbFGcMq43j2fcPgL/gKwGB3+MwugXak/OkSgM4iEMU+rP/guHocwnEdt7Rdt+ns788Pl3OjJvKdlrkNACHkqf923v2v4/+4reyyZbohOfcT7C3z8VfNP75idvKTCa1h48ZJeCuEA1wbuHpwR8C1jVobOohxMBOwp7px+vTpo3TdiUNa0dNMVB5//HHDC12cayzNSQahiI3imij2AHyHwBlGU9rDe9wLukKj6n5sJ6KdqI+/ls2oCVX0HbH61BsKp/FWyA9i93jNTrdmRZnly+bopxoOZVrVOSV5a6ZOijInph9mMoljVCih85JOxpSW6DJzVAt/yBNWuqPY7vrc+6qbVt9Rq1UJ3n2gSpcROvoWQEi12rubj61cUpzcIgGA9YROgiEWcMMyZUoZA1sAhJBvdhxduHDh2C5nHJLOuqeZqFRXVxMvGW83pRSc4FqBVkJlgs4f6qAbDxgbIvZEmVvDu9f8VFeGtpbVlc0rMDRUNe7hv4gmN3ysXAh+97S+A13KBVFmgyZPyLjY+fmScq1qW4shxFJ+CEoGuoREmL3mJyFH90ByFNIqnaZIrXwx8xveA3TmiGPQWA5/eq3zl5dVnXNa5M174VClXqfRPrlYk3xxnB+HMbQvjhhA6GGOih8uxDoYoNfUtqpUWr2er0bv1Cat6GkmKgaDATniffd14NIhVWBoSKUAwDCQSSGVQiSCbCwyu/2+N8nKwHCorlgcXs7WT/sBKHRQ6iAdqDD3umDpDK9y9/PlvDW8M9k2L9pg1OYt2L85JL1fWzp3x6zl0We9tFhsfnsZx9Ee/fWnxf56EkHI0FU6TchMFABaqWTt1OJow9ppDSglId3gugOH3RFKif6xNzFuzuQigVYq0Q641vvvJwbvKgghkQYLiT38WyRbj5LHPyVXnqOMJudA4MR0i9Xjckcs1eQ4Ulff4/Vxsyqzo4m+2wanCdLAnzsHrg2UFpRuzGzjAvJemz87sHjxSethMBzSip5mQuLxeP78l7/g7inYGZQrZjnY+/o/tgzsC4uEyNQidyxu6CmuiRAr6KKRa3Kze7yD9nB+GoumV1csjuj5ajf2m8RJVPD0gYsYldaWzg3pWwtkX+VZ+yrPyjc0+O8ejJrcNn1ZzLltJqdrW4sBgH1vpyqlAbpfy6t0GlHkYVzlWnWRWrGtxdBqsfM8TQlA6UHrE2qhkIsE5Vp1uVbt/ykQjhzaVDPjwtAt3tr/1YmV/PcEZa1Bo3EIAUdw62tcmQ4v3UCJBH28r+pHpguU3ooyLUVR1/36o3y94pZr5mYNuMofbTI99u+9PpabXKxhaOoP/9ghlQgmF2esv6CiopSvx8HUCF2YdywxgfSCygClDHKHHXW6uiylpRWxjzv1SCt6mglJS0sLq6SQE1dO2+NFZxd6LZhUNAbxOkV6COsAU5qQM0n8GOyO8CmuX52+1i2SBo3fDidCKZwfoyY3ppkrgHZ9WUwj90E8LLutxeAPka072rIvnxHnC2MyS58ZXcsHETHMspL8FottZ/uJeP13I1CoVpRrVUXqoOa3T/642dJp3fef/UtuXjxp/qTBx6eeN6Xxa56puCKPM9Cg99mvuNd2EAGN68+mLz09juS5KvSu6E+3LwHw7f7OXz7wBceR888pZVluz6Gu3/z4jMLc/qXedh3hOHK02XzXX7ded+mMC84JG/pOWBjroKsM85rlQEwgJoBGf/ZiDFLxVqujoXnv6F93/JNW9DQTks8//xxKAQAwFHwcBLG3050uNDahYioEo541pOAEW0PoQtCpTxS0WOy8c9m/nbXcqMldsf3NJOrejZrcjVFtXJNjcCeb87DuFkuS4+2DkYsEy0ryeUfgRKFIrdQrZLVG8/7oM3L48CcDBoPyQAghLXtar37lKlrIfPC7/7ntninLJvuf2vrEtqLTC8PPNjTnxkd++x9Smo3Pbg/7BXVahnZJAok8Gf2MWblnzMoF8PcX9h5vszx859LA6neKohiGqizL3PiPtfc/vmNvTdfPr5snlwV/OX5R15YGp98H4UAsIBZACEoJShvU4TYiDCWTDh9p//zLmkOHDqXL3UMYZ2VFadLER0FBASQMAEgZOOMtd/d40cm/XzwaUFwrfPvBtae2Er7VYg93C/fTWDR944obozVH8WGVazauuDFm/jxRao2mwVy390SftFwrUCcmw7wsLspNVM79iBhmtj7rkqrSHEW8X6lcJDg9X7euqnS2PitczgFQFDV5aXnHwQ6BiFlx53kH/3sIgN1o9zq9B945WHzGpPCX+BXd5SVX/ZPMKcKNS/nekyNNR40g54H87OrTHr7rnEjNbBRF3f3TM0+fob/slk01x8KmxBIWPcdgaog6ntULYgLXCI5n3k8qCfCjff/d35SX6X2+cWTDPE5Ix+hpJiSVlZVocwJ+RWf74/U4MHYjVz8GYbofCh5wHUDHQL1VapKW+wzdi4v4Zbtbm7dxxY1n73ovUml6CG6hZNPSq1Mu5yana1e70WtyCrVSwhHDs3s1q/gGhiZIpU4TMsosURQi4aryIpPTVWs0mwYG5QXin5WnV8j8/2KesLfNklGoASBVS7XF2qfO/2dfT58qV7XiruX/ueWdK1+4XCQbimVdvY6n/nqQotDcjbvWULMKI2Qt3H0YSb/jVWeXnHla3r1/33683bp6Wdm164IDX/+EVlkWFPrIA984ECM4D+hQN+LUMRSjy2Ti3FyNwTB2t+fjFQr+Isw0aSYUHMcplUrHvaVociBDiEkJvK2XFiNjTK3EQyB+F1JKCYhBKZNreLukqpQ3ahzE7wsbPQPvFko2rrgxeit5Enh87DOPftL9RZOnqy/vJ6ebPjiqXlqsPosnYE2UmEQbhToAACAASURBVF/1SEMI+fb5XU6zY/qaabrJOgAH/nvQY/fMu2Lu4DE+j08gEgD46P5PzvzBGeq8/l++3vbeD254+aWlx5US6BQQCiJvQgjEKOJrChDKkDMzpV8Qnv/PoU+/Pv67m8+cylsxJ5RBlgW5LuJIdbpgpHbW2drAz+747StC8fT7779/RK41MVm2bFk6Rk8zwdi5c6fb7Qag1+sbj9pBAGdCYzZgs48vRaf8vhmD7hlJbbfvbD8RPqwlkMai6c/py+bUbatq2M1r49qWU/rJwvW8vWrDoa267dVf/ZdZXDDp3nM8nTbrN215N88XaFKQAxAy9NjKOYC3b303b2ZexcqK6jf3Geu7SxeVHPn0aOmiksBj/HLutLq66rpUuf1q12fqe//O/923XjQ1HkdYnxteF4RhmwteBzx9MQalJ8g1l0yvKNP+6K5Pzl006fI1lUqFqK3Tdtr0nKErWlpcJxoluknhRXkAwHWBlqe+wy1s5ptYJKDiKIQ81UgrepoJxvvvv3///fejUAoRjeNy6CXITiyodaZ+NHkqobhWQjxgEnMbbbXYWyy2kLrrEDwi6bezln87a3llw26dqWPQ2KQtpyymy1ty2E7YX/rluzn3nc3IRQDEhWpdYcpupgY7v8eQkjOLOY7LnabPnaZnvWzzjuMzvztDnskjsR/+/qOFN5z50b0fC8QCQ22XWCk+5xdLNaQGB+rjupLDzG/L33MUmVP4Rd3nBuuGUBYxno7Agtl5m569+NOvjz/8r932Pg9FYdXZJRsuqLDa3dv3dvzt33sUctHtP5p/xjwzdJVhJ/eCmEAlMrg9LkJb+JxOT0bmSNfiTTzSWfc0EwyWZdevX/923WbcXBpPiXs4CjmmpGAPd2QhzJxEW9iFDL2qvDC5MrGRoOFQx2u/eEf/yzOFuhHpXZ6lzwx3khllXrnutUsfvyRwa5yXTXd+YGo2uWyuSx77bm+bpfzs/n6/LFPHmi9eiGvyjUiGgln8T1EMVAUQqyCSw9MHrwNuK9xWsAM1AYwYYhWEMki18RTThUAI+cUDX5gt7gyVqLQw4ydXzibAz//4+cqzSi5YMZ1P1GnQxQEzWFMBZwy0l3c43ZUzbr1k3VWPPPJIKq8ywVm2bFla0dNMPJxO58qVK7e6D+G6SUjc8FIkxPSqkVhXKiHM1CT2I8eJqLdYbLVG85H3an0Wd9Z3R8oJZMwVnRDyj/OenHHRjLN/GtGHx8/Wf2zb/eqeH777A4WOZ1TgGfs3x3AO8JM/k9/BNyEYMaQaSLUQD2u3mxDc+/ftk/JV115xJnThf05i0MWpzL2zzUCQS/GNN/2z26zauHFjyi4x8UkrepqJitlsPuuss2r0J7A+Gd+x0yJEO+MHQuclXTZcplXNz8+Ox24lVXhY1uR0G+wOg91hcrr9HjLH7/0i90fzRPqRGnc75ooOwOf2vXjFy2sevMBfFhcJQojP7RNKIu76K+2mBfs3x+hHUOiQnbrkEiOGQh+txi0Onn51v9nquuPXl0IZviMgBp2fskidPRwyf/3Rv7//2pu1O3fuTM35TwrSip5mAtPa2rpw4cK2MzisyIl9dDAnt6IjPkvU4WNyuupNVoPdwTsBpeWBrfk/O4NRjNRm5xgqer6hQWfuEHtc0oaGy+/u/OQGR76GAmCVa4zavEhm+DHJMnWs2P5GoIVc2IVTEaaHINNBVZBENt7P2x8f+7ra8NCjN9PhhXsAqBxQGcMN1okLXOicgoOHWpatfNBoHOEm+AlFWtHTTGwOHTp01pKzei9SY0ECb6ATYx99eIruZ+R03eR07Ww/0WWPVmTY/NstxX9YltrrBjImip5l6lj3yVODTYA/eI675yKqUBu09eMWSp67+DdJ9/RHS8ILxMifCWYEKpolGmQUJ6fr23a3vbCp+f8ev1nCX6vo94vNTD5e5wwgoaN+CSFS9RWdnV0aTZLzbU8+0t1raSY206dPf+ThR66788cJKbporCtkbXbY7QAglUIqhTiR9fgHfHlYNrqa+vGy3H5DT73JMj8/O3oZfEIY7I4tTe38E8wAAJyH7dtvEOpGxMd+kEhOeQnB+tiXrnxFppECGIpswmIcZ6/zyhcvn9G6b8X2N0OeCpFzAGKva8H+zV+dvja5JX07a7lVoQm/EAD43DDWQz8CpQkuMwxmqAqg0Ceah188r0Cjktz+q2f+/vjNfM+H+MVmJCbtpC9czgE0NnW53d7a2tpFixYltNqTm7Sip5nYTJkyBdbEzCCVI7WxG5sTRnQaECKFIiGydciO1e9TqdOUa1WDVW8mp2vTkePxXLTP4/u8qSNHIZ2tzxqmwxqAepPl65YYXl2cy9dy35flT64e5rWikxJFBwd9Vc6qu1dGP2rfxv1v3fSf5dNqkDn0oI+D2QGHh8hEoaJe1lqTtKIDqCubB+DsXe/xOAI5zDAchq58RCJ1axv6jMiYFMHLPSLTpmRxrv3oOojMKZEDfe/AlBchIAElASUDJBFz8sQDYgkscQ/EbncBOHz4cFrRA0krepqJjUajgYMFS8DEVfTO0MhMsYdKXPhYHG8ZGvAaiMeLtg44nCiO0ILOO4xEK5UsKtLHFNdBuuzOj+tbh6nr21o6/aPNo8MoRIq5eeKCkZ3KFU+WIiYHNx3ibR8PYfa6WTmZglcf3TXz0qGGSQGNey6k1jzGfforJqTlIq6GtKjUlc0zavICM/xDOMzorEFmMf/4lmHCutFzFGIVNGUJJeGdLi+8DnQdhFLvHyFz5GiHWCTwsRxNU4UFmQIBM2Av7wW8ILaAXMjgLyQDSgLSB7BAtPEHOdkZGo08vY8eQlrR00xstFotANh9UMdlHzYmU9J9LI7Vwxl1BJrJjEwtf/5gfn42b0NauVZdazTzVqVFwq/rcpHAPz0sof31OOUcQM+7hzPOLYl93LAxOV3DbNU79F7N956NPTQWwPRyyVdhk8pnFlKLJlPHe0hxVioGyQXj9+S/4oPHeJ7zONBZC4kKmoIR0XW3FV0HkFEMebxeMbk6hdPlk0oAa7u5teGratMzr1fTFCVRqk1mO+vjpk8vvO/uDRoNb4osoDNtwDwxOnp9RmlxzsGDB+Nc3ilCWtHTTGz6Fd0Wl6JLJbGT2yNBTDn302mAMqxkTyMVR9kCL1IrElJ0P30e36524652Y45CWqRW6BWy6LroYdmd7SfilHN3q8V5tCfr4spEV5UELRb7MBW9aF7hoU01sy6O7Y7uZSHku/+56DTqrV3kV99JvaID6NbmfbJwPf+eOgCXFZ21EMmgzIZMw2MTOxwIC3MDnCZoy+LZWZ8+Nevmez4lBD4fZzQ7r18/45WHzlMrxQAaO935pSXfVHdeevkjv7/r0lff2Hb3Xety9cOtaLvu2mU//9VLDz30UF5e6u0OJyhpRU8zsRGJRAqFwm7zAjFKixkaBSM3FyoyPaa45ByAvQ8+NnQuXJF6BLf9u+xOf+5aLhIUqZVaqVivkIWYpZucrsG55tHxdjvaH/2Gc7OT7jtnpFYcTL3JMpxy9666rpbdrVfctDieg1975vDjy3lke6oeL20PfTDRCbZRqCubpzN1zDm8LeIRHgd6mtHTDJEMAjHEcgjEEMlT0+fmMsNYC11VTFG/bHXFZasrALAsR1EUHeBXX5orhrNjaQX0v5n/yDMbr7puzU9vfU4uFwuFjNvtffG5n0Ya9hqdG35w3qYPdj/55JPpeS2DpBU9zYRHq9XabTGK40RClJZAluIZoXGR0ER2iyV0mz9wz7u05ZBVoQ00YE/VqJI+j6/O2L/1K2ToQct0u8fb54n2vbV8ddy+z0BLBV6D3XOir/i+cyghw8hGaYBKn8dnsDuSLgswNnTPuGg6Fc+sFMB1rHXKmqAjCcHBNrKjgRh6Qw92p3Qc7Y5Zy8taa2LvzXsc8DjgGDhMIIZMA3XucGN3ryNOUffDMBG9mStKNf/84wrAfdbfVvj9bf734d71lz/ys5vOP2txwkkdr49tbzflF0Ru3z/1SCt6mgmPXq9vsbZHelYkRK5+bKrhADicSKgi22aPuFSRx+nPvgYOPE1NvXcwXpaLs+jMZ3GZPjxWePsi1ukT543kBO/I1JssSSt64WkFnz/y5azvxjWQ1JuhBRoBvLWLvLOHKMSgKEwrwJll1A+WjEjKfRCPSPrlvDVrvnwxsZf53LAaYDVAoYOmYFi6nqCox3VCcyMcxvOXlRcWZj31zCc9JttFa+cndA6RUGA0Wq+66qrULOmkIK3oaSY8RUVFO208fVxjq+V+eng6aaPh8Qx8RBwhT1U17PaXPZe11sRWdGIFxMmNWo+fruf35d44T6CRCsbO5KPBZJ2tz0ouV8GxRKyM91vEetkH3+e6rGBoPH4lJREhvGltEKMmxTu7jUXT23JKC7pCrdPiwm6E3QiVHprC5HveUi7qANw2GOtm5Cgf/fOVv7tv4yuvbc3P1z7212vjfPWWzw8yAvmSJUtStp6JT1rR00x4cnJy0BmUGR4PWu7H7ySTwPFD1dShA6EbCqedvXsTgLac0sEHTeHb22wjRXr8HxKIQBeBTr3eEh/Xu6WJtXskkzJSfvJEiTkbPhJ2o914zPjKda8BoADiH0Y59CEBKAyoNuthX96Br+6gtPLY276pzbr72TFz+brNTyf/eqsBDjN0ZcnXxnsd6KxG1tRhTnkJxW0TeQ79+fdrWYHihp88faimZfq0uEYJf/r5wVWrViW3B3+yklb0NBOerKws2IZC1dycsWlR4yXOmrgoDEbhNoV209nfF3td7fr+WZwelg0tWAuQcwAUPODqCUpAp8wt1Wd1dz6xi+3zaJaXFfxqXJh7tFrs9SZLuTZhoSo8reD7L18Z58E7X9y1Qrk/UxGXflgVqb+LateXGTW50VzfY+Jzo7MWmgJoCpM8A2FhrIVCD1VBaLDuc8PeCad5aIqrRAOpNq7+N8LCWMdoSi+/bPFLr3z15wfi+qHU1ratOn95ol/ByU1a0dNMeLKysmDzYaCafTyE5n7cntjHRGQg626wOwa1qrFoeuAh9SZL0Eu47kA5H4TimgglSmI2Ky+mTUc0K8sUc1JWy50Svm4xKETC4TviRUE3WWf7It5w0CofkX2I6sqzInayxY+5DX0m5ExNfmfdboDd4LeRAQDOB7cV3tB9IrjMcJlhbUPmFIjiKLzvPf7h+9Xfv2ZFPEuw2pz7DjTfcefsRNd+cpNW9DQTHp1Oh3YXHjkmkFG9StoqpmkJTUtpSkCBAkUDFEXRAE3RElqYJWBkDC2hKTFNiylayjDS/uNpEY2Ad+yul7tczS71YnXG0iQTy55hKDoF1m+o1WKxe1g23ArGw7L7DAH6TXzgIpYHgq0HMxPUsP7eOS9r3dpi+rBeMW88tv9+XN86orNbXBaXJz8fiPxNDmAwj5Ja6srm8VvDJorHgfYD0BRCPYw7M0d8fm2su38DPpaot3b0Gjq7Z86YFM9Zr7n+8alTZy9cuDCuNZwypBU9zYTn3HPP/fC/HzidTofD4XA4vF6v1+v1+XyEEC4AlmUdDkdnU6fZbHa73Y4B7A67w+Gw2+1uj5sSUoyUFmgExEcKxIViIiGLkp9MOBxFBwDODFrjZblaozlcqLa1GIJmpZAuChGvR4ElXBOYycNZjuGfe4TZ8slPraZHqzktUfYbelos9tn6zBSOpRlkz2t759+/Fl8+GfPIwEKHlNNQOC3GGPU44Vj0NMNpGSmL+ED8ufqcmVFsZRtbe6+/4+MffW8WfO543GedDs/q1avTm+ghpBU9zYQnKytr1apVwz+Px+Nxu912u91kMrEsW1VVVVZWJtGMbLl4NIgZ0ADYb+ixe7zz87P9kbrB7thn6A5qMCMOiuuIfjKK9BLOPJwqOU+nXfe9GSM37zwlmJ3uz5s6AGikYtFAY7Q/G69XyEQMnZzH3K6Xdk9dPsVWVBLPTnZt2bwkLhEnKVN0Pw4zWvdCVw75CG9WERZOE5T8KQGny/fAE9++8ugFudmKKIcNHe/0NDR2icZ8iuL4I63oadL0IxKJRCKRUqnMzc0F8MUXX7T1tM2smDGMEw5vQWTIuKTBZG0wWeUiAY/fC/GBPRbXCbkmUMqkc+/ZV85suffLkr+cR4snwPtGYM2g/+5nP/o3KXIUUoVIqJWKi9TKeNreCCF1H9Vd9fKViGMn2y2U1I2korelPJ/Pseg6AplmxIN1l5lXqm19nvOuenPNuWW52QoAPPvxYXy8eR/LSa+55ppUL3HCMwH+MtOkGRMmT54MllDC5NN6iYxB4YECS7juwDL1CHJ+OEq+PeyEyefeZRVZoMFa3HR2//uG3xaeN+q1e7wGu6PFYo8yRn2s6LI7u+BsAPzO9pEG4QxiajZpJ2n9Cd66snlVDbuj9IVXV56V+hUH4BmBvjhgFIP1MO752/Y7f7xg7XkDdypxpNw//Lh61apVMtkIFkJOUCLa9aVJcypz4sSJ1atXa5ZrqfiGtPIikyKyIWZ8cC3hVjNDEDfYwxQSGCpKkV5widjSDuAzu5p+vVkyKUOYLQcgZOhzSvJWlRdV6bR6hSz8X7lWvbgod11VaeFI+tIPny67c9OR4zvbT0Q5JrMk09Ri/ur/tvaZHAA2Lb06km17bencb2eNeD9VCk3jg/AH64bDGH7lXXy8tqlu/U/fq6vvuXB5eUI74t/uPJYei85LWtHTpOHhxz/+cUdF+6Q743K6iMIwZ8NQYCm2Blx7qK4TN7h2ij2QkJz3n5NrBded6Ks6ntwln5mT97Mz/J8uK8kPqT7LNzT4/2WZhnb0RQyzrCS/TDuyg9KHT53RvK0l2u74VS9dkTcr78XLXzIeM3pE0o0rbtwxc3lgi5pbKNkxc/nmRXENZh0mI2FfM4TDjPYDsIyAWToTFHwTQt77tP6Nv6/Z9Mx3gw6LZV/T29vX0NhVUjIa43onHOmse5o0obAs+/4H71d+UIFhF9JmatFjCnSCiwHvri7FdQAdAAikoAQg7jjT7JGguCYCJGQ74zX2FfxqoX+oSaVOE9j5fcb+zXPqtga2VFnlmh2zlg9uJy8uyvWwXKslQf+80cU/K3ZxEX/4S1FU+ZKyrNLMt27+z/XvXOcRSb+dtfzbWcuVdpPKbsaItavxMkLN7kP4y+D7TMgsTs0ANz/B6fSWDltutoKiKCYwDUYxMRX9wMHjDCM+7bTTUrawk4h0jJ4mTSg2m83j8zCK4W2DDzApkThfGjX6ouCkiG2Yct5/Kq4J7DGQ2DNSHUe6j//+86zvVtID48H1iqFVnrF/84IDm0M6pFV95hXb36xs2D34yGx95vDXPNI0mKwGe7SyrIyCDHWuymMf+v7bFNp2fdloyjlGojiOF5cVnTXoS3AyQRSCpfrbfZ0LZocZG8ThL/vploPr168Xi8euCWUck1b0NGlCaW5uBgvOlZqSLrEIuTnxHjyahncU6QVbA7YRnBnECuIDsQ788wEgHGn987bez5oK7lisXjLk+zFod5Nl6lhwYHOk86/Y/uZgBj65nrHRp9YYY2Lp9DXTtz0dNg59dGkonOYe5oDUOPHvrDstsY+MB2FQIVuWVvrsGwd2Hwyu6pDGTj988un+2bPTVnH8pLPuadKE4u9eowQpM6/Q6XDCiJhF31oNMpIdopEcFFiQHvB5x3JeyZEfHtWsLM+5albIU4NW8wVdDdHPX9Ww+yvtWv/HOQppnENax5DWCA59g2iKMlr2tI7mksLxiKTVlWdFuZdKMV1HUHjacBvbGLHfB97p8t18z6cyiTBLK9WoJZPygoPyOGL0nGz1rl27hrWYk5d0jJ4mTSg+nw+Aoy52X2ycCJgY6XQMmNKPH3o/69BdIs+5nMd8bXDgm9gToyhaZx6qkhuJUe4jQfTEu36a/vi3x9sPxPDzGWm+nbW8tnTuKF2MY2GsH+5JBqT6g88bLzyv/P/uOffKC6vuuWWhLjMgcGdEMVvXDh5q2b2nYenSpcNdz0lKWtHTpAklPz//6quvPvFmfLbVceBj4YwVnRbkQ5CajfvUYD/Yp16kokgP2NDe6xaLzf9BTLvTtpyhHV+eZvpxSUvUCj6KouZdMXfXS7ujHDM6bF60YfRE3WEebu5dKAPgY7nX36/7ztJSAGWTMirLg6srpLH3nI4c7eg09F566aXDWszJS1rR06Th4eyzz/b1DleBfCx6LWhuweEjsVPuNjts46YYnPNwvh6vUCsEEC7qfR6fP5D1z/eMcp5ByY8e+I4roiyVcGT7M9/Uf9XwnXtWjuaSIrF50YaNy380Uu3pIQyzn02qBXDwsHHBnDyhIILuKGJNQXZbtRKXXC6Xxkx5naqk99HTpOEhJyfHvttu221Tzktm5ofNjhNGWKxxv4Alpm6YzBQAqQQiEWTBb1kiEY+nLBsc+isUkEpTE+i3PtyWc/XQ2ytFeginCux222foXlVeBGDjihvXffIUr9V5dcXiwSLw6IHvuCJSLsFtc//n1ndKF5Wsf2Ld+BkQ0q4ve3X1bfmGhqqG3Yn6vTcUTjNq8oyaXFWfWexx6cwdOlOHqi9CbaDDDNaX5G66UOZPp7cZbAX6CH9Qqnz+lLunDy4z3Fa4bQCee37L+vXrx8/3f7yRVvQ0aXg4//zzq6qqLPW9iSq624PjLQk0oKPHgy1GuFjQAAtcVeR0welK5G5gkC4AUMiRoYZaDXFUV3lCCGtjBSqed4C+OodALZBXBltsci2gZKD6H+yyO7e1dC4uyvWIpH5FKWutGdw1N2ryGgqnDcq5h2VDR7mPY4QRfP4+eWDzaRvmVKyYOsrriQd/B1115Vkrtr8Rc5AMAKMm95OFG7q1PFNxs0wdc+q28t8cePogTap0U1Xg/79ELGhq5ftNUOUPHjME50PPUb+QD7Lps4b3//d0Mms4NUgrepo0/LzzzjvzF8wX5fZmnB3vfPReC463xE6ww+aDgoHVh2YHtvfgfD0myQDgq278XwNyxTgzEwVJ5hXtfbD3oa0DWg1y9fy67u50tz3STnyk5IESRhoqYN3vduf9KDSRS4El7DEw0wYHvTSYrCane35+tl4hi9KTbfd4tzS1j0N390hopTyR4md//ZwWMuNTzgfp1ua9uvq25V+/ET1Yry2d++XpayP5w3dr8zYv2rBj1vI1X7wQz81BbMSqwQ1ypUJk7Qt2U6AYZEyCXMfzQmNd+NQWu8Or0/EdnAZAWtHTpInE5MmT33rjrZVrVuZc7VIvUokLxIwsWka7x4TjUdqavu5Bgx0AfAROFhQFpQDTVPhBMUQDmrokCzPVMLjw2Qn8P3tvHt5Gea7/3zOjXbJlbba8O7azOAlZCCQhEGhDgBZKSoHSDbq3tD1dOD2lPW2hUDjXac8PSktpoRuU5VsotKWFstOExQkQwpZAYpt4XyVrl0bbaGbe3x+yZVkaSSPZDqHM5+rVK5ZmRiNZ+H6f532e+yHAFitEgtVVqCjH6A/AH4DDjnpnbip+8rappm83ef/upbW5VxZYgVZT6R30HChwRDgEphPUTN1yIJ58sn/MqFG1mKucJn1205c/nuAEcTTEZs9Ae1fQaZ0XhrLe6IG7D7z50JtXdH/znbqlsnhp/VlFFD1stBSR8wwRk1ViP4WLlR2jqw2wrcj8dP8jfRd9IGtQEMXA0QWNlC1d3C85hI2hKWWIahEURVdQKMjOnTv/7/r/+8lPftL72z7QMK41Nn2j0XiCxB+gEnL+jAeuBD7dOhOdF1HoGjVq1FhVhXAKh0KgKPx5HJ9orvgteLxgWSzvnBF1wpOJ2yarN1dp6zV8iE+7umZDG2khIhS6GgUBQh+hbKCdmQx8lON7PIGeUt4s7wosem2Oovc/2+8fDVxww4ffqVsql4jJWmSI+0vrz5I5vS1tX//5B38yZwgollkrqq2GbUW6DR1APMEfHQ5s3Tib6i8i5wCi0qMHOtssk5OT7e0lmizesyi17goKxfjOd77z/PPPf/KTn9TUaRgTM/jfg/1X9IdfmrfLHWGLyjkheJvFx5sAoEolN+CuVuM0O061QUPjoOxN6JSIIAduXoo7nkBvH2JxxPpiQ9cMW86ssX3IBoCkSP4F2NdYU6nSAYr4KOEw+Ncg9EKcgOjN2My9q1Ez9GktueXWSTZZv6a+bWur5CnHJx6LxAY5gLDRkj+7nROEIx7/Gy7vGy7vaCjCCXPrubSVzdyhKal0C6OFyQnHaphbUd0EbTW01TA4YFsBx+qMnAMQBPHc9y077wsPjkyES8i5yCMhtUCMet63wbxnzx7psxSUGF1BoSRr1qy54YYbznjkjCu+c4VRY/riaV+863/vEr4laOo1xtVGXsDgUOGTRYJ/TWOdubLMOQBc2IC9Ptw6CKcW73egSg1JM7sjYbzoR7UKGhqBFCwanO/EbAjOpdD3J78pGG+9olHjmEla0hqJ67CHotazZQ0CoSCAREAiOY/PjJOBBpQWVBVgyGy9H+fsWNaY71a78ZINf7zkLp7jo97ohovW1a89Jq1iCyNskm7sfilv0usRj/8Nly+7ykHN0Ksdlg3Omb6G17tOmxvDw+cputowJ9ul7N5MRs3XLt147vvar7h+z9/v/3ZBOQck8u1xP4IjEJLVGi4UetdUWR57lBhdQaE0DQ0NX/7yl/t7+998480bbrjhmh9dM/TD4YlfTwLwFLF3ZXncNgizGlsWMCyLorDdjq+14zQ7nvPij8NIzM+KE2AkhleC+EIbPtqEDzfgM61o1uOu0ZkDYgJEQt5mI1vrgpjbg2SqpMoCBMIYF9QANzNOhvgocZIS+ijhdQhHQSqo3T+mrHfasgfKZdAYNBfc+OGWk5pP/fIpu294hvW8C9rwBprXyHncxcYOTHhyihZTgnjQ5dszNJH+kdPo587Kybpny7ls2prMK1Y0XHvTM4RIpIhmSM7/tnBR+N6GkATA8SJT1GIcnAAAIABJREFU2KNX4d2xdlZQOB5oaJhJZm7atAkA4Qk3zU17CtfpxAVYNdiySNNXarW4oAHuBP7fGAiBikJCBENBRaFeh09mNf9QwIk1eC2IVwIYiSEpQiSwa1GlGp9ELI62FvBhXtJCR4iJ0ko/n0IueJIN8RQJQggSqg7MQufNLx2ZqDSfulW16X+c+PGNbz701ilf3LpE9+CPJ0ZDrIuNOU0GDUNb9TrJRUZJvNaG/K308br27B10ThAysp3PWIh9w+VNfybjzo6ZUjtufuhc3VSunAMAo/m/m77xs1/885zz/uf2332tuUlqKF92MoBPwnMEwCMv+qsNzI6NNV/99X1XX311VVUlRhH/9iiKrqBQNhs2bNi0adPh4OHIyxGhucCcUB+Hv07gs4u9/1qnwxfbQAgIkFfXNo/PtOAoi/c5YJu35vAfioVvcle1a207JTIHtJaO9cSMa6UzokkOUy6EQsU69DRq1DpgteZKO0XchNSBercOwSQiefmuA2f/MDdxvVj0+0P7RmcGkWWPtKkz6VvMJqfJUNb8uqe2fexTj/4i+5GX1s2785xku+T9zCi6pNcvo5Vj2ipBdROA/7ri/E987NRvffvOX9/8hdravPp5IUvR2SkQ4YFnPD/907hWTf/48y1scOrPf/7zl770pUpe/d8dJeuuoFA2Op3uzjvvTAwlYr0xjM0PXAhBXwT/msZ9Y7i0GfqlyRBSVAk5B6Cmsbo6R84hEDzh5i9rDb+/IdpazedVtdd+3DH952nOnTuCnRcwMITDPfAHSjTccymMT6K3T8rUVnSXuOd3Dn+8xNSZ1+5/vW1ra8MJc/voLJdysTEXGyt5bkn2jk5l5DwHNxs/MOH5Z9/IvW8e3Ts61e8PZRevFcJrbfjrWZdnxPipbZdkGwbI8fyJcnz6mIjJKjG8VcbYUwkoJtN63lBv/eF/f+TTn79FIv2enQyIegCcuNz0/o3ml45EzvnO4RM3n3HppZdW8urvAZQYXUGhEpqamiCC1tGqJ1z8aQ4sN+LlAEZiSBE4tVhVhTPsUB9/K+bd03i/AypaEDHlhs+PeifM5rl4WmVWNf1nk+sud/O3Z9L4SQ7THvj9MpxzsuBSODqAVSvm29kex7vpT/SPfaCzuUgc3Pt030W/+AjLpfr9oUJ99mqGdpoMLWZTi9lUZCRrNpwg7B11jclwyU0J4oA/POAP75sN3FvMVSaNhHNAmglnx98K2P4c8QTkeP6Mhth0L5/H2tDknj+wp4J8O3LXARvWLzvnrA3PPPvWjvefMO8wMrtkSYbT/+5o1J+71Xr/Hm9715ZHHnlE8XUvhKLoCgqVYDabTznllKnOSd1Z9ez9Lvx5DDtrcXHj8aji2YzF0VUFAlAAwKUwMgZmAmYzah0z6qu2qQkn8gJCIUx7sJD4c3AIa1fP/UghTgh/fJa+pwTxn30jzWZTp7W6xZy7R8tyqTgRnxqbDKSKzYRNCeJYiB0LsS8zdFrX8y+VTb8/9PLEdAWGem427mbjb7h82XXpMuEE4Yg884BiuQcZg8zzCSWoP97y6Mb1y07dtpJhaIqikhzvnp6fLcgui4v7AQgi+fIN/Xc85jaZTPfcc48i50WgABSrOVRQUCjAk08+ueuzu6pv6vJGaIRSMBeMlo4jeiIYjsKVxCeboKYxFkeLHhQFkYCiQMFkBID4I9OCQbUoNX05YTphVmYs545nLHqtZtbgneVSUY4PvzCW8kRtH15V1nXUDJ3eBTdp1Fa9VsMw6dluLjbW7w8tyoRZi167Y1ljkWA9h+wN+5J8ZsNKAB969q6OscMA0H7K7Kt2SFu3zkcQxPsf7QPwyV1dbIy74GtPXPndj755eHR01BsMRd3uUFOT7fbffnXeOZEphGbbNNyHCBe95NreoUjbV77ylV27dtXW1sq88/cgO3bsUBRdQaFyzjvvvH/pX+POfhf0KM9jIo5HXEgKqNchkEKHEW+GUa2CQQVORIMOy4x40o2vLqu8jX6W+jrUZ7m2ELoZdKmhmcclRCAD33is49fnHoeDv9QMvbmxNsftThJ/PPFE/5j8rEBa0bccfHrroacBoHEdtEYAqG6SmK2Sx41/OPB09/C2TY1T06zXH//hNZ/euGluSRQOx27+1WOBAHvNVZeYzbNV/e43M/3ok288f/NfJ5/qse/bt89gqKTs/z3Fjh07jsf0l4LCu4WrrrrqsbNPx05n6Tq144pGPS5fNvNvQnCUxVYrjLN/DY6y+MMQtpeXy5ULObaD0gkPxEA4ILPtzYAyANpyq+7jb3uJSIQIp6o+7sr1U4K4b9SVrk4v0vCW7ydTNpmWdHmOsP/1hZOqjJowy934g/fpdWqmqTP72epqw9U/uHhg0PX1K/5w4QVbP/LhzeCTc/YyyfBXb+p/bH/49dcfV+RcJoqiKyhUztatW1c1dfbu8WDnuzYZSFFYMX+vd7kJJ5hx7tJE0nkec0vzKjyIF6KXglTXfPqQtLRTVaDsxdWdiMRz75vJyUjHLR+k1cevvYmbjT/ZP6ZmaKtea9Kos/Pw/njSH08sSpJ/BqkxKtm89pb7rgcP+wJxg0F9qNfz1U+tZ7RGyXq6jnbn3Xd84857nv3C5bdd/60tDbN7MskYO+5JXnXVVWvXrl202/53R1F0BYXKoSjqn//855atW/2v9OG7K2RG6kbRXCPatcRoImYALBUSqFSCinrpKYEqVnh17GAoxIVFab3LaZCjwBESy0x5KQFJZsXWMqJqkgSJgAQoEix57SwX20kyo+tVOS8hcsLEzS9xU6z1A521l66bfYkYEAMRgLSqGUAxAAOqWu77WkpSguhm4+7CSxn5FBoVD5SI0a+75UUK+NE3TrFZ9OFIsnfQr1UzMBVcI1IU9blPv/+8Hct/dNWdG7ocl39yPUVR//OHXnvbqVdfffVC3sJ7DUXRFRQWxG233RbgQ1DpEBNgKvYfFEPUTUJnI9+hwrwe8RrMVBitBLz0ZJ/61Xde19sMGI9juQkCAbOgDYV8CzmILjClZmeJXogTFOa1xc9E1TCAMoDSzP754kFiaW2mULpRWxJq1qCegAFVNSPMhBn+4RuW91dVf2UlY1RD6AWJSb1EBFmVSISqAV33rqj+K0kmge8ITOY+l4pB5CVjbn8wcbBn+m+3zkyrq67Sbl5fD4O9RCVdMlxLuX7zP2c9/uzgpd9+7Oqvb73vsf6777uFpo/v5pHjDEXRFRQqJxaL3X333atu6+yJlOioMYv2lalNOlJ4OgUAwC426DjDQU33OyzqzXo87sY+H3QMWB4iwckWbKyp4Er5rUYU8RFiL6h5JAxxkpJKzs9E1fMVtAjsIdZ1l1vbpHVcaOemOD4isK+xtIE2X+CgCPR2JjmWTAwlLGdbMlNlKQggQZAggPDLEW7MYz3bBngge+t51vK2CnTDu13XnaaZX56Wk4r4k2FJ27irf773//vvM+Y9ZLDDKt0ZDwBxP1gXkjO/8Q++r337yU3fun7P8ER0y5YtFd76exVF0RUUKuf++++P1rAt7c2mfrDRgoe1p9Y1CZ0Fn56PidSsSW09pOlenFusjAY9LmlCXECtFoRgOIZ9vgoUnaFRI1V/TQl9hG4AVTevN130gngltVw+hJBYT8zzFy9jogE4frDMNSoc+d8xbLNCp8LZTRiLT/90AtVqqCi4EvQ26/h3RhrPqjas1Ovb9QCIQILPhyIvR2gt1XFThXO4KRKB0PeO6TqJgSRnNgWKfJ6UHVRNIXsANUOni+c1XDzXXiZNKiap6NFYqqNl9qvCaFDTKu0XyycRHkdMYg66yagBYLPZlKEs5aIouoJC5Tz66KM1Z1oAVJkKKvqK1CanUJ67e43oaOW7RlQ9C7/DyqlSoUoFAL8bRqsBFzVWcI3awnlWSpyc2cBOI53QLhtukhv/+UTrj1qiU7zPavKMAzSNr2UJc6sBX56r8xcpSjzRMvKcBwcCNqPP+QnH5G+naA1V+/FafUfBvEt6UI3kWJpsjrWukyTECZCg3E+SRAhVA2a55JOrHZa07V2Ta0D69Lg/v4EtmeTd3ujnvvu4w2b40fd2meo6JTLzIo/giKSWz9wXIXsPTJx//oWy3oVCFoqiKyhUSDKZfOqpp5p/3wTAZAKkPMsb+Y5y5Txz4jjTLz/3rtdBo5nxctHrwTDgOHAcAARDC/B9e86L1VWVdbLpdXCU8iBZaEQuEtcdLvZQdPnNnaBACHHd7W69uiVq1I3rIRTOmsy+/GyJwBkOAL6xmO93PtP762zr9Lxmxpdeo4EggOMQjyPJgeMklm4aNUwm2KyoMhV4j0IfgR60E/QS9QSGIbrl1APmQJGg5A5Gekp6+t/SATqAVAx8Eqp5tYRarerxP14M4Ic/6+YMUsPZRB6enuKl8k88O/D2cOA/TzpJ3ptQmENRdAWFCvnXv/6VsnG6Nh0g/adcSwwd/PrKLq6Cxi7Wu5nR4odZLagxS2e2M9Q7Z2am+WVZf2bBiTgYxDcK74AWxmRE+7ISIWxZiJyYHEumE+OgkBxPsm+wnr95redYas4wh18Oqx3qqT+4HB91uKDzj0lcwSiaTcScLmVgqSBLh5LUfF1pNqDZwAKs1OlF4FLwB+APQKNGU2OBjQbEIQ4RcQKUBbR9MaviRS8lDlV+Ognn5w82OG0ZX/oZtzhJwuOFNsjdAd5qzfuvYmbSee4coHnwSf/ECICurq7iN66Qj6LoCgoV8uCDD9a8v9jWspzo3KCtjSWnJZ+yCQ1FFJ2h0b5MeiWRj1aDthYwDDwFM51SaGhsseJ3wzirFssMMxFtMIVwCi0FBclcjRozbIs0FJ7wJD4Uhwjvwz5Vjcr9p2nCiYQnmgZt9Zaqth+36lp0hJDRn46l3Fz7T9on/LQ/7z3ahPpGobNGzM0YBGnPBNPvY6ZyT6gULoXBYTjsaC6wR0GBA3FDcBPoQVtmO98MlXvdk/CC5BwAcnsC60z61Y6Z35+Gi1dHs1aCiTD0WQuWmAdGh6TH+/hUeGLS39iQ9T0QeQQGi8k5FwXrQsxjZBIA7PalyWf8W6MouoJCJfA8//DDD9t/UcyGxSYUdIetMjR3NJyr1ZgBhKOjI649+bpeIxb7iyZfzjM0NyIUAldWEf0WK9oMeCOEbi9SBAwFA4NaLf41jc+0Zje2adSwWWG1QqspcrkyIIRM3jopREVdixY0VbPdXL21OvNUthUrRVGt328B4PNLLFnqhJaVKen8bY3oqBEdLnHkbfWri3PTAACPF4KAtpZix1CIQ5xXQE6oKlBVoCzlhe9CwTVfetaOzw8AGk3BTYH8Lv/TWua+tw7//L61iAeW5nmPePtQty4n9w7gFz/Y/p1v/vyzl190zlkbACAZRnBEOtnOJ2fK3WfHovsjPIDm5maJgxWKoii6gkIldHd3R3Rc84pWiHmtugAAhqhNRDqCt5vXdjSem/mx2tjS1fbxN47+VhDnDejMaVvPRqMuW87TmEzl597rdDgnb8Zoox4PjOPjTaAoq6WwWiyA4J6goctg2SExh1vSWT3JYXwi90GbUF9IzjOkUymLK+r+AAz6YoWB+VAZuxvoQdtB2UsH7oQvZIoXi+Nof9YA3Cj8AbQ2l86ddFirs83mcjfR+SQi06jKckgkAnx9cKxOb5lPTbOxBN/krFrVYf3BV7c8tHvvORs0EIWCWh4eR8yT87DLx6lUqurqd3fv3zuCougKCpXw4IMPmncsAwpuFKf94CRpde7IeUTF6Bodp46698h8dVOl8mnQl6/okqwwIZzCH0cMdaqaU0ymZvPMfNZFItgdCu+PpCNvmYyMSkxw7+DXyTnXKbQmqdjiNheMT8Jkmj8eXh4U4hDHCCZBLwMtsaCRw5RL4tMYGYPZXKK4ocVc6rvlG4auGuqsRV4qBs+RtKh/8PN/u/Cc5X2DgW0nNkSi3PhkONNonkt4HJGpuVHoWQgiqaoqNoVWoRCKHY+CQiXs37+fCGKRBKmOSD9lqepUMXkhL1BtlMgxmgsk3ivObC/iaGn9aZY11zQt/8/6VIAfuX5UTCxg/sd8+BDvf9TX+oMW+YuEaY9ECbpNqC9p6ZOhke/QFviVFcIolph1lp8zkA8FgRL7IRYtfKBUBBK/UV5AKJz/MACw7LwfSd6StMiglxlEAZ68frZUDJ4jhItecFbnU90j575v2eb19R88Y9lt1++UugIPzxGExyXlHIAgwmazlbgNBSkURVdQqITPfOYzvgd7QAqW+RTSEl5ISj7+7kKjxvJOaK0qRs84LrTbL7ANXzscfD4YfilMhIVOZx6+dqTxm2W0v6cr+fMptOshiQoae+G6h2zMon0dt/30xIWbuDM3J89p5QuWZLPRmW3syhFLDTKX8tNVMSjiyD6PvCWpZr6pi8ci9ZkkwnD1Qphv7Z6KUZ4j136+/am7L977ykRPv299V63E/kgyDPebSBZYcQAARJGkUu+0EfK7E0XRFRTKJpFIuN1uMc6LiZItz7kkUyHpx7lif+NyiC3CGI7KSZfZZydvTetMbde38UEh5UsN/3iEjyzIK0ZlVWkbyphYKplvR+EMR8HXLVy4kMEomtdwWzNl8zpibOW7TkzuYIha8njJpYZ8isyOmz3CQKi6/IetBfbLy03SDLasTaolUkqIBTB1OFfUiYDQiCHw1hUfa/nTPw5x3PyvQTIMzxF4jqDUorazSc/mJBMU5KHsoysolM0tt9zy09/eVH1qM+HYQirAUtJ2H1wqPOLa3eo8M+fxCc8++TfwDv65Y2gs75TYHqbVtH2XDYCuXT/y42HjOpPtPKvaJq1zBJqcKSwZEkMJTV0ZmwrDo8X8d8siQZW+UJ3Qmi/8JlKzMrXpiOal/OO5FHz+Revlk4ZuIEI4R/vrnYjHcz+Z1ub8/ZrSH/VT2y45/7m7JZ7gYhh7DY5OGOe/PSFZr47qEZ881N3WOltDVygoF3jE/EhGwc2VzjXRqURioZme9yaKoisolEc0Gr3xxhubvndqzelNEA6lH8wPmvnCdm8u/6satbneNlODzQsJye61IggigqESxjLSJy7MaFWvQ2tLiWovY5eh48aOWG9s6nYX70sxNSpVjcqyo07f1Zk9rpQgbT8ehjiZdi31P+EPvRCmVFTzf+V6ixZieLRYoR+PMjK3PLggXbpb3y5KZ+btYoNNqJdsbZ9yVa7oRIbiglKBWUWE3mxRVzFY0QmfHz4/4nFoNAVMAmR0yg22rH1q2yVnv/CAxHOiAHcfDBbY2rJr5aqNqjv+e/nXfj7wv19Ce4NUiA8g6kfUDza30B2ARU0SCSqnR1FBDoqiKyiUx29/+9uIRWg4vRXEnTHQzlfKUFF5GHXvmfDsM+hqAcQS0zl9axlYSjpFD2DaU4miRyoN7hkatQ44HHJt4AyrDC2rDAAIGM7r9D/m9jzUU72l0bxj2dyfaSo9F9VOxP6p2/oAtF3TSskb3soLGBwqEZ2HaI9dbJB1u8CA+lCuhZwUCSpWqEKile+SVPQFhemUvJJvKVEHYLOWel0qt5beH09Y9bka3NNxksfScPYL9zsCUm48sQBiARgsqKrNxOvWavVPv9z2m4ddP728bd7BAg/Wg9AU+IK5d5sRgiBwHKfVlrH5ogBF0RUUyiIej99www3O72yiKArCnJO7ZBo8SHvyfcoyCGIyEitmN8qDK+LrzkYrCdMrSNfrdTCZUO+sxNKVgAGzSuM0OD/fkBwPs69NDX3vX7q2Gscla9T22eiQUgWfo8UkafqWrGq4WBzTHoRC0nvn2XiZqVa+S87u+DjTX9JwN02RuN9EaoyiOUpLLMIqD9Pl+8CnRV0cku/uTihbvr3MaIjNV3QAXmvDvR/6zy0Hn97Y061NSc0JSOu6SgtdNbRGaAypWMoTnP244iFwMSSjiPkhlsgUWY0AoExGrwBF0RUUyuD2228PVXHOM1ohDGbvBEvGvm5mpIiil8Rbyp10ZBQaqS3tQkTYMka26HWwWWE2V94pl5bzTF5X21Stbaq27VqZGAlO/+mQwHJN/7WN1qlSvljk5enm755cyKsng8+PKVcZnndJKnZQ072Jyy1ZyIYHd1jzUvGEyrx7YCaLxP01ol1S0SsL0wn0khPb1AzdYjaZNGpOEP3xhD+eTKVXN5QKzHIiBiAOlRy/RqAHLdHuf8QTyExdy2f/+rP2rz+ra+CVjT3d0vE6nwTrSefSm3kyMSpisCznYQAwaikAqVRKrZauw1AoBAWAEKUGQUGhNBzHLV++nPmPtpr3zRsaxgs49Jb0Keu47RWL+kHN8yWVRq9D+zK5ovt20SHuGawW1DoqsUbJJkfO84kf9fke6mv6zraJW/bbL1qtrddDOFyoXI4XcLS/wglyZtG+MrUpP1WeoKJuZrSsAXcAGKLekjynUNzvYgoaymrUWLta/usAAKGbQefaDJ/c6MiYrqfhBGE0xL7h8ka52cpzwkMcpYiv4JWhB7OqkCedRa/9QGdzIVHPYPdPrh54pWPs8Dzj9yz+vJ9EEuRLZxQMtcfr2j2WhqRm7qvmCEx2jB1+sZ9cclfD6Oioso9eFjt27FBidAUFudxzzz3Tqumu060UmfeHJlRwsxuH1S+t57aX1RidJkh75ASO8QR6+6SLz3Pw+UvLubkarS2LNDCNbsiR83Rk2WI2paXC5bTtGwgOX7VH11YTfcOlbVgOygIiMZJ2IXIOIER7X9Y+qSUGHTGYRDMAlg4lqJicXfN8BCrlZaYKzeApZCuEysL0+QG6mqE/0NmcnxLXMEyn1dxpNR/x+N9w+VKCCEoFpp2QFpAgSAzIfqfMzPC3wgTiySf6x05rcUqm3zN4rQ3PW3c9f/Iuu3+yyT3QMXY42zI2kSL+KNnYIiHJA81r0v/jNBLfWg0Xf+ZLt1944fmKnFeAEqMrKMiC5/muri7hs7xlZ24xUfHYlyHqCkR9v/YJ+ZLD0Kh3FnMRz3X5lqKpoTwf8iIQaKCaN0ZWUo1CgdjNH/qtZn2drsNiObMdJEwJfflX6+lbwHz3JcAm1K9JnSL5FA/uBd0jhU7UqLFqZRkLJqI6OfvH9U7bBuecEmu4eHqMisfakJFGlkvtGZoIxBfHxajZbGoxmzqtcos1NFy8yTXgCEw5ApPnfn3k5Jrwbz9LpVPoYaPFY20oIuQZhJRwbdv1zz727IknnrgI7+G9hBKjKyjI5f777x/nx7rOzDUIi7AlYl+BSr2m3bMitUnOcNU0I6qesiJIQcT4JIIh1DokauV8foxPlJBzc/WiyTmQW0FdKLicPjip54jjiydSdDoakyhsnvYcX3IOwMdM8SlOMvFevAqPS8HjQX2xcX3FyFbW0w88vLF3b+bHgeY1z510fsRkNWnUu1a27R2dGvCXYVhUiLEQOxZi94260tKeya8UgtPoB1vWDrasDY4HzZsfP/mOT/yh/Bd96+HD6zrXKXJeGYqiKyiURhTFn/zkJ87PO/MzgTJNwd5Wv+qjJzv4dSWdxgdUBydUeb7ZMmCjYKNgaOj1M5PQkhxYVlYpWVMZpqsymN9z1Wk158u5kBJeun3/lx/+4nNh/0xMmVd3DWBaol35nYelQ4XKI8yivch2ybSnjA7AbCx6bWYk2paDT2fLOYCOscMdY4ef2nZJT8dJAE5rqXeaDPtGF+ZXl8WMtAMWvbbFbHKaDFa9tpC6D+wd7P713ktuvbjcVyGE7L3thUe+/+gdv7tjwbf8HkVRdAWF0jz88MP94f7VO8sO0LPxMVM+Zsom1KfbnHTEkE7F8+BYOgQgRHu99KRksbR8BHFG2uWj1y3aUPMZqHl/6zutEgXbhx87su4jJ5jrq51iolCWOBYvc5r7wtCoUeuY8UkNhuD3F0xsFOlhUxWwg00jiBifKDE6fQ4Szmyla2aN2jVcfGNPt+ThZ7/wQNhomXB2AOi0mk0a9d7RqblyucUgEE8G4smD8AGw6LVpaXeaDNkDWLt/tfeyez7FqEsvW/zxBCeInCBoGMZE6L9d/hfucOr5Pc9v3rx5Ee/5PYWi6AoKpbn11luJSLhJTts0L46sYLiWj5nyoURb2jFGs7hyDuT8YZEssGKn2YYTGpClVWmISCIHIpSaqjqx6lia3eaUEVSZoGIwJVGoBwBROlSoh81Eaor/fv0B1DvlLaEIlz99zuGflG4HBwBsPfT035wd6X87TYZdK9v+emQwVbJzvyLS6p7+t1Gj2uC0t5hNaprWGDUl5bzfH8ouzie80P+1x3Y0nXzv/nuNRrnj8hTyUVr4FRRK87Of/cwBR98X346+NRf8Do8ed1u8lbHARjUJZHiLNm1smnxzfgM64WNH4/1XDKR8fGIoMf7z8WhwSaQoH4ddooyg3glNgXibL9BlJ5PBIXnHEYlaCo+1mAtek3uwip0b96ZhmItXt1v0S+68FuX4faOuvx4ZfLFnTGMqtlpxsbGH+4b3jbqykweevxzpYpr+8pe/KHK+QBRFV1AozQknnLB///4NnRve/o+jwWeDAKY9xRzF3+uQeWVZrFTqvHFD4+iBMQCcIAIQk3xo75DrDlf7T5bZzrU6LnLUnFkTvWcCdwzj98O4fRgPjGMoirQHWUpEKAWBIMDh1QBcC1pYmYxoLlBGYC5Q5c0W3hkpNIQtm3gCY3KyO2TuG+ZmZ+xdOY1eesLpLMn5leQahlntyO3OWCI4Xnjh7gNDGuHhvuEjHr9//oLXxcae6B99sn8se5Ml8soke9Dl+fNb3/3udzVLkCx6r6Fk3RUUZNHY2Njd3f3973//5h/ebLisIbq1Nj8j+i6l3Amb5eKPJ0x50S7NUOkPcOj1sdG7XoNIqraYW3/UyuhnwgzTOhNHTHMnTCdxKIRYGOEUaArVaggiGArtRjw1jROqYdVgOAaTCpvKaxTMqQokhPB+ng/yaodaxajA8ngzhNXVMMvyLzMRWb1eHi8M+hLpv/B5AAAgAElEQVTt6RQ4krWVPhqKtJirALzetV16bgqQVOvye8PyP/ylQOSE4R/sNm5w1n7qhEA8eWDCA0DN0Fa9FlkrknmnpITB7zwlstxpp5124YUXHoOb/LdHUXQFBbkEAgGfz2fUG1k3DxD8u0h6PF7J0JdiiEEwc9VwL09Mp6UoG4qiEqHEHz/7J7eWNHx9s8qsgzBKZTnMJHMS27Va7KyFJCtMOBxBP4vJBDR0WYquORzUtFcBDAD2EGtYaRi+dkTToGGMTKw3BocWAYJOI+4cwbc6M2clKnKnyWFkDEApzxnRm/kk+/3h9MfY03FSk2tg9aCEOd1fz/5K/oP9/gXVWsqED8QNXY66S9dlP5gSREktT0OrmRV3fLjvsgdvvPFGxcV9UVAUXUGhNKIo3nvvvV/88peSJxpxiQ1blnTe9bsfEgDm6rmjHL93dGpzY21OvxMbiGm+fmJ98+xqYn6uPl5QCPJQ0VhvBoA7R3CJvD48niCSglEl7vGMHQm0XtVK6+jp+z26Zi2Apm80AhBiwtCeKJqrAeAoi+e9OMUKNQ2giFuAfIt4yBF1EgTh03atYyE2Mxjt6VM/Nu7s2Hrw6YwDq8dS/9K6s7x5u+z+eGI0dCwqDH1/77V8sLP0cfPxP9S7ecNJSnH7YqEouoJCCV588cXvfe973fv34bJmbFa0vDQUOCJOgJ4T1wF/2B9PrnZY0i4lLJfqG5qO1OoasuQ8ZxJoGYo+77VnEyd7vXBosbIKAsGbIbiTMKsxlUBMAAgoCmY1ppNqCpazLMPXDoOmbOdZBVYwnjBTnMUYGONJ1eF01uDjzXg7gj+O4IN1aDYASFDRktYCcigu6hQEQtygZj7JJ/rHLl7dnl4Y9XSc1NNxkoaLa7l4xCR9/hGPP539XigkCdENEsgY7xNoQGlB1YCygNIKsVRyIqxrLdvtGDRlt9sVw9fFQlF0BYUS0DTd3d2Ns2rfm3JOwICyg64DpQUJQ+gvOdcLAEQ3KEt20Xsgntw36to3+6P7/x2ynL9i7nghd5hprAJFbzfi7QhWVGEwCl8K/VE06vGoC416rKlGTEC7EbXzCr+Xr4WKQc0Z0lLk82f9sKIK7Ub8YRhfaUfhQekVlMGXEHVxklBV6d30lCDmOK5zGr2kqaqLjb3h8hbJeJeB6II4mf1LT4wl3HePzC2eqBrOlWi68tSyrup7uC+4Z0iMp7Ze8NFFuEkFAIqiKyiUZNmyZWq1OvV6EBcvrrPaIqAlBqfQahbtGQuzIO0BEKK9LBX0lZrHWhICDZjlc8JMVYNZQ4TeQkPSMlAQiNALuiV/KAjhRd9Dvbw/rl9hm3lIGMwJ0FFZjH6KFX8cQZMeT0/jc63oZ9EbgZ/DJY0oEAUWsWX1+fP8bRIidDMbByHaK2kbV6QMvggjYxCEwka8whCYNenceyCe/GffSJfD0mmtzm/0l5jDtkBELyWO5TwWeCrg/Iwz25uBoA5MGZXqfCQ5cdOLAsuZqkxf/OIXF+dWFRRFV1AoSW1t7d69e7ds2wpCCgnDO0Ij39HBr895MC0z6f9P8NERVY+byQ1/ZTI7EXV+NzOlLTQkLQcKAsQhQsKgW0CpRE5w3/UG74uDpqo2N9ovWg2k07lD2aNp0yS5itzi1DR2OPCwCxc2QENDTUPgoaWL/NaK2LJK+Ps+68FZM9V5LBXMP4UHV9Y+ejbjk4jFpe3kKHBE6M2ef9rjCfR4AplKcqtel/ZfW6wZLTOIXkrM7Z33POgBReVYLVGIE6EXzLpCE1pzL3LfWwLLAbjxhhudzkqd7hXyUBRdQaE0GzduXL923cHbR/CpZugXZdroQpEz+kVHjCtTJ5lFR6Gh3SVIZ9olHxdKK3oaiviIEARln7p1sObMJuPatUASRIA4ARKjiIQuouiA2hJ0mtA52/MmEgQ4pIrNlhREjIyiY1nu41MuqSVFTEDDTFgclFJu78KSIv4A4nEs75RYYcxK5ryh5plK8sXJrudAYvlyDiA5xlnPkWhwn8nKqNbKubZt10puInxisvXyyy9f6H0qZKE0DCgolEatVu/Zs2ddshl7jovJIXVCi/xJbk6htT21rsgBuX1iGagCU7QpLUEZyxoKQui5PsYQMXUFKOEQJfRRYj8lThaScyzWgJYVJhhVWJXbOJdDKIzg/AWEz1/A/9WsxushEAAQqJSLGcl53p33SLnEEzh8RLqGgEIcQq+kkdziQ3gIvZLPNP5Hg+ev0r8eCnGIslIU6jpjrMd75ZVXVn6HClIoiq6gIAur1RoIBNBa2t/0GGATilmB5tMkdBrFgi3nnJSiE+ilA/Q0MnxeM0Rei0QPRZ2fq5N7vLx5caWhKGy344wC65IsRkbBzxZ+TXsK2/WfXYekgN8Mwp0AMKA6lJ17dzEjFafcsxFEHO2fX5Q3C4U4JRyGMAiyqNn1fMShQvWPfJin1IX3nkRZow4Cj/evMDXv3LmzsrtTKISSdVdQkMuyZcvGwsPv9F0AgAplu4A1Cp1v0+Xk3uVtiJYkOZn0/MW77Po2+R1Kx36CqiAiHkeVCWMT8BQRZQo4xYZ1ZvxzCh9vFqjUQU13B79ORwxuZqTiegXJ+ylSK0cRHwQfgR60BTCAMsytvQgPxEBiyNfjmRG32mILtTSit0j6xP9koHqLxDC9mReZ73MnSeSVyYmfv3TPQ08qrjKLjqLoCgpyaWhowO4D0DE4sfy+23eaGrF0qLroJMeTU7+far2qhVLJlfMkh1C49GEAGBpmM6pMM7PjNBpoNYjFIWRpWTwOQUCERTxecDRq+lIMg+FReV79RhViAlIi1LRApSqsUZBBkVo5zKS4K9k+J9CAshQskhADEAsuTXgB8bAYE3jBX9gYh0QKKXpyMhJ6Zmji5v07d5y5ffv2Cm5eoTiKoisoyGXbtm0PPPAAfec4b2BK7s4uKUXmcxdiUexQMuRXp0vifcjb+I1GxljGprtEhbkUDjvqnRIVZDlz5KpMAJAebJIWe0GY64tjGOj1M0uB9MGyFP05LyI8mGPR9ZC+H7nz1OVBgQNxQ3ATqgpUHaiqmXwMSYJ4KXGy0ImxOAaHwB1O4BNNgTGMT2B5p9TgPqmdfjHB0zoV4YTJWw9c/+PrrrjiikV8RwoZFEVXUJDLN77xjT/96U/79+9Hb+SdVfQQ7Sk0n7sC2KjEgxSJkFn/0Vxkb+IKEUFtL2ODIMnJ0tTW5lJ26FJktKeQib3NCo4rOBN9hgCHwWi2x/tSsxSinoYiEZAIAEJVgfD5lgDZxOI42g/h9RAGowikoFel9/tXrcyb9S6l6IPffZr3xXhf/KwzzlTGrC0dyjaGgoJc4vH4pk2bOjo6EF4k+45KcTGjCxzRLYtCTefyqp8A0IbyOv3kNK1ZLZXIuUwchTxeMhxlcaqt1EGLjD+A4UXbo5eAIpHics4LGBmFEEzhRR++sxyvBPCUG4AgSlQR5rsPJUZDJCXE+3xrm1f+4x//UOR86VAUXUFBLjqdTqfTDQwMoMMIvvCu7NIjUClXmXVYCUoqEp8lIjnLQ3TnTE8BABKjiE/mi6Z8KUKKtYPnECyl6CbjkkSrGVQMrMWHiR+JwHoshpPmsNSiXhyPB3G/gCfc2OGARYNdDTgQQFIAEArPtQlIQkQyctWeT2w47957773vvvv0Sz27972NknVXUJALRVHXX389gJtuuglGBhveyfq4QfWhGtFuInLvoXgldrrSOwcKAoQ+QtWBtoMylNxnzYaPCP7HfYQjiziEg6HRupRynqbWUTTzf3Ej7hzBJ5thPdaB5tKl34vDHmSn/+CBVYsmPVZUAQAFNOmhnUnA+P3zavIJ5j4ZIoij1z1XFzf96le/UkLzY4Ci6AoKZWAwGHbt2vXLW2/hm975UOOgpns9t12OqPPg8u1QsomwBU3FKeKW7xCXYfzn47bzbY6LSmax56HXS2/qp2ltyduyXQIMeuh1iCcKPG1S4VQbphLHXtExK+pNjdK2tWkiLKY9iMfn9fQzNPR66PWoMhUsIyhEUFAJOgYXzq/b0Mzld4Oh+V+erBJ6IpDkRGTHjvMUOT82KIquoFAeBw4c4HWAvVRT79IjUKnXtHvaU+uahGKFWkHa06d+tchIbwChMJLcoull5NWIYaW+amNe1F+KeidYVlpNrZaypahiah0z89AKPK1FtxdrirVcLx3+AFgWrS25ORVeQCiEaY/0pyeIYKNgo/B4wdCodRScT5MDL8A3lEJ+82FiLtWetwib+xoJ4SQZjFz9j6tlvZjCglEUXUGhPGpqahCTMU70WDGoPjSi6nEKLTaxIXsaGEsFWTrkoydlTmAbn5CwN6+AiVsnKRVVd2ltBeeqGCzvxPhEbt7bajmm2WazGcxE4f71Rj24JamiYIgagECVaE3kUjg6AI0aev1MAX8sDpYt1nCfjSBiyo1gCO3LSq/hpno54V8efL4t94lVVfj1AMxqnOdEtTrCUnMrjNkYXYilhq/e84XPfL61Va5jscICURRdQaE8BEGAbkElpTnDTxduHSpQqQnVwAQGFnKRUBjTnsIDPWWTmuZaf9RK0RVun6sYtLXAZoXPj3gcGg1qzEtY3F7oHmodRdvYDCq4EnDmDjOtGJtQ38Gvy3gGJKhokPaOqHqKZFa4FLiUXDeefOIJ9PahqbHYZ5vk4Hk1jvXm7Bz7DNts2GbDaAx7PJhOuutVfhVMG4yaWg1dlYgP9FZtbpy+962zm7f+7Gc/q/AWFcqHAlBWMaqCwnuZ3bt3X3DBBez5NXhfJdJnFu0rU5tyzF4SVPSw+qVoqbnaJiMACELhLd7FoKlhoaLue8ynbdSa1pedcl86CJg5I3qSLDncHQAv4PCRwlFvQsDtw/hqOypduGTTyne18l2ST42oekZUPRVf2SiaVVDriCFBxRJUTHJ9YLUU3JgfGELo7kl0mrC2xBbD8mXEZETkNVYI8amAVdta53/k7eCzwy88t3fr1q0V379CWezYsUOJ0RUUyuDkk09euXLlq/t7K1B0yXHmAHTEuJ7bvl/7ZKF0a31d7gzvYAg+f+XxWRHSzqPFa6+Kk5zgjhM5J2BA14Gy5MyVISQJ4oXoLjSMBICKQVNj4d10HYNtNuz14XQ7CIEIMBQCHCxlVyIYRXMhOQfQyndpiaFco1mGqJuEzka+Q4V598NSwRFVT84uTHqEa2tLrvvblAuhMOBO4gIZXkY0RTGoPrkKAGE2gFJVn9Lc99m/BwJyTPgUFg1F0RUUyoDjuJGREVxU9iaxWbRLynkaFTQd/DrJP9wmo0QRU40ZNWbwAjweTHvkbqDKxB9AKIRaB6zWsmvlYkfjfJDXNr7zZYOEqgLdKe15R2lBNYKyEKG3iKibzUCR+rgNNbjpKBxa7PdDIBAI/BxOt+Mki0SOujBF5DyNU2h1lzPVjSHqQh0QJlKzJnXKuNg/qD6U/Xg8gaP98zLw0x5MuYG+CCrIQVAqAOzrU8JwpK2trfzzFSpHUXQFhTK46667vI2pCia1lPzDbRfqB1Tq/DC9SE2yikG9Ew4HQiEEQ4sZsqeLp6bc0OtQY4bZLGXfnQchxHX7VMv3j3nHdP6dUDYw7SUOogxgVhURdRUDc3WRT5Xg/Hp4k/hIA8xqEAKe4Olp3DqI85xYLjdLIWeCTkdq3WvaPTIvWLKhMd0ZkSPq6WlvwRAMesTiCIWBfhZ/mcAZdhDI1/V0M3rKEx3+3r/uvfOerq4SX3uFxUVRdAUFuQQCgeuvvx4XlS3nWmLIrkKXRAVNjWjPr0vPN37JPZGBzToTXUVYsCxi8dx25IqJJxBPYMoNjRr1zoJVVCInDv94hDEw9o/YVeZ3+K8Kgaa0nKehDKDrUNgzp8pUWNEpCitMWGGa+1FN4Vwn1sfxRkimoptFe05iXBITqbEJ9XJ6Fhr5Djn+BE1C54SqP39bPRTOer8UhTCPf0zizTB21SNtwMCLsyNqKGmZp7QAvH89ctE5H7744otL3onC4qK4wCooyMVsNre2tuIFf7kn2oV6WdfPU319mcXUVSbUO9GxDGtXY9UKOBZvgCqXwsgY3joCn9S7Twwl1DZ16w9bikzOPnYw5TThUXVFnjRX0AEvIm2PKgcdMZQ+CABgkzGYhyHqkqmgDKWPPBrB51rxvZVwJXDD2zgcxp5pfPctfP0gfnAYh0LwJPHIFPZ4QEiWfwwDQNNQ9corr+zdu1fmzSgsFoqiKyjIhabp008/HeqytxaN8rxaTSRXQLgFTGMx6NHciNbmyq+QT1rXB4ZyrbwNKw1CVBCXpku7LAg0hYZzS0OpCAruKGg1YMr6GzmdxBMunCZ3JSV/xK1JLL24qJEX8WcOLvY0IRiIIsghLmCHAyLBLwfwnBeXtuCTzegw4dZBXHUEA1E85cbvh8nUbAMGZYj3+z33H+4fHHjuuedk3ozCYqFk3RUUyuCkk07Cb34NloepjP92ZIZi+Zn5hZe82ayLvMUOIBRGbx/al81trvNBniREqvy1zuJDFR+0InmKCoUbeIsb086DENw9gnPqUCu3MLD4+Jxs5OTS5cTxGUosJigKl7bg1kGMxmBUwaTCF9rQbpzp1ttqxYec0DMwqxFM4fbhIx/rMawyOC6xJ4b8038es35oBa1TWSzl/y4UFoai6AoKchFF8YEHHsByU1lyDimpLoSWGHJ2N33+hfqr2KyL3+fGpdD7NurrUO9EfDA+9bupxm82LuJQlsqhFtk/vAxFH4lhQw1OKCNTz1IyxsfOYhTNxU0LZG7ulIAAPWG8FoSaxul2rK1GtQoJEfqsdkaGmnPXqVGbf7y8SZv0/sPnusuttpo7fvnBqpMbh36wOxYrZjyssBQoiq6gIJdDhw719vaivbzNbaOMfGkG3RIoumnJmsPTZqL0ne7Oq1sZY6UN7IsLJXdnWiZy+/IJwV8m8M1iBvv5ROlQgorKzL2rUGyKa53QIj/lLk1cwAs+jMbRVYWPNUGdtd+gL/Yp1JihtWobv9bQ+LUGwqxM73oYVtgGBwcXdD8K5aPsoysoyGX16tXV1dUI8WWdVfwPcQ7526VsFGMTZb1g3g0sndQSEr9nIrqy5q1BZngUPn+JUdnHKaTYL1Tueoii0GGEJ1nuix9Wv8TL8LArSZ1Qnnd6kPbM/eBL4q8TeHAS7UZ8rhVbrfPkvCgatfSK07iurru7u6xbUlg4SoyuoCAXtVrt8/nwUVtZZ8mvZwaglQrXPF5wHFpbllKbK+MfUzihGquqBBH+APwBYGymhb0Cd5rFgcTKq4wjPIX44rx0gx7jcZQ5ZjdKh/rUrzYKncW3ZnhwicIe79mTAmQywfQDwEAUz3lg12KnAzWV/MKaGnMemPm2axqrJiYWthRVKB9F0RUU5HLllVeOpaaxojzTDMmcKhFFLhzR5s0HtYv1gziUf3wojENvwVwNm7XsoaKxRRKsXASCmIBVVTkPZ1rYTUY0Ncqypskh44Wn15d/BRIB5A0KnTk+WObdFbkUgb+SaNvHTPmYKaNotosNZtFuEs08lcrod4j2pge3FJraYhTNa7hc73RCCEVRfCLJaDUAwoMjk90vA4RWq1V6XWKTxqedQrcPFjU+0zrbYl42rc3zvo0E+rRhXPTI9MRNL51xyimVXVahYhRFV1CQi8PhgJ/DM1406BBO4VAYCQGn2rCxDM8ZIoo9dz7gPXSEYpit112pNs6L4HXEaBbthSw/0wYgDA2rFbUOuUFwfIkU/V/T2FTsjbNR9L4Nhx31zjKyC0kOg0Mz02jYKI72Y3lnGaJOkSAhMbm76YSHWCKOlNtAOBrDo258rfJ5tFE6VHJaTz42oX5lalNmB13gOO/BI763+miGpmhaFIRkIKQy6C0rO1ZedhHNMDE+1Nf9RGTfBLQMPtZUlmFtBoaG2Yx658w3UOREborTtepAW/hQYuo3rySeHLv26h995StfqeDiCgtBmb2moCAXnufvueeem2++2e12A/j0pz9tsVi+/9Mf4Qw76nVo0cOsBkNhLI7WOUVZx21PZ0RTsbjaoB9/Zl/1sOvxxx//0Ic+5Dbrl+06O6dEnKWCMi0/rZa5v6pFGBhagpkurwXhSuBcWdGwRo3WltLmdwBicRztz+3Z06ixamUZawICBsw6aUf3HIRBiviKHzI2AY9MS/XBKB6awn+WVxxXAelBLOloPq3lqVjcvf81dsLFaDX2E7pqVnZkvlQ8OJYOJahYlAoGae/MokEgoFDW4DiGhsmEKhP0elSZQHjCvsFqW7QahybwTHDoh0NVm6tAmaKvTp+1Y+cvf/nLFStWLMFbVyjGjh07FEVXUCgbjuM4jjOZTABuvvnmN998c//+/W/1HIZFjVAKKYJmPWgKbQY061v16+pb10an3G/f+3fHhrXeA2888cijZ5xxxhNPPHHuueda16xc/rFdmup5uWsXMyJ/3FZxXecFHHprYe82h7iA57wQiUw5z2CuLlEKICnnadJtcvIh0IBZVmxDnfAQhygZKfeePtnja3/Rj482orH8bYYyyUxf5RNJWq3yH+6bPnCw5QPvNzU6eXBp2WapYIKKVRD052CuRo0ZJpPEF6zv8rejB6OG1YbYkZjFYjnzzDN37dp19tln19UVs+FTWDoURVdQWDRefPHFffv2hUIhURTNZvPhw4cbGxt7e3sfffRRxlzVZq+12WyhUOjXv/719u3b06c8//zzN9988z+ffEJnszA6bSoaUxuNhIi2tat0O9r61K8Wmq+aA0Oj1pE7cRUAL+Bo/+LNU0+KeMaDqQTOsKNdrtlZNun7lNTmYAgjowUddRgaa1aXXRhIKBto57wMPImBxEDCIMEiU9eyee2gvBcbYPE2iw+Wt8qpBILqR1L6aRUIaI1aTPGWruWODWsomvbSkwPqQ4W228vFZERrS8GVYmIkMfI/o8JR4bLLLrvsssu2bdvGMMdb3eZ7DkXRFRSWnJ6envvuu+/KK6+sqsotIgNACNm9e/fw8LBarfZ4PFVVVXa7/dJLL208d0fdGZu8zJT8SZoMjXonrNYZ5YvFMT4h2x2lOITgOS+GYhVreTYaNZoa5yqqeAF+P8YLTkuZoakBtWWPpJ8h7fNaQU17hMXRAXmH9kXQH8V5S6bofg5RHrs9EMia9efa1q7KP2S/9onFkvPiSyjvw97pWzzf+/b3vv3tb1dXHwdO/goAgB07diiVcQoKS0tXV9d1111X6FmKonbu3JnzYDAYvPzyyxmtxrl1k1NoBRCkPT560sWMFonaBRHjkzPSyNCLNzSdE3HfGE6swfsqVdSc66UwOAwAJiMAuWuOCFu5olfcn1aGr/7KKrzghzcJeyWz4a0W2KxzpQZJDqEQxicBkWAoin+6IBKsqsJFjUajzcZJyDlLBRdLzgHU5uV7MoReDE/8cuIPt9z+2c9+drFeTmGxUBRdQeG44wtf+MKRI0f+duT1zCM1oqNGdLTyXROqgXGmv2Q2fnHkPJTCywGMRHGOE83FtoeNorlR6NQRA4+Uj5l0M6NyLl9W/oBlyzh4sShvUs6ueuz1wpXE5eVVvLc255q0EHeSPB+sHuEiAUJqtTi3Ds94cXYtVLRKlDYsKtKtztDQ66HXzyVvWLbEN8RawKYwfCAyfs34fXf8WZmUenyiKLqCwvGIIAhxT24ZtgqaVr6rke84qOleeNFTCQ6H8YwHFzbgrNriB9qEeu0/gnFy1HDCKltzo11saOW7Dmq6FzFkBCCIiLCyCuYXkfJa+W0afLgBB0P4zSCa9DinTo7zWjo6z0BSZPL3UyCwfsBS+3EdG6dm0v40hb9O4GNNha4j+X1gaDQ1wmyWCLiDIUy5pGsszNUS2+eEkLEbxhN7EnfcdsdHP/rRku9L4R2BAXDttde+07ehoKAwj+XLl9/7m98FvF5zRytFzxMGGkyt0OSn3SmqbM9RuUwnsccDuxZvhfFWGH4OIkCAR6bQ7UW7EVMJ8ARGlTakXhnZGB+drt92Unh4dPTJZ/UOm1Zj1EbUPqN7cW9KqznWij42jrKrjJw6bLLgERdOrCmm6M978Y9JLDc5SSJxOEp4wpgY9nV2/JcTNTtqHBfa1VY1RVNaDYIh8Dxg1cDHYSCqE/Q1vH1sz97J7v1cKJKKxfR2K0VRPnoyQgeyX4GhsbwT5mrQUneh08FiQTgMPs8D11krYQDAvsaq/qba/fTuM888s8xPROEYcddddymVcQoKxykul2vz5s302uWtH3h//rMJKvqqZo/MYvjyIMCdI+BEfMiJRj1CKXiTmEwgmMI2G/QM/j6BNiMiPKbi1b5qg81m7mir27wRgMgLo08/x8fiXCgcaxFiOhbbrBCBPR4wFHQ0TjDLHzaag8mIFUve7D1HGWVxOSQEPDyFtdVYXaBqLCnijmEMx9BpNHIp4xpDcpJjDIxxtaFmZ43aMi+vPu2ZLRvkRbzghztZH2+znbBKbdADSPgCwaODyz/24Vc1u3PC9PxkfobQCyExLpq3m0WG7u0Dl/Ul0uvQtVLiFP+T/o1vnPjggw/K/hQUjjVKZZyCwvGL0+k85ZRTXgy4JJ/VEWMHv05+27pcJuPY7cHJFqydVSOzGmY1OrKi40+1zDwj2rt8J6bYqLF+pgWZVjFtH9wBQOA4l6tnQPsmHpwETWFnLQhBUsTjLnRV4WQLyh+9ujh1+7KZkv7gZdDH4kik4G4FL+InfWjU4SdrQFMr1wOzpq2Sh+sz4bKKxul2AM3JHRlrYUrFeA8dSSCaI+eSA1TEhDhx62TwmWC9vj4SidBa2nyauX0ZBodmRJ2h0V6gBkDj1Dz33HPXXXfd5s2bP/CBD5T6CBTeGZTZawoKxynT09P79u3LiGU+TqG1TmhZtNcbYPH7IbwVxjl1c3JeGIaoO1LrNFUmyTtkNBpjWwNaDbi0BZ9sRq0WdTq0GPCZVmho3DWKP43h6Wn0s3CV0S+/VHE2c44AACAASURBVB71efj8C1hArDfj0y24dRATebdLAIbCJY3wcUjOFacVGS2f3+adXXg48vgzKz7xkRF1T84xktH58LXDJ7Mnd/+z+6c//Wk4FWbMKgAGPdauRmsz6uuwamXBBnTjhnr6TOc111yze/fuQreq8I6jxOgKCscp3d3dE5OT2zeuLXLMytRJLFWJH/g8AhyemoaBwefb5A/tWM9tN5EyDO3n2FCDDTUAMJnAIIvhGLbZZLa5s2wlo1/KZXgU/kDpw4rRbkSddsY/zpWAjkGNGt4k7htHjRoBDjpGpqd67vtl+fGeA0YNHR/3sOOTdSevD+i9uc0FIkk9Oh3dVmXsmnPXIYRQGrq7u9tisdx0003V26pNJ8x95oXy8xm4yaT3bz233Xab4tZ+PKMouoLCcQpFUSAk7vEZ6oo1Yq/nth/WvCTThUaC3dOYTuKDTtTImuNuFu02ocEptGSmgxSi9C016NCgwzaCO0Zg0+CNEHgRWhprq5EU0ctimxU8gY6Gj8NrQVSrg6v0tWcsoaRHWIxPLIbLnkjAE/xqABoaBIjwWGaASHBhA6YS2GAGQ6X3HWJxeWuUhID+KF70g4Fg0wxH9lUlazTVJqwx96lfBQGORhBIoZ/FkQjCfKiGafy4PfsCFEWZNppcr06deuqpXq935R9yfdfjg3FuguPDPCiKMdC0jqa0NK2lGBOjqdMMfu/QRz58gSLnxzmKoisoHKek58Ekg6Hiiq6CZj13+oiqZ0SVm3otBEPUJmI2iebo66M6tGs/2hykPRCRmfyRj5YYTKJZflDOgxtPT+AuCU1hpQn3jqHVgDXV4EQ87AIvYk017hqFhkaMh1WDU214m2V3+5NbGrS6Cqd/FiHJYWR08bbqaQqXtyN9m6EUkuJcPeB843dZWYcAh79NYpUJlzZDz2A6EbuuN5YiACbMwzjXicdceGjq5JNPfvXVsfb29m/+6Js/vOYHU7+fqv1kraZWQ0Tie9gXeY21nFlTs9Piud9jNBqHrhrW1GtETuQDvBDmhahYV1t30kknpacVJBKJeDwejUZDoVAgEHC5XQIv1O+sX6RPR2GpUBRdQeE4pbq6mqIoz+tvWVaWrvBO96l7mSkfPcnSoexe8LR+q4jaRGrMol1HDJm6qt6D/cs/9SGKp1pR3tD34vDgDmq6y6jD327H/9/efcdHUaYPAH9mZntP7wVICKElEBQpUiKCCEJUQMECdsUCeJZTVNBD7ywIdz+5s4MoYuMAgRNUJDRRBIm0ENITkmyyyfa+OzO/PwaXJdkkm7C7ac/3w4fP7uzsvO+UzLPvO2+51qtAmf5nK7zRl9cFJ4jhQGPZ17r0BeEdHeO9bQ0aqFMHbpQ9judXh7Ktyg+9wY+x8DZVw/wk+E0HX9dArQ0qrDHRMSaTyWq1wvY6qLBKy+hpt9wSHx//22+/3XrrrZmZmXcvWLhu3bqm/2mj5kQZDhhsJTYej6f7XjdhwoSX/u+l+++/Pz8/32g0RkZGxsbGRkVFhYWFkSRJ+uzoBmA2m//2t7+JRKKOHwUUUth7DaHua8GCBVu/3331i8s60TLcH2Xfft9/1tSAb/YM/0gTVRfwzQIANDpgr0bMZyMGC6Nva2foG3+4aais6sxss9xAbAEp0w/JbHNKXBZ+X34BUiRpB/k8Hu+ZZ57JyMg4evToxo0bR4wY8fHHHysUihdffDEzM3PmzJncN+Lj41NTU5OSkpxOZ0NDw+LFi2fMmKFUKltPwy8Gg+HKN4KCB3uvIdStLViwYPPmzaVbvxtwy40B37jLbGFcAe7OzpXOgzieXaQQbku00eyFvQ3u9erou2OvpLBuMkNZeYeL5nExEB5+KQY7nGA2Q4Om80/fK6va6mdvOWMBFR/q7NnZV23evJnH4wHA2LFjdTrdK6+8ApECY6Nxw4YN27Zte+GFF26++ebBgwcHqTCN4bz7wzI6Qt0Xy7JffPHFPYsfHv3y0wHfeOnW7xInjxWqAnabNhP6jlW2X6FdasiUiwdLZTKQiH3P4d2GOjXUdXxQuzaGbencBjn9U8HneXBqXNVvVBtuTYFXCgmde8KECYsXL05ISAgPDx8+fLjb7QYAmUymUCi+/vrrsWPHdjJ51CtgGR2hbo0gCJZlBQof07BeIdrhYNzuNsK5RBitkCZRlEghSbLYG6z2hkbD6ba3Wco/GbpwDgDXRcGWWlt/qadwTJGgVIJc1n5071z0bTYGezNxseBwdrLbW2UVyHzNXkpJSFJCwnE9ZCrYw0379+/fv3//rl27xo0bt27dOq443q9fP5FIJJVe6Sy3qBfAiI5Qt9bY2AgE0caYYp1TvfdQ3DU5Pj8Kk6elxFwnFFwK9gppMgAkRo2rrN+rM/luwW4m9J3vQdc5IgqMl/2AoBnQ6i7GVAEfZDKQy3zE4E4XpuPam/08NRnM5ssGVfUTzUBxCaSnXQrqLq2rfmO97ked6BoV7NOAgAQSgAEAeOSRR86ePfvggw92OBnU2+GYcQh1a/fee6+p8oJV3RCQrbEs2/jHmbPrv5DERsuS4luuEKkcOjDpFu9w7iEUKAcm3SIR+m6Ppg9xOOfEieBXrc9PnC7Q6qCyGv44BdU1oDeAyQxNWjhf0slwLuD7VavfbtRvjc0OxSXgpsGldVW9WV0yv/QW1a0zxs/M0g+6On4Yr8oRExUjkUjuuOOOw4cPOxxBm6QH9WRYRkeoW9u1a5ckJkoaG4B23YayyuofDsRcnZ256DafJX65JGlAQjtN8DJTbz9e9K+Wy0Na3+4RJwJTi7nDLkczoGkEzRX/3pD5N+2bUglQ3ckkbA2uc1s0MqdTu1t36NChcePGcctZlrXZbBKJpKioKD09vbU+ZgjhlYFQt8ayrMtqC0jvtfqjBYPvnR81YlhrFfix4aPa3QiPEoXJQzgDWtsKTTA6LDRJ+TmRK48CgV+D712OZeGcCdZXOr+tT9Om//zzz55wDgAEQUgkEgDIyMjAcI7agGV0hLo1lUrlttkYl4vk8yXCaIoSWu0NNNPhSleWYQiSIPlt/cmHK9L92ZREFNPa0/RQk/LASoO8EyG0w/wsowOAQNDBR+n1dthWN8AQQdMRi1b+ZebMmTk5vps4INQ2jOgIdWsjR44clD7w3Mff3PX2ER51sZ+xRn/qguaw09WBgVGM5VWK1KTg5LHr8AhQOyAm6GOZhYd1rGtcB7AsrCx89ulnV6xYIRYHfxYa1KthBQ5C3Vp0dHR+fr723DldZbFnYZRq2Ij0h1trpOaTtrC47dFkKVLYxqfeaNrHWCpCVtJyYdDlxcGhpmAnQpGQmBCIDbkYqLVBueWyZ/8EAXJeTU3NlClT/vOf/+DoIOhKYBkdoe4uOjp61KhRBnVFVP9h3sszU28vrPjC6rjYDN6maTJV1SgHpApVPmY3d1msAmVb/dppxuFwGny2cm/GaPHR9EvUJRGdICDG3x8inSOTQmKCj57ibaBprzcsQLkFzpuhzEIWW5OjE0iSrKwspQkG4kSQLgM+AQNkn332GQD8/PPP8+fPV6k6NUctQhjREeoRbDabzdi8MMqjRAlR44ovbLU16dRHjjUc+8OhMxA8KvaanKTrrhWFXxYYWD8GO72gOdxuW3etsdjzG8KbiomiWL7PFu8Uy4+lk6Wsiov6ZsLgICx6sjEAg8X+pvOznlHAB6USJGIQCAAAzGYwmQEAzJaLI7S3JJdd/EpH2ewALAv1DrDR8L96OGl4+OGHJ8ydMGXKlKioKABwuVwNDQ0nT548cODARx99pNHoAQBI4FP8yspKjOio0zCiI9QDREdHm7Vq2u2keJc9zrVVaX57bS1ptc+dOzdzyoz58+d/8skn69at++3I2n6zpiZOujgsKMsw4Ed1bqPhtEKaFKUa1toKbtpeWb+3tU8T6bRmM7oKWUmCO63ZZOoquDjXmJ2w1FNVF6iSzvd8ixPBeROY3CD3cSvjQrVKCUpl86fgchkEaWZQvQHAycCmKvjl4uhxTz755OrVq73X4fP5CQkJCQkJ06dPHz169M033wwAwILL5SooKMjKygpO1lDvh+O6I9QDvP322yteW80XSweMvlEV16/82A8kRamLT1i09S+vePGJJ55QKC6rad++ffutc+akzc+LyRnOMmzZt3vCBqWFZ/rVlD1SOTQxalzL6netsbiyfm/bzfHUVGU9VQkAIlYSQcdHMj4GsWnGDc4i/vHOz9VWbYU9DXB/KvdOLLo4VJxYHLS2bG2qKHRrV1fC6YtHSaaUf7fzf+PHj29tfZZlv/zyy4iIiPDw8L/85S/5+fkhyijqdXJzczGiI9QDMAzz/fffFxQUnD9/vry8fObMmW63e+zYsSkpKVFRUT7bSL/22muvvvqqIDGOEgmScscr+iV3KEWJMFooUEhEMQDgcBqs9gafle2BUsQ/Vk9VdfLLW2oEOcqI0TLvKdFCj2VZ7Xe6qn/W3jB2SkZGhtFojI6Ovv/++wcMGODnFnC6UnQlMKIj1PP4P8b7Pffc88XObwcvus3ngK/dTeeCulgEcdGs7q2KyJsj5aMCP6WNn+yV9qo3qjMgY926daNHj+6qbKC+DCM6Qr2WXq+PiIgY9dIyUViPaWl1XLC3Q83l4mIujqPOOJgL/6qR58jCckM0hJyHU+NSf1znPkC/tPylJ554gqKuYMJ2hK4AzqaKUK/F5/MZhqEEXVcN3XED3MNPCg76uXJU5KVpUUghKc2UMNb22/O3jQUBEGFAyIGggHUCawW2kQDa58qOWkfte3WOI47FDy7+6wd/jYiIuMLUEbpCOMIMQr2TRCIZN27cqf9s7EGVcComSslE+rOmTApJl4/6En5DuPGoyVHTyUnJWKBYKgN4WUAlAxkGhALISKCSgRrOEj4q863nrKUPlC0Zs6SipOLNN9/EcI66A4zoCPVOBEFs2rTJXF1jb/Q932j3FEOn+LNay1nPCR6R9FRizf/V6A/oO5Mw2Q8IHyPzAMEDsh8LzevS1RvrX3n2lRUrVnBdzBHqDjCiI9RrnT9/XqCQCxRd1l6sEyJpvzqK+2wSTsko2spIB0s7mihLxADZ+gN4QgjEpZoD2kxX/r1KUaJ48MEHO5oQQkGFER2h3snpdC5dujT1puupLuzR1XE8EFBs+3Op+RyWlbExAMCP7PhUbER7Q9j+WfFuLbIW3nXu1phbT506hT3NUHeDER2h3qmysvLs2bMxV2V3dUY6TMa2EyllrRTC6z5Sxy6K6UySRKs/emizk3UzAMAybP2m+tpldRvXbHzvvfeaDemDUHeAbd0R6p0cDgcAOI1mYZsTtHRDKibKQDZ24otOtVOW/ec05iw3JKZ/WJPvh+gATd8W1f7rV1GaDGhXdmT2Z7991r9//07kDaEQwIiOUO+k0+mAIAjS/7DWXbRb697qNOIE0Cbaes4KJGE4ZHBrXREzIpz1TtrKhE8Ns5fbGScrShUK41tM18bogPQxYarhYGXjlrOUXOAstjz//PMvvvgin9/xKn2EQgUjOkK90549e1Tp/QRyWfurdjPt1rq3Nrdp/INxtf+pFQ0QkyJSOUYhzhCbfjUJk0W0mW74SgNuVtRPdGF7Y+zdMdIhl1XcE2BjGTWQsd4LTb/VVL160N1oHT9+/LvvvjtkyJAr2y2Egg4jOkK9EE3Tn376aezka7o6IyElShEl//Wy4evDb7jYy0117cVfCeJ0sT5f3yyiAwDBVLNAcyV1xkVXrcjX/VCanJT8zrfvzJw5089hdxHqWhjREeqF9u7da2ZEM+e8VVjxBc10ctCVrqJi2unh3Wqtux/qNzWkPOd70hqCqbVX1Kg/MVnONDkq9NOnT9+0aVNYWKiHlUWo07CtO0K90J49e5KyJkhFMZmpt1Nki8fGPdyVDJ3OOBhSfOm+x7guDRxrr3ZUv1Wq3VXqqNAvXrz422+/xXCOehaM6Aj1Qj/88ENS1gQA4IJ6V2enu3Ab3ZSUAgBrsc1R52AcTPGjJW6DGwAcFxzFi4tNR00A8OSTT77zzjs8HlZhoh4GL1mEepvGxsbTZ85O+fss7q1UFJMQNa5Gc7hrc+U/O2EJ0pZtxTZRirBpV5O9yuGscdAWxnLSol6vjrotuvixYpfGBQCTJ09+44038ME56omwjI5Qb1NfXw8sS7tdniWJUePkkqQuzFKH2AlrkLYsz5E7qh32cnvCI/EJTySoJikpOWU4YrSesbhNFydYmzp1Ks6IinoojOgI9TYDBw4Ui0XnD271XpgYNa6r8tOtJD+XHP9IvPWclRSRkbMjVZNVjkoHpeTJhkkBQBmunD59elfnEaFOwlp3hHqb77//XhyZPGTKAu+FCmmygK9wuoxdlatugqAIk4EtW1LKixfw701xiwQSiaT66WpuiL3Nn23Oysrq6jwi1EkY0RHqVViWffnll8fcuZzkNR/dLFyertYe75JcdS2X1kXJKRdL1qlBqwPYqwGDmza4He9VQYIYrNaUlBSXy/X6669jAR31aBjREepV3nrrrWoDM2HCLS0/kkuSe0dEN5uhQ0Ph6ffpa/5dy2Qq4IF+cNYIO9SjRo2SSCQHDhwIaxJcP2/e8uXLU1JScC411NNhREeo9zh16tTLr75+579/JSkff9o8qmd0TDcThsBu0BInZSwMNDnhk0oYFwE2uq6uzmKxAMCKFSuWLFkS2OQQ6irYMg6h3mPdunWZU+5URDdv1l5fUrB33ZMKqe+x0rqbGl5J2yuYzB3YWkUVaAUi4BFQboWftbC6GABiY2ONRiMAxMfHX0FOEepesIyOUO+RnJy8++heY0O1IjrJrFU3Vpwp+XlH+W979HUV4UkDT363no5zUYIOzB4m4CuEfKXDZQhZk7pKXqGjvd5rZr/7q1dUgVYHwCdhmBLKzGBwAwMAoNfrGYYZNmzYxIkTryy/CHUjGNER6j369etXeeKnL566fvzCFXvXPck6LSzLOp1OANBWnTvwn2VUhCph4piYq0f4szWJMDoz9XYeJXLTdrX2eLDHqHGDs4ZXWskr9GflJi1EhLe5NRou1IBW9+f7h/tBkxN21AHNwu/60tJSAEhISIiOjr7CbCPUfRAAwLJsV2cDIRQAVqv14MGDjz/+eHFx8bBhwz799FOCIORy+eeffy6TyebNm3fVVVeZzeakBbPDB6W3vSmKFA7rv0gouNRY7ILmcJCCOhfLL1AlNOFqf+2L2YMhg1udVtVNQ3EJ2OwtPmBZIAhYdW7a4AkvvfTSyJEjRSJR5/ONUHeSm5uLER2h3oZhmJtuuunOO++cP38+t4T7GycI4vfff581axaTmpA+76a2NxImTxuY1LzB/InidwNb/a6mKpvI2iaqrhPfFYsgPa15UHfToNFAgwZoppWv6ZyKf1SXFpdGRkZ2IlGEuq3c3FysdUeotyFJ8sMPP+TzLz0v94xSPnLkyGXLli1f9QrLtjPnt0QU03JhAHu0q6lKfx6Zt8FmhzNnITwc5DKgKDCbwWoDQxu/NxgWvq+HRuf9996P4Rz1ShjREeqF4uLiWvsoOjraabKwDEN0fPRyiSgAT53NhL6If9xCBqCLGs2AphE0jX6tLAWV+1ydtJ59fuvzV540Qt0QRnSE+hadTsfStNNgEoWr2ljNaKmCFkPBC/lXOgbLBaqkjH/yCjfSIRTLT6TTYuhkESs9rzI9NG9mREREKDOAUMhgREeob5kyZQpJkqbqmrYjusla7abtPCqQDcf0pKb9cN7khAjBZUtYrgkvAAAwLJDtzXNqo0HvglghaJy83yyxdArB1tdDPet2G08VPbRlRydzj1C3hxEdob5l8ODBq1ateuGlFwWPypT9U9pYU2cqjlINC1S6bnCe4f/SzkoXbLCuFNJlECeCG2Kg0QmHm6DJCSISNE5odICIguFKmBYNwlYeGeyoA70LRJTQLAgXJsSPvY4SCggggCBsmia2sCwmxkf7AIR6B4zoCPU5zz33HACs/nxj2xHdaKkOYERvpOra6ZxWb4c99TA9Fq4Kg2IzrC0BkoA7k+FwEySI4GYF1NggTgR6F3xQAVNjYODlY7u7Wfi+HiIFcFNcBB2X4crhwWVlfaFKUeJy/Pjjj1OnTg3UTiHUreAosAj1RZMmTbJV1uiKSttYx+EK5PjqBlLT1sduBnaoYX4iTIgEMQXDlXBHMsyIhQgBzIqDnDCQUJAuAxkPEsVwbyocaoSddWCnAQBMbvifGj6ugH5SGBOR4s4c4hrjHc5Zlj27/gva4eDLpDNmzFi9enUA9wuh7gP7oyPUR+3bt2/WLTen379AnhQPABZ1A+N0iSLC+FIJt4JckjQ4db73V4yWqsLKLzqX3B+CAwbyz1bpbgYONAEJICBhgBTq7LC/EcZGwFVhHdhioQl21UGUEHQuuC0RYkVCkGS4clRMVLMVm04Vnl3/pSQm0lJbT1Dk0MFDTp4Maes8hEIA+6Mj1HdNnjx5wbzb1r/3aeKkMbYmHcnj8aUSc3XtwAU3c0Gdph3NvhKA3msOGnbXQ4MDBitAyYPNF0DBhxFKmBkLsg7ejjLlMEAKLgbEFJBEgntAijuzWU07ALAsW/X9fpamLbX1ydMmac+ef/bZZ690LxDqljCiI9RHuVyu//73v8MXLwQgRBEqSigEAHuTrnzH93yZNG7MqNrff9XJSmiXw2bUEgQpDY8dMeshiTDa6mjoRHIiVmIAgM0XYGo0xIsvLn1FAW6m1WZu7RKQICCljHKAc3jLojnHVFEtT0m06wy03d50+lyiTJmbm9vJ5BDq3jCiI9QXMQyzatUqh0QojY/1Xi6KCBt4e56purb28NFrbn02OXUiQZAkj8/QtKbs5KENL5tsF5ysOSprCEPT0vgYgUIOXmPStUHJRNUXnwEV/1I4BwCKgI4PdHPp2yw/kU5LcWe2sY6iX7JN06QvKXfb7CuX/uXJJ58kSWw/hHonfI6OUF909uzZIUOHjnr+CUl0q+OhDu2/UNpiLFit8fyZwk2NBadZlrU1NDoMJtrhEKqUKdMmiSLaeQp+mN5Kby6H+1OvPP8AoGQiM1w5Ilba7pqMmzacqpAVFR0+fNifHx8I9UT4HB2hPmrnzp18qaSNcE6RwpbhHAB4lEggl8ZfO9p7obWhsXTrd0nXjZclJ5B/lrnddgfJo0jepZtMFm/y73QZmNwgv6I7j5CVpLgzY+m2ut55S024/od3H3vjX69hOEe9G0Z0hPqi8vJy5YC2ImKYvJ3pVr1JoiMzF82rPXi09uCvjMsNACzLUkIBJRQSFOm22dPmzOSJhDJWlTh4lLrygntoJ+88QlaS4E5LpNP8/0qkcmhcxCjdheLRo0e3vzZCPRlGdIT6Ip1OJ5DLWvuUIoWJLQZ152j0p30uJ3m8xMljfX5krlGXfL2DL5O6rTaBQn5N9m0NrhoDqdGTjX7OvSZkJSomMoZOaa35W2vC5GkDEm4EAHl00rFjx66//voOfR2hngUjOkJ9kdFopJ2+R3CjSGFKbK5Q4GNSFjdt15mKO5qWLCE2YkgGkGRU9hBuSSydwtWZu8FpJg2efup6UgMAIlbCPR2nWL6MVfJYvoxtawj61lCksH/8jdzrMXc8f+ucefPm3vrhhx92YlMI9QgY0RHqi3Q6XeOpwgyvJQK+QiqKDpOnh8nTW5ugRWcqppnmndT9ETliKMswLZfzQKBiojwl7xRoq9V6R/WPv9GzI5mT5xUf2qZWqwO4fYS6G4zoCPVFBw8elMlkjjJT+pjZUlG0RBTtzzRrrVW5t4sgiE5Mx34lIpVDwxWXmgLYzXqT5oKZCORUcgh1N9gvE6G+iCRJpVLJN4jjIkYppMn+hHOH02CyVocgb1fO8/jcQyhVyiLiDx8+fP78+a7KFULBhhEdob5o06ZNDlKSNeNB/7+i7fgT9C4RJk/zPD73IAhi0sOvu93uF154oUtyhVAIYK07Qn0LTdODBg2qq6sbc8+rElWr/dEBgGUYwmt4tc49QQ8ZihSGydNjI3J8dqMHAKFUOfDam7/55huNRhMV1bE28wj1CBjREepD3G53QUGB0+m0WCyJw6/lFtIuB8UT7P9weVhi+tCpd5MUxdB0/nvPUnzBhPtXEcTFoC7kK7ou474J+AohX6mQJkuE0QppUtvPDoRShUFdMWjQoKeeeuq9994TifCZOuptMKIj1FecO3du2rRparXa6XQKJPKzP36elDXBZtQW7HgvIikjddT1xYe3O8x6s1bdWH5ar65wWowESUUPGB49ICs8aaBCktzVewAAECZPk0uSFdKk1srirSEIcvB1C/a9+3RhYeENN9wwf/789r+DUI+CER2hXq6kpOT06dOjRo0aMTInbuj4G+9dLVFGssACED9vfOWa+X9NzZkyMm+xWBFRcewHsTIyPGngqFufkEXEH/1qtbromCq+/+FP/wYAmZNvsxoa7WatKCKsYtfe/nnT+DIZyecBywIAEczpTwR8hUKSHCZP926+3lHmprqyo7v79eunVCqVSh+97RHq6XCmFoR6uUmTJqnVaqPROOCGh8cs+Kv3R82elDfHsgzLkCQFAKW//u+XTf/od/UNatNvLovVrtXri0pEkRGWmjplWj/lgNSEidd4D+EeEHJJUpg8vRPF8ZZYhvn0sbHG+qq4SOUDDzxw33334aN01Mvk5uZiREeo13I4HMXFxddMvH7iA3+XR8YnZ0+6kq1x4d9irz9fvdXpNDgMRofeaKq8QDucjMtlvlBHCvjpc2/iy9qfDK1dcklSSmzulQdybyxD/7Hrox/fWbJg/vzly5dLJJKUFH/nekGo+8O51xDqbUpKSjQazZtvvkmS5LFjx8xmc84tTw6ZsuDKt8yV5qWimGH9F52v3gpEtVClVKQmcZ8ybvfJdRuOv7Fu9MtPX+EUZ8kxuXERo648w82wLKu9cJ5lmF9++WX06NFpaWnHjx/Ha0Q9/wAAIABJREFU2dhQb4JldIR6A5Zlt2zZMmjQoPHjx2dkZBw9ejQqfbjTbBow+sbrHn07GCk6nAatqVhnKvYMO+M0ms58+LkkNlqV3g9Y1m2zC1WKyKwhHd2yXJI0ODXwzdbOH9q2/eXbXn311eXLlytjU52G+traWpWqMyPGI9QNYRkdod5gyZIlJEkeOXLk6NGjkSOH1Uh4I595dOTVjxpKK1JG5AYpUaFAGRcxiitMGy1VRmu1UVI1+tmnf1u9Rt2kDc8cSFBk+Y4fDGVVkcMzFf1T/C8Nm6zVpTX/S4nN9WckO/8popMB4OjRo5KwaL5YtnDeLAznqJfBMjpCPZjb7f7666/vumcRJRQo+qXwJOL+eTfwREIAyEy5XSHtmv5mDqfBYm/QmYo1upPl337P0LQ8OUGelCCJ7UBjNIkwOjP19gAGdZOm5v27BzFuZ/+rb1AX//7lxo9mzpwZqI0j1OWwjI5Qz3by5Mm777t34PybI4YOIvmX/Tm76S4b4k0oUAoFynBFulCgJPJIlmXPb96qPnIsbtzV0TnD/dyI1dFQWPFFAIP60a9WM25nWFhY2dE9t956y4wZMwKyWYS6DxzXHaEeqb6+HgDOnTsnTYyLGjG0WTgHgMr6vW7azr02Wqrqmo5d0Bzm/tU1HTNaqjyfBk9seA5FCgmCyFhwy9CHF2rPnrfWa/z/utXRUKn+KVCZyZh4KwDodDoA9vnnn8c2caj3wTI6Qj3S1KlTa2pqtAb94Htu97mC02U8XvSvtjciEUaHKdJjw3MC+8Tag0eJFNIknakEACgBP/22WRW79jIulyq9f9SIof5sodFwWiFNilINu/LMyMLjuBcSicTh6NZj1CPUORjREepJGhsbV69eff78+ZMnTxIkOe7Nl0he5+cdtzoarJoGddOxlNjcgETNliSiGC6iAwAlEAy4eTqwrProiQs/HU7MHefPFtRNx9vIG21nLUWs6Q8WAEgRKIYT0kG+qx6l4bEieTjjMJ84cWLgwIEd3xWEujuM6Aj1DAzDPP/885999plVIbE1NA554E5hmIIgA1B1TDOOstrvACBIQb05gogdPbJky67GP85EDB/cbu231dHgcBqEAh/jttJ2tnYj7az3WrmIlQ9no2f7+JXDE4rDEtJixa709M4PJYtQd4YRHaEegGXZe+6558tvt6ffNqv/oDTG5aKEwsAmUan+KUyeHqTq95b63XR95f9+qv+tIOOOW3nidhI1WquiBD5+bTTtYbzDOcd0kiVFdOS05kHdZmyqO3d09eef4xN01FthyziEurvGxsbz589v27YtfX5e+OCBBEkGPJwDAM04ajSHA77Z1lACQf+8GxJzx5du/a7dlY2W6pYLHWrWdNJ3z1uuEr4Zt91KkBQZzBllEOpaeHEj1H2dOXNm9erVV111VebgwVHXXxuWMSCoyWn0pwPeAN5qb1GI9iKNjbY1NFrUDW1vxOEytFxoq2x1IA3GAZZzTLOF+957hmXonJycttNCqOfCWneEuqmmpqb58+efLT4fPXL42MV3BqNc3gzNODT604EdU73tbvE8iThh4pjyb/ckTBgTNiittdU8A816Y9r87eGoB+mgi69pt8vSVFdffCI7OzstrdVUEOrpsIyOULfDsuz999+f2i/1VIw6ccmN/WZPC0E456i1xwK7QZ/Fa29RI4b2z5te9/Mxlm5eqr5sO87m23HU+zvYJUlRnz+Z63JYBQIBTdN+fguhHgcjOkLdjtFo3LVrlxnscFWYPtXMjeoaGk6XUaM/FaitOZwGp8vY7mqS6MjYa0aefm8j43a3uqkWvwyEMW01cOP9OWT74U9eKTrwX6uuwapruPnmmymq8539EOrmsNYdoe5l1apVv/7662233Xbo0KHjx6oNqVI7YRGxAZh03E8XNIcD1Y1NYzjt55rhgwfSTlfZ9j0D8qYTlI+ShtFa3WyYel6b06zwlQQAWLTqnz97lVuiVCqfeeYZP/ODUE+EER2hbqS2tvalFS+x96bAsSNwvAke7w8ANVTJAHdWyPLgdBkr1XtTYq+7wu1o9Kc61Hg+KnuI22Y/u+ELgUwqjoki+TxxRLgsMY4nlRhKyhOixpkaa3kCkcNikIbFkBSlyBI27WEYX4/peUoQpxIAIA2L4QnFjNvF0O677roLG7qj3g0jOkLdAsuye/fu3bx5M8uwkCmHq8IgQwaD5ACgpqpS3Jk8EIQsM2rtcYkoutMldYfToDGc7kRfuLgxOdE5wwFYW0OTvqTc1qjVnDhtqq6l7faGI6ciwgfVnPnZ7bCljZ0FANc/8S/laFJ3wMfT97CJf0ZugghLSNOUnQKAMWPGdG53EOopMKIj1C3QNH399ddDXhy8MAgkFADA6PCLHxGuGl5pijszlPkpq/3O4TImRvk1UKvFXk/TDjftsDoarPZ6z7CvnUAJ+AAgS4yTJV4cht1hMDFOpywmftSgJSzLup02q67hh38+bmyoCp+Y7NY375UeMZVUZF2M6CzL5tz82O7VDwEADiyDej2M6Ah1C4WFhQRBsGMjQMlv+WklrzCCjpOxbT46DrQazWGdsThSNVQqipaIornh5BxOg8Nl8ARvi73Bn7ZvV0KolAMAzTgs9nqpKIYvlNjN+vCkjNN7No6964Xo2ZQ8i9UfZRg78JUgzyK5+nYAOH9w23dv3ue0mQFg2LBht912W1DziVCXw4iOUNf75ptv7rxvIXtXEiha/ZP8Q3Awy3ltiIO61dFQVR+w+UyvkLrpeP/4G5xW09Ev3ho8ZYFYcbEOQ5xKiFObt2B32SxNVWcZho6Pj3/mmWfuvPNOfIiOej0CAFjW326dCKHAYln2hx9+uHHOTfQT/SBZ0vbKQlaS4cpRMVGhyVswCPgKIV8JrQwa0y7TwbrKoz/d9NzG6LRWmwqyLHt6zycHP34JnObnnntu2bJlEkk7BxahXiA3NxfL6Ah1mV9++WXWrFkauw7uTGo3nAOAg7CeFByMoOMimPhIOi6UbeUCQiKMzky93TMZjEZ/qlL9E+2ztbovbptdV118yytbwhJaHffNYTHsWbO4aP838+fPf+ONNxITEwOQb4R6CIzoCHWZHTt2aLIA5nasSXkTVddE1Z3ng5KJFLESEStVMpHcR9zbIOQ0AAR8hXc4B4Ao1TCFJPlU2QY/g7pDp7dY1aLw8NZWUBf/vmPVHUo+vXv37mnTpgUg0wj1KBjREeoav//++zfffAPjO18hbCAbWxthVchKRKwEALgqeu5t18Z7IV/ZcqpWoUAZGzHKz35uBI8HAqK6MX9g0i3NPjq04eVjW9a67NYZM2Z89tlnKlVIWxsg1E1gREeoC5SVlV0zYaxrWgRcHR2M7TsIq4OwAoCBbPReLmWUCXRaLJ0SjEQ7RyFJqvFvTaFKAQA6U4lGf6pZX3mRItxlty5atOiDDz7g8fC2hvoobPyJUKgxDLNjxw5XAh+mxUBoO0lbSMN5/vFfhbsvUCVucIYy6c41hfOmO1fCuFwAUFb7ncVrktafP3tt33+euv322z/66CMM56gvw6sfodBpampatmzZjh079KQFFiR1VTYchLWMf7KSV5hIpyW4B3S6hZ2dsDSSdU1ULfdWxUS1vbXSmv8NSLix2cIL/lW5uyzWqh8OROcM594WVnzRP/7GcEX6iW/fPfzJy9OnT1+/fj32T0N9HPZeQyh0HnjggQ/3bIJ7UyG++RPlrkKx/EQ6rRMD0l2gSip5hTThara1DFdOJBPf2reSY3I986+7abtae9yfh+jGiuryb7+nhIJBd8/liS8dOqKKd2DN8inXXbdr1y4+38fIPAj1Hbm5uRjREQoRrVYbGRPFvj4EZN2ubkzISga4hrcRiZsp4h+rp6pa+3Sw85o2NkWRQokoGgCs9gZ/Wrlb1Q0Faz/gy6SUSKhISaSdrrQ5Myih0FBedWrd+tSk5KNHj0ZERPiZc4R6K+yPjlDo7N27l00QdsNwDgAOwnpW8IuSicxw5bTbHr7tcA4ARfzjIqekteHtaMbRsWfqBMGyEDVyeMr0yQRBWNQN5zdvk6ckVn2/PyE27sCBAxjOEeLgYyeEgo5l2c8///zBBx+Em+K6Oi9tMZCNxwU/VfIKW1vBDc7jgr1th3MAoAlXEf94oFreSWKirn5pmb1Ja6qoBgBpbHTGXXPUR45HyBVbtmxJSEgISCoI9QJY645Q0P3000/XzZoKi/tDmqyr8+IXiuXH0skRTLz3iLM+H5y3IYZOznCN6kTqZkJfT1WayYud7VVMVAyd7F1zULHrx4YDv/7yyy9ZWaGbNh6hbg5r3REKuqNHjz7yyCNwU1xPCefw5/ytNVAKAEJWAgBc7/YOqaeq7ITVn2p8DzVVWU9VNutDbyAbK3mFnicC+pLy6h8PbvrsMwznCDWDZXSEgujrr79ecOcd7hsj4YZY6JPTc3PFfSUT1UZbOT2paSJrG6m6tn83UCw/xZBe8/cdD9296J///GcQMotQD4Zt3REKoqqqqgED09yPpECmvKvz0vUoli9jlfDn4PN6UgMAbnBZyNaGsm2BZeG98gnyrO+//14oFAYvqwj1RFjrjlCwnD59ety4ce6rFZ0L51z861jA695owmUgGgGg8/tTYAirIL8q/ArDOUI+YURHKJAYhjEajfv371+8eLExWwAL/J3Nk2L5KiZSxqqUTKSMUXpGXnODs5Gqq+QVduJJdq/CsLC9bsWKf8TExHR1VhDqprDWHaGAcTqd8+bN2/7tdlDwYWIE3Bjb7rDtQlaS4E7jYnkbq7nBeVz4U68M6mIRCAQgEYNYDBQFYjHwKLDawOkEkxm0WqAZAAA40pRxRHzq1CkcGw4hn7DWHaFAevrpp7eX/AT/lwX89kd6ELKSFHemn9Og8UCQ4E4r45+84jx2DYoEsRjksothG+Bi5G6NRAwSMaiUEBcLGg001LP0DvWr732O4RyhNmBERyhg9u7dCzfE+hnOcxy5HZoihWtWdoUoEigKnP52KQ8AmRSio0ClBGeDs+69OqvBnbg0UZjo74NwHgVxsWD/5EL/1GG33NJ8WnSEkDeM6AgFRnFxcUVFBSiS/Vl5iPOaTs941lHhYRARDvLLO8M7nGA2w4WaP+u0g4AiISUZVEoAANrGVL9ebThsBABJpjbuvg6Mnce6WcMe7fLP3idCO/MsQj0OjgKLUADs3Llz6IjhlikKiPmz9Mmy0OgAixssbrDT3itH0HFtPzX3yd6ph+hKBaQmNw/nACAUQEQ4DBkMSkUntuoXTzgHAEpM9n+zP8EnAIAUdey2o9urGzJgyOzZswOeQ4R6GSyjI3RFWJbdv3//3Qvvdj6YCIP+7Kh2zgTvl0dJwnU6HQAQFOmaFQVTorkPI/ye4sybgdR04lspbVYZ8CgY0A9Ky8Fg7MS22xIXcymcc6yFVtbFAoByXMceH9R/3vD6K2/g3OcItQv/SBDqvKKiouzs7MkzpuhuUV4K5w4aPqna/vl/GxoaLBaLxWL59cgvxJZa2FQNpwwAIGIlHU1IT2ranR+lJQG/rdZnHokJQAX0TiCTQlxs84WMk83JyQkPD9ds0bCEnCXiWTKNpTJYMo0lYmylTuOvRs1/NbYSm/e3zCfNMY6YW2+9NZD5Q6iXwoiOUOe5XC6KomBUGAhIMLig0AR1dtiruT5n4qxZswBAIBAIBIIRI0YUni2cGzOZ+LgKam1u6FjLNDc4S3lBbOUuFEB0VPur+Yl7fN6SvdTW1NQ0f/58zdeNFStrq/5e6rZIgFAAGWb+g+/UppQsKVWvqS+865xTc+n4NHypeeyxxyjKjx8mCPV5FACsXLmyq7OBUI8UHR0dFxf361f7IspI3VdFwywJrh9qkyyqDRs2REVdFiQjIyPnzp2rbWj69b3vSQEvMinNzyT0pOaEYL+D7MxDdJoBN+3Xk3KBADSN7a/mj34pIPM1M4s4TXzuX0UqhWratGlKk+DcnuOOJoswUWE4XF396kHTkWra7Hz77bd3794tjBdIh0gBwKl2Gt41frrxU5FIFJjMIdR7ffLJJ/gcHaErMmvWLK44fuzYsZycHIIgGIZp7aHva6+9ZjKZPtn0Wbg4MWrE0La3bCcsNVRJDa/0SrKnaQSzGSLCQSwGAKAokIh9rEZRIBaBd0nYbOlwWhQJ6Wm+tw8ApIBMf2fo4XcK9Hp9RESEQCAAli1asGXsNWOVCWk1NTUOqXTr1q0AIEy9GL8bvtLcd899SmUAuu0h1BfgmHEIhRTLsu+8887y5cvFgwZk3HGLzx5ZdsJSySvsxINz/8mkIBCAUAAyGQBAnRr692v/obvVBjQNNA02G5jM4HSC03Vx9JiIcFAq29kC4xSff6TYekYzatQoiqJ+//13sVi8c+fOsWPHDhgwoLKykltt2M6h/Eg+baULbz5XVFCUmpoaiD1GqJfDMeMQCjWCIB5//PGhQ4ded911AGzy1EmS6EjuIzthaSTrDKSmiaoLdjbMFgCuFF4PABAX41cbOk/5W6WEDvQo/5P649IpA8Y8ue5Jp9N5/fXXV1ZWfvjhh3v27Bk7duwdd9zx2muvAYAghs+P4ANA0w7tTVNuwnCOkP+wjI5Q1zh06NB9991XUl4mnzscxkeYSQNNhHAst8vJpDDQ3yf7ncTS7KmZp8/8cmbgwIEtP33//fcfeuihxCcT5SNl4jSxs95Zck/poe8P5eTkBDdbCPUWubm52NYdoa4xfvz4c+fO/ePV14ybTxgOFHZhOAcApzO426fNdM07tVGiKJ/hHAAkEgkAhE1RidPEjJMpf6Fi5TMrMZwj1CFY645QlyEI4umnnxYIBEufWgbhAsjqsiZgwR7p/cL/1bj2uZq1//em1+tJMckL4wFA5SuVMzJnPP3008HNE0K9DpbREepiDz300PDBw+DTKqi2tb92z2Q5abn//vv1en1rKxw5ckSYJCQIwnjEGFERuWHDBhwkDqGOwr8ZhLqYSCTKz8+//7ZF8HoRVLbod+4O2lQqIUQpqJ07d+r1epqmm33EMMwHH3zwxRdfhOWq7JX2C6tq3nnnHbG4lT5wCKHWYa07Ql0vLCzsgw8+OH369C8/l0CK1xixz5wCGw339YPsoFfIm8w+JnQBAJaQAxEDBJcrBzB6YHUE+PvgnXEy6vVqR6X94Zcenjx5smf0N4ZhysrKjh079tprrxXWFkYvio6aG1V0//m1r66dNm1aQPYIob4GIzpC3YVGo4EJfw63ZnbDTxrSxDz44EPvv/8+Mz0apkSDONSDobJkEpDeQ7QLgVIAG8+y9cDUE9C8wN2S9jtt4qmkf773r4iIiOzsbM9ygiBGjBhhA5vyWsWQtYMpKVX5WtXc8XMffPDBIOwHQn0CRnSEugu9Xg8xEQAAFjd8WiUroZc899yqVaumTZu2YMECW40dHkqFEM4RzhLyy8P5nwgeEAlAhLF0GQHtPPsnBGT//v3nzZvX8qPIyEhtgjZ1RSoA6A8YlGeU606sw0nQEeo0fI6OUHchFArhtBH2aWBF4e2DpldVVa1atQoA8vLyPv/8c3kJDV9cCGmGyH5tfUpIgDeUJeNZELSxlrPGsWPHjsLCQu5tbW3tl19+efDgwenTp1dUVCiulgOAU+Oqeb3mkw2fyOXyNjaFEGobRnSEuot///vfk8yDpjQO2vz+p5s3bw4LC/N8lJeX99FHH8HhJjAGq59Zs+nNWBAAIWz/a2QC8LJYKoMlYli4rDmbS+u68K+app3axMREo/HiBOw7duy4/fbbJ0yY8Kv714z1A6PmRrFutuKliuVLlo8fPz5gO4NQn4S17gh1F7Nnz549e3Zrn+bl5V2TM/qX13+HlzOBF/jf4s1nWCHCfK/nE6EASgEALACwRmBNjFXbtKs+uzH77R/fHjx4sKcunXsx8L10WZYMAFiGrVxVOSFuwvPPPx+QvUCoL8MyOkI9A5/P37Vrl8Ipgk3V0OAAixsqOjPFqr+ITrbCY0Gu3W0tXlyi+9Exffr0IUOGeD8az8jIAACX1g0AjIMpX16R7Rzx9ddf4wzoCF05LKMj1GOEh4dv2rTpb3/729GXf4MEMVRa4c4kuDayq/N1kavJWv33Q846Uz8qZsqYWXK5fObMmc3WEQgEAODSuFxNrtJnyvKy8j7++GOh0I/qfYRQezCiI9STzJw588Ybb9y4cWNRUZFIJFr58kqotcPN8SAIdX2bVMCTCfjcayfN6GyOyhf3LRp9y7iHx82aNau1IWIOHToEAJSUPH/v+ecXL3/xxRexcTtCgYJzryHUgz366KNfffVVIxghSQxxIogRQX8pRHemyDsy67K3LBkPZILPNTOjwgZHhXnCOafyaNWW27dyvzNaS6K0tPTqq6/W2/VCsXDjuxvnzJnTiXwihHzKzc3FiI5Qz1ZRUfHVV18xDFNYWHjkyJHiqlKYFgM3xnS057o/EZ1Pkbn9EmJlkmbLGZrZ9/b+/uoBa9eubbnlTz/9ND8/f+zYsS+88IJarZZIJF999dWMGTM6lD2EUNswoiPU2xQVFc2dO/dUhhauj/b/W2IRZGZctsRnRL8qIWpwVLjnrdysTawvCzt3euoDZVaL6/mnn1+xYkWzrxQUFIwbN87Bo/mREnuFLiYqZvv27aNHj+7YXiGE2pObm4vP0RHqVTIyMrZt2zby6hzDICskNS9Mt8ZHS3PWR0P6tPBLw8tnFx685o8fhC67081KnIzeAi1nYblw4cKMGTOsVqv86gRCQF2dOGzz5s3x8fH+7w5CyH/Yew2h3kYqldION5wzXdFWWEfLZYI/I3+CunTisR1Cl91sZ1/ezrpoAIBrr73We2Wr1bpgwYLautqwG9NNR2vmDJzy448/YjhHKHgwoiPU28TExGzZsqXfcSF8UA4md+c2QoAN2Mu+KxVcqtKbeOzbMzXsazuZUS8z50W37vjhl/Ly8gkTJgBAY2NjQUHB7t27p02bdvDgQWmEFI42/fvf//7www/5fH7zZBBCgYO17gj1QlOnTj116tSKFSvWrnqHnhcHOe0MACfwOTQ7a/IeOc7ivBTg87+vWfAum5MKRWp4bubMY8eO7dy5c/To0SzL/uMf/3A6L861yufz58yY849//CM21teMLwihgMKIjlDvJJVK33rrrVtvvfWee+4pOlYOYXwYroRBvqdCEbYW0cHHT4EEdenGn9lF44kHJvNHv+zUarWbNm06e/qE1Pbbtz8bXC43AMhksscee+yJJ56Ii4sL5F4hhFqHte4I9WZjxow5ceLE8umPDtfEhX+ihdXFcMrg75dZY7MFarPVUGMwa8yxSqLeyCYnRzw0K/bJJ59UqVSR0QliAfnuk/14FHH77bcXFRX9/e9/x3COUChh7zWE+gqz2XzHHXd8++238Eg/yFZ5fxQXA3G+6sVZagQQl2ryJveL1/5QtuH2jQQBO5eSWYNjMh6vf/jRZd98801lZSWPR0ZHx77//vvY1xyh0MPeawj1ITKZbPv27Rs3bly4cCEkiuGBVIi9OL6bu3m/sz+xeiAujRtfVdVUuessAPSPgsmD4K9f1VvszOrVq7lPMzIyd+/enZiYGNS9QAi1BmvdEepb7r777q1bt2ZFDISjOs9Cm62VtdlGAGDdjPFIdf2Ggq2T3jeqjct+fuK7z4aJBcT1gyFWRY7KkAHAoEGD9u/fj+EcoS6EZXSE+py8vLzKysqlLz4Fo8MgptVh2AGAYE0sYyx//lfDT+UAEDl38G0f3xEuFp2rGpVec3ZmNrEvWXrbv90AsHr16oiIiBDtAELIFyyjI9QXPfroo+OGj4avari3rZbRAYCt5SmFs2bNEoqEMYuyC9RNAFCWPLQ0aUi1lr3h76a7H3ll27ZtXGd0hFAXwoiOUF/E4/HefPNNOGsEhgUAmgFrK0GdNuh0e84/+uijTtbNj5RUG8wlWgMA7L56zg1r2MeefeMvf/nL7NmzZTJZKPOPEGoJIzpCfdSYMWOSEpKg2My9NbTSqY2SUZJMybRp0yIV4Q2fnwKAw1Vqrc3++55SecLVTz31VMgyjBBqG0Z0hPqua6+9Fj6qhAoLsGyTtvmnLM2qN9aXPVfuqHQsW7bs0KFDTRtO0RYnAOw+X/Xdqz88+eSTXZBphFArsGUcQn3X+vXrbbfbtv59K8SLnC8NatISEZfmSoXqt6oHNw15/PHHBw4cOHz4cACYdM215/IrwmcMbNhTkixMmjt3bpdlHSHUApbREeq7BALBli1bqqqqrkoYBh9W1h00s+6L402ZjpkMh4xvv/32nDlzuHAOABqNRhBPAoB+b9nDDz9MEESXZR0h1AKW0RHq0wiCSEpK2r59+1NPPXVsy7ETrxdIh0lpg1tikr754psjR470rFlRUXHy/MlhmUNZR735aO30TdO7MNsIoZYwoiOEIC4ubtOmTSzL/vTTT3V1dQMHDgwLC7NYLN6l8OXLl0fcEkHwCMPBU2Oyr46JienCDCOEWsJad4TQRQRBXHfddXfeeefJkycvXLgwdepUz7yoP//88zd7v4m9JxYA9D/p5s2b16U5RQj5gBEdIXSZ48ePP/DQA9dNvc4kNz322GNOp5Om6WeffTbugVhKTLI0a/zZNHv27K7OJkKoOax1Rwhd5tSpU5IJYRmvptBW+suVXx7MOqhUKs/SZ9KmpwGA9jvtmOFjkpKSujqbCKHmMKIjhC5TVlZmlQjMNkIu5w14q7/hkFHjbhgwbgBBESzN1q1Xb/z8067OI0LIB6x1RwhdtGnTpsbGxg8+/BCGKbkBZwiCUF2rVE1WkQISAHQ/6kb3H41DuCPUPWEZHSEEALBt27ZHH300KytLPcQN/aU+BoVloWFzw/+9+U4XZA4h5AeM6Agh2Ldv370P3Ge4VnyALIYbEgCAZpqvo/1Rl8gk3XjjjV2QP4SQHzCiI9TXWa3WOfPm6m5WwKi1NoIzAAAMiElEQVQwz0KZ9LJ1LKctTWua9n2/jyTxUR1C3RT+cSLU1x06dEgrt3mHcwBITLj02lJorfxr1ReffpGTkxPqzCGE/IZldIT6ugEDBoDexb2mSFAqIToKJOKLn+p+1DWuadr0/iasb0eom8OIjlBf169fvyieii9wSpMEctllH9VvbiD+Sxz48UB2dnYX5Q4h5C+sdUeoryMIYuTIkUK11Tucswxb/fYF5Q/Kw4cOYzhHqEfAiI5QX/fII4+Ul5fzwy7V2Lm0rtK/lA1rHHb48OHk5OQuzBtCyH8Y0RHq07Ra7fr169WRamnWxdbt1iJr0T3nH5nwyO7du1UqVddmDyHkP3yOjlCfVl5e7qSdGS8MJAgCWGja2dT476ZN72+aM2dOV2cNIdQxGNER6tNomiZIonJVVcLi+PpP62Or43Ye2DV06NCuzhdCqMOw1h2hPi01NXXTJ5tGiUYV3nlugnji0aNHMZwj1EMRAMCybFdnAyHUlZxO57lz54YMGUJRVFfnBSHUGbm5uTwAqKurC2WqLMsajUalUhnKRAHAZDJJJJIQ37BsNhtJkkKhMJSJOp1Ot9stkUhCmShN0xaLRaFQhDJRADAajTKZLMRDk1osFoFAwOfzQ5mo3W5nWVYsFre/aqdERUU1NDQ0W+h2u+12u0wm8/mVIOnCW4RYLObxQvosEm8RwdZ3bhEOh4MAgNjY2FCmyjBMQ0NDbGxkKBMFgIaGJpVKKhCE9M9VqzULeIRMKghlomaL0+l0hytCuqdON6s1umNDfRMGtQEkERIeP6Q/1CxaK8unSFFIjzBjdQFLk9KQ3phYF0tbGJCGtuDOApjcAkVIf0YAgNNkEcnCKH5I/1rtJi3B8HlUSHfWTZvdtIMkQxpcWdbFsiaSCPVpZVgzRQkIIqTXME07KIoMcQHS5XJ1Qa270WiMiop0WAtCmSgAZAyesXnjIyNH9A9lonfd83/XDOQ/eteIUCb6zqcnfjl88rMXMkKZ6PEi87zlBaVvhLrOVvQA/ULVSnm0PJSJ/nvqu64Z/VQTU0OZaN37x1nbhYRH40OZqOl3U/EaNTyVHspEwUETy85c+/bKkCYK8Ntr/5zz0o7YgSNDmej/Xr+XVz5yQMLDoUy0tPa9c9W7FPLloUzU7S42GJ8NVz0RykQBoFH7WmbGbD4vWJVbPpVV/Dh4SHJcXFwoEz18+DC2jEMIIYR6A4zoCCGEUG+AER0hhBDqDTCiI4QQQr0BRnSEEEKoN8CIjhBCCPUGGNERQgih3gAjOkIIIdQbYERHCCGEegOM6AghhFBvgBEdIYQQ6g0woiOEEEK9AQ8A8vPzQ5mk1WplWTZ//9FQJgoANqv92O9lRqMtlInW1+uLBbz8X6pDmWhxha5e68o/YQhlouerbXYX5J8L6aw/AMCwUP5zhSQspNMwWHVWukRrkoV0ki5nnYl1OE2/m0KZqO28DWw0FIU0UXCxwLL64vKQJgrAOF31xb87bSHdWYuunrKVavQHQpmo2VbKMDqnK6TTZdH0BWDdLldFKBMFAADWatVQVEjnq6Vpp9FoDPFsqhfnXps4cWIoU0UIIYRQYP3xxx9dMJsqQgghhAIrNzeXx73Kz8/Pz89PTU1dtGhRyJJfuXKlz9chsHbt2qVLl3rehmb3t23blp2dnZqayr3dsGFDRUUF93rRokWe5YGi1+s3bNig1+snTZo0adKkZguDkSKH26/s7Oy8vLxmC71zEgx6vX7btm2ekxjs08ptn3vt2bWKiooNGzaoVKpFixapVKrgpcjh/nBCcFq3bdtWUFAQ+tPa7JyG7KpudovwebMK4O5zlw1cfivweS0F8Kr2eTBDcFX7eYsI7Gn1HLe8vDzPLgT7tHp4X05BPa0kAKxcuZLbyoYNG4J6w/WWn5/PXcGht3bt2mXLlnnehmb38/PzFy1a5AnhAHDPPfcEKS0A0Ov1qampBQUFALBo0SLPfZ9bqNfrs7Ozg9F+YtKkSdxpXblypecK9iz05CRI8vLyPBdVCE7rypUrvU8oAOTn52dnZ+v1+oKCgtTUVL1eH4x0OVyog5Cc1kWLFnFnc8OGDZ47TghOq16vX7p0qeechuyqbnaL8HmzCuDuey4b713weS0F8Kr2eTAh+Fe1n7eIwJ5Wz3Hbtm2b92+XoJ5W79Q9l1OwTysAgFKpLC8vZ1mWZdmUlJQTJ06wwbdmzZolS5aEICFvOp1u4sSJWVlZAOBZGILdX7JkiVKpTElJ2bdvH7fkxIkTWVlZAU/IY82aNQsXLuRel5eXK5XKZgvXr18/e/bswCZaXl7u2SmdTscd5BMnTqSkpDTLSTCsWLEiJSVl4sSJ3NsQnFalUqnT6byXzJ49e/369dzrhQsXrlmzJuCJekycOJHbwRCcVu89nT179okTJ0JwWrkksrKyPOc0BFe1z1tEy5tVYHff+7Lx7ILPaymAV7XPg8kG+ar2/xYR2NOalZXlOW5ZWVncfTjYp5Wzb9++lJQUz+UU1NM6efJkEgBSU1M9dRp5eXmhafqen5/P1fbk5eVxvxNDoKKiYtGiRd7JcT+Ugr37KpWqoqLCu+IoPz9fpVLl5eVNmjSJK2kF1tKlSz0/ML0rdjzVXMHYU89PfgDYsGED1+LSO1HuUAfjdHM/t9euXcu9DcFpLSgoUKlUS5cunTRpkudQB/sIe6xcuXLSpEncDgY7Ua6C1HMVZWdnb9u2LQSnlauc9JxTCMlV3fIWAb5uVoHd/Q0bNni21sZ+Bfaq9nkwg31V+3+LCOxp5Q4d/Hkqs7OzIfinFQD0en1eXp73HT7Yp5UHXqeTex3UqkIP7pkcV8PD7UOQnv95y87O5s6lh16vD8Hut6y94WqTuEon7lPvR0oB4TmenipT751VqVQGQ7C6txEEoVQquXtxCI4w96TNuwItBIlyZ5ALq9xDsrVr1xoMBu8jHKQ/Je75oudeE+zT6qn85PZo27ZteXl5ITjC3F9Es7tbsK/qlrcI8HWzCuzuezbl/ZSh5bUU8GPe8mCG7Kpu9xYRjKt60qRJ+/fvX7JkCbflYJ9W+PPAel9RwT6tvE5/8wp5h/CCgoJt27Z5t0Pp9bhL2XMivX+kBxbX+CLEDQ9ZluV+CIfgVxoALFq0aNGiRZMmTQrlyApcitwOcnvqXZoMKu5qCXizu9Zwu5aamso9/wvNOW1biK/qljerYKTChVKu9iUY22+N98EM2VUd4lsEh7s/5OXlrVy5cuXKlcE+rWvXrtXr9SG+95IA4N0OolnlcJBwP0w8b0NWMdBSampq6Hcf/qzd4l4Hafe5GwQAeAqv3jtbUVHBPd0JbIqevwquJSf3NxPUI5yfn799+/b8/PxJkyYtXbq0oKBg6dKlITitzc4gV4ZISUnxPsLBa3bu/fsv2KcVALiKaO4mqFKpuBtxl/zhdMlV3fJmFfDd58qLS5cu9TQ8bHktBTzRlgcz2Fe1/7eIwJ5W7wq8pUuXcsXxYJ/WZcuW6b36EXD/h+C0gudRvE6n835EHzzebW10Ol3ImuN5gFezl5Dt/sSJEz0t47xbyc2ePTvgTah0Ol1WVpanCQbHu4HJihUrPA1PAqW8vBwAPAczKytr69at5eXlKSkp3LnmGokENlGdTrfvT2vWrMnKyuIyEOzTunDhwhUrVnCv16xZwx1Y73ZDEydObHb8A8X76mWDf1pZllUqlZ6DyZ3NYJ9Wj3379nlaxoXyqvYcZJ83q8DuPtcgq9k90Oe1FMCr2ufBDPZV7f8tIrCnNSUlxbMLCxcuXLJkSQhO6z4vAMDd8IN6WidPngwAsHXrVgCYOHGiUqkMWfvz9evXK5VKLlHPNRQy3vfEkO2+d0Q/ceIEt/vezbMDaOHChdz2PbjlWVlZXPvhIP128ZzWlJQUz8HkmvpzrWC2bt0a8EQ9vO/+wT6t3P2Ik5KSwh1M7jbhOcgBT5S9fB89QnZalUql54YemtPqvb+hvKq9bxE+b1YB3P2UlBTuPsDhLlef11IAr2qfBzMEV7X/t4gAnlbP/ZbrOsHF7GCfVm/NfiAG6bROnjz54phxnu5xoXyqUVFR4al2CFmiHK6S1vM2NLvPJeHdCoar42rZEicgaTWryffsr6fxS8AT5fg8mNy59m4yHaSkuVTayElgcU/mmh1MT9V0MFJsto8ewT6tPs9gCE6r9/6G8qpudovwebMK1O43a//hffG0vJYCdVW3cTCDfVX7f4sI7GltuQtBPa3NkvbeiyCd1tzcXBwFFiGEEOrxcnNzuzoLCCGEEAqE/wcyT4l/sGOYV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869" y="965700"/>
            <a:ext cx="2980565" cy="385685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907" y="951791"/>
            <a:ext cx="3536708" cy="38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2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PRECIPITAÇÃO 30 DIAS 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746" y="1162681"/>
            <a:ext cx="2954486" cy="349031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168" y="1029164"/>
            <a:ext cx="3939658" cy="375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32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CHUVAS NO RS 01° A 21/05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211" y="935722"/>
            <a:ext cx="5467219" cy="187219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966" y="788621"/>
            <a:ext cx="3771900" cy="20193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1530" y="2912692"/>
            <a:ext cx="2240205" cy="209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4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19823" y="-80874"/>
            <a:ext cx="7005600" cy="5727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Satélite – IR </a:t>
            </a:r>
            <a:br>
              <a:rPr lang="pt-BR" dirty="0" smtClean="0"/>
            </a:br>
            <a:r>
              <a:rPr lang="pt-BR" dirty="0" smtClean="0"/>
              <a:t>08H30 05/06                                      05/06 08H30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86" y="1297039"/>
            <a:ext cx="4313122" cy="323484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353" y="1217181"/>
            <a:ext cx="3561346" cy="371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CSOMO 2,8 Km chuva </a:t>
            </a:r>
            <a:r>
              <a:rPr lang="pt-BR" dirty="0" smtClean="0"/>
              <a:t>24/48  e COSMO/GFS 168H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820721" y="1295904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QUA </a:t>
            </a:r>
            <a:r>
              <a:rPr lang="pt-BR" dirty="0" smtClean="0"/>
              <a:t>05</a:t>
            </a:r>
            <a:r>
              <a:rPr lang="pt-BR" dirty="0" smtClean="0"/>
              <a:t>/06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303" y="1725853"/>
            <a:ext cx="2249965" cy="297937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188" y="1725853"/>
            <a:ext cx="2505825" cy="297937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933" y="1725853"/>
            <a:ext cx="2719899" cy="2979371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4444832" y="1429128"/>
            <a:ext cx="41344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COSMO        168h Até 11/06                       GFS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204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PRESSÃO/GEOPOTENCIAL  BLOQUEIO PRÓXIMOS DIAS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315" y="1148089"/>
            <a:ext cx="3075076" cy="359958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913" y="1148089"/>
            <a:ext cx="3123521" cy="3656295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379862" y="721487"/>
            <a:ext cx="52485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COSMO 09</a:t>
            </a:r>
            <a:r>
              <a:rPr lang="pt-BR" dirty="0" smtClean="0"/>
              <a:t>/06 				11/06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5232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TEMPERATURA MÁXIMA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779534" y="678231"/>
            <a:ext cx="4325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09</a:t>
            </a:r>
            <a:r>
              <a:rPr lang="pt-BR" dirty="0" smtClean="0"/>
              <a:t>/06 				11/06</a:t>
            </a:r>
            <a:endParaRPr lang="pt-BR" dirty="0"/>
          </a:p>
        </p:txBody>
      </p:sp>
      <p:sp>
        <p:nvSpPr>
          <p:cNvPr id="8" name="AutoShape 2" descr="Vi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369" y="1164520"/>
            <a:ext cx="2964633" cy="347030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024" y="1086679"/>
            <a:ext cx="3031131" cy="354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Tempo/Clima:  TSM OCEANOS NIÑO </a:t>
            </a:r>
            <a:endParaRPr lang="pt-BR" dirty="0"/>
          </a:p>
        </p:txBody>
      </p:sp>
      <p:sp>
        <p:nvSpPr>
          <p:cNvPr id="4" name="AutoShape 2" descr="Map of SST anomal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353" y="794217"/>
            <a:ext cx="6495709" cy="407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TSM ANOMALIAS MENSAIS SUBSUPERFICIAS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378528" y="1406237"/>
            <a:ext cx="6077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Jan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err="1" smtClean="0"/>
              <a:t>Fev</a:t>
            </a:r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Mar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dirty="0" err="1" smtClean="0"/>
              <a:t>Abr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799" y="813900"/>
            <a:ext cx="4914568" cy="423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9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24" y="70905"/>
            <a:ext cx="7417558" cy="572700"/>
          </a:xfrm>
        </p:spPr>
        <p:txBody>
          <a:bodyPr>
            <a:noAutofit/>
          </a:bodyPr>
          <a:lstStyle/>
          <a:p>
            <a:r>
              <a:rPr lang="pt-BR" sz="2000" dirty="0"/>
              <a:t>Previsões do </a:t>
            </a:r>
            <a:r>
              <a:rPr lang="pt-BR" sz="2000" dirty="0" smtClean="0"/>
              <a:t>fenômeno </a:t>
            </a:r>
            <a:r>
              <a:rPr lang="pt-BR" sz="2000" dirty="0"/>
              <a:t>El </a:t>
            </a:r>
            <a:r>
              <a:rPr lang="pt-BR" sz="2000" dirty="0" smtClean="0"/>
              <a:t>Niño / Índice </a:t>
            </a:r>
            <a:r>
              <a:rPr lang="pt-BR" sz="2000" dirty="0"/>
              <a:t>Niño 3.4 (Pacífico Equatorial Central)</a:t>
            </a:r>
            <a:br>
              <a:rPr lang="pt-BR" sz="2000" dirty="0"/>
            </a:br>
            <a:endParaRPr lang="pt-BR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301673" y="874822"/>
            <a:ext cx="1649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Probabilidades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1161591" y="4693653"/>
            <a:ext cx="15878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</a:rPr>
              <a:t>Fonte: </a:t>
            </a:r>
            <a:r>
              <a:rPr lang="pt-BR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APEC </a:t>
            </a:r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</a:rPr>
              <a:t>e </a:t>
            </a:r>
            <a:r>
              <a:rPr lang="pt-BR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IRI. </a:t>
            </a:r>
            <a:endParaRPr lang="pt-BR" sz="1000" dirty="0">
              <a:solidFill>
                <a:schemeClr val="tx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291351" y="4556524"/>
            <a:ext cx="3670191" cy="40011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Conforme reuniões anteriores, mantem-se a tendência de atuação da La </a:t>
            </a:r>
            <a:r>
              <a:rPr lang="pt-BR" sz="1000" b="1" dirty="0" err="1" smtClean="0"/>
              <a:t>Niña</a:t>
            </a:r>
            <a:r>
              <a:rPr lang="pt-BR" sz="1000" b="1" dirty="0" smtClean="0"/>
              <a:t> no segundo semestre de 2024</a:t>
            </a:r>
            <a:endParaRPr lang="pt-BR" sz="10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8042081" y="3609357"/>
            <a:ext cx="902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 smtClean="0">
                <a:solidFill>
                  <a:schemeClr val="tx1"/>
                </a:solidFill>
              </a:rPr>
              <a:t>AMERICANO</a:t>
            </a:r>
            <a:endParaRPr lang="pt-BR" sz="900" b="1"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254" y="1351956"/>
            <a:ext cx="3741746" cy="2185967"/>
          </a:xfrm>
          <a:prstGeom prst="rect">
            <a:avLst/>
          </a:prstGeom>
        </p:spPr>
      </p:pic>
      <p:cxnSp>
        <p:nvCxnSpPr>
          <p:cNvPr id="18" name="Conector de seta reta 17"/>
          <p:cNvCxnSpPr/>
          <p:nvPr/>
        </p:nvCxnSpPr>
        <p:spPr>
          <a:xfrm flipH="1">
            <a:off x="6622466" y="2104416"/>
            <a:ext cx="3110" cy="3273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152967" y="3422507"/>
            <a:ext cx="902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 smtClean="0">
                <a:solidFill>
                  <a:schemeClr val="tx1"/>
                </a:solidFill>
              </a:rPr>
              <a:t>COREANO</a:t>
            </a:r>
            <a:endParaRPr lang="pt-BR" sz="900" b="1" dirty="0">
              <a:solidFill>
                <a:schemeClr val="tx1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/>
          <a:srcRect t="8514" b="6729"/>
          <a:stretch/>
        </p:blipFill>
        <p:spPr>
          <a:xfrm>
            <a:off x="1345716" y="1292388"/>
            <a:ext cx="3891270" cy="2076359"/>
          </a:xfrm>
          <a:prstGeom prst="rect">
            <a:avLst/>
          </a:prstGeom>
        </p:spPr>
      </p:pic>
      <p:cxnSp>
        <p:nvCxnSpPr>
          <p:cNvPr id="14" name="Conector de seta reta 13"/>
          <p:cNvCxnSpPr/>
          <p:nvPr/>
        </p:nvCxnSpPr>
        <p:spPr>
          <a:xfrm flipH="1">
            <a:off x="2083498" y="1931053"/>
            <a:ext cx="3110" cy="3273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52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CaixaDeTexto 4"/>
          <p:cNvSpPr txBox="1">
            <a:spLocks noChangeArrowheads="1"/>
          </p:cNvSpPr>
          <p:nvPr/>
        </p:nvSpPr>
        <p:spPr bwMode="auto">
          <a:xfrm>
            <a:off x="3492103" y="122635"/>
            <a:ext cx="218040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1500" dirty="0"/>
              <a:t>PREVISÕES </a:t>
            </a:r>
            <a:r>
              <a:rPr lang="pt-BR" altLang="pt-BR" sz="1500" dirty="0" smtClean="0"/>
              <a:t>TSM  3.4 </a:t>
            </a:r>
            <a:endParaRPr lang="pt-BR" altLang="pt-BR" sz="15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435" y="736508"/>
            <a:ext cx="2947870" cy="185680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010" y="697659"/>
            <a:ext cx="3027921" cy="193450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841" y="2849088"/>
            <a:ext cx="2892414" cy="185760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367" y="2729788"/>
            <a:ext cx="3332287" cy="209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0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7585" y="0"/>
            <a:ext cx="6838855" cy="5727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CFS NOAA  TSM PRÓXIMOS MESES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369" y="701417"/>
            <a:ext cx="5347554" cy="41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76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67" y="81211"/>
            <a:ext cx="2622869" cy="201320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901" y="150793"/>
            <a:ext cx="2334194" cy="179522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111" y="245549"/>
            <a:ext cx="2409623" cy="184886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72" y="2336798"/>
            <a:ext cx="2676216" cy="204357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3736" y="2248109"/>
            <a:ext cx="2911543" cy="213226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4827" y="2285201"/>
            <a:ext cx="2852815" cy="214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3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350" y="307665"/>
            <a:ext cx="6679508" cy="483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3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444622" y="4239889"/>
            <a:ext cx="1847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050" dirty="0"/>
          </a:p>
        </p:txBody>
      </p:sp>
      <p:sp>
        <p:nvSpPr>
          <p:cNvPr id="15" name="Google Shape;47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0" tIns="91425" rIns="0" bIns="91425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lvl="0"/>
            <a:r>
              <a:rPr lang="pt-BR" dirty="0" smtClean="0"/>
              <a:t>INMET PROGNÓSTICO </a:t>
            </a:r>
            <a:r>
              <a:rPr lang="pt-BR" dirty="0"/>
              <a:t>CLIMÁTICO </a:t>
            </a:r>
            <a:r>
              <a:rPr lang="pt-BR" dirty="0" smtClean="0"/>
              <a:t>MAI-JUN-JUL/2024</a:t>
            </a:r>
            <a:endParaRPr sz="23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373" y="741294"/>
            <a:ext cx="2025305" cy="2041861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4687681" y="2368763"/>
            <a:ext cx="526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Jun</a:t>
            </a:r>
            <a:endParaRPr lang="pt-BR" sz="15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678" y="765352"/>
            <a:ext cx="1946233" cy="1969334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6659249" y="2330725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460" y="727032"/>
            <a:ext cx="1910041" cy="2056123"/>
          </a:xfrm>
          <a:prstGeom prst="rect">
            <a:avLst/>
          </a:prstGeom>
        </p:spPr>
      </p:pic>
      <p:sp>
        <p:nvSpPr>
          <p:cNvPr id="31" name="CaixaDeTexto 30"/>
          <p:cNvSpPr txBox="1"/>
          <p:nvPr/>
        </p:nvSpPr>
        <p:spPr>
          <a:xfrm>
            <a:off x="8451772" y="2323977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4985" y="732183"/>
            <a:ext cx="2076933" cy="2050972"/>
          </a:xfrm>
          <a:prstGeom prst="rect">
            <a:avLst/>
          </a:prstGeom>
        </p:spPr>
      </p:pic>
      <p:sp>
        <p:nvSpPr>
          <p:cNvPr id="26" name="CaixaDeTexto 25"/>
          <p:cNvSpPr txBox="1"/>
          <p:nvPr/>
        </p:nvSpPr>
        <p:spPr>
          <a:xfrm>
            <a:off x="2629353" y="2364092"/>
            <a:ext cx="5389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JJA</a:t>
            </a:r>
            <a:endParaRPr lang="pt-BR" sz="1500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6555" y="2997572"/>
            <a:ext cx="2021416" cy="1996148"/>
          </a:xfrm>
          <a:prstGeom prst="rect">
            <a:avLst/>
          </a:prstGeom>
        </p:spPr>
      </p:pic>
      <p:sp>
        <p:nvSpPr>
          <p:cNvPr id="28" name="CaixaDeTexto 27"/>
          <p:cNvSpPr txBox="1"/>
          <p:nvPr/>
        </p:nvSpPr>
        <p:spPr>
          <a:xfrm>
            <a:off x="4522025" y="4582179"/>
            <a:ext cx="526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Jun</a:t>
            </a:r>
            <a:endParaRPr lang="pt-BR" sz="15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0058" y="3069067"/>
            <a:ext cx="1932129" cy="1907977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6507794" y="4510073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910" y="3124705"/>
            <a:ext cx="1776160" cy="1781386"/>
          </a:xfrm>
          <a:prstGeom prst="rect">
            <a:avLst/>
          </a:prstGeom>
        </p:spPr>
      </p:pic>
      <p:sp>
        <p:nvSpPr>
          <p:cNvPr id="32" name="CaixaDeTexto 31"/>
          <p:cNvSpPr txBox="1"/>
          <p:nvPr/>
        </p:nvSpPr>
        <p:spPr>
          <a:xfrm>
            <a:off x="8451772" y="4505950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5452" y="2889664"/>
            <a:ext cx="2130690" cy="2104056"/>
          </a:xfrm>
          <a:prstGeom prst="rect">
            <a:avLst/>
          </a:prstGeom>
        </p:spPr>
      </p:pic>
      <p:sp>
        <p:nvSpPr>
          <p:cNvPr id="30" name="CaixaDeTexto 29"/>
          <p:cNvSpPr txBox="1"/>
          <p:nvPr/>
        </p:nvSpPr>
        <p:spPr>
          <a:xfrm>
            <a:off x="2597085" y="4582180"/>
            <a:ext cx="5389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JJA</a:t>
            </a:r>
            <a:endParaRPr lang="pt-BR" sz="1500" b="1" dirty="0"/>
          </a:p>
        </p:txBody>
      </p:sp>
    </p:spTree>
    <p:extLst>
      <p:ext uri="{BB962C8B-B14F-4D97-AF65-F5344CB8AC3E}">
        <p14:creationId xmlns:p14="http://schemas.microsoft.com/office/powerpoint/2010/main" val="295395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61" y="2880371"/>
            <a:ext cx="2141398" cy="208990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295" y="2718080"/>
            <a:ext cx="2130836" cy="225219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880" y="2806215"/>
            <a:ext cx="2414210" cy="223622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444623" y="4239890"/>
            <a:ext cx="1847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05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6248" y="157869"/>
            <a:ext cx="2025305" cy="204186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6891" y="142261"/>
            <a:ext cx="1946233" cy="196933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1090" y="48724"/>
            <a:ext cx="1910041" cy="205612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789" y="163579"/>
            <a:ext cx="2076933" cy="205097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55186" y="2767326"/>
            <a:ext cx="2292766" cy="2204761"/>
          </a:xfrm>
          <a:prstGeom prst="rect">
            <a:avLst/>
          </a:prstGeom>
        </p:spPr>
      </p:pic>
      <p:sp>
        <p:nvSpPr>
          <p:cNvPr id="30" name="CaixaDeTexto 29"/>
          <p:cNvSpPr txBox="1"/>
          <p:nvPr/>
        </p:nvSpPr>
        <p:spPr>
          <a:xfrm>
            <a:off x="1379220" y="4402629"/>
            <a:ext cx="5389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/>
              <a:t>JJA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3601568" y="2259104"/>
            <a:ext cx="526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/>
              <a:t>Jun</a:t>
            </a:r>
            <a:endParaRPr lang="pt-BR" sz="1500" b="1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5784076" y="2165555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/>
              <a:t>Jul</a:t>
            </a:r>
            <a:endParaRPr lang="pt-BR" sz="1500" b="1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7812106" y="2099962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/>
              <a:t>Ago</a:t>
            </a:r>
            <a:endParaRPr lang="pt-BR" sz="1500" b="1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1000895" y="2315596"/>
            <a:ext cx="5389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/>
              <a:t>JJA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3327202" y="4470723"/>
            <a:ext cx="526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/>
              <a:t>Jun</a:t>
            </a:r>
            <a:endParaRPr lang="pt-BR" sz="1500" b="1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5866208" y="4504194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/>
              <a:t>Jul</a:t>
            </a:r>
            <a:endParaRPr lang="pt-BR" sz="1500" b="1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7883044" y="4501701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/>
              <a:t>Ago</a:t>
            </a:r>
            <a:endParaRPr lang="pt-BR" sz="1500" b="1" dirty="0"/>
          </a:p>
        </p:txBody>
      </p:sp>
    </p:spTree>
    <p:extLst>
      <p:ext uri="{BB962C8B-B14F-4D97-AF65-F5344CB8AC3E}">
        <p14:creationId xmlns:p14="http://schemas.microsoft.com/office/powerpoint/2010/main" val="300118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CPTEC-INPE/INMET/FUNCEME  JJA 2024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274" y="823566"/>
            <a:ext cx="7469279" cy="383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73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750" y="765329"/>
            <a:ext cx="6570358" cy="57634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908" y="765329"/>
            <a:ext cx="6740533" cy="416622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466" y="85436"/>
            <a:ext cx="5371343" cy="47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3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 txBox="1">
            <a:spLocks noGrp="1"/>
          </p:cNvSpPr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Obrigado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3" name="CaixaDeTexto 2"/>
          <p:cNvSpPr txBox="1"/>
          <p:nvPr/>
        </p:nvSpPr>
        <p:spPr>
          <a:xfrm>
            <a:off x="3825640" y="3346189"/>
            <a:ext cx="23070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marcelo.schneider@inmet.gov.br</a:t>
            </a:r>
            <a:endParaRPr lang="pt-BR" sz="10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459" y="238819"/>
            <a:ext cx="299789" cy="29978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037607" y="292387"/>
            <a:ext cx="11063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@inmet.oficial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266" y="1512307"/>
            <a:ext cx="378703" cy="31148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099181" y="1568599"/>
            <a:ext cx="734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@inmet_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5953" y="780338"/>
            <a:ext cx="745359" cy="4188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8455265" y="894837"/>
            <a:ext cx="596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INMET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7710594" y="2114609"/>
            <a:ext cx="14334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portal.inmet.gov.br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7122</TotalTime>
  <Words>154</Words>
  <Application>Microsoft Office PowerPoint</Application>
  <PresentationFormat>Apresentação na tela (16:9)</PresentationFormat>
  <Paragraphs>65</Paragraphs>
  <Slides>20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Oswald</vt:lpstr>
      <vt:lpstr>Calibri</vt:lpstr>
      <vt:lpstr>Open Sans</vt:lpstr>
      <vt:lpstr>Oswald ExtraLight</vt:lpstr>
      <vt:lpstr>Arial</vt:lpstr>
      <vt:lpstr>Simple Light</vt:lpstr>
      <vt:lpstr> 5ª Reunião Extraordinária da Sala de Crise da Região Sul  Condições Observadas/Previstas e Prognóstico Climático JJA/2024  </vt:lpstr>
      <vt:lpstr>Monitoramento da chuva 30 dias e trimestre</vt:lpstr>
      <vt:lpstr>PRECIPITAÇÃO 30 DIAS </vt:lpstr>
      <vt:lpstr>CHUVAS NO RS 01° A 21/05</vt:lpstr>
      <vt:lpstr>Satélite – IR  08H30 05/06                                      05/06 08H30</vt:lpstr>
      <vt:lpstr>CSOMO 2,8 Km chuva 24/48  e COSMO/GFS 168H</vt:lpstr>
      <vt:lpstr>PRESSÃO/GEOPOTENCIAL  BLOQUEIO PRÓXIMOS DIAS</vt:lpstr>
      <vt:lpstr>TEMPERATURA MÁXIMA</vt:lpstr>
      <vt:lpstr>Tempo/Clima:  TSM OCEANOS NIÑO </vt:lpstr>
      <vt:lpstr>TSM ANOMALIAS MENSAIS SUBSUPERFICIAS</vt:lpstr>
      <vt:lpstr>Previsões do fenômeno El Niño / Índice Niño 3.4 (Pacífico Equatorial Central) </vt:lpstr>
      <vt:lpstr>Apresentação do PowerPoint</vt:lpstr>
      <vt:lpstr>CFS NOAA  TSM PRÓXIMOS MESES</vt:lpstr>
      <vt:lpstr>Apresentação do PowerPoint</vt:lpstr>
      <vt:lpstr>Apresentação do PowerPoint</vt:lpstr>
      <vt:lpstr>INMET PROGNÓSTICO CLIMÁTICO MAI-JUN-JUL/2024</vt:lpstr>
      <vt:lpstr>Apresentação do PowerPoint</vt:lpstr>
      <vt:lpstr>CPTEC-INPE/INMET/FUNCEME  JJA 2024</vt:lpstr>
      <vt:lpstr>Apresentação do PowerPoint</vt:lpstr>
      <vt:lpstr>Obrigado  pela atenção!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Reunião Técnica:  Preparação para Incêndios Florestais e Queimadas</dc:title>
  <dc:creator>Morgana Almeida</dc:creator>
  <cp:lastModifiedBy>Marcelo</cp:lastModifiedBy>
  <cp:revision>795</cp:revision>
  <dcterms:modified xsi:type="dcterms:W3CDTF">2024-06-05T12:53:39Z</dcterms:modified>
</cp:coreProperties>
</file>