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Oswald"/>
      <p:regular r:id="rId21"/>
      <p:bold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gXQi5eE1Mv0eay9dAbOMDtEAC9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E843E9E-EE58-4662-847A-BB3103B28938}">
  <a:tblStyle styleId="{5E843E9E-EE58-4662-847A-BB3103B2893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564"/>
        <p:guide pos="3357"/>
        <p:guide pos="256"/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Oswald-bold.fntdata"/><Relationship Id="rId21" Type="http://schemas.openxmlformats.org/officeDocument/2006/relationships/font" Target="fonts/Oswald-regular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" name="Google Shape;4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8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6"/>
          <p:cNvSpPr txBox="1"/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" type="subTitle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type="ctrTitle"/>
          </p:nvPr>
        </p:nvSpPr>
        <p:spPr>
          <a:xfrm>
            <a:off x="769835" y="224525"/>
            <a:ext cx="8070600" cy="322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/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" type="body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rpo 1">
  <p:cSld name="TITLE_AND_BODY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 1">
  <p:cSld name="TITLE_ONLY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>
  <p:cSld name="Em Branc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b="0" i="0" sz="2800" u="none" cap="none" strike="noStrik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gif"/><Relationship Id="rId4" Type="http://schemas.openxmlformats.org/officeDocument/2006/relationships/image" Target="../media/image8.gif"/><Relationship Id="rId5" Type="http://schemas.openxmlformats.org/officeDocument/2006/relationships/image" Target="../media/image10.gif"/><Relationship Id="rId6" Type="http://schemas.openxmlformats.org/officeDocument/2006/relationships/image" Target="../media/image15.gif"/><Relationship Id="rId7" Type="http://schemas.openxmlformats.org/officeDocument/2006/relationships/image" Target="../media/image13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"/>
          <p:cNvSpPr txBox="1"/>
          <p:nvPr>
            <p:ph type="ctrTitle"/>
          </p:nvPr>
        </p:nvSpPr>
        <p:spPr>
          <a:xfrm>
            <a:off x="3561525" y="619724"/>
            <a:ext cx="5270700" cy="234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/>
              <a:t>13ª Reunião da Sala de Crise da Região Norte</a:t>
            </a:r>
            <a:endParaRPr sz="3000"/>
          </a:p>
        </p:txBody>
      </p:sp>
      <p:sp>
        <p:nvSpPr>
          <p:cNvPr id="31" name="Google Shape;31;p1"/>
          <p:cNvSpPr txBox="1"/>
          <p:nvPr>
            <p:ph idx="1" type="subTitle"/>
          </p:nvPr>
        </p:nvSpPr>
        <p:spPr>
          <a:xfrm>
            <a:off x="3306386" y="4523776"/>
            <a:ext cx="33168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/>
              <a:t>Cachoeira Paulista, 21 de junho de </a:t>
            </a:r>
            <a:r>
              <a:rPr lang="pt-BR" sz="1100">
                <a:solidFill>
                  <a:srgbClr val="99CCFF"/>
                </a:solidFill>
              </a:rPr>
              <a:t>202</a:t>
            </a:r>
            <a:r>
              <a:rPr lang="pt-BR" sz="1100"/>
              <a:t>4.</a:t>
            </a:r>
            <a:endParaRPr sz="1100"/>
          </a:p>
        </p:txBody>
      </p:sp>
      <p:sp>
        <p:nvSpPr>
          <p:cNvPr id="32" name="Google Shape;32;p1"/>
          <p:cNvSpPr txBox="1"/>
          <p:nvPr/>
        </p:nvSpPr>
        <p:spPr>
          <a:xfrm>
            <a:off x="3843564" y="3459626"/>
            <a:ext cx="194636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rgbClr val="99CCFF"/>
                </a:solidFill>
                <a:latin typeface="Open Sans"/>
                <a:ea typeface="Open Sans"/>
                <a:cs typeface="Open Sans"/>
                <a:sym typeface="Open Sans"/>
              </a:rPr>
              <a:t>Maicon Veber</a:t>
            </a:r>
            <a:endParaRPr b="1" i="0" sz="1400" u="none" cap="none" strike="noStrike">
              <a:solidFill>
                <a:srgbClr val="99CC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Meteorologista-INPE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/>
          <p:nvPr/>
        </p:nvSpPr>
        <p:spPr>
          <a:xfrm>
            <a:off x="0" y="115523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-8798" lvl="0" marL="46599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Oswald"/>
              <a:buAutoNum type="arabicPeriod"/>
            </a:pPr>
            <a:r>
              <a:rPr b="0" i="0" lang="pt-BR" sz="50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Diagnóstico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"/>
          <p:cNvSpPr txBox="1"/>
          <p:nvPr>
            <p:ph type="title"/>
          </p:nvPr>
        </p:nvSpPr>
        <p:spPr>
          <a:xfrm>
            <a:off x="1826750" y="155857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ACUMULADO TRIMESTRAL MARÇO, ABRIL E MAIO DE 2024</a:t>
            </a:r>
            <a:endParaRPr/>
          </a:p>
        </p:txBody>
      </p:sp>
      <p:graphicFrame>
        <p:nvGraphicFramePr>
          <p:cNvPr id="43" name="Google Shape;43;p3"/>
          <p:cNvGraphicFramePr/>
          <p:nvPr/>
        </p:nvGraphicFramePr>
        <p:xfrm>
          <a:off x="1333179" y="10893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{5E843E9E-EE58-4662-847A-BB3103B28938}</a:tableStyleId>
              </a:tblPr>
              <a:tblGrid>
                <a:gridCol w="1947600"/>
                <a:gridCol w="1947600"/>
                <a:gridCol w="1947600"/>
                <a:gridCol w="1948325"/>
              </a:tblGrid>
              <a:tr h="199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075" marL="910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075" marL="910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075" marL="910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075" marL="910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CCFF"/>
                    </a:solidFill>
                  </a:tcPr>
                </a:tc>
              </a:tr>
              <a:tr h="1990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075" marL="910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075" marL="910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075" marL="910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075" marL="9107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44" name="Google Shape;44;p3"/>
          <p:cNvSpPr/>
          <p:nvPr/>
        </p:nvSpPr>
        <p:spPr>
          <a:xfrm>
            <a:off x="7176699" y="763947"/>
            <a:ext cx="1945800" cy="310680"/>
          </a:xfrm>
          <a:prstGeom prst="rect">
            <a:avLst/>
          </a:prstGeom>
          <a:solidFill>
            <a:srgbClr val="99CCFF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152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MAR-ABR-MAI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1956309" y="744955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3915738" y="744955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c_merge_Mar2024.gif" id="47" name="Google Shape;47;p3"/>
          <p:cNvPicPr preferRelativeResize="0"/>
          <p:nvPr/>
        </p:nvPicPr>
        <p:blipFill rotWithShape="1">
          <a:blip r:embed="rId3">
            <a:alphaModFix/>
          </a:blip>
          <a:srcRect b="0" l="47783" r="0" t="0"/>
          <a:stretch/>
        </p:blipFill>
        <p:spPr>
          <a:xfrm>
            <a:off x="1483243" y="3123010"/>
            <a:ext cx="1660510" cy="1907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c_merge_Mar2024.gif" id="48" name="Google Shape;48;p3"/>
          <p:cNvPicPr preferRelativeResize="0"/>
          <p:nvPr/>
        </p:nvPicPr>
        <p:blipFill rotWithShape="1">
          <a:blip r:embed="rId3">
            <a:alphaModFix/>
          </a:blip>
          <a:srcRect b="0" l="0" r="50521" t="0"/>
          <a:stretch/>
        </p:blipFill>
        <p:spPr>
          <a:xfrm>
            <a:off x="1483243" y="1155411"/>
            <a:ext cx="1568131" cy="1901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pa&#10;&#10;Descrição gerada automaticamente" id="49" name="Google Shape;4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9926" y="3130674"/>
            <a:ext cx="1520211" cy="19003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pa&#10;&#10;Descrição gerada automaticamente" id="50" name="Google Shape;5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06152" y="1156031"/>
            <a:ext cx="1473930" cy="1907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c_merge_Mai2024.gif" id="51" name="Google Shape;51;p3"/>
          <p:cNvPicPr preferRelativeResize="0"/>
          <p:nvPr/>
        </p:nvPicPr>
        <p:blipFill rotWithShape="1">
          <a:blip r:embed="rId6">
            <a:alphaModFix/>
          </a:blip>
          <a:srcRect b="0" l="49480" r="0" t="0"/>
          <a:stretch/>
        </p:blipFill>
        <p:spPr>
          <a:xfrm>
            <a:off x="5406266" y="3084362"/>
            <a:ext cx="1656990" cy="19679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c_merge_Mai2024.gif" id="52" name="Google Shape;52;p3"/>
          <p:cNvPicPr preferRelativeResize="0"/>
          <p:nvPr/>
        </p:nvPicPr>
        <p:blipFill rotWithShape="1">
          <a:blip r:embed="rId6">
            <a:alphaModFix/>
          </a:blip>
          <a:srcRect b="0" l="0" r="50856" t="0"/>
          <a:stretch/>
        </p:blipFill>
        <p:spPr>
          <a:xfrm>
            <a:off x="5374526" y="1162030"/>
            <a:ext cx="1520212" cy="18560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c_merge_MAM2024.gif" id="53" name="Google Shape;53;p3"/>
          <p:cNvPicPr preferRelativeResize="0"/>
          <p:nvPr/>
        </p:nvPicPr>
        <p:blipFill rotWithShape="1">
          <a:blip r:embed="rId7">
            <a:alphaModFix/>
          </a:blip>
          <a:srcRect b="0" l="0" r="50500" t="0"/>
          <a:stretch/>
        </p:blipFill>
        <p:spPr>
          <a:xfrm>
            <a:off x="7397074" y="1114316"/>
            <a:ext cx="1587389" cy="19241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c_merge_MAM2024.gif" id="54" name="Google Shape;54;p3"/>
          <p:cNvPicPr preferRelativeResize="0"/>
          <p:nvPr/>
        </p:nvPicPr>
        <p:blipFill rotWithShape="1">
          <a:blip r:embed="rId7">
            <a:alphaModFix/>
          </a:blip>
          <a:srcRect b="0" l="47277" r="0" t="0"/>
          <a:stretch/>
        </p:blipFill>
        <p:spPr>
          <a:xfrm>
            <a:off x="7392125" y="3175427"/>
            <a:ext cx="1592337" cy="181214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3"/>
          <p:cNvSpPr/>
          <p:nvPr/>
        </p:nvSpPr>
        <p:spPr>
          <a:xfrm>
            <a:off x="5872961" y="742849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1483243" y="1205189"/>
            <a:ext cx="1196666" cy="1080811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7478504" y="3169938"/>
            <a:ext cx="1196666" cy="1080811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5536299" y="3130674"/>
            <a:ext cx="1196666" cy="1080811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3519858" y="3175427"/>
            <a:ext cx="1196666" cy="1080811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1594494" y="3175427"/>
            <a:ext cx="1196666" cy="1080811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7413858" y="1155411"/>
            <a:ext cx="1196666" cy="1080811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3506152" y="1205188"/>
            <a:ext cx="1196666" cy="1080811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/>
          <p:nvPr>
            <p:ph type="title"/>
          </p:nvPr>
        </p:nvSpPr>
        <p:spPr>
          <a:xfrm>
            <a:off x="1826700" y="0"/>
            <a:ext cx="73173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/>
              <a:t>ACUMULADO PARCIAL DE JUNHO 2024 - MERGE</a:t>
            </a:r>
            <a:endParaRPr sz="1750"/>
          </a:p>
        </p:txBody>
      </p:sp>
      <p:pic>
        <p:nvPicPr>
          <p:cNvPr id="68" name="Google Shape;6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1125" y="767894"/>
            <a:ext cx="6851726" cy="411100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/>
          <p:nvPr/>
        </p:nvSpPr>
        <p:spPr>
          <a:xfrm>
            <a:off x="1981126" y="898902"/>
            <a:ext cx="2811591" cy="2048362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5524933" y="988154"/>
            <a:ext cx="2811591" cy="2060028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"/>
          <p:cNvSpPr txBox="1"/>
          <p:nvPr>
            <p:ph type="ctrTitle"/>
          </p:nvPr>
        </p:nvSpPr>
        <p:spPr>
          <a:xfrm>
            <a:off x="302733" y="980660"/>
            <a:ext cx="3487389" cy="178425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pt-BR" sz="3400"/>
              <a:t>Previsão para os próximos dias</a:t>
            </a:r>
            <a:endParaRPr b="1" sz="3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/>
          <p:nvPr>
            <p:ph type="title"/>
          </p:nvPr>
        </p:nvSpPr>
        <p:spPr>
          <a:xfrm>
            <a:off x="1965434" y="93024"/>
            <a:ext cx="7399283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pt-BR"/>
              <a:t>Imagens de satélite GOES-16 - 20/06 - 21/06</a:t>
            </a:r>
            <a:endParaRPr/>
          </a:p>
        </p:txBody>
      </p:sp>
      <p:pic>
        <p:nvPicPr>
          <p:cNvPr id="81" name="Google Shape;81;p6"/>
          <p:cNvPicPr preferRelativeResize="0"/>
          <p:nvPr/>
        </p:nvPicPr>
        <p:blipFill rotWithShape="1">
          <a:blip r:embed="rId3">
            <a:alphaModFix/>
          </a:blip>
          <a:srcRect b="0" l="36780" r="0" t="0"/>
          <a:stretch/>
        </p:blipFill>
        <p:spPr>
          <a:xfrm>
            <a:off x="2321340" y="755575"/>
            <a:ext cx="5578125" cy="417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 txBox="1"/>
          <p:nvPr>
            <p:ph type="title"/>
          </p:nvPr>
        </p:nvSpPr>
        <p:spPr>
          <a:xfrm>
            <a:off x="1965434" y="93024"/>
            <a:ext cx="7399283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pt-BR"/>
              <a:t>Previsão para 24, 48 e 72 horas</a:t>
            </a:r>
            <a:endParaRPr/>
          </a:p>
        </p:txBody>
      </p:sp>
      <p:sp>
        <p:nvSpPr>
          <p:cNvPr id="87" name="Google Shape;87;p7"/>
          <p:cNvSpPr txBox="1"/>
          <p:nvPr/>
        </p:nvSpPr>
        <p:spPr>
          <a:xfrm>
            <a:off x="2232313" y="731590"/>
            <a:ext cx="1050300" cy="5232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22/06 09h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Sábado</a:t>
            </a:r>
            <a:endParaRPr/>
          </a:p>
        </p:txBody>
      </p:sp>
      <p:sp>
        <p:nvSpPr>
          <p:cNvPr id="88" name="Google Shape;88;p7"/>
          <p:cNvSpPr txBox="1"/>
          <p:nvPr/>
        </p:nvSpPr>
        <p:spPr>
          <a:xfrm>
            <a:off x="6971700" y="695963"/>
            <a:ext cx="1551000" cy="5232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     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pt-BR"/>
              <a:t>4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/06 </a:t>
            </a:r>
            <a:r>
              <a:rPr lang="pt-BR"/>
              <a:t>09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Segunda-feira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7"/>
          <p:cNvSpPr txBox="1"/>
          <p:nvPr/>
        </p:nvSpPr>
        <p:spPr>
          <a:xfrm>
            <a:off x="4839353" y="731591"/>
            <a:ext cx="979800" cy="5232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pt-BR"/>
              <a:t>3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/06 </a:t>
            </a:r>
            <a:r>
              <a:rPr lang="pt-BR"/>
              <a:t>09</a:t>
            </a:r>
            <a:r>
              <a:rPr b="0" i="0" lang="pt-BR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Domingo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775" y="1320665"/>
            <a:ext cx="2728798" cy="3729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8398" y="1320665"/>
            <a:ext cx="2728798" cy="3729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4396" y="1322475"/>
            <a:ext cx="2718001" cy="372599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7"/>
          <p:cNvSpPr/>
          <p:nvPr/>
        </p:nvSpPr>
        <p:spPr>
          <a:xfrm>
            <a:off x="4090800" y="1491700"/>
            <a:ext cx="1917600" cy="15225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1570125" y="1474100"/>
            <a:ext cx="1917600" cy="15225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6611475" y="1491700"/>
            <a:ext cx="1917600" cy="15225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00FF00"/>
              </a:solidFill>
              <a:highlight>
                <a:srgbClr val="0097A7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0513" y="1300536"/>
            <a:ext cx="3048876" cy="366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45897" y="1197825"/>
            <a:ext cx="3048876" cy="366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8"/>
          <p:cNvSpPr txBox="1"/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PREVISÃO SUBSAZONAL INPE</a:t>
            </a:r>
            <a:endParaRPr sz="1800"/>
          </a:p>
        </p:txBody>
      </p:sp>
      <p:sp>
        <p:nvSpPr>
          <p:cNvPr id="103" name="Google Shape;103;p8"/>
          <p:cNvSpPr/>
          <p:nvPr/>
        </p:nvSpPr>
        <p:spPr>
          <a:xfrm rot="1242829">
            <a:off x="2174965" y="1664949"/>
            <a:ext cx="1517386" cy="113315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8"/>
          <p:cNvSpPr txBox="1"/>
          <p:nvPr/>
        </p:nvSpPr>
        <p:spPr>
          <a:xfrm>
            <a:off x="2545548" y="759550"/>
            <a:ext cx="1102500" cy="246300"/>
          </a:xfrm>
          <a:prstGeom prst="rect">
            <a:avLst/>
          </a:prstGeom>
          <a:noFill/>
          <a:ln cap="flat" cmpd="sng" w="9525">
            <a:solidFill>
              <a:srgbClr val="99CC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19/06 à 25/06</a:t>
            </a:r>
            <a:endParaRPr b="1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8"/>
          <p:cNvSpPr txBox="1"/>
          <p:nvPr/>
        </p:nvSpPr>
        <p:spPr>
          <a:xfrm>
            <a:off x="6201822" y="759550"/>
            <a:ext cx="1017900" cy="246300"/>
          </a:xfrm>
          <a:prstGeom prst="rect">
            <a:avLst/>
          </a:prstGeom>
          <a:noFill/>
          <a:ln cap="flat" cmpd="sng" w="9525">
            <a:solidFill>
              <a:srgbClr val="99CC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latin typeface="Open Sans"/>
                <a:ea typeface="Open Sans"/>
                <a:cs typeface="Open Sans"/>
                <a:sym typeface="Open Sans"/>
              </a:rPr>
              <a:t>26</a:t>
            </a:r>
            <a:r>
              <a:rPr b="1" i="0" lang="pt-BR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/06 à 02/0</a:t>
            </a:r>
            <a:r>
              <a:rPr b="1" lang="pt-BR" sz="1000"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 b="1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" name="Google Shape;106;p8"/>
          <p:cNvSpPr/>
          <p:nvPr/>
        </p:nvSpPr>
        <p:spPr>
          <a:xfrm rot="1242683">
            <a:off x="5761068" y="1880996"/>
            <a:ext cx="1593053" cy="1010959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9488" y="1332100"/>
            <a:ext cx="2899374" cy="348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0425" y="1200925"/>
            <a:ext cx="3008550" cy="361592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9"/>
          <p:cNvSpPr txBox="1"/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PREVISÃO SUBSAZONAL INPE</a:t>
            </a:r>
            <a:endParaRPr sz="1800"/>
          </a:p>
        </p:txBody>
      </p:sp>
      <p:sp>
        <p:nvSpPr>
          <p:cNvPr id="114" name="Google Shape;114;p9"/>
          <p:cNvSpPr txBox="1"/>
          <p:nvPr/>
        </p:nvSpPr>
        <p:spPr>
          <a:xfrm>
            <a:off x="2588800" y="778675"/>
            <a:ext cx="1054500" cy="246300"/>
          </a:xfrm>
          <a:prstGeom prst="rect">
            <a:avLst/>
          </a:prstGeom>
          <a:noFill/>
          <a:ln cap="flat" cmpd="sng" w="9525">
            <a:solidFill>
              <a:srgbClr val="99CC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latin typeface="Open Sans"/>
                <a:ea typeface="Open Sans"/>
                <a:cs typeface="Open Sans"/>
                <a:sym typeface="Open Sans"/>
              </a:rPr>
              <a:t>03</a:t>
            </a:r>
            <a:r>
              <a:rPr b="1" i="0" lang="pt-BR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/0</a:t>
            </a:r>
            <a:r>
              <a:rPr b="1" lang="pt-BR" sz="1000">
                <a:latin typeface="Open Sans"/>
                <a:ea typeface="Open Sans"/>
                <a:cs typeface="Open Sans"/>
                <a:sym typeface="Open Sans"/>
              </a:rPr>
              <a:t>7</a:t>
            </a:r>
            <a:r>
              <a:rPr b="1" i="0" lang="pt-BR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à 09/0</a:t>
            </a:r>
            <a:r>
              <a:rPr b="1" lang="pt-BR" sz="1000"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 b="1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9"/>
          <p:cNvSpPr txBox="1"/>
          <p:nvPr/>
        </p:nvSpPr>
        <p:spPr>
          <a:xfrm>
            <a:off x="6344876" y="844225"/>
            <a:ext cx="1308600" cy="246300"/>
          </a:xfrm>
          <a:prstGeom prst="rect">
            <a:avLst/>
          </a:prstGeom>
          <a:noFill/>
          <a:ln cap="flat" cmpd="sng" w="9525">
            <a:solidFill>
              <a:srgbClr val="99CC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000">
                <a:latin typeface="Open Sans"/>
                <a:ea typeface="Open Sans"/>
                <a:cs typeface="Open Sans"/>
                <a:sym typeface="Open Sans"/>
              </a:rPr>
              <a:t>10</a:t>
            </a:r>
            <a:r>
              <a:rPr b="1" i="0" lang="pt-BR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/0</a:t>
            </a:r>
            <a:r>
              <a:rPr b="1" lang="pt-BR" sz="1000">
                <a:latin typeface="Open Sans"/>
                <a:ea typeface="Open Sans"/>
                <a:cs typeface="Open Sans"/>
                <a:sym typeface="Open Sans"/>
              </a:rPr>
              <a:t>7</a:t>
            </a:r>
            <a:r>
              <a:rPr b="1" i="0" lang="pt-BR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à 16/0</a:t>
            </a:r>
            <a:r>
              <a:rPr b="1" lang="pt-BR" sz="1000"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 b="1" i="0" sz="1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" name="Google Shape;116;p9"/>
          <p:cNvSpPr/>
          <p:nvPr/>
        </p:nvSpPr>
        <p:spPr>
          <a:xfrm rot="1243098">
            <a:off x="2001415" y="1797295"/>
            <a:ext cx="1438207" cy="1010959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9"/>
          <p:cNvSpPr/>
          <p:nvPr/>
        </p:nvSpPr>
        <p:spPr>
          <a:xfrm rot="1242957">
            <a:off x="5915076" y="1871945"/>
            <a:ext cx="1446845" cy="1010959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"/>
          <p:cNvSpPr txBox="1"/>
          <p:nvPr>
            <p:ph type="ctrTitle"/>
          </p:nvPr>
        </p:nvSpPr>
        <p:spPr>
          <a:xfrm>
            <a:off x="0" y="0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/>
              <a:t>3. PREVISÃO CLIMÁTICA MENSAL E SAZONAL</a:t>
            </a:r>
            <a:r>
              <a:rPr b="1" lang="pt-BR" sz="4700">
                <a:latin typeface="Arial"/>
                <a:ea typeface="Arial"/>
                <a:cs typeface="Arial"/>
                <a:sym typeface="Arial"/>
              </a:rPr>
              <a:t> </a:t>
            </a:r>
            <a:endParaRPr b="1" sz="4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8431" y="881771"/>
            <a:ext cx="3645569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38932" y="881771"/>
            <a:ext cx="3645569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1"/>
          <p:cNvSpPr txBox="1"/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>
                <a:solidFill>
                  <a:schemeClr val="dk1"/>
                </a:solidFill>
              </a:rPr>
              <a:t>CLIMATOLOGIA – JUL-AGO-SET/1981-2010</a:t>
            </a:r>
            <a:endParaRPr sz="1800"/>
          </a:p>
        </p:txBody>
      </p:sp>
      <p:sp>
        <p:nvSpPr>
          <p:cNvPr descr="data:image/png;base64,iVBORw0KGgoAAAANSUhEUgAAAyAAAAMWCAYAAAAJU+LYAAAAAXNSR0IArs4c6QAAAARnQU1BAACxjwv8YQUAAAAJcEhZcwAAEnQAABJ0Ad5mH3gAAAAGYktHRAAAAAAAAPlDu38AAAAJdnBBZwAAAyAAAAMWAD1IqSwAAAAldEVYdGRhdGU6Y3JlYXRlADIwMTMtMDktMDVUMTc6MDk6NTEtMDM6MDDRCTeDAAAAJXRFWHRkYXRlOm1vZGlmeQAyMDEzLTA5LTA1VDE3OjA5OjUxLTAzOjAwoFSPPwAA/xxJREFUeF7snQWAVFUbht9Nlu7u7m5JCRUU8QcBAxRbSkWkRAQUCREElFLBxBaUMggDlJZu6e5cls35z3vmnuXuMLPF9nyPXmbuuXfv3Lk133vOFz4OBQRBEARBEARBEFIAX+tVEARBEARBEAQh2REBIgiCkAYICQmx3iUdwcHBuHDhgjUnCIIgCGkDESCCIGiOHDlivRNSg1WrVlnvbo+TJ09a74BnnnkG5cqVs+YEQRAEIW0gAkQQBC0+tm3bZs0JqcHy5cutd7fH4sWL9evvv/+ORYsW4bvvvtPzgiAIgpBWEAEiCAJ+/PFH652QGjAXCAVDUmAEyAMPPIBx48ahdevWel4QBEEQ0goiQARBiDZahdRhx44dOHXqlDWXeC5fvhztyvX111+jd+/e+r0gCIIgpCUkDa+Q5omIiMDVq1cRFRWFvHnzWq1OQkNDcf36dd2DHBgYiGzZsllLYsJA3KCgIGTJksVqicmlS5f09omPj49+Jdxm1qxZrbmb8DMZNJwpUyaPn8ltcr/4mVzPFX4vf39/ay4m5ntFRkbCz89Pf0ZAQIC19PY5f/683q/MmTPj2rVryJcvH3744Qfce++9MY63r6+vXofHzhWzntlHsx6/szmeuXLl0stcCQ8Px5UrV/QyruMO8/mu8G+5z/wcc67MPhDTnjNnzlv+PiwsTO+z63VkuHHjhj6vZnvZs2f3eI7s8G94zjx9F1fM+c2RI4f+nKlTp2LixIk4fPiwtYZTTPAY87twH7iuK/w+DDQ3+0l3K8Z98Pi7I7ZrLr7wvHE7PM7m+HKb3If4cLv7wGPNY2c+m9cJj5G5FjhvriseQ55L+74azHXC+5v3OeF34/XF72LaXDl37pzevjl3rteMgfvh7jrj9cfzZt9nO/w77pPrvUTs34HLec/FBf/W9bsTHkPuu9kHfhaxz5vrjvcbr1mzz7lz59brEHMt83P4jDLXqdk+sX9PbjdPnjzWnGc87XdC4Hkx39HTvclzznNnnl+uz15XuF+8Nsz17npsiLk+3GH2yXw/cx25khT3qiCkadTDQBDSNLVq1eIvo55q165ttTocJ0+edCjDPHqZepg75s2bZy11ooy66OWcGjVq5Pjvv/+spU769esXYx3XiZ+5adMma22HY82aNQ71AxS9fO7cudaSm1SoUCF6ufqhcpw+fdpachP1Y+WoUqWKNXcTZeA4lPEc/fecChUq5FA/ctYaiYfHQ/3I6m0qUeR44oknHEOHDtXzCxYs0OtUrFgxxmcroeLYv3+/XmZQP56OMmXKxFhPGU0OZUA7OnbsGN2mftStv7iJ+mGP8XevvPKKteQmbOOyZcuWWS03WbRoUYy/9zRxXwzHjh1ztGrVKnoZ93XYsGH6exi4Ptvt2yhbtmyMdVzZsWOHo3z58tHrKyHn+OCDD6ylt8Jz+9BDD0WvX7JkScfo0aMdxYoV0/OGN998M3odM02YMMFa6nAow9rx8MMPRy8rWrSo/hteq5x3x59//qmX8XwnlpkzZ+rr1nyufSpXrpxj5cqV1pru6d27t1537dq1VkvCGTRo0C2f7W7i+XXX7jqZ+1eJwOg2fkdl+Ot2O8ogjF6nfv36jn379ulr3LS5TryexowZY/21wzFnzhyPx88+jR07Vq/ftWtXt8s5cTtNmzZ17N27V6/rDp4T3ue851yxXz+xTXym8tlqb+vRo4feBq9nZUBHt3OfeI24PiNdJyUGHLNmzdLbcMfSpUv1eiNHjrRaEg7vTfOs48TrwZV77703ejnP1b///quf16bN08T7jbg7NmYqUaKE46efftLrGbZt26bPh309XkeuvPHGG3rZjz/+aLUIQsZDBIiQ5qFB16BBA/1A5g/c1q1bdXt4eLj+UeGDnj92FBJ2o9NVfPj5+elX/vidOXPGWsvh+P333x2PPPJI9HrPPvusnvgDHRAQoNtohNOIJRcuXHC8/PLL0ct69eql2+3kz59fL6Nx+tprr+l9tXPkyBG9nNu4ceOG1eqExsLrr7/uqFSpkl6Hr+PHj7eWJh67gUXD1y6SOBnDedq0adHHm8d2yJAhjuvXr+tldrg9s17hwoUdr776qhZJP/zwg+Oee+6J3u7Bgwetv3CycePG6GVdunRxrFq1ylpykwceeEAvHzx4sNVyE7sA4XniPvI994XzZpm5FmhImnU48Vya93bxw32ncV6qVCm9jMKX39ET/F52wWI3xD777DNrrZvwGqhRo0b0OjQOeR7MPCfD+vXrHU8++WR0e/fu3aNFMAVR48aNo5fxGitdunT0PCd3mPNPEZ5YaNTxejef8+CDDzp69uwZfRxooNOI88Rdd92l17sdw/LRRx+N/nyeb2Nk8ppr2bJl9LLVq1drgW3muZ/m3rZfJ0aA0Dh86qmnottdjcdr165FiweK2Y8++kjfF7xGKTzZbq5BTvZrbtKkSXobu3fvdvTp0ydayPD4udsnGqBk4cKFjvvvv1+38W/Mep07d45+nuXJk8etWCKmI2PdunVWy014HZjP4zbN9rhP1apVi17G+4jPVvtxXrJkid4Gn1XDhw/XHSlcxuPHa8Q8I809QaFk9p3PCrPtb7/9Vm/HFYptLm/RooXVknB4vgYOHBgtKNxtq2bNmnpZgQIF9L3Pv+Hz2vWZYibzXOdEzLEx55PHhtec+d68Xv766y+9LmHHAfcpd+7cerm5jlwx17i73xZByCiIABHSBewR5AOZU7t27axWJ+zF4g+tHY5ymPVNz/GVK1eif/xcf4z4Q2LWtxMcHBz9YzJgwACr1YnptabBaufixYvRhorpKXSFPzrm81asWGG1xsQYQ3y9Xezfz/SuEvt+0LA3mOPdvn17q8U9Zr3mzZtbLU7YE26269rTaT+XRky6UrBgQb2cIsCVb775Ri8zoyvcR86b72W2bQRIt27d9DzPI0fNyKeffhq9Ho19O2YEh8IrNszIHIWcEWg0LthGY+7s2bO6zWB6NbmMhiihAUfjh+2c7NCoNO3mu5D3339ft7HnlcYe4XaMEey6HYPp7eVxCwsLs1oTh/kcc/74+TQy2cZz5yq4CYWTMbwooBLLHXfcobdhRnLy5s2r53n9UkTyPSdiP4auRrrZF45KGOzru953ixcvjl7mOuppRp7s9xbhNcR2dnrYj4kZNXG9/jt16qTbKZYM5l5yHU08f/58tGhgZ4srO3fu1Ms4cXTMFWNMGwPYCAzu06lTp6L/1mA/zq4YUep6jM0o6fTp060WJ6bDx/XZaWjTpo1ezhHuiIgIqzVxNGzYUG+LHQ/2bfGaNSPortej6zPFsHnzZt3OyY7p1LAfG3MueZ3xurRjBJu70XNiOkE4Gi0IGZXbc7AUhFTg559/hjIarTn3vPfee/pVPcDxyiuv6Pf02f3222/1+z///BP79+/X72ND/bDg5Zdf1u9/+eUX/WowsR+HDh2KEUDMdKrq3rLm3LN06dJof+ElS5bo1+Tk3Xff1a9ly5aFMor0e6KMLOud05c7Ofj++++td07s390de/bswenTp/V7ZQxpH207Bw4c0K/KuNGvnlAGr479MWlolehAoUKF9PvHHnsMymDW799++239mhA2bNgAZYzo78FrShmHun38+PH6M5Rxg5kzZ+o2wn0x54CZqXhdEvqAb9y4Ub+PL/x78uqrr0IZMvo9t/Pvv//q9+7g/jA4nftLH/S1a9daS5IGfr4ShjoGgOdOGWLWkpvwXCpxrt/z/uV+JAZz37o7/57iNgw8D0rM6feVKlXSr/v27dOvrrjel7/99pv1Lv68/vrr+lUZ5lCiU793B58hxFwXvAfignEUypDX7xcsWKBf7dj3l/FdriiBrF/5THBFiUjrXfIwZswY/crvzTgdO4yPWb16tb5WGV+R0PvDFRNvwrgO++/Gpk2b9Pbjw4kTJ/TzsXTp0lZL3PB5o0Sdvubnz59vtcYNU6Kb62Hv3r3R50kQMhoiQIR0hfmBHjRokH71BEUKefrpp/WrgUYnA64JRUh8YDAgoZFlh8YWJ0Kj2mB/7w4aQVzHGFApkQKXGZGIEVN2unTpol8ZzJwc/P3339oAJvwMzrseSzvm+FH88Vi5pqetXLmyfn388cf1qyv333+/fuW54WdxG3zPtLR2nn32Wf2amPS3f/zxh36l8VazZk39ntBoeuKJJ/R7e2axLVu2RBvfzz33nH41FCtWzHoXNzRijx07pt/36dNHvxqKFy9uvbsVCg4aeiVKlNDz5v5ISooUKYJ27drp90bo2zEGMRMy8J7666+/9HxCeeihh/Rrw4YN9asrnoKNySeffKKNSBp5xnivUaOGfnWFBR2NIUh4XcYlcFwxwpR46pTgNcp94vFp1aqVbjPHMS7MfeXnJoiZ+0sDmLDGj6ux3b17d/1q7id3xCdYPDGEh4db7259rv7zzz/6OWHui19//VW/JhZu3xwfeydSfAUlBRGP0ahRo6IDy6tVq6ZfY4MdVP/73//0e/P8jQ/m+cfP4jWzbNkyPS8IGQ0RIEK6YsCAAfqVBuDKlSv1e1do3JhecvODbueee+7Rr/yhiwtmi5owYYJ+36lTJ/1qx2RCmTdvnn4l/ME0Iscd7NFjz/x9992n59mjm5y9XOxFMyM05jPtvPPOO9pwTg5jgz/87Hlct26dnqfoY09ibAKEx4+GW5s2bfT8woUL9auhY8eO+od54MCBVktMfvrpJ728aNGieqSCNGvWTL/aufPOO/UrsxrxPCcEc+25ihpi6m7s2LFDv5IVK1boVxqa5pqxM2zYsGhxEBtG1PD6MqM5dqZMmaKzf7lijK3OnTvr1+QSvV27dtWv7owm7gONqhYtWuj5xKZ+njx5sj6/1atXt1piQqHnydg/c+aMXkYx1rdvX/3eCBo75hia43b06FHs3LnTY8Y7T/z333/WO8/GPEdHCK9DXvPcp+HDh+u22KBA+vLLL/V7c9wNvMf4jGzZsqW+3ihUXIX2559/rj/L02gHlyX0vogvRjxzFMr1fjDH3Dxv3Y3eJBTTUWR/TvNz7ALRExyp4yisOU88LvEt2mrut4R0cnC/uL/t27fX83yeCUJGRASIkK5o1KgR7rjjDv3euFa5QoPejFq466kyPX4cgndH27ZttaHIEYr8+fPrH3MaHu5qKpgeMRqY/GGiOwd7TUuWLKnb3WF+YNkDy+3z70yvV3JAo8vgzshlW506day5pKVUqVL61fS4m+/uSYCwZ5SGU/PmzfHggw/qtttxUVuzZo1+dXcdsIeVwotQpCUEY4AYFyg7po3pVo0rGY1L4m59cvfdd1vvYieu7bgTRITXV4ECBdCzZ089v2vXLi2Ck5qqVavqV9fedhpxdAGj6DNGmauwTG54bGbPnq3f23vg3WGuW+M+aO7PrG5Sctvh96QA4kSXuFq1aun2unXrakFs4D1POAr32muv6ffGwPUEn0N8NnGkiyNvHHEifIY8+uij+r3BjCLwujKdMCl9vAlHH8nUqVP1SCGfNTyG5jlg3AntcBmPlblWea/xXrod/K10tuwUoJjg9Uk3L+OG54o5P7xezD1FN6yEYtzbXN3MPMHjRfHO3zlzn5hjJQgZDREgQrqDPfaEveruhuc5ZG5w5zJhctgbkeIKRyjo5nLw4EH9Q8QebfoO04BzhT+m7OXnjxp93M2PRVwChL2hNErSSi+XJ8P1dqldu7Z+NT7QNOTKlSsXbfi7QsOJxsFdd92ljS3Cnl6ei8Rg6hAULlxYv7pirgXjyhJfzLXj7pqg65iBRqMdYwi5QoPDiNn44Gk77sQkDVu6YLF3naMGvPZ4XZtRmaTEnSsQ4cgXzwXPqxFbFOqJMeoSC2N2jh8/rt+7nhdXzP1r3Ad53bJX2pMAMdfPG2+8oY+vub8pAtjD/8UXX+jlBmPgclTFjJJwpDA2+Dd8NvGYmRFeuhvy3LqOzJjnEO8h4waUGsVGzfekyxs7ZziSxO/J+ihfffWVHs20Q4HNjiHuNwUL7wl3bpgJhdcl73WzLTMS60mAGOHE64XXDYlvvIgdT/eDJzhiy44B3iP83eFzkmJ2+/bt1hqCkHEQASKkOxo3bhxtnLpzw7EX/TMGqB3Ti+zJn5s/APyxMcYG3b48/VCxJ9/EANC/mD/8HNa393baMT1v/HHhj5OJV0jtXi5jpCQ1ZrSJhpaZaIR6wm440cXIBH0m9vgYMWDiJlwxcRmeDHpPGJcOiiNX7IaK8cE3uBoxLD7IUQH2YjM4moKUoxNxEZsx5GrUUWjQQDbH3by6C1y+XTwZ9mYEgZ9N49703pv2lICCxwSFx+VKxWuPzwcayxxF434y5sTTyJ0xNBs0aKBHNTjR1YzxPnRjcn1+mO1wVMjEB5hj4gleS3w2sTfdXK+jR4+Ovkfs8H7hCB9HpMyzksLFBOCnFOa4sNOIx/Lhhx/W8xzBc+f6xt5/Gv/cZxrfxp0xKa5VcxzY2WOeJ55GEs1+83oxcUAVKlTQrwnB3hkWH8z9wH2lYDL7l9q/D4KQHIgAEdIlJi6Dw/PGzcXAYW8jLhj864rpTapXr55+dQdFjAnYpvtAbBhfZbprsHeNge6eDFpmCqL7B10KmI3KxBKwlzq5ernsYsjuk26Hhkr58uWtuaSDIw/sDaZRMWPGDN0WmwDh8aFxOHfuXH18TCwN2xODcddzdx2wF9n00MYWiOsOM7LjbrvGPYtxBGaExMRr2IOaCWNz6P5Fo5K95Vwem7uJ2U5shqTraBZ9/QlH8XhMTU+7u0xVt4sRT66B4MxExuPx0Ucf6X0wx8VkKEspzHMhLsFJA7R+/fr6PQPXKSJiu24NFPKzZs3SE10JmQnNiFVPmH3x1CHiCu8PY7wzHsYVXlMcRaABy2PN55drTEtqYZ4BFHXujHMeawoPLue+G1e5pHAfM/cFXTpp6PN5565SvSs8PxSMcV0z7jAZ2+LzOYQxPRSajHvh9zfnLbHPP0FIy4gAEdIlHHUwvfauPcY0Hky2LKbEdcW4bRnj1BPdunXTrzQkYnPZMEHt/NGn8Wh62tzxrZUdiKMlTNlqNyDim+2FsRH8kY7vjzJ7SE0vqbvgY7qyUYzFJyCTBgQ/21MAuDvM8aALCI0xE/ztCo08/mCzd5/HhpNJm0nXrIS6SRGTKYl/b9wqDCYLGkWS+aGPDQayG+OIMSrEneucOY/G/5+YY8DvZ0bgCIW0MS64DxwhYi+6J8yIGUW3q5ghTCnsmiHOuFpNmzZNH1PTm8zRn4TGvsSFETvGtZCw552uNxRZ5rwatxYKdiMCU4IePXpg+vTpekSCBh7Pp6cOBhODZO6z2O7r24EjJe+//77OfMVODO6TPT22O56wMq3xfnY9fiYJA4WwOd4mBsE1JXZCMKNG7twh+Vm8t+N6hvAaZwwLhYU7McTMaNx3plHnfhuRzDg2d9d7QuD547HlvcPfjPgISsKRcF7XTFpAuA1O8cEkCTC/EbHB3w7uF0fteR/z+5tEKYwnisttUBDSGyJAhHQLAxjZM8WeY9egUuOGYuqBGNj7xR9j/p0Z3vcEe8XpwsMfBBqJ9O925/rC3nD+OBsDObaAYv6IsueNrhRmMgZjfLO9GAMyrkBaOyZlrYmfsfPSSy9FGxBxQfcxQp/u+GJ6HtlrT0HgKdbBuB988MEH0ceGLk7cL/74JqZ2Bd312LNM8cG8/HYmTZqkX+NjHBC6yxD2hJpzTMPaHBPCzzGBzvasaXSlMC42dLuyw+uXxMcQp5A04tp1OzT0mU3L7m7GES/GJzGBgv2aM6Nd8RW98YHXtsl+ZVxtiDE0efzN5/O4saOAozFGjKQEdHXr1auXNiDN9Wbc8FwxBioNVo4mmBGRpIY93swKRUPXXOOeRioNxh2Mx5IihM8mE5dEgcxljLkwx9tkf+I1nBghT0xWOtOJYuBIBrfLDp34jOKYe2fOnDl6RMx8ZwaIM4ifzyOz35xMQoDbHb3haKq95kl8BQhhwhC6YCUkKxhHtc2z2n4/eMKIcQpi892ZHZGijufWPH8EIaMgAkRIt/AHweSyN24lBvpg80eY7ggvvviibmNAIQvQEf4IxuVzzb+nAUtowI8YMcKty4hdzND1xFN6UBrg7HGmwUuDxkxmJIcBiO5iVlwxwsNdALQnWA+F+0ljij/whrfeeksb0Dwu7tK6umKCX935nXvC9DzSOI/tR58GIdejeDTHhvtkRgQSU7uCAcCm3gN7ME0xOPYwGpc3d7VRYoPueRQB5tpgHRVjmPA4sieThpi5Ng0maxtHPYwxwet26NCh+n18DUP23BOOaJhaGtwOvycNFfvolDHaOnToEOOaS8oUp4QCkSmeaUAxEN4+ysXzSrFhP6+MT7DHTqUGZvTH07VM0WhcZ5o0aRIdF5CcmOvTU8yZgWLFxAfwXPLZZEa6eLzZKcJkD+Z4c3SFQp7Xib0YX0IwI8J0GzXXDZ9FHFUi7lJ8u8M8K5mY4plnnokeWTCCkKN8Zr85mefj7YzeGExnCJ+FnkZiY8M8/+KCzzrec7wfKHrj08lh7lX7fULRZFKIJ4fLpCCkKuoGEYQ0jTKoHOrHlN3DjkaNGjlmz55tLXE4Dh065FBGq55c+fDDD/XfcFJGY/R7Zbg7lMForeVwfPnll46mTZtGL1fixKGMcr1s9OjR0e2ctm7d6jh69KhD/Ug6smXLpif1o+ZQhrxe3rJlS4f6UXUoI0zPFy5c2KF+uB0LFy50VK1aVbfVqlXLoX60HerHW29L/VA5lHGjlzVs2NCxc+dOx0MPPeRQAkm38bVNmzbRE9s4KUNA72N8+fjjj6P/VhkwjsyZM+v3yph2XLp0yVrL4VCCLfp4qx9At5/93nvvOZThEL2e+rF0PPjggw5lfDsmT57sqFevnm5XhpQ+NkWLFtXzM2bM0MdXGQB6nudTiTrHCy+84AgKCnIowaA/h+eEzJkzx6GEpl6Xx5rXguHChQuOzp07633kcu6LMvKtpTcJDg52lC9fXq/DiZ9j3r/xxhvWWg59DPgdlMGgl5UqVcrtd+c1QHjucubMqdt4/SnREb2OMtD0OnaUONDf16yTI0cO/X3NfJ48eaw1Hfp6UQZS9LLmzZs7lIGilynjxqFEXfQybocT3z/33HN6HTJ16lR9rfNYt2rVyjFy5Ejd/scffzjq16+v1+cyXp/KMNXL4oJ/q0Rk9Gfz+7Ro0SL6+uV9tmPHDmtth+PZZ5/Vx4XHicdQGZG6nddB2bJl9d9w31999VXdnhC2bNniUIa1QxnWeju8r3jPG+bNmxfjGPLedHc+586dq9dfvny5Pk5sUwLJoUR79HFWBr6+z3nfcL5atWp6n801aM6jp2vQoITnLde/u33iPUOUyIy+l/g39957r0MJZ72sX79+0etzGY+HMu71PK9drmvORe/evaOv1TJlyuh7zuBun77++mtraUz43DKfaZ4fnPg85PVtOHz4sG4z65jnAOF9Y/6O0+OPP66vTd7HvI54Dvh8IT/++KOjbt26ej0ue+qpp/T1Hx9OnTrlUOJFb9ff39/Rvn17/dvBbfEY8DnH/eI8jw3v/ZMnT+r7wf5McXd+OBE+C3gNmuuf1yCvMzPPY7phwwa9LuH23V1HfK5lyZJFt/NzPvnkE70+n4OVK1fW6/JYcp8FIaMgIyBCmod+8+y5Y88zRzTs7j/MqMN86e6qQLPXn0GNrOehrnXdu87eNPrTMjDawJEJjo6wh5Cfwc8ztTM4esLeK4428HM4ukEXLro3qB8Z7Y7D9ww8p7sW3TToPsEeYfXjo3u1uZzuMXT14N/wdc+ePbr3kO4x/Dy6cHEZvx/djvg37M0222DPm5kMdN1ICMyrz3SgPGbsoeNxYQ0Cus3QN9vA/adbED+buPtsjvSwB5nnhfvNY8u/4zx9xOk6wGPJ0QB+F/Y8cp7Hnd+X73nszPlkzy+3w8/k5xg3Ip4bjgpxXZ5DbsvAfeQ82/m3nHeXQYrnhelUOULAnmMeT+4/i/aZGgyE7h/27fEcuvvuxs2Evfi8lnh98Ptwu+xNZ++w3f3KwG3S5YkjUHRD43diqlb6enNbpkAfMRmL+FmceDxMxi0ea/Ye27fDat4MeLbHM9AlitcY943vzXfgtc0RG27XXL/xzdbDv+X547XH+4Xnj9vl9UQXHLr/mJ55c+3bz6tJg8tzzs/kMv6t/fjGF8bS8Joz1xJdVuzxCfws+zHkZ/JzzGTgvUf4Xbg+XV543HiPssAfvyfjefhZ/BzuM91reBzMNWjaPV2DBhPnZL/+3e2TeT7xvPFe4ro85twHfk/CDE187rCHnSMJ/B68Trgur12zLo8v71X+Pc8D70m6wBm4fdd98pQ1ji5TSizonnmuS1cwujLyucLvb+BzjceFx47tdF3lZxBe6xyBZOwVn0GMf+EyPu/MtWrOI695fgeeP26H54TrxQf788EcOz77OLLAESIeEx4LbpfHheua/bY/U9ydH5PAxN01yO/Ca5/psBk/yHvcwOeju+uI+8J9YBs/h9ch4Xni33B93vf8/oKQUdDdxtZ7QRAEQRAEQRCEZEVGQARBEARBEARBSDFEgAiC4BXQLUIQBEEQhNRHBIggCF4Bs4wJgiAIgpD6iAARBMErMGlKBUEQBEFIXUSACIKQ4WFWI9YvEARBEAQh9REBIghChmfdunU65aYgCIIgCKmPCBBBEDI84n4lCIIgCGkHESCC4GWwaBaLWrGoYs2aNXWhviJFiujiWmznxAKO77zzji7YxeJ9LMTI5ZwqVqyoi4ixABldmwzffPMNGjRooIsacmKRsl9++QUbN25EkyZNdKE0FnnbsWOH9Rc3YaFCFtvith999FFdDKxly5b6c7h/3E/z+fb9HDNmjLUFJyxgNnDgwOj1XnjhBb2t5cuXW2tAFz4zf891ChUqpL8ji81VqFBBt7O4G4uDcR9YOI37wOPF9VlYLG/evLoAob3wHYsM8jub72/2wUzmM3lMEsLs2bN1UTMWdeN5cge/A88rv8PkyZOt1puwQCDX+fPPP62Wm/A73HnnnShRooQ+P9WqVcPQoUOtpU44evTwww/r/ec63bt310XYkpp+/fqhatWq+jNY1LFNmza6MN7zzz+vCxyyncXr7rrrrujP//jjj/U5YfE+/u2TTz6p27/++uvo65Hn0F5scdiwYfqaYlE6FnEcO3Zs9DXHoqb8HJ5vFt0jP//8sz63XD979uy64Oi3336rlxl4L7z11lvR55n7zqJzSQ2LTfI885otWLCgvrd4j/F+Nfcz75tmzZphy5Yt+m9YEK9x48b6Pi5fvjzatWuniwO+9957brflCo8Djwe3zWPJ48TjxaKADz74oL5vWOyP92/Hjh1vKWzJgp08bjwuvIZZNJMFEgVB8F5EgAiCl2GMg+3bt+vK1qwAzmrIrNBuoFHKiu9czkq8NPa4nBPbaRQOGDBAV2I26W1p0LDSM6sJc+J7VhLm9vl33A6rmv/44496fTtLly7V2zl9+rRe1/wNP5fvuR/m8zkZWOHcsHr1am2c0hCjEcWJBhaNIxreq1at0utt27ZNvxLzGdw3fjaNKsI2VpNmZWMeG9d9YDsFBz9v7dq1+m+4Ddfvb9bnZODfJgQa/9w3GnusDO1aaZvHmMt5XvnK6squ0Fjmsg8//NBquQn/jvvH5Tw/rtvg9yhXrpw26AnXmTt3rhYsnipmJxbuB68tfgZfOU/DnsfMvn+cN+KX1525fnmOuIz1ddnO88hzwaroFHIGsy6/p/m+PN+mnZ9jlhMeYy7jvNku2wy8dhs1ahSjsj5FL419c90lFbz/uM/meuN+8fo09yvfc/94HPg9iLmfeJzMceX1ZL6/67Zc4Xpm29yG2TZFBP+G2+Tx47Y4b095/d1332mByONGeA336tVLCxWpgywIXgwroQuC4D3wtuekDE/HokWL9PvixYvrZV27dtXz3bt31/MrV67U85kzZ9bzhnnz5kVvZ/78+Varw6EMleh2vreTI0cO3d6iRQurxYkyEB2+vr56Wf/+/a1WJ9wvtnM/7bz99tu6vVKlSnpeGemOYsWKOQIDAx3KONZtZMmSJXo9M5E2bdro9y+88IKez5s3r57nZygjKca6pEqVKnrevl1lsDmKFi2q22vUqGG1xv79CxYsqNs/+OADqyX+bN26NXq7kydPtlqdmHPIyfU4Gdq2bauX87t4gt+D60yfPt1qcdKkSRPdniVLFseBAwccyriNPmbcnjJCrTWThrFjx+ptN2/e3GpxYtrbt29vtdzEHB/Xfbefj3z58jmUAW0tuXnc7OeVuDvfBrOtw4cPWy1O+vXrp9v9/Pz0NaeMcUfNmjV1G697ZZRbayYNZt95HuyYdnM/u8JljzzyiDXnxNO2XOHx4HrurqGnnnpKL3O9f48cOeLIlCmTXtauXTuHEiYOJQQdPj4+um3ChAnWmoIgeBsyAiIIXgpdelxhjz5RhqZ+9cT//vc/KENQv581a5Z+jQu6tRCOVNhdt+geklB3jLJly+rX/fv361f23rI3ni4kysDSbYSuJsOHD7fmnJi/MduwQ1eU+MDv8s8//+j3yvjVPcBxYT7P7raVGH744QfrnROOHsUGRzjMSBFHT3is4gtHd8zfchSJblF0P9u8ebNu27lzpz5/aR0lDPSowIwZM6yWpEOJHO1SROjex2tOCWGd+IAuSxyB+eijj/Ryb0MJDD0yQve/xYsXw9fXV7vIDR48WC8fPXr0Le5agiB4ByJABEGIhj70xIiF2KCvPKH7RnygUUYDhAYHRYjht99+s97FDl0/6NJCQ5ivJF++fPrV7AO3e/ToUf3eQH9/O7ly5dKvlSpV0q+JhUaVwZMR9ddff2kXMAoU+toTx226nVAU2D+Px48Gtid4THh8KK742XEJFjsLFizQr4wLYRyLgXEALVq00O9dBVFahDE0ZNSoUTFcp5ICulpRUDMG59lnn7Vandc7Y5AI46O8kXnz5ulXxpAw/sPw+uuv61e6jUmBUEHwTkSACIKXQSPUkxHM4GIuW7ZsmdXiHq7z/fff6/cMdo0PNEAYiEqWLFmiXwkN6Bw5clhzntmzZ48O6mWvOwNiuQ8nTpzQy2hcM06BfumlSpXCxIkTtZ86oWHIXmnGqxAGxPJvGcjsDi7jFBdTpkzRr/xOdjFihwH3jCvhfk+bNk1vlwHPiYWB+hQfZvSFYoujGu5GswxG4DHQnBhRER8ooMhDDz2kX+107txZvyZ1jENywABsBknT4HUXpH87cKSDMOicAtsOrzvCa9bbYMyHuT9btWqlXw3s4GDwP3EX9C4IQsZHBIggCHHCgNXx48ejR48e6NOnj844RFce9rwzQ1F8MSMW8+fP16+HDx/W2aY8ZXcyQoBiZ+7cufq9uyBZQrcwigG6c73yyis6q0+3bt20gdO2bVtrrYRj9mHhwoXadYTHgGJm0KBBuv25557Tvd2u0NA1xn98BE18oLgidGchZvvuPt/AdXh8H3vsMT3P4Pn4YjKWGWPRDkdFyO7du/VrWoauUMyORigA6TblCfv55jVvn9xhXNSYMc4V08YRqEOHDun36R26srkeF7ohusIMXOZYsnPAFTMiaB8NFQTBexABIghCnNDFZMiQIfjiiy8wffp0bcAxVS3db+iOE1+YxpRwVIAjFMYYZtpQd5hYEaYFNn72JlOVK4xLYHwHBQENToqmb7/9VqdM9fQ38cG4OzEL1Ntvv62PAY1Ojuh07dpVp151B91OTMYvGm1JgTH6zXbpTsXRD46MuIMikSM+FGCtW7fW+8zjHt8eeZNFyQgfO0ZM0sffDrMcMYYorsmeKSklYNY2poKmCxZjEzxhP9+85u2TO0yBS3ci2oz4EXshTJ4Xd8fEdfIktlMTZsNyPS7r16+3lt7EiDzGDNndrwyVK1fWrxyVEgTB+xABIghCnNCNib7arLlAaFDQiGUqzYRANxgKF/aM0njmxN57jla4w/TsczTBBPK6640ndAWiKxeFCtOBcl+ZKpafdTvBx/zuhAGzK1euRMmSJfU8R0Lo2+9p9IHB2cZo5XdOCkzsC4UWDUEeP6Z/dWfgES7niBDdzThqZYw+M3ISXxhI7Yoxju2fTdewokWL6oD7uCYzgpRSsB6ISZPLGjaeDF/7+eY1b5/cYb6/u+3ZkysY9ywKQIoVd8fEdTKJHtISTFThelzcPQdMXJK7a4cYUe7p2hUEIWMjAkQQhDih8cRc/j179kTz5s21UW9GJBKKMarYi88AXvrnxxbDQOjCwSJnsUGD2MRGsKeb+0q3l6SKVWAGKLpemUKCP/30k371BF1MKICSEooIijUef9b0oDHrKZaFcB9p4FEkMa7HuL2Y+J24MKNb7tysTDYv++gVt0+xOG7cuDinp556yvor56jJ559/bs0lHyx0yGPIkR3Wp4gNnm9e8/bJHUbUuctuRvdCwnPA7RF+PkcR3R0T18kUQiQcaTJxR6kJOxFcj4sZDbNj7leOYrpzeTP1eFg8URAE70MEiCAICcLEfHz66af6NaHcf//9+pXVpVm07O6779bzcUHjtlOnTjronSMcNOqMgWbcZlzdobgODU2+JsRVLDaYPYu96ezxZoXx2GCmKMamcN/prkahxe99O5jAZpNZKTYBQpFHsdKlSxfthvXll1/qdmbScnWdcscdd9yhXzmS4opJv0sXNwNd35j5ibEycU1VqlTRf0MDld+JMSqxBcibHnWTRtmOSYPsGgTuCvePmbDIokWL9OvtQkFO7NX2DUYQU4jysw0UX+6OietkMo0Rxl699NJLWph4whwjdwUizUiEGeGJC54X3jf8zMRAwcWOAOLuPjEFPO3XjyAI3oMIEEEQEoTJpsTMTszAZIys+GJiEYzLSnwDxGnM0IhnHAQDXIkxJs0Iijsj0IgPd3EMiYX1RghjU7gvnmpr0MhmKlLuO0csGJdiAsgTywMPPKBfeezZm+6pZ54ucuzp5/qMheHEuAYeK+6HvYq8J8y5oTCwp/6lqDGjKEYQJRaOfpjzyc/xFCBu0gC7i40wMQjuAsFdYapcZi3jMUgKTBY4CiPumx0j+Mw9czuYSu4UlZ7cmniMeL3z/Ngr/hOmryZGVMbFkSNH9OvtjLo0aNBAv7qmIaYg4f3PfeUIqCAI3ocIEEEQEgSNN5N2lqlHaYzTGI4vHD0wvd8M0jU1GhKCMfQYb0BoyBh+//13650TGmJMVxuXm1dCMEY3izBydIPuXnFBwUbo2387tGzZUvf004Bm77unGiAmzoNuRxwB4cSsYKZXPT5CiKM3TJlKg79v375WK3SaY/rwM/id27wd6NJjoGvS9u3b9XvjLmag4cxzyJ55e/wI3dBY64X1XTyJMTt0R7OnQjaGdmKhIDY1ZXi8aPwTGvxGEPfu3Vu/JgXMzmWuf1M41EBXKJNx6oknntCvhAH/L774on7PDoD4YK7X28F8JoW6yahGIfvggw/q9xRmnuK/BEHI4KiHpSAIXsiqVascynCmteRQosDx7rvvOpQxZy11OP7++2/H888/r5crwy/G8kcffVS3m0kZF47du3c7Ro0aFd32xhtvOJSh5Dhz5oxDGawOZSA6SpUq5VBGpmPgwIF6nbvuusvx4YcfOpQI0fNNmzZ1fP31146rV686pkyZoveL7dzPcePGRU/mM7g+4eeYNk733nuv46233nJ06NBBz2fJksWxZs0ava7h8uXLjsmTJ+tlXIefoYxGa6nDceXKFb0PBQoU0MsfeughhxI3etmGDRuiP4tTs2bNHIcPH9bf2bSNHDnS7T7PnTtXbyO+bNq0yfHSSy/pv73nnnsc8+fPdyiDV8/znEyaNCnGd+D3VOLDUbFiRX3eRo8erc8l4Tnq1KmTXjdv3rx6X4KDgx1Tp051FC5cWLc/8MAD+u8N3377rW7npAxeR+XKlaPn33vvPWut24PHj9sz54vTkiVLrKU3mT17dvRyfr/u3btHz7se1507d0Zfj0q06evKoESMQxm+etmrr76q28w1Zz/fK1as0Mt4fb399tvRnzV06FB9LA1btmxxKDGml/E6b9SoUfS6jz32mLXW7dGnTx+9PSXEorc9ZswYa+lNeP6VKNXL8+fP73j88ccdSujr+SFDhlhrOVm/fn30M4DXkP16LVmypG4vVqyYPg48Hpzn8eFx4vEiX3zxhaN+/fp6Ge/HOXPm6HYSFRXlaNWqlV7GqXHjxg4laPX7rFmz6uMqCIJ3IgJEELyUu+++O9owMBONW0O7du1uWf7999/rZatXr3b4+vrqtoYNG+q2l19++Zb133zzTcfnn38eo83Hx8cxY8YM/b5r167RxpKZKDqWLl0ao83T1KNHD/3ZRoCUKFHC0aJFixjr0DhatGiRXs8ODVz7epyaN29uLXVoI9x1OY0/EhEREcNYprFLY9C+rqcpoQKEBqz974sUKeLo1q2bfu/uM7lfNWvWjNFG4UJeeeWVGO00Omlc2ts41a5dW69voFCjwWiWZ8qUSYvIpIICqWrVqtHb53m4fv26tTQmFJbGiOVUvnx5LaBceeGFF6LX4ZQjRw4tPAwTJkzQ7RTEZPny5THW50SDmfA6dl3GY2nn559/jhYvnHidU+yFhoZaa9wevMYppMz2S5cu7Thy5Ii1NCbfffedI0+ePNHrUmwNGDBAX7d2OnfuHL2Op4mfaRc9ZuI9GhIS4ggKCorRTtF78eJF6xOcQp8ixDwvOPE+XbdunbWGIAjeiA//UQ8EQRC8DLrV0P+erjSMUaA7VPHixa2lN5fTxYVuMnSdsi9n3AP9uJnnn8vo5sHCgsY/nW1MWUt3IbazMjJddthOFy66RXF7Z8+e1dthWlm6YzCugfVCjh8/rttZt4GfYYePLX4O/55uJ3Sj4WexKjWDWrlN1l2g+5CnGiPE9TO4X8oot5Y6l3M7XIepdLl/rLpO6ArE78DvZNL9MusW94vvXau7M+ibaVm5nyY4Nz6Yz+F2uU1zvHlMuS1+dx5bTjwWTPFK9yzuC92NuH88BjwW5hwxzoLuTIyN4bFmxWr+PZMCuH5PO6y1wu9G9yi721tSwGPDfea+V6hQwWp1D/eB+8JrhcfAHea78vzxeJvryg6Dte3JCTydb+6buYZ5Pujuxc915/7G2BuuwyxQdveypILnm+fPUzpqO3R74nn3tK+8JvmdeS/zuue6dngc6ObIY8DED7yveO3xWWHcH/l84HXD5TxePDau9yvh9atElD4X7goTCoLgXYgAEQQh3UOjjLEkFDFxZUISBEEQBCF1kV9qQRAyBMzYJOJDEARBENI+8mstCEKGIL7pfIWMhcmuJAiCIKQfRIAIgpAhiK0gn5AxYZzHX3/9Zc0JgiAI6QURIIIgpHsYEJtUlc6F9AMLEDJQWhAEQUhfiAARBCHd46kYn5CxWbFihfVO8HYkn44gpC9EgAiCIAjpkmXLllnv0jccxWG18NSEsTR//PGHNZe+2LRpU7rdd0HwViQNryCkMMuXL8eSJUvw999/a9eh8uXL63bm9mc+/ilTpuhaDoaZM2di69atWLNmDerVq6frGRhYv+LTTz9F//79MWrUKJ2P//3339e1CP777z80a9ZM14IgW7ZsQbdu3dCzZ089T1hzYfLkydizZw82btyIxo0bo1GjRujRo4e1hhN+fs2aNdGwYUP07dsX3bt3t5Y44X5MnToV27dvx969e9GkSRNdA4Gf+cgjj9yyPVd2796NypUr6xoevXr1whNPPGEtSRisRTB9+nRdI4IpeZs2bap7RmlcvfTSS7j77rutNZ3QheeHH37AP//8o+sgsL6FnZ9++knXUOAxqlSpktUaO/w8nkN+J9Yl4TFj7QSyf/9+/T2HDx+u63AQnvf33ntPHyvW+2jevHmMER3+Dc/9hx9+iNatW0efr3///Rd33HFHjJoi3NZXX32FN998Ey+88AI+//xzbNiwAStXrtR1I1jnxMBzz23ymvjggw9w/fp1vd/cNs83rx1TF4LXE4P8+/TpE51pjDU0+HfcPmtn8Jzb4fV06tQp/Rm8plhvguvzmPP7zZ8/X9coIdzG999/rw1JHmceg86dO+tlhl9++QVvvfWWXvbQQw/pWhK8F0aMGIEhQ4bo/f7ss8+wevVqvY8NGjTQ12mVKlWsLThZuHChNlYnTpxotaQuvF66dOminwNjx461Wm+F58Acf94frvegISwsTKekZo2PFi1a6Ho+PK+sEeMJCiAer0mTJuHee++1WpMG1kThueb1ypoh/Czuj/1atMPnY5s2bfR55nlt166dtcQ93Cafi7yHYtt33nOjR4/W2+P9UbduXWuJIAipAgWIIAgpx1133aWrAXuaWEH57bff1usqw96hDEy367lOhNWJ+ffulptJiR6HMs71+gcPHtSVi+3LCxcu7IiKitLLydNPPx1jOSdllMeodsyqxsowumU9M7Hy8blz56y1Y6KMqlvWZ7Vvs48J4dtvv71lW/ZJGWYxKlM/9dRTbtdzndxVUvfE2bNndaVwd9sxE6uKm0rQy5Yti/OccXr22Wd1NWxltLtd7jrxHPJculvmOhEl2mI9h5zy5s2r94HMmTPH7Tquk6k0/vHHH8dot1cvf+6552Isq1atmrXEoc8Xq9nbl9unBx98UK+nBPgty1599VW9zI6p3J2Y6ys56Nixo96fRx991Gq5FXf3IO+p8+fPW2s4USJWV7d3XZfnldXR3cHrhFXiuZ4SClZr0qCErKNYsWJu90cJBmutm9x///23rKuEsyMyMtJaIyas7G6eXz/++KPVGhMlgBxKhN6yXVapFwQh9RABIggpTFhYmOOjjz7SP4J58uRx7N+/X0979uxxtGvXLvoH8tChQ3r9S5cuOZ5//nnd1qZNm+j1OS1cuDB6fcPJkyejf/Tffffd6HXnzp0bva79x5fCgNtlOz/n6tWr1hKHY9KkSdF/QyPx888/d/j5+en5xo0bxxAqNOiKFy+ul73xxhv6M7/88svo9Rs0aBBjfTJt2rTo7ffs2dPxzTffRBvY9erV82h4xMaxY8ccmTNn1tvgceZ+TJkyJfpzHnnkEWtNh97+ypUro5eZY2Um054QAUIuXLjg6Nq1q/5bvprt/f777458+fLpdp4jczx4znLlyqXbzT6b6b777tPtPEfE9XzZ1/300091OyfCc8lzwXkef/u669evj7Eu4Tnkemwz55ATjTsjqho1amSt7XAcPXo0ehtLliyJsX1j1HI7Bp4bsz5FphGDPA8///xz9PrXr1/X7aR79+7RfzNx4kR9DGmUmjYuN/zzzz/R7TR+Xa83btcYrLwfUpt33nknen979epltcZk8uTJ0evwfNvvqYYNG8b4juaao6D966+/HNu3b9edBWyrVKmStdZNePx5P5jtJ/Q6jw2e0woVKujtvvXWW/p87N6929G6devofeT1YPjll1+i92P48OFauJr5GTNmWGvdhPvO55hZx9O+szPHrPPBBx84hg4dGj2/atUqay1BEFIaESCCkArwx5I/gPnz57dabsIRCi4bPHiw1eJwDBkyRLext9QOxYz5MbVTqlQp3eZqZC1fvjx6fQobg+mF5ecYaLwaQ54/2gYKJbONFStWWK1OypQpo9tNrzf577//otenkWGgMWhGd/r372+1OnQPu1mfRm1iML3AdqOEIw1so+Gzb98+q9XhOHz4cPTnuRIYGKjbObKSUMzoCl/tnD59OvrzaEwbOLrANldDyoin0qVLWy3uzxexG/gGY8g1b97carmJ67qE67HNfg4JjVmzvhkFIaaNBqadzp076/bHH3/canHCNjPiQwFq4N+zzf65PE9mXfu1wJ5vtnGyHwP7ubRf34Zff/01enm3bt2s1tTBLoo52e8BA8VF7ty59fLevXtbrc7jYv5u06ZNVqtDP0/YNmHCBKvFObJl1nWlS5cu0cs4JaUA4bPBbJcjuXbY8cL2ESNGWC03nx327/n+++/rNh4DV+69997o7XNyt+98xhjhzBE7wzPPPKPb2MkhCELqIEHogpDGeOCBB/TriRMn9Ks7GOfx3XffRccRxBf6hhviSl+6ePFi7T9OP33GlxgqVKgQ7ZdNn/64KFu2bLQ//4wZM/QroU//tWvX9Hu777sytNGpUyf9nvEvSQXjJ6pWrUorDB9//LHVeivKENbxE8r409+VMJ4mqShQoACUQaXfezrHPO6MhTl48KA+HoTvPcE4CCVmYsQOeYJxIYzLSCg8dgbGc7iDMTjPPfecjkVSBqVuc7ffjN8g3G9+V08wvonni3Ec9lgAxpA89thj+v2qVav0a3xYunSp9Q5QYsR6l3gYR5NYGBv04IMP6skTjKnisVQiDG+88YbV6jx+5l7++eef9asdE3NEsmfPbr27FSVkoQx+HeeU1DCezaBEpfXOCWNTCOOICOOPzHVij21hfBLhMXC9Vxg3w7guJdytllthPFpoaKh+b56rhHFphMdXEITUQQSIIKQxGIgcF++8844OuiTMBMSg6/jAQFDCQFZjBHuCwbykQ4cOtwgdBgETBkfHBxNUTiOZBiVhMDK55557kClTJv3eYLbPQOak5JlnntGvCxYs0K/u+Oabb/SxpXHE9Wjgvfjii9bS2+fcuXPaoCKeDD+eJ4ovGskUTgziPXnypLX0Vmiczp49WxuqixYt0oaXJxh8ba4dJkJgAH58sBtrJUqUsN7FhGlxKUp57QwaNEjvC/fdlWrVqunkCDwW06ZNs1pv5ccff9Sv5rzZef311/VrQoKmeTy57zxODNi/HQOUwpz3xb59+6yWhEEBwk4EE+jvjiNHjuhX3jOuhrYRbvZK8ExqQRjQb2CSBWJPVmB49NFH9fHn8Uhq/ve//+lEBnfeeacW9HZM+uRSpUrpV16v/I58LtWuXVu3EQbO58iRQ79nkgE7jz/+ON59911rzj27du3SrwULFozxvDPJJm7cuOFRTAuCkLyIABGENASzSRnjuFWrVvrVDo0mGuXs1YuMjNRtNFCZocod7FVcu3atFinMPMN1CXs+Y+sZJTROCY0IV0wGGRpIpocxNpjRhly5ciW6J5OZmYhZZsf07nJdM0qSFBjjhhmF3MFja+9p5egDBRIzZCUWGtncLkd8vv32Wz0iRGgsMouVKxxtYQYtQqOMn83eW3dZg5hlyog0jtgQGuQms5odHkeuy2vMrMvPZ+Yzd/DcUiRy1IAjRsyiRbi+OwHCY3rgwAH9nvtN45H7Ys/aZqDRbYxSZiRiFi13mPNkH7kz8Di6ZriKDQo4Cg6eT/N3iR0FOXToUPT9F5cRfDuYETjiOgJw9uxZ691Nhg4dql9/++03LfA42kYhSJ588kn9mlJwlGrevHlahJpMfLwG+Vwzo6+mY8IIBd4TzJ5nx4wAmnUSgrl+qlevrl8NuXLl8ihsBEFIGUSACEIqQmOQqSY5sZeXP4yEr127dtXv7fz555865SQNz9jcgpiKk7z22ms6BSpTqNJdgdCQtbtCeYLuNMSdW49poyFr1osNu9gxhptxv3DnQmHcd2jIMs1mUmF6QY0B7gqPranHEJtrUHzgvhOm8uV26UJElxKKMBpZFCP2nmemKyU8T08//bR+T3cwd5hjyH3ltsm2bdv0qyc4qsJ1ed0cPnzYar0Vc+2MGzdOp2a96667tPHK70PXHrpwuYOjVrzeSGzuYgYayxRXPB4Ux+4w58nTaB33Lb5QhPM78F5g7zyhgZwY2HNPt0GOYDG1a3JBIcnee/Lyyy/rV0IhSWFLOGpgMMKV8BrhsTXEds6TC4pQI9450pI/f349CsoRTwoTM2LDjhViRIEdI2Dt3yW+GNFmnqt2jCjis1QQhJRHBIggpCL0fR4/fryePvroI+1TTqOPxqK7Xnf23NIw5A9qsWLFrNZbMS5TNApZI8TM0wBmT7AxatICxlBPC/DYtmzZUr+PzTUmPhhxwdomdBdibzSh/z57/F1HP0xNDNZpef755/V7ew+4HfYuE+4r95mYkRVPsCeZ61KAeqrBQIxhxlGXwYMHI2vWrHqefvsUg54+h8LJuM4VL15cv8YGDUvTO09jPjEGJsVEfOFoB48bRwFNPAlHeOiGkxh4bP766y+3IzxJiRFndA3kaCEFjxGddmjEczSJ0LWKAoTfzcRpUQh7GvmLC8ZM8LzHNbF+h6u4ZwcFXZ5YP4j7w/uBow7xdZ1LS88HQRCSDhEggpCK0HjZv39/9MQfa7pMGbcDV9gjSsOHPYWxuQUZ45fxGywuZnzCue34YkSKGamwY9po0BnDOjbsxqUxno2AOnPmjH61Y0Z3+D2S0sAzsRf2XmM7PLYcMUpK6LrEIH7j6sGeaDOCYcecMwYl04Akru4ornBfuc/ECAVPUBRwXfZCx0dccXSBgsXEAnE0xtNxIxwl4fVGjJiKC/bq81qmEHdXCdx8nqdRMAow1/ghd9CI5QgIjV+OpjD+gseAo04JCWK3w/PlKRYmKWGnwZgxY/R9Q7dFFtTjCKRJCmD2YeHChdFB8Z999pl+JRxZNevYY0MSAp9HHJWMa6K4tl8jdBNjMVAW2eR1x2PN4pyusU9mhMtdYgxz7u2B9fHFjLCY+96OGekrXLiwfhUEIWURASIIqQiNCvsPeHyMeVKxYkVdUZvMmTMHX3/9tX7vCfY2smebvuvxdcUwsRmsGu0KK1cTuqLEZSQTsw2O3BijwGTCYS+yK2b7XNdd8GxiMdt19Qm3w1EmGksUPnR1oYBz52+fUPjdOaJBoze2IHhCA43rs1eZRhkN0NgSDXC7DOyOD1zPZKFirzqD12ODx4r7QiPOxJt4gvtLQcH957X29ttva2HtCbrm0aAmdqPZYM6TSVjgCsWRu/gQV3iNUdwzaQKFAwWScbHjyEBahuKJ+8r4Ggo2uu7xHjauQxwxJSZWioLXVSia2KfEuhWyAj1jgeKaXLPWUTyxM4FJD9jRYK+WzxgzIy5MTA5dplz30cQVmeddQjAizdU9kZ9rOkVYeV8QhJRHBIggpEMY0GxcK5566ik8/PDD+r0nKHSMgTp37ly3PfCusOeSMAuU6S00fPXVV/rVrBMXxsi1++yb4Gf2TLsaHTSMiacA6cRijplJC+yOHj16aGOVwoepXgcMGKBFXlJw33336ddZs2Zpw9JTLApHK5jGlMeL4m3YsGHRgf/uYICuCUCOiy+//DI6MxJdpky8SWwYw5HnMbZrhyMLFCq81mh0csQlru336dNHxwG5XmPEpKh1lzaYopsuP+5G0Fwxozj3338/nn32WT2Z5ApMN52WefXVV7VrVb9+/XT2O6afZYIAk+aWx9yOu97+uFJuJwd0CaPw4/7xGWWHI15290EKaIom3g8cITEwQ5URVokRIOZveI2YmBliRoI5CiYjIIKQOogAEYR0iOnhTIj/unGPoTFHl4yBAwfqeU+Y7E80OEeOHGm1QqcdZW8ncTUs3MEecNPjzxoRBvrvm+B0GlkGBjCbXun4GMfxZfny5dFuUBQZsWHcoUzmHU+xGAmFBjNhMgFmA+LkCXOOzQgCRxc84drjHRfm+8UX469Po5897EyB6omE7DehEWgP5LYLClMTgmla7fUueE3SKOdnxUekUuTShYfCi+KPkwmm5/UWn0QKrjBOK76i73Ywowo8nkakUUARilLjKmlS2jKNt70GBzEjALHFjSU1TLXL80Rjn2KeAsp0NDAeh+5iRghwFNWIBdP5QIxQ5nc03zMh8L41zxh7wgGz3dhEvSAIyYsIEEFIYdgbaWIc+CPM1KCxBVrSoDDuFiYNr5nsP9YG1gUwhgqNK5NhxvRi0zWGrg40yggNG7MOP8fUm6BhaIJaGSTMUZYJEyZEG+M0/OwjIDTuTUpe9tAa9yWzPl1FWBPAQJcwU4Bw8uTJOjMRU5oa9yAG2hqDPb7wODJWwYws8DhzPziCYLbFgFpjrLEn1u6eYT+2nMx5MYHZ8YXH3fS48tXUGmDMBo1/nneObGzatEm385wZ/32zz2ZirQhCFz3C5fbzFVsWH55LU0vCpOE1E0fRXOE5ND3O/DvjemYC5tm7zkBm9mzzGNO338B2+/aNiDT7zfVNVi+6wJh7gFDI0u2N2Ota8DwZEdK+fXsdtM44Bhqr/Dym8jVGNV3b7H/LfeN9wM9k7ATdkPg39nNqPpMjYwlxT+IxovHKHnxPWcHigvtLEWPEAkUQ513TWjMpAaE7Imu2cESBYpriy549jKNlzDpFGCvGZwMzTlEw8jPoduY6UmqeJ+Z5wXMS1/Movphr28DiqezQoHueKTRqHxHlcsIMfRQrLFJp6u/YC5UaeA1x3+33jf38E8YH0X2MsPODQpedGmZEls8nQRBSCfWgEQQhBWndujV/3WNMyqiylsYkODjYoQyHW9Z3N5GFCxfe0q6Eh1529epVhzLWotsXLFjgOHDgQIx1OeXJk0evb3jiiSccymiOsY4yIhzKALDWcDjWrl0bY7nrVLx4cYcyxK21Y9K7d+9b1i9SpIjjzJkz1hrx54svvrhlW/apTp06DmXgWWs7HMq4dbue67Ro0SLrL+JGCYJbjlfWrFkdyuDUy++5557o9r59+zoWL14cY11PkzKgHEog3NJeoEABvV138Fy6ru9uIuvWrbulXRmyepky8hzK6I9unzZtmp7s63qapk+frrehjL5blvH7GMaPH6/bOnfubLU44fmqX79+jL/j8VWCJMa5VAZrjHU4Pfroo7e08RpRYsiRO3fuGO28zuOLEpTRfzdx4kSrNWEMHjw4xueb6aWXXrLWcHL48GFH4cKFY6yjxIdDGc/WGjdZs2aNQxn5MdY163/00UfWWjfhs8F1XU6enkcJYd68eXpbSiw59u7d6yhdunSMz1CCKsb5Ix07doyxDicloByRkZHWGjepV6/eLetycr1Xed9VrVr1lvWUCLLWEAQhNfDhP+pmFAQhhWAvJ10P2ItMVygGQdKv21OwNXuSGYjJ9dmDbq+JwJ5L5tNnzybdYlhXhD3E7A2k+xBdfJj5hxPhaApdWdj7y55V9kp/awW1MkCXgecM3LT3TBL2hrO3lz2/dOXi/tpRhoTeDt2zWIuA/vXsfWTwMH29TVYnTzCrFlMRc/tcPzYXn9jg6BLdK9iLyx5l7gcfcXR5YgCvCdg1cF95XNmzzOPP3mI77Dlnz7MSSQnKeMRRC440cbsceeI5NvEfHHVhDA3dUxiky55pnjP2zvM88PsbNybC0Sr27NJljqNC7NnmeryGeL64z6bApCssSMdRDfaEM1jbnuSA556Vxu+++26dqpk98tw295vXKEermD7VxEpwJIduLBzBYQE5Hmv+PXu6mVbYjLAZeC1wBIWjFgwyZi881+d1yZgP9oTz+5usaDxPdPXjsXbnbsN94kgFvwfd91wzxfHa5qgOr2Nuk8eKx4XngBPjUjiqx/gfumPx2PC4mvuKvfLuCjh6gvcYzxtr+CQGs78chWBANo8z3YV4Pnhs7HB0hp/Fv+GIJUcK3dXMILyuODLC481rmtcKY0fcPV+YlIHHlevwfPGc0x0qtudRfOEzgc8mFj3lNc7riy58ZqTJ3TkkvHenTp2qry/GB7krVEp4/XOUi8eD1yz3neeXcUPuMsLxGcDRKj5jOLKbkHMtCELSIwJEEARBEARBEIQUQ2JABEEQBEEQBEFIMUSACIIgCIIgCIKQYogAEQRBEARBEAQhxRABIgiCIAiCIAhCiiECRBAEQRAEQRCEFEMEiCAIgiAIgiAIKUaaScM7fPhwTJ8+3ZoT4gtz8sd1CuOzjpBw5Lg6Yc0K1pQQhOQmrd9zGfWZ4K3POnnGC66wjpG9npKQeNKMAGEhNRYpIrzphfjBYm8s+BQbLCx148YNa05IKuS4OmHBMhb3EoTkJj7Pu9Qkre9fYsmo3ysuvPV7e8KbO5qMXcqivMWLF9fvhdsjzQkQVh5u2rSp1SoIgiAIgiCkFbp27Wq98x7y5cuHGTNmiABJQkSACIIgCIIgCPGiVu134KP+c+gwYmNCGs8Vztu9WFyXE/s6npYTT+u4m3fo/7hfzvBmtrluk5MJfXbdBrH/jbW+jwOb/30FvXv3FgGSxEgQuiAIgiAIghAvaKI71D8O3yhE+SqzX09R1mR/71zuXCdm2815T8s9r8P3rtvgRLHgUFatWefm8kjr1bnMOcVnv/g97QJFSEpEgAiCIAiCIAjxwmmU+4LjDZQjfPU0OeXKrW0JmXdt43vXeV8fX2QO9IW/enWatma5L6LUa4CfD/zUMl8mFrCW2bfhbl7/R6UlJAsiQARBEARBEIR4k5aSg/kqjVAwTxiyZA5DyaJX4Yi0FigoJfz9gAJqec4sap3ABO646I9kQwSIIAiCIAiCkC6Jcvgga9ZQBPo7ULzIFWQOUgrE0hmRUT7IlzsUWZX4yJv3Bnx9I5wLhFRHBIggCIIgCIKQ9okewHC+4QAFswM7EIX8+W8gKjICBfNf06KEcKSmbLFruB7ig/y5VLseHXEui/43gYMiQtIgAkQQBEEQBEFIs1AsMB4jwA/IkokjHE7zldqBWuPC5cwoUugCjp/KjjIlz8PPz6HEB0c/QlCq2DklPDhKEoYbEQFqWzcVB9fLGhQJXxEhKU68BciFCxdw8eLF6MleeIzFadh25coVq8UJ1+HfubYLgiAIgiAIQnxgxYgAJRb8fKOQL2c48uQIdy5Q4sPHx4Erwf7wV8suhwQiV/YbyOwfoZVJyaKXcfWaH/Llv4LQCB+EKiFitIavWr9IvusI9I9EYKYotR1rgZAixEuALF26FPXr18c999yDli1bok6dOnj99detpcCBAwfQq1cvVKtWLYYwGTdunK7p8dprryEiQvzuBEEQBEEQhASi1IGvEiClS1zD5WBfFC90BXlzhCEqwlePjoSF+SMq0ldNfnqUhHEfoaF+KJj3Ovbsz4eCBa7gytVAPSri4/BFpFq3TuXz8ImKQlBQFPLkUtvy3kLvqUK8BMi5c+fQp08fTJ8+HT/88AMOHjyISZMmWUuBcuXKYdiwYcibNy8+/fRTqxUYPXo0ateujalTp8Lf399qFQTBW+DoqHQ+CIIgCLdLSJgvLl7yRYVSl3D4ZDbUrXYK1SqcQaQSIZzy5LqKwvmu4kZ4JF59ZQFefnYZmtTbg+OncqB0cSU2/CLVjxKQKSgMrRsfUX8DXL8RiGIFr+H8xUAZAUlh4iVADh8+jNatW6Nu3bpabHiCpeo/++wza04QhIwOBcbp06cRGhpqtdzk6NGjeOSRRzB8+HCMHDlSD6ELgiAIQmKgq9XJ0zkQqXREo7pHsW13PtzZ4BCqljunBMYlNG+6G8ULX8KBI/lRutRpPPfoX8rKjVIiIwDVyp9Fg5pHkStbCB5ouwu5c4bg8IlcaNv0EPYfy44bYX7WpwgpRbwEyKFDh1CiRAlrzjPVq1fXhsiff/5ptQiCkFFZt24dKleujEKFCmmRMWLECD3qOX78eD3NmjULcwK+wdgCW9GwYUP8/PPP1l8KgiAIwq1wEMLHx8c5WfN2fPyjsHlXQfgpMVI4/xUsWF4RLzy5EpOGf4da1Q4if65w7NxbCD/Mb4gdu0vjtz+qISzKF4Xyn8ND96/FtDHfIktQOJavKoE779iHrbsL4PylzPBV2xNSlngJEAaYHzlyBL1790abNm3w3XffWUtikilTJh0fMmXKFKtFEISMSoMGDbBnzx7tltnt6GyMOvIGXts/HIN3D9HT6ONvIQs9L7cuQZsDn+LLL7/Eli1bnH8sCIIgeB1RUQ5ERUbBEemAwyXmgqPkUaodiFQCJArUBJyPMXquFIlDTf9sKor7221HsUKXMXFmM1y4mgUXr2TGtVBf1KtxVBm3gThwuKBeXrXcGRw7nQ/XI32xbXdxfP1TTTx8/zYdjP7vrnzw9Y2UTLypQLwEyPHjxzFx4kQMGjQI77zzDl5++WUd1+GOl156Cfv378fJkyetFkEQMjL33nsvFp/Lbs25J2DDN/i8XV5x0RQEQfBCKDz8lJAoXiAralYriJrVCyJX9iAlQljEQ4kMJUpyZMuEhg2K4Yke9fD80w3x6CO1Ubd2QeTMFoBItTwiwldtR5mtav2LF7Ni34G8ePHZ5Th2JjdeHdsR38xriu4P/o13h3+PXj2WokObDRj8/BLMfGsugvyiMGHqfXh7xp24q9VOtGm1HVt3F0FApgi1OR9Equ1GRfnokRB/9RGsri4kL/ESIJcvX8bHH3+MUqVKoVatWtqVgoIkODjYWuMmNWrUQK5cuTBz5kyrxT1nzpzB888/j+eee05P69evt5YIgpCe4MhneKMeiIgjg4jPsqnIfm43wsOt9ImCIAhChoPB3LTfKTo4euFQr4XzZkb7h2qh6vMt0W1IW7w5pj3eHncPunWujkx+frizRWm8OaqNmu5B715N8fRTjdGvb1O8NfpujH2zAZ58JAgNa51S27msBIj6X4mFXNlCUbb0aXS6ewtqVT6Oe1puR+liZ5ElUyiiwpWgiPDTwyW5c15Hner79fJCeW/gf3dvRa4cV5E1cxjCQwIR5O9AxVIX0LD6aZQsfB3ZMrPOiCiQ5CZeAmTbtm3wUxeIgel2GXC+Zs0aqyUmFBYLFy6MNftNgQIFMHbsWJ2ql1PNmjWtJYIgpDf4PNh/1ZqJBb+IEAQEBFhzgiAIQobCcpvKkS0QlSsVQMFCOVCwQDa0fL4pNtSpjKpVC6FVpfwoWTwXGjYuiX6v3Ikx79yDIa+2wZ0tK6BQoewIDPSHv78fgjL5o0iRvGjavAFeGvAMRgy7G907HcLQfksxeeTX+N996xCpBE7dWifxRLc1KFf8DBx6lMTaF4MSK6z10brJLjz58HrkyH4DObLcwGsvLsb4V3/ES0//jcplzuHoiaw4cSozQkJ8ERQQqUSUOGYlJ/ESIO5g4CmDUN3RuXNnrXoXLFhgtbgnd+7c0VNgYKDVKghCeuLSpUs4OucVVMxpNcQCs2YJgiAIGYsoZfNFhEdq269Qwax4Y8RdmDj5fvQc3gYlutXBx47sqJ8nAE9UyI5sSlxEKdt+/pGrGLXtIjbnzQ/f7EFqKww+t5mlOhjdV09+fpmQr0gTODI9hzX/tsOegy3w9fw7MfH9NggJDkD5kqe5E3rkhQHst+DwgZ9PFNq23IJFv9bCe7Nb4asf62Lhb7Xw+Q+1sf9wHlSueAblSl5EntyhSrP4KvkhoyDJSbwEyOzZs2+pZp41a1a3qTcJxcRdd92l64YIgpBxiYyMxBtvvIFh1eJR6yNzTvhGRVozgiAIQkaALlaZM/nj3nsqYvArzfHGyLa4s1UFFC+YE21rF0F4heK4FOmLVkUyq7XpTePAHyeD0X/NJey/GokmBYKQL3OAe+FgI1u2QDzYtRZ6v/AoWrUbiGr1hiHU8SgqVziEoKAb1lqxEOWDvLkv42pwID7+pjH+XlcO+fMGo2O7nahf6yhOncqNgydy4fSFINwIs/5GSDbiJUCefvrpWzJfMTC9UqVK1tytsHDh2bNnbxEugiBkDP744w+ddKLX4XeROx4DmBEVW8Lv3AFrThAEQUjvUHwUK5wTUyZ2wJi37sUjD9dDo4Zl9DLKiQJBgRhYJRca5w1ALpYoV+y5Eo5B6y+gUYFAvN8wHxoXyAy/OMSHIVv2TKhQIS8qVc6LO1uXw4hRd6N0hU6IDM+kZE1cLlPqMyKBciXPome3dfji/dm4u/V2fLuwGj7+viZ2H8yNkFB/PTojJD/xEiCs78GCYgYGn1OANGvWzGq5FdYN4cQ0nYIgZByYyeqVV17Rz4Gp195H+RzWgjjY41sMpZ9+x5oTBEEQ0jt+fj5od0851KlTDAFKYPj6Omt4GFjNo3T2ANxVxPRSObDn0g1E+fhhXL08KJ41QK3hq9eLH7Ztq7f8TL/sfYFMyh51zeuriJHCl2+jfFCm+FV06bAJBQpewg+LauLE6WzwVd/D4UMJI+ojpYiXAOnSpQsWL15szUGLkdq1a6No0aJWi3v69esnGW8EIQNx9epV7N27F++cn4h7v78v3j8ZyFcKX67chgceeMBqEARBENIzNNXz5A5CkyalERTkKbmIA9kDfNGicBbktEZAIpQIaFEgEGWsuI+Ew0++KRR8/PLCJ7CR2pKvU3DYNMStbl1ROHMhEDv2FUF4pB+qVDwJP7Xr4eF+ek/MJCQ/8RIgrPuxYcMGtG/fXmfAohHCtLwGGiRDhgzBL7/8gk8++cRqBdq2basDzAVByBjwOVDj3/etufhxBjnw3M4iaNTjFWTOTB9gQRAEIV2jrPTIiCjUrFYIlSsXshrd4cD50FCEO6JwISwCJ65HoG7eAPStlFUtS1xSksgoB7ZeCMGyE9ew7WIIwpSg8Qmqh8iAKojyr4go36zqU20qxEBlEeDArgMFMHLC3Xi2f0/4RPnj5Sf/QrsWe5A5KBJ+6u909qt4uoQJiSdeAoQB50yVu2TJEmzfvh0rVqzQtT4MFSpU0CMkmzZtQs+ePa1Wnj8f/Pvvv9acIAjphSNHjuiOhYsXL+L69evYvXs3fvrpJx0L1in/ZWut+LE3U2nkq9USLVq0wKlTp3QdIQavC4IgCOkTmues81GoUHZkzszRD3cGO4VCKF5cfRH91l7CezsvY8GhawiNikTZnJnU4sQb+QE+vth/JUJt8xImb7+I4+FV4Zd3Nnzzfw2fnMMR5ZNf7WCY+gwlcvSoCEWFA1evZUfI9SDUr3lICRlg8YoqWPBbNYSG+aNu5VMoWjAYObJFIsBXMjYmNz6OGA5yqcfDDz+Mr7/+GitXrkTTpk2tVkEQUpJz587hvffeQ86cOVFo8VCcCw5DeEB2FMnmh/L+l1AjDxAYr26Lm0SqJ8w/Z4B/fUsDbV/Uo6IHDx7Uyx577DGULq3aBUEQhHRBrToT1b++CAkLx9M962DgK63V/K1i4npEOHqvPo/jweEYXCM3yucIQDZ/H2T291UTXZ5ub5QhQgmgI+o36qlVp9CheDb0q5JbCQe6YYUg4vIs+Fz/XAmPC+pH6DJ8fALh4x+F3/6qi3z5zqNUqZMIvRGIQ0eKYvvOwli3tQQOHM6D0HA/RERy3xzqvfPHbvPGl9G7d2/MmDFDd84VL15ctwu3RwJNCUEQMipTp07FrFmz0L9/f+12+UiJMLxQGRhQ7ioeLnQJ9fIlXHwQP/Ub06wg8GL+g3hx80t47PfHMeLQSLwS/BUWLVqk0/jeuBGPFIqC13H48GEcOnTImhMEIS3h5+eL48ev4vp1dzlrHdh3JQJls/viu1YF0LpwVpTIlgl5ggKQxd//tsUH8ff1QZnsgZjcsABOXI/ESTURH5/M8M/ZBz6FfodP/kVwZH0UkY5wrN1eAtM+a4Ds2dTvTZQvpnxwD4a+fQ8W/VEBoaH+KFjgKooVCkaxAtcREUFnLCE5EQEiCIKG7lHD9g9Hrv65gSdu/8chLrKe3YN+Fz7FuWUf67gyQXBl8uTJ+PjpO/Hbb79ZLYIgpAmUde7v54P9B8/j5KkriLilyKwD2f0c6FYqG7IH+CNSLeevSlIID1eKZfHXQiTCphh8fALg55MDPoFVgRwDcfbqHVj776PIlLUaNm6vg5NncmLzziK4eDkzDh7Pi027CmPr7oLYeygnTpzNAoePuGAlNyJABCEBLFu2TNfFYRxDGvFeTDQRERE4f/68fh8SEoKoRWOdfrIpyIaLAaiV1xf58+e3WgThJnnz5sXrxQ7h3Jj2mPL4nen+nhOEjIWPLit4NiwS689fdzZF44Ni2QJRJkcgjgeH4bgeJeH9m9T3sNOlq0Fef2XQRuKrA1cxa+9VrDp1Xc0p0eOIhJ9vQeQsNhndejyBSe+0RaNm/VGoUBNUKn9Sj3SwQrqffwT8A/gXQHCoj87UJSQvIkAEIQGw+B4r/DOIesyYMVZr+oOJJAYNGqRrejCD3esNs2t3q5TmdHA4Sr/wkTUnCDFhDaqNSiM/UjoSzS/9gSFtK0gCA0FIIzDTVGCAP8J9/TBz51WcCjEig/gg0M8f/r6+OBwciWH/XsSSo1dwKSwCUbojwTnxv7CoqOi/SgxBfj6omNMP/10O0xXW5/53BY/8cR6vbzqPU9cj4OsXiGw5y6JwkVwoUSIXSpevgXylh6Jb53zImyMYjijWIbmJJMBKGUSACEICaNWqFXrf3wzlV02A35F/ddA24QjCr7/+im+//Va/0nc9Jblw4QKGDh2qK5MzY50J8jZ89dVXehnTZM+cOVOP5Ey6+C76b30Z406Px4S6kSiSxVo5Bal/bSPmj+5jzQnCTU6fPo2+3Tvho73O+dp5gGdy/ocRXSRJiSCkNhQMNNTPnL2KkOMXEOHwxRtbLuJYcBgiYxQE9EWpbJkQFu6Lp1ddxIC15/H94WvYcuEGDl8LV68h+OvE5RgCIKH4+vgia2AmtC6aHbOaFMD8VgXwZt3sWHwoBJ/vv4YwZkKxSRxmaPXxLYEyFbugVZODyJIpFI7byMiVWBo0aKCzTXorIkAEIQFQgHywZDVmrfwPT1+Zh4GdmmHUqFF49913kSVLFtSoUUOnqF6+fLk2+Fk3I7mhCHr99df1SAZ95vv27atdxIYNG6YDy+kyxqxWE3OuRMnlb6L9qgEYc3Ks9depS4Eg4KGgXfjkmVZWiyA4Ydr3b1tERQsQUi4H0Cx4Lb4Z1M1qEQQh9fDBpavh+GXBDjxXGDh2LQpPr7yAD/dcxrWwmyOVRbL44636ufFMhWyYdzQYL/xzHo//eR7d1dR/zQVcCospEDyh1/LghkkR4iw66Is8Qf7ooR4WExrlQSZ/H1wOj3LjXexA7vyVEJi1EUoVvQx/f8aopJwIYczl+vXrMWfOHKvF+xABIggJxNfXF3nb94YjU1Z8XHa3zuj06r5haDanOSqNr4yGMxvhyZVP4d2yR/SISHLAVIDvvPOOFh4DBgzA2LFjkfOlXDp4PFu/7Oi9vg/eOjEGD/79IiaGzEb77+7VIzZ3+h9AiQBXX93U5Y4CwMltq3F0Ri+rRfBm6GLFETvWnmmcHzr185Jj1kLF3UUc2Hn4VHT8kiAIqUeUMux/W7Efx9YeRPsy2bDsXCheXnMR/164+Tvjp4RB+ZyZMKxWLqy4pxBerJYDlfP4oUQ2H/SqnA3tSuSIX/ihWunSjTAcvnYDoSzioUSEFiX635tQSFCQ3FkoCJ2KByGL361um0zhG+kHFC1WFVeCMyFPDo6CsAhhyogQPt/ItWvX9Ks3IgJEEBJBnz598G5wXWvOPT7/zkfxzZ/hzJkzVgsQHBysJ3fQbWr16tU6ODwuJkyYgCeffFKnsP008GtkfyGHtSQmdKvKGWjNpGFernAD01bssuYEb4VuV6wJVaxYMYw787ZuW9Aa6LBcv43m2WIXdcpoQRBSGWWvRyn7fvuusyia2Q+Z/KIQogTHlou3/o4F+vmhdp6sGFojD+Y2L4TPmxdE19I5kYU1QfToxU10dEgMVy66TgFXlfB4c/MFTNh+AWvOhuBcSARC1W/mxdAwhOjfzpt/4+/rj2LZlADxD7xl++FRUfj+4BWUq1kEDr8iuHLNXwklLomPErp9KECCgoK8Os24CBBBSAR0s7rz2dcwPayB1eKeugGnsXJ4Z51m9pVXXsH777+vixnRbWvkyJF4/vnnsWfPHr0u21h5nOuxBzg2ChYsiDx58jjT5Ua4y8Gevsjkp4RSkL9X+8MK0COGLITJ0URjLpTICrzfELhh68QsemEbSu1fhClTplgtgiCkFr7+Pliz/hgK3LiBOrkDVUMk5h25js3nQxClRAQnGvzEKSwi4atucF8tCjjmYO72m0RGOZRAuIoDV0OtFuKDolkD0a5YVnz1XzCe/PMsuv91Bn3XnsWSo1eVEIkpWIhPtGtWTFiwcO25cKz0zYROHauofQy0SZfkhwKkUKFC2P7LYqvF+xABIgiJpG3btij+0Gv45EpZq+VWGuYHdq5fhaENcqDv4YkYvHsIXtkxECNOjMfIXBswbdo0HbfBkYxKlSppV6nJl6fg1HdjdaYqT+jCfW81sebSPxzGP37+CsqUKWO1CN7GlStXcODAARQcUshquclzFdXycGvG4pGo1Ti1xnt/vAUhreDr54tjJ69gy9Kd6FsuG8pk9sfKM6Ho+vtpDF5/Rk/DN57Fzouh2HP5BjYoYRKqA8M9cyQ4AhO2XsWn+y8jjEMsFn4+fuhYMhvmtcmPZyrnQLW8AbiraFa0UROU0Inv+AUFENR+/3I2Ak3alEepEjkR6XB15ko+2PFYvnx5HFNfLTTULrK8BxEggnAbdOjQAbkfm4hpaAX43+rrxCHd4TWB9xsBpbJZjSQsBNiyGH5P+2PGjZnov3cEhuwZai0E+uf/D8s+mxrDfctO4cKFceDhz6259M83Fwriiabl4e/vb7UI3sT+/fsxYsQIvH5+htUSExoLTFjgSmZ45w+3IKQ1MgX547sftsFny0GMqpYdTQtkRhh8sOhYOM4ER+LU9Uj0/PscHlhxHm9uvoKzN8L1aIg7QiIj8evxawhWy+f+F4zFR68pwXJThPgrEVIxZxb0r5obE+vlR9dSOXXbB/uuIpy9WfGAYoOB8lw/T77s6jc1B/VLirFr1y6UW7UU/Fb79u1zNnoZIkAE4Tbp2LEjaj41CoOvNscnZwvp3vyEkj3AemNQAuU1n18w+qHmuHz5stV4k/vvvx/LH69ozaVveLw2Z66Kuq/OtVoEb4Iim9naJoR8jNx+CRQUPvITJghpAbpRnTwTjBkzVuP6H7sxMFc4RhbxxZB8Eai79yAanziBLoUD8WDxTMjk68CfJ90lQ+GPZxSWKMEx/2Aw7g28oQSCD0ZvuYzFSpCcCA7D6ZBwnerXHuvBKuy/HL+OmXuuY93ZG6olLiXhwFG1jT0Xw1Eyix8yqfnwcJuPZzJz/fp1nUimrvrdZ5cbxYg3Ik9vQUgCmjZtivFfL0W1kQvx2pFSHvp1EkYWhGJ4wT14rXUphIXFjPPIMrgErobGHaye1gn1DcLQq83Qo+AFq0XwNiZNmqSLevqH3iq04yReqXMEQUgJ/Hz9cP58CKZ9sAajX16AOa8uxqxhi/HRrNWYPWUl1r/9G46+txSNDx7BoUuhWHfuOoIjonBdTVfCInVdkPd2X8T0fdfQIWsU/pv9J3pGXUCeIF8MXncZbZeexuOrzmDarnP469Q1XFJ/cyE0CguOXsWH/13FuXAHnv3nEpYoMUJR4opDCRN+1rYLNzBo3QWcConEoCrZsXfXafx34Dx8nVHoyQ5jHZlxq4IfUEpNJg7U2xABIghJSL169fDwlAV440ABq+X2yB8EDC5zCcMf7xBdAdrxhA8m7gAeSefhEhfzVMTL5+rjhXz7UW3qJqtV8DYYIJq1r90/Mf64Cy4VBCF10C5Vvj5wqPvyWkgYLl4JxtXgUHWf+uGGEgfb95zCuk3HseiLjYhavh0HTl3Fjssh+PfiDSw9dR2/nLwB9qt1D7uIvd+sw4GDl7Djuy3ocOQYXs4Xib4FgQ5XzqLwxkM4qETE14euYtz2i/jq8HV08A9B56BQHLoejlc3XMRn+y/hWvjNTjoKku0XQ/CVav9031UUyBqIGXfkQ55rIfjiiw04e/a6m1D45IEjHpkyZUIxJT7Kqsmk5PU2RIAIQhJTvXp1VOw1BasvunFaTwTFsgI9fddiaO0ADKvpg8EbgPuKAYUyWyukU2Ydz4c35sxH0VnHrRbB2/jmm29w7733WnMJx1NRMkEQUhf2DbCDgJO5S/39fBEY4I+zl0Ix79st+PuDv3Hs7/1wHDmHguevoNLZc8i9dg++fPcv/L7qMKJ8fLHn4AV8/uFa/Dp5Bf5Q0zdTV+GTD9bi1KJNKH8jGK1yRKF/PgfOL9uJgBXb8GzJQPgqo/7VjZfRf+15fLzvCuYfuYpJ2y9h4rbLKJA5AD0K+aNnYAiC9hzD+AkrsHL1UbWPKdeZwRGPChUqQO2mFiBbv/FO92Mf9QBPE09w5n7/+uuvsXLlSu3OIgjpmY8++gh11k5AnQhJK+uJxw7WwGd/bLHmBG+DBbhYQJMFMxPLm2GtMHyuS5EQQRCSlVp1Jirx7wuH722Yj+pPfdREsRAYFAB/X1+Eh0cgNCxSxwXeMripTFV+mkna66P+Lke2TMiS2R+hNyJx+Woo6CRQtUpu3P9wPWSuXBRLz4TjXIiP2nYUGhYIRLvCmZAjIhJvjlqKteuPIjIqCmERUVokuUN/jpo2b3wZvXv31in0GbtRvHhxvTyxPPTQQ4hSn/3O79/h+1Dg9WvqeZiY4NF0joyACEISwxS5W7ZsQW0RH7FSpUR+653gjbCGxwsHx1tziSNzxFWvriQsCOkWZdkrDQNm4w0JCcfVa6G4ocSHFhnu9IA1mqL/Tk0M8bh4+QaOn7yGc5du6MrmbN+y7SzeH/s71n+0CveeP4O+AVfQL+gG6ly4iO1/7MOwoUuw4s//9GeFqw/3JD6SE7pgFVr8nX7PEZBg9aWPHj2q570JESCCkMRQgJQrV073nAixIBmMvJatW7cif/78KJjp9jLPZL1+VhkvIdacIAhpCYcSBWGhEQgPd44yRCqD/4aaN212OPoRrkSBxsG/i9TrhqrXKJujDn9X+beh3A5HS9RnUENEWG0R6jPOXAjB1/N3YvDwXzFwyBIMHLwY/V9ZhNdHLcMffx8CPzo0jNvmvijRozafUkKEIx9Mu1uO/lcK8+qNcSBiAQhCEsMq6e5S5wo3ueqXDafPX7TmBG+CP8Aff/wxnv7nOasl8eQNPY2znw605gRBSCvQqC9YMAs63V8FdzYrDV8fBypWyINHutbAQ11rotkdxZUgoQhx6HXbtiqPu9uUQ+YAH+TNnQUd76uAhx6sqV4rIZ+ad3B4Q63n7+ejt/dQl9p4uEtN1KlVWGfdbVivsFq/Orqpv+H2H+lWCw90qIZy5fIhZ84AtLunPDreX039TW29Xa7H6X9q/woVyKzEUkxBlFzQhYudJkZ4ZFdfq4CyxL0xE5YIEEFIBnx95daKjfHHS2BYxWBrTvAWzp07h6FDh6Jnz57OSsS3SbWsIdh+xl09AUEQUhN2NJQrnQ/9+7fE4z3qwM/HB40blMLI1+9R010YPLAVgvz94YhU6zqi1DOhHp7o2RBZsmRG0UI58HL/O/H6a23w2qut0VSJFf6iciSkcEEua47hw+7ECLWddndX0uKhY4eaGDXybgx4qRn69GqMvr3vQL8+d6BV8zKoWiE/nn+miZoaYdDA5hg14i4MUNt4Ts13f7QuihfJqUdrUoKdO3fq0ZbSlgAhZdR7b6wFIlaSICQD4eHh1jvBlcPXgEIlyyDfxJ1Wi+ANcFRw0KBBaNy4MWpOrmW13h4VcwJ7jp6x5gRBSCs4+xec/1I4RDl89ChGWFg4Tp28pCuPN25UFJERVCDOERMGcdATyrw/cui87qioW6c4MmXyU8scqF69APLnz4YD+06r31mn+xSj2Z3/AZ99vg4DBy/E0GGLMfS1JZi/cDvW/nscQ4YuxuChi7Dq7/+0u9aSJbv0/Ftjl2Pvf+pzkqJHJB5wpKNYsWLIavs4jobICIggCElCqVKl8N+NLNacYGfe6Wx4uO7tZRER0h8TJ07EhAkT8MBP/7Nabh/WDWPwqSAIKUwc9vqtCVad84y5+PXX3Thy5AJ69qyPIoWyI9KpIvTymziwd995rFt3COXL50eu3JkRlCkAjRqV1K5bvy3bZ63nzIrlfMcif+fxz9pjWLNeTeuO4+DhSzh/KRT/bj2OrVtP4vzZEC2ITp68oue37TyFK8HhunZJSkChUalSJWvOCQXIjt+9L5ufCBBBSAY6duyIheHlrTnBztl81ZH3menWnOAtXL9+HXlfTXrhyboCkglLEFKYBOp+mvd68vXB/gOXsHDRTpQpkx/VaxR0bssuWNR7zoWFR2HL1rPIXyAbcucKQs5sWVC6dF5s3aKExcEr8HNTubx6tSJo06IsWjUtgzublULJErl0O92i+dkm2JwvfJ9SwecGuloVXbXUmnNCF6xTUcCVK1esFu9ABIggJAN58uTBqbJ3I+T2kvxkOE5HZUWxAnmsOcGbCAoKUhZF0mes6la/tC5oKAhC2sYU+6O309+rDiNLlgDUq1cMgf5KHFjL7AQE+uLwkcvIni0Q5crkRfbsASiQPzu27zillt4aNE4N88ijdTFmTDu88cY9OkbkzhblU1xkxAazXTH1rp1y/s5Xb3PDEgEiCMnECy+8gPfOlbHmBLI/c1lUiJTK597G2rVrUaVKFWsuaSl3aAn27t2rg14FQUj7+Pr7YP/Bc/hn9UG0aF4eNaoV1ulzXWHl9N27TuHkyau4o1EJlC2TW4uQPf+dg38AzdeYwoI64+tvNmHEyN/w5ltLdXzHXyv3u3EHSx0uXryIM2fORGfAMhRRXyWz2ncRIIIgJAlFixaFb6teOBkaYLUIJ3zzoEj/udac4C1899136Ppbd2suibl0Eg8WDsb3339vNQiCkJbhiESkMj9nf7ROu0b17FlHiwdXfHx8cezEVWzYeAz16xdD1wer4tjRy9iz+wx8lThxx4YNR/DToh1YuGQXFv+yC3uVWNFQg6SyDjGZruhyZYdf3RszYYkAEYRk5Nlnn8WskBrWnHA0NAgFCxa05gRvYMWKFbjzzjvh75N8v/71r23E+vXrrTlBEFIfZVbbbnmn+5XVoF78lIDYf+gCtmw9jsaNSqJcWbtr7k01ciMsAuvWH4F/oD9q1CqGTZuO4PSZYEuwOLdpf7KULpUXdWsWRZ0aRVBbTWVK5tbJKjQ3Nxtj31IKjnDkyJEDhdxY3hwV8bZihCJABCEZ4cMmsH4nnI8MtFq8m+Dr13V8jOA9LF68GPfOe8CaSyb2r0GbXJfxxx9/WA2CIKQmWiA4fBAZEQV6R3Ke9T44r16UFnDgekgYNm48ivBwB7Jly3TTjZLrRjoT66q18d/+czh/7jquXlViZMMxhIRG6LodERFMw6uUBD9HzYeHReHppxth+vTOmDz5AUxR0zNPNXSm8NXqQ+2L+vAI7oOe55RyUGC4ZsAyMC5k+0/zrDnvQASIICQzTzzxBD6+XM6a83L8AtQPUco+9IXUY82aNbjjjjvU736E1ZJ83FUgFL/88os1JwhCckGhEKUM/puvt07UBUeOnsNXX2/AgoU7Ea6Mfo52fP75Wp36llojMtIHP/+6F1Pf+xOzPlyNHxdsRfC1cJw+c1n/3W9qWYC/L06dDMYXczdg9ux12PjvSfiq35A9e8/hww/XYNXfh7RQ+eOPvZg1azW+/HITvv9+q3P6YSv+WX0IoUqYRCrhwVokq/4+iI8/WYfNm47rdLzu9t11SiroYlWxYkVrLiZ0wToYCSWOkv9ZmVbwUeoxFQaibuXhhx/G119/jZUrV6Jp06ZWqyCkf1iUkDUQhuwZarV4LyOuNUH/DxchVy5nakQhYzNkyBCMifwOvucOWC3JSM5CGHOsBF767HdkySI1eAQhuWjZcpoy+X058OB5EIGWpTIvtYmp1vH1UevzPxr0SkDojij1P+cdjkhljPpGr8eCg07DXzX4qXXVW1Y7j1Lzul4gJ4oHtQPcDIsIOiKjVBPHVYj1t/p/tadczs/kEooK9beszM4/1t/BA3qRWvfP33ujd+/emDFjBo4cOYLixROXTpzi44Hje9Ens9VgY5fSHfdcYh2TvShf3jtS+IsAEYRkZufOnVg3uQZ6NokEvNxD5FTm4phT7Hm8+uqrVouQUQkLC9Pn+Z3zE62W5GdFuScQ2eBhtG3b1moRBEG4fW5XgLAjkh0j07JE4B43HtmhyhKvdB74ccECdOjQwWrN2IgLliAkM5999hm6tK3mnGnpfPFWCoUcBXb/gQsXLlgt3suSJUt0SsaEwP6irVu3YurUqXp0YfnytFs9l4UHU3okonGxrBKMLghCmoMjG3Svcq0BYsjkAxT1skxYIkAEIZm5dOkSMv1vgzWn8HIR0qFaQSxbtsya80527NiBP//8E2PGjMHff/9ttd4KhdrPP/+Mt956CyNGjMCoUaOw/ZXGeHTDQIyrHaGN7W3btul1N2zYgHPnrJSTaYD3338fT++fYM2lDJlXfYjgrWlXlAmC4J0wA5a/vz9KexAghJmwvKkWiLhgCUIy8/vvv2PVqlWIOPEHcOMcfK/uRZB/BK4dzYGg7LkReuUCAm5c1L6t7BF4sQqQxaqMmhFxFCyP1wO64c0337RavI9hw4bh2VMfopjjAmYF18Dxcu30M5CC499//9UFq+gjzViZhg0bok6dOsj0fJD11zdxFKqIV/E/nUt//PjxqF27dpoYAVi4cCFCQkLQ9eduVkvK8V74Heg2aT4KFChgtQiCINwet+uCNXbsWHzyySdYemGv1XIrbwYDmyOA9WFpwixPdkSACEJKs3GIDn5D8BFg1VFg6F/AAmWMR4Tio4lvoUlBoHJOa90MyNVw4LH9VTB/9Q6rxbvgjxiDEVt93tpqAUIjgU/2+6Js8UKol+kccvmGWUviz/eHgS6/K1Ey5yngiY+s1vjBn4EvvvhCj6JMmjQJfn4xu+kYz0HXgJo1a1otnlmwYAH279+P/ltftlpSlkOZy2BZnaF4+umnrRZBEITEsXt7CCpVy3zbAuSxxx7T3hDvr15otdzK3BvAeCVCLiVh5q20jLhgCUJKU3ccUGcs0GyuU3yQ+4cDnUYjJFtBFLi1oztDkT0A6J51L17ufCd++uknXLt2zVriHTDuo1WrVtack0zK3n+uQhTaZD6RKPFBWhV2vo6aOhv921TWQiI+8Ad1wIABKFGiBAoVKqTdvSggDJcvX0a/fv30Ouwg8gRHbQYNGoRMmTKlmvggpW4cxJGlX1hzgiAIqQ9rgBRb5ll8kPLqd+Cy0h4JjQ1Mr4gAEYQ0xF85miFvJmsmA9O5eARGF9yOPd9PwT///GO1ZnwOHTqE48ePI6pnLLkfE8kRpePaFQVG1ALeLb4bO394X4uHuKCwGHvuXbT4pCWG7n0VL+4ZgRWvPajdxOgmxxTSo/x+xrLSK/HNG31w6tQp6y9vcvDgQYwcORLDzr6Hu7++x2pNJRwOZAnK5HXCVhCEpIcpgJMCxnaw1kdsmAB1b4kDEQEiCGkEFnVatGgRpu4ETl4Huv8FvJyBE/pkCTmHWhVK6mrx3kKpUqXQq1cvvHSoLMKtor9JRf91wIzG1oxiYqmDGN6hlhYROgbJpcDV0aNHMXDgQAy88b0egTHkDASeCdqMt06MwfADr+ONo286s5dFhOHtQtswu1d7HQxPwUGf5ilTpmDmzJmYeGkqcuKGtZXU5a6CYfj111/1+++//16nA+7Zs6cWf4IgCCkJnztXrlzxmAHLkFdZ5Dl9vCcTlsSACKnGyZMn8XG/Ith/1hfN2nZCz9e+s5Z4D8yG9OOPP2offPqHtt46EYuVrXfgKjCgKjB4I7AhA6cEnxNaC23HL0h0Yaf0Cl2cvni+DUYUO2S13D53/gL87mbwgfElv54AtlwAwuGH3IEOhCj1E6B+7PpWBjLH8aPokUxZsT9TaeDEDpTNlsZ8lgOC8PKxSng85yFsPnYJP5wMwrEcldGmTRu8/fbb1kqCIAixs2dbCCpWv70YkBUrVqB169bYmtcpMGKj02WgRb+X9chzRkdGQIRUgb2SH/Qpij5tgNlPRuHKlatelX6OzJo1C7/88ovuhX6txEi8U30i2j0KvN8IWNIWaF0EaJBfGYlrrD/IgBw7cwGFP1df2ssoW7Ysmg75CJ/8ZzUkAf4enuYc3bhf/V4Orwm8UTMSj5eJwqNlgIHVbkN8kNBglL2yPe2JDxJ+AxMLbsZ7Gy+hR1kgh+MG/qm2CXX9T2HTpk3WSoIgCMkP4z8KFiwYp/ggHCXh+t6ACBAhSWHxsbig2wbdjUZ0dCBnZmfbo40i9EhARoZDsEyzunHjRrz00ks6o9CAfK8g8KtMgCPSWkthqxMyXYmR3Gpx48VA0yVAq1+BO9Trj4etFdI5Pv4B8H/VCsRPo9BVidClh8HY7AVLCtgjdiAi6dzP4juWnUddTyWzWTMZGP7W18oDbL8ElFOHOUj9sHfOcRQ//PCDcwVBEIQ4CIuw/TYnErpUMfNhfKAA2far+pH3AkSACEkGA1GZ+vKFF17A9u3brVYbn/lj51gfXF76BLqGxKwPkDd8K67t+ylD+mj/9ddf+pi89957+OCDD3Ds2DGMqjQFjfbYHPZdsYmQN2sDq+8FVrUHVtztnBarw1Qv9oQa6YKI4LiDpFMLukm9+OKL2mXnzjvvRHh4uD6Ha9eujZElirDmBd1HKa55H7DK+dChQ3XBxc2bNyMy0v2PWJaOQ613t09kGhyISG2eU7/5c/YBfkqNnL2hRAmr8G/+3VoqCIIQO1ky335vDb07KleubM3FDosRHlc/FzdupI14uuREBIiQZMyePVsbYO/U/xzfvdfXar0JjbBZ6rf/6RZWg50bZzH00So6uDU0NNRqTP+wfsJXX32FqfWmY1ix1zCk8FB0vPRA9MhPrHiomM6e3A/vALIFAFcSl7E1zeAXfA5Y+JY1l3agoJgwYQLeeecdvHftfSwv+Qfu+6ED8IQP3ov8HCsG3YvXX39dVydnADaFN0f/7rjjDl0Hg6lo+5ydjazzB+PAgQMYPXo0XnvtNcybN08LGfMZK6clnQAR/XErjHPpWQ46s1y7pcBTfwMvN8hlLRUEQYidKEfM5B2JgS5VBb6YZc3FDjNlMT/J3r2eCxZmFCQIXUgy2Fs8seZ78PdzYMR8YGA7ZSTbalr0/xJ4VhnVlYtYDW44fi07ZuxojtHTF1kt6Rsame+//z4GFhhktSSSP6xXG81+BlaqY5yeYe/0zmzVcDRnFXzzzTdWa+rz999/49y5c+j44wNWi2eOBjtrm+QKtBo8kbckNmatiUW+dbRY4aO3/5EJKBwfMRoPMsL1kFy8u0M9W64DOdQ58vf1hV+t9giocie6dOnidQkQBEGIP3t23EDFqkGJDkJnOnBmevwkuwMt4/qNUFDuVDwHzFW/h127dnU2ZlBkBMSL4DAgi5Mxvz9TaLLnlu5ASQUFSK9FtcAinr1bA68oe3Kb2vzCzcCAr4FO9WIXH6RotquomnmzrsicEeAISMCe+BWEixWX0RAavbmU0ZveebI80DZqO5oEph3Xu6tXr+okCffNj1t8kOJZ4yE+yPnDqHtkAUYcGonxZ97G22eTTnwQfx9njFAjpd2bKzHSQk2t1fxdvwGTd6oftiRO+5ue6F8VGFMXeK0G8Gr1KAwufR6PPPKIdpXjyBSfha5pigVBEPLlu73KwLS72NlE16r44K8mjoLEFojOZxULvzKu1BMcaec6aWSMwS0yApLB+ffff/Huu+/qCsfVq1fHfffdhzx58gCfB+LkhXB8vi4rHIG5gUq3ukzZYY+tcY3KnDkzgoJi3pTBwcHa2N66dSuGNtmKZsWO4+xV4PddQJFcyigqq26seN6AFDDDVrXE2I/Sv682g8+2z2qALrWTqCiaNRLywlqgcQF135R2zqdnmCZ29Fb1WqgqWvefiLvvvttakvwwVumzzz5DQEAAihQponuqGLMz9vrHyBd4+8GHKc2FMCCPixi6pNpm7QE+2w90KumMKRJisqtIK0y9UEGPVvr5xfNBJQhChoceWD5KFSR2BGTu3Ll45plnsDNrSLx7/J9TuiJ354fx5ZdfWi03YQcyO0yY0IbkypUL8+fPR8uWN3sp+/Tpg+nTp+v3dAdmLShm20xriADJ4Gzbtk3fMPeev1/dSemnC3T6nvbo0GtmunePYPxH2d2PoEEZqyEJuLHcmREro9UH4YPo48ztUKB9by2UkxNmtGJudoryLtvHINOV4zh67oouDsgRDcYOZEQ4EvL+LmDn/4BAGf+OwQq/6nA8/K7OTiYIgqDhwOhtCJDhw4fruMCFJ7ZaLXHzdjDwRziwPTymef7dd99ptywmOGFH3fLly7W4qFOnjs6uSWjz1ahRA1myZNEFWBmr6OPjgxMnTqBAgQJ6nbSC/AR5C+lIfJA2DUvhzz//tObSJ+fPn9exBEkpPsiOss5UqhkNpk19MvQ3bPzmfZ1JKingA5pZqOwwuO/vEQ9qN6juy3sg02llkYdc0cKjTPaMKz7IS1WAdxsAPVdZDUI0LXz3Y/m04dacIAgCk+dYbxIJXbCqVFEP3gRQTgmeg+pzXccHBg1yxpLS3b1FixZ44403kDVrVi06DBQdhN4oHC359ttvdQKgt95Ke8leRIAIaZIyecOj6y+kFyiYGD9Ali5dqrMoja7+oZ5PSuqWUjduXmDNWashIxEViaFBK/HugKdw9uztfUE+lP/55x8tOPhQpnsNRz6GDBmCF8skkUtcOqRDcWD9OfW6zPkqOPELvw4f//gE8wiC4C3cbhkQumEXWvC1NRc/WAvkutIerjYQXYQJ07sb6DLq63vTlGeHW7Zs2XSxW3LPPffo1zVr0l5FYxEgQprE3+GMKUkP7Ny5EwMGDNAPi169emn/y8uXL2Nc5fHIFZQ83+HbPsBTm9VnX7IaMhCBEdcxLt9G3bvD45hQmE1rzJgx+PzRmnjtwOvo+nM3jDk5Fh3/GYB8c7rildD5Oi2rN7Ovk7Pi/kvrgM9jljTxaoJ8vThSXxCEW/BjVHgi4cjDvn37dFB5QqAAIRQvdn777TfdgcYEGoxVfOKJJ3Qgeu3azsA+Fng+deoUihYtqucJR0gYJ3L4cNqrXiwCREiT7DgahlKlSllzaRdm0WFl5fFVJ6F74a/wxRdfYNq0aXgwuIu1RvKQIwhYMQh4Mv5upemKLOFXMDrye52hiK5sCYFuVwP3voa36zq0W5eheKYw1M1yBXekLTfYVIPV0P9uD0zcAby83hmozuKWNX4Chjrdib2OUJ2DRhAEwUnUbYyA0BOCyXt+DlXP1Gvxn94KVr+B6seLhYvtFCxYEGPHjtWj+nTBYt21wMBAXa+KnDx5UmfIco31yJcvn86IldYQASKkSTbuu4omTZpYc2kTU2RweInXnRm+Tv0J/NoK+NRu9iYfBXMCbaoCU9N5MUJP5Aw5hZFRP+rAPwqRKVOm6MDxQ4cOWWu4h71Bx4PTRG6NdMHm+4GKOYDL6jr6ojmwtSNwUb3vm/ZG7JMdf10CTBAEwUngbYyWm6Kzl9XP0RElZBIyFVHWObOLuqNixYp65GP9+vVacNDrgnDEhWTPnl2/Glzn0woiQIQ0ydnL4TotalqCBYU+/vhjLTzoT8mh0DdqzrWWKiLUw+JUyqYOHvk/4Nv16o2HqunpnbzXj+G1/cMx+vhb6LH+Ffh9/BSaNWumj72BBQM5z96ixYsXY/Pk3sjn5S5WCeW5isCg6kAlJWrJzMbOpADPrwZ2J9wLLt3B7GfjtwFVS8jwmCAINm6jPzF37tz69Sv1fF2pnq8JmTJnCYh2rbJz4MAB/UpRUa9ePZ0Na8uWLdoV3Hwe3bDsnD59Wo+UpDVEgHgLWYpZb9IHUVEOnQHixo0b2teRaexSE+bZZhaJChUq6AwU//33HybWeBel86duT7u/uoOzqOfKGdYjyqAixJAnIAIt/A+hfOQxhKz4CJs2bdKV5jk60vfYFHRY8RwKzLwPQ2sA2TJAkcbU5r1Gzmxr9y5T4juD1uh7e7uzYGPuL4G5B31QNHcWa4kgCAIzUaWdh9/s2bN1cLm9gHSrVq30K4PPKUpy5syJ48dvFvalHcWELoULF7Za0g4iQLyFLkfV2U4/GV4qlimCV155BZMnT9ZDjI6/HsX4AR1TtKonb1oKn/79++tArrGVxqHJf00xo9FMdI/sAZ+U8bSKk2eV8Bi7yJrJ4CKEsFDlhMrnsWz6CJ3jfNC5WSgWcENXFa+fDyiVzVpRuG26lAROXlcCPO3FLyYJdxUBRtUGTnQDvuhRBzs2rrWWCIIgAD5pyEp++umn9as9o5XJvGkoWbKkHvEwSXzYWUpXsPLly+v5tIQIEG+i/iRcKf4skC3tB3ffn3OuNvSHFB6KVkdbo2P1a2iX92cMevJOPSqS3LDY0AsvvIBixYph/PjxuOtkylXnTigP1gfW2ctmZHARkt3f2SM/MGIhJpx7R9fuEJKHHZeVwK0I9HBmdMxw1MqjbpdCQLC6nqZuC8dDH6+zlgiCIAChKWBvxJd+/frp1zZt2uhX8umnn+rXRo0a6dfHHntMv44ePVq/0kOAPPussv3SGCJAMjj58+fHwoULnfEK357HzA1lMXLb4xixugXeWHsnhv7ZBM8vqov39j8C+Ge1/iptUqNoOPrX+gsDezbDmTNnrNbkYd26dRhadwXqbKuLwK/SfkCBrw9w6bo1QzKwCCmiLtMtF6wZIVnpVALYlvaSpyQpPxwGOi4HShcpkGaDNQVBSB0yBaUdt8yBAwciKCgIhQoVQt26dbVnBtPrtm/fHmXKOCseU6Qw3oMV0vnKQoQcFenYsaNenpYQAZLB4YU6c+ZMjBs3zumuMmgQRo4ciVEz/8Dgd3/GmNkrMfO7Dajfvh/G/F3L+qu0S5FcDoxrtQHjX2qLHTt2WK3xh2nqeGOOGDFC38x2X0k7vKlLZE1ekZOUZFUa6aprR00GFSFlswF7vCAwOi2QxR8Iy8CJoZh6eMZu4PceZXD61AmrVRAEIe1RvHhxbZswFS8D0Dm99957MWJkKTpo1/Ts2VMHsdOTY/v27dbStIUIEC8mU6ZM8LECGTh8V6zRs1h7JO33ANLYnnDXVvw4qasuzBMf6LY1adIkPVzZv6ASYGXewJu1v9LVyo0PJX0mWfyOubWZUSJXOopHLZMf2OXOfsqAIqRqbmAvg+6FFIExNd/Fnvk43XEtHBi8AaimrqWcgUDrxWEY9PGv1lJBEIS0CWt8MC511qxZ+PPPP9G3b19dDd0O634wY+fatWt1+npWRk+LiAARounRowfmbsxlzaVt6HI0rPlOnPilt84MERvMl/3yyy+jU6dOOqYkWyZnl25Q+HF0rhWMf/75R+fPHjp0KLp37657FWY1maPXSS+80BYY8DWzh1kNGRj67e8XAZJifNrMmaI2I6Xj7bEKOH0D+PMU0L1iEKqXyK/jvQRBEISUQQSIEA1HQ/LVcWZZSC/0rLkfpY6N0G5VpgiPHQ5X0tVqZOWZKPVnaavV4IPf1x9C9erVdZzMPffcgzIry6LaxurOwoLpiEqFgaK5gR83WQ12MtgoSNEsSlQ66zsJKQB/JH5RArfTCmB7BogH+WAvkFXd3580BV6tAezMXh0vF08/7paCIAgZAREgXkhUVJQemvvmm29uSWvLlLfpjdaljqNLtsno3bu3dqni0OOXX36pRzQoLCbW+QAFctyavnfZqTooX7aELnjIVHU1991nLUl/dJ/lfO1U1/ma0UkrKZC9hXxBwB/tgJfWAU2WAOXnAdfTYW2QUyHAqtPArsvAsH+BQRuARnVqovKcm3n1BUEQhORHBIgX8ffff+tAdAahs8ZF3ut/a1/Cgwdv5nD19/dHWDo0LCrluYBZd3yAPrkGoe2lJ1H94KMYXWEc+mbvh2zKeHLH4b3/opLPn9qP8vLlyyiQ1Zk3O71xXe329uPALwOsBndk8NS8QvJTQN1Hy+5Wz5H2ymjPrwz5dDRoEOkA5uxzBpyzyvvGDsBbdYC376uI1oVTrraQIAiC4EQESAYlODgYFy9e1BPL8g8fPlxngKL4YKD1fRceQBv/WXi7ZxE9EsIq3wy+Xj9/BA6eszaSDmFV8GJ5gOrFAL84ru7Hmjjw3Yr9OPJlS7xZzpkzOz3C78zAfG9CBkBSl+PXgeYFrZl0wNcHgUJZgDp5nZm9yJqzwPBf9uKJLzbeUsxLEARBSF5EgGRAGA/B1LvfffednubPn69zQz8YMAq+X2YFPlXmmyMSiApD4JbBGFJsFPqU+Agtw8diXj+gYiFrQxmcAD9gzINAjzushnRMtaLAnL+sGU9koFEQP3UJsxihkHoEpZM4qVD1qGPdmK1q4igI0wr3XQOcvQGMrOnAyIdb4fPPP7fWFgRBsOMFmV1SCREgGRC6UQ0YMEBXvnw203PolaU3CvxcELi0HYh0U9VTteWKOoRSgXu1US6kP6Y9Bny8ypqJjQwiQoplAXZdsmaEFCcyHf0mf/If8EwF4Gq4M4Pa8H+BIdWBDsWdQvaThSvQsGFDa21BEAQhJRABkgEJCQkBvszpHOkQvIJftwK1S1ozXkDBzMCha9aMkOKklyQAIZHAkWAgqz9QMptzvzlyUyyrc/lYdd+0q11GVxUWBEEQUo44Bcgff/yBbt26oXnz5njuueeipyZNmuiaCa6sXLkSZcuW1aXhT58+bbUKKQlL9SNcCiV4E1+sBp5ubs3ERQYYBaEAOXndmhFSnJB04v727g7g2QpOsVpaCRC6XwUrUcIMXkM3Aq0KAw1qVbfWFgRBEFKKOAVI06ZN0aZNG4SGhmLcuHHRU69evTB37lxrLSc//vgjunbtig8++ADNmjVDnTp1dAC0kLJIQKX3ceQCUKO4NRMf0rkIYS2QU268CYWUoWF+4KubyfPSJAw8r57bOfKx5zJQPgfQo6wSI+rx+KgVL8XvsPbYVVy4cEF3mK1fv14n4xg1ahRefPFFnbhDEARvRhyFkos4jyzjCbJmzapfc+fOHT3VqFHDWsMJi8Cx2vRXX32F1q1b6xoM999/P5544glrDSGlCAgIsN4J3sBHypgqW8CaSQjpWISUyw6ckBGQVOPtes5Yiq1ptDDhytPApTBnnAdHO1afBUopIXI6RF32hZ0jaDkDgXNKxH40dRJm3ZUfPzxWE+emPIqWv/XC64dGYmzudejTp4+1RUEQBCEpSbS0K1GihPXOye+//47s2bOjZcubVs2wYcOwb98+Z0yCkGJkyZLFeid4A8t3AL3vtGbSMKW+Bxovjjk1+xlov9Q53fmLs63tbzfbPE2DNwIb03G66PQO4yiW3g28pkRIWoOjHctOAM9XBKbtBh5fBbxYBRi/DXhvlzN5wc/HgN3qtUUh4MMmwNDqUehd5DTaBexDqUw3dJrnA5vXIO+O+cCiMc4NC4IgCElGggXI0qVLsX//fuTKlQsdOnSwWqGLuZUrV86ac1KsWDEtSjZv3my1CCnBtWsSnetNsNBiaGJ98lNoFORoMJAvE7D63pjTynbAkrbO6fd7nG1L77rZ5mn6Ta1TILO1cSFVYEzFxTRSu3OxEhSsbN5vLfD5fmB4TWDCdmfdj04lgGf+AfZfBTqXVKKkEXC4C/BJM2d2LFeuhAOj1E8WR00m1lcNS8YDv7zjXCgIgpchLljJRYKP7H///RftF7tgwQL9Sug726iRerK7kDNnTuzYscOaE1KCbNmUZSB4DWXyAweUsZRoUkCEPPg78E06jzsRbiUiDaTjXauufY5q6Mrm9YBupZ2Vz0tkBcIigYfLAHOaAFVyOWuCxMY1JT4GbwD6VAK6l3WOlHy45QoWf/s5Ll++bK0lCILXoJ4lQvIQbwHCXvVly5Zhz549iIi4tbuVD+fy5ctbczcpU6YMtm3bZs3FxFTq5hQWlka60gQhnVEyH7D/jDWTWJJRHPRaDTxWDiib3WpIImhkCqlLXAZ9csP4ji8PAAOqOSubD1HiYfMFoOsfQLOCwI9HnJmvKuRwjmysOAWsOg38rl7ppvWHemV9EMM49VP1ei1ghxI0dC8ro67ZNkWAnKe2YnqXGvjwww+tNQVBEITbId4ChFmwDhw4gHPnzrkVIL6+vm6DnzNnzux2/TNnzmD8+PHR065du6wlwu3icIhl5k1UUQbSsTQaDLz+HLDvirNHOanxlTI3qU7FnE7DP6XhyMuPh4HnmX66ArD3MtD6V6BIFqfoOB8KTNwBnL4B3LcMeFWJCY6I0P0qQj0eWYAwdybAX712U2Jl43mnIKFb35JjwPdq23S/qq/EPV3NmioxM7ToEeyZ8izCxrex9kIQBEFILPEWIHnz5tWVtVn/Q9eZcMHHxwfXr9+aloajG+5cggoUKBAjrW/NmjWtJcLtQrEoeA8VCikD7JQ1k8bou0YZc8kUIH9JLvNUZ3IDZ+xFSpN9LtBjFZDFzymCvjwIPFQauBEJvK5+Sla1dwqIJgWAh1U73bPogrXipNPNKk+gMy0vhcXitsAvx53xLPcVA/4+A0xR38sVjqRcV9t37FgOPKl+Ot/vZC0RBEEQEkqCY0CKFCmCPHnyWHM3KViwYLSrFWNETC/8kSNHRFykMOLO5l1kUcZUoD9wIdhqSCN8/B/QWBmAudT+JQfZJNt0qsN0tuHKML+gHjkpVRiSoxmPlgGeq6CedepnZsZup/iY3QQYUQuoqX6eKCaGbwKqKtGRNwgYstGZCIFugIXUPu+9AszZ5xRPI9R6+dU6FCil1fInyzn/lu38LP4t3bFYNf3FysBPR4E3NzswcvZ8vFLdFyPvq4433ngDH330kfYQEAQhAyEj7clGggVIx44dUaVKFS0wOOphYAD66tWrMXXqVDz00EO6IGFUVJQu8FS9ulSaTUnq1auHH3fkteYEb6BXKzV9as0khj+s1yRk+i7gnXrWTDIQmOCnl5AcjK6jhOYi4K6lQOffrcZkYu4BIIcSnnXV4+21mkA1JRr2KDFROae1gmL0FmeVc1ZAZ0reKCVSJqjrkBmwWJiwXj6gk3r/UhXnyMgbtYF7iwE7Lzn/lvEh/IzmhdS8WsblTOl7T1GnYGE9EWbZGqnEzjv1lBDJvx2vHxuDVid/1MV5hw8fjhEjRmDSpEn4/PPPdewkXY4FQRCEmyT6J5xVY+3cfffdOHr0KFasWKFT8taqVQuffvqpFipVq1a11hJSgk6dOuFIsdex9pj6dRa8gm4NgNxZgaqvKoMrDWQmIhyh8E9GkcCedyH1aV5QGfqdgG0dnaMIL6y1FiQxDCJncPjFUCW2KwFfKTHSTgkHxm7UXahExDKg6RJnoHklJUhYjJCjHQ/ELFnlFlbW71LKKSw4vaDECeNMOBLCdL7LTjrjSphlq4ESMLcQHooyBxbjxc0v4c1zUzAq2z947rnn0LRpUx0bOW/ePIwcORKvv/46vvvuO+uPBEEQvJdEmwcUG3ZYGZ2B6KYGRdmyZfHKK6+gbdu2ul1IWV544QX84T8ESw6oX1XBK5j5OPBMS2DMYqshviTD6Mem80AWf2smmbANwApphDdrO4UCA8CTGqbE5cgEs1JRdDDeg4HovZUYoVhgdqumBYBHSgM1cwPblVjpGA/x4Y7MfsDdRZ0jJMNqAD3LAe2V2GFWrDi5cRXYuQxZ+2ZD6TfKoMUnLfH82l4YeXgU3vBdhDVr1lgrCoIgeC9xKoNDhw5h7dq1OH/+vO65MROHl12ZP38+du7cie7du2PChAkIDg7GO+9IAafUYvDgwbhaZRwm77wPjpzVrFYhI9O3DbB0uzWTivRfD3xwhzWTTDCQ+LGVwCUJeUpTfNLUmYlqdxKXzaDoYCB4iBIedLuqndeZyepIMFAhp3PEbaESKSxEeC40fiMfKc3VgjVwbcUca04QBMF7iVOAMIVunTp1dAYsO82bN9eCw07FihVx8OBBtGjRAn369EH+/PkRGJhMEahCvOjWrRuadxuFvkubY8H5BxDpSOZuaSFVMS5P8XbDSobRDwYjB6j9oFtLcjKvldMvv3LMx5CQBmhd2BlTkVQw8HvvVWC/Eh6z9gAdit+s4cHRjzsKOAPMdzzgdMtitqs6t+ZKSXXG/3kUo3/ba80JgiB4L3EKkHLlyuHxxx/Hyy+/jC5dukRPvXr1wgMPqKe9C5kyZcIzzzyDJ598Ejly5NCjJYMGDbKWCqkBBSRHpHLWfQmP/VAbJy6J70pGplkF4PPV1sxtsPUiUH6eMu6WAI0XA4+vdNZbiAumRL2zkDWTzDxSxln7QUhbUHyUvDX7eqJgnRHGe3BE5cwN1jkCNp93LuNIy5DqwBIlUF5Vr+/uALL5A3lY4yPOX7eU5YojE7JmzqQ75gRBELydZH1EM2Vvz549kT17fBxnheQkS5YsemRq3PQfsOhwDatVyIj8ry7we3zqenoY/diuhEe/NcDDfwI/tQL+aQ+svhd4SgmbQRudhd1igxmGvlEiJL6DMLcDXXLyKWNTSFskVYYyjmQwtoNZrwoHOet6MECcmapYBZ1i485fnEHi3xxyipTWRZwxHMdTKC1wfNl6JhRVj/4MvBh/dc409vbq68wquWjRImzZskVS/gqCkK5JVgHCCuc9evTASy+9ZLUIqU3x4sWx4ZqbKltChqFQTuBEIiqjn7sBNFf2Eese3FnY6c7CrEYGZjv6UQkSLuu5ymp0AytHD1Ea94HlVkMywtoOjAkQ0hasx9FFCdy2v1kNiYAjcHSzOhECNMoPbO7oTL1LtzsGhzMgnTU+Gqhlzyhx3K000L8q8MEeYPpuZ1asBUeBSGdJqlSHsUoFWMP3ilJUT/gAffMAnz7vXGjx22+/YfvDORA15ym89957GDhwIHbt2oVvvvlGT6NGjdJ1uBibOXv2bAwYMABnz6ZCKXpBEITbJFkFCF1/Zs6cKSMgaQgmBmAVeiFjsfYA0GwMsHgz0HEKMOkRa4En3Ix+dFwBvKu06aI2zlEMTwxQRh57mN/daTW4wJGPMCUKTinDMbmh3z972zniIqQdWGX8QGdnfAZHqRIKCwl+vA84q0Qx0+I2U+LXTmZ/4FoEkFOJECiBMa2RU/h+8h9wVbUf7Qo8VR4Yvw1o+YteJdVhCuEaua0ZEkyFNUuLkcPPFsOqVau0y/Ijv15Fr7fnoMGqEdizZ48u7MsaWxzx4IhIg1lN0PHHBzB433CMrJ8Jo0ePRmSkU4X/+++/eh3imipfEAQhLZGsAkRIe0yZMgWdOyvLQMhQfPEP8FxL4L3lwMSHgGpFrQXxhGlTWxV2urrEhxmNge8OWTM2mv0MtFDTrsvAinusxmTmt7vV/uxxjtx8KPG9aQqmrWX2qoTyhhLSBYOAl5XYze0mj8kCZWO3U9d4ViVEPm+uBMhuoPtK53VXMivg5wP0qwz83R5Y2S5tFDOmy5i71NRbLgBT/zmOz59qhoOLP9JFFSfWU9/D5yIO79qCTBu/xahCe3RsJV2weqjvyZokiAxH9l/H4ulq/2LYsGE68cu6det0RfbFixejcWN1kwqCIKRRRIB4GU888QSWL08B3xghRWlcThnhvwOL+isBUMlq9ISb0Y8lx4DB1a2ZeOKvrDr2cJMLYUCHZUAbJWJo8I2r6/TPTwn4EPtDiR1ftT8MWGbAfFJmYBISD88Da3MkhP+uOIUwRzI4kuIKRzMY81E4C1AzjzMNL8XwD3eqtszOddIa3Gd3dWt+Pa4mJdDeqe8sckhXsq9bOlMK011rf2fgkyZRyLnnFwQ+lwnziq3UIovf2VA9cBXGVZ+GqT2z4fnnnS5dLAb81Vdf4bXXXsPPP/+MJUuW6HZBEIS0gggQL6Nw4cK4ceMGLjpSKE2RkCI80ggYci/QYBRwMhHGd2hkwgUDq1EzQxanTiucwcH0/U8txtQBZjdxxqk8EUuMipByMGsVhURCYMwHdW0FN+KD7FLX92f/OTNjNVePsUf/clZHf2GN8xpIKzEfdjaec3G/Usw7DJxWx2dQNecITc5AZxyL0SkU1MzmZSdvoAOb7wdqu6YYjrgGv51vY+vbuTFt2jTUq1cPDRs2xKOPPqpdbhm0zliSy5cv459//rH+SBAEIfUQAeKFsKbLkNX3IzSBhoGQtumgjP/v+gB3vwNsUsaNWzxkvqLLSkJ5WBlL6+5zZsniCETbItaCVKZgZiDIL3GxB0LSwlGJjsudxQHjC2t7MINVHQ/ugH+fASrmBA5cdQpfCpUcyngvnV2JkLVAcBp7rjEQ/u3tzuB5A78fR4ceK2s1JBF5Ay9hRLsL6BraHfizGypXroy6gb+hb9+++OGHHzBkyBB89tln1tpOrl27pmMDBUEQUhIRIF4Ie8T69++P578vgRvqx17IOJQtAKx6DXhqTjxT8VpEpMFe49uBIkTcsFKfWnmUSO3gjDGKb2V01nXhiIana/Lf884kCDy/MxsD+64AE+o5EyhwFI6B62kFCg3u77ctY8Z/MDj+lWrWzO2gtmunaG51DNqqN1HqwX7oW+BTH6UwDuk07LMmDceD9aFHwAlHRd566y2ULVsW/v4p5C8pCIJgIQLES6lUqRKqtOqLE6GFrRYho5AjCFgzHHj1e2dGrONMycuRDw+jH4QjBhkJVsMep4w8IfXhjwxdo17d6JyPi79OOavoU1jY4YjWwA3AHiVkimV1uisx+QBdBxkLQpial6mZD19zzjO19D9nnO9TA7pQXbF18jBlNIPOb6hXxlClCHs/wIqh/jpO7LnXPoHD4dBB63v37tUp8llUmAWEDVeuuBx4QRDSDO+88w5KliwJHx8fPRUtWlRnyTMcP34cNWvWjF7u6+uLtm3bIiQkBdJSJhARIF5M69atse2MrdCDkGEIVEbZaiVCnlaG2f/e8pwy15DBBkDwhDK2iikj9rGVVoOQqrRXgpACgi5TNL49wUrmdK86cR24w6Vg+JtbnIKCownMKPXTUWeA+8I2TuFB+PpACWedmuGboDNGMWA9tWBNEu6PYYgSUIeUOLocBnzvyU0yGWhbVR23PsB/Y2/g07bf4K2GC9GlSxcE/DsAgYGBmD59Os78OUzXGnnqqacwf/586y+dhIaG4uBByXUtCKkJi5CyNtC9996LefPm4cUXX8SJEyfQvn17REQ4fU95L2/duhVVqlTRCShY+23ZsmU6xXdaQwSIF1OtWjXsOJzGygULSYM14tGhuDNOY8dFp3+8O1ggLSClemNTEGYWYs940yXAFfUdhdSF9WUeLOWsXM6Cl61/Be5fDjRcBGT7Qp2rn5zFBxnj8RgFZFbrDxV031qt2ic1cI5sMf3u73cDT5aPGb/EQG4a9p2tOjb/U6+v13S+T2kWKYFEdzIW8CTM7hWgfnE7KkFSKHMqxqpEhgIX1UH81Ac7fp+F3z4fBv/1fTBNnYuVK1fiu7faYP/+/Vi71vnAYHFECpOePXvqeUEQUgeKD0LXyf/973+YPHkyHn74YVy6dAkrVqzQy0ySiU2bNuGee+7R2fBIWsyEJwLEi2HPV1hGc/73ZoyblRtXq4+aOF1B6IvvCttoGGZEWDSRsQGsT7JK6rKlOo+UUULiXuCvdsCvbYEpDYG1SiD3VIKDouPjpsCbtYGqtoFZumK9v8sZE/LWFmcK2jfrAP5ufr04upLFD+hb2bmdZytYC1IYjnKsPwd0sd1X5XIAjQsALyq7/mSIs3MgtamtBNofQ4C9p4DF385EhUvTgPObdDrfP/74A7///ruOFzxw4ABatWpl/VXcXL9+HVFRkgVCEJISuk+Sn376Sb8SJpogLFRqh65XxM/P6V9t/jYtIQLE2/HJYM7/3ogH0eHKJ8q4+/7QrS4w7Kll/YGMSv18TqN39Fag9xpnilch9aGAYPVykjeTM/DcDn8uZ+x2Xp8UHMwixRGFT5vd/DtXvjxwMx4kNWGK4CE1rBkLBs1vUDbCUNXO+ias85EWYCKSn7epfRt6wRnA/sEsnHquCOZ/MkPXE3moVT3tgkWjh1XXR44ciUGDBmlRcvXqVedGbEyYMAFvvvmmduUSBCHpWLp0KZ577jk8/vjjej4sLEyn3Sa1ajlz4Nepox6WirvuukvHhvTo0UPPt2zpkrEiDSACxMtxlHFenEI6JJ7Cww5dVlgx/LcTQF9ljLOAYG5l/JmCghkVZiD6RRlX1XIpQbIQGKPEiJDy0A3p+dXAdCUsDIyH2HRBGeS2IoIcIRiwHqiszhcL+E3cDjxezlkZnRmwPLFDGfkcZUhtriuRz/1kzAqFFIPiv1CihCNyc9WrPSVvoklCeyLQHFPreVIu8CrWdM6uxUbO/EXw7rvvInfu3LqwIduCgoLw0EMP6Xk758+f18GujzzyiF5fELyZo0eP6tchxxM+bbsarkW+HcZzzJw5UweXHzt2DOXKlcPp06f1/caYD/Lggw/qrHYcvbzjjjuwb98+ZM2aFZ06ddLL0xIiQLwYDsmdOnXKmhPSBUZ0JFB4GDjScfAqMEEZdE0KAp1XOF2TWKvAG+hdCdjYwVmsrsEiYLkSYkLyw0xUDAjvtxaomMM5UjF4gzPofORmIH+QOjcVncb6nH1KbKh1QyKcle2Z7Wp0nfhVOefICN2fUhOKrBJW/Mor6jtSSNEFMEyJknzqe1KENLPiQtICQQFADh5b12fKcfWQeNIXXXaOw7AqoZiaQz0sFr6lfc1z47rOrGPcPAwUHfRBZ09tv3790mTmHUFIKYz7009XfDDrQsImxrZdvMgUlrcybtw4lCpVSouQl19+GXPnzrWWqGfOK6/ogPTevXvrTHccCWGdnwEDBlhrpB18lBGaJhzDGEjz9ddf6yC4pk2bWq1CcsIfkvClHXF3pVT+xRbck0iRkVBOXge2XQLuSiOFBFOKa8rAfewvZfwq42tWY6tRSHJeUqLjPyV6mZmMmbDWn3cGZm9X1xyzXVF1rFICpXVh52gIU9VScJTN7vz7hLBXGf/MtLXtgZsVxVOScPX9XlwHjK/rjFXpat3DHJXZexmokssZiH5MLWM6XgrhAw8mrhBoUo2AhKn7oN1wJcbvthpi4UKo+q3eVgwdcp7B1dLNUPzunujevTsOHTqkf78pOBgcS4Nn6NChugBi165drb8WhPQLDfoZM2bgyJEjeiQiPqxatQrNmjXD4S43OyXiS41FAbj36QEYO3as1eKExUTHjx+vSyksWLAA5cuXt5ZAB6OzE4DixGSto4mfPXt2PWrizmUyNZEREC9m+fLluKuiiI9Ux4xouE4pROEs3ic+COtHzGt10z1GSBqY7OAb9dvHYOuhG9VxDnAKj3lHgJ3KCH+pMrCMLoCVgOmNgGlK/BUMchrp1XMDc5snTnwQVkWvnReYvc9qSCGYSe69Xc7Uv33U96LLH1PwjqoFdC/rrG1SMhuQUx0LfkcG4y9uC+zvnEjxkYSs+8EZkxIfWNekTPgxbDwbpQsaUnywF3bKlCnou38MBh17B/un99UZtCplDdXGFzEpQgVBSDyMyaL4+OCDD7Br165o8bF582Z9P5oaPsYdi1B4VKhQQceLpDVEgHgx9BOkf7WQArgTGGYSUpUlyhCcd8iZFnbxMatRSDTs9V+qBAaNVRriNLA7lQSerwg8qgzvPkqYMACdboAjlMHe/S+gkBLBkUqk9K+qfpRu85k0tg7wiRIgSVlngyMVrrCNma5eV99hphIbFF50v2IRRYqP59T3ZXa5odWd7+n+x80wMxezY1XO6T6TV4qiztXKM0BdJdriy2s1gUn1IuAfGKjnmRp0/LVZyBZxFVmjrqNz+N84+clAVCxdUvfWzpkzR3s4mDShgiAkDtb+KF26dHSguYE13eyZsVxd68+cOZMms9KJAPFSLl++jDx50kC6mIyIXVyYSUiz8CHIkZAvmzsFSJ0FziJ3QuKY0RiYWF+Ji1rAcGWsjqrtFB+Me6ikjO5AdcBpuDMbm596z+DyT5sCDytxEht0b2IMCQO7Y4P1Q1ickIHrV21VyBMC65SE2rLFPfOPM1aFYoOvLIrIRAbHrzu/Yx1lwNO9ioY8R9QuhjnnDS9VUUJXXVuMfUlrrFEC5L5i1kw8oMDKrbSHT87Cej735m/gExYz1iNvYBTyb/8O/zv1Nd4f/waqV6+OWbNmWUsFQUgMLBBK16p69erprFbr16/XldEvXLigg81ZFT1HjhzYsmVL9IgHCxWyOjqrp6c1RIB4Kdu2bdM/CsJt4E5ocBLSJQUzO12C/rkXmLPXaYTSrSa2yt3CrTAQnAUBPTGoGvC+Os4sFMkigXT/i8+oxwfqnDxWFnhutdUQCzSQGbR+Ng6xwlEMComFSnBG2UY5+Hcsisi2qeoa6FhcCQ8lqJhFzhjgFB6scs6q7J/9B/xPvWeMxMfq/SvqO9rhKBDrkmzpaDWkATbPA97eBvx7wemGmVAurV+EC4/44HiwAwddPHmHqJ8WnquAqDDcVa2YDkh/7733rKWCICSGbNmyoXPnzjrOiu5YDRo00COQAQEBul4Pg94ZlB4ZGanXZQB6sWLO3gVmr0triADxUrQAOdjdmhPiRISG1xDkB/zU2umaxUD1e5c5q3czk9FXzri+tEPaS+0eJw3zA7XzJCxInIKAdUL2XwX+Og18vj+mYHCFi3juvlbny91qFApMh8tU1PcrcZFLCYqBG25mg6uWWwmdf4CX16tDXMhZRLCPWpexK0yhawxupq/updpZvZ31SrYo0cK4D47yuIP1TpKE2z3v6vnVTU17rgCTlBBMDHdkv6JdzygmGXvjjva0fXIW0kHp9E+X4oSCkHhYX4fJHeiKxcrmbdq00dXOFy9erFPtkuHDh2u3R8aBMEtd/fr18fPPP+t4rbSGZMHyUkaMGIFRZd6w5gSPiNAQLGhsNl0CvFIdeDAtjGYbI9QLrlEGd7NaOgv8/Y/xJKud6aQZ2J09wCkSupdxul+R+5RopBsUK6rvvuwsYMjgbwoDZtpizZFW6m+uKpHCFMEMIueICYPf6YbXWIkkxm9w5GLDeWdQ/YR6zpEaxnn8fBzoVxn4TAmhULUNBtifCgHG1k2iGh9xcTsCxLpe6A42aYdTyP17v7MtOQjzz4whh0qi9P29cfLkSTRu3BgdOnSwlgpC+iCtZMHKSMgIiCC4gz/SIj4EGwwYntwQGLc1jVVTT4ejIAlh8wWnMOCoR19l9FNUrGznHE2gKPiimVMcUpQ8thKoMt8pFP5uD3xwB/CnWrdXRWclcgaCN1Di4rQSC4zzofBgUDjdo+gKRqOccRxHr6vzvA149V9gjxIwdBczbmLTdjtjWlgs8Z3twLJTTuPi3QYpJD5uB9szjZm4NigdEJu7XFIQGBGCScV2o9+mFzGmjkNnyBIEQRAB4oVw0Iup2QQ3iPAQYqGRMl5fqwHU/slpGAvJD+MzauZxxl7QVcqwUgkMBqUztS8zM33R3OnWdX8JYEFr5zqEbXSNYkD6K+uVkFQNb9UBhqnz2E4JBo6gELpZzW7iFCgvKqHDGI9xdYEeZW+6i9H9i/VKKEbGK4Gy9j7gmxbALCV0OAqTpvHwXItP/E2SQGeLxeNQ7PIuHRgrCIJ3IwLEC2HRKBaqEWyI8BDiyQMlgd/uAoZsVMbu8rizMiULrqMeGXgUhIHiHP1gALidHEo4cCRk+L9KSCx1usetPWvFHbjwghIU81s5M3S5W27gKBfT42ZyFjC+BRMDwmrtz1QAMntYL83h4dlG9zTWJklJauYGNm3aZM0JguCtiADxQiQDlg0RHkIiYMasX9oCr9YA7vrNakxtMqgI2XDO6RblrmAf64xMqO90r9raEbivOPD+LmuhC0lR8I+jBRQpDEKnK1iqkZBnVizrTtwB9LtZsyxFWLHzGKpWrWrNCYLgrYgA8UJ27tyJKtvutOa8GBEewm1Cl6zWRYDpu62GlCA2oZEBRQhdpGITD9suAq2MW1Q9p8sWe/aTmmPBzrgTBqF7yvqUosSn8ySO5dvVsbszBV3HGPAfeekkDhw4INXRBcHLEQHihYSEhCCzz1VrzksR8SEkETR6WdWbNUP+PAU0XATk+dJZeC5VyGAihPEfNJTdEaxsWLpgsbI4oVBhBqtBG5zLkpJ3dwIPlQbmH3Gm7k0zuBMi7tpcYGax0tmtmRTgiBJwb6v75PyJo4j6fpjOKiQIgvciAkTwLuLxwywICYEP0X2dgSnKQH18lTPr0l1FgQvOQrSpQwYSIQzunuLBrSosCiiRLWaKSwagswq5vZL57cL6IE0KOGNDroQrgZlU9TySEvNsi8fzjfVNWLGd1f9Tiuf/cSYSmNQAaBOyBjX9zyQoGJ2F1z744ANrThCE9I4IEC8jNDQUmTKlxV/PFECEh5BMdPkd6F8VOPSgs5DhR02Aacpo/v6wtUJSkRBhkUFECN3cGPjdeLHVYIMVyVlUMIctO1a2AGf2qqQUCXTz6ljC6WrXp5LVmE6h8Fh3FvismdWQQrB2CoseGne6u0tnxfLly50zcfDtt9+iR48eyJIlESXbBUFIk4gA8TJ27drlnQGAIj6EZIA98I+vdBq9dsM0m78zHWxXdd1xnVQjg4iQ79T3oMBzBw3aQ1Zl8uSCNUI+2ON8Xyiz8zW9wurwrAGS0hxU4tyeXcz/3P54x4H8O64HXix0FN2X9wDeaIA9e/bois/jx4/H6NGjMXv2bGzevBmRkUk47CUIQrIiAsTLYAasGqdetua8gHi6JAhCQth/Vdn2vzinpgWBz116k68ru2rufuAeZbiy+naSkFgxkUFESFcPmcMZg3OnOg/JWZelfj5g9j5nsHt6h3FKrPKe0pTK5nx1qGnkZmDakrW4N9MBZ6OCLlZ9+vTBfffdZ7VYPOGDcTXDMMAI0IPrsaJnJfxvy2gM3j0Er+0fjrt+fRq7X2mEQR3q45NPPkFwcLC1siAIaRURIF4Gs4+UCkpqv5A0iggPIRmg8dT9L+Dd+sA/7Z31IOwcvw40WQJk9gfG1LUaU5sMIkLcwYDw5XcDtRcAQZ9bjclASAbpXKdrGt2wUotR6v55sKSzin3YgrEY0LUN+vfvj3PnzuH9kJlo6nNTlFB8EI4inrXV23lK3XOLbEkeimcFHioeiokFN6HRz70w7pEWeO211zBp0iTJtiUIaRQRIF5GVFQUfOAFw9QiPoRk4nSIsxYEA3kn7wSuWfbNpTDg6b+BTiuAr1o4Y0Fq5XEuu22SQkBkYBHCQHVHT2DZXc4e9qSGdT9OKGHJeiTpGXoD7riUegUUmSmO1eer5XZWpn9zUyRGBy3Hu5cmo/OiB+HjiMKhfbsQ9rgPRtTy0RnHWL3+rS3qnjroFC+j1ftx24BwD66NlbLcwJt5NmL0yfHocG0FBgwYgOnTp2PRokVwsBq7IAhpAhEgXgTFR0BACpe9TQ1EfAjJCKtpswL34jbOTEsPLAcaLQIe/N0ZqLz2PmfK1t5pMVg5A4sQQnc4K8Y5SaGx+1/npClmmFpQRNVbAAyq7hQAqQHFe8P8zves1fJAyZhi6NP/gG6lgdc3OeNUmDXrrTpKeNR2VrMfUQt4raZarqY3VVusREWg/MHFmHhpKpptmQx/f3+89NJL1kJBEFIbESBeBN2vypRJhejDlETEh5BCsAr3YGXMLbsbWKNEB187WPUhtl4AHlaGVJokg4uQ5ICFB1mEML3C0QNmaluoRHNqXZccIbQHodMNrKSVPjnS4aybw1GR1Wec4qNiTqBBvph/kxg4Wlk9bB/u+aYduocsxeDBg3H5svtKlRMmTMBnn32Gffv2WS2CICQXIkC8CAagV6+uLKaMiogPIQ0wdhvwQAlrJilIDsEgIsRroGFPt6V1HZwjCqkFg/ifKg+M2QqM2OTMXFYyG7BY7d+A9U7xkS9IiYXcQI1kGqGpH74LQ05OwZj7q+Hrr7/G9evXdfvJkyfh6JMbpX8bjqUT+mF4z444duwYFi9erGNJFi5cqNcTBCHpEAHiRezevRuVdt1vzWUwRHwIaYT5h50jI2keESFegYlbSc0fe0ZeMIh87gHgfyXVvvg4g/opjFi1nvPfHnKOkphRxOQit18oxpc5hmKfPYxpLbLqWJM59xXBkL8uoVBAKNrnvYLzB3dhwt3FMe6p+xDw14eYMmUKZs6cmaQB7VeuXMGMGTPwzTffYOnSpTqNMAszhocrJSYIXoAIEC+CD7aAEPWUz2iI+BDSCHP2Ac0LWjNJQXKLBBEhGZ6CmYFWhZzXZmrB0Y7KOZ1V5PlKtyiKEmaKY3plpq2ep4T7cxWd66cEjBcaWM0ZXzKsBnDq/+ydBXgTWReGP6CUAsWKFnd3d3d3WVicn8UWd3d3h2XxxXVxd3d3t+JSoJRS/ntmbpZQ0jZJI5PkvPvMJvfONAmTycz55thn4Eug6iUqlVANuaPyy5uvPseuJLtR+OI0RIsWTYkkCA0qA/zmzRtlefbsGS5cuKAkwY8fP17xqHTp0kURNHm3tUe2jf9D1OUd8PDhQ2zbtg1jxozBkCFDMHjwYAwcOBAnT56Ur8owzkW47xopC9GgQQPFJXrw4EEULlxYzjKWhE5qA5INlCMngIUHozEoGf1QRdXAsgi2Egj8W3Jqqu4GpudXy9XaA6pmdfM9MPMasKYEcP41cOuDmmBO3BLrEgrDn/KqtEaVXUCTNECNpMDvh8IjQsL0SF2qLr58+aJU1YoVKxYqVKiAv//+G1GjRlVECkFJ7/Q8fPjwiBcvHhImTIh0a1og2qdnQok9V7YJDapZuRK5cTpOMfTu3RteXpYqq8eYStu2bRWP1YMHD5AkiXFuukOHDqFIkSK4XwdIauJvL+umiKjUsitGjhwpZ5wP9oC4CJ8/f0bkyA7ewlcfNpgYjUGx7BljWlB82BL2hDg17/ztJz6IO0Js3BYiw1tcgijs6o4vUCahXClIHV2b4oNYIX4bvU6pFdD+KRKIxamuYOC9Qej3cCRGPhuFthd6YmeLrLi/dhIaXB6uNEekpeulbvjf0dZoebgVqq6rhtzT8yDaswtGiw8iPL6jPk6i/7Px6Fs1J+7evSvXMIzjwwLERbhy5QoyZswoRw4Oiw9Gg1By7ZT8cmAJbC0KWIQ4Ja+DVJ+yB/E9gJOvgGMvgLxxAS93cbglkCs1DjUWTaU6NX5CJ5g8IwJdMqnhW/ueqXOWJrrbd0xOdR+r66bE6Iqp8Py58SKGYbQKCxAXgRLcnLoCFsPYETKsEkYWxogl7+LaQ2izCHE6pl+1fmJ3aNRNAaSPARSJr+ZVdBYGuyNAvQ5/2w/MKKCOQ4IS6OsklwMr4C6sNcpZaRnzDhZVTYT+LQvhxQtx4mEYB4UFiItAcYtJDzqBB4S9H4wG6XUamGZJ7wfDWIj1D4A2NkzuDgo166Ru5vS4UgjcUt5yhQNQe48qlgx5QPShGxCUtB7PQ05YEXqfbm0C0D33EUxvnx5z5sz5r5wwwzgSLEBciYCP8gnDMJaCGqp5RFCrDVkc9oIwYaDcDrWpn73ykqj0bnVhxAd8B0bmstJvxEp0P6UmxtP+C422R4EFReTA2sjfZ3SxLwdVfI18z1tjbKs0GD16tJLryTCOAgsQxnFg7wejQbqcBEYJ44phtAR55bJ6AV3tGO5EpW3jegAVEqnd5B2FTifUxojGeDUr7ATapFfzWuxBtiTAwLJP0NC9FwY1SYcNGzbINQyjbViAuABUhzxBAgfJ+GMYB8I3AHgqjKzs1qyOyV4QxgT8vqleh6efgLG55aSdIPHx6ov9c1BM4Y+j6uMsI/I+Jl5Rw69apZUT1iaE32VicQ4aXekhIp/rhB49enCiOqN5WIC4ANQ4yeET0Nn7wWgQim3vbYufFosQxkiKbFF7Viy0VUhQCCSIDGwuLQcOQIvDQLSIwKS8ciIU/n2oljcuJPa51THy91g2+T30zzD3v6aHmzdvlmsYRluwAHEBFAFyt5EcMQxjCahCztlXjnV3l3FudjwBsscGmqSWE0ywzLimdl8feRFoegjIu0nN+TDFaxRTiBVKrKcyw1feyklrYOLNgGjh32J0xjEYVvqakheyYMECuYZhtAMLEBfg3bt3iBH4QI4cEPZ+MBpk6DmgvhEJqhaDvSBMKEy9AvTLKgdMsPx+EDj6Qg2fotyNdunF88riN51DbmAkFRIDjcVrUWPFl1/kpKUJy2/w/hrURld8+/YNe/bskZMMow1YgLgM3+UjwzCWgDqfd7Z1ZWsW40wIvP0KJPOUA8Ygfx5XO7IvLgKMyQ20Tqf2JjHHGGqeFrj6DqiaBCgaX05qjY8P0CLi/3Bp0wAsWbJETjKM/WEB4uTQnY8IEezcBjcssMHFaJDZ1x2rn0GYYC+IQ3DIB0jJ4iNE/r4J+PipwsMS0JWVqnstvgM81GqV++SFge+B+DPbYSS52w09e/bE27fWjBdjGONgAeLk3Lp1C6lTc0Aww1iSBbdMD9ewGCzKGQNMuAz05vCrEBkv9tGKYnJgIVaXAJJGAarsBo5bujF5WMU/iQ+9x2JJfdA71WSM6FwVo0aNUvJDGcZesABxchy6AhYbWowGoco3mWPZr7mbXWAviOZ57Q+kjyEHjEGoKpelSeGpFqQ4UB5oI0v4agKd+AhCzEhfMKb4QfzPawQuLW+CZs2a4cyZM3Itw9gOFiBOzrVr15D+XCE5YhgmrIy+CEw0skyn1eCEdCYI3znNL0RIoAVaaR9liQXseSp+It7Awlty0p4YEh9B5rwifUCDtGfxd4l/sHRqV7x+/VquYbTMvHnzkD17dkSPHh1ubm5Ily4dLl26JNeqUORL5syZlfWenp5o164d/P3FD0BjsABxcr5+/YqIgR/kyIFg7wejQU6/AuJHBjzd5IQ94d8IIzknbEevSHLAGKTLCetVCKOcEmpKOCYXMOeGnLQXwXg+FAysC/fdHwOKXMSQIUOUnFFGu+zevRstW7ZEhgwZMGHCBNSrVw83btxAyZIlERhIfjjg48ePKFy4MC5fvoyqVauiY8eOmDFjhiY75LMAcXIcOgGdYTRGr9PAlHxy4IqwF0RzUDf+ukKM9uH8j2A5+RK4+hYolVBOWBi6IRHDHbjxXg3J2vtMrggL5vzWQhIfIRAjwiv8L8UadO3aVbl7zmiTbt26KY9z5sxRhMjSpUtRs2ZNvHjxAvv2qXekZs+eDR8fH3Tu3Blr165FlChRlHkWIIxNIZcquekcDr6zy2iQ+77qYyL1fK4N+Lfi0rz1VzufLyumlpJlfoXEQKsjwO7ycsJKUFhmpxPA0JzAiAtyUosEI1IyxnyEHukWKsYt3T1ntMebN2+Ux1WrVimPRLZs2ZTHZ89U1fvPP/8oj4MHD1Ye8+VT75hRro/WYAHixJw+fRp589o7WJ1hnIPOwrgwpUuyzbC1CGEviN2hYAsyqgsL8TFf2JO5YqvzzK+0Ogwcq2T9sMlU0dTHr+LLsUs+jinej2C2TRjlLUZnmYq5/dvhwwcHDN12cnbu3KmEXTVp0kQZU8jc3LlzlecZM6pNqSjv19vbG3v37lXEB3XBP3bsGEqVKqWs1xIsQByU7+IMd/fuXcXVpov9CwoJkOxXisoRwzDmQmEuz/2A7F5yQmuQCLGVEGGvi90ZdUE1qC9V1/AxqQE2PAQKxQM8bBSJPCEP0PQg4K0lL6kh7h2ST34lXKAfWnvdxdixY+UMYy46rwQVLjF1ufjyKx48eKD8vY40adJg+fLlSmg9eUMo0fzRo0eoWLGikphO9iDlgPj6+qJatWq4fv26EqZFzz99+iRfRTuwANE4R44cURoHDRw4EH369MGKFStw9uxZdOnSRUlIohg/WmeIz58/I0pETipjmLDS6TjQ0xGqWVtTHNhS5DAhsvspMDynHDAG6X4K6HESmF1QTtgAKs/98gvwzfA9QesSgqgwlQzfHiDLo22KfcGYz5cv4mAQ/HUTGHIhnEkL8fSp+KEbgPI8EiRIoHg7yBuyadMmZV73fuS9ojAtajjZr18/RZiQzag1WIBoGBIQa9aswejRo5V4vhF51yPqyaZ4sCAnBqadhJYRW6FN3vv/xQXqQwci/T3DMGGDbInLb4EqSdSx5rGGSGDhoSk+fwOiaKESm0bZ8khNPL9e03beDx0HKgBP7HXpNUaEGClU6nw/idfL+v2Ub8CYRrJkyZTHm2OAj3O/m7RkSRrxv/wNfUaOHIk//vgD8eLFw8mTJ5UQq3DhVMGiT+3atZVHukHt4eGBLVu2KGMtwQJEw6xbtw61atUCFoqDi5Z3V1E5ix+q5QRi6ly8l8chkfuDXyoc3L9/X4kDZBgmbAw4CzRKJQeOgiUFA4sPTVFrL5A0qhwwBrn0BqiYSA5sDDU7pByQgLB4QTSSZ9XS8yrCr+yuGL0BAQFylrEXR48eVSJh6Kb0w4cPkTu3mpR4+/ZtpeWCTojEjRtXeSSoF0jMmDH/CwfTEixANAB5KyinQ5/Hjx8rzWUK3gylieD3b+id7V8E7KqOvlXDYUhtD/RvlFo5YbSJ2UduxDCMuex4DLRLLweOBAmHsIoHFh+aosQ2oJQ3sLyYnGAM0iAlsOmRHNgY0h3X3wNtj6ljmxOSh8OMMK1anvdR99ZUJYSHwr8Z+0E3pcmrQono+hQsWBAbN25EwoQJFW8HLTooR/j9+/eKx0RrsACxI+fOnVPqOlMDoA4dOihhVuQuo/GsWbPQP9U4uWXo1BJCeHgtYECVLxha5jbmF18Aj/B+ci3DMOYw9SpQzk53Ui2GuSKCxYem8BeWLeUXtHVEMWxjkkQFMsQE0q+TEzak5ymgfzbgU4Aa+28XLJgPQqQKfIrJAYtwctEYLFq0SM4ytobC4Si6JXny5KhRowbu3buHJUuW4Pnz50rpZEpOz5kzp+Id2b9/v/I3f/31l5KAXry49soXhvse9Na7FaB+FF5eIZfqaNCggZLdf/DgQaWLo7NA6pOaxJD6pJJphw8fVv6N5PWgsml1Av+EW8BLuTWjwIYPoxHybQKOVnaSOzWmXH/4N6g5qu8B/pcWqJhYTjChQl6Ist5i36mh+DYhrzhnnBDnDBIgxbYCJ6vIFaZgKVtRv9yusaIkpN++exRMdSuPgs37IFeuXHLSNWjbti1mzpypVKZKksS4hMBDhw6hSJEiuD8eSGpiqeysAyKi0m9dlWgWHenSpVPEh5+fHw4cOCBnxfUpfHi8evVKCbWicKzUqVMr82R3kjiJFi0a7ty5gzhxtNUsyCbX1ePHj8tnrgFpumnTpqFv374YNWqUkkhOno0RI0YocZQ9Eg7G0NTD0MD/NxYfDKNRVt0DcoiLhtO4iY0RFbQNiw/N8fdNIFIEFh+mki0WcPq1HNiAMReF2EmqPm92GOjrbN3p/T+hvf8m/D24oybLujo7vXv3Rv/+/RXvBjUcJG9Hnjx5sHr1akV8EKlSpVJC5QoVKgR3d3dUqFABFy9e1Jz4IEy6tp4/f17pLaFbdu3aJdf8zJUrV3DmzBnF2Pb398eJEyfkGueHEn2oBX7RokUxPPMM9EnUF22jtsOQVEMxINlAlHpUGu4ROJmLYbTOhMvAJGfr4xmSwGDhoRlW3AVaCgN2/i2g20lg8W1gaRG5kjGaQ8+BSjYUbZR30keKjjvvbet5MYjO62HBkKxwAf4YGO04WlcujFu3xAHK2IymTZv+FyFEUUNkh5N9TeFY+lBPEPK+UCgWVb/SVePSGiYJECrrRcZ1mzZt0LJlS8ybN0+uUaGaxaS2li1bhh07dqB8+fIYNmwYJk+eLLdwbkh0TZw4UfF0ZD2bHfB/K9cwDONIHPABknvavoSnzQgqNlh8aAbquL9MCJDmaYBHH9WKV3vLA25O44qzHbeECMj/oyCQ1dGPZyePlT3agfyChfNBiHjuAZiX7AK2jGijJKfTnXnqRUGVmBjGWIw+pVFjE4plo3Kv1ACPXDwkNPSh8mBTpkzB0KFD0atXLyVjn56nTZtWbuGckKeHQq5IcVLIVZRVVCPR6qk1DMNYCSq9O/XXEuzOhU50sPjQBGSsVtoFRI8IrC8JFIynJjP/mVFdz5gGiTgKobQlaaIBh3zU5yR81t5Xn5uE9nKFDeKOb/jz+y5MeDMRI/wWIvbj4xgwYAAWL14st2CYkDFagFC2PSW2xIoVS0loMcS7d++UVvE6aDvyglCCjLNBgoxqMVP1KhJeZcqUwZ9xByLcIr5NxTCOzJW3gKcbEOdHJUPnhcWHJnjpB+T7F2ghLp+Dc8hJJkxMugyMUdsk2IzW6YDZN9TnFRIB+w03snY6wr19igLHhmHkhzlKJaY9e/bINQwTPEZby5RBT9n3IUGxaB8/fpQjlRYtWuD69ety5DyMGzcOv/32G6ZOnYoxY8Yg3bH0HHLFME5Al5PAZGf3fjCa4chzoPQOYGERoKY2Q7UdEmoIeFTsW1uSLy5w31d9XiAecPmd+txhCOsNiY+v4bGoFQb/2VxOMEzwmOQBoTKylARDCS/lypVTyn7pU6xYMdSsWfMnEVK1alV06tRJjpwDKiv85MkTJNmT9EeXcoZhHB6fz2q/hVSGnbwMY1Goz0yPU8ChikBGtYgNYyGWFQO6i31r6zyM8MIcoHPI+MtAiQRy0smhcLcyQkQX2gIcePgJBVLFx7Fj9urEyDgKRgsQSrBeuHChkuNAuR3p06dXKj3pt+efNGkS3r59q2Tpjx8/XhEiVAYsb17nKSVDfTyoUeCEvNyMh2GcDeobMDKnHDCMFWl8EDj9ShUfFPLHWJYoYp82Ty0E3kk5YSOoDG87cR45/gL4LaWcdFJaHwUKbBbH8UshQooK+0gcy1Q5cFTcszg5prlStIjygWmhRPWghYsY18ZoAULVDSjpPEECVdJTZSs3NzcsWLBAGROUH3L06FHF47FixQpFoFCp3vz588stfkDN+erWrfvfQoa9lqHuk5Tr8ejRI0zKOQ3R3P3lGoZhnAG/b8BzisW3YdUcxvV4Ky4dBbeoSeYLtNhzl5Kg9RcHhhL4SeTZkk7iPS+8BobkAJpZvgCVJiAPT2FxDFOflaOVgHF5guTMffuKDjGuYuLbSRjlM1pZRj4bhRQ31yvN/BiGMFqAUNOTuHF/vjJTWd7Nm4X8lVCfEEo4b9KkiVIRqlq1akoOiKFm6/RaK1eu/G+hpilag7qYb9u2TVHu//77L/qkmox6fvWB78JSYayHg1/0GMek0wmgI1ccYqzIyZfi9LYNmJ4P+COdnNQ6QQWJoUXD2KMeZQlv4Mo7wCuSECNv5KTWMTL/g8RHnn+BwdmBtunlpJGU9NmEN2uGKxEyFC1D3Lx5U0laX7VqlWI36ofwU4QNtXSgm78UfUPNnemm9+XLl7nkrxNgtAAxRNasWZXGezr0Y/4o9IpKshUsWFDpBeJoXLp0CV27dkWkSJEwIsN4tI/WAZ5u3PnTZmj8osY4FxQnfv41UJuTgBkrMeOa2uPjQHnbl4c1GnPPu/piRLdohAgyJ8OWxHIHfIV9XDs5sPyunDQWjVemo+piNcR5slRCOWEifZI8Rr3j3TC/fGwMKRZfiZpxn10fWVY0wOdxlTG5egblpu+gQYMU0UFCY/jTkeh1vTeGPxmBwlta4cqwmhg7diwGDx6Mbt26KcWA3rxxFKXH6DBagFA3RWoBrw8lpZOXQAcdLEGhg+j9+/dy5DhQiNmECRNQ4kFJhPvOStsuaOxCxjgvoy6Ii2pSOWAYC1NXGJU9T6uGMHlAsm8ELjm7vaSRc3dUN7W4hC2hJoSfvwE1xTmFvF4mY2sRYsL7rbkPDMguB2aSOKoQ4xkCMSDlczTe2wSFo7xA+mjfUCbWO/RJ/FAJ1xp0fzD63e6PSqsrQ7/MT+qoAajjcQN9bvbFwHuDMO7NZNR8MF+x19asWSO3YhwBowUIqc2dO3fKkcqFCxeQMOEPGUz5EUHDrSJHjozYsbV6u8cwL1++RLZs2binh1ZgIcJYmY0PgB5Z5IBhLMR7fyDRSmD3U2HjlQdOVAbOVAW2lxEG2Emg3A5gvTDoyEjNuA4oIcRJ/f3yj50BDZy7SfTFiiQHNoKaST4XoocS4T+Ymy5qKxFiwvvQsUreO01ZRoEBSPTyLIY+Ho5X+5b+Yqcy2sXo46h48eJK4z0dJDRWr16NypXFGVWP7du3y2cqDx48QMSI4tfoQFDJ4aRJ+Xao5mARwlgBKiGZlxPPGQtDyc8x/gEyxQReNABy6d2Hix8Z2FlW7Tdz4Dkw8QowpyCwV4gU6l/R76zc0Fmw47mbBIitq4xRDsjlt8CNd0DUsJg/1hYhJr7+6EvAhDxyoDWETfq/Txuxc+4o+PtzkSBHwGgBQonlQ4cOxcOHD5Vx69atFRFCfUH0GTlyJK5cEWdTAT3269fP4fqAUC6LM5UOdio0cEeNcS6miNOVrTsmM84NdTan8qRpogNLigZ/oU0fQzXo/hHbFI6vzv2eCjjkI8TIM+CubGpnE6x9XrXDuXvbY7W6na1J4amG2JXcDvwd1vo61hIhJr7ujidqfyTy6miWwG9ontxPaRnBaB+jBQh1QZ8+fbqSWF66dGk8fvwYR44cUdru60iWLBmWL1+ubEeldadNm4alS5fCy8tLbuEYUGK9rtwwo1FYiDAWYLe8qHr8OI0xTJihkqT+jYHZBYGGB1Qxkn8TUHGnME5Xq+IiOMhTQmKE8pL+OKIasftD2N7hsNF5m8La+p8RdnZ5OWFjlhYDYrqLz2GJMsAkFqztDQmFQeeAab92VNAc6V8cwb29K3/qUcdoE5NC+dKlS4f58+crvT2o/G6MGDHkGpUePXrA29tbESBUWnfGjBlIlCiRXOsYfPnyBe/evePu5o4CCxEmDAw+D0xxgIsq45hQJ2wKtaJeCccqA1vKAKerAt1CaY43LAewXfwdLSuFIfvXTbXLtI2LOVkPK5+3r4lLeCsh3vZWANxNsnIsR4G4qmf1yHM5YQl0QiSsYsTEv19xF0gTTRVUjkDtxAGKDcpoG4v+NLXYy8NUqOxuuHAsPhwOFiGMiVx5q15QvRzkoso4B3S8FYkP5NhoXMI5eVMWFwHaZwAaWitB3V7nTysIkYcfgXrCwN4lxJu9O8wn9wSeWasCl7lCxMS/efoJGHkRmOdA5l2OlwdwYd0cOWK0ikUFSJYszlFGJk6cOPIZ41BY4WLGOC90F3q8VhMqGadmUl7gbFUgayy1EpYxNEgBPHbWVlQWOm/7BgBVdgMbSwXpzG0nUkdXq2FZFVOEiInig0JUS4vjc5X4ftzs5Ekyi++BKJw+kdJjhNEuFj2kqAu6o/PixQtEjy7OGozjwkKECYXX/oBfoJokzDD2gjpJfzQhVN2pc5UscN6mpPOS3kAyTzlhZyj865utWrGHJkRMFB8EVb06WNExz5Nlin3Bvn1m/KMZm+H4isHC/PXXX6j9vYscMQ4NCxEmGNodBfpy3w/GThzwAQpvAfJtAgaa0NQtUBizTpMHEhxhOGdTw8EkUeVAI9hKf/xHaELEBGh/OlyIqrzuR3p3Gu+uLFfnGE3CAkSPbdu2KY0VE3vZ/JTBWBMWIoweAcKCe/ARKPWjhyrD2JQh54ClRYHrNYEyJhyHdCeamsFZFC2eG838TC/8tJcobbeMUn0hYoYgoSaaDuVxC3qd972H8B6OVYHV1WABItmzZw9u3LiBJvi5rwnjRAQ9QTEuyQBh/DVLIwcMYwdI/E67JgcmMDyXeX/nkJhxrqa79e801oPO7rczzfSGtDgMjHKE/kghXNe9ogTi/fv3csRoDRYggjdv3mDHjh34M0ZHOcM4NSxEXJpdT4CWLEAYO9I7C7DjsZrkawpkYFMYlstg4nk6YVQrVp0yk4RR1KaEjgT1nXn/VS0jrWlCOT6Ke1/jPBANwwJEMGvWLHRJNFqOGJdBJ0RYjLgM1E+BklQZxt7kiG1ePoe/0yeBmE/WmMCNd3KgEXJ6ARsfyoEDQA0cO58A1pSUE1rEyOt2zgTPsW8V23ZaxeUFCHU9p27u8bgajmvDQsQlmC8ECDV5Yxh7c/O9afkfOiJbMi7fEc55JnzGtDGAV1/kQCNcfANk/Llns6b53xHgQEXzeqhQz5CWh9Wmmf/ckZOWxMTrdPhwQIyobggMZNWuRVxegOzcuRPVvveWI8blMfEExzgOFO6SwtPB6tkzTsnxF0DsSHJgIhaNwHLC6BS/b8C513KgAXpnBRZbwxi3EId8gHRrgWwbxKVvG1A4nvHi45g4juvtB3JuVKu6tRTipWYytXTv+MtyI3PRXYv1FzNI7x2I69evyxGjJVz+UhwrViy89neg2xOMbQjjSY/RHkPOA1PyywHD2AG6K1xgM9DpBDC7gJw0Eari5lKYKJLWlwTqir/RSihWemFeUDlbLfIpAGh3DDhdFdhfAVgprndTQzlHvvRTvRwkOCZdAYZmB86Ivz8kRMfm0kDFxOq+//BV/kFo6F9r9RcLkSq2P27fvi1HjJZweQFStmxZrDvnaIWuGZti4RMiY3voghg9ogPWtGecCrorfLSSunhHkZMmQo0LN1gyp8DJvCC0X8kYrrtfzfnSAlHc1LK2WqPpIWBcHtXjQeWL4xnRPb7CTrFvU6j7eHkxNexNHwotrCeOqSNi/U/oiwv9xcqkiv4M2xb0wrdv3+QMoxVcXoC4u7sjZ56COPdATjBMcNjwpMlYFrrjPF5caBnGnlDYFXXhDwtbywCTr8iBpdCqCDHzc5EhTQYyhbrV2CMn7UjeuMDmx3KgEa69E8fiF9PzkL5+B8oG8zf3fYE6J4Edg4A45cWEBq6Zsb4/QL0qhfHPP//IGUYrcDS0oHqnf/DvlZhyxDBGoIETK2Mcz/0Av8Bf79QxjC2hO8P3hIFmTnKvPtRFPTv3VwsV2s9zC6pGtr0hg93UksvWZt5NoHU608LD2h/TO/b0r4FyqXYC+LczEN+Mc+2g9UKoDQYqjgcy9ZWTFqJI8te4ds1VGug4DixABB4eHghM30mOGMZEdCdgRpO0OcqVrxj7QoZbqyNAaWGIuofxqrvoFtA5oxxYEq15QSz0eagSkr0pGh+4I8SnXdATCPrLXvF5Nn0Fkq4BmopjytA2umXWdyC3+D7S5gQW9JPzQRj2L1A7D5DEDHFcdzrgHwCcGAhs6QoEiOcW5cEGRPM9wU0JNQYLEMnXr8ZmTDFMMOiftBlNQOEudIevYDw5wTA2pslBILq7sKfLAzMsUASBGsQliSoHlkaroVhmQvn6ETQgQAibN5AM5Vo0oQGw9QKwsh2QKq4QSSOAuy/kSskxIUzIK3HjmRAHA4A/y8oVBjh4XawvIwcm4iN0wYjaciBoJT537kFAqTHqUmAosOIEsESIeBI6jWaLf9oo1VtSWqyvPFG891Lg/iv5AkEJ9EeZPIm4KaHGYAEiuHnzJuLFYwuFsSC6k38IFwDG+tCd54HZ5YBhbAxVvaKY+RE55UQYefhRLabg9FjITuxzGigSXw7sDAkhmyWiG3HdefcZKJkBqJYD6F9NiOMmwB8LgWIjgbJjhQiYrxr1+3qrYiV8CNainxDFPlTow4gkdkM8eQu8/SQHgm4VgFNCgOzuoS4bOqpi6KYPEMcT6FFRfK5eqrdkl1i/oBWQNQlQfwbQfB6w+RyQf4j676gn5ujfNWbmas4D0RguK0DOnDmjdECfMGECpk6dijbRxJHMMNaAxYhd2P8MeCQMNnOavTGMJZgvjKYemeXAAgwWhlWLtHJgLcj4t+eNYgu+N3X1bpdeDuxM41TAqEtyYE2MvM5M3w1M/E0OBJkTAdu7ifOmEByrO6ji5FBfIEoolQNniNfJLLYbVVdOmMG85qpQCA5qFE2fdXANISZKqGJDHxIlLYsCR/sDdfOK1zsILGsDbOosPlcdoEE+oGOpL8gQU2OJOGawZs0alChRAilSpECUKFGQJ08e3LljuNGMn58fPD09sX37djmjLVxOgHz8+BEDBgzAxYsXUbp0abRs2RJTck1FxPCWDjpkGAOwELEJ48SFvv9ZcQEqJScYxg4kF4bRpbdyYAFuvAeqBTG+rIatRYgVhM/Hr8I4NfOuvKVpkho48EwOrIGJ15YPfoB3MLV3yJPRID/gbkTBhPVnxDE+HCifRU6YCHk+Wv4N7L0KWKJhOX2OtUJApYirfn56LCZEaMFUAQgfIYwVIOzMoUOHULt2bUSKFAl//PEHihQpglOnTqFw4cL4/v3XGL/OnTsrNu/du3fljLZwKQFCX17//v3Rrl07NAn/P6Q+nAbR13FpHMYO6C4WLEYsDlUJ2vZYPFZQY+8ZxtZQ35lKu4BTL4HqSeWkBbB5QrUVRIFBQniPnU+AQeeAJXfULufGslcY+xE0ZuFkiSUM5J3A2eByFczFxOvIv2J/pksgB2EknDgmm8wF+q0BuiwT596LcoWRbLkg9klWYI0QDSGFeVkC/6+O3cWzR48eyuO6devQs2dPxbNRqVIlPH36FAcPHlTW6Xj27BkWLFggvp9wiB49upzVFi4hQEgZjh8/Hrdu3cKE7JMRf5v45QVqsCsQ45qwELEoC24CfbPJAcPYCMrPaHtM7RDd9aTad+Zs1bCX3dXhGwB4RJADW2NNERLktUm8ld6u9u4pvk3ttk1N8s4Ioz3PJmE8G2jC+PgTsPi22tmbRArl3nQRf7+7nNxAI8wsAEzJC4y5BBTZCuTcqH7WMGHGtSNnMuCqhaKRKGyLQqOSxwUqCCExaB0wX9rCVNmqzUKgzFjxuxguRPkEoMOSn/M98qUEzj8AqoSWq5e8sHxiPuHx1aEbEupCrZYuXao8Ejlzqglmjx49Uh510M32qFGtVa3CMji9APn06RO6du2KUqVKoWm4ZkKNOLYCZpwYnRBhMRImqE796ZdywDBWhhq6FdislnuunFhtgPdvaSC9hZ3rx58DKTzlwB5Y2hti4PUox6XZYaBzJlV0LC0KbBb7slNGYIIQdKerAH/fVCuLbRH2VuVdQCEh+FofEWLvNVBKCJequ4EdwrheW9KOgi0EqB/RsmLAQUq0FgJ11EUgwFyzxMxrRdxowjay4D3Y9N5qDkYZ8b0Nrw3M3qtWpio5GiiYGtjZXc0nWdYWyJRIfOxRP8KtUsUDnonfULCQ8NCJjzCKkCLJXv/iKXAkduzYgXLlyqFJkybKmG6uL1u2THmeOrXY0ZLz589j/vz5qFFDKEMN49QCJFAc4eSyIldV9vPcCIBxIFiImE1jcR7eqrGuw4xzQnfnmx0C1gtjd5MwlCsKAWItIrsBH7WQqmgJEWLgNSh08ugL4LAQcJXEfhyUHUgURa6UUA+VdWJfZ48N7HoKVE+mbk/7ngTK0UrCSCsLLBB2ql3FmpGQARZFiCTybplEGK4P18R+yz8UGFJTTliYUkIslhZCZHJDVXT8XkiuEFBuCSWRU0UwnQAib4iXoRv1+sJDnzCIkOLe17FvhfjH24hXr9RYuznieDd1ufjgqxJapU/WrFmxdetWRIwYEZ8/f0aBAgWUyB7KAcmbN6/cCujSpYuyLkcObdu9Ti1ATpw4gQoVKiB+fI3U4WMYU9FdaFiMGA3dOaU7ihQSwzDWovFB1ftBRm/8yHLSiuSNA9z5IAf2RhhIZguRYP6u+0lgeTE5CAVqxEiCo2UaOeGgnHsNRI2onrOMJozXgoazgH/+UMvvWothtVTPRnBEFKLLU4iR28+BQsN/7gESrPDQx0wR4hbhO759s52Kf/PmjfI4chPQfolpC2GouhXldKxatQpx4sTB8ePHUaVKFezdu1euBTZs2KCMJ06cqGyrZZxagBw5ckRRhgzjFLAQMZq/xc+ekoCpGhbDWIPrQnzMKiAHNmDTQyCHGV2mrYopIiQE0UIhVfVTmmiIOziUr0IidoWRokvBAud/8jwksHPtHUo2zzUQ+FMY2vOaASUyiEljhIc+ZoqQLPHfK1VQbYEuLOru8jzw31XYpCVLqhgoVEjPfSSZMWMG6tWrBw8PD2zbtg0bN26Em5uaaEYNtbt3747ff/8duXPnVua0jFMLEGq7HyOG+KVt0v4XwTBGw0IkVFJFAy5UA86/UcvxMoylSRoVuPleDqzMSz+gnziO+2mxuEIIwuI/QlhPv08KLyOvhivR6zTQI4uRZYIteM6nfh3U9dyeHOkHnB4MbO4C5C9tovDQx4y/K53sPnbOaydHjgX1r6MqriQyKLyL8kEIHx8fJbl++vTpSmNtyhUhATJq1CglT6Rfv37Ily8fLly4oGyvFZxWgFy/fl2pj6zgb8FC7AyjFViIhMriImrvhFnX5QTDWIhSCYG19+XAilBVKKoGtbqEbUK9zCY4kRHM/JHnasWwK+LybEtPklY4/QpolFIObAiFXlH4k90x1eMRHCa+hlfEN3ihlVBGE6EmhJRS0LdvXzmjQpWwNm3ahC9fvqBDhw5Kkjr1uUufXu3CmTlzZmXs7e2tjLWC0wqQdOnSKQoxYcKE6DDnsUUrPjCMpmAhEiIU4jCHBQhjYdLFAO76yoEVoBCd3P8C3U+p4sPSVbWsQlCxYUB8UHfybBuAkRfUUsVrxL/N1bgtDGB7hpu9Eu9vtE2kEwrBLeZg7t9ZiIJZEyt94RyNFStWKN6OmDFjKk20fX19lV4gT548USpfUcGlKVOmKJ4PWqpXr67kgdSvXx/Dhw9H3Lhx5StpA6cOwTp69Kiy44um+YqyY9WycFQBgmGcEhYiwZIwCvCWb0IwFoSqF5nSGM9Urr5Tq14tFQLaIcSHDp3oMCA+qIdH26PA3gpqqeJ82rKHbMa0q8D/0smBHZjTDMg7GKgzPYQSwMYKDN12hpagBDcfVkx8zeTeUfDuXUi1f7VL/vz5kSVLFsybNw/RokVD+fLlFZHRunVruYXKyZMnsX79eiUEa/ny5Th7VnuxyE4tQIg0adIgd7JvSjm4cfWB7suBIiOAvw7IDRjG2WAh8gtU5tLsWvsMY4Cld4ASFuombYhcsYHZBYGiW4BM69XGdfNvyZVax4D4mH4NmHhFrRrm5ULJ5oYo6Q1MsGOBjGLpgTNCgEQR38MmQ3apmSJh1sanKN7pIvL9cR6TVj/5ITh0i0b4/PqBfOZYdOzYEUOGDFG8HdOmTUPKlCmVRHfq+RG02iuV56XmhNSM8O7du7h3755cox2cToAEBAQoZcgmT56MoUOHYsdfbeERUV1HzXL+7ax27rzzHCgwFKg/Qy0FxzBOBwuR/+ieWfz+1wGv2QvCWICnn4ATL4AmP3p/WYWiwqY4UxU4WFFtXDfvhlzhIPh8Bs6+UhsG7nkqlnKAm9Pf9gydKkmAqG7qcRQSdNNkjNjmt1lAjSnAsH+FDXPu507i5uIu3j+2J+D7RU4QZgqF3WfeKaLj9hM/7BqfBcdnZcOTl/7I3+Y8jl3WXsKFXwDg6ekAjWKCQPkdZcqUUZ5TMvrt27eVpHNdY0J9GjRogMuXLythWlT1S4tNCZ3uVPDx40ccOHAATZs2Rf+kA7DuT8A7plwpIdVPdaeP9gc6lVVLwVEt6qniJMkwToeLCxG6iPc7A0zOB5TcBvizJ4QJA+RNK79TDY2yFeQxoEZ93+XYEaDO8LX3qc0aB2Z3zVyPoNCpp85eoIQ4D114A9Tfr3ZvLykWeqT5emKu0wn1Od00oZ4ZvSoBw2sBCWMIESf2Z8UJQPN5P7qJm8uB60CjguJJGDwUtx/7odPU29g9MQvG/pECbrL7/Jg/kmPL6EwYuOABhi56qE5aE/n5yY7LN1jso/FqJ3aq+FVi1M/h968+RlDyKBj74nQChLpD0oEVY71xB1f+1GopuP29gdcff3hFnnLhLMbZcFER8tdNoFpSoGFKYEROoK6B8BCGMRaq3DSzgFrq2ZZsfAD8nkoONAx5PagHTyRhiJLXZmERIE8cudLF2fYI+CZU5N7ywKO6wu4Q+2d3OdUzRI803y69OMbiq00ZbwnR0VnMZ00CZEwkREdRYOJvahnbEmK73MLQPmZmWB55U+rnE0/MFB6E7+dA1Bt8DRtHZIRn5F/NSa/obtg+NhO2HHstZ6zHw+dfkH2AOP6oOWh/YEtXsV97CpHVB1jQCqggBMkFqYNeffiOePFC6JTI2ASnEiBXrlxBiRIllOoApkJu4YHV1AO3fWmg8VxVNe+/JjdgGGfABb0hXwN/hH1UTAxEcQNWaS8clnEA9j4DMsQACtrBdhkmxPPQ8+rdcq148XY8Ue/iF9gsTivbgLI7gGaHVCN6Ul65EfMfiaOGXriAwu5qJ5Mll0M4V/9eCNjXWxUSxYWtQqFZxuIfAKy9EBXd2pgnPo5f/YBGw66jVOeLGNsmBVJ4/1rX9+W7AMze+Aylu17CW18rVmsQ3H3qh0q9LmPD2NxKF3ZqdKhPsthq3xGy68ZsEQLu0lN4eWmtq6fr4VQChBoPUj1kpflgGCicFtjZHVjRFpi1F8g/BBi31YSydQyjdVxIiLRIA2x/LAeCBeKaO8Y2jXAZJyNmRLU8rj3wiCCMxhJCRCcSy045aScorJFEx4q7QJ+samL5vvJCkJQFtpRRhT7zK1ljAa++AM/95EQYiS7s/k2dgZXCVumyDHj8Rq4IgcdR8yL70CgY0Sq5nDGC9OKkSYug9bhb6D/vPlpUSqDkepTI8au9te3EGxRufx4v3n3FP/3T4eoioZ6tyJjljzCqdQokix98gxMvIf7ODFLD1t77fkGkSJHkGsZeOJUAofJkkyZNQq9evfDOXxxtYSRedGBZG+BQP3VcfTJQbCRQZqx618GYHzvDaBoXECJ/HhcXTb2Sl+7irFctmfgNa6spLOMA5IitFjKwVQf0oFDZ2m6ZgbzicZAJd7wtyXvx7yfxQcJjXiHVqGaMhzrof/gqBxaCbJUZjYFaU+WEAcjwbvxPPFTtewUPfPyQMI4Rpcj0hMfDx++Rv8sdZC6QBTvGZTYoPHQs2vEcs7umRr/fkyAeqXYrQmFgO0+9Rfk8oR+I5BnpVRkolD0ZHj/WuyvF2AWnEiAENVqhMmU9dmVDYOSEcjZsUPhGtwrAju5qrsiGjkD8aEC7xaogoVCtzv8AZ23QFZdhrIKTihDqNnzH99eOw/2E8bT1kRwwjAn8UxSosce6TQhDg3KZyKtnqTvpplB+FzCroFrJiTEdYfsjmTH3R008J5fJBLQpBSUPgvJYKcxKh3/igsgyJArK5I6J03Oy4+bS3Ggy8sZPSew07jFLLzZVCg/iqY8vytRbjmWzq6FDi1w/CRNDdK2bCBNWWdfA14WBle12ETM6pfoRdhVKTsv1Z8Cl28+RKFEiOcPYC6cTIAQloXfoPxsDLzZH5x158SHQsrdoqIpWK3FyWP+nKkh29wBKZgQmbFcFCcVjNv1LzF+Rf8AwjoCTeUMoPr3xQbWLtCHCh5NPGMYEkgjjcXtZVYTYM5SPvA/VxWewJY8/AbHE9Y96lDDm0Tg10Eicl6xBE3FMnBuiJpdT9ScFYZBX7XMVk9qnxO9l1eQl79ju6F4vMbK1OIOif15AgbbnkSRuJBy+9B5vqcybFBdnL/pg9NRjivj4d3EdpEgSxOsRjBDJldZTSQq3BmkanlY+88wNz9CkfHwcmZ4NZY3wfuhYfBiY3a+KHDH2JNx3apOoAahmMXVrPHjwIAoXDlnBmgJ1Q7+7oy9+S75XztgGqkyxQBzoV4URFE4YOgljAg3zA5Wyyw0YRus4eLWozOvVHgoUcmWI7qeAHF7Ab0G8IwxjDJRMnGOjOMfbsbw+Nffb8RjYUEpOWJkuJ4HCwoatmUxOMGbRTezH6+/UbvDBEsabQYWHA6vaATfDZcH4lY+xYXhGuSZ4ag24imJlc+DClRe4fO0FkiaOgdJFk6FquTSIH9cIt821Q8oDJZ//s/sF9k/OooyNYf+5d2gx9iZSJ4qMz18CEdFNvUMUN0ZE+LzxR6C0VMliNep176mfJShUvrjLn22QufYMOWMcbdu2xcyZM/HgwQMkSWKc++/QoUMoUqQI7q/Ig6TxTcs5ydriIirVaYORI0fKGefDKT0gOlq1aoVhw4ahYLT9csZ2UHnfWU1UD8m+XkCPisD2y6p3hLwkdaYD/xwTFzELx4IyjMVwcG9IdPfgxQfRMzOwwFE6SzOag5LCE1ClIjtC1abyC0HQXlxLgoOS5pfdFUbhdTkRBk69ZPFhCcblAT6I74WcDQaxwLl3aE2g3JQo+HPKHSzsnVbOhsyYsXUU8VGzUloc3dIYK+ZUQ6tG2Y0TH0T6wtjy2BvL9xgvPvz8A5VQsDtP/ZA5RRRsG5NJ+dtd4zNjy+iM6PlbYqWfyL5JWZTFFFFjiOm/i9/CmlNyxNgTpxYgpFLnzp2L5PGsmwRlDNmTAlMaqmKERMlwcXK4+BCoNFF1lZYbB4zeDLy0Y1wxw/yCA4dlJfAAjjyXAwPEEes/W7c6JOPEUCUo8m7bm97CHrsvrhtbZE6T0j37IvD7QXENXAVU2wMcFb+Df8X1ptru0MvAhgRHLVoOai75xjpRSgolKhTGhb9z4ty8HIjp6SZng0GGUqVKFhN/TaiAiqXMazjz9r0fardch8GDKhsMzQrK2gMvka35WZTrfgmLtj/Hkr5CUevh7hYe2VNHhUdId5KCI5hckMhiv8eJaaSgYqyKUwuQevXqYerUqRh0rAS+RrJMQrqlSOsNjKyj5o9Qo5xV7YEYUYDfZqoektJjxEVki9ockXFuWv6tNsA0dqkxBXhu6yo8DihE5hQEBoZSKYgapP1zRw4YxgS2PtZOBag1JYG+Z4CTL4HsG4H3AUCrtMBDcY3ZWRaYkg/YVFqIcnGNmXBZ/hFjV14I8ZFIC3awEUIBXsaV0Y3u6YHVf9XA5LmnUKbucrxOkDvY17/v44fec+7j6qJc2Dk+M/ZOymKwmaHFcfPE168ceqIFnFqApEuXTomfq9duAv56I2vpahSq5/1HiR+VtijBPWokoIEUJJUnAvMP/lzZgnF8NgsD+ZWv2gDT2KVreaD2NKDNQvkitsSBhAh5OEK72zskBxtkjHmsua+dcCS6QfxXIaDRAXFOEUJjmDiuqaFdUMolBJ58kgMTIc8KdTdnwg4Vn6L9aTUDLAzdzX9BJz6MECFUiYq8J2vm1UCShNGxaqPs5Cw9LPpLrFxFEVUIjqBNA63NGf/SiPCeKwRpAacWIDoyZMiA+/fv4xv96h0ET2E8tSsFbO+mCpK5zYB7L9VQrSIj1DJ7Oy7JjRmHZcxWYPH/5MBIqFEmec3iRAM6LZWTtkYnRDQuSEI7wVFkQsNUaq8QhjGFW+8NG/n2gipTXa8JJPOUEwagsr1Kh20z2PUUSBtdDpgw0eZoCMUvLHE+DSYB2yAycTxYXp/5sZjA73Uy48yFZ3L0K6fPi3UeIRysVmLFwdfos1gczIzdcQkBQpQsWRJHHieQI8fDOyYwuAawtxdwUBiffaoA606rITmU0O5rh3rwjPn0Wqnm/pDni8SmOfSuLI4HeYPJ7mhQkPjTHUb9oPWgn1EunTMCZ14BPp/FmGGMgMrRRrd/aqHJHHthfpfyeTeA/+k19GTMg3Jz6LTUIYM61gShiRAzKFEoKfYfewB/OhEH4e9lF9B/9AEc+fd3OWMjEpRApJjJuQu6RnAZAVK8eHHs+95WjhyfrEmAmU3UkBwK3aKckT8Wqm5dRttQ5bMVJ1Qvxr+d5aQZUD+atEJTU11zzRHU0LcVeu85KwAoX0RvLjjEuol/AK2oSlBo2zKMYMh5oL2WDEgjuecbQg8P3bFv4PgnG/LBR+56Hlbq7wcyxxTnpgJywsmZMLgU8lZYgL2HH2D3wXvIVXY+cpaZj007b+HQxkbw8HBTQ7KsgQEv0I1PqZAuV1k5YuyNywgQd3d3fPnyRUlAcjZKZQSODQBKiAtiwaFA71X4qcMpow3+PiC+KyEUy49XhYMlWNFGFTOtF2i8pLO+cWPNRY81p4GORl5r8qQE3ut7EQ29Ni0MI7j0xnxPgj35op8TFdKxHWTc4TjQLbMcMGbR6giQIQbQM2xVZI3HlDAswgpeEMoHOfRvI4yYfARjph/H/vUNcWZnM6z9u6bcQmItERKEXWfeolQpGzXNYULFZQQI8fTpU5yPKiy2aM7ZeaxeXuDEQCCxF5B3CDBph1zB2B1KNl8sLkAzf1dLMVNujyWgBL5NnYEiaVUvWO5B4jrC4a345A8l58vDyDCZh6+B+MbEtwc12sxZGIeGSt5SN3CHQxx7brGAgKLq81CRx+vTT8BFIbjqJFenGdOg8sjp1gLvvwIDQ2tEbO/zgxVEiGcUd+xcWR/bl9dTngeLDUTIQ593SJDAcUPxnQ2XEiDUE2TPXW/8/bavsDaKyVnng5LXTwlD9NlbIN9gYDcXfLArFBbXV1yASHRQ+WVr0KggcEgc1tvEe/xvvpx0YUjsVcwqB0YQyQ34YqsKc9KwC3VhNAf10ii1HRhmXFVSu7I6KlBU/A5KHhe/hdNiGS+E+RchKMR1wRQK7gEm5JEDxmhIqBbfppb5PlkZWOEoJocVRIgWeBY+CxJ6cl8DLeFSAiR8+PDo3LkzYsWKhS2BPYBUNk6AsjGj6grx0ROYtVdchEYDN/jOuF2gu/FvxHnvrZnlL00hjqfqFXH1cs3/ngVamnDBjxfdNt+PSRgSJfoLY3OGnAMuVQeye8kJrSGPjdPJgRGb1BsSe8Q1YEtXdTk9GEhi4mf3EkImfx05YIzixjsh+HYB8wsDS4oC0e3lMTM1DEuHvUSIpbwgBv7dKy4kQN2ea+WI0QIuJUB0VK9eHQcOHAAKLwKipZazzglVWFrVTpwIWwJtF4t/+xTutm5rqNIVeT/KjJUTVqZsJuCv/XLgovh+UUWFU8NixKbMvQEUig94aK0XhoHjoMsyIT6E4Agp4sUYSJRH1P17+Tgzirvi+lpzrxB8pYEUNkg5pRxAinSgfmFLjshJS+DoIkSfcG54/tYf8eNrqG4245oCJFy4cMqBeOfOHXGmuClnnZtksYFdPYBeFdVO2tTgkEv32o5D4jArll4OrMz/SgCTdwJ5BqlJ766GuQUYYkUBrjyWA0fDgBHKWJaZ14AJeeXA3oTwfZP3M/C7ZQR4t+VA7ypyQPDxFSKHfIRJsQfYWibkfiyWgM5VdFPrn6PA4f7Azu5A3zUWvq47STjW+YCSyBLrgRwxWsElBQjRrl07TJ48GXv37sWX8Fr1p1ue/KnVPiLNiqgnr5Z/a7x6khNAHqfpu4BJDeSElaEwrOujgJNCgHwNIRTrkriAHbslB07E7qtABjNybXpVVsNWHJ5gDFPGfEZcAMon1sAF04jvdtlxsYkFbnaQkLkszhHVcsgJHXxs/cLDj6rwoPLMhysCSaLKFaZg5H4duA7IPgDovgJY1ArY0BFwEwemuxuwup3qCflJhJgbhqXDHiLEwl6QlUf9UXOYVppmMTpcVoBQWd5x48bB398f7Q/UxO2PyeQa16BsZrWHSMVsakO8PqvlCsZi0EUgoxB75YTQW9pa/Njs8GujBpa3n8uB5PEbtaN+j+XAzL1Asq7a94bRZ777IvRlizAUO/0D/M8MIylfSiHKHgEHqB+IM2CEscoYx+6nQONUcmBrdN+jkd/lsmNqb6iwQOeD4qPUgiYG4ePqP/JuAlKvAV59UcscU5fz+Va8sbPrCnBuCLC5i3p+14fKiU/9XVzfxfmd8j7/OmChkvwkQmwtRCwkQvy+eyJyxG+Kzcdoi3DfBfK5XWnQoAGWL1+OgwcPonBhK8QAhoCfnx8GDx6MkblXiDPvXTnrWlDJXoofpQsOeUeYsEPhC+kSAK3seLGmC9Dak8DGzupdMoLukI2rp16siCx9xcXzI5A9iTj8xUX0q7iIxojy892Jr+Ii9uUr4BlJbOsLxPZUL7bkYaE7b+RFo1yXj/7i78JBnPCBt5/V7ek1Y0ZW+2xEEC8aVV4HaFu6yxpN/J3us4VEdPEaEcV7hYR7BGB8A/F+4vObAxUMoBDFHEnVIg5Oxz75yBjN3mfi/HgZ2GDL9gFhOGdQnyE6h1NZdnOgKlnFxTlibnOgqDGdz138mCIBMja3Wma3kjiHnn8lRKAwI/YI0VpFjPtnN/JObwjfOVVSPHEH2H4ROHhDLSwQGnS+Hb9VHL9X1fNm+MgxEfDtO5YPSIf4XmEwxm1QLvcnTBU+QTw+6x/kQyLPd8jTWeyIMNC2bVvMnDkTDx48QJIk4os1gkOHDqFIkSK4vyIPksY3rft61hYXUalOG4wcKX6MTgoLEMmECRNQrVo1pDoszrjf9bs1uQ50p6TTMuCkONGNqmO7nAVnhTrTNy2khr3ZE2qAOEcYCRkTiYthVaDaZODCMLlS0m8NcPa+eleNAdqI785NiJmpjeSEs8FCJFReCzG6Xvwmxl4S58QqQkyHIn4tggVuVpBHu01JcU3NLydM5Pc5QK1cQHWxGI2LHk/tjwFpowN/ZpQTQZh4BZgnBMOBikCoNn8I3z15qSmsrqR4nzp5zC8ucC18TrQcewvl8sRC/VJxUWeAMMrDAdM6pkThLDHkViHzz64XKJI1OpIUtZEi1xMgZKP4CzXm4f5D0k1f9xR/b/WBu1s4eMd2x/iqr5AirlwpGHS8FAZM26FUQQ0LLEAsT9i+ESeiQ4cOSkjWY6/Gcsb1oN/nlIZqMtuUXUARcSHbz2GTZkPVY569kwM70ryo2im/trhwtVmk5joEZVgt4IPfr+FarsrMJur3R8UanBIydixg7DorVPGqxFbgxntghdhPjiI+KLSSvBbmig+CQhlNEh+ECx5LV94Cl8QSnPggOot1KaMBLz/LieAIZf+Rh3hhK6BJobBVNksfeAaHpmbFlmOvMUMY7sNbJkPxbDFw8MIHuUXILNn5HFPXPkHVvlcQeMU2IVmfkuVHld5XUKzjRZTtfgnle1xGjEpHMXTRQ+Rvcx4Pn3/ByVnZcXRGNvT/PYly46/sWDUEreCIiLhy42GYxQdjHfhbkUSMGBGjR4/GxH1euP7CzPgNJ4FK965pr94Nn7ZbraTEPURUnguDhLqa66BY6SoTVbFGMdMFhqonPlp2XBTbXpAbagBqzEelOX8zYJzQnSUKlUoRR04wmNAAiBUVKDwcuPBQTjobLEJ+gRrI/X0TOF8NGCUM8ayx5AprQd9BGL8H+v3SOei3AurNhLBgdlESJz+WqAll22NC4AlhSg0Ga+01rrngpwAgrXHOBYPQd2tuSKlB7h1SPAjrD71E9tSe2HT0NXo3TCxXhsy0tU+xflgGdKqVCPnbnkPe4tOQr/h0NPhjo9zC8uSrsBBdupXH/slZsGt8ZuyblAUPV+XBF/9ArBmSAaNaJ/8vvzJHWk+l5P2O7mqYWvdWlfFHoZfqSkZzsADRI3r06IoIWXwlk5xxbSimn3qI/N0C6LBUDd157cKNRBceFkb8BGC6EGU5B6p3WbL1BxoVUiuL7eulJvbTiY+W60KEzG0m/1jjTNsF1MipesGYH8xoDCz9Q608Q0JkmxCVTgeLkJ8gI3N2QTmwNhba90uPQgk7oTvkYSV+dNULYhZOfCx1PQlUTwqsLgGMFsL0ag2xryLLlVaCctIKifMOhc5aks2jMqFbvcRIFNcdDUrHRZEOFzBrY8h3GaeseSIM/KhK/kiT8vFwYlZ2ZTk+KxuKp/RHkTIz8OlzCGUXzaBR23/RpkkOlCgkdrwe0aO4YVjLZMrn/wm9/I+7vglw6NwjlBz8Ss4wWoPNjSBEiBABgQlKyxFDUA8RuqvQu5IqQqpOAq65mEdkw1lg3n7gxAC1o/CZwcD6jsBxIUTMTfbUEuvOCJFZRg6Yn6Djf92f6vc+SAgRavzldLAIUaCcD2o0aHWvh4Upml71UlccD+QV56aweOw6lhUG9hY5MAcnPZYyxFA74MfzAPLp5RiERu44wJI7chAU2ldyf5E3PVNfIEs/YPw2oNIEoPw4YGB1M0LiQiHKsyNol+O28nxo82SY1CElTl7zRYG255W5oFx78EkJv5rZ2XBCY+uqCTC6dQrkK2k5EdKhz054x/dE2wKfTE9EF8w+kw4j5h2UI0aLsAAJwvv37+HhIc4wzC/oeohQgnr35eod4VUn5UonZ9gG1a2r7yGgWFzqueEMfLO0m98JIY9g5/LiN+AsZXqD4uIi5KUwAAcJ+8uYsBqLYaHkbRLJlOdFIpmWejPUu+fmUDojcD2sN5ic8Fj69A14ImxhU+mTRVw/xHFFRQ0UdKIjyD4a/i/QShx7FCZLlQZnNAEOiOttefH3VkN6DHKl9cS8HmngFiGcMtbnyKUPqDXgGraMzixnDFMwczRM65gKpSrNDnN+SJMmf8PP5zHG1osoZ4xAz/tx8l0OZErgh0iRTEv8ZmwLC5AgDBs2DO3jj5YjxhBUTenfzqpBTknq+YcAvVaqpQKdFeqXMmevHDgZVP0qsev04gwTXlFdOwzRWTn5EsgpDMAFhY0rCW1RLFxBim6KtCgK9BTnZHOgmywWKY1pwMh2FBofFOf8nULI7Rfnx1dAl5OAd2TVA2Iq0d2BAQ2A2meBokfUxrSGuPgIqJUbSBQLGFFbFZU2gQx3abwXyhxd8XQQFHKVp/U5zNzwFOuGZkCcGKFXYiiWPQa610+Ewh3O4/0Z4w9svwsH0LzZfDRqNA85ikxFwUzRMbe7meUj3aJg6anoqN3PSS/YTgQLEElgYCAGDhyIunXrwsvDjNscLgh5AKb9rt55S51ALf/42yy1aZyjcu6BGnPbe5WckBy6CeSWfTOcjdniOtHIVjHvDk6ZTMA7cXrI2k893kl8H3GmbvIOajCGBf9AoJUwDK/UMM/AtAgWFiHUiJCaapqLn7+a/GwRHOyYaiLER8Ioaq4HVbEqK4QIGUqLTO2PpRNgYqHCH5QX2FgIXMq3MwRVIUxizxtBQoT0apgYC7Y9h+/nQMzd9AwnZ2fH4r5pkTaJ8ckuNYvGwbg2KVGy0yV06bAYTw/vUeYPnXiEGs3Woki1Jaheew7atl6I8YNXoEObhSjY7jwqF4iFttUTYu/ELEpIl0novB/hImDB/aqokeI8Ike2coIOE2ZYgAg+f/6MHj16oF69esh9OY+cZUyhZVFhiAmjrLU42VIdeaqcdTy4uFeNQp+7jxAeK9uqgkPHoPVAnuRAQTv387AW5+6rnfEZ46DqcNRHhcIjdvVQe4YwjkudvcDwnDYqtRsSFhQhfrJBqLm0FOfxbivkwBKQIR5G3gtR1P+s6o3ofRq4ZqES5wPFaxbaApTZoT7miK1WP4si9l/+uMCL+sA4Y80CKTiC+/cWTCU+9xM50IOiB6iBq72J+fIY7j54i6zNzmB21zRy1nQoHOvUnOzIkSYqWo29iUKlZ+CvGTvRq2pkHBydHLO7pEb1wl748jUQJXLEwJm5ORThQn8X09Qfol7o1Z4vv+Pb4z0oNtiB74KGwq5du1CzZk3kypULXl5eKFOmDJ4+/REz+fHjR6WYUsGCBZExY0bEixcPffv2VW6yaw0WIIJatWqhefPm8N6XCZ/NjJtlVKh5Id3pWdRKnLS3qt4EerRmeBb9ruaKizd1ftWHYqB3XAJWh5Cncr1AeScAAOzeSURBVOkx8PA1UFoIpowJ1fhpcoEHfFM/M93dPnBdXJCcsSu2hJJOM/Q2P2bclaGS1ZHE9ZJqz1Pyb8u/1VLNDo0FjEVHgX7jb8RxX8m4KqTWx0IihMKw3nwEdl+REyZCN5QO3TD/7w1i5nFFuTl1xX6psAtIIf5d1ZIAeeII4XAOqCy9CeTFmnoVSLNWDZ2ikrnGQJ6vJ5+BwxWBneI8SI+dQujrYZBQRIc+s8S/I3cKORAsO6bmUpJHtVI2OWlnulYQ14N4fooYCCu/l42HTaMy4fC0rFjQKw3yZVBfkypplc0TC30aJVGEhyW4GKEOThzZhxbTfeSM83Hy5ElFcDx+/BilS5dG6tSpFUFSqNCP8ncUydOrVy+kSpUKderUwZcvXzBixAgMHy4ONI1hk07oAQEBcHMLWdXaqxP669evMWfOHHhFfAs//2/4JBRIuPARxJ4R2owWhMOnlzfw7c1VJIr8ErkSvkXWxN/gYUJulCWZsRtYc0otDZogDLXFbQVd4CdsA9adBtImACb+psbRW5L7r4BcA8WSXA2PCRdO1k4X75POG6AjnC6mlEBPBiNB3cGpnG70yGJbsX5oTSgNvHRQ1auuy8T2kcTf9v3xd85Kp6VAqUxAlexygjEaKll6+KYaxrbzsjiWNgAxxHE1oBqQLWnY7kTbDQvejdcyf4nv7ak4Z/TXiPGnYCEBSP086k5XH4fUUIuImMJbsV+o4iF5+iyOkcfXtsdAlxPCcBe/raLx5aQemdcDscU5mvJ2SolzfbfM4nMLQfnnceDmezWMikSLIfqJc/zrL+KaamrTRjO/H6pylaK7OF+MVa8n1OSUHsc3UAtcaIliI9Vrd1R3YGaf3EiVSKMXQOn9uIVCmLPjPUYvOS+u/9ZxJWmhE3qJEiWwb98+RVS4u6sliHVzR44cQY4cOZTQM/J+HD58WFlPHhFPT0/EjRsXz59rq9OwTQTIiRMnkDdvyLVK7SVATOHZxjo4fc8Nl26/FCeTAHhFeI52ua/DPcI3uYX1ICOZqmQUSeeGf88GYnx9cXZwMMg4G7lJdTX3rKTG01sKuvt8QoiQ4KBwsPaLhAgRYoLEY+5BwCmxMCokyB68BgZVlxNMmLgiDKdh4vf64oNaYUx3lg3aZ4XuVMeLDiSMqcZ/J48DpIoHeIux3XEBEUI9P+okFxdxE0POrY6FRAhBJdOpfPRNH/UGkP6NlpCgmzbdV6i9jayCEcfXeHHNIEExNIecMIECm4HfU4nvOL06phCuOeLftOGhGvpBwmVtSXVdqFjg+yCDfp44z64UgopulJEnZFYTuVKj0Hms4kRh548Tg+Qas8uk+HjhnguD1n7DxKXH/zPKrYEWBEjMmDHx7t07zJ07Fy1btlTmBgwYgKFDh2Lp0qWKGEmYMKEy7+f3owpY0qRJ8ezZM/j7Wy/MgV77+PHjyvsQ9J65c+dWWlsEh0EBcufOHaRMabmM28mTJ6Njx45yZBhHECBBuXfvHmaP/AMjC26XM9bhM2Ki355MaF41K5bueYqmuZ4hbQRx5XRQKESl1yrg6hOgmLgYDqkZtrvEdJevQlagWShJgnuvipOIECFxogH5xOE9rr5cwSjhV1Rz3ip3OxmDkJfuljAK770C7r8EHr8FnoqFfh/vPquePP2zMz2nORLwsaVwiR8DSCTEClUxU8RL3F9Fjtm4gAChjtZ7yqsGqaawoADRQTd/yFtsrNFLndU3iMu2pT3WPxHKMUa32fIJIX+yijo2hdtC/A86BzySVesiCzuouBCa3bIY+X1b4TtwROK0B1LHA7InAyYJAeuRRiP2mRAg791Sov+WeBg5dzeiRLFuHXktCBAKwerQoQP279//n7jIlCkTrly58p/t3Lt3b2XdoEHqHdZXr14hTpw4yvLihbkdRoPnxo0bmDJlivI+ESNGhLe3t7hWfVfCxIj48eOja9euSJQokTLW5xcBQjuMNiYlExR6g2rVquHSpUtKfNnq1auRIsWPgMZv375hwYIFWLt2rRJ2RTujVKlSyusdPXpUbmUYRxQgBMXVdY7XT6kIZQ3OvEyGv08nQb8Jq5AgQQJ06dIFEyZMABZax81oa+YfBP4WC7mgSYhQGJWxUGhBhyWqR2NqIzkZCnQXMJa4oDpL/w5LQm73MfVUccZoF7qTekccx/dfAw+FQfnkHfBMCBfytlCJT90ZncQKhaZ8/abORRDPo4nfGRmUsYUIp47XtJDnJWEsteznLzcCnFyEFN4irnkV5UBrWNAA/lcY4mPFv3VfL+MFKgkQClu1CSEcZ8MuiHO8+MwUXmUTWHj8B+VQUq+vuc3UXEpqkJg5MTCxAeCZ3o52mhAfN3wiYPK5Ahg2fSNixbJ+51BzBMjmzZtRuXJljGuTwmQBUnfQNbRo0QJ//fWXnFHRpTR8/foVVatWxbZt25AtWzacOyd+5AKyw2khb9DNmzeVcKyXL18qdmPnzp2VbSwFeV4OHDiAsmXLoly5csiSJct/IXD0Gc6ePYstW7YoIWK1a9dW9qE+PwkQekqCIl26dNi+/de7+vQmlFG/ZMkSJamFHkl56Zg+fTo+fPigVJQKL85yGzduVAQLvd61a9fkVoZxVAGyadMmRD5UHaUyWD4Ma8yhtIifJD0a91//35far18/Jcko4j/WczXaA4qjJ68IJYRTHkJPYRQEd6EkEdF4DhBV/J6LZxD7xIy7Y/pc+pwTC49Gwp/Zj9q3DKKdyTcYWNnehvXnGZtDJbL1RYvPe1W4vBbC5e1n4IsQ9XRBILFCPcn8xbaEm3j+Tawg70uUCEC8yELIiN9fXLHEF89pSSAWKl9KnaIdAUpU3vIImFlATmgNCxrCOQYAx8Viiqe5xChgrxAsNiMEEZLHTC+ISbDw+IXT94Cpu4AFarSPgk7Mkhd2UkNxvchlY3tNiA/6TN8TlkPbfA/gVtOSlRKCxxwBQuKhVatWcmQ6+fPnN3jzfvfu3UqC+Zs3bxQPy86dO39putimTRslv5ns+jFjxqBbt25yjWWg9yc9MGnSJMXzERKfPn1S9kO0aNEwa9YsOasnQEhVtWvXTtm50aNHx4oVP9fge/v2LbJnz64IDp2rizLwyQBPn14NsiSBsmPHDuW5DjKcKVufdlBIOKoAITHQIfdFxHm9Ts5YgnCYerEIcqaKjEJttsk5FVKc/fv3dxoPSFAoLGWC0L4UJ5siLjCsFpBGL/mQqoZQUvv6jmq1qtCg0CKKt/0sDCsKUaEqZ3RHp34+1XNy42VkLLheAL3Hr0f//xXHxHJnlDvHrsbiw8D+6+KE2VxOMIyOIIYhVSWi8BZK3vYRz199EXNieSGevxWPHwJU8UI/IwqhoSuMImrkHD2nnLYY7kBMsShCRoiWGOL3SONE4vJC8fkkcqwpZkqK8wwlKXtp+V6OhYziPIOEAW9izlv58WpXbpsSjAihUCr6nv40tUKVMbDwCBZ/8VsuMlyIVwP5lReEgO+xUlxjxW+eblgUL5AMvRsmEiLXSBebmezdcRpv49ZCjbS3gIohR9ZYkjCFYJ1ui6SJostZ48haYgEqVWv6UwgWsXjxYqVqKwkOMuYbNfo5/IM8D9RSYs2aNciZM6cSkZQsWTK51jKMGjVKER/0OUyB/i0UotW0aVNl/J8AoYSVixcvYtmyZUrsVlABQkJj8ODBSgyajooVK/4XYkXky5fvl9CtqVOnKjWJHz0KuSuSowqQhw8fYsaMGUjzYT6a5/GRs2EgWkqseVgcl05sxcClPxcM9/X1VeL6xmURVwYXgDp0910tTnBCPPSoKK5N14Cbz4A17YP3jlz2zYCN1xII4fFdGDzfETWKB2J6RsSVOy+UZKj4XlGRPV18bDxwC4Na5sWIZbfRJdcJJPrjuXKn4cGm/6Fe2kvy1VwHCoV79BroX01OMIwOK4VhPRYC5olYngvhQqVwn3wUAkb81j+I5/RIYsZXJ2bE8pXUjIC8MfpjWk9LNClgSNgkoFAzscQRz7N4AamCVBS96ws0PySMmfJyQqtYyDhuvUD1fNGNG2O9IMVHia/elh4QHQaON/qqi20FDlZQx2GGRYfRlBmr5g1RcYzgIKFCDW1XCPOPCmgsG1UYbsHnHpvPw1Pouqcwxpc7D9SzbUUnLQiQy5cvK46AZs2aKeKDIo0IqnRFjgG64U/RSWSrb9iwAeXLqyc4MvPJCxE1atgTuigJnl67cePGcsY05s2bh4YNG8LDw+PXHBDKMTAkQMiFQ7FeJER0UKgVNUAhRUZQHBqJEf0PRsKDXD8kLkLCUQWIDmr0MjztCDkyj5H7U+FjhITIWqa94t7ShV3poDJrdBCVflxGzmgYUypmyGoWwUHlIJvPA7ZcADqXBQZWBzwiueP1t3h44hcHiJIU2859wZsPn5EpgR+q9NiluPpC4v379xg/frwSn5knz48uU3SsuorA04dKRFacwEnoTDBYSYRYCjJQ7wtR4fNZ9cTQQp4aEjd3PqgCJ6K4VgeIqx3lExz0AS4IsZ0i5NOENrCQsbztohrmSqIiphH5ugWGWrECljEEOeaKCgFyIKwChIWHyVDIc3th4m03MoJn/Wlg0Aa1tH2V6mG05YLYBmtf1ELUt/tRbpjlk6lDQwsChCJuKOGbKk3ph1wlT55cuRFOTgGKSKLQLcrH1kF5GBSSdf/+fTmjDYz2lV24cAEZMmSQIxXqskgeAB0UC0Y7iypeUcI6kThxYmWnODs6JWou/z4uoIS0DZt7AHXr1v1FfBDUyZJUoyYhwaG/mELQvw2yxMxYGGs7AH5z1V4iRcd6IsvQOPjrRHylitCJgGpo2H0+hs/dj9+GHg9VfBAUZkh3CfTFB3n3qLuoK0IXGaqkxDCOCJ19qd8Dda6uImyD5mmAHlnUDtZUapU8HTvKAnvKAXVSAH+kdxDxQVhI/JUX+2NMXdWYdAhILOgtESjkVjc2FXP/jlFCoKlfCXk4jKG6uISeGAAsPSJ2+R+HcHxPMDcYSVyEtujxOHxOXLp22y7iQyuQY4DSIciTQc0GqfQtRW6QsCD7hapcXb9+HQsXLlRCpChXhBg7dmyoUUj2wGirmRqYBC3NS41N9OsKUw1iUmGnT59W8kEoXIhCuwx5NOhO/qpVq/5b9IWMo0Exd+Q1uoNCIS8RSuJO5Jq4E6MF7sRujxuxOmD7x0boua8Q3n74gjp9fs730DRBhYK1Ee/x2bsgHkcphrzZUmHdlv3oMeMUqg88q3ax9/aWG5oPVYwoFH6hHLkWM/YIo6yEHDBMUJzIeJt/Exjsog03y2YGrj+Vg1CgKoNagXIDf7onpxMUhhZ9DM0xJkNhzxtOqwnpxkBhfsvbAivFMmYLUK1zyOIiNL6Hj4RxuzzRfapQNS4MNSCkG//kgaHUBvKCUJUrguwgiuwgKLKDnlP+Nd3MpipUQR0IWiBst+0F+nfqqdQXiRAKo6JEaXL7FCtWTHEPOTPkmaBcmNNROoa8RPoDp8PVx+mv5XD6c1Gc/1IE4dM0xsDpO/D7SPHr1jq2FBxBuPboO3oui4IWNTJh2spzirfI0tCP2SflUDlyLc4/ML5BGcM4KpT78TkAiBKGvkN2wYIhcHQ3m/rNhMSkHUCdH85hu3NWnJ+MLp0enBixB3a4Vv6ChT7Dlq7A9ovAQrXBtlFQryISL8niGC9eDDH3egk0zHhD6fLtylAlKYoyol59FI4VO3Zspb8H9dojUUK9NmrUqIFFixYpoWIU4UHraR3ld2sNo3NAKlWqpCSZU9dFHfQPong0XZkwKrtLdYl1kFqj1vBDhgxRagCHhKPngNgCiickCt8OpeOepdDCyVOw9Sxw4UVydKvwFhEK/ytnLQ9588hrNyLdz1UnXAG7JZwyjoXGc0FCwj8QSLQSWFdCnEP1Kus5DBYyqKl6UcelIZfYzTUQOCmWMEYWW4xCw4FhNYES2ruJ+zOhXTNNvPNvNoY+hwXemzxReQYDp8ViKnRMmfN3633K4ZnPK/wx/kcBJHuglSpYWoBkA1W8Jbueup2fP39eSUynf6sOEknUo6R169bBdkM3+vSSNWvWX3p53L17V4kz03H48M/SmO4oU6JvUDHDaBg6cekWDbDzQnjc+ZgGPYcvtqr4IKhxj2ZzbKyMuzUqljDOhwOHs6y5DzRL7aDiw4JkFbYTNXylzuiUmN5qvtpwTsd+cZnPlFg74qPfGqBMJg2KD/1rpbHXTFO2NZXQXtsC70nHRHQznRDlsgB1psuBEQSGj4RJV6viw/PbdhcfzM9Q5BM1HiSHAVVnpfwSffFBUMoGJcNTyd7gMEmABM3ToJ4gmTP/aE9KlbKCQm3irREuw1iQ0E5cdmLrhci4/jYF2vX9W85Yn9evX8tnrgX1ZWAYZ8b/GxCZhbbCuPrA1afA5vNAjqRq36XMfYFLj4G9QoCUska/DTOgPJT1Z4BB1eWEPdG/TlriWmmJ1zL1NcL6fgID9XGMYkRtoGp21RNy6IacDIbPAe7oubcASsU9ht/H3ZSzjNagUK9jx4791xswKNSHhMLCzpwRP2IDGC1AqPbwkydPFNeLDqqMVahQITlSoW30obAWanLIaAxTT1w24pNfIPzDeWHC9ljw8fNG+/4/SslZGyomENZqZo4KNWsMoFqmDBMaDuoFOf8GyMaV3v5jUStgaiOgbSm1AenuHkC96cCB60D6sNf0sAgUKmY38aF/jbT2ddKU9zFl2+AIw99+C8N14ndhLm7vruaDZOgNtDFU8yVceHTclgPdC99Clq4W6K3GWAXqPZIgQYJgw6t0UFqGLn0gKEZbW5RBT+Epuj4gVOqLGpLoGp3ooBh6ff7++28lI5/RCGE9cVmJv/eEQ+dFkTFsYyx0mvUC1fOGQ9PutqtIRYUEKMazdfwpcsa1aF0S6LNaDhgmNBxQhOx4DFS3bENgpyJ+DLGPhHH42R/o/A9QcjQQqSVQdCRQcTyQf4jqIbEVlCh/7j5Q29bJ8Pa+RureX/9zBB1bAjNeixoOhvVGFRUTWNEWuCqOq+zi90geERK9Om6gBHJ5v0K85o5bGdUVOHHihOKYCA0vL69gI0v+EyCUMD5u3DilhC6JCwqnIoGhD+VzUKmv6tWrK/Fe1LQt6B3jVKlSKU30qEQYJahQHghVwmLsiDVOXhbiu1ssLL+SB5fv+2PEtA0YMX0TZvxzBCmrb5Bb2AZKoKpZsybSJfgmZ1yLlkXVCicn78gJhgkNBxIh9fcDzdKYcMfNRUkUS20+eKQfsEuIEQrPOtBbrYC0qQvQaDZwzcgyvmGlwSxgvhBANkOj10irfiYTX7vLMqCNBcu1txbnkP3i+Bq7RfxGZ6hz8w8GovHoC+qA0Sw+Pj748OGDHIUM9ScxxH/nYxIKVDN42LBhmD59ulJW1tPz57p35O24ffu20gH93Llz6NChg1yj0rNnT2WhXiD0WtQqnkqFMXZAdzLV4glVcvRODHRZEIDkOepi/IJjdiuxR+Wj58+fj7x3XNtTRx3ml6oF7RjGqXjyCeiaSQ6YULkr7IX8Q4E/y8oJAd253tENaCiEgbWh0JzcyYGMieSEtXCA66TVMeHfTh6w6jnlwEJQWeh/OwOZkwDVZsVG3iS+Ll9u1xGg6lfU8DA0bty48Utqho6fbgiRO4U8G5TXQR2hDcV2UQdpanySMGFCOfMDXT4INSikv6f6w4yNcYCTKeV5dJ7nhwe+8TFhzmalUoI9oWpuTZs2Raworp2rRF3l0//6s2aY4HEAL8iFN0B81yxuZzI+74Cqk9TKWEv+B/wW5NRMfR3IS/JY7FNrQOE9ZccCCWKqifJWw9VFR1CM3B81hfgwtiO6sbz9BEw9FBf+XkXx6XsM1BhwQq5htAwVl6IoqcuXL8uZX6GccXJKUOSUISzqkba3IenyOMgJdeCKcOjTugTqdZj3UyNLexErViylYz+iWPt2m7ahDsnZjStvzjA/0LgI6X0a6JNVDhiDfPIHqk0G6s5QPaG7egBpg0lEpzK+a8PYN3fZMfX9KNdEF/Z5+zmQZxDQsYz4DNXUOYvDwiNkQtk3TWWoriWgekaLLqTAuHOlULtqaQyZsx87j92WaxlHoF+/fujVq5cSERWUz58/K30FqUJWcHngFhUg5Plg7IAGT6oB377j4J342HU3g7Jceq7eWt98wg9lSuRF3EK/lmy2F97e3kpoIeo8kjOuyYPXalIgw5iMRkWI3zfg9RcgR2w5wfzC6XtAgaFAl3JqPD71CAmJflWBeQfUpnSmMmi9KjLoPSf9BhRLp85RgvufS4DV7YFKoee1mo49rpHpxfvR4miEsJ+iewDvP8tBGLj7OSk67y6MDOnSYtjsXfCuIpQo43CUKVNGyZ2lZuMdO3ZUmiZS/jcJE/J6UI8Q6tIe3I1mzslzIOjL/AkNCg/i+sPP6DT3Iz6Hi4dYWVory1m/yvhzYVSsOhMPZVKGUgTcxkSNGlUpwqCUmE5RVM66Hl+FseYRUQ4YxlQ0KEKmXAFqh2JQuzJLjgDtFwMH+woxkF5OhgKdI8hL0WyenDASSmD39QNOCgFC4VUp4gLVcwGbuwDHBqiPqX70NbYMtr5G6kSHvvBwQBEy5XRKpfJZt+VqLxZi9Um1YtX/wvA7p0vsX5dyYc31NBj79x7k+d82uYZxVJo1a6bkjVNaBnk9aKHWG3/88Qfmzp0bYipGOGF0aaIFWYMGDbB8+XKls2Lhwo73g7UFmzdvRuLEiZHtbXs5o03azXiNKcPaIUKatnJGhQSUm5ubJruNb9++XflspaKJq+pnWf7vnuHa1c5K8VHAvl5yoGUsaVC42HdsdSwcHx5WSm0X583Swmh2hgaEFhZ4ozerXc83dYZZXc8pV6RhQaBeXjkRDNRtfcBaIJ03sPh/ctJa2OOGnCkC45r2zzc+r/1RqdcVrBqcHgf2nMKQ9UDcaECWJMDkhkAUd7lhKKwSguWfo0CPikCB1KqQ6b8/N+oVjIzcbQ7IrRwHKtM/c+ZMPHjwAEmSGBerTP0vKK/6/um2SJooupw1jqwlFqBStaaKV8FZYQ+Ig6H1RnlbzwSifPmKv4gPgqqqaVF8EGXLlsXGjRvx1SOlnBHY+u6ZnQlv/3Sc0LH096H7jl3su7YaGvOCfPvuJOLDClDyb/TI5okPYmU79a54oeHAv7+GgP8HNRPc19tK4sOev9+gng5jcABvSPdZ9zDyf8mRwtsDTRoWxu1VhRUP1dxmxosPImVcILYnUHCY6l0ffDAnOpRzd0jxwVgHFiCMxXjn54EDt+OhSrOxcsZxoBjFxo0bY9HJFHJGDzZM7Y+tDAzd+/B3bj4aEiERHEFU24mRdYBIEYEpO+SEiVAo1iohQrZ3BdafBnIPAjosAbL0A0qPUT2qmfoCVXOYZriGiP7v0x6/UZ3oCIuQ0LgIefrKH/ky/tyCwZx9TblEA6qpZXYH70mL4pk8kLTRYbmWcXQo1Kp9+/YoV64cqlSpgkWLFsk1xsMCxMGgxi9tJtzCrcd+cuZXPvuHw5gNbui2xANDNsTG0I1x0X9lJOy5HhOrzsTHqsuZsPJiBkzekxQD1sRQuo9P3xUD60574sSNb3j22l++kvF8D+eBoeuioPsQEwODNQSVjib3KiIZKKZgj4udDaHYbDctng3sZWgQuve252dwVDQiQsgDwvzK8/eqSLjwUPzuw+ghIgNzXgvglBAgpTOpooSqaFE45+XhwNh6ckNz0MJv0BKiIyiWfj0L8methGg0zDJ5mkljA5Hdw8MvQlyU68Hiw5moUaMGsmTJgsWLF2PSpEn466+/sGfPHrnWODgHxIFYuXKl0vhl3qjfMWryInT7XwUk9vaSa6nyVHj8s/Uartx4jPZNSiBx9oZyDXDs2DF8/PgRKTzvAXHVVqYxYsRA7NixleRr6lT5/Plz3L+yG4+evsKTpy8QDgEIH+iHbFnSolrVGsDjFcCLn4O8n72LgF3XYuP0ra9oVOAtcjVzXPfq169f0bVrV0yZMgXYX0TOGsAJ8waO3RLGw1ggS2I5YSZ0NokZFdjWVU6EBS0b/Zw7Yhx2zAl57w/UFu+/Q6+ZnkNjQVFHVadmNQWyJ5UTWkBrv3dbCQQN5oW0nXgbd576YX7PNPCOree+MuK89+ajmu/hHRNYKDRH07nAq1ev4OX1w1ZxRDgH5GdKliz5k+DYu3cvdu7ciREjRsiZ0GEB4kBQ0xdqBEnhQp8+fcKAAQOUvAqqs0wJ3vRV1q1bV1GlluLbt2/Kj2j9+vWYOHHif4b5rutxsOWkH1IliYVSGT8hTY01BhtXOhLUub948eJI79NKzoQAG6AGOfdA/JZnAlfDcs7UsvDQh4+B0LFzUnrJ7cCecnLgyFhQfOy8LAxDceguaS0n7IGWf+P28ExoUIRsOPwaM9Y/xfaxmeSMwIhz3vTdwhi9KkRuKvF8fxR0qp4YHWdel2sdFxYgP1OsWDEMHz5csdf9/f3RsGFD1KpVC/XrG99BlEOwHAjyWOjqKZPoGDdunNIEhuovUx3moUOHWlR8ECQq6EAjwUPicNa+eOi5PAbuP/2ECXO3ot2Af5C+9nqHFx8U2vbs2TOkT29kLUpHMZJtDN1R7VgWyNgHKDEKSilHWkqNAQoPN6KLLu9X58KOoVjnXgNxIsmBo0L7z8L7cPi/wJRGcmBL6LetW5gfaLQyVrVCXnj57is++ZnW8KVVMaBgamD0lnB4+MIP7addkWsYZ4IcBuTtoJu21A8kRYoUJokPggWIg0NVpSJFsv5Vtnv37koIV+Wc/hg9cxNaDNwu1zgHFN7WqJG4Kh8uL2eMgC+kBvmjBHBlBLC3F7Clq7rsppjw3sC8/cBDYRgahPcnY0EmXga66N28dSisIDwIqnz15SvgFVVOWBsWHQ7N5A4pUPTPC/APkCIklO9xwxngxjOgdh4hQLrVwvPZXg5/c5IxDDVw3rJlC/bt24f9+/djzBjTm0uzAGGMInXq1ChfvjwSV/lXzjgX5FFSohEDPsoZI+ELq9FQkjs1IOuzWk7ow/vRebGTF+TGeyC/gXoSmsZKwoPYfQXINxiY8iM10Hqw6HAKCmeJge4NEqPJiJtyJmQuPgK6rQC2+BRF7ji34NXihVzDML/CAoRhBBR6df78eTlirEXRdMDt53Kggw0V58fGIuSAD5AimhxoGZ3gsKLw0NFvDXB0AJBHr9WRVXD037MDNAu0JTnTeuLL19DDsPwDgP5rgQRxY+GLfyCytj0r1zDOBIXjv3nzRo5M5+nTp/IZCxCGUciRI4cqQCLGlDMmwAa0SWTw1mtcxvuOsQITLgNDc8iBlrCh4AjKF2Egejp6Toyz4QBiJ1Fsd9x6/BkPn3+RM4aZuB2onw+IlyQT2o3dK2cZZ4PykKkAEhUoMhUSL5RUr/tbFiAMI4kYMSL8o4szqDmwIW00Lz4AcanPFe8z18KGBvezT0AqrXhA7CQ4gjKsFlBytBxYC/5NOx1RPMJj86hMqNr3Cnw/B+8J2XpRiNxAdyRPEAVubm5ylnE2IkeOjObNmyNPnjy4ffu2nA2d06dPKxWzKJ9YlxfEAoRhJNTRc9qOKLj7Lp6cMRG++IbK+G2AlxAf+UvzvmKsRyR75r3qCw47iw59KmYFauRSGxCevS8nLQmf/5yWJPEiYU7X1CjT9SICk/76PX/2B5J6AUN6/g9/ZDslZxlnhSJGVq1ahSZNmigVWKlAUXC8ffsW3bp1Q+fOnbF9+/afShizAGEYSb58+ZA2bVpM2p0Y1x7LSVPhi3CwTNkB7LkCLBjG+8hlsZFBfl9cD30D5MCaBBUbNvr3mUvX8sCAauqNACqTTQ0Ji40EFnOTaiYU8qSPhp6/JUbOVmeVcKuXvsDgDUDREUCh4UDaVEmQOd4bhG/wSv4F48ykSpUKu3btUvJBSIhQS4gZM2Yoc7RMnToVPXv2RNOmTZV+ddS0MG7cn6uCsABhGD0qV66M8ePHY/Kqe3LGDFiE/EL7xcDp+8DmKbxvGOuzpAiQaZ0cWAJDQoMWB4QKQVATQiqTfWyA+E12BnZdUfv0mA2f80zHAZPdqxeOjTNzcygej1pTgSSxgD3iOJrRJAIy5i4DFFkit2RcAWoDQQ2qe/furXS6v3HjBpYsWaIs1LAxXrx4Sq+QQYMGGQzLYwHCMEGg+MSYUeTAXPiC/BPXngILjWgwz7gANjDcC8cHvMxJuA4qMHSLE+PpAQypqf5GzcIZz3VcCStYwgursU8VYH9voHlRtbz6urvZUD3JEbkF42rkypULPXr0wKRJk7BgwQJlGTt2LLp27YqMGTPKrX6FBQjDBOHy5ctInbkQsre+gWuPw/ATYRHyH+HDqWUaGUbBykZ9c2E/1kkuB6HhIkLDEKtPAnkGAa0XAAeEQckwpnL9VSykTeGN8DWuyhmGMQ4WIAwTBIpt3HvZDT0HTsLkrWGs5sEiRCFpbODMl2xyxDDWxccPqJ5UDoLDRUWHPr1Xq71BtnUFMiaSk6bA5zeXZ+nVDGhIBxLDmAgLEIYJApWZoxjGBg0aIGnG0vj01V2uMRO+SCObMAZPXPsgR07APQ7RCDNWNP4n5gG6GyrGoxMdLi48dPgKoVZkOF" id="130" name="Google Shape;130;p11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1"/>
          <p:cNvSpPr/>
          <p:nvPr/>
        </p:nvSpPr>
        <p:spPr>
          <a:xfrm rot="-337772">
            <a:off x="1940605" y="1174645"/>
            <a:ext cx="2506774" cy="1770880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/>
          <p:nvPr/>
        </p:nvSpPr>
        <p:spPr>
          <a:xfrm rot="-337772">
            <a:off x="5701728" y="1201514"/>
            <a:ext cx="2321087" cy="1866861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png;base64,iVBORw0KGgoAAAANSUhEUgAAAyAAAAMWCAYAAAAJU+LYAAAAAXNSR0IArs4c6QAAAARnQU1BAACxjwv8YQUAAAAJcEhZcwAAEnQAABJ0Ad5mH3gAAP+lSURBVHhe7J0FnFTV+8ZX/fuzuxURxaC7uzsECenu7u7uTkGQbmlJRUREQgRUQLq7peP9z3P2vsPZu2d2Z2fv7M7uvl8/j+w9586dWzPzPvfEG0SCIAiCIAiCIAhRhBgQQRAEQRAEQRCiDDEggiAIguK///6z/hIEQRAE/yEGRBCEgOD8+fN048YNa0mIDn744Qfrr8hx9uxZ6y8hUDh27Jj1V+zk1KlT1l+CIMQExIAIghAQTJ06la5evWotCdFB27Ztrb8ixzfffGP9JQQCO3fupF9++cVaip3IPScIMQsxIIIgBARly5YVAxKN7Nu3jypWrGgt+c6dO3eofPny1pIQCPTs2TPWG5Avv/zS+ksQhJiAGBBBEKKde/fu0SuvvCIGJBoZO3asIwZk9erVVLRoUWtJCAQyZswYqw0ITO+LL75oLQmCEBMQAyIIXoAfuMuXLxsDZAzcvXTpkqq/ffu2VRqSR48eqTEOd+/etUpC8uDBA/X6ixcvqn914b1NXLt2LcxtggsXLqhtYPsm7t+/b/0VGj4u3iccg1PAcGDb+Bf8+OOPFBQU5D6/OI94T35vT/vJ6/Fx8nrYLpbxHp64deuW2n5Y404ePnxo/RUSvJavOb+PfdmTmbp582aYRgv7g/3i7XnL9evXIzSGBvtx5coVa4moTJkyIQwIjh3vz/uC9U2gXN/Ppk2bhmlAwrrnvAH3IZ9jvj8gXBNview+4PV4T77vdJk+j7y+vr9hrW+/r+3CsXu61jg/eB/+Ljp37hw9+eSTbgOif9fo1zWi+8j3B/YR2+EJDHAf6tvg99GXPe27p8+bHf588/cHTC++PzwRkevNn21BEPyLGBBBCIczZ86op2v4gYNat25t1RAtX76cnnrqKXfdCy+8EGKwJ37c69at667HugjyYB50UqdO7V7HLgQPpUqVUvvBjBw50l3/xBNPGH8wn376afc6adOmtUof8++//6o67J+dtWvX0v/93/+5Xw+VKFHCqvUdnI86deqofcY2X3vtNerYsSMVLFhQLSMwx/nDedTfO2HChKEM0IEDB+i5554LsV7ixIlVsPHee++5y9KkSWO94jHz58931+P8Llq0yKp5TKpUqdQ5NBnA5s2bu18flnQ2b95Mb7/9trvu/fffp9mzZ1u1wWA/sD/6NqpWrWrVmsFr9PW/+OIL2rRpk1Ubmn/++YcyZMjgXj99+vT07bffqr8LFSpkrUXua8LCudi4caNVS3Tw4EH1ZJ3rcb4wjgd/Z86c2VorJA0bNlT1v//+u1UScapUqeJ+T124p3LlykXHjx+31jSD8/PMM894NOXhgfvwk08+Me4DxJ9xBNrMp59+alwXwvoVKlRwr3/y5MkQ3zeelCJFCrU+g/3q1auX+3OPY6xXrx41adJELfO1y5kzZ4jt/O9//6PffvtNfcb0cl3Yx8qVK4f43sL3gb4Ovi/wvfH888+HKDcJ95ydr776StUdPnzYKgkNvj9q1Kjh3s5bb71FXbp0oaxZs6plE3///beqw7kIi7/++ouSJUvm3ja+myZOnGjVCoLgNGJABCEcENB26tSJPvzwQ/XD9MYbb7iftiJYwBNf/IjHjx+fOnToEOJpYZEiRdw/aLrwA6wHQBhAmSdPHlWHHz6YAggBFb8GgRM/IdyzZw/VqlXLXbd48WJVzmD/OMjHdidNmmTVPGbmzJmqHkG7Hcxi1KxZM3rppZfc21i4cKFV6zvFixd37zMCnnfffde9DMGA4PzhPL7zzjuqLFu2bMpw2cExtmvXTp13rIegety4capu4MCB9Nlnn6lymBk7GGyNOgT7CNBMMwTxvq1fv94qeQzGq6AOwnVCsIe/EZQh+OY6Zvfu3eoe4XI+r9DKlSuttYJnKsL+PPvss6oOhkCvtwMDzNuB2JAhCIXRsHP69Gn3eyNgzJQpU4jXQ8zcuXPV+6MM+9OiRQvV4gZgePE5QF1429EpUKCAquvevbtVEnFwPjj4xXvj/CN4ZeMGk6e37NjB5wvrwRD6Cu5H3JfYDswuf151YwdzxowaNcq9Pu5rXl83cGyUcf/DlLOJxjZ5fUi/d3R69OjhLodB0k04hHsFTJs2zf1dg221atVKtSbgmHj/YY5N+whTyuD7QN8OTDm+N3hdfH5gxHi5evXq7s8ArpuddOnSqbrx48dbJaHRTTFM3UcffeRehkxMnz5d1SVNmtQqCQ1m0NIfeugPNmRwuyD4B/MnVhCEUOTPn9/9ozRo0CCrNBiMX7B3O5k1a5Z7fTxhBDAO3GLSu3dvVcawIUiSJIlVEsyRI0fc29GDUQTrXI4fdx1Mp8p12K4JfpKM/fHUJSJBggRhbiMizJs3z71PfD7w1DZ37tzucr1rEgfyGJsQFmzy+vXrZ5UE061bN/d28XRTJ0eOHKocgYaJEydOuF+rt3gx3GLFgfTrr7+ultHNBV1R+LUAppHNK4Is7g6Ca4YyPDG2n38O7jloNIEgm41PpUqVVBnei88bglA72bNnV3UI3NBVBqALDcogmFYdNjjYHx02kghyeTt68AnZwbXm4N9TC4m34DxjO/r1gyni6+BpQDK3+kF4ch4ZcF9iO7iXdGA2+T34Pge8vv3YcW/y+noLE9+j9vt6y5Yt7vUZmE0u05/aDxs2zF2ujwHh7xp8vnXwXiiHsdD59ddf3dtBiwJj2g6vh+86GGpexmf7559/di/roJWRzYmnltYZM2a4X7t161ZVhnsKD3NM22Tw2UAdvuc85blhc4iHFtwljR9SQIcOHVJlgiA4h/kTKwhCKGAwOOB7+eWX3YEXMBkQPHHDuniKqAPjgfJXX301RJ9nTwYEoHsL6vAUmtENCJ6q6mA9rvNkHuLFi+d+arxs2TKrNCROGpDkyZOrbaHlRgfnkffVSQPCwRQ0ZMgQqzT4CTN3E/FkQCZPnux+LZ602sG1Qx2ergLdgAB+LWAziABI7x6E/uv8NNv+lNUbAzJ06FC1Du49fezR0aNH3ddVD2gRRKEMsneB4m1BOiYDAqPB27e3Dg0ePNi4HfDnn3+66/AEPCJjNuyYDAhYsWKFKoeRQuukndGjR7v3AfdjZPBkQAB/bvR70pMBAR9//LGqQ8sHYzcgMMW4Z3TDyLCZhTG2w+si+GciakAAm0duZQRhGRAE+3YDgvufl3V4DBiElgjTWBC01KK+UaNGVkkwMOKmbTJozeH7FfeHHd2U/vHHH1ZpsLnhFha0BguC4CzmT6wgCKGAwYDx4OZ5TG3J2A0Igiv+0duxY4dVGoz+g4mpT5mwDAj6e6NOfxqvGxBIf0qHvsz8RNFkHrhfNPdN99Q/2ikDgoGw3CUMT4jtoBzylwHJkiWLVUr0008/ucs9GZCvv/5aBclYB/uN/ddp3LixquOnwXYDwq1cANcMf5sCz2rVqqk6+1NfbwwId38xXTt7Cw3gcUMIquygBQZ1b775plUSjMmAwCzZyxg8yUYd7n076BaHOjbxq1atsmoijicDAvhaYFyLHZxnfn9cV/1+iyhhGRDuuuatAeHPWdeuXa2SkAYE5xWBObfa6NtBoMyGGN2r7ODeR52eZNIXA8Ld7PTPo2k7bBSA3YDAWOBvjEPRad++vSrnzw23cDD6dvbv32+VPobr7KAVBuU8vqVBgwZWzWP4YYP9IQ7o37+/qkuUKJFVIgiCU4gBEQQvgcGA0eCuPXiKjr7TwG5AuJsEgh3T0zzukqMH9vxjbjcgeCqHcghPChk2IHhv/MtPJvHkF8v8xNJkHrhrRps2bdS/H3zwgVUTEqcMCA9yxtgEE3zs/jIg+mByjC/hclMAi+uF4BrdMjDIFeuFd/x2A6LDfejt3fYAxlmgzn7+vTEgvM7SpUutkscgkEWdHkjmzZtXlZmCMICg0D4Nr8mAcHANk2YC42PsrYEgX758ysDzOBCMdfGVsAwIBkujrnTp0lZJMGg9wPujKyV/ZkyTD3hLWAaEzb/eWuDJgKCVCuXQtm3brNKQBoQ/66Zrh9fw6/WB7wwH4fq9yZ83bw0IGwdInzjB03YYuwHxBCbJwGcA/2JdDKbXmTBhgir39MBgypQpqt4OWj5Rzt9z+N61w2Pp0CXVDh4eoQ7fHxGZSUsQhPARAyIIXsIGBDPBIJDBDxMGQQO7AcGgb9RjIKYJHvfQuXNnq+TxjzmedKIeXQfQTQplELqM4Gknw0EJd89CgAn4x9hkchgE7XgfzDiDdSAEC3acMiAc2KBlxgSOBT/y/jAgPKB73bp1qhxBDs9GZQpoOKBDCxe3UCCoDouwDAgHuyajwMGhfexFeAZEH2dium488BZjNBhuRTMN6Ad9+/b1yoBw64o9SGRwr9gNCFoEcR1KlizpDiY9Ba3eEJYB4ZYeT4E+WmIw5TD+to+dighsKNDCwFPMopsUTxyBViDdEPD6uB9g9nBt9EkY7PvL43XQSsnbNI1t4WsE0+MJtABExIDA/PAx4YEGm2g8UNHHUXjaDuONAcHEBjhXmN2qT58+al18p+nwfuktmTrolobWEzswy5hRTO9+aJ8lDYP/Ua5302TQXZNfp7dWC4IQecSACIKXsAEBAwYMUD9K+EFG9xy7AeFgwz5VJsMDwNH1gOEfc/yQYnvcZQn/4imd/ekmGxAEdfgXAR5m1kIQiW2g2wDK7eYBLQFovUHgDrifs2m2F6cNiKmPOoMn4/4wINwFBeNiEKgg2OFzZgpgOQjCAGLM9IO/0cUlLMIyIHgPT3V6gKYTngHhaw+ZAjuTcWAD4ul8wnhFxIDYzzeD/bEHyjwOZsyYMWqMCv6GMPuQL4RlQPizZw/oYfZRvmvXLvdnDUbUV/h9TMI9hpmvdHh9dO2zf74xrsE+cxfftzhG7mKF1hs7fI3wmfYEZrqKiAExCd8p3333nbVmMJ62w3hjQHiyDvzLrb04f/rEDLxfptYmBiZNB+OicO6KFSumlvmBDLpc6fDnwtN3HOogU9dRQRB8RwyIIHiJbkDwRJeDRIwHsBsQ7nJk6lcMeNYVfSYe/jHnLljcOoEfY33AO8NBKMYAcJcPPOVFtyEEL9gOyuw/rBg4jPLhw4erZR7PwIZEx2kDgllmPIHgVA9SnDIg3B0Js0Kh+wj+5r7dpgAWT6dhKGDmsD8cKKK1whNhGRAOHr///nur5DEIhlGH99AJz4Bgph7UQ6a8CZyPw9QConcFQ4tazZo11RNutIjhfdE6wAPEwzIgmJraEyNGjLD+CqZly5bqNcjdAtC6h2Xspy+EZUBwfKizGxBMMYsWBxyzPiYJ+Ux8gQ0FzjFPWYtgF1PFwujasRsjvvZ690Adb7tg8TWy30M6OF8RMSD6NLx8TKbuXZ62w3hjQNAKhe84nDNcG56YQW8x5P0y5fRh0K1UBzlJ8Bpu8cO5wzIbEoan/8VDJTv4HKAOMo09EQTBd8SACIKX6AYEcECBAAI/mroB2b59u6rD005T32EELajH1LSM3YAA/nHU+5IzelDC3TW4PzMGH3syINxHHuuiC1m5cuXUMoI5e3I2pwzIdKtLEFqM9G5kOngaric6c8qAYLAz/oWQ8A3BDk8Hag9gYfTwpBc5V3BuIB4HghmePBGWAeEkafZplwEGDaPOPjA8PAMCOE+KKT8L9ht16ILCFC5cWJUhGSCD642ue7z/uD6Y1pSDRZMB4Sl4cS49gVYOHTx9xmeHzyl3G9Q/MxEhLAPCuSfKly9vlQR30cF1x8x0vA88Riq8+8sT/PkP66m8jt2AANxnKMNYIDu6AUFrAAyGaTYmfXYxzFBmAmM49AA6PANiGoRuwgkDgvsCxpCvC+fv0WfL4wc66E7lCUxXrsPdJ5H4FNvl3D24Z/RxefXr11fl+B60g1ZQ1OFzYf9uFAQhcogBEQQvsRsQDGplI4EWCD2YQt9hBLKos2elRp9nlEP6zFUmA4JWCpSZui7pBgRPnPE3j23AvP2eDAgH1CbZp2f1ZEB4fW9BjgYEgHgNBujbQfcvdC/RzYknA8IBPW8nPAOCrhN8nRBo4ykq52qwB7B6rhK78ATdE2EZELQUoM709BZBMur0YBl4MiAogwAbCtM4Bu5+p58T5IdAGZ5u2+FzhW5wOiYDwqYJnwWTmUQLit7KAmOJ9U1CtyFPhjQsPBkQ/Qk6uvQwfOwm2bvueIsTBoQntLDPCgV0AwJw3tFag2NEOT5PDH/uMb7GDiaugKnUW2UCxYDwIG+T9NZjvcUKLUd2cG7xedBhg26SPtif72f9Hmf4+kR2ymZBEEIjBkQQvMRuQAD/eEEYOK7DAzftwSUnuLIPUDcZEH2QMrpO6d0MdAOCAZL4G8I+4mmdyYDwDzmSc/EgU4hbWuwZqp0yIICNA7JW6/Cgfnu+DU8GhN+bgwhvDEjt2rXdr8O4G08GBDMzoRxBDp+bNWvWqDK0dOn5NnTCMiAcLOO860+hsS1sE3X6zELAGwPC0+HC/OoDg/EevJ6e1wBZ0NkErl692ioNhrtI2bvhmQwI7jueotg+ixSPmcE9zvCkCBg/wOcUg7XZoOv76C2eDAh3scP+4X0YPAXH+cfnhPcBXXywLsZO+TLDkRMGhBP8YX8xPbTe0mk3IIxu6BhkIceyKflkypQp1XnCQwAmUAwI55/BteDron+X6S1pnHCQk24yGDsDI6tnOkdLEK531apV3duFeMC5PoU6zid/LvS8OfgO5c+1Pj2yIAjOIAZEELzEZEDwI8VJxOwDlRcvXqzKIfwNNmzY4P6xw4+vjsmAoKsA+ubzdiD+IdcNCEAOByxzEGkyIPwe9oCX+83bB807aUA4mIWWLFmiytCKhNwMKEOgqhOeAeFBod4YEA42ITwR9mRA0CXm888/t5aCwTVGgIP10a/cRFgGBCAwRD1MFvqV4yk2T2eLJ/b2MQAmA4IgGWUQQLccvjfQjQrbhKnh1g89IGPQlx91ML88ABxP1XmcijctIABT8KIcx80J/5DQDVOporsKAk+GJ0WwB6AcDGL2rYhiMiBoTeTWD3v3sPjx46tAXAetlDx2ytN1CwsnDIhuQlmMJwPCx66vqyfT44cIuB/Q9Qhl9imPPRmHqDYgaLVAtypcCx3+vOgtOmxuIf5c4HPDnyN9PBF3+bR3beOxX/ZZttD6inK0lLJR44lC8H1tnzlLEITIIwZEEMIBT5fRPxgBPp5UIojTu1UtWLBA/VCZZkri8RUQBzsQulzo/ZCRARlT1KIOQWWpUqXc/bk5aIQQcOF1eFqKIAFlmKoXU1jyenhah9dzcIrtYvvozoXuN3gyiPfnaVRhinjGHdShC80///yjDBfej7eBPA4Qz9UPRRTunw9xsAjhPREwAQQqWIbZQx0Can5viF+Da4DWFDZeCO6R9A/bwRNvTrKIgA+BEo4N1w+D3TmpGoILBEF4Es1GBuMVUMYJJLFNNgQIZPWZgDDWB+tyEImWJLuRAhh8zecS78ktCJCeoRotL/r2ECjxcfPxQAymFsZxoQyvYXOLp/p69z4G3XDYLEE8GJylt4AgWOOxGtg2xn5wP3u0WulTyMJ48N8I/hgMYsZ9j2uJY8BnBeBJPyeHQ+uXngE8PPBabrHD8WK7/HQcwjXisUTo7sjBJcbZ4PjYuGLyBR4HgocIepet8MBr2ehhG7hf9Vmb7GDsBq+Pc4H1edYrvhchnAtsB+MVeN9w3fkegHhdHLsO57yA9M8WriEmLWBgUPi7BvckHgCgRQr7yPcY7hHso8k0MBgTpW8H3xc8yQBAd0aebAOCSWajBxOO7eMY8PnVv1PR7QnXEK/B505/AIHPO28P5wpmF3/rs7ehZRBGgr/nkAMEoHspt8KiDjO18fHhPmETjjreLhSR+0IQBO8RAyII4YDZXzAGAz+GeFqHH2l+gg8Q8CKYQoBmB0/2EFzhtfhRQ+CJKTH1gAAg4ICRwJNiBCj4YecAEl1q8DQb/bx5pha0YOA98cOPvs4YhI7cIwgU58+fr16P7WB72C6MELpp8H7gCSMGaQIECtgWyvF6HCtaCdAagB95bANBOV4D8XSWUETB+cDMXwiu8IOPbmowRnoXojNnzqin1VgH743glt8b4veGcUKLDY4J6yHoQBCEFgsEHlhGII6ns5gSFcYJx4lEhCjDtcD5w6BXnAOcYxw/zifKuJsStoltIVjCe+n5LzDAHevC7GF7CHIRQJlA4IvrhIAcQQ7ez54NHN3ssD3cZ9geAjE+bu7nbz/veA3OAxtcPDnHwGRPYNYsBF84NzARCOpwTDg2PUcITBzeH+cW+4MM1zt37rRqSQWtmM4Y28H5wd/Lli2zaoNbjtAtEecY1xLHwLNj4RrgPuJte0pqaEK/fmiZwnZxzXB90PKhD8TGZwiBP64rjhWtWzB8+MyitQdlHASbEkWa4NfivsT+I1hHkG/Plq8DU8nr41zg/sZ9DnBfYL8wNgvBNkwitoftYn2YRL4HIL4H9AkGGIx1wfvgfsS4BZgNdL3TQbckPvf4fKOlFBn9sT1cRz4mfR9NwITp28F51jOYw6DA2OHc47sF35tsQNHKgO8ZlOO9UMezxOFe4O9CbBetOAxaPLCMcwjBvOGzrX+f4vOHbfL3HCekXLlypXof/p7D+dGPDy2BMKi4n3Fv4TyaZq4TBMEZxIAIgiAIgiAIghBliAERBEEQBEEQBCHKEAMiCEKUoo99EYSoBhMfxGRi+v4LgiAAMSCCIEQZGOuBaTYFwROchd1f+DLjVaCAMRCY+EAQBCGmIwZEEIQoAwNBeRYiQTChT/DgD3r06GH9FfPA7Hcx2UAJgiAwYkAEQYgyMCWmGBAhLJA00l+gBQHT8sZUOnfuLAZEEIRYgRgQQRCiDEwvKgZE8ASmuMW0s/4CUzcjN0VMBfl6xIAIghAbEAMiCEKUgHwqyLkgBkTwBJI/2vOcOAly0MRUA3L9+nWVn0IMiCAIsQExIIIQDSB5FicUQ4I8JJlDUjW0ECB5F8qRkA4JwpC8Dk+FkdANybOwfpo0aVSyrWLFitGxY8esrQYn+EKSNCTgQkItJAdDlxY8Wa5cubLaNhJ8IXO6HQwOR4CDBIF40rplyxZq0aKFSlSGbSHJHt6bhX3hY9BBN5epU6eqJHRYDwnOFi5cqJInYl0YECQA49diHX4PJJjDMtf98MMP1LRpU5VYEfVIUMbvj3WRKG/GjBnumbUwgBnnBMePhGM4fl4fQmIzbBdJ83wBSfxy5cqlErbheiABIBJNIlkkEgAiIR6uI5K4cUJC7BuyPuN6IuEdsnbjfJi2hSR7dpBUEBmc8VpsGwncOGkezimygiOZHxKzZciQIVRyQwz8b9KkiTpuGEAkIQwrwVxkwLXHvYos6uGB8UBIBIhkdkiUidaJnj17qv00cfToUff1Q9I+JNnD+5lAUrmWLVu6rzuScCJLN+5rNiCePoO4dpylHfeRDhLeIWM46nAukUXcnugvsiCBI+4PfG6wX+gyhkz+KMP7woAgqzeOBckjkXQQ9wQfK8THxVn5kQCSy1CP88ffN/hcoxzJEJF4D/cTMqkjkam+TX27bIKWLl2q7mckwcS10ROKMki4ie8V/Iskgrj3kBUdn198pvHZ5+3jHsf33T///GO9mlSCR2SA97Q+Pht79uyx1g4JZgzTM8Tj2uOzKghC9CMGRBCiAZgB/lFEkINgBn8jeONy6I8//lDBN37AsYwgCeuzSWHhyTHAjzUCAgQlKIdJQSZgBMHI8svlCBbsIGBGHbJ0I+s1BrxWr15d/cijHD/+eG8WsgmjHGLwg48AgssRNPDfLAQvME28jAAI+4m/+T24DoEXzhVnAUegw+/PxwIhgAU3btxQAQnXwUzx+vp2IV+ASYNR4OuBALpBgwbKVMGQwdxxOYJegHOSJ08ed/CM/fjuu+/UthDs6tuqX7++eo0OjCCCLlwXrId7BE/ywTfffBMiMz1MDgJVBgEhTBvXs3DtEJA7zaZNm9T2kXE6LPr06RNqn3TZ2bZtm/v4deE+RXZ9Hdxf9vXsAri3eRnXxNNnkIH5gOHV6yBcPz1gjgx4UABzzNs2fX5wfZHNHcfO5wTX2HSfw9CBihUrusvCOtbp06eHeE/8bdru8uXL1XZhgHGt7eU6XIfvEWTXP378uDJM+KyjHJ99+/ahFStWqNcj4z4euIS3/uLFi9X6DIxcxowZQ6zDWrdunbWWIAjRhW+/woIgRAo8icMPYdu2bdUyB+AIni5fvuz+oWQ4KEBAziC4xBNQlOPJtw4HMf369bNKgsHTet42AgEdGBWUo+VAZ+zYsao8c+bMVkkwMDW8LYa3j1YImAGArld4WsvrIljXDQjAfuJvtCIANj2TJk1SyzhuLCMQ1xk5cqR7O3rXLj7+9u3bWyXBcBcfKDJw0G8PuPh6mAIxGBXUXb161SoJhq+t6TU6aCXBevz0mcFxoxyyg9YOlOOaojUN3XjQ4oIy/GsP3iMLt2AgKPc0nS6e3nPgjBY2cOTIEbXM0rly5Ypq3UE5ntLfvn1btZawcatXr561ZnALII4LRnDBggVWKang1L593Gv4u3Xr1mpZ/wziPfV1QdmyZdUyTPDOnTvV/f3BBx+oMrynE9MH8/nD5wWfG3Dt2jX1eeL90a8/B+X6vQ/4/q9Vq5Za5s8ffx70Y71w4YL6GwL6Z9N+r3K5faYyLm/cuLFVEox+b+J7RIfPv/4ddf/+ffXABeU4tzBkjKf18UAA5Wh91HMMde3aVZXjXsD+Yl207qAMrT9Ot1wJghAxQv9iCYLgdzhwGTdunFrWAwKAvyHGZEDAX3/95V4XrR+MJwPCgT40efJkqzQYPIFHOYIaHU8GBPC2GH7iiKePOgh0eV1vDAhvp1OnTmrZkwEB3IVE777kyYCYAktfiAkGBOeYn3TrT3xxn/D6aIlxEhhrNhfoYmUCXYpQj6BYB619vF86gwcPVmUI/NnUAu7SByOC6wrQXQ1laHGyA6Ohb5+vIQfGYX0GT5486T6Xa9euVWVAD96//fZbq9R38BnDtuzGEJ8nfh9vDAi6n6EcXfwAm86JEyeq5bCONSwDwi1AY8aMsUqC4fXxWdTRuz95Y0CA/hnVc554Wh8Gzb4+zCC3gg4dOlSVAZxXbonkhz+CIEQPIb/pBUGIEhBI40cQ3ZyArwZEDyYRODDeGBB0yWLQhYTLwzMg6ANfs2ZN9Te/hmET07dvX6vkMdxlC910MP5Bf63dgKArEpYx7SgIy4Bw0MZP04HdgCDYRZ9/gHIoMsQEAzJ+/HhVhu5rdipVqqTqMM7AKRAI4hpzsGt/Gg5gILjlYuPGjVbpY1AO6aD7Dcq4pYLB03E+J9zagW1iGeWnTp1SZQyCUn37GJOAv9evX6+Ww/oMoqsb/sb1tcNduTBOIbJwgI9xT3b4nlu0aJFVEtKA7N27V3VLwr94uIBy/ox/8cUXahldt0BEDAiMJF6Pv0uVKqXKhw0bptZleH1IP+8FCxZ0GzdvDQiuK29Lv9c9rQ/s6//4449qGWYYLR86GJ+EOpwrQRCij5Df9IIgRAv2gMCOJwOCQB/lGOug/9B6Y0DwhJC7LOiDVMMzIHjKjfEOJhA48XawD/oTTATYKLc/rQV2A2LHkwFBNzR+P/3c2A0I/kY/eKeICQaExxlxNxwdHtCMbitOgW4u2GbVqlXVvwim7cyfP1/VYdC83l2GweB61DO6yeDgWadw4cKqjp9m41zw+CgYHTz95tYRAJPAg9DthPUZxKQNqMOx2eHuXeg2GFn0VhqMpcIxczckGCX7/ukGhD9f4d1HIKxjtRsQ/myaPrcM6nFN8S+3qqGrHK4dtzh4a0Dmzp2rynH99M+Kp/VhPnl9dMEDfB+hJdUOtxqja5anSQwEQfA/YkAEIQAIz4BwN6Ovv/5aBSlVqlRRg61RBnFLAROeAeGn0Fu3blXlRYsWVeMEUObJgCCgxNNDBMyYJcgE+uPzU1IWZqLC03gEgniPyBgQPM3HuuXLl1dBIQdgCHIQ8DB8/OiCwk88UeYU0WlA0DqEY2JhsDvKIR1+6s0tPzqHDh1yv8a+P77SqFEjtb3ffvvNvW10XdLh64zBzyb+/fdfVc/oLWUYv2KHxxzhswBwb2GmJX2CAnTdwv2CLl4DBgzwyYBwiyW6FNnB7Fz8Xhi/FRmqVaumPkO8PQifu4EDB6rPD45L3z/+zOIe4JYYvYXEE94aEMw0hlYy/B2eAeEWJcwMBtBVDcs80N2TAcH2+V7GdwXKoAoVKlhrBqOvj+uOerSw8Po8EQXgzz8GvdvRu7PhnhAEIXoQAyIIAUB4BsQ+Ww0L3RtgSuxjLsIzIDxwE4Ne8RQQTy95YLwnA6IL65uAkUEXkGnTpqkZmfTXIIhDoBgZA2ISnnhjliQdfdAuC4NbnSI6DAgCaawXlnQ87SPAPvBr9K57mCIV5iQ82e83gOuNmZkAj3HiaWAZvs6YBckTCGQZ3Cu8nyb43sT9DLA+uh2hayKmn2aDCuGzgu6DvhgQTy2QwNO5PHv2rPHc2aW3XOLzg3EsmN4W54i3C+GcYmprff/0mehY9u5RJrw1ILo2b95srREa1GPf8S+m8EWrTZs2bdQyG2G7AeGukybhutmnyw1rfYwr0g2qp9YSJrzvW0EQ/I8YEEEIAML7QeQAqHfv3qqfOxsSBLUmwjMgPEgV08BiHAr+5oDBkwFBkIcuVcgdoAeJOghC9EADT8P1KUAxRiQyBgT9trEPOA9Yxr6agmE+fjwVxvr42/5ENTJEZwsIZgbDMbHmzJmjyiEdHk+APCl2zp8/734Nt1JghjDTVLcm1a1bV72G4VmseOwCj+EpXry4WmY8GRA8iUZ3OVx/TOuKaYYxSxvyO/B7mrps8fZwHwPcWzDHmPoYYMwJTBAbIohbS+x4Y0DQkmcHs1XxtjFlLMAsWd6eS/0pPT4/GHTP4Pj1bo24v/T9Y4OFe2D48OHq7/DuI+CtAcFsYxjLg79Nn1sG9TgOnoYa1xPXBPcgP+ywGxA2Cdg+38u9evVyb4MH0DP6+piamscG2dcDMGqo8zTQnFuAxYAIQvQhBkQQAgBvDQg/geXpZBGQmAjPgPAYADwVZjOCJGT415MB8WYMCAKor776ylp6DAaF8o++aXYkbw2IPgaEA2xTwMXH7+QYkFmzZrlzZ8SEMSCYCQplmI7UDraBOlxrDuzRhQ3dtfTuXZ60a9cu9RqGxxDBGKLrDRtEfZwR4GmT7S1oMDQo14V9Qe4NDuTRsmaHX8fmks8FJjrQwT7wlMSQibA+gzxzF7r+2OEuZ+gOxWYY53L06NHGc2eXfi7x+dEnh2BwXNwCxjNZATYgqMf9g7/Du4+AtwYE9yp/NsMzILi/OVkhZqTDdYMpCc+A2L+j0NKCcnw36QPa7evz7FdoBbKP5eBkkfgesKNP3CFT8QpC9CEGRBACgIgaEMD93PG01U54BgRBDwau4288ccYTYg7ewjMgCDZ5uwjq9FmWeMCp6Wk151FAdnM7vF8RMSAIclBmmsnJbkDwRB7dWgD2F/sdEXiKWJgAtB54MiA8C9iECROsksfwgGl7tmhPBgQzjeF88voRNSDov48y00BcPt94iuwE6HrF+2AXnmwzSL7I5dxaABC4w5hyHcZVMDz+SQ+8Ge7mx9NZoyselk33BLoFIahF0j4TYX0GOXEi8kjYwbgS1HE3sMjABpZbcHR4bIg+3a9uQNBihPFX+Be5VlDOeXTsRMSA4Prhs4spbDG7FoyQfQYzrAsDwpNi8EQA8+bNi7ABASiH9P0zrc/vYx/3wgPZTTPA8cMXfP8JghB9iAERhADAFwPCT7jxtA8mhGeAAeEZEAQsaKnA33hSia5K3hoQHZRDDC+ji4QdDk7wPnZ4vyJiQHCuUIYnz3iSqQe6dgPC6PlIIgLvH4T3ZfNmNw18TjFJgB10HzONQ/FkQPj9uMUkogaEu9bh+ur5MwBnr7afH1+AeXjllVdUtzwEnCzOVI3gXYdbruxjFTwdBw+uto/dwHgVXh9dlQDnAbFvg4Fx9GUMCGd4x7m0t2DxubRPE+wLvO+rV6+2Sh7Dn0N9/3QDosNJ+EyGCUTEgOjwQHO03OigDAaEjTrOE7pS4TspogYERhHlkL5/pvW5VRGD0dFCxi0mMLe8DZheHW4JQ2uTIAjRR8R+hQVB8Au+GBA9yReEweiMNwYEYwP4tehexAGgEwZELwMIUnncCjJy2+H9iogBQTcX7taFbSPg4WzUngwIz7IERQQ+12hJQdcPPEnHMqb01MEUpLx9PfDhJ7KYrciOvwwIWqEwzS7KMQsUw/lBIAyCjizcZcZ+r7HhtI/34ClSIZgIBv31uVwHM7VxuZ6BmwNStIIw+rmwP6WHSUe5KUkhCOsziKCY85uULl3aKiV3vg3IPmjaF3hbkH1sE8ZUoBytG4wnA8JTMOszQ+n4akD4/XA/66AMZgDnCYPQsczdNCNqQPgzhK5V+KwxpvW5NQNCi7BuuDiZKb4zsF8A0xrz+qtWrVJlgiBEDxH7FRYEwVEwbSeeBD///PPqRxEBrt5/HT/AqH/ttddUPUwGB1a//vqr+8cUQo4DzKiD7ij40UUZuqJgbAdA0IBllCMQ1p/qrlmzxj2dK4J6BNzoK41uMfzEEE+u9b7rCO5RDjG8DGFKTUzNin7gb731lipDkGJn2bJl7v1ClwpkWdYzQWMfcNyoR5cK1POUuxkyZHC/H44DfcERFPLx8zS8LCzz+hFBNy78xBvdo+zg/HM/eAiDYbnrFZ6+o/sWg/ENGBPB1xZP+nk/2ZBBmIoW+Sx4xiPcIxh3APDUFwkYeV1M16p3X0IGdJwX1OH9OYiFunXrZq3lO2h5wH2H7TVp0sSdEBADs1u1aqXKYdaw/3zNcG256xT2DWMe+Pqz7OhjRNKnT69ybuBvmE6Mh2J4bBSrQIECygixIcXnTF8fIMgO6zPIoEWJzyW6LOqzVOlZ+CMDbw+CScDnBUIwjzI2FPhs4jPKBhyfXf0+523YDXh43zcHDx50d22E0I3PtF02y1ifu6BlypRJmQe+39Eyi3E8bNzwPYLvGXxG8Rnm7lO49rx9btWFYKIA7heYF319fGcAvRUM+vzzz1U5gCHkcTP4rOrTlqOrmiAI0YsYEEGIRjiJmS4MeGXwQ2uvR1ALEOzqgRsCVQyS5qfzLLQO4GkqdxtiwRwgyEFgi8BGr4MQTITVt18Xw4ElAkYOrCH0bUeQZOrbzl11WAjy9IG5CCrs9Tx/P/p+czkGIiPw5aAsLCFwjSiYspifAOP1CKJMIKBFEjkOViF0EeF9Zjhrd3hCn397GaYZBjzYVpe9yxMMKY/NgbDvuPb8VDgy2HNW4Dqj5UWfmQvCudADf3SR0QN43LM4R1gP3bns4P6FQdOvLe5dvI8OdwFCqxJPK81CgGzq2oSxQfp6UN68ea3akCAjOvaP13PyXAKeshamEmab3wfXD3lvuCud3tIWluytCzzRhC6cd4bzqoQnNiDIP6SX4/PBBgb5WPQ6CAbYmxnCMHsaDDqAybWvj+vLYLplLre3amC8GbcCsmA+9AccgiBED2JABCGa4elGMYAWXWK4GxGDYO2ff/5RXS/s9QjoUYZuEwzyD+CJPVpIUMfdKPD0E8sIAPAvDAySm0F4KokyBInozsFP0TG3PsrRzQZPFPG3LqyPfxn0q0agCHibkMl4MPp7YL/1bjmA6zGuBE/87TPXYBn1PFj7woULyojhyS6/vy7ssz67TkTAuUQXMhid8MB+4LqGlZwO+4Ht8bXVhWAaT5gR0PM9wuebWxMQmGMZ5TBtMKGmCQAArivWCetaRBRsC9cM+4b90LOO8z5jbI6n2YYwBTCuKZ8jjBnQu93YwXHj/sXnwQR3wcI6AC1O2K/wZjsK7zNoB++D8SZ6Dg8nwOeHWzn4s+1pf/AZxX7wPaELn1Vca/16MPp1sW8b9w7K+H7StwmhyyHOPZsDrI97DuviM8efC/7+wP2NfUGLHV7PBgrXA/cNPvP69rEd+yQNAN8J+vr6PQLzx6/3BLpD4nqZti0IQvQgBkQQBMdAAKWPUxGEqAQBOZ54O9UiEdXg8+Np5ipBEITYhBgQQRAcA12D0D9dEKIDGBAeOxATgQHRWzMFQRBiK2JABEFwjE6dOll/CULUoM9EBgMyffp0aynm4cRUvoIgCDEBMSCCIDgGprkUhKgCY2D06V0xtsE+higmgVmiBEEQ4gJiQARBcAwnBzgLQnhgcLM+0xMmPojJhDf4XRAEIbYgBkQQBEGIkWDKYftUs0LcJKZOPCAIcRUxIIIgCEKMBDlxYoMBwfTOU6ZMsZaiB4ylQbLFmAimrP7xxx+tJUEQYgJiQAQhikF26pYtW1LGjBmpdOnSKmEXhKRuZcqUCZWjAonkkA0ZiduQVZzXhxo3bkwvvfQSde3aVa2LfApImIfM4enSpVMJzXhdJC20BznIYzBo0CCVzAvbb9iwIU2bNs2qfQzm50d+BeyzaZAv5tdHxumKFSuq90WCPH5P0/bsIBcEto8s10i85yvIgYJzUaJECZV4DoN6kZEb+2FPUga2bt2q9hOJA5GQjc8VC9ncUY798xY8iUW2aVxPnFNkm+bt4fp26dIlRFc15GrANfvqq69UZnfss74PeE28ePFUUjW8DtnOa9WqpbaNJHj6unhPJK0bMWKE2jbOfdOmTdW61apVC7EuzgvWxT0FkNsB1xDrYX28jtdFYjhkbddzjCA/DY4Fma+R9E/fNoQM6cmSJXNnbUfOD1wbrI/Z0vQcGsi/gdcgcznelzOq6+D48T5IlofB5uiuhMR3bECQ6wF1MCVIJIiEeMixYgeJB/H5CxRwv+Da27OW28GxIJM/soWHNdAeSfaSJk2qMvbjPsFnEjlpwgIGCAk/OcGgk+CenTt3rrq+uNeQ5ySscTr4fsR3QY4cOWjlypVWqWeQOwZZ0sPbd06aiPsPOVAEQYhexIAIQhSDIAs/hJ6ErL8IMgGCwhdffNG4nl1g7dq14WYZ/uCDD1SCNnDkyBGVCV2vf++990J0Z9AzDbM++uijEEnOEMjbM7Drih8/vsfkfQii7esjezvvY0SYN29eqG3pSpMmTYgsyAjQTOvZFZHADMHeM888Y9wO64UXXlDnDCDgCu+aQcguj6Rv3mR6h3ANcS1NdXYBJGoL6xpCyHSOfQCmDO0m8SBxmF+9HIaGsWdUh3FhcL1gTPV6XTBooEePHqHqYEjscDZ7X+4vf1CyZEm1P5UqVbJKQmP6DOIzheBbBw8Knn/++VDr4rrOnz/fWiskuE84Uz4ypTsJjCLMs2l/Ro0aZa31GDw4sK+bIkUKj8k1MQkBf38tXrzYKg0JjG6SJElCbRcPfwRBiD7EgAhCFIMngkg2hh/B119/3Z3FFxmD8XSOfyA5mzCeTuIpOsrwVJnXh5YtW+Zen8HTRf7Rx5N4XhcJAnld/ccXxgDbRTneh7MVg6FDh7pfgyART16feuoptZw5c+YQRgUB3Ycffqjq8EQf7zlr1iz3+ni6r68PxowZ494+MqjjSSkH2GhJ8RR4hAWetD/33HNqGzjP2A+0CPD74Ikwg+3/8ssv7jo+Vywuj+iTYbRE4UkvXot/eXvo4vLmm2+qclwjPh+4Zq+++qoq531mobUA5bhGwH699HW/++47VQ4BXEtcCyzj/OvrotVBXxfgGmI9lPE1hBDcsalCyxKDVhDeBp5W69vnoBbbYXBteH2YTDaDuA5o4eD19cHYyOvBrxkyZIg6hwhKuUzP+4FM2VyO4Nd+v2G7HLAGQsLMwYMHu/cXrZwmhg8f7l4H11v/TKFFUj9GvudgaDdu3Ki6VeFhAcrQmmcH5x+fB96+ky0guKZoVcF2MVYH1wOtVGid4n3E/cCghZL3Ay1rMK68jFZgO9h3fI/xOp72HQ9zeJ2JEyeqljFe3rRpk7WWIAhRjRgQQYgG8GOJH8C33nrLKnkMWihQhy4LDLpnoAxPS3VgZvjHVCdBggSqzB5krV+/3r0+jA3DT2H1biAIXjmQx482A6PE27D3u/7kk09UuT416sGDB93r692gEAxy6w66ijF4ws7re9MFwwQ/BdaDEu7agcDnwIEDVimpxG/8fnb+97//qXK0rEQUbl3BvzpI1Mjvp/e5R+sCyuyBFJsndDNhTNcL6AE+w4EcurTYsa8LsB7K9GsIEMzy+twKArgMAaYOuhWhHF26dFDGLT4woAxejzL9fXGdeF39XsCTb5RB+jnQr6V+fzOrV69215cvX94qjR50UwzpnwEG5uK1115T9egeyeC88Ot27txplZL6PkEZulUyaNnide2ULVvWXQc5aUDw3cDbRUuuDh68oLxbt25WyePvDv04R48ercpwDuwgaSNvHzLtO75j2DjrXTvRFQxleMghCEL0EPobSRAEvxOWAeEuSVWqVLFKQhsQdF/goBjlkI4nA4JuU7y+nnHZFNDOmTNHlaFFQh+zALilBmNNdEwGBHAwqhuoRYsWqTLIPn0qP9lElwxfMBkQgL7xKNe75tgNCLqxNGnSRD3BRVcglGNsRETxZEAAB5X69dENCAInPO1GoI8xCyiHGPv1wtgKBHwIWO3r2g0IxoXgSTCwrws8GRDA66PViOEyGAiMwUFXMbQAtWnTRpXbjQ/KPvvsM/UvWoO4tcNkQLjfPrrQ2Klataqqw7gQJjwDgvE1XI8Wp8iij2OJKFu2bFHdxyDsj8mA8DmBCbN3YUR3QtTp9yYbEL6+AK1RKIPszJgxQwX83EripAFBly9+X90QgVKlSqly/mzAoLDRRCsWg+6MvA372LipU6dS8+bNPRp3oJsv3JMMjD/K0B1PEIToIfQ3kiAIficsA8L9oMMyIAgYMHAa4Mk+fmh1wmsBQR/s69evW6VmA4KB5ChDsGCHu/rgfXQ8GRA+XnTL4S4j3BUCA8Tt8FgOtAb5gicDwt1Z9DEGdgMCc4K/UQ4DgK5B9ie43uDJgOhBld4FRA+kUI6/0fUE742++frAXfv1wt88hgCv//fff9XfwG5AUqZMScmTJ1d///rrryECPuDJgCDJH8oh3bxyGYJldA/C3ytWrFDHiX2xj1NAPe4pbl3i4NRkQNgAoiuhHW5Z02fBCs+A4LgxdoKDXRyTr3A3KP1c+wI+59iOyYDw5waykzhxYlWujx1JlSqVKsM4M4a7IKG10RP8fWH/vEQGtFLhOwqTAujjrsArr7yi3q9Xr15qGa04WMb30u3bt1UZw135PM1yFZYBmT17tqp75513rJJg9AcxejcwQRCiDjEgghANcGBhNyCYTYp/GPUZq9iA5MyZU83g8u6771KWLFms2tBwQNG7d2/1pBWD0/W+5HZTYTIg6J6AMowDscPdcRAw6K0XngwIzA7KIf7Bx5NrLJtaFzi4RKCoj0nxFk8GBJnaUY79ZvSgFecWY1Hwtx5k+wIbEJxbbBdGBmNcOKCCudL773MghevEY4Ts55Hh64V9xbbxd4UKFazakLABwRNzrIvZkdAS5Ak2ILgXMFAe2bnRfYWDdoz90UEZhBYz3G/4O6xAFvUYd8CtETgfuD9MBgTXCWWeMuyjZcRbA3L69Gl1DGih4ZYwjMHwBUzewO/jaeyGt4RlQGBu+H3sLQA8lkg3ILi/eH2MdeEWEQizi3nCHwYEwITq5h2fZRgS3if+LmDjijFkdmCYUad319MJy4BgLAnqePyUDn8O8VBGEISoRwyIIEQDbEAQKPO0pZjphgdgo3uI/sPNBkTX22+/bdWGBgN87euzYF7QVUbHZEB4QDkCSzvozsDb0wN1TwYE2NfnoGfChAlqWUfvSuSLEfBkQDjIhRg9aNWFAbORoWbNmsbtQuj6gdYHHQ6IdKEblgkemK5Lb9XRYQOiK6yn4Rhkbl+fhSfXMIc6pvVMMxwxqIcBQcsIXyc8CTcZEN4e6kygC463BgRdz1COrkHctSssEx8eeF+0RNpbeCJKWAYE4Ok96vUxK2w6Ib2lVJ8JDOZNn40Nn3FP+MuA6GA8B89Ahv3S34vvUZMxZsOiX2edsAwIPwTgmdJ02MAFwmQEghAXEQMiCNEAGxCTMAuRPsgXsAHBE9/+/fsrg4In2p7gPt0Yo4HAhmf+8TTwNjoNyPjx49WyTnQZEJxb5FrA3768rw4HP5hCFmM0YBixjBYI09gBHpiLVg0YD/xtan0CfL2wr9hn/O0pwOTgDoPYsS4MKPbBE9wC8uWXXypjjCmDsYzWN9OsZKiDYAZwv+FvT1OiAtTzTGTdu3dXy7he3O0sIgYEXb28NSBoKUC3Kdy7MH9YB58Le5cfb8E9Gtl7BIRnQHgsFoQuTTBrvAyxAUG3In6AobeKYDwIr2vKiwLCMyBoXcNnOzxhhiv7PYKHHdyKAeHzwDP8MWEZEP48igERhNiFGBBBiAbYgOjT8EKYIckEGxAOMtGPXR98a4cDCv5xXbJkiVpGuQmTAeEuWKZuKhzII6DTAzgEISi3G5Br166pcsjeBUufppXhridR3QUL8Ll2yoDgX8D9zhH02gfdAz2Q4qmBTUYO2K8X/tanF9bh4I7HgGAcBI8BMWEfA8LX2jQTEUAdhPVwv+FvT4EsQD3vK7peccsP57rQj5m7YG3YsMEqCQlaCXWT5smAwCygJYGnEMb4BJ7hDd0To5PwDAhAN0UecwKhhZO7kXXq1Emtwy08kN0E4PsC5WghMRGeAcG4KHRjCk+YqlsH0zrD7GLb6A7madpbHquBqant8JTLnj4LYRkQGH/UwRjZ4ftOMqgLQvQgBkQQogH8WOLHzzQI3YTdgOTPn9+dwXry5MnqB1zHbkAQcPGgX/vTR2AyIMgWjTJ097HDSegSJkxolQTjyYCwAdJnHkLghDIELna4T7gpIPEGTwYEeSRQjieyjN2AIJDDdYHxQVcXvMaXpHV2AwI4L4JpWl89kDp+/Lg6V5g2FoE08ijo063arxe262mmLrsBwdNsHgOEp+sYb6JjNyAA+4IynA87KIdgQDDeCIEdBndjnMSAAQOMXbZ0s4RB6Cjj+1N/X35ybp9FicEEDLo58WRAsA6X29W4cWNrreghPAMC84SxDDg2fCZx76AFje8XfLYAX2cE7HZMn2+d8AyIr3D3KVOXPJgR7r6GmeewHgwnz4rG8FTd+pTVOmEZEB4TY++uivdFOYSxQYIgRD1iQAQhGoisAdGfcPIPqY7dgACethPBLAyJjilA4Wly8eTVPosNDBDq7DkePBkQntkLidIYPgeQPejg/UGeAl/wZEC++OILVa63utgNCEDQBziDMrouRRSTAWFThyeyeA/9OtoDKa5DdyaU66029utlf+KtYzcggI8P5ZCOyYBwzgUMuLbfO7wN7ibF+8LHii40OijTDQiuPR87pL8vdzeCwbLDT811M+fJgKD7DspwH2IQOoTuTCjT86tEB+EZEP7sY9/5uulT6/J4Lr7OpoHc3I0pKg0IWvzw3YFkifbPN1qu0F0MUzUDtKKaWrv0vDb2cWtMWAaEW+8gDIhnkFMGZWgFEwQhehADIgjRAAffvhoQBj/c/AOrYzIgSPqFMtShCwdmIWJMBgRBAwfyeiJCfWYeZFvWMRkQPRGhPuMMTM1LL72kyjF+gNETEaIFwBdMBoQTEUJ4Os+YDAjDMz/BjEUUkwHhwAfBF4JCjKtgPAVS3GqD3BmM6Xp5wmRAGJRDOiYDwttANyyYMuTgYHgbbEAY3kf9+AHK7N3FMN0wbwfjQhh9til7IkLsB4JWZGNnPBkQGD4MoNfH3qAlkNf1FNyGxY4dO7w6/+ERngHh1id0ueKue5xNPG3atGoZ8L0F2XOG8L2FgeAm/GFAFi5c6N4fXCe0NLER4Ycb+j3JXcr0WcU4WaN9Gl2dsAwIzhd/x+iTXfBnM6xurIIg+BcxIIIQxSAw4ilxEdChuwo/2TSB7jg8NSxPw8tCMi6UQwymyOVZsDAtKp5EAkynyutCyBkAYBCwXZThffQuCRz8QhhgzDkFIEzHqu83Zo3iLO4IzLj7Ej/ZxOB6+3FypmMIg57Rn5/XxxiUsJ7sm8D20Z2DZ9vBecZ+cG4PSA9+8SSWzSCkn1uIyyMamMFEcQCOf3ncCwZAs6mB0F0J4JpxbgTeZxbPSlWwYEG1LrJg69dLzw9iB9eSzStPw8vCtMAohxhcQ24pw+u465me0A1CwIpro5ejO5e+fS5HixvA+tzVBrlf9Gz0SHQJM446e6tX5cqV3dvCE3PMYsWJDHXjim3oQTjG+8Dk4j3RvQuGD3/zPYhzw++JFjH7U/qwQPc8fh902fMF7C9MTJEiRdR2cF9i2T4+CMeIeuT2wHgFfI6wjM+JPqYCpowHVuN7BdcD62O8D8pgeu0zduG7AdeKvy9w74X3feQtPNMY7yv/zeNRIHw/MZwcEIJZ4fEbkJ7FnMGxYN/1zw0+R3ZGjhzp3g5a1Nh8QJhmWhCE6EEMiCBEMfz0UteCBQus2pBwVwX7+iaBZcuWhSrPmjWrqkPQhDEVXI4M23prAwsD43Vq1KgRImiGMMuWnln4999/D1FvF7qF2J/KMsjEbF8fAZEv4y6Q2dm+LV0IrvXuZHpwG5YiYkDwNN1+vjCTFD99R/DN5Qi0MJOTvq4nYYDv/v37Q5WHNR0zz6wVngCCMXs5t7oguOXEdxByMkD6up7ELSkYq2Svw/EwGC+CMmTN18H1wsxJ+utwfhG469eSW/h0YTYoexnuEQTYnI2ehfvcW5CTg18Hk+0LmGFMf3+WbqoAWnXee++9EOsgoDfNkIYxONz6Z1/fPtYH4LvBvi7k6fsoInArB1o90WqKrm76e+BhhX79AJt2XRjTYnoQwZNk2GX/rOJzx60rukqXLm2tIQhCdCAGRBCiGDzlRFCGFoW2bduqp3thzfSEMQAINtBCgLEI6ErAwuBOPBlHSwhAIkP8jaePCOQQJOpP+dCagtdxkkP8sKMvPbbLLRCmbk8IgtA1At1FTAOo8dQWT4IxWBZPsPHUEe+DmY0Q8IUHutEgGMcTfT4WX0DrEgJddGfBE2V07cG5xvTDMEl29u7dq/YTY1kaNWrkPq8sGBQEijj+iIBzhNYinFMMoIYxZGAqEQxi+9hfvma4F7Cf2Gd9HxBYYxpR7D+uFwboY0wDXy90LfMEriWuBQad4+mvvl28D+4dDmTxRH769OlqPayP1+ld7NCHHq/DtK4I6mAocRw4b+iSpW8bQhc/nFee+pXXb9WqlRowj+6B+ngSmAI89fbUHQqfG5gwbNs+TTXAvY19Q/4VTNCA9dC6h/sS0xqjtQ33BnfNwrnRP1cRzWiOFhxPU8N6A+8v7hME3phtDvtsmiQCrTM4DrQm4fgwq5wncE5hitDqh/OMc+bp+2Xbtm3qPbEuPrf4rIT3feQt+E6AkWHjjfsLx4D383QNAVpgcP0wXsxTAkoAs4Xt4HODdXE/43OEz5MJjC1B6wc+YxG91oIgOI8YEEEQBEEQBEEQogwxIIIgCIIgCIIgRBliQARBEARBEARBiDLEgAiCIAiCIAiCEGWIAREEQRAEQRAEIcoQAyIIgiAIgiAIQpQhBkQQBEEQBEEQhCgjYAwI8hYgaZYoYnrjjTeM5bq8WUcUccl5DRayL5vKRSKnFeifudj6nRBXv+vkO15k17lz56yoVYgsAWNAkJSNM5Qiy63IOz377LPGcl3PPfecsVwUOcl5DdZLL71kLBeJnJY333fRqUDfP18VW48rPMXV4/akuAzHp0ggKjhDwBmQX375xSoRBEEQBEEQAglkzY9ratCggRgQhxEDIgiCIAiCIHhFylSDKFWqwa5/h7o0xBL+5mX+21TPZeHVh7WOaXkwpXDtF/59XMb1j9cJuWxaR//btX7qQeqYxYA4jxgQQRAEQRAEwStSIdBP7Qr40wym5C7hX09CvX2diC7by/B36HUGUYrUA93LIetddUp6WehteFoGYkCcRwyIIAiCIAiC4BUwHylTD3UF6EMCQilcSpV2CGXMOJjSpB3qWtb3bSglc5mItOkHU2pXHdbTXxuWsN2UqYeoYxYD4jxiQARBEARBEASvUK0fqQLHgMBUFMzfj3Ln6kulSvSg5Ckf75syJy7zUbhgX8qVvT9lyYyWjdDbMEkZEJeAGBDnEQMiCIIgCIIgeEWgGRC0eJT+sjsVzNeHmtZvRRkyDqLkqYPrkrr2M1+BPlSmVHf6yrVOtqz9Q73ek8SA+BcxIIIgCIIgCIJXRKsBsYwFxmfgX5iEZK59KfVlV6pcoQs1rtOMihfrpowH6pOkHEr1anagIoV6UP3qrSlLJhiQ4Dq8Vv3t3mZIiQHxL2JABEEQBEEQBK+IDgMCM5Ai9VBKk24IZcw80GUaHr9/UtffOXP3o7YtGlGp4p2pWaPGlCKty5i4ynPk6kP9utahQvl7UqtGTdXrg41H8L+p0g+hTK7tYawHb48lBsS/eG1ALl26RJcvX3brxo0bVg3Rw4cPVdm1a9eskmCwDl5nLzchBkQQBEEQBCGwiZYWENd7pnWZh/QZBlHRQn0oZ84BweUwGq5/U7vKO7ZqQHny9aRu7WtTxowDKFmqYVSlUlvq2LI+Va7YmhrXa6bMCm8zVbpBVKRwL8qRvR+lzzRImRb3+7kkBsS/eGVA1qxZQ5988gllyJCBUqRIQQkSJKAWLVpYtUQHDhyg8uXL04cffhjCmHTq1IkSJ05MTZo0ofv371ulZsSACIIgCIIgBDbR1QUrfcbBVK5MN8rmMgyVy3eiXLn6UdKUw1RdUpfZaN+8EeXK3Yd6d6rtMik96bPEI6l108b0VcnO1Kp5XapasQ0lca2XIvUwSuJ6Xc0q7alowR5UIH8fKugyNclsrSBiQPyLVwZk1qxZNGTIENq+fbsyGyZ2795NqVKlotGjR1slwVSsWNH6K2zEgAhC7AOto+E9fBAEQRBiDtFlQNClKn++Hi7j0I6y5+hHrRo3o/JlO1CSFMMoUbIRNLB7VapQtj11bluDfl2XjsYNK0HfT8tPmTIOpNFDvqJqVVqqddNnHkBN6regahXaU+6c/ahm5Q6UDgPXbe8nBsS/eGVA+vXrR3/++ae1ZAYGJF++fKqVREcMiCDEXmAwzp49S3fu3LFKHoMvarSMtm/fnrp160aPHj2yagRBEISYSnQOQk+WfBhVq9iO2rRoSAXy9aLxgypQ2dKdqHDhHrRlXQZq27Q+Vfy6LZ0++CE9Ov8qfT8jL6VIOYw2LM1BYwaXpSxZ+lKfrtWpa7v6lCtnf+rbqR7lzNVXmRv7e4kB8S9eGZB69eqpMR5hAQOCblkpU6akDRs2WKViQAQhtvL777/T559/rj63bdq0oa5du1KvXr2of//+SuiCWfNmSxpJ39LKlStpxYoV1isFQRCEmIo/DQiC/hRIJqgSCgYvh1gntcsUuMxC+5YNqFqFNlSkUHf6ZXkO2rs5Gd05+xYN6lqLUqUZSqMGlaE9G1NTg9rNKFHyEbTvtyR06d/4tHNDKhrWtxJlzdqXenSoRV9/1UWNFQn1Pi6JAfEvXhmQcuXKqRYQXIC8efPSvHnzrJrHwIDgSWeNGjWoVKlSVqkYEEGI7SxcuJAqb29AdamdR42/N50qVaoUbkuqIAiCENhExoAkTTWYkqYcRMlSDnYF/iHrkrm2i/IUaQdRynTItu4qw3qucn095P3Ikbs3LZxWmOpWb0FfFutEv67OQGdcBqNbuzpU21U2ZlBFWjK9EPXpXJ2+KtWJ1i3OQSf2JqBp44tTRnTJGlCBursMyOdJRri2Z05OKAbEv3hlQLJmzUpVqlShI0eO0M6dOylevHg0YsQIqzYYNiC7du1SA9VPnz6tysWACELsBt2vCvQobjQeumY/WkItW7a0XiUIgiDERHwxIDAeqVyvK1RgHFWsNI0qVZ5O2bKPcZkQJA2E8RhEWbKPolp15tCw4T/RuPG/0MBBP1K16tMpa/YRlMRVnzjFMDXYPAUGi7v+7d+9Mv29OQWlyzCYcubqQ8P7V6QD25LQjUMf0qOzb9GjM2/Sg5Nv04V/EtCmZdmoaYPGrvcZSl06VKd925JT6VJdKCm25RIGpyN3SMq0gyl1OpfxSCsGxN94ZUCSJUtGDx48sJaI9uzZQ/Hjx6f//vvPKnlsQECOHDlUdwzgyYCcO3dOde2qW7euUsKECcWACEIMpXPnzlT7fhuj8dBVrVstunfvnvUqQRAEIaYRngHBdLYI3mE6VKuG6998ecdQxwHrqNWivbRkzxk6fPwSbf71EPXqtYrSpRtGTZouoPU/7qXTp6/S3bv36f79B3T79j06efI8bdzwGw0eMIqqV23n2k5313sPoWQphtP4wWXpzpl3qG+XKtSsQUPatyUFPTjzFj10mY4HJ955rFNv062j79HKubkoX56+9MeGNHR2fwKqUrEdfZ5oFKVPP5hKfdlFDW4vUawnZc8+0GU8gruA+dOADBo0iK5fv24txT28MiAm0qRJQ+vWrbOWQhoQzJqVOnVqNftNWC0gel6R0qVLiwERhBjK8OHDqdy+OqEMh12VelazXiEIgiDERMI0IOg25TIc2XKMojJfT6O8hSdS3gLjqff8XVRg7Sn6dv8VuuEyFw/x36MHdPX2XVqzYS+dOnuVHj16qOTm0SN32YMHd+jI/h9p6pjqNHtyIVq3KBOd2/cR3Tz9Nq1emI/+dJmKB6fepfsuw3H/uM2AQC5TcvfkOzTrm1J0cEcSunXiXdr/ezL6flpemjmhFHVs2YDy5+3pMkODXBpMGTMOcpmPwX4zIBcvXlTbw8O7uIrPBqRIkSLUt29faymkAbl7966akhd9w6ULliDEbq5cuUKpWmUKZTZMqtC9ivUqQRAEISZiMiBJXWWJkw8Mbu0oOI5+XL+fjrlMxfTNh6nG5K2UcN5h6rTjvOvVwb1p7rtMxYKjV6jF1rM0cM9FOnPzjstohD1T4o0bd2nKpN+oWaMRNGZIOxrRrzr17FiRFk8rTDePfBDadNh16i26cOATGt63Ig3oXpG6d6hGNSu3okIFelL5rzpR04aN6euvOqq8IOkz+bcL1tq1a9X20BMoruKVAZk0aVKobOZly5ZVU2syugEBbdu2VQPWxYAIQuwFXTMx+121y81CGA2TmlE3+rpnZeuVgiAIQkzEbkBgOtJlGk6t2yyh6TO20ubfDqr1YCfO3r5DlX85Q2/MPkrrz3Ci6ke09tR1+nDOESqx/hT9eu4/ZUi84cb127R//0Xa+89FWr/2AHXqsIL2b0lMD8+8YTYdIfQ2Pbr4BvXqVJ0SJR5F+fP2onbN6tO4YV/T4F5VqVzpLpQx80A1/gPH5U8DMmDAAHrllVcoW7ZsVkncwysDgpMOE6KTJUsWmj17trUU2oAcO3ZMDUYvVqyYVRI2YkAEIWbx008/UePGjan8v3WNhsOu0fenUP4+3n0fCIIgCIGJbkBgPgoV/oZ+/fUQ3bv3gB4+RLepxy0ZriXadek2FVtzinZcvKXK9l27S6kXH6WyP56i4//dda3xUK3nHdq2XX/iPe9d7kT3jr9P910Gw2w8HuvRuTdo9sSi1L97FTq3NwH9uDQb5c7Tm5KmdBmO1Bj38dhY+dOAYHbZtGnTUtDTQSqfVlzEKwOSPHlyunUr+MYBGHz+0Ucf0cmTJ62S0AYEwHx89tln1lLYiAERhJjBd999R61ataLly5dT3Udms2HSmL8mqfFhgiAIQsxFNyBoLRgx4ie6ffuuVRua6y6TMPKvC5YBeURLjl2jlEtO0KHrt9VyZHl4/wzdO1ee7h9/M5ThCDEe5LjLgJx5k37/IQcd2pGM6PKr1KhuI/oi6XDXsYTsUuZvA4LYOChpkNrm3r17rdK4hVcGpGfPnjR//nxriahEiRL05ZdfWkvBmAzI6tWrKUGCBNZS2IgBEYTABzN2IMGgyWCEpQ7Un8p1rBjiQYYgCIIQ82ADkswVnOfON4a2bz/qKvVkJFCOVpCbdPAaTMojWnjkOjX97Zyq9Y3gbTKPHt2j+1eGuQzG28GGw2U0dBMS0oC8Tstm5qOlcwrQvQtv0JghpSlJquEqWSEMB8ufBgRDGp544gkKKuQyIE8FhehNFJfwyoCgxaNdu3ZUuHBhSpo0KeXOnVsNPGX279+vBqVj4PmUKVOsUtwUj9RsWN4gBkQQAp8ff/yRis0tbzQZnlTnXGsqWrcELV261NqKIAiCEFNRBiT1UEqcYhA1b76Qbt684yr1ZEAe0sU7t2n7xRu09cJNOnXzHh29fpv+vYI0Dr51PXrw8KEyNGtP3aDdl2/RnQf36cHtX+jumVx093R2unfyE4/dsR5dfI0G9qpIadIOoeqVW9HYQeVo0sjS1KJxQ8qYZSClVjNfDabkViZ2fxgQdF/GtoKquPRWELVu3dqqiVt4ZUCiAjEgghA4YAwXHixgiuybN2+qJuLFixerL2Fv8n3oavhLa+rYsaN66nPmzBlauXJliLxCgiAIQswBBiSly4B8kWwg9e+/hkJMnRsCtHzcoko/nabMK05QlZ9P07i/L9P+q//Rw0f38ZTaWi9iwID8c/k2jd97hepsOk39/zxPx65fpgf3DtH9+6fo/o0pdPdkUnpw7DV6cPwt1TKidPJtunY0PvXoUJPq1WxCVSq2oqKFu1OJYl2pYd2m1LBWSypWuAdlzzGA0qR3mSw/GZChQ4fS+++/T0F1XQYkcZCasCkuIgZEEAQ3Fy5cUElEhwwZQgVmfklZRuSjXIMLUbFZ5ajUtmpU+25ro8kIS3UetKUSGytR8eFlVb4QjCHp3r270uHDh613FgRBEGICbEA+TzqABg5a6yoxG4mb9+9RtY1nKN8Px1VrxdEbd+ji7buu8vuuV/hmPnTuP3xEh67foVwrj9KQPRfpnjWY+9GjW3TvyjC6fyoN3T+ZgO4rI/IOPTz9Fv0wpxBtW5eeLhyMRyf/+oQ2rcxO4weXo5pVW1OunH0pc5YBlD7jYMqg8oD4x4BUrlyZihcvHmxAcrj0TMCE4lGKGBBBEBQjRoyg3r17u7tXmsyEUxpL39PU/5bTyJEjqUePHnT7NgYjCkJIjh49SkeOHLGWBEEIBNiAoAtWs+aLrC5Ydh7Rn5duUc+d5+jK3eAcH7AcThiPkAS/T6vfz9GxG/esMpiQe/Tg4TV6cPcvunexMd099jptXpOWihXpSvu2JKcL/8anNk0bUvZcfahYsc5UqXx7Kl+2A5Ut3ZVKFe9JafzYBStx4sQUlNZlPGBASrnk2u6hQ4es2riDGBBBEBQdOnSgetTeaBicFMwHaz79RMWblKXz55GgShBC0rx5c2rQtY2a0EQQhMBAGRDMguX6t1jJb+jgofN0P9RUsg/p0NWbtP/KTXrw6AHd91u320d08fY9GvPPFTp0/bEBUbi8Dvbq3r1jdPKvYjSs/1D6quw8mjmpGu3elJzy5+tNyVxGKmnqYZQkxQhKnHy4MhwZMw2m1On80wULY6qfeuopCipgGZBaLj0ZRAsWLLDWiDuIARGECIDspbVq1VLjGMLL2hro3L9/ny5evKj+xuxUqdp5l808MtLNBzR022RqNLmt2gdBsNOrVy/a9OAk9Zg5hroO7x/jP3OCEBt4bECGUEmXAflt7xnafJ6TDDKP6O6D+y5jcp+O3bhFR68HT8EbLGe5ef8BbTt3g45cv02zDl2n8fuv0y9nYHweur4zHtDDB3foxtWDdPrUFTp2zGVU9v9J5w/WpyYNGrlnv9Kn303mOi5/zYL166+/qu0EVbIMCPRGkBonGdcQAyIIEQBT0N69e5eWLVumuivFVNavX68ymGMwHGa4S9U6I1U+1choGpyS3XxA3ZYPVjNrCYIJTHww6feVtJnO0NQ/XOa/bVOZwEAQohk2IMlc/5YtM4U27j9PVTecpjO3gqfZDclD2nj2BlXacIpWHL9KV+7eo4fqQUKw8N/dh0hE6DsPXUbj+p1btPbENaq76QxlX3GSPpx9nDruOE+n/ws9Q5fqDvbwGG1a142yZu1LyVMNC2VC/GVA0O347bfffmw+oC+CqGDBgtYacQcxIIIQARC4Z62cjb788Sv6ulsFNWgboAVh1apVNHfuXPUv+q5HJZcuXVJ5eJo1a0b9+vULNbgbCQBRh2myx40bp7pbmUyCP2QyHqwB56ZSqSZfW3spCI85e/YsvR3vfSpRp5IyINC8A5upcac21hqCIEQHMCDBiQgHU86cI2n1j/uo4k9nqcFvZ+mEK+BHy4PO8f/uUdm1Z+i9WUeo5sYzNPfIdTVu4+iNu7QT0+meuGyt6TswIcEtpA9Vl6yp/16hlAuP0YBdF+nuA+xPaItz+sRf1KVtHcqYsT8lTx01iQhr1KihzEYIA5LFpecCJhyPMsSACEIEefjwIX1a83OK90sCSlk+pZrNqU+fPrRx40Y1Xe2WLVto8uTJKuDftm2b9Sr/ARPUqFEjunr1qlq+ceMGjRkzRjXpYmA5uoytWLGCej0YTtV/bETVjzU1GgV/yGQ67Gr9az9qP6Wn2ndBYL799luauHmZStjFBgQatmo2jZ0z1VpLEISo5rEBCQ7QWzRfSD/vO0vF156mgj+cpnF7L9ONu49bKh+4jMG/V+9Q1+0X6NWZB+mdmUco5aITlG35acq14gTNP3TJtVb4bSBYw5tumGhVgSFZc+oGDf/7Ep2/fd/wukd0+84D6tVjMpUv3YFSq2l3Q5oQfxiQlClTUlBqzXxAJV1ybfvEiRPWWnEDMSCC4APofvX5psQU/6+EHlXnWANq08Y/T2uRp2PQoEHUpUsXqlq1qspQnuFkzhCCAUC3qupXm4cyBlEhk9nwpNJ9q9H3x9dZRyfEZdDFCi12bdu2VYbj05RJaciKGSFMSPOu7d3jlwRBiFp0A4JxIElTDKSZ3/1G4w5dp6emH6Hnphyin89ct9Z+DMaE/HHpP+q76xJ9veE0VdxwhuYevkL/YVpeb4yFa53Lt+7Q0Ru36Y7VqqFMifp/aDD+5Pj1m/TfveBZuHQwaP6/+w/o28lbqHDB7pQ3bx91LLoJcdqA3Llzh/7v//6PgvLbDEhNl54IUl1O4xJiQATBBzBVbf5mBYzGQ9dnXRLRuXPnrFcFz4ABmUC3qc2bN6vB4eHRuHFj1e0KZD2Vz2g+oksmgxGeRt6ZR9Xb1VHHI8Rd0O2qbNmyqjXx10enldn4/th2evLJJ0MYkLUn96hWR0EQop4QBsSlxEkHUof2S2np6Zv0/KxDFDT1MI38x9St6rEJwDgQHgtiMhCq1NaVC6UY0F7rl1PU688L9Nv5m3T+1n26ff8eXb5zl26p386Qr8E2TOYG60799zJt3H6cChWZSOkzDqBUlunwlwFBjwhsI+hrzXywXg2ibt26WWvGDcSACIKPrFmzhnL3yWs0Hqx3ZnxARSYUUy0UrVq1ov79+6uWC3TbwpdNvXr1aN++fWp71apVU12l0HULT4DDArMDAbvxYJmMQVTIZC68VcO+LVT2dSHuggGaMCG62YBaj+1PG24fDVE2ZOY3KrGlIAhRi92AJE05iHLnHUtbDl+ibD+coKBpByjXqpO08+It1RUKCk4SGGw2MDMV/g4LtFDMO3RVJRrUwZS+C45cpSQLjlLi+UepwKpTVGvTKZpx4CJduY1B8HbTYgbbb7D5HPX54xxNnLCJ0mYIHojuTwMyceJEeu2110KbD+izIJWcMC4hBkQQIsHSpUsp9cB0RvOhtDshvdL4dXqpwiv0/uqP3OXZTxWgFhfbqe4m9evXV8n4MHicDUTuXvnUgHdPYDau2ucbhTAdukzmwN8ymQpvNebhIirbqKJXrT9C7OTatWsq74duMlibHp6iFef2hCpv0r6V9WpBEKIKuwGBPkvSnyZM+IXmHLhCn8w/Qk9NO0Sfuf5t/fsZpXZbz9Lfl2/T3qu3aOuFG1YXKs8cun6X0n9/grruPEd3H4ac+e6+y4Tsu3qThv51mVpuO09zXYbk7K3bdMWlR14aEJiiBr9foOyrT9Hfh87RV2W+paSu49KPyWkDggeOefPmNRuQzC69EDAheZQgBkQQIgn6bRbtW5wS/p0opPnwIJNhSLsvW4hlGJSv21QI0X1LZ/To0Spzqv4aXSaD4E+ZTEVE1GhWB5q8fY51dEJc4+DBg8p8rL28P5TJCEste3SytiAIQlRhMiDJ0gymfAXG0twFf9D0vRcp56rT9NH8o5Ro4XGq+uNJqrbhFKVfdoK+WHSCiq89pWbLQmuIiVsPHtDYvZcoyffHKeH8w7To6FWXYQl7+m3MfDVg1/lQZsUT91zrVfnlLGX64SSduXaLGjdZQElS+teApE+fnoJS2IwHq5hLru17+s2PjYgBEQQHwH1bpGlRStQ/iWr1MBkPlskwmJTlYG7KUDeTe3YrHXwJfjowsfF1JoPgb5lMhbdC60eNtnWtIxPiGvjBbdq0KW2+f9JoMsKSGBBBiHpMBgRKmmoQ5co7hiaM20TLtxyjKb8ep6k/H6YR43+h8bO20cDt56jTtvNUZv1JmnHgssGAYPmh6mKVf+VxarPiX4o/9wilWXKMFh67Sqf+u0tnb91zmZeQXa3QnWrGwav08byj9MtZjLEMrxXkER26fosyLD1B5X8+Q5ev3aR69ef61YCgdf/ZZ5+loDw248Gq7pJr+5jGP64gBkQQHASDzJI2TE7x90TOfLDS7MpCn9b8QiU/1EmzJwvF72renskg+FMmU+GtxtxZSFXb1qbhe2Ra1bgKEmFiYgaTwQhPYkAEIerxZEDUDFKpXHWu+kxZRlH2nOMoc7ZRlDz1QEqfcSiVLTedqladSUMmbabe287Qlgv/0X/3H9JNl67dfaDygozce5HyrDlJI38+SqVKf0NdZ++gfKtP0Kfzj6kWkYKuuvbbTtHPZ67RFddrLt15SAuPXqWcq07QSzOPUOJFJ2nFyRvKlNhB9yy81+5Lt+irdSdd5uYo7XDtw5YthylvgbGULNTxOGdA/vzzT/X6oHKa6bDr5aA4NbmGGBBBcJjdu3dTwqafRdp8sFJty0RftijtzgCd4UROer9xfEq9M7NxfZNJ8JdMpsJbTbr8PX3dsDKNODlTHZcQN0ECTZO58Eatena2tiIIQlThyYDoSpYaGqyEQB5liVMOokTJB1LuXKOoZ/+1NGvPGfr94n/0y/mbtODYdRr/7zUatOcifbt8DzVuOM/1PoPoq9Lf0ohvfqOxPx2msZuP0+gFO2nE+F9p6t/naNz+K9Rm+0Uq8/NpGrzuX6q+cB89N+MIpVx8nCb/e4lu3Hs8phCGZPfl/2jSvkvUass5avDbeVpx4j86cuQCNW48T5km+zE4aUCQ1+jFF1+koDoG48H6JIi++uor6xWxHzEgguAHZs+eTfFnfRJp88HK/HNuer9BfHq/SXx6r8GHlGRxauN6kMko+EMmUxER1e/XTHI5xHHmzJmjvvNN5sIbSQuIIEQ93hgQT0IrSbJUgylVmsHUqMkCWrhkF23cfox++eMkbfj1EE2a9CvlyzuGkqYYpNaHgUmXYTiVLDmJypWbStlzjKLUrm30H7CK1u06ST/8e55+/fsUdWi/mOo0mk/NfjlFqZcdp3dmH6bav5ylb12mZpHL3AzYdYmq/XyKlrr+/vPoJfp9xzFav24f1W84l1Kmde2byzCF3lfnDEiTJk0oW7ZsZuPByuDSywETlvsdMSCC4Ae++eYbyrwku9Eg+Fsms+C0TIYioipcpYR1toS4CDL2I1u/yVh4q9bSAiIIUU5kDIhbSPqXagilcgX/GbKOpCzZR1P6TMNV0I/Wk9DrB7emqNe5lDLdEMqeazQVLDyecuUeQ6nTDXWVD6UKlabQ7OV7aPGhy9Tot3NU/sfzVGnDWZWX5MCVm3TuwnVq3Hghpc84nNKkd5khbNP+XpacNCBZsmShoGQ2w2FXEZdc73H5simHSuxDDIggOMzt27dVokB0lTIZBH/LZBiclMlM+KJG/VpaZ0yIi/Tu3ZtWnN1tNBbeqv2gXsrICIIQdThiQOwymY5wpLp4pYIx4bKhlCTFQMrqMjSdOiyllS4j8ssvB2nLlqO0adMh+v77P6l27TmUJPkAr97PKQOC7tMvvPACBeWyGQ67qrrkeo9169ZZr4zdiAERBIdBlnQkSDOZA3/LZBiclMlI+KrGYkDiLLt27aIJEya43Ppqo7HwVp3HDqLz589bWxUEISrw1oDAHHyRdAAlSj6IUqR1mYOUg+kz1zKX6esmSuYqSzYweNm1/S+SDlTrfu76V8/PAVOA136u6ga4DEfwdhKrsoGq7LPEAyhhov5qO5lcZiR7zjGUPtMINUD+08T9re0GC+8DA4P94/fQ38sJA/LPP/+o1waV0cyGJ70YpJIVxwXEgAiCH0BiQZNB8LdMpsFJmYyELxp1fR6Vb17FOltCXOLhw4cq58fDm6uUAWGZDEZ46jN3Iq35e6u1ZUEQogJvB6HnLTiWOnRYRg0aLqBU6YZQqbLfUrceP7i0iurUm+MyJDAPwS0YTZouombNF1GGjEMpV56x1LbdYurSbRW1abeUcrqWk6V2vZ9rPXSbwva6dl9D3bqvospVZ7iMxRCqXmMGde32g3qNW11d9dVmUbESE13rr6TOruUuXVeHWKd9h+WUz7WfMCv2Y3DKgEyfPp2ee+45CqptMBx2JQhS8XBcQAyIIPiBXr16GQ2Cv2UyDU7JZCR8VcVONWjShUXW2RLiChcuXKC2bduqKSl186HLZDQ8aebfP9PYud9ZWxcEISrwxoDAXNSrP4/On79BW347TGldxmHgoB+tLTyigwfPU5q0wyhZysGUJNUg2vHHcdf3winKlXscVao4g86evUb37z+ga9duUqfOy9T4jqSpBlPRYpPowIHzKq/Go0ePaObM7ZQsxSD6ftEetd2rV26q1547d53Ou/Tt5C3UrvX3dPrUNTp54irduHFbve7q1Vt08uRV+uuvM1SjxkzXfoRskYGcMiAtWrSgjBkzmg2HXelceiVgQnO/IgZEEPxA165djQbB3zIZB6dkMhK+qPfRidR2VBfrTAlxBSTUrFGjBn3//fdG42GSyXTo2vTgpEzFKwhRjDcGJKkyIPOVAdm8+RClTjeMBgz8ie7evUdnTl+mmzfvUKNG8yix1Y1q+w6XAdl5mnLnGUcVK7gMyJnrdOjAObpx/SYtWvSn6kKVLPUgat9hqTIP+/856drWfZoxw2VAUg50rbPbZT8e0ciRP1GVajOoZu3ZVKvOHCr+5STKlWc0Va06iypVnkE/rNpD9+4+oFmzdlClKjOoQqUZlDX7SL9Ow5srV67g15sMh12FXHoiiK5fv2692jNnz561/oqZiAERBD+AOb8z/JrDaBL8KZNxcEImI+GrKgytQysvbrTOlBBX6NKlS/C0ywaj4Y1MBgRq3rW99Q6CIEQFyoCgS5QWrNuFweAhDchQZUBuXL9NU6dspr17T9O2bUcob96x9EXygS4DcsJmQK7RDyv/ofXr/qY9e05R/sITKV2m4bR4yS66dOk/GuUyGsEGZAcltwwIWkAaN16gxn+gBSZpyuCB6tifZKkGUXKX0ZkxfSvduXOfhgz5yfW6Qe56k5wwIGhtefnllykoh81oeFJll1zv8/PPP1tbMHPr1i0qXry4tRSaU6dO0YEDB+jo0aNWSWiQs+zvv/+2lkKD7rKIyU+fPm2VOIsYEEHwA5cuXaK8vQsaTYI/ZTIPTshkJHxV1Q51rLMkxCVatWrlMhJrQxmLiMpuQNr07iozYQlCFOJVFyybAUnjMiADXQbkv//uUJcuK2ngoHXKSDRvsZC+SOYyINu1FpCvp9MZlwFZsuQvGjp0A509d43KVZhGefNNpF27T9JPP+6nli2WqNml7AZkwvjNVK/efGrcaKGabrdoyUlqf2AmUqQaTDNnbFMGZOjQn9Syfb91OWFA/v33X/W6oNKayQhPzwfRiBEjrC2YiR8/vtquHexfvnz5gt/TUrp06ejatWvWGqSm+U2WLJm7/t1331UD5XV++OEHeuKJJ9zrFChQQBkSJxEDIgh+An3d0x2M2lwgJvMQWZlMhK8acnY6tRvT1TpDQlyiU6dORkMRGcGAbDjwJ02aNMl6F0EQ/I2vBmTAwA3KgHTrupJKlpxMt2/fpRkzf1ezU+3YrrWAWAZk5Q//ULPmS+jmzdvUsdMK+rLUFFU+atTPLgPyfSgDgtaGGzfuKmNz+dJNuuB678FDf1YzXEWXAZk3bx7973//824AOit+EFWrVs3aQmj69OnjNgZ2kEkd5cuWLVPmJ3/+/Gq5cuXK1hqkusKiDC0o7du3V3+nSpXKqiW6d+8evfbaa6ocRojNyrhx46w1nEEMiCD4iZMnT1KmrtmMRsEfMpkHJ2QyEr6q769jqefa4dYZEuIKW7ZsoZkzZxpNRKR1Z4My+04/nRMEwUxkDUiPnj9QshQDaP2P++jEictUqfJM+v330C0ga9bso4IFJ6gB68uX7aFWrRa7Xn+LGjdb6PrMowXkYagWkG8mbaHGTRZRi5aLqXmLxVSi1Ldqf6LLgCDAT5MmjdloeFIal143h+dTp05V+/Hkk0/Sq6++apUGg54XXMfAlMEAPfvss2oZg/f/7//+j9588021DLJmzapehy5b4LvvvlPLrVu3Vst3795V2/zggw/UslOIAREEP4L5vNPtjNkmxGQkfFW3+QPC7HMqxE7Q/er+jZVmA+GAtv62mObOnWu9myAI/iSyBqRnr1WUOMUgqlhxGp06dZXWrttLW7eGNiBr1/5LSZMPpjlz/6BzZ6/Q778doH17z1D+guOofYdlRgOCmbc+/LgXfZqoH32WuB8lSh6cWwTZ01OkjHoDgq5LtWvXNhsNTyrg0pNBapyHHQxOP3jwIL3++uuhDAgm+sA+Qnfu3LFKieLFi0dPP/20+nvfvn2qvkqVx9PgT5w4UZXNnz9fLfOxbt36eIpztJDAhMDAOIUYEEHwI+h3mbddAaNZ8IdMBiKyMhkJX9ViaPvggchCnGH9+vW0fPlyo3FwTHe3uJ/WCYLgX7wzIIPUWIzHg9CDZ8FSBqTnKpX7I2OW4bTyh79Vq8blS/9pBmSG24Ak/KI/tWy9mC5dvkG3b9+m2bN+VzNWdegIA/LIZUAez4IFA9K//3r68stvqVy576hc+e+oSLFvKFVay4DoLSBDosaAoKUhKJtmLrxRBZdc74WWY0+YDAhYvXo1rVq1yloiZSKwLXSjAkuWLFHLQ4YEHxf46aefVJnqJusiZ86calkfN1KuXDlVtn//fqsk8ogBEQQ/g/6aGf8yGwanZTIQTshkJnxR3V5NVJOwEHdo2bKlyySsCW0aHNaqFd+pH1JBEPyLNwZETcNbdwGdOX2NNm06RGnSD6N+A9bTtau3qEf3VcGJ/1IPpF69V9GVKzfp3t379MeOk8EGpMIMOnXyKq1Zu58+/qIflSg1if7995wyMy1aLqTPkvSn9u2XKiMxffo2lQdk/oJdanrdixdv0mnXe0IwMd9/v1sZnZSph7r2eaBr/d9dhueuKwDf4Fo27zsrsgYED1/wGiQXDEocQT0VRGXLlrW2FBpPBkRnwIABqtUCXa7WrVunygYPHqz2SW8xhqlAWcmSJdXyp59+6m4xYXisiG5uIosYEEHwM5jCLmePPEbD4LRM5sEJmcyEL2rQq5l1VoS4wG+//UYLFiwwGgan9ejubmrXrp31zoIg+At0eUqWwmUyUg1SyQFNQgtI4cLjaejQ9dS23TKVxfzrStNo9KifqEy5qS6DErxOluwjqUfPlTRq9Ebq2m0lZcgwkvLmHeMKlNdR69bL6POkAyhDphGuuhXUr996ypFrNH3hKitV+lsaNeoX1c0raYqB1KjxfBo18hcaOXKTS/j3F9c2f6E2bZdSqnRDKZlrn5BssF79Oaq8SmUkHzTvOwuvwQB54IsBWbp0qXpN0PsufRBBvRI885QnwjIg2EeM18B7owVG70rVr18/Va7yMVkcOXJElRUpUkQtJ0yYkJ5//nn1N9OtWze1jmrNdggxIILgZzCjBD70JsPgtEzmwQmZzIQvqtm1AV25csU6M0JsB4bg4a0NRsPguO5soD49m9HNmzetdxcEwR/kzDmacuQcS9lzuZTbg1CXcwxlyzGasmF9LOfi5THu1+LvrDlGUrbsrnJXHbab07Vedtff2XO4/nWto17rWs6KZfVa/Bu8jNfnwPthu9ld21Jy1eFf1GObWB/bwXrq/fA+rteFtf8uYX28FvhiQBDP4jVBzVzqGjE9/d7TqtXBE54MCLo4v/3228pADBs2zCp9DAaxY3pdDDRn/vjjD7WfdeoET5GP8R5PPfWUmmWMadiwoVonrG5hEUUMiCD4GQy6/nRYEqNhcFom8+CUTIYiohp9Zo7qkibEfjBzSnDuD4NZ8JPWr5lBa9assfZAEATBGWKKAalZs6Yqx4B0Bg9lOLEhWqWxT82bN1fLAIPPUTZ+/Hi1zOM9eFYsgGzuKHPyAaIYEEHwM3gKXOFIdaNh8IdM5sEJmQyFL2rYp4WaLjCus2LFCjp37py15B0YP7Nr1y41NzvuK+7XG4jghwrZz01GwV+6df1PMbiCIDhOTDAgmIoc+TvQdWvHjh1WKdGUKVNUNnaA72XsU4oUKdQyQMsHyjZu3KiW+/btq5ZnzJihlgHey94tK7KIAREEP1OvXj01dZ3JLPhDJvPglEyGIqL6bvfCOD9l6l9//aVyVzRr1ow2bdpklYYGRm3lypXUu3dv6tq1q+qHO/ObcnTxYFuiW6tU177duzH7C9G2bdvowoUL6u9AoFevXnTsXz/l/vCotdSxfSNrDwRBECLH3j3BU+HGBAOC6XnV+7mEblalSpVS+ZfeeOMNNRCdSZIkiVoHU/IiK/pzzz1HL730kmq1Bmj5wOuRbR0PvTCOD+uXLl1a1TuFGBBB8DM//vgj9ezZk0q2L0U52+ahT1p9Tgk6fkaJWySnjB2zUKKWyShe6wQUr+3HFK/9x5TuQOSyp5uMg1MyGYqIasajNdS5c2fr7MRNOnbsSEf3tKcHF7rSmGE11fKePXtUMzn67bLZwN+bN28OntP9cpdQenR1uPqRwuvRZzddunTWO0QvGHypTKbRJPhXI4d1jHDLkiAIgolAMyAbNmxQ2c0xSxVMBVo7eFzGsWPH1PuhZTxlypTB722pYsWKah3A0+5C+N3Av8hZpsMxucribq176tQpq9YZxIAIQhQz+toEGuNSl8u9qO75Jqps0vXvaNy1SfTxoM8p+U/pjcbCW5mMg5MymYqIaOj1WZT7y3zquOMiY8eOVdMz6kbizpmONH5oMVq7uAFdOeL60dHqvNX8qWXUdyjdfDy7ibfgKde0adOoadOmIQYeMngy9ueff1pLYYN55ocOHWo0B1GhI/vn0zfffGPtjSAIgu8EmgHB93DdunUpc+bMlDFjRtXDYu/evaoO3+NoFccDK3TH6t+/P1WrVk0NIEcCQx088MqTJw+lTZuWfvjhB6s0JBMmTFAPtYoWLeq4+QBiQAQhgEjdJwOl2ZPFaCy8lck0OCmTqYio6i1oR1Va1KDFixfTjRs3rKOPG3Tv3j34D4OJiIwuHW6jvkO7t8tJzRsVC5FoKizw1KxFixbqyRr6/vbo0UM15TMYzIgfvLx587r7CJtAU36bNm2C54k3GIOoVJdOja29EgRB8J1A7YIVGxADIggBRJkyZYymIqIyGQenZDIUvmjCze+p0YCWKnNrXAHzrWPA38OLnUMZiMhq58a6VDjfp+7lWtVyh5gJxRO45+5cfZyp/OrZRTRxbBfVrQtdBzGQ/Myxxa66tdSoQUU6c+aM9crHHD58WLWeXD2L9UKagehQvz5t4pyxFQTBefbtFgPiL8SACEKAgCbTZ599lj7qmZBS7chMb5R6h96tE89oMMKTyTg4KZOh8EVjVk9W0wLGJTDnepP6BeneuU4hDERklStbAjq6q6l7+erRtq73KaBMBL5XMRGCDn5IW7duTb//MtIYxJt089JS6t2jiWrFwRgVzK4yfPhwNaD+/o2VxtdEh3b8Pis4AaILTDHZoUMH1RXh5MmTqkwQBMEbxID4DzEgQrSBDOGvNnudXir9ClUeVdUqjVtgNiTMcIQZg5Az4Yvpyemd6h/QK7lfp0RzUtALKV4yGozwZDINTspkJnxR88mdIvSFHltAF6fuHUqGMBCRFQyIqRzjS5bMLE89O+SiLm1y0tA+BalP59w0sEc+unW6gzGA907r6ODeBXTw76mGuujWWmrRrBr9ufUbmvpNaypeNAulTp1adRETBEHwFjEg/kMMiBAt4Knkqw3foHhbPqb4fyWkkr1LqSnh4hJI+jN48GA1wDfTydxGI/FOtfeVITHVhSWTaXBaJkMRUVXoUZN23Y+bMxZhppIpo0sYTYMvypfrE2O5XZcOtQ7RUuKWMZCPuXp0axXVql6IHt5cRZW+zkO3ryyjOTNHqxYoQRAEbxAD4j/EgAiOgoyb4YFuG5iiE8aDVe/fxmrGhtjMtWvXVF6H7du3q/wP6HpkMg92fdDsI3ox9cv0UvqX6eUsr9KLaV+mzyYlNa7LMhkGp2UyFBFVpZ61rbMTuPAPDgZXN27cWM1i5RRd2uYPbQR8VN6cHxvLIyxDMB9TNWpoI9q1bTx161RZLd+/uYU6depknX1BEISw2f1H8FgyMSDOIwZEcAwMRK1QoQI1adJETfFm5+O/P6f3lnxIr7V/0208OGAueLokFWxTOFb20UZuB5wTdLXCFHmY+Snt3qwhDENElO5gdnqr4nthds8yGQZ/yGQqIqLSXatYZynwQDcpDKyG6ciVKxctW7ZMlWMsgT5LFLh165aaIQrmGp8DZDnHj8fatWtp586dxqltAe4HownwQZ66YPksWzAfE3Xv+gpq1rgU9exWjc6fmEcP/vuBGtRzmRFBEAQvOBg8w60YED8gBkRwDDxZRHeipLtTUYFWhazSx8TfnZBeqvQKpfs3mzFo7nm6n5ohSCVdiyXgfNSvX99jF6vI6KXMrnO577GRMRkEf8pkKCKqYj0q0EkKvNmKYCgwv/q9e/dUIItuPBzUXj+/hCaO7aRmh0LCwHHjxqkkT2gh2b9/vxqUje5VJ/7pSJvXdaKFCxeqQdv4fOBvtU3rPYrkfzxrVWSVM+tHxvJIyTrmmKydv4+lMcMbU9rUn1G1yvnpwN5gIykIghAe//4TPHmHGBDnEQMiOAaeFn+0K7hl45UGr9GHW4PHd7DerR0v3CR7WXbkobJty1tbjPkgyBw4cKDxWCOrlzK8ov41mYOokMlQRFSVJzemWq0aU7ly5awzFhhs2rRJtVSZAlq3rCD9+J5mdOVIm5CBu0lXh9D2TYOVGcGsURgQfXpvC/O6PihbpvjG8kjLdOwxTEMH1qNWzctQjy5VqU+PGtS/bzuVJyUiwYQgCHGPfX/dVv+KAXEeMSBxCAzyxo8u5vfHFJp4cnvixAmrNvIcOnSIMlbKpFo6Pvg5Ab1Y7mV67/sP6fMpyejduvEo8cJUoYJokzKNy07btm2zthqzQR6G1L0il9ncpIrHG9BHxRIajUFUyWQofNGwVbOp64gB1hmLfpAxtnnz5qq7jimYVTIF6tEsdMHKnT0BZUz7AWXPHJ9yZPmI8uT4mPLn/oSG9SlA989HYtpf0zmIYbp7bcXjlqy7v6t8JpgIAi1T+C60T1MsCIJw8Wzwv2JAnEcMSCxnx44dVLlyZTXf/3fffacGQYNP/v6CPvgpAb3f2mUM2iZVA8DDErqatGvXTglPcO316I6CusKFC1PKWWlUkJxmVxb6dFwSSrwoFaU/miNUEO1Rx3NS0ZYl1H7GdP755x9KPiGt+Th9EAf/yZqkpTyzSoQwBFEtk5nwRT/fOUbVOzen2m2aBmfRjkIwVgktETDlo0ePpmnTplHt2rXpwsn5oQLYEDIF6QEgZEO3l1052ob6d8tDSRK9RZ1bZw9V75VM5yAW6Z9di1RXSU9jdQRBiJs8sp5LiAFxHjEgsZzdu3fT8uXLKcFfn4XoDuUvmYJmX1RxSJVY0T1i1qxZlHR5sCHzVqZgX1fN263orbTvGuuiUiYz4Ys20xmlXx+dpoGTx7gHe/sTGB10g5o+fTrdubbBFYSup+MHZtChf6aqgcumIDWETEG6v7S1QtgyvcaD0BKSMMFrdPesD60hpvMQi7R+9Vg1dkcQBMGNGBC/IQYklsMGxGQWnJIpiI6seu7oq4LDmMzFixepUaNGxuMzBfTeqtT2ahQvfwJjXVTKZCZ8FZuQ31xq1b2jmknKCRBQYhYqHQwU79KxqjEI9VqmAD0yMhkLb2XaXhhaOqs8VfgqmbEuXJnORSzRg//WUId29ay7RBAEgeiBNSeOGBDnEQMSy/GnATEF1k6pz4VB1LdvX+soYgYbNmxQ4wfAmjVrVJe0WldaGoP3yOrDgh9Tyd+qGOuiSiYj4avYgEC/3D1BtZo0oPPnz6tz6Su493v27KlyznTo0IFGjRqlWj5KlSpFF0+F08UqPJmC84jKZCZ8kWnb4ejTT16nYgU/o63raxnrw5TpfMQSdWzf0Lp7BEEQiO5Yqc3EgDiPGJBYjtMGxGQW/KEul3upsSYxgb///ptatmypWmwqVapEDRs2VJneTUG7U6p+rQW9luRNKvt3bWN9VMhkJHyVbkCgn28eUfk3MIg/osyZM4f69OlDbVqUVdmwObg8fmAWbd88nn79aViIoNMnmQLziMpkJnyVafvhCNnQs2T8kKaN/dJY71Gm8xFL1LN7M+suEgRBILp/N/hfMSDOIwYkluOUATGZBH+q2W+taerUqdZRBC5IOIen7LXvt6GR9K1VSsaA3WlVPtuY3s74nrEuKmQyEr7KbkCgDVcPKBOCrmwRAblkvBrHERmZAvOIymQkfJVp+14qZbJ3qEXDjDR+aFFKm/I9Sp7kbWrfPKtxXbdM5yQWqFOHRtZdJAiCQHT3VvC/YkCcRwxILCcyBsRkDKJKFcdXoQMHDlhHEZggySBmGOOAvAl1oSE0MUSQ7m+l7pSFsozIZ6zzt0xGwleZDAj048X91KtXLzVVKhL8rV+/no4cOWJdATNjx46lI/umGQNMR2QKyCMqk4mIrEzv46VgPgZ0z0t7tzRUy/Wqp6FGtdOFWi+ETOcmhqtbl6bWXSQIguDiYfA/YkCcRwxILCeiBsRkBqJDpXuXoZs3rc6XAcKNGzfo22+/Vcbjt99+oxYtWlDFw/WNwXlUCS0v72b9wFjnb5mMhK8ymQ+7Vl/aS5M2LKF48eKp8TXMhQsX1PKECRPUvV63VhG6cSGcJIKRkSkYj6hMBiKyMr1PJNS4TnplRNiUGGU6PzFQaDHr37sWzZs9yrqrBEEQXDwK/kcMiPOIAYnlsAHJuD+r0XCwTCYgOlWq51f033//0e3bt+nnn3+mJUuWWEcUPSxatEh9GSBDNvIFYLxH3UfmwDyqhRmxqp5rYqzzp0xGwleZDIcnpc2dlSo2rUN//PGHyjRfr149WnpiJy07/SdN3voDLTyy1RhkOiZTIB4RmcyDUzK9XyTUoUVW+iTBa3TjhMvwGeqN5ycGaUCfWpQjW3J64YVnKXmyj+nXjXOtT7wgCILLfzwMnodXDIjziAGJ5bABAQn/ThTQpkNXkznNVaDfr18/1e0mxZR0VLFnZXr0yHocEQVgFiYYH2TFXr16tTEIDwTln/8lJW+ezljnT5mMhK8yGQ1PSp0zM/189zh1HthbJdhccGhLqHVMwaZjMgXiEZHJODgl0/tFQn9sqEPPPfd02APVTecohmjn72Ppp9WD6Nq572nX9lk0cWwn69MvCIIAxID4CzEgsRzdgHx3aTr1Ot6fSp4pbwz6A12p1mWiIs2KqVYRf3Ps2DF1TyKTPLpcmQLwQNI7WaK2G5bJRERGdgMRlrIWy0+rLu011rFMwaZjMgXhEZHJODgp03v6qOnjv6Rm9TIY60LIdJ5ikE4fmU21apR1T6MtCIIA7ty+of4VA+I8YkBiOWfOnFFdVNBHvkePHjRgwADq1q0bFW9fkkp0/JIKtShCOWrkorqD61POUwWNgX8gKfWOzJSrbh46d+6cdYT+AdPo1tgV9d2afNW72eJR9SvNjHX+kMlEREYmE+FJJetWptE/LjDWsUxBpmMyBeDeymQYnJbpfX3UzZMdKE+Oj411oWQ6VzFAC2Z3pvRpv6DePVtan35BEAQmeBS6GBDnEQMSh7lz5467SxMGVRftUsIY9AeSEPzW/K8lFW5Zgv766y+17xHh9OnTatrcrl27qu47J0+etGpCMnjwYFdA3zxU4B2oQmLCiscbGOv8IZOJiIxMJsKTGg7oTG3GDTDW6TIFm5GWKfCOiEyGwR8yvbePypYpvrHcKNM5C2CNH9WU8uZOTf9dWktNGlWyPv2CIAhM4BqQffv2WX95Zv/+/dZfgYcYEMHNd999R+mXZzMG/tEtewBc52FbKtG7jBqb4Q3otjVkyBA1pqTmjeDs5K1u96RmzZq5u12gqxVaiaZMmUI1a9YM9Z6BrCQN0lCR1eWMdf6QyURERiYD4UmDlk+nr1vUM9bpMgWckZYp6I6ITGbBHzK9t4+qXC45zfv2K2OdUabzFmDCLGltW5ajTT8OpdIls1LGDKnoxIkT6ntAEAThMYFpQJAfK2vWrNaSmWnTpqmYxwQePnfu3JmGDRvmsVv72bNnVWJlTMLjD8SACG5wQ6aoncpoAKJLpuBXV9kpVWjSpEnWEZi5du2a+vJA/gj76wduHE6rVq2iBw8eqGzmhw4doj179qjpbe3rBrLK7a1NryV7k+o+NNc7KZOBiIxM5iEsLTn5B2UrUdBYp8sUeEZapoA7IjKZBX/I9N4+6uHFLipBYZjT8bJM5ywA9WWJLFStcn7q06M6LZrbnWrXLGd9WwiCIOgEngFBrPZ///d/atue2L59u6pHF3w7eNjy2muvBe+bS//73//UbKM6Y8aMcddDH3/8sePjb8WACCFAC4DJCESlTEFvWKq0rq7qVgUTYefo0aNUt25dqnquaajX1aP2VNkVgJw6dYq+//57WrNmTah1YpLQDSv/wlLGOl9lMgxOymQcvFGaXFmM5bpMgWekZQq6vZXJKPhTpn3wURcOtqLEn79Je36tb6x3y3TOAkwTRjejSl/ncS/37tGU/vlzuvWNIQiCoBNYBgQmoEqVKm5jYOLgwYP0+uuvq3p0NbdTrFgxVde/f381SRH+hsFg8ND2ueeeoyeffJL+/fdfKlOmjFoHXdedRAxIHOThw4e0ZcsWmjNnTqhpbbt06WI0BVEhUwDsrWrsdRkMl9EYOHCgShY4c+ZM9eEdNWoU1bjRwviahmtbUpdZPdVxDxo0iGqcizljPuz6tFISZUBMdWHJZAqiUibj4I2QC8RUrksPOh2TKej2ViaT4E+Z9iESOvdvK8qb82PKkvFD+vST19UA9VDrmc5ZAOnM0TlUpWJeSpPqU+rYtgK1aVGW1q2eob4DBEEQQhNYBuSbb75R5gCtFq+++qpVGpICBQpQokSJ1HvrSXsBxv6i/MMPP7RKiIoWLarKdu3apZbHjh2rlrn7FmJGvN8bb7yhlp1CDEgcAkn0YDCgZcuWUZdl3dUYiMOHD1trBLeApD+Sw2gQ/CVTYOyrat5sSZVONKQyu2tSnQdtjeuwck4qTPX+aEUbNmxQfSFN6/hDpkA8Mhp+cy7FS5nAWBfIMpkGb+WNAYFMQWikZA+4IyKTSfCnTPvgkDAuZPXCiiHLTecrQPTgvx9o8viW1LVjJbp5aenjujubiO5FfDILQRDiCoFlQO7fv083b95ULRyeDAgS9P7555/qve0GBKkZUF67dm2rJHj8L8rw4BbUqlVLLbMhAenTp6cnnnhCGRinEAMSS0EW8cuXLythKl4E2JhaFk4WZDqZm7KeykdTL81QLrd3795q8PWr+d6gFD+nNxoFJ2UKzKNate+1oVQdMlHuacWM9U7IFHj7Q59kSWQsD1SZzEJElDZPNmO5XXoQGmnpwbYvMpkEf8u0Hw4od/YEdPu0rQXEdM4CRDOmtKMV3/eixfO6u8t++3k4dW5fkapX/UryfwiC4IHAGwMCwjIggI2G3YDMmzdPlY8ePdoqebyfrVq1UsuZM2dWZgNGhuFuXxgj6xRiQGIhGA+BaWQnTJighOY05M2ocK46ZTuVP5QZQFmx/V9Rie1lKP1R/7Z+mIL02CZTwO1vZaubn6pMbmSsC0SZzEJElCF/Tlp345CxTpcehEZaerDti0wGwd8y7YcDggEJVW46ZwGgO1eXq65W/XrVpBLFMtPdayuoUf0StHRBD9UycvTgRjXgUhAEITS+Z0IfN26ces0TbzxBT3wcMeF1hQsXtrYUGl8NCLqpo3zhwoVWCanJd1BWvHhxtZwwYUJ65pln1N8Mes5gnRUrVlglkUcMSCykb9++1l9kNAFRLVOQHttkCrKjUqPvL6SE2RIb6wJNJqMQURWtUZ4mb/3BWKfLFJD6LHvAHRGZzEFUyLQvDihHlo9ClpnOV4AIuT7+3fOtGvOBLliYfvfEwZnu+u5dGqoZYwRBEELjuwHBDJt4TdBrLr0bQbleV7p0aWtLofHVgGDgOcox8Q6DGUJRhrEgAAbk2WefVX8zGICOdTBo3SnEgMRC4FRznypiNANRKVOgHptkCq6jSw2Xd6JcTYoa6wJJJpPgi6q0b0K9500w1unSA9FISw+4IyqTOYgqmfYnksqZNWYYkFuXlyrjcerwLDX7VbdOlZUJ4fq+PWvQ77/Otb45BUEQ7PhuQNxdsHq7NDZievpD/3TBwjgPdK9C7xgGiaixbuPGjdVyunTp1AxY9+7dU8ugTp06ap0//vjDKok84RqQn376icqVK0fZs2dXswyxsmTJQpUqhc4cu3HjRvrkk09U0xGSmHiLGBDn6NOnj9EQRIVMgXpskimoDgSl+zo7ddo13FgXKDIZBF/VbFhPaj6il7FOlx6MRlp6wB1RmYxBVMm0P5FUhjTvP142nasAEfJ8HN0/nX79aRitWd6POrT5mlo1+0oNRG/fujxt2TjCFV8ctL45BUEQ7MQuA7Jjxw5VjgSDzKxZs1TZ1KlT1TJieyz/9dfjCTowLgRlGF/sFOEaEIy4nzhxImXIkME9qBmaPn262hkdNOm8++67tG7dOtUN6P3331cDoL1BDIhz4KY1mQN/yhSsxxaZgulAU6APQjeZg8gIrR/VOjQ11tllCkwjLC349kkmYxBVMu1PJNWkbgaa9U3p4GXT+QoAzZ7WQY3zwN/fTmhFR/ZNo392fkNflcpGXxbPTO1dZqRZ41K0ZfMSunTpknpgtnXrVjUZR/fu3alp06Z0+vRp61tVEIS4iQOD0APIgMBAoPyzzz6zSojKly+vyn7//Xe1PHToULWsD1R//vnn6eWXX7aWnMGrLlhoskGLhw6m58IOMkgCh0QmaDFh6tevT4UKFbKWwkYMiHNEVS4PU7Aem2QKpANRlb5pRBmr5DLWBYJMpiCymvrHGipSrZyxzi57YOqTbAF4hGUyBlEp0z5FQpgBK+HHr9OuTXXN5yuatXHdEBo3sqn6G60ddWoWVn//tHoQjRraiOrVLqoGpSMhYe0ahahvz5o0ZkQrWrl0qMuozKBHt1bRzSs/U6lSpaxvVUEQ4iaxy4AAxPOoW7x4Mf3999+qS9bbb7/tniUVkxY9/fTTynTAsPD4D5wDJ/HZgFy5ckXtELN27VpKkSKFtRQM0r1jMIs+lZcnxIA4B6bVNRkGJ2QK1GObTEF0IAvdr1r/1t9YF93SjcC7H8WjpJnShFDKbBkoc+E8SshujrL0+XK4yzwJs2B9kixRiO17kh6Y+ixDEO61TIbACc1Kby43ybRfkdThnU2oeKHPzecrGrVv12T3OI/RwxpRmVLZ6a8dE6l/75pU+sts1LB+CYr/4dtUrXJ+mjimeajXs/Zsn0C1q6R2/f2z9c0qCELcI7AMyKJFi9Qwh6eeekqN00CMvXq16ztLAzk+4sWLp94bJiVVqlQqdwiDqXTxWrVvlpCYWqdDhw4h6mFGrl69atU6Q4QNyJo1a1Sad8BTdgHkmTCN2MeBb9682VryjBgQ5+jUqZPRPPgqU5Ae22QKnmOKstbOTy029DbWRad0E/D98e2UKG2KEGWRVZTmAjEE4F7LZAgiK5iPaDYgULZM8c3nK4q1fFEvNdi8cYMS1KldBbp/YyUN7FubNm8YTrO+60CZMyWhOjUL0cyprh90w+t1XTv3PXXvXIUmDi9K1461JbrS21W+yfp2FQQhLhIoBuTYsWM0YMAAlSywRo0aalpde1dRNAjgQTRidMTm+oBzBrmP0M0U2zh69KhVGhJ0yapatapqAdEHpDtFhA0IckqYTELBggXVibCTM2dOlTo+PMSAOIdTLSCmQD22yRQ4xzSV7FuZqnzbxFgXXbKbgCQZUtP8g1tClUdGcdKAsPHQZVrPJNO+RVKZ0n1gPl9RKAwkH9Svjvobs17t3jZe5f6YM70jbVgzSJXv/XMSDRtUX40F0V9r140Li6l+naJ04eQ8unW6A82ZXFoZkeXzmzv+9E8QhBjAo+B/Aq0LVmzAawOC7lVwVc2aNQsxzoPJlClTiHmFGbgruCwT+qB2tJ6IAXEGXw2IKUCPrTIFzTFVNWa2oEKdyhjrokN2A1CqfjVqNbpvqPLIKnXOzMZyu0yBZoRlCL69lskM+CKT+YBM65pk2rdIKnWKd83nK4qE8R1NG32pxmwgszn+nja5rUo4iKl3mzcupRIPPry5inp0qUqVK+SlX9YPoR9XDaS1K/qrMSHXzy92bw+tJ6ePzFbGpWXDTLR1fS3V1eyXldWpb7dSakIWQRDiEGJA/IbXBuSLL75QzTiYngtGxA5aSEwJSjDVlz7dF4NBLhgcw0qcOLEYEIfADGQmg2GSKTiPzTIFzDFdHXcOo0zVchvrolr24B/JAtPlzR6q3AmlzZ3VWG6SHrRGWIbA22uZjIAvMhkPlml9k0z7F0l9XToZ/bZhuPm8+VH3b/xA38/tRlVchgItHhj38fzzz1D/XrWodMmslDVzUmrZ9CuqUC4X5c+bhtq1KkdTJrZS3atgOn5eO5i2bx6tzEjhgunV3zAkIwY3oEnjWlDjOq7zajjeVo0y0d1Lk6xvWkEQYj1iQPyGY12wsmbNSvPmzbOWHlOhQgVq27atteQZ6YLlHN26dTOaDcgUlMcFmYLl2KLhN+fSJ5m/MNZFlUxBP4SuV2uu7DfWRVafp05mLNdlCl4jLEMgGiGZzEBEZTIeLNP6nmTav0jo7L4WlCdXKvN586OeffZ/9OKLz1G9WkVUCwcGndesWlCN3fjz93Hu9TAIHd2uHvz3A/3+y0j6fl43WrawpxpgDjOCddB60rt7dZo3sxMd+mcq1ahaQLWY2I/17tmO1KBmWrpzpqNruSvRjVnWN64gCLEWMSB+I8IGhKftsoMuVJj+FWBAzKNHwVcNxgSvDw8xIM6B2QviuuFgmYLl2KjPcialwZemG+sgU3BuWi+iMm2X1enbYVSuWW1jnRNKlT2jsRziANQR2QLRCMtkBHxVgBkQKHvW5HTp9AI6fXi2+fw5LCQTrFWtELVqVkaZheGD6qv8Hvo6l88spM7tK6rWjiXzu1Pr5mVowewuqrVk26+jaOGcrmpMCAaud+lQSWVJx0xZMCNoFUE5TE2HFlmpXbMs1KlVNureLift29qQ5n77FfXskIu6tctBrRplpm4dy1KPHj3UWMcLFy5Y38KCIMQmxIA4T4QNCAODgRPLYAB6vnz5aMSIEZQjRw4qU6aMmlMYXaswH3F4iAFxjoULF1Lp7ysbA/K4IlOwHJtVa04rSlMua4gyU2AeUenb02Va165E6VLSxvsnjHVOyNS1Sw9CHZEh4I6wTEYgMoqMAYFM+xgJ/by8Gn3+WTxKljSBmubWeB4d0owp7VT+jrEjmtCVswtpyIC61KBusRDr9OpWTeX5OH5gBo0f1VS1euj1Jp08NFO1gPTsWlWpf+9atO6HAaolBC0fJ/5qRlvW1qSviiem39fVMpyHHnRoz0gaPny4mnUGs8YMGTKEpk2bproso8uxIAgxFzEgzuOzAUGGc92AIDEhxomULFlSLffu3Zu+/fZbSpQokTu5SViIAXEWGMGKW+oag/PYKlOgHJf0Zb0qlCDJ57Tp4alQgXl0CHk9TOVOKVWOTO6/TUGlIwoVaPogkwmIrHw1H5BpHyMr63yh1aFJQ9dvgH4OHRK6TKH1o23LcmoZJgQtH599+j6lSf0pFSmUQY39yJ0zpWrdwJS7i+d1D7Udb4TZtFYt7aNaQtA9a8roErRibgU69Edj8/HrwrS9N6aqBF6HDx+mDRs20Lhx41TXWPQSMHVVFgQhsBED4jw+G5CtW7eGMCAArR158+ZVf8+ePVtlamzSpIlaDg8xIM7Tv39/qrwi9psQUzAeF6QH46xmw3pS3V7tjHVRKWQqz1wkr7HOKfEsWKYA0hGZgktfZDIBTiiQDAhknTck+Bvc3/kM6ZhWF60fa5b3UwPGhw6sR3171lBmI0XyT+jll55Xg82/Gducflw9UJkV03Z8lumYI6prY6lly5bWN7QgCDEFMSDOE64BOXLkiJpGF60beHLDYsOgs2/fPnrvvffUTFlp0qShZ555hu7evWvVho0YEP+A7Jb1hjWmbo+GGIP3mCxTUB7bZQ/C7UKXJ71lILoEc7Dk5B/GOqdUqkRWqlIxn+qKYwwYIytTAOmrTEYgOmXax8hKO3fZsiRTuTf0ssiqdo1CaipdjOnA4HKM7xg3sim1aFKaypTOQe+/9wYlSRSfcmRLTvNmdlaDzk3biZRMxx0BXT83m+pWD/kwTxCEwEcMiPOEa0AOHDhAU6dOVf1ZdQOC2bBMeT/u3Lmj5kqfPHmySgXvLWJA/MeOHTvUVMjtlnSheg/aG4P5mCR7UB6bZQq8wxMMSHR2w1p6+k9Kny+Hsc5XGYNBl9DN5t13XjPWRVqGANJnmUxAdMq0j07IOnfdOlWmhbMfL0dWi12mA8aiaqX8VKRQejr273T1HgP71qEmDUqq1pDsWZOpddFKUr9OMZUN3b4dR2Q6bi/VqV1VOn/+vPXNLAhCTEEMiPN41QXLV5IkSaLMSps2bawSz4gB8S83b95UfZHzVSxIlU81Ngb2gS5TgB4bZQrAI6JqnZpR56kjjHUR0bRd6ynepx9T8szpKFmmtFS4almas3+TcV1dTQZ3o3p9OhjrPMkY6HmpNKk+NZZHSobgMVIymYDolmk/Iyvr/JUtnUPl1ghxTn0UEgyWL5OT3n77VSpUIB0VLpBetYLAgGTJlEQlHMyX82P6YUlvZURGDW2kxm6YtuWYTMcejq4d60h9e9azvpEFQYhJiAFxHr8aEMyK9fzzz1PPnj2tEs+IAYka8OGpMKGGMcAPVJmC9NgkU0AeGX27fTUVqVbOWOeNZuz5ico0rkkfJ/mcZv79s7t87M/fU/aShShL0Xwh1rdr4eGt9GmKJMZWGGMwFwkhB0SBfGmNdZGSIYCMlEwGILpl2k8n5Dp/lb7O44gBWf/DABrUrw4N7FubUib/RM1w9cOSPirDeZsWZdW1xwxc+O2oXiEl1a2WRg1Mx3qY2cq0TcdkOvYwhGzqS2aWJ7o6wPo2Dp9jx46FyL5+6dIlWrZsGf35558y5a8gRCFiQJzHrwYEXX/q1atH169ft0o8IwYk6qhTp44x0A8kmQL12CR7YO6kMPYiQ/6cxrqw9MOFv1VuDRiMvgsnGdeB0MIRnsHpMWscZSteQP1tDN4c0sF/pqo8FKY6n2UIHiMtkwGIbpn20wm5zuG/f31LHyd4l/LlSRP6/HqpXVvHqxwdGOOxcd2QEHU3Ly1VJqNCudxUuVxyqlM1Df0wvyLt/b0BNW+Qkd5750VKmeIT1VKCJIT6ax2V6fg9aNnsr+m3NTUfl13pS3RzqfWtHMzq1atpz45J9PDObho5ciSVK1eOWrRoocbyQRiP+euvv6p8XJhkBAPapUuXIPgfMSDO41cDEhHEgEQNmBqyU6dOxqA/OmUK0mOb7EG6k/pmy0pKmS0DDVo+nRKlTaFaMUzrhaXkWdKr1hNTnV2l6lejpkO7G+vQ8jH1m9aUPu3n5qDNYeXNnVrNkGSq80la0OioTCYgumXaz8hKO5e5cqRUrVR6mTdCIsHmjUtT/dpF1d/2eiQMxIxXGOsBA3LvXCeVJBBJA2tVSU0PLnSmkf0LqS5aGBCP9e3bcEymc2BQ/2556eYpV0Chl1vbOPrvPPXbV7t2bUqe9GOqW6sobfllLKVMmVL9NjZr1oxGjx5NX375pTa2ZQ1dv7xLmZIHDx6o73c89EOrCTh79qz6VxCEyCMGxHnEgMQx+vTpQ3/88YfRBES1TEF6bJQpSHda6DLVdfpoylQwN43ZsNC4TlhCq0b1zs2NdZ6EsSH6MoIiBHsQgsMbF5a4Ayx/6uHNHyhn9hTqPSeOaW5cJ0LSA0QnZTIA0S3Tfjoh61zWrFaQVnzfO+T59ULoYtWvZ036d8+3xnrk99iwZhC1apRJvd+wPgUoXer3qUThz1WWck/74zfZ388gZFY3vfbP38dRy6ZfuUxHEZeZTkXlyuRwfXYW05mjc+jVV16gapXy09XzG9WMkkjy+3XZXHTx1Hz363fvmEvt2rVTE40g3whyjSxfvpw+/vhj61tfEITIIgbEecSAxDFOnz5NgwYNMhqCqJApQI+t0oNzf6v7zLGqBcPXzONp82SjdTcOGes8Cd218H4Igi6dXkDFimSk7p2ruAOjqBbyPiDgzZQxMf29c6JxnXBlCBwdk8kABIJM+xpZWecT1wIJBEOc43B04K8pNP3bth4HkqM1o3GDkrR/92SaNq4kHdvdlLJk+FD9W696GrMBYRm255jCeB/sMwbN28uR7HBAn1qq/urZRaolj1trkIUdnyt9fRgPdC37Y8uYEOV0ex09uLNXfcfDgGDily1btqjW7pUrV9KKFStUnSAIviEGxHnEgMRBevXqRU0vdzYaBKdlCszjgkwBu781cOl39HnqZGoaXFN9WEqRNYOx3JMQ9Mya1l51s8qcKYlqgUCCuJBBUfTo7NE5lCHdF8a6cKUHkU7LFPwHgkz76oRc5/OTj9+lkwcjNhj857WD6btJbVQ3PlP93398o5IOdu9cmY7uakrZMsWnxJ+/SSWLfE6XDrWmbu1ymPdHl2G7/tS2X0fRwjldQ5RhGcepl0VWu7ZNUgmA586dq77r//nnH9q+fTv17dtX/X316lU1hkQQhIghBsR5xIDEQc6dO0d169alWndaG01DZGUKyOOKTMF6VGr+wS2UMHlilYncVO9J4SUvNAU7gSzkjPBl7IExWHVKpuA/UGTa38jKdT53/j6O0qb+jKZN9j7QXr6ol8pwvnvbeGM9utnB+FYtn4LSpHyXalZORRnTfqAGn1cqm5xaN85s3h+7DNv2hzAQHtMSY+A8l2GGLgyi19dzQtjuiMENXH+vIbq3K/gL//bPaiIYPHiqX7++mhhG58aNG2psoCAInhED4jxiQOIoe/fupczVs1Ot262MJiIiMgXicU2moD26tO7aAdUSMvrHBcZ6k9B9y15mCnBiihDwIfg11XmUKUh1WqbgPxBk2lcn5DqvGKOTMkVCrzOjo3sRptgN3c0oWBh4DoOZLvV7tHV9LcqeOT5tXOEK5l3v9/u6WlTt65Sh9yMsGd7DKcEQmLpeNWlYkm5fWRaq3BHZj+/mEjVIPd77L9O6lSOpWjXXuXKBqXx79+5Nb7/9tkogLAiCZ8SAOI8YkDjMwIEDqd6hiLeCmALwuCp70B4o2nj3GCXNlIaylSiopuU1raMLY0CMwUwM1bcTW6nkdaY6j7IHbv6QKfgPBJn21QlZ5xYD0UuVyBryfHvQ8EH1afjgBjR3RqcQ5WjRau0yJrlzpqSKXyWjQT3zUY2KKalwvk/p2rG26v0wDW+e7AlU1ywsXzjQin5dVSPkPnmS9l5O6dblpWoaYX0Zg87r1Czsn0ztpuNyac2iSlS2ZBJK+MlbVLVqVerYsaNKEoyWj27dulm/CMFcu3bN+ksQBEYMiPOIAYnDYMrGaovrG02GLlPgLQpc86EL40ISp0/lccpcVu6cqcwBTQxWq2ZfUZWK+Yx1RhkCN8dlCv4DRab9dULW+S1aOIMyIWE9+Ucmc2Q0b9uyHJ2wjR3p3L4CVa+SX5mKL4t8ocZ+TB5VXE25y+916p/mNLJ/QcqV7SPq3Do7FcqbkHq0dxlRfX88SXsvpwQzhTEtvNy00ZdqBq9yX+Wg2dM6hFjXEZmOK5R6uFzGaPUbcPfK92pmxDFjxtC544tVrpEyZcrQokWLVD2DFpLDhw9bS4IQ9xAD4jxiQOIwmNaxUJ+SYjIiKFMAH+gqXqsilW1Sy1h35exC/2QTDwAN7l+XsmZO6t1MTMZgzWGZAv9AkWl/nZJ1jmdObU+ZMiRSySPz5EpFxYtmUhMGvPDCs5Qi2SfKYHRuX5H+2hFyFjN030K+l8uH26ipdyuVTUb3z3cK9T7/nWxPObLEp1EDCikDMmFY0VDreJT2fk5o2cKeNG/m41YczO4FU4y/YUQmjWvhrnNMpuMKQ39sqEM5s36kzlPXrp2pUaNGLrexVc2UiFm0AJIjfvfdd2oKYEGIq4gBcR4xIHGc8t1qGINskVmmAD6mCNnLke+DlzloQcDnSP6MANXWTaNcwe3H9Mv6ocZ6twwBmuMyBf6BItP+OiXD+b5/4wc6vO879Xej+iWUWbSvAyEXCOoRKMN8oCvR4Z1NjO9z8WBr1ephqgtXhvf2VUf2TTPm/Vgwu4syH2VLZ6dzx+eGqo+0TMflhXBe06b+hEb0K6iys2NgOjKt//jjj5QkSRLVTat79+7Wr0b43Lx5kx4+fGgtCULMJxANSEyPl8WAxHEqdKtpDLRFIaUH8jFZGBey4faREEFLqpSugE1bjo26eWkJFcyfjhrULa4GRZvWMQVmjssU+AeKTPvrpEzn3BKC9U7tXPuglSEfxtgRTVS3LLR89Ouah4b0zk+3Tncwb9+lkQMKUbtmWY11Xkl7/8gIs3hhvIdehumD27curxIMespxEimZjscL3XadzySJ3gpRdmBHS8qYPqkyHj27NVeBUOrUqdVMWihDnpFDhw6p2bXsYGwh1q9evbpVIggxn0AzIOgSmTx5cmspJI8ePaI6depQ5syZaebMmVZpSK5cuUIpU6aksmXLqs+yibVr11KCBAmoQ4cOqseM04gBieN07drVGHCLHssUyMdUtZ84iJo1+pJWL+urnioj0RnGf+BptDGoiWUaM6IxpUn1KfXp7gqODPV6EOYXmQL/QJFpfx0WuiHVq12Uxgxv7D7nSMCHrljB08cGl50+MlsN3v5pzSCV5bxTq2x0em8L4zZ1IRHh4hnljXVeyXr/yAqtivj3wsl5ykgd3T9dJcrEMlp6Nq4bEuo1kZbpeLwQDEiq5O+Grrs2Sv1GjBjWm5555hnKkyePWgZIdpg+fXpq2rSpVRLMxYsXqUePHrR7925q0cJ1vQQhlhBIBgRmQG3XJTswHx999JG7HtI/uwCfzyeeeCLEOnaj0qpVqxD1zz77rDItTiIGJA6DGxX5QExBtyh2GQ+IA5USxTJRvjxpVCLBXDlS0tP/9xQtnO0KOPRgJparZ9eqKpfEupUDQtbZgzCnZQr8A0Wm/XVImImqcrnkqnvU0IH11bgcDDRH60bzxqWoZvWCalYoBOuTx7ek/HnTUH2XUUGrhzfGg9Xftf7wvgWNdV5Jvxd8FEwWd2msVjk/tWhamj6M95Z7/IffZDoeL5Ujy0fGcrrcVZ3/nh1z0V+b67veZwOtX7+ehg7urmbSat7cdZwa6HZVsGBBGjJkiHpCe+vWLatGEGI2gWJALl26pFo22BjYmTp1qiovUKCAivG++OILtbxp0yZrDXK/fuXKlbRv3z568skn6a233nJ3mzxz5gz93//9H7344ot0+/Zt6tmzp1q/du3aqt4pxIDEYfBD0mJVT2PwHZdlCt5jsozBiqbTh2erFhFTXWzWjQtL1KxMdWsWeVxuDMIclCnwDySZ9jmSalYvAxUt8BktmFqGZn1TSrVsfD+vG/XqVpUa1C2musUlT/axMiI1qhagr8vlooN/T/Xpeuzf1oiSJnqLHl0y14crvg981L3rK9QxXT+/mP7aMYGSJI7v0kdUq3ohyp41mWr9adygBH1ZPAt9nOBdiv/h2/TgP4daH03H44Xunu1EeXJ8bKyzC5nmC+RNRaMGFqW+PWrT9OnT1W/JkSNHqF+/fqpFfefOnSrYyZ49uzsjuyDEdALFgMyePZtSpEhBzz//PL366qtW6WPSpk2r3hPjuAA+j1guVaqUWkY5lmFMmAoVKqiy3377TS0PHTpULY8bN04tgxdeeIFefvlla8kZxIDEYfAEa8yjRcYgPC7KFLzHZBmDFFEoYWzI9G/bBi8bgi5HZQr6A0mmfY6gkJNjzuTS1NRlPNo3z6q6T+XP/QlVLJNMzUx1bHdT1f0Ps6/hnKPVAy1yc6d3Ui0iD2+uitS1QEvLNyOKGevClXVPRFQ4lpFDGlK7VuXUDF4wFRhsPn9WZzUe5LNPP6DKFfKqVp8Jo5up2bH+2fmNc7lATMfipX5ZWU11XTPVmVS/RlqqXjE1de1YWf2OnDhxQrWE3DjZlf471ZkWzGypWkDq1CxOp0+fVuvcv39f/SsIMZVAGwPy+uuvGw3IG2+8ocQgCelTTz2lJpMASL+AfVIz3lnA1KBsypQparlSpUpq+Z9//lHLIEuWLKqMjY0TiAGJw8j4j2CZgveYKmNwEiiyBzOmdaJBGJSOlhBMC7t8zteh99NJmYL+QJJpnyOognkSUq3Kqal7u5zUs0Mu6to2B40bUkRlK0eiwGIFP6Nm9TOogdgYfF6xfB4VnM/6zvVjy9fFsF1vdeKvZpQ144c0f8pXxvowpd0XukytFCjDDGtdOlSifr1qUu/u1emrL7MpM4LB8xh0zuti3MfmDcNVhnd9G47JdCxeqm/XPDRxuPfTFZ/8u7maFKBn1xrqdwS/3XfPdQuxTuvGWVzH3FwlPZw8ebLKLYIWd0GIqcQEA4LuUhjbgQkjdN577z165ZVX1N8zZsxQ60ycOFEtA0y5jf1kU5IuXTrVLevevXtqGWBQO9aBgXEKMSBxlKtXr9Lw4cONAXlckSmAj6kyBiWBIC0oCVOm10axzh6dQw1qpqXUKd6lxTPLmfczsjIF/YEk0z5HUJgi9+rR4MzkJpUuloiyZPiQWjbMRD26VFXd/9ytHpDhNdC9c52ocZ30KhGhqV4XAuRM6ePR9ePtjPVhyrUP6C515+py9z6ha1i3TpWV2cC/GEMEoSsZul3hGBbN7apaO5DpvE+PkJMcwKxgYPoH778ZotwxmY7DS5Uo/Dmd/sf7cTasXt2DB6A3qJlOXRu9DmN3vhtbkr6fUYFSp0qkBqaXK+f6TAlCDMUXA8JdmYL+L4ieeO2JCAmvy507t7Wl0JgMyLFjx9Tr8uXLZ5UEg9aP//3vf+pvTK+Ndb7//nu1DNCFEmVFixZVywkTJlRdvHQwDTfWWb7c9b3oEGJA4ig4z3giZQrM44JMQXxMlDEYiW5pgYhPMm0zCoVZgRCUZc8cn0b2L6SWjfvpi0xBfyDJtM8Oa8vamioBnhqnYT//hvVZowcWpq3ra1Hp4omM9XaVchmdQ380NtaxkEW9T+fctHRWeXp40cqo7tqPRF98qFo3YIwwOxeyl6Mc+T0wwHzU0EbufcYsXpW+zqP+bt28DDVrXIruXlvhrtd18dR8Y3mkZTsub7RzY10a0D0vxXv/ZWN9eGrVOJcaE4LPyv5tDY3rLJ9Tgdq1+pouX75M586ds359BCHm4YsB2bBhg3rNE0mfpCczRUx4XcWKFa0thcZkQNAdEq/Lli2bVRIMDMXTTz+t/sY02Vhn3rx5ahn8+++/qqx48eJqWV+f6dSpk1oHA9edQgxIHGXs2LE0+vwcY3Aem2UK4mOijEFIdMoQfDgm0/v5U9b73jjRTnVPwQDdXNkSULZM8WnWN6VD7ltEZQr6A02m/fanbOfdpPP/tqJeHXPR7Eml6c03nqdp40o+NgwGwdxg3AnMhWlAOgLnGRO+VOMZ9vxaT3UPQ4vMkpnl1b6UKZWdUqf8VJmJXVvHq3EdDesVp2/GNqfjB2ZQy6bBM1phDEeFcrkpwUfv0LJFPSl/njTKkLiPKSpkOzZv9fmnb1DNSqlo3rc+dFVzaeF3ZdX5Pb6nmbEewrlv16aOCowOHDggyQmFGEtkumA9vfB/9L9Nz0RMn/4vwl2wMNYKXad4vAfz5ptvuseFzJ8/X+3TqFHB02wD3s/WrVurZYz3QDctJBRleFzInj17rJLIIwYkjhLXxn+YgviYKGMAEl0yBBx+l2k/nJbpfV26f74TZUz7Ac2fWsZY75VMAX+gybTf0SwMXj+4o7EyIZgONlumD+mD916iLBniqTEn6PKDsR+8PmbdQl2dqmlUS1b50kmptytYHtgjnxoUj4zfMB6bV9egwb3yq+2PGVSYVs2vSE0allTjUdC1Ci0gv/8yUhkO7iaGaXYx4Bx/fzepDU0c04wKFUinEnr+sKRPyHspKqSdp4ho5sQvKW3K91SXQ1O9U8L4kBaNi9HIkSNVQrOlS5dav0KCEHOICQYEvPPOOyHKkTMEpiRVqlRqGQYC+1SrVi21DHjq3lmzZqllTLeL5T///FMtA+T9gSlxMiGhGJA4SlwxIKYgPqbJGHRElwwBRrTItG9OyfR+ln5zBawI2h5eNNeHK1PAH2gy7Xc0aufPdWjK6BLUrV0OunKkjbs8RdJ3VH4RjAmBMYHpqFIuOSX+/E0qXuhz93p4Cr9hWVU1C9d/J9urVo6OLbNR7065aeW8Cu5xIge2N6KqX6egqd+0pgF9aqkxHpjVatrktmqmLr4/MF0wzAmSJWL64HJf5aC6tYrQT6sHhbyPokrWcfoqtO6Zyp1XV6Jba1RXDkGIacQUA4Lpr/Ge58+fV8s//vijWq5cOXjWujt37qjlePHiqWVQuHBhVYYEhQDT72K5V69eahktl+iShVwhTiIGJA6C5DTdunUzBuyxRaZAPqbJGGxEp4xBRQDItK+Rkek9NH0/vawr+H1b9aE31YcpU8AfaDLtdzQKM2lhzIh9pqZrx9pRGpcZ/Hl5VbUMcwID0a5ZlhDrQWjxgClBl6sVcz0fI1q5MD2uPgBd189rB9OyhT3VoHJ0z7p1ealxvSiV4TgiIm9zgDilcSNb0alTp6xfI0GIGcQUA7Ju3Tr1nh9//LGaBvull15SLRf79++31iA11gPrYHKIRYsWqb8/+eQTqzY4VwgGoeN1e/fupRIlSqh1kJDQScSAxEGQoRbzPZsC95gsUxAfE2UMMqJbhkAiIGXa94jKtF2bzu5rQQXzJlRB7YWD4c/K5JYp4A80mfY7GoWWjxYNMqoB4/a6myc7qCzehfIlVAkIv/j0DZchqRZqPcj0eqNM94QlzIKFcR8YiI5xIaZ1olSm/Y+A9m5pqAbrm+r8pc0/DnJ0Jh1BiAoCxYBwdyldCxYssGqD4RYNCCaiYcOGVk0wJ0+eVGNCeJ1nn32WNm7caNUGg2l6kT+E10HiQrSeOIkYkDjIkiVLaPv27cYgPibKFMTHRBkDjECQIYgIaJmOISIybdOD0CUrQn3oTQF/IMq079EkdK3CgHFTHfT7uloUP94ralB6q0aZqGzJJMb1IiTTfeESpuDFvx3afB2qLlpk2vcIqHaV1PTjkirGOsdku7d6ty6lpv0UhJhEoBiQK1eu0Nq1a5UR+fbbb9XfpuSAW7dupfHjx6sZrkygJ8ycOXNo0qRJHsd1XLp0SW1j1apVVomziAGJg/Tr14/G3lpoDOZjkkxBfEyUMbAIJJmCikCX6Ti8kWlb4ah1k8xqALOpLpRswVhAy7T/0aCvSydVs1+Z6qBJI4tR9Yop1d9o5Xj2mf9TCQ/t6/kk7d44cXCmGnyOQehTJrYKURctMu1vBJUp3QfGcp9kuods+nVSfurROJeaAl6yowsxiUDrghUbEAMSB4nJA9BNAXxMlTGoCESZgo2YINOxhCfTdsIRBqQniP+qyhmCwc4Z0rxPr736rOexBobALGBl2v8oFma4wsxVpjoMKn/vnRdDnOvc2ROornGo09f1Wda9gZmwzp+YRwP71qZLpxeEvG+iWqb9jKAw81eFr5IZ68KU6T7xQseWlqSSOeNR0/Kf09qpdVRmZUGIKYgBcR4xIHGQmGhATAF8TJQxmAh0mYKQmCLT8XiS6fVe6v75zpQwwWv00YevqMSF5UslpenjPXQbMgRnAS3TMUShfltTk1584X/GOmQ8x9TImFKXy5C/BQPRketDXzcywsxZC+d0pWvnvlcZzY33T1TJsH8RVYuGGalK+eTGOrdM90IkVDjLe9SwzGf0YMvXanl0n3oRGoyOpG4TJkywlgQhahED4jxiQOIYGETUp08fY5AfaDIF8DFVxkAipsgUnMQkmY7JLtPrIqAvi35BowcWci8jCEb3Fo85Q2zBWUDLtP9RrDIlEnvsLvRZwtfp2O6mxjqnhCl70b2rX6+adOboHPM9FBUy7FtEdXRXU8qa8UNjnfH6OyT8vt/ZVN69fGBDP5o2bZr1yxQ2c+fOpQ8//JCmT59ulQhC1CIGxHnEgMQxdu7cSYsXLzYGyWHJZBCclOk9Y4uMgURMkSlIiYkyHRvLtL6Xunu2k5r6tXK50E+TkUVdJW462zFUnR6YxQjZ9z8aNNdDxu5En73pceYrp7R1fS0aO7iI6g6mykz3kb9l2ydf1b9bnpBjlkzX2w86sqREyOV1LdUgWm9oVz05Da7kMk2z0hOtqkb79u2jzp07U//+/VWuAgykxW/bgwcPrFcIgrOIAXEeMSBxDDxxWn54hzFQ9lUmQxGWTNuIjTIGETFNWuAS42U6Psi0bjhCVu6cWT+izBnihcpPAWF62KSJ3qbC+T4NVeeWFozFCJmOIQCE7lFPPvmESlhoqndKaVO9p2bccpeZ7iV/SduPyAr35LnVpczXOAr06PcK1K1OMmpdOTGd2/24RQNdrDBdaNGirs+TDl4H46FpbM2PaEefpO7l46NS0uxmiallpRxqivn//vvPerEgOIMYEOcRAxLH6N69O21+dNoYMPtDcclw6DIGETFRhgAmRsuB40NeCnQHQnI8U/3Jv5tTquTvUrrU74edrNAWmMUImY4jAPTT0qrq9+OZZ54y1juhJF+8FdKAsOz3lNOyv5+vsq5hpUIJaOvUAiGvaxQK5mPP7CLq7xMrSlHL+mWoefPmKpfBo98rUr9WrjoGr3EZjLvT0tH58andhgPLPcp84F7WtXdoWur8dUaVcX3IkCEy25bgCGJAnEcMSBwDA9BNAbPIORmDiJgqUyAT0xXJY0M27WyZ4lOubAloWJ8CarwHyq8cbUO1KqdWs2Dt3dJArWN/bShpgVmMkek4olvWfv2ysjo9umSoj6QO72xCr77yrOdkhvpnxkmZ3isisl27h1sqUKrPX3MbgKjWyNZpacu3webn+oYyVLfUp3Trl3Ih1qlX+lO6+2t56lo7GS1q8Sm1KvoudS39Po2oGp+6f/UB9Sr7gTIfnUu9bzQg1PO1YPV+i/4dXZaaNm1KY8aMoWXLlqncB4LgC2JAnEcMSBzi4cOHqr+sKWgWRV7GACKmyxTUiJTQzQr96fPm/FjNxIR/l84qr+rqVktDs77xnLsihLTgK8bIdBxRIdO+2GV6XSS1f1tDunjQi1m1TJ8hX2XavjcynROXDi8uTqm/eI1m9c5irI8KdaqR1P331qkFaeXwXCHqp3bLRD+Oy0PtqiahfUOS0++9ktCd79KZjYZJbD403e/+Gu3ukpp++OEHZUYEwRfEgDiPGJA4xIEDB2jmzJnG4FkUORkDiNggU4AjCleZ0sczlnuUFoTFGJmOw0mZ3jMiMm0zqmX6THkj07a8kek8uATTkTbR63RyRUljfYRkCvy90JVJaahn2cfdpuY3+5T+HpRM/f1gRjpa0fZzGlX9I+pTPh7t6v94fIfXMpgPt6q6Qh2XttZJTG3btqWrV69av4ohGThwIH333Xces0cLcRcxIM4jBiQOsWjRItq9e7cxgBb5JmPwEJtkCnJEYQqzX6FlxFQXpkzBXqDLdBy+yLRtJ2R6r+iW6XNml+l14cl0/C6tGJaTknz8iup+ZaoPJVNw74Awi9WpMamUwUCXqkEVP6T/pqSl5W0+o2aF3qE5TRLSbJeWtv7M+PowZTIdLMt8sC5XeobaZo9Hs2fPpps3b6rfxtOnT9Oj+q/S/LzPUOWkL1P5LInpxIkTtHz5cjWWZOnSpWo9Ie4iBsR5xIDEIfr27Uu/3ztlDKRFEZcxcIhtMgU6ojCVPvX7xnKvZAoIA1mmY7DL9Lqolmm/AkmR/cyZjtnS2R9KKQNiqnPLFNQ7qEcz01O74u/RQJfp+GdQMjWWA60h7Uu8R0k+eI5aFHmHSqd/jcbV/Mj4+jBlMh0sm/nQ9UuhIBqYNoi6pgii3qmDqG3S4LJZ2YMo33tB1DRxEGV7O4i6p3ib8ubNS+PGjXN0QPu1a9do7NixNGfOHFqzZo2aRhiJGe/du2etIQQSYkCcx/VJDAzEgPifHj16GANpUcQUIliIzTIFOqIwNXlUcWrVKJOxzmuZAkSRMzKd75gu03Ha1Ljs5zS5c8aQ5aZg3k86PCIFTa3/sXvgeO9ywQPJIZiRennfUr//MCr214Ypk+lgGUxHWKqaMIjW5Q+inwsGUb80QdQjVRC1SBJE6V901WcJoj2lktKzzz6rehGEB6YBvnz5stKZM2do165dahD84MGDVYtKixYtaMCAAbQ91ZO0N9vL9GvRL1Qry+TJk6l3797qtxozVmLSmK1bt1pbFaITMSDO4/pkBQZiQPyPGJDIyxiox1aZgh1RmMJg9PvnOxnrIiQ9UBQ5L9M5j4kyHZtBxbN/QMeXlTQH8VEgzGY1oEI8SvDWMyp/x7f1PqaOJd9z1x8YloJuTkkb4jVhymQ4dBkMhk9yGY9irwXR/C+C6EHmIKrw9pNUOX0SZQ46dOigAkQYCZgSTCUMc4HkiBDMxoQJE+ibb76hJUuW0LZt2+h6xRRERd9W2/VGD7M+QbOrpafWrVvTpUuXrF9yIToQA+I8rrs8MBAD4l9u3bqlBtiZgmqRdzIG6bFZpoBH5FHL53xNNSqlNNb5JEMgKXJYpvMeU2Q6Hg/KkfglcyAfRcL4j7p53qLMn71IpdK/plpCfuqcyLhuuDIZDl0mIxFRaSbgZqYgSvhsyDIux783MgbRkARBVOr1IPorVej1nNC1ik9Q/Swf0eHDh61fdCGqEQPiPK67OzAQA+Jftm/frgbUmQJrUdgyBudxQaagR+RRWTJ+6M4J4pgMwaTIDzKd+0CW6RjssgL2SxNTU/7kr4QM4qNY0xt+QqkTPE9PPBFE/b6OR0MrxzeuF65MhoNlMhK+yBb8/5smiAq8GrrcriKvBdHoT8x1kZZrv+5WDh6z0r/gJ3Tu3Dnrl12IKsSAOI/rzg4MxID4l0mTJtGxY8eMAbbILGNQHpdkCnxERv22ugaVKZHYWOezTEGlyL8yXYdAk2m/ddmC9p5lPqCR1XwM+B0SMpdXyPK6aolZ1/EL4zrhymQ6WHYT4YsMgf9Dl9K9GEQHXSbEVK8ry0tBdC69uS7S0vbzYvkgGlToJepcKQedP3/e+oUX/I0YEOdx3dGBgRgQ/4LBbFvorDHQFoWUMRiPazIFPiKPypn1Izq7r4WxzmeZgsu4IFPw6a1M2/NVpmsS3TLtpy7DOUnz8fN0f0bo8qgSEgk2KRg8y9XZcamM64Qrk+lgacG5TzIF/JZKvRFEMz831+n6LXkQFX/dXOeI7PvsOu5rnV6lbkXeU+NMeDphwX+IAXEe150cGIgB8S8wIKZgW/RYxkA8rsoU/IiMOrqrKRXMm9BYFymZAszYIlOQ6bRM7+urTNcnqmXaL5bp+F0qkOIVNf7CVBcp2U2AB51v9yoV+uxpapDvbdo/JLl5W2HJsM0QsgfmEZEp0NfU+v0gavSeuc6u1C8E0aUMocsvvBu6zCfZ9107B382fJm6V06pBr5jrKfgH8SAOI/rTg4MxID4FzEgnmUMwOOyTMGPyKNKF09EOzfWNdb5LFOQGZNlCi6jSqb9iYxM18ufMu2DLtMxu4S8G62LvWus8ygtsHVCuxu9TFVS/o+WVnrRWB9K3u6LPSCPiEwBvk3NXMajnpfmodCrQTQxYehymA+WvS7Csh+D/Xy4zteJ0SmpbflUtHjxYutXX3ASMSDO47qTAwMxIP4D85Aj4ZEp+I6rMgbeomCZgiCRURh0njlDPGNdpGQKNGOK9CAy0GTa38jIdO2clOk9dRmO8fbUtFQy7WtUNfsbxnqPsge1DuhM21eoyOdPG+t8lj0Y91amwN4gGA8YEFOdXUMTBNGrT4Uu182HIybEfiz2c6Jdx9W9clGbNm1koLrDiAFxHtedHBiIAfEfyLKK82oKxOOajAG3KKRMgZDIqHrV09DSWeWNdZGSKdj0l7TgJc7IdB4iI9M1jKxM78MyHZOldJ+8oJL+meqMsgezgSx7IO6NTAG9B9V8O7jrlanOpNyvBFHy54MHoHOZyXyw9NdGSPZjsp8X2zW9Pj0ntW3bVuUlweyXQuQRA+I8rjs5MBAD4j+GDBlCP189aAzI44qMgbYotEyBkMiohxe7UIY07xvrIiVTwOkv2QKXOCnTeXFapuvsSabX6zIdg6XV7T+n2rnfMtaFkj2IDXTZg3BvZArmLY35JIgWJgqivvGDqNpbwRnPO8czr+tJGKS+N3Xwv3+nMpsOXaZteCX7cdnPjen6Qr+0o/nz59OUKVOsaEDwFTEgzuO6kwMDMSD+Iy6P/zAG2SLPMgVEIqO6t89JQ3vnN9ZFSqag018yBS1xWaZzFEgy7bOmYqlfpaMjUxrr3LIHr4Eue/DtjUxBvKbKLsMBtXk/iMYnDKKtKYKn3DWtG5Yw9gPGJeULQbT0dbPpsMu0nXBlPz77OTJdZ9bi4moa/vXr11sRgeALgWJAHj16RKNGjaLUqVNTnjx5aN++fVbNY65fv06pUqWiV199VWXov3v3rlXzmB07dqh9S5w4cbSNG3LdyYGBGBD/ERcNiDG4FoUtUzAs8qj0qf3Q+gGZAk9/yBSsiELKdN6iQ6Z9MyjbF2FkPLcHrTFB9sA7PJmCd5uavBdsPEx1EdUDl158Kohau0yIyWx4kmlbYcp+nPbzZLreumZnpBGtitP06dOtqECIKIFiQL788ku1zeeff179C23evNmqJWU2XnzxRXcd9Pnnn1u1wcCMct0TTzyh/u3Xr59VG3W47uTAQAyIf3jw4AH16NHDHHBqMgXxMU2m4xJFQKZgWGTU+KFFqX3zrMa6SMkUfPpLpkBFFL5M59KfMu2DQb90S2QeeG4PVsOTPdiNavmyH6ag3aDJCYOo3JvmOl+V4ukgiu8yIX++bTYbnmTalkfZj1e/XpD9muvS7qENfbKqsSFXrlyxIgTBWwLBgLBx+Oyzz+jhw4f0xx9/qOW33nrLWoNowIABqqxVq1ZquWTJkmp54cKFahl88cUXquzgwYN09epVZWZgWu7cuWOtETW47uTAQAyIf0Dz3MyZM80BZwRkCvgDRab9jXXiANVU55T0QFgUpjKl+4Dun+9krIuU7MGnv6QHKDFd3gRh/pTp/Doh03uFoVLpX6O9g7RcG3qA6o3sQW5MkClYD0NJnjOX+yoYie1vBVHm/wVR0v8LolVvhDYanmTankfZj9t+7bT7IJRs99OVyRmpTY1C6on37t27rUhBCI9AMCBVqlRR29u0aZNVQlSoUCFV9tdff6nl5MmTq2XudoUYEMuFCxdWyzCfWE6TJo1aBnxsGzdutEqiBtedHBiIAfEPGICmvmRMAWckZTIDUSnTPsUqmQJUlmn9yMj0HiKjMOtV7SqpjXWRlh6A+lN6gBKIsgdYvsi03aiU6bx7K9P2wlHOxFr3K9P58CR7cBsTZArSvVCeV8zlvkg3ExldBuTI20GU/OmQ5eHJtF2j7Mdvv4bafRBKHu6pS1Oy0qwuhal69epqPIAQNoFgQBIlSqS2h54tTM2aNVXZrFmz1PIrr7xC77zzjvobYMzI008/7e6Ghe5aWL9FixZqGSxYsECVjRs3ziqJGlx3cmAgBsQ/9OrVi+5dNwScfpLJKDgt0/vGGpmC0rBk2oYv+n/2zgNcaqJtw1F67yC993rovRfpRYpIE6RJryLSm4IFRAERBVFEEUUU9VNREexi1x8RVIRPRCyIyIeIiO8/72xymM15tmd3s3vmua77OptMNpsymXmfkylo3xpIs0Yl5fwfKC0i1AA02tiCkZhiD55iBTqWeOPgvWnJBgSdty/sQW0igILzIOGZyls7ZEDsRmJ4doMezmfQjTkMulf8hj3dH2j/abBfB/u9BPkhlQD56t/Hm9K04V3p1KlTZtSgheQGA9K9e3e5P+ttB6t169ZyHbd0OXv2rPzcoIG4t4pKlCghm1ixNm3aJPt9PPzww3KZZTXlGjlypLkmNhI52R3SBiQ64g7oMOCMA8hMBAvaX1KBAtJgQfsLBbRPDeTDPSPlzOcoLWLUIDSagCDEcewBkltBx56AfDIuN/Wqmhmfox17MJsIoKA8RHio3Ver47RQQCbiaGFPM6wfxeeGIb4FYdDveGG/Hur9BPnBiyCe+9+3tKHJkyd7/Wddy1vhGJBVq1bJ74RL48aNzT15xIMI8PouXbrI5Z9//jm1EzkbkGPHjsnPHTt2lOmWatSoQZkzi/JBiJve8TbqyFffffed135jJZGT3SFtQKKjYDqga+IECkIjAf1GMKB9aSDtW5ej4wemwLSIUU1CNAEBSESowVCig87PzYhjPjs3H1UscCXtHxPgDYg9iE0EUDAeBjzMbsOcOC0UkHmw6JTFoLcKGnRNVoN2BjkkrwX6LS/s10W9ryhfqAT57B9Y21aakK+//tqMHrRURfIGJNf1eSnvtAIhwd8bM2aMuSeP2CBafTyuuuoq+bdgwYLy77Zt2+iHH36Qn9u0aWN+wyPudJ4lSxb5+c4775TbcLMrS4cPH5breIStWErkZHdIGxDnxa9U2YHDoFMTP1Dw6RTo9wKB9qNJw9HPJkkDgtIiRg0SogkIPMJGDYLigT0oswdm0QBdh3hgHs/pW/JQnaIZ6MOxfswHuk7+QAGwCvpOOKB9R4E91T3zdJxtjNODBRkHlQ+E+WgtTAh3Sm+VGW/jD/SbqdivnXp/Uf5QCeH5/2FDc5o5c6ZXEx8tjyIxIMVeKU2l/q98SGSvlAMOw/vtt9/SsGHDZD+PW265hfr06SN/g5tR8chYGTNmlIZDFc8HYvUL2bVrl9yeJ6i29Prrr8t1c+fONdfERiInu0PagDiv3bt309tvv42DTk1sQUFnNEHHgEDf1UB6d6tCn7wxGqZFjBokRBMQdISMGvxEC3vAFQlo/9EAXSunMX/r0sJ8NLJeFqpeOINsfuV1HBboWvgDBb5JQPmsBp2PsvmwYAPynjAgLcMwIAz6bYn9Xqn3GeUTlRCf/3+3NaPJQzvLyey0LssNBuTcuXNUunRpevzxx801RMWLF6crr7yS/v7779TlXLlyyc8s/g4307L6hRw6dEge0+DBg+Uy6/7775fr1LcisZDIye6QNiChiUc2OHLkCJ08eVK6XiRu63fu1HM48NTEDhRwxgp0PBZoew2EO51z53OU5ghqkBBNQMARMmrw4wT24CoaoN+NJui6RYqy/2Xts9GUJlm81qUBXQd/oMA3wXmmikFDhSFAaaGAzALizYIG1c9kUD9helB6INBvS+z3yn6vUX6xCOPZ/3JdB5o3T5RLWqlygwF54okn5P6qV68ul/fv3y+XmzVrJpdZ1rC8VlM6nv+Dl/n4WRcvXpRvSQoUKCCXWfx93obnBYmlRE52h7QBweI3GDxxEHcmnz17tmznx6/aeHr9Bx54gNatW+fztZmbOqCnW1CwGWvcelwJxA2DU+TwuyjNEVSTEE1AsBEy9uAnHOwBVSxAxxEL0DUMBbDPtuUy0bl5adengs7fHyjoTXBmFDOoUrbI334wyCz4olxGg/pE24Aw9nuO8k4EbF/U3WvyuvQuNxgQq7N479696emnn5bD6/Lbj08++cTcgujTTz+V2+TOnVvGiGw2MmTIQD/++KO5BdGoUaPkNjyq1owZM+TnevXqmamxk8jF7pA2IGn1559/0rRp08wlob/eoud2LKVnti+k0ydFwcCB5MXDNH78eHODy+IZLbktZ5rAUxMbUJAZb9x8bC7m0q/zqHGDEjDNMZBZiAYg0AgJe9ATCiiIijXouGIJuqb+QPsQNCmZEa6XoPP2Bwp4E5wXqhrUKjdOCwdkFnzxf4UNahrtPiAW9nuP8lA4mPt74IYU2r59uxlVpG+5pQ8I9/vgfTLcsZxNhl08xwcbE96GTcrdd99tpnjEkxHWqVMndT/cbIsnLIy1RA52h7QBSSseVi1wH47ddOvSm7yGVGNxO7+VK1eC7TVRBwWYmoRlzvTmtOb2q2GaYyCzEC1QwBEsarATLChwiifoGOMBur4q6DuCPtUy04AaPobcRecbCBTwJjgrynhAaaGCzEIgrCF5UZov0G97ge4do95/lI9CRd2f4KkxVejWW2+VTXfSs9xiQFg82tWBAwfkP5p96ffff5dvQ86fP2+uSSt+o/Lll1+aS7GXyL3uUHo2IJyJuE+HquPHj8smVzDABTz1+Dy65aaBtGje9TR39kg5u+n50y/AbTVRAgWWmoSnQUoxuN5RkFGIFijoCBZbcOITFCi5CXTM8STIa9y6bCZa2y172jR0jsGAAt0k4L/1DWrh0BsQZBb88ZOg8JUGDc6O032BftsLdP8Ye15Q81Io2Pej8M3cSjRx4kTZ/Du9yk0GJFkkcq87lB4NCLfbmz59unylxs2oFi5cKPtt8Nwd3K/jz990B/KEAQWVmoTnnuVX09wZLWCaoyCjEC1Q8BEsIDjxAgVIbgUdv4u5MD8f1SicwXs9Oq9gQUFuEjG6iEGVs+G0UEBmwR/jcxi0XJgfng9kVQizoqPf9gLdQws1TzDo2fWH/fuAf5eXpvtnD/aaQTs9SRsQ5yVybvQVzBT/yWpAeISqkydPyjcc/Apz7969tGTJEmkwHnvsMbr4v1dwQKtJHFBAqUkKGtYtJvuAoDRHQUYhWqAAJFhAYAIDolBAwVaooP0GAzofl9KzSiZ6YUjOy+vQ+YQCuo5Jxo0isN9ZBacFCzIL/kgxZ0I/JqgTwqzo6Le9QPdQRckrEvT82rF/JxC3FaN7pvenDz/80Ixw0o+0AXFeItdGX//5z3/MT76VTAaEzca9994r32wsW7aM1q5dK4e04zcbr776Kl04I64HCmQ1iQUKJDVJw/ZN19CY6+vCNMdBRiFaoEAkGFBAwqBgKBhQkBUJ6DeCAZ2Ty9jYKzv1t/p9oHMIFXT93IRDx7m+vEFzS+C0YEFmwRfzcxk0J6fnc8+sBj2cL+02vkC/7YV6/3yh5hv0DKuo2waL+I1/R2Smcd2ayfkl0pO0AXFeIscGL+7Qws7X4pVXXjFTvMWdYz766CP5H/8LFy7IpkWBlCwGhIc6mzx5Mn322WdEf72GA1dN4oOCSE1SwSNfnT8xG6ZFBWQWogEKRoIBBSSMPQgKBhRgOQH6rWBA5xVHtvXPQTfUy0KbhPGY3jSL7PtxcaFIQ8ceKui6uQ2HjndwIYPerYnTggWZBV80Vka/cvTtB6NeE1/Y81Ioz7EvwO/8NDAjDW6TkjrXRHqQNiDOS+Sm4FWhQgVq0aKFnFGRh/Bi06DqxIkTchIUbl7Ek+C1a9dO/uc/Xz6RiQMoGQwImy6es0P+ZwAFrZrkAAWPmqRi3/PD6No+NWBa1EBmIVqgwCQQQQYnAUHBlZOg3wwWdI4xhicY5OZWb4/MRYvbZqPVXbLjYw0XdM3chIPH2zgXXh8syCz4o5FiQPgzd0hX032BfhtivzYIe54K9Az7Au1b4cLQDLR6eHs55CsHys8991zqbNzJKG1AnJfIScGJp+UfPnw4/fbbbz6n6OeRlw4fPmwueb7DF79Ro0bmGt9KZAPCb3q4ydXq1as9o1mhoFWT+KCgUZOUtGpWmn75ZjpMixrIKEQLNSgJljCCFC9QQBUt0O8HCzrPGHBpYT7qUikTzW+d1TsNHWO4oGvlJtAxM2jbADxWydMHBKUFCzIL/hiYzaDn83s+j8th0Ka8abdBoN+GoGuDUPNPqKD9BeDfSUXpnfvmyoD5kUceMSOj5JI2IM5L5J7g9Pnnn8v+DP7EszPaxW9EmjRpYi75VqIZEDZXy5cvpwkTJsgJ/+QkLrrJVfKCAkZNUnLgnbHUtWNFmBZVkFGIFshg+AMFKgwIRiAomDIJOQgLBXQswYLON0r8cnMeql88I+241sFO5nbQ9XEb6Lgt0PZ+aJjToLMRzoKumoRgeKmAQf3MWdB3CCMyMsiheNFvQ9B18YWSv4IC7SNUbswv5y977TURCyWZtAFxXiLHBCee6I4zlj/xbIr/+9//zCWPnnzyScqfP7+55FuJZkB4uFyvjIiCVk3igwJFTVLTqV15+uajCTAtqiCjEC2QyfBHJAELCqRMUDDGoG3DBh1TsKDzdhhualX7qgx0YGKey+vRsUQKujZuAh2zHfQ9H/QQBmB3dZwWLChvBsLqB8KjYDVXmmT5A/02BF0TXyh5zCfoexGyo2N2almttBkYJY+0AXFeIscEJ57KnV+tDRs2jHr16kUdO3akX3/91Uz16LrrrpPrVRPCndAXL15sLvlWIhkQHlZ45MiROGDVJAcoQNQkPSe/mkptWpSBaVEHGYVogUyGP8IJXlAApYACMV+g74cEOr5QQOfvAPd0yU7NSmWks3PNdei3nQBdE7eBjhuBvgs419ig2jkMugTSggHlw2BoKkzHD+LvzTk9oG3soN+HoOvhD1t+SwVtGwGPtTCofVFx7oUNmlzVoFk9GtK7775rRkzJIW1AnJfIPcFp6NChslM5j/LEmjRpElWrVs1rev6ff/6ZGjZsKDuo33nnnalG5KWXXpJ//SlRDMhbb70lR7n64+dnceCqSWxQYKhJN/TpXoXee2UETIs6yChEC2Qy/BFqEIOCJxMUgIUC2mdQoOMMBXQNImBIncw0LCUz/i0nQdfCbaDj9gfaB2B1WYOmF8NpgUB5LxiW5jJocDaDOmQx6IOCeBsV9Ns+QdciEGq+Q+kRMLqiQY0LiWtcTZxLfyVteCa6p1dVmjJlCs2aNUvCwfSDDz5oRlKJJ21AnJfIKcFp4MCB0mCoqlWrFj3wwAPmkqczNk+8t3nzZjlSVt26deVQvb///ru5xWXxvvr165dKyZIlXW1Ajh49SrNnz6Zt27aJQHV32sBVk9iggFCTruAhd5s3LgXTYgIyCtEEGQ1fqEFMoEAGBU4mKACLBPQbfkHHGyr2axEK4vunrzWoiQja7msE9h0N0HVwG+i4A4H2A2idB68PBMpvwVI3k0F7hPlQh+X1Bfptv6BrEWMuDDaoWWGD1pYTy+gYEeJ7r93UjdatW2dGVYklbUCcl8gV4YubVnFzLEvq7Jjc9Ion3itVqhSdPn3aXOtbbnwDwmbqxRdflJmAR7k6+8tzOHjVJC4oENSkS3jSwSc394VpMQGZhGiCjAbCRyANQYGHCQq+nAL9HgQdcziga+IP83v7uxpUO79BH4u/XvuLFugauBF07IFA+wG0yo3X+wPlsVCYmMOgdcL4dM5i0L4Ab0HQ7/sFXYtoYvv9C40NqiXO79VQ+9eY+1vWtrhsIWPFhTxyKnda3759u4z/1Cb8/E/tl19+Wf7zl6d24MmdH3roIfq///u/mA/5qw2I8xI5Inxxx/TGjRubS0Rr1qwxP10WG4vp06ebS77lNgPyxRdfyNeHe/bsoX//BIGrJrFBAaAm3XLpV8/EgygtZiCTEG2Q4UD4Caq9QIGHAgrAIgX9jk/QMYcDuh6+ML+ztpHnv8ZnBtr2FS3Q+bsVdPz+QPvwQVthBDhoRmkIlMdCZV4ug+4QxodNyJQA/UDQMQQEXZNoAH57RRmDFpTEaQEx9/t9X4NWdslJi7qVpIcffpjenFiGDt5Vm3bPr0vLrq8nA+8FCxbQkiVL6Pnnn6d/t4oyyCyzvn66J21/eIwclZUnueb48p577pFTRERT2oA4L5EbgtMLL7wgJxhUtWPHDtnnw1KJEqICt4mHpx01apS55FtuMyDcyVzP6ZGEoMBPk+5ZNrcNrVjYDqbFFNUcxAJkNhB+Aus0oMDDBAVgkYJ+B4KONRLQNbFjbtuvtEE5MxnUoKBBKfkNqp3PoC962PbnNOgauBl0DnbQ9wLQXVzv/9bHaXZQ/goH7geyWMAjYbUK0AwLHUfQoGvkBOi3THh443A79qf5HfVZQeWOilpueZWbC+j4VytkfPrUU0+ZEZzz0gbEeYkcEJxat26dZkJBdqhqEyy+0DJoV3Ts2LGgLqKbDMgvv/wim1zBAFaTmHgVWBqNN43qFYfrY45aycYKVNnbUQMFC3swYYECDxMUgEUC+g2foGONFHRdFPhtR7FsBuXPYtCHSrOrk/09owZ1LGbQzjaepllV8xjUWpzTgDLK/sMFnX8igM7FAm0fBJ3yBj8fCMpj4XC3uJeTcng+c38Qe7oddCxBg65VJKDfMNlZxaAxkRyv/bfU5wWVOypqmYXKzt/m0/1rZtDu3bvNSM5ZaQPivEQOCE78qmvv3r3mEkmjUb16da9RDfhCc58JVXwD5s0TmSOA3GRAPvjgA3r2WT3KVcIDCymNxpvHHuhDE0c3hGlxQa1oYwGq7BFqsMDYgwkLFHiYoOArXND+/YKONVLs10SBDQfXaR2EybiEvis42NOgqdUMGlhW1H1Xe9bxMKZzaqbdNmjQuScSDp9TG2EG0Ho7KI+Fy4eFhPERpvO9gga1iEZHdDvomoUK2q+Nxrk8wxujtKBRf9P+3KByx0Its1C5KVlAM2eMkX2QnZY2IM5L5IDg9N1338lheK2Lz82qeBjef/75Ry6z+EK3bNmSDhw4IJf5b6tWreS8GYHkJgPCbz/kcMMoqNW4G1goaTS+4b4fPAIWSosLakUbC1Blj7AHC4waTKigwMMEBWDhgPbtE3SMTgGuC89snulKgyqKgO0ndXjSIGDj0qqIQXs6GnSkD97GJ+jcEw0Hz+lFYe6aiHuA0lRQ/oqU0hkMKir4WJgRlK6Cjilk7NctFND+bLwsruUgcS4oLSTU37U/O6jcsVDLLFRumhz8/CnasGGDGc05J21AnJfIAcGL+3Ncf/310oh06dIlzfC6pUuXphMnTtC4cePk0Lp8w44fP26m+pebDMicOXM8H1CAq3EfoBDSaILh1Z2DaVC/mjAtbqgVbSxAlT3CHiwwajChggIPExSAhQrar1/QMTqFn+vCJoKbWvFcCY0KGtS5uEFlcnrWe+3DBr8B4eZZTBtxvnsDbC9B552oOHBO+2sZVF9c60Ad0FH+coIXCxhUJaNBm/LidBV0XGGh5odgQPvwARu50w1xWkiov29/blC5Y6GWWajctBAxwS03j/eao84JaQPivEQOcE5r1641P4UutxiQv/76iyZMmJA2yNW4C1TwaDQh0qJJKTp1ZCZMiytqZRsLUIWPsAcMajChggIPExSAhQLap1/Q8TlNMNfE5NS1BtUVwSlKQ/AEb4PLeWaZ9tWUC553OuZgimcW9GD6fqA85hSP5zPoRrMviD/QcUUEyiN20Pd8sK2SQUOdePvB2I9DfXZQmWOhlleozLQQ8cHH7z9OW7duNaM6Z6QNiPMSd985ffrpp+an0OWmNyATJ05MG/Bq3AEqcDSaMDjwzljqfnUlmBZ31Mo2FqAKH6EGCxb2gMICBR8CFICFAtqnX9CxRYNA10OB+3nUyR9ah/PHWhh0LdoenXM6hke84nkqfgniv/UofznJWwUN6pMVp6mgY4sYez6xQNv64YS4nmzmLoK0sFGPRy1LUJljoZZXqMy0kLHCbpo1c6wZ0TkjbUCcl7j7zokn7gtXbjIgPIFimsBXEz9QIaPRREjn9hXo8IfjYZorUCvcaIMqfIQaLFiowYQKCjxMUBAWDGhfAUHHFg38XQsfLEvxNLNCaYgWRZRldK7pHH7jwcHy0Xo4XQXlL6f5QdAyFp3QfaHknXDyDE82WC27QYfr4vRgSXOO6jGpZQkqcyzU8gqVlxZm3PDcMxvonXfeMaO6yKUNiPMSd98dcosB+fnnn2nVqlXeAbAmeqACRKOJMtzsqk2LMjDNNagVbrRBFT5CDRYs1GBCRQ04bNgDsGBA+wkIOi4Xcfpaz+SEKA3BI2rJz+hcNfRkZYOm8jUCaSoof0WLZkEYEAYdpyNEkF865DXoVIT9PuD5KXnaqyxBZY6FWl6h8pJRYou/zu6nW2+91YzsIpc2IM5L3H13yC0GhDPs999s9crImjBBBYRG4wKu7VNDdkBHaa5BrXBjAar0EWrAYKEGFCpq0KGgBl7BgvYTEHRMLmBfJ4/xqJTboN3t8TaIdkUjmAQuHbCmrEEruZkaSFNB+StaNI23AYkAbsqG1geD33O05221LEFlDqOWVai8ZNT44683aNbMG8zILnK5xYB8/PHHlDFjRrnf4sWLy+M6d+6cmeoRj0CbNWtWuU379u3TDAbF02hs3LhRpufMmVNOlRGNoYsDSdx5d8gNBoTnMNm8ebN3JtZ4gx56jSaBuPjzHGraqCRMcx1qpRttUKWPUIMFC3tAYaEEJCooOPEH2kdQoGNyAWwkjoY6xK5grLgWO6qIz+hcNbSgpEGbKuA0C5S/oknc34CEyZmGnlnPUVog0PkxXtupeVstS1CZw6hlFSorGVu8MnvWjWZ0F7ncYED+/PNPuuKKK+Q+a9euTSVLlpSfhwwZYm5B9Mcff1CGDBnkejYX/Ldw4cJeU2Zs2bJFrmdy5col/44fP95MjZ3EnXeH4m1AXnvtNVq9enWaDJxuQA+zRpOEzJ7ajB5Y3Q2muQ610o02qNJHqMGChRpMqKgBhw0UoCDQd4MCHY9LuDXFoBnVcJpPxDlxc5hgJ9ZLj6wua9AqP29AUP6KNon6BqRvAYP2VMdp/kDnZuG1rZq31bIElTmMWlahspKxxTV3rLiJzpw5Y0Z5kckNBoQnyOb9TZ48WS7zm4zMmTNT7ty55TJrxowZchtrkvApU6bI5fvuu08us4oWLUpXXnklnT59WhqTggULyv04da2Clbjz7lA8Dchvv/1Gs2bNSpN5HQM9KNEiXr+r0SQIDVKKwfWuRa14owmq9H2hBgwWakChogYdCihAQaDvBgU6FhdRK59BrwYzvwejnFer3N7LmstwH5BZxXEayluxgEfBerMgTlNBxxwv9grj0TEvTvMHOi87qdur+VstR1B5w6hlFSonGTX+EXzw9gYZtDshNxgQHlqY96dOecFmgptbWapcubLcxhoU6tixY3KZ5+9jnTx5Ui43bdpULrOmT58u17366qvmmthI3Hl3KJ4GhPt9/PTfJ9Jk3jSgDK/RaBIGfvMxa7IoeEGaa1Er3miDKn6EGjBYqAGFihKgqKDgxA76XtCgY3ERw8oH2f/Ddl7BzOydXjmUYlBvnmMFpKH8FQsWivs1JydOU0HHHA94AseUHMHNoWKBzscXXt+18rhajqDyhlHLKVROMraY7dK5l2jq5BFmpBeZ3GBA3njjDbm/Jk2ayOVTp0559l+smFxm5ciRQ/YNUZUlSxYqW7as/Lxv3z75nVtuuUUus3bt2iXXyVZAMZS48+5QvAzIjz/+SCtWrMCZWaPRxBe10lFB2wYB9/3gPiAozdWgaxANUMWPUAMGFTVwtlADDgUUnKig7wQNOg6XwRMLovWpoPMStNVNsPzSErwhQvkrVgzIZtDD+XCaiv2Y40WdCMzH/4k8PVicb8NMBq0X+VRNs/D6vprfrTIElTeMWk6hMpKxGRBm4fxJEU0RYSkcA7J79275nYKrr6KrtpcICf6evV8GN7nKly+fTOMmU/yXWbJkiUznJlW8zP1DVF111VWpb0nWr18vt9m0aZNcZnHHdl43ePBgc01sJO66OxQvA/LII4/QV/tdPBeARpPsqBVLqKD9+YBHvRrUryZMczXovKMFqvgRqulQUQMKFTXoUEABCoO2DRr0+y7jvS4GdS+J07wA56f7gPiHO05/UvvyMspfseSdggZ1C2IyQkY9j1jxZk2DKonj4xGvuHnfhKJ4O8S74rs9xXdrCsPRKLNB7bN4Zn//SZxLLbEu4Dmqed0qQ1B5w6jlFConGWBAtm29nb788ksz4gtf4RiQNWvWyO+ES+PGjc09efThhx/K9dwRvXPnztJY8HL58uVlutXcqkuXLnLZUkpKijQsrNtuu01u8/zzz8tllq/vRVvirrtD8TIgzz33HL2zexzOzBqNxnnUisQp0O/YaNm0tJz/A6W5GnS+0QJV/AjVdNhRgwoVNfBQ8BmchAr6TZextYUIKgp5ONEXb+MFOM8Wug+IX3jm7ooiKObmWGreiiccnKP1CHRO0eJcY4/x4DcepxsK49AAb6fCM8zfUNigZiIfDhDm6j3Qv4VNV7kMadczXvtT87pVfqDyhlHLKVROMsCAfPDOIzLOi1SRNMEqv6YqVX2qTkhkzJlRdiBX1bVrV7m/V155xVxD1LJlS7mOJ13kFj38uXnz5maqR2xQrDcg3MyKt9m2bZtcZn311VdyXd++fc01sZG46+5QvAwIj308c3IHnJk1Go2zqJVINEC/KTi0fxx161QRprkedJ7RAlX8vlBNhx01sFBRgw8nQb/lQupy/wSw3i+2c62b06Bn9FC8fuFAukZGg1b5aAYUa1pnMeg7EbSjNAQ6p2jQT+TH3SGOdFVf5L+XeQQ3ZZ167O8L81FNXPtDPs5X/Z5XPrfKDlTWMGo5hcpJBhiQ3358gYaMH+U1DG04isSA1Hm/MTU83iokclfNk6YPiNXBXNXy5cvlOu6gzuL+HuXKlZOfLfFQu1a/kP/85z9y+2XLlsll1ksvvSTXWU25YiXvM4mj4tkJ/fGH59An+0bhDK3RaCJHrTxige33O7evIE2IfX1CgM4vWqCK3xeq4UCowYWKGoBEAtq3y+GZzE9di9P8opw3B9e6GZZ/ONA9avZH6CKCf3sQHGumiqD9/hDNEDovJzmYYlC7MPJRbTA5oXXMHxcyqLowHwf8mC2v76p53Co3UFnDqOUUKicZYECYHW/sls3tI5FbDQiPiMVNsiwDUqZMGcqWLZv8zPr999/ld6yO60ePHpXL11xzjVxm3X333XKdE2+KQpH3mcRR8TQg58+fp8W3XI0ztEajiQy14og14vd/Ojyd2rQok/a4EgF0TtEEVfy+UM2GL9QAw0INQMIB7TMBONzboIq5DbowGKcHxDx/Hmp2qjAyXtdE44Ua8DYJoflTtNiV32OGUJov0Hk5yQyRh7ZXMuhkfZyOGF/UoGHCZNjXW8fMb50+DfCmx+u7Vt4WZcWCNlmpQfGM1Ll2HqpWQgTQ9vJGLadQWckA88EcotNeoz6FIzcYkBYtWsj9ffbZZ+Yaoo4dO8p1VrOsfv36ecXS69atk8vW+XOHfDYo3CTL6pxvGRv7jOnRlrjz7lA8DQhr4cKFOENrNJrwUSuNONGnTUl6+6Xh+PjcDjifqGGv8ANhNxsINYBWUYOQYEH7SRDGC9PQqohBN4q/KD1oxHXoLoLZ/4YQNKY37AFvsDORR5vmYRwHOj+nqJfToKHCTGS+ApsKlfvKe7bniR5ROjNbpDPoPFS8vmfm637VM9Psllk9ZYYoWyoVFZ/t5Y1aVqGykgHmg3mXTtLNty2KaKI9NxiQPXv2yP2xeeDpIwYOHCiXuTO6fd4P7nTev3//1O3Vc58/f75cX6FCBWrdurX8fPXVV5upsZO4++5QvA3InDkJODSnRuNW1Moijpx69RpqVrvQ5XXoWN2Mci5Rx17hB8JuNnyhBtAqaiDiD/TdBGKoCN5m18RpISOuh56I0Df2YJdHY2rpEgMS7IzodtB5OsG+GgYVyujpT7S4pGdwgyN1vbfhUa4aCFPBb9wuKesRbYLs5+L1PTNftyyT8XJ5IcqWO64rSfXK5qC21XNLGlfISduWNaUti5vQkrG15GiGrZqVlk1r27UqS107VqSJoxvS0UOPQAPyDv1Iz3/4RkSTErrBgLBWrlxJ2bNnl/tlqlatSt98842Z6tGGDRsoZ86cMr1AgQJpmlZxqx/ucM6zofM2PCkhd2CPtcTdd4fiaUAOHz7smYAFBQAajSY0UHAbJwZ2Kk2717RJm4aO243Yjzua2A1GMKhGwx9qEK2iBiN20PYJBo96NZD/awzSwuG/13jegMDrpUkT7E7MYdCsIP4rHwtaCAMSSkd0FXSukbJLGA8excpa/qKOZ/Zznkelg/g7sojHfJwLYk6Q82Ib7vuBjt2O13fNfF0h/5V0+pY8nrIClDM/rU+hKQMr0/yRNei+WfXps7dGe5WTv3wzXU4y27hhFRo+tCM9//RiatSgCnVoV5fa9e9BvcYMoQ79e9KAAQPMqC90ucWAJJPE3XeHYm1APvroI7rvvvvorrvuookTJ9LfPymVvkajCQ8U2MaJvevbUYuUwjBNgo7fTaBjjiag4g+I3Wj4QwmkvVADEiUoSQbaFzXok+44LRxuqGjQM23EZ/s108Bgl4N+X6MxxZp78xg0JUIzhM47XDoJk8FDFqO0Mw0NeqySQReCMB9ryxlUPqtBL1bDx2wn9btKvt43Ihd1rJDJU06gcoZRyypUXjLnX6YXn11GvXs0oyNfPUwXzrxAO47sp7V7d9CGt3fR1IWzzQgwdGkD4rzE3XeHYmVA/ve//9G8efNo8+bN9PXXX3vaxaGMrNFogketHFzAHZNSpPk483o/mJ4KOhe3gI43mqBKPxB2kxEIJehID4wUhmFLc5wWDi2KKMtKEJjeQYEuU9fHZHjxIpT5QHyBzj8cmubC60OF35bwGxD+jI5Xxeu7Zj4+fa1BFQtcSZkyGHRpoSgjUDnDqGUVKi8ZW9MrhptfWUxfPNeMBEOXNiDOS+QAdygWBoT3PXXqVDp58qTIrLrTuUbjCGrF4AL23d+O2jW4CqZB0Dm5AXSs0QRV+oFAJsMfVvCc5BzqZVCX4iLwyG/Q2evwNuHAHdm91qkBXZLC81QsKCmMnDBzVqBrBwW7O8W1b+gyA3J9doPaZjHoNTB5XyigaxAK3PxqeGGcFircbKu/OJ85JQy6MYdBT+TDx8x4fdfMw9xMcWLjLLRrUE5PGYHKGUYtq1B5yQQwIJPm3mRGg6FLGxDnJXKAOxRNA/Lvv//SnXfeSQ899JDIpPPTZlqNRhMeaqXgEoZ3K0d71rWFaX5B5xdP0DFGE1TpB8JuMIJBDaCTCO6fwaNcNROBXTcRjB3sibcLFzYynXj4XXW9GtAlCTyDOc9PMbmop8N9FxHQrirj6QhdQwTwHDyr23Ng+7m45mvFd46Jz98L1ovPPCQsf7YHwfGGZw7vndXzNqSmMEh8rGi7QKjXIFSO1zeosUNvQBieU+SB8h6zyG+d7jHP6QcBm65W4lz5fPleThD3lWddt/LwN73TdkKHqGUVKi+B+WBUAzJ5/s1hT0ioDYjzEjnAHYqWATl37px86/HJJ5/gTKvRaMJDrRBcxOppdWUTLJQWEHSe8QAdW7RBlX4wqOYiWNQgOsFho9G4kEFdhel4oR3exgle7WjQ2EogDQSEicrCkp6mQc9X9bz14EBZTec+Cb0KeIaPfUFs0yGL5y0H/+X/vtcTn3nW8WuzGfSh2MYetLsNHqWLZw3/0bY+WNRrEwp8HWuBCQWdYEd+jwnhe8Kmg42hdbzct4SH9OXJDC8pebhSgQyXywZUxjBqWYXKTGA+GNWAbHhlB73++utmdBiatAFxXuLuu0PRMCA8LvL48ePNJlcgw2o0mtBRKwIXcnrPNdS2QRGYFhTonGMNOq5ogyr9YFCNRSgoAUiisor/kywC3ZP9cbqTvN3ZoCHlcBoKBBMNHhaWO0ajNDsrzTciq8J8e+AmOFj/NsKO8uga+YLfVqQIA8DD76L0SOHj4ZnfPwDNzKxt6op0q2ki9wFpXCI2b0DevPg9TVsQXkd0bUCcl8gB7lA0DMi7775Lzz//vGcBZViNRhM8agXgclqmFKb/PtcTpgUFOv9Ygo4p2qBKPxhUUxEq9kA6gWAzMAa9kYgSFwd7mnehNIkSBCYiDUVQKpvmgDSEPbhNRF4XQTqP1IXSQgVdIwQH/2xCUJpToONjrPRG4hg4z3Lzq2rCRO4ZnutymYDKGEYtq1CZGcB8WITbD0QbEOclcoE7FA0DwkPs/v77754FlGE1Go1/1EI/gfhmZ3eqWSFv+E2xGHQ9YgE6lliAKv1gUA1FONgD6QShoQge0fposbONQRP4v9YgLRUlCEwkuEkVv9VAaQgU3CYa3F+Fm185OUwwulZ2qmQLzeiFAzo2xkpvkksYoQKegRre7SzWqeUBKmMsrLIKlZtBGpCVT2yizz//3BMXhiBtQJyXuPPuUDQMyIIFCzwfztyHM6xGkyiogSJKdwr1d5KAwZ3L0NwR1WFaUKBrFG3QcUQbVNkHixo8hAMKpBOAvqUNOtwbpznNL/0Nqp43iKZeShCYKMwtYdAYJTgNBhTcJhqjshu0LgpNyND1UuGmVzXFb6M0p0DHxXhtp+ZbtTxAZYyFVV6hcjNIA3LPqW004a4ZntgwBGkD4rzEnXeHnDYgX331FXXt2tWz8PsqnGE1GrejBonBgvbjC/T9JKN/+1Jy9lyUFjTo2jkB+q14gCr7UFADCCdQgxOXcl8jg5bXxWlOwkP6svkIalQtNcBzOW/XNKhZboP6FMDpvkCBbSISrSGC0TWzw28g0HqfhJm3/B6bmm/VZx+VLxZWeYXK0iANyDraSdffPNoTG4YgbUCcl7jz7lA03oA0btyYihYtShNGN6Fzx2fjTKvRuBE1ONRETEplUbGB9SGB7lMooH26AVTRh4saSEQLNXCJI3s6RrcPyLnrDKongvMeJYM0H4wa4LmU/bU8IzB1y2fQe8KEoG38YQ9qExHuoN0+C06LFHTN7FTKKvJXELOcSxzIY2mOS92f/flG5YqFVWah8jUEA3LXrnUhx5ragDgvcffdoWgYEBYPwbt9Uz9q1qgkde1YkQ6+Nw5nXo3GDaiBocYxujYrJkfHQmkhg+6bCvqOm0EVfSTYA4p4oAY4UeK9LgYNK4/TnODDrgZVyRPiRIZqkOdCeA6P+jkNOhVmHwR7sJ2ojBEG7BE/E/aFC7pmiL3VDaqe3aC+wuBeBOmpoDxmgbYPFnU/9mcXlSkWVpmFyt0gDAibD+bRz3deHqAoSGkD4rzE3XeHomVA1q1bR0c+mSgzKJuPbp0qUvPGpeiB1d3SZmCNJl6oAaHGcVrVLUy/7HbIgFgk+n1DFbxT2IMKt6MGREEysapBm5vhNKfY18mglPyekYKaFzZokz14Q9iDPZewpqxBbcR5+A14A4CC7kTkUWE+mjg0+pUKuma+4LlAuPP/Tl/D8ap5yt8zonyH5/jgySN5RDOePFJNS0X9rv05RGWJilV22etPJoD5UA3Ive8/pA2ICyRygDvklAG5ePEiPfPMM3T33XfT4sWLqVfXynTi4FSvjMrNsWZPbUaN6xenAb2r0zcfTfBK12hihhoQaqLG86taUYE8WejUqw6bkEQFVe5OYw8uEgE1OPLDib4GNYrhKFinrvX89TsMrwUK+uLEyfoGfVzboK4i4A61r4cdFHAnMu2yGPR/AUbA4gkK5+cS1y6rQV3E9rNFYM/mxde8Iei6+YPnUtlSEaSp+SmI5+PV6h7TMUPszzKYM8VnHm73XXszO/W76r4ZVI6oWOUXqktDMCAr922gvXv3mlFjcNIGxHmJHOAOOWVAeNjdadOmeYbfRZnUxrsvD6cuHSpQ00Yl6Z7lV8NtNBrHUYNBTVS5+M4AqlMpHz26uAnVrpiXLohltF26AVXs0cQeZLgdNUACcJOoWiII5DkMUHq04LchTRPIgIwVAXHz3J7/snO/D7RNKKCAO9Hgmc+7CzPRLLNBRTN43oLwPCDNzb+8vqdIH53D87mM2GaxMCD7hNl9S3B3Hk/zrQaZDBqYzbM/a9/omgWinjAIadareSmI54Ofgxp5zaaCtn1xU7uOIm1xSXOd7btp9o3KDxWrDLPXp4rxuGflOGpYvzI16dyW6rVpRnVaNKK6rZvS4wffTDUgS59eSZ9++qkZNQYnbUCcl8gB7pBTBuTHH3+Ubz7SZNAAXPx5Di28uVXqW5ETX3q/NdFoHEENBDUxgUfAWjCqhvz8wqpW1LNliTTbpAtQhR4r7IGGm7EHSTZqC/PBs5KjtGgyvZpn5C2U5oUtCIw1/Naji7hGk4vi9HBQg/hE5nFxXboKg4HSLHblN2iTCNoPBHg7slaYkZrCiLxYwLOMrps/lpQy6A57Myk1H6nPhP0ZNrdh08EDJRzpY/uuuk9BY2vULXUbdX+MvcxAWGWZvV4VxuO/hx+l2rXK05xZA+nSuRe93nw8ffQDKlCmMM357G5pQG5+YCGdOHHCjBqDkzYgzkvkAnfICQNy4MABqlKliidj2TNoCLz5n2HUvnU5at28DO19bijcRqMJCTUQ1MSUe2bUoyVja6UuD+xUmrbf1txrm6QHVeaxxh5wuBk1UFLgka+u5aANpEWb84MNKpbdoDYi2LwgPqNtJLbgL5q8LEzRgIKeAJPb/ncQgXNnEWS/UBVvHy724DtR4TcZ3PQKpYXDd8KkdBD7a5rZ08EfXTsE9/9IyWFbr+Yh9VkAz/B7o3PRoFqZ5WSc/Ex4fdeE565ZX16crzBKPPmh399g1N/xhVWe2erXI189TDVrlKWjhx5JfROiGhDmzlNbqETtMtR7xVDqNrwP/fXXX2bkGJy0AXFeIhe4Q04YkHfffZeuu+46OnfuXJoMGg4/HZ5O1/apQY3qFac7FrXXQ/lqQkcNAjVx4dwb/ah5nUKpy9wEq37V/F7bJDWoIo8X9qDDzajBksnHXT3D4qK0WMAjb91RTwR1/HYBpEvUoDJKcDt/Nh0jRAD8WR28jVOgwDuRqZvJoIMB3m6Eyk8NDKqQ1aDj9fE1VOFtqgpD8KIwj6nr1fyjPgPgGR5dPwt1KJ+J9gzP5fM5ebG9QZWF8Vgi8sZPPHmmv9+wAL+VBqtMs9WzY0d1pRd2Lk01H8iA8JuPNZd2UK/bBlObazqYUWPw0gbEeYmc4A451QTr559/pokTJ9Lvx+akyaThws2z2IB0aFOOWjYtLd+OLJnTho4fmAK312i8AkBNXLmhZznasriJ1zp+I6K+FUlKUAXuFlAA4kbUoMmER6OK1Qzovphd06AFtXFaalAZJc409AylG8p/3CMBBdyJDPcB4XlAUFq48HXaXd3T6dt+/SwuCYYUEgYoh0E5rlSMo5p31Lxve2b/e29talQhJ90zrJT3doy6D8HAsgbt9fFmRGL/PmP7PYhVtil17dnvZ1H5csVksytf5sMyIBZTVs6i48ePm1FjcNIGxHmJnOAOOWVAWKdPn6bRN/SiS7+t8MqoTsFvQjbc3ZV6dqksDQk31ZpyYyP6eO8ouL0mnaAGfxpX8OEjV1Ob+kVgWtNal9+KJB2o8nYbKAhxI7bg6b/XeGYmT9PuPcY0FsGk/O+yPU0JOqMBz6L9oQOdyoMBBduJTuPMntGtUFq4WNdrcwWDaguDwc3iuJmVtZ4/V8tm0CPmiFcn6ougWGx3Sck3Q+tkppnNs3ryvO1ZPbGuNlUumpWOrK7lnebjWeE5bPy+KbR/T92nP6zyTdS3770yggb1q0lNGpagl5+7NeDbD4sFX62hHiOuMaPF4KUNiPMSOcEdctKAsL744guaO3cuTZnQh/74fkHaYNFBLv06j3Y9NoAG968pDUmrZqVp2MBa9OrOwXB7TZKhBn4a1/DyPW2oWtk8l4fetVVmzSvnSvOdpMB2nq7GHoi4ERBAHe8rAr38Bq2olzYtVhzoKcyAMCFp0sygMxpw8x3uYI7SogEKthOdVXkM6hWgI3oooOvGc3uob0M6CcPMb0jUbba28Ixe1aKIMEUlMtKcllmpaamMdPrBlNTn8+Nbq9Pya0tQ9RLZ6PCqmt7ProWP54Xnr/HKlxb27Rm0X4Qo3yqUzEUtmpSSMdbupwd56mDFfAQyIFfP6UvvXvw/M1IMXtqAOC+RG9whpw2IpXfeeYe2PjQtbdAYZXh43zHX1001JAOvqUHPb7sWbqtJUOyBn8ZVcKV54ZF6uCITzOh2FW0dX96zDL6fcNjOL2FAAYnbAIEUdwrnmcpRWqxY0wj8p1kJMp2G543YoZteRcy4HAZ1dKgzOrp2TLPcnjcd+2qIPMJmQE1X84uSz/s0yEerh5aiG9oUosYVclL/xvlpw8gydPK+y6YEouyDWd/YoJbC2Hj9Dvi9VMQ+9s6rQuWLZKFOtfNQy6q5qF2N3JJrm+anNtVyUyuxjieUbZlSOG1dHIIBaTK8HT3+xS4zQgxe2oA4L5Eb3KFoGJCRI0dSly5d6LtPJ6XNsDHmkzdG08TRDaUZYVPSt0dV2rqhF50/oTu2Jxwo+NPEF3uFKGhSMSdcb/HL/SnUoWYe7/Vo34mAeg6JDApO3AIIplpzAAjWx5JbUwwaX1lZpwaagnMiGHyskmdEIntaqLQQQS1aHw4omE5P8MhVRx3ojI6uLbOnukE1s3uaZJ1uqKQpeccrf4vn75tVtaT5eOGmSpefyWDLGXM/LwzJSa3LZvL+HfR7Jufn56NLjzagTWPKUs96Yp2yT/4H0ie3Vafzm81/JFnHYa+TQzAgq/98gvpNGGRGicFLGxDnJXKEOxQNA7Jo0SL64YcfRAZdlDbDxplD+8fRzVOaUduWZeXrxI5ty9PyBW3pl2+mw+01LkAtiDXxRamkfNG7QT56e2FVmGYhm2GB9fA33Qo6/kQHBCquQAmmLg72DImrrosX3UoY9EI7z2ceoWpFGYMGFzKohAhy2+c1aGJRz2zk/J/w80rfgFBpGaQBQYGyxhueD+TTCA0IuvZ+UfONmq/RM8iEWN5w861sma6gfSPMEbJsz4zXbwp2XJuTKhXNSu1r5qbW1XLT2U2+31hLrGOw181+DIhqPixGLZxgRonByw0GhJf5n+q8z44dO9LZs2fpn3/+ody5c9PTTz9tbkX07LPPym2Y8uXLyxFiVV28eJEmTZqUuk2vXr08k3fHWCJHuEPRMCBfffWVvGEL5t5Af/+yPG2mdRFnjs2i++7qkjrSVrtWZWnFwnZ06shMuL0mhqiFbxTgUZoa1ygYNL1alaCfXu4N95X0oErJB/yGgys2lGYxtUuRy82wEOgYog06jvSMLWiJO2YwtautQZN5vgs1wIoTPC9IHWEu9nc1qHp2g+YIQ8JNb+wB6OgiBi0rlXZ9sARjQFCgrElLI2EO1ZnMwwFdf5+oeUbNz+iZY1DZZIG2F/CbDH570qdaZmpfPhOdmp3n8jOj/qbg6LQ8VKlABvkdtC+I9ftq/ezHfCAD8gA9R33niH2EKDcYkKpVq6aaBiZ//vzUrl07+fnuu++W25w8eTI1vW7duvJvzpw56fz58zKddfvtt6eur1y5svzct29fMzV2ErnCHYpWHxDWl19+SevWrfPOtC6Hh5Zbc/vV8s0IG5KuHSvSpjU96MJJ54YX1gRALXCjxPOrWklDgdJ88eYD7alFSmEa26cCTE9aUIUUAJ9vOEz4P271yuaAaWlAxxQMaF+a0LEFMHHDDOKGlRdBficzoHMBPPJQJWEQjnLHeBSACrj/xvgwZyjnNys80SBKs0BBsiYtbDzqZ8JpoYDuAcSeX9T8jJ41BpVlKug7CsNTMtP67tm9f0vhzJx8lFJGpIPvQqzftdfTIRqQDR89Rs3ntzejw+DlBgNSuHBhypw5szQT69evpyxZssj9M0899ZTcZvjw4XL5+eefl8t33HGHXF66dKlcZvEbk4wZM6ZOxliqVCm64oor5DQWsZTIie5QNA0Ia9asWfTPL3PTZt4E4cSXU2n+zJZyyN/mjUvRgN7V6eUd18FtNQ6gFrRRhDvUnd3bD6YFYu6I6jT52sowLelAFVIQcGdGtF5l5eCSNLFTEZimcREgiIkLZhDXrLAS0LkFFHwq3CdM02LutA7SAsET1wUyLyhI1qRlSDaDbhNmEaWFAroHEDWP2PMzetYYVA7bQd8z2TOnipy0MM3vmXB60AZE/U17XR2iARl208iQZ0FnucGA1KxZk4YOHWoueZpSLVmyRP7Gjz/+KNdxkys2F5Z++uknmd6yZUu5zMfPy507d5bLrGXLlsl1L7zwgrkmNhK50R2KtgF5+eWX6Y0Xx6fNvAnKZ2+NprHD61Hj+sVlh3Z+Y4K204SIWtBFkVlDq8m3GN2aF4fpwcAzfNeqkBemJQ2oMgoS7sDI7YpRmp1mlXMFHulFE39AIBNzRBDHw/B2Lm4L7NwACj4VhhUKfw6PvgX8z3qOAmRNWvplFfchO04LFXQfIGoeUfMyesYsUHnsC/R9Ac8dIkcitP3mxtFlZZmb2rncF/bfsdfXIZqPZ+lNGjcv9P4fLDcYkEceeUSO7Grp1KlT8i0IvxmxlDVrVipdurS55FGOHDmoZMmS8vPu3bvlMXEfaUv/+c9/5LoVK1aYa2IjkRvdoWgbkAsXLtDixYvTZuAkgOcbaVSvuBz2l2dtR9toAmAv6KLI+bcGUJliOWBaqPRtW5IeWeg9y3fSgCqkEODhJHkMe5RmZ//SatS9rjBzIE3jMtRgJk6Mrni507erQMGnQqswR7Hiiewa+pllm0EBssYbnv9jXi6cFg7oPkDUPKLmZfR8WaAy2R9gH9wfpHbp7PJtx6uCumWzy7cePEAI2j4VtH/GXm+HaEC2HXqeHn30UTMqDE3hGBBuBsXfKTWvPFVYXy0k+Hs33HCDuae0+vfff6l27dqy6dT+/fvlOm5Cxd9r3LixXLbETazYqLDuvfdeuc3WrVvlMuvAgQNyXf/+/c01sZHIje5QtA0Ia84cEZyfXpI2EycJ29GLGkQAAP/0SURBVDb2oQYpxeToWjw5ItpGYwMVclFi49xG1LZBETmWecfGReE2oXLpvYHUtVkxGt27vDQ2aJuEBFVKIcLNrwL+h02Bx5lH6zUuQw2g4kTTBGx+xTQWwS9aHwjuvL69Ek5jUHCs8WZwNoNmCROH0sIF3QuImk/UvIyeLwtULgcC7If72fFgIB1r5Qk8yhWD9svY6+4A5gMZkFvWLkptqhSqwjEgGzdulN8JF7uRUMV9QHib66+/3lxDdOzYMbmOR8pSlZKSIvuOsG677Ta5jdVHhOXre9GWyI3uUCwMyIgRI+jT/Y8Q/b4ybWZOIrjzer3aRWnVso4wXWOCCrkowZ3NW9crQoee7AbTI2XL4ibUrHYhqlclPx3c3hVukzCgSilEzgnjwa/4URriv/fWJp50C6VpXIgaRMUYHr2nawlbUOcGUOBpo3luT2dylOYLnsyuSQDjgoJjjYfH8xlUPoNBPR2c/dwC3QuImk/U/IyeLQtUNgcD2lcwoH1ZoPo7DAMy8OYhZjQYuiJpgnXdsRtpNM0KiUI1r0rTBEtVxYoV5dsPdfjcX3/9Vf5eo0aNzDUecfOrbNmyyc9r166V22zZskUus7744gu5juPwWErkRncoFgbk0qVLtHLlSulK6Q8BytRJxKzJTalh3WKyiRZKT7egAi6KXHxnANWulJcuiL8o3Ul+2X2N7FuC0lwPqpTCZP0NZWjZgOIwDfHT+pQ0k2BpXI4aSMWIXYNyUvn8V9In3W1BXbwBQeeTlT0TB7bJY1BnEQQzdXOKAEoYCrS9L8pkMejdmjiNQYGxxqCPC3kmG7xGGI/vHJhwEIHuB0TNK2qeRs+VBSqjgwXtzxfo+yqoDreZD2RA7ObjgR930JB7RprRYOhykwHhvh9sPvjNhl1sNKz+HpZ4HTfDYr322mvymObPny+XWVZTsTvvvNNcExuJ3OgOxcKAWOIJW2Rv//89hTN3EsGd07mTepsWZeTkh2ibdAMq3GLAmdf7Uamrssds7g5u4hULs+MoqGKKgK4peaWpQGm+0E2wEgw1kIoR9YtnlDM3ewV0bsAWcHJH85QcnlnQ7WmhwqYFrbdAgXF6572CBlXKKO6DMCEo3SnQ/YCoeUXN0+i5YlAZHQ5o3yroOxaoDrcIYD6QAZl292w5R0a4cpMB4UGVeL9jx44111xWhQoVpDmxdOLECbltmzZt5PLx48flcqtWreQyi7sn8LqXXnrJXBMbidzoDsXSgHDnHR6WV+r3VTiDJxlHP5skJzfs2aVy+pxtHRVwMYSbRcVqxKplN9aitTfVh2muBFVMERKOmdAGJAFRg6kos6FHdprcxBxWVA3o4g0IOHnCwJ8a4LRQON3QoEZ+DAgKitM7bDqqCPPBb0BQupPwPdhWyTNAAN/zLRXT3iOJml/UfI2eKQaV0+ESzv5RHW5hMx/BGJD19AyNuGWMJ+YLU24yINYbC+7PYdeYMWNk2pNPPimXFy5cKJd5PhBLPIFhhgwZUicnLF68uFzmNyuxlMiN7lAsDQiLm2J9++23ngWUyZOUd18eLucRubZPjfQxdC8q3OLAA3Ma0sT+lWCa03AzrEqlclP9qvllp3e0jWtAlVOE8My6Ac2EWgmb9KqamQ7cUQNvHyng91wFOuZEAZ1PFEgpmoEuLTSX1YAu3tiCTR6xivt62NeHww2FDXqmCk5jUFCcnnk+v0E1hPn4NEpNrlTeKmhQ+7wG9RC/yf16+L6XymLQWfTWS80var5GzxODyupICGW/qB5XCdF8MPd9upWmPC6+G4ESxYBYzbOY6tWry+3y5MkjR4K1ZPUD4fU8ZC9/HjZsmJkaO4nc6A7F2oDwzZg0aRLt2bOH/jqZvCNj+YInMWzcoATdMDiFzp+YDbdJaFDBFifYENSplE+OWIXSo4m//iBfPN6F3t3YEabFBLXCc5DdsyvR2PbivEGaV+Vr473RuWhQrcwwLV2ArlcigM7FYZa1z0azW2a9vE4N6OKJPdAUbK5g0FzuJA/SQoEDWn+jZqGgOL3ChqNrVoNaCwNwDKQ7yYycHpPTXvwWDxCg3pP9tTxN5tKYEDXPKPkaPk8MKq+jDarH7djMR7AGZMQtY70C8HDkJgPC/zyvXLkyvf766+Yab/H6cuXKyTlBeKjezz//3EzxiPtD8zwgbECyZ88uh/v93//+Z6bGTiI3ukOxNiCsv//+W7Z5GzlyJH3zSfqcP2PHw/3k0L2zpzaD6QkHKtjiBM9wXrVMbqpbJR8deKIL3Cba9G9fir7Z2d1r3fEXesphgDs3LUpDu5alUlflCHs29rBAFV4Ajq+pTUdW1woIjztfrUQ2+vjW6mn3o1a8Pqh9VQbaNyIXTEsX2K9ZooDOxUHalstEByfm8V6vBnXxQg0yTTrlNeh4iB3N7XAAyyNf+WzSI0DBcXqkTiaDMl8hrldmDwOyGXRPHrytEzQUv2d9Rvfl7Zqee8eDDzxQ3qBLvF7NM2oeRs8Sg8rtaILqckQQ5oPxMiDnd9DoJRPNqC98ucmAJItEbnSH4mFALHE7OHmjk3x4Xn/wkL08dO+mNT1guutBhVqcmT6oCm24pSFMixXc9IuNBo/EZa1rmVKY9m++/OajRrk8VLRgNrkdvzFpXKMgdWriMSgW7RteJdP4c8PqBeRfbt7F69o1uEoOAczreN883DB/blKrIHVodJX8y8s8LC7PzdG5dh4Jf25cISd1qOlZDsSAJvlpcPMCfhnRuiCdfhB0PlcrXT+cm5ePOlbIRLNaKP/tTo/Yr18igM7DAfYMz0U9qmRKm6YGdfHAFnhasAHhfgEoLRj4v+qVshq0rwZOZ9SAOL2TIgzBs/kNejSfQT+J5dcKGjQhh0G1xXqe94PXoe+Fwo+CF8Rv8NuP5sLkWOvRvbE409Cg+SU9I6G1Fdu2L2pQa/H35E2KkUbPEWPWDTEB1ecIm/kI1oDM37mCbtt/nxnthS9tQJyXyKnuUDwNCOuuu+6ib775RmT0BWkzfqwJ9wGNEJ68cOLohtS4fnHa+9xQuI3rsF8rFzGmd4X4NnEy4QkQGwnTMLxbOTryTHeqCTrDzxlenbo0K5ZmvSOgCi5WqAFjCIxtkIUmNDI7HMcDFHD6An3fCdD1dDPoHCLg1Ow8tLFXdqpSMAOdnQu2QfciloCgk+GA87EIDMjgQgbt9NPvg1GD4/TMiOwGLRPXG6Uxi3N5OqR/HWGfkOIZPG9W7s3j3cQL3RuImWcO9jSoWamMtLhtNjo8OQ/VLpVdzlT+5oIq3s8SKsdNti5uSv99ridMCxlUpyNMw3Hp3It0/vRzXgZk+ppbqXLdmlS9cV1q1bszLTmy3suAjF4wQTY5ilTagDgvkSvdoXgbEG6OxUOaHf/6YfwARBP0YIYK2m+YcOf0Pt2ryM7qrjUi6Bq4jAn9KtHO21vAtHjwwqpW8s0GVyAond9m2JtrhY1amcULe8AYIlObZqFra/rpE6IGg24CHWu4oOvqVtDxhwmPeFWrSAb5Juyz8bnhNvDaxwoUZAo65jVoToT9P5oF6MCuBsbpGe4EzvN8oDSVTlk8w/KitGApLQwIWo/uD0TNOyLvNi6RkaY0yULPz6xIk68uQrcOKOH9LKEyXcAT3jauWTDyPo2oTvfBuVPPUrcujahl85rUrk0KtWpRi3Lnzk6jFt9E1RvVpcGzJtBbl36QZmTzx7upWsc6VLVDbarUpiZVaFKV2vbraEZ5kUkbEOclcqM7FG8Dwjpz5gxNnz6dvto/GT4IjoAexmiDjiMIzhzzzCHStmVZd80hgs4xRvBcHjyrubXMfSe6NS9OzesUkvNvcOHcpn4RSaVSuWhkr/Je33crXJmkVHago7xaicUTe7BoR62Q/XBjZRGQFTboM7dNPBcK6PxDAV1ft4KOP0R4pnMO0FCaF+haxwpbgMnt/HnkK+6Abk8LlXo58XoLFAinB7iJ1fDsBjUWpoONR8WMBh0I4s1GyyBMij+4CVctpd+HCro/EDXviLzbumwmKpP3Stm3rnzhLGmfI1S2C/hN+skXe9PmBY2pQbX8Em6Se23H0nB7CKrTEeZbjhrVy9Cel25PXWbO/LSThs2ZTM8e/9ir6RWjvv1Y/vRqmvVa2pGiwpE2IM5L5EZ3yA0GhPXPP//QnJsG4AciHNADGE/QMQaA5xDp2LY89ehciU4dmQm3iQnofGIIF7r1quSX/Rk4WOf+DeWK56Rty/AbhURi9bS6tHhMLZgWFPYKLF7Yg0SEWhkHwdE+BvUq5TEiL7bH2yQM6HoEC7rebgMdd4h0qZTJ91sPFXR9Y4UtwHykokFDCqVdHw5dRKB9pC5OQ0FweqFcBoO2i2tzUJQDLxXA2yAiMSDc3Kq+MB8Pi99F6egeQdS8I/Iu93Vb0zW7fGbm9i5GzSvnovtGlLn8HIEynuuIsX0qwLT1sxvIf8KdeyPAYCaoXkeYRmPQtW1p7eoJXuaDsZsOC9V83HnkIRo4zbmhZbUBcV4iN7pDbjEgrNmzIxiWFj10bgUdvx+sOUS6X12JDr4Xwzci6NhjzDN3tpRNlNQ3BFzY8hC76naJCnccP70njHOxKiw3YA8QEWpFHCJnBhrUqKBB21ri9IQCXZtAoGvuNtBxh8DOgTmpT7Ugh2JG1zUWgADzaD3PhIGdRaDaQPz9rA7eLhhermbQGB/BLQqC0wtXZ/GYD5Tmj4k5DFoXxKhYR8W+K2c0qKpgUS7PMLv8tuUJH+aDQfcoDWresedh87n5cGk1OYBH44o5Pets5TxPpMtvO+zrVd5+oAPVKJ8HmxBUr/vCNBkTbuxBM6b29TIeFsh8MKoBuX7WKPrrr7/MqC5yaQPivESOdIfcYkC4GRaPjwwfDH/YH7hEA52TDw68M5a6dapIzRqVpO2bRNAKtokIdHxxhif1O//W5ZGkkg02V2i9X6ygzw3YK1aEWhGHCZuP8ZVxWsKBrlEg0LV3E+iYg+SXm/PIYZgvWpMNBgJd01iAgkyFXxoaVCWbQefQhHRBwM25WouAGaWhIDi90EqYgdfD6MvxnTAWFYLoiD5JGJWlwnh8LrabIkxkoJnU0f1Jgz3vqPkXPD/8JsRezrOxqFY2T1D/bNu7vp0cRTH1H3Wofg+EMBhDB7WnkcM7pzEeFsh8MJb5uGP/BrrpkYVmVOeMtAFxXiJHukNuMSAzZ86kU0duwQ+GHdvDlzSgcwWcOz6bxo+sT43qFadZk5vSxZ8jmEsFHYeLmD+yhnwFjdISnY+3XE0DO4XQhpcBlVfcUCtVhL0SjoDd7Q0aWBanJSzomvkCXX83gY45CPaPyUUl81xJn4wLoumVBbqWsQAFmjbuKGPQhKI4LRhagY7oKAhOVvpnNahdFoN6ir88rO6NwhzwOrRtMKwXho6Hz+U3God8GJEO4veCnUHdfm8gKO+o+Rc8P7O6F5UdzbmM5/qO//E2uHMZOvRkt7R1gA94brEmDUvIPqSwrgfwZMjDB9WmQf1qUp3a5Wn9mknQeFgg88Gw+dhAu2jQ5Ovpzz//NKM6Z6QNiPMSOdIdircB4WHa5s+fTx988AF8QLwAD11Sgs7dBw+s7iYLnYHX1KDjB6bAbbxAv+cCPnn0ampaqxDdPKya13qe84L/E6SuSxZ4uGAeIQulpQFUWnFFrVARqBKOkC7FDaqZ16AWRTxNst7ujLdLGNB18we6D24BHW8ALsz3TEAJh9r1B7qWsQAFmzZ4IkFfbzGCgZtzyQnsFFAgnIzwcLfcbIr7X7xYwKACVxo0TiyjbUNllbgnM8W1RWk8iSFaj1DvCwTlGzXvomdHwHMo8bxOPLgKN6eCdQDCVr+//dJwOa/Y1HGN6MSXU+W6N/8zjHp1rSybcffsUpluHFGP7lzcgSaMakApta6SxuXt11fR6ZM7oOlQQeaDuY+eocUPraCb964wIzvnpA2I8xK50h2KpwFhp8yjXx04cCDNg5QKeug0HpTrxMP2tmlRRo6c9d4rI7zS4HddBP+nhzuY80zh3KHOWr9gVA2aNdTbkCQTPLKJOlFhGkBF5QrUChWBKmGHOXudQbXy4bSEAl0/X6B74RbQ8QaAJxl8flBOmBYQdC2jDQo4bXAzLB6SF6UFA8+gPbWY9zoUCMcSbso0TQTv/DaCmyu9E+HQthY8uR/PLs5NrPgvN4NC2zkBD93bC7xJ4YkGmwVpQNR74hOUb9R8i54dRpT3PLBK2WI5g/uHm1q/Ax5Z14u6dqxITRuVpGEDa6XGBCe/mkov77iOls1tI41H6neA2UAg88Hc99pmGvXgNDOyc1bagDgvkSvdoXgakM6dO0vz8duRmfTnCVsHdPTQaQLCQXzftiXl24Q7JqX4D3AjhNub8ozjZ1737vzGneFevqcNPbm8udd6lS8e7yInVeL/+tw6vnbqeh5Ol4+ZC2EeUlf9TrLx2NKmVKFkLu/Og6hychNqZYpAFXCUaCCCijGVPH9vqGjQT/3xdq4HXUcEuh9uAR2vH7i/R4vSQQy56wt0HaMNCjgB3Bn91eo4LRjU76NAOFZwk6UeImhnc3B3Hs+s45uFueLmUdxsibf5QXBbboPKZvA0neIhc+37QQzO5gGlRYNR2Q1aqBic+8X5NBLGo1JG7/W+sN8jCMozap5Fz42FKPvX3lSfujQterkusKPGR04DzAYCmY//fP4ODbltjBnVOS9tQJyXyJnR18WLF81PvhUvA3Lq1Cm67bbb6P77ltPqVYvptmW30PIls2n5UvF36RzBXJo/83qaM649rZvTht7f3JnOv9UfP5gxgAuHtiIg/vHF3jDdbXAQv2JiHdkxbWjXsnTqVedHjTr6bA8qkCczdWxcVP43n3+Lxybn5Yn9K8kJAXniJH6tbH2HZwevWyWfHP2pZUph2nd/O6998qhX5YvnpNoV83p9L1mZfG1l2jWjIq6U3IZamSJQBRxFjvQxaEtzz2fuI8JNs7qVMGh/V4MuDE67fcQEG3SECrqWvkD3xQ2gY/XDAz2zy1mhUVpQoOsYbdD9B5xvbFB3Eax3EMH6uzXxNv443dAzqzp/RsFwLOARoDg43yXOA6XzLOPcdKmFYI4wTGxEeKQqfsvAc2d86Kcj91SxPc/rgdKiAY9ylf9Kz19e7i2Okc0Pv9mxb4uw3x8Iyi+MmmfRc8Mo9QHXifzPQx5qPnVyWmQYnAQYDV/YzceLX39Io2ZOon///deM7JyXNiDOS+TM6Ov99983P/mWWzqh+9OP7y2n5x++mZbfMpjmTu5HK2d3pwvvXH5oo8ml966lxWNq0uvrO9C0QVXhNm5n95o28m0Cv23gz2ibcAk0ROB7D3X0GsmK5/Owb5PuUCqfjaPL0oJrinmtcyVqRYpAlW8cONDT01m9fVGD2ojgobVJWxv9ubNwFYNuTfGYmDevNuhEX7BPFGzYsX8nHNA1RaB7E2/QcQbgxoZZaM/wXDAtKNA1jDbo3vvhoMhbAwoaVFcE3Ptq4G0QbwrT0jiX5zMKiGMBD0fLza5QWiDqCQNyuzBQ1jIH+vyWgd84sGnpCppCRRNuZnVXHo9Zqi2ObVgI5sd+byAorzBqfkXPjQWoIw480YVKF82BDYPTAKOBsJuPN34+REPGjaILFy6YkVp0pA2I8xK5M62+/fZb85Mzuvvuu81PvpUIBsSu7777jm6edC18cJ3kz3evp2ljetL/7VlJs6cMpUMvTYHbJQo8m/jwbuXkmwruW3EhwuZZ/dqVpE3zGsE0lT3r2lKVMrll/47pg6rAbZIeVPEIzm2uRy2qiEAMpLkGtSJFoMrXxVwSHOpl0MvtDdrQxKAFtQ0aXdEz6SGblrYiWGmjwJ2K+W87QX8RUPIoR0vEtpsqGLS7ukGH65odh22/ExLouvoC3aN4go4xAK3KZKRLwQ67i0DXMNrYA88guVXkFV/zeyB4ZvVTDXFAHCt4FvA6IlhHaYH4QDwj/YTJ4L4VDDfNmi8MCO8Tbe9m0P3xAuUTxp5f0XNjgeoLQYG8WeRIl2OurytHq4LmIVKA0fCFaj7ePPMtjZh0I507d86MyqInbUCcl8ih3uIL1rBhQ3PJW7/++is1a9aM8uTJQ3Xr1qUjR46YKR7xLOIPPvggdenShTp27EiLFy+mt99+mxo3bmxu4VuJaEBYS5cupXNvRK9J1kdPDKbxw7vRjz/+KH9v6tSp8i/aNhFh48CGoEuzYvThI1fDbXzBbzNG9iovm1ihdMThHd2SZvLAoEGVDaBl1Vz03uJqMC3u2CtSO6jyTTRQYAG4KDiU4jEdG8t7TMh4YUbYlKSaFhG08BuWjsU8n/ntSzuxDZubEcKwzBTfvbO+563L3o7CvPRWmouh64tA9ymeoGMMQLNSEfT/YOz3MBbY8kMw7KriaU5lH9nKH2xA+C8KiGPJ7JzB9Y9IVuz3JQ0ojzD2vIqeGQtUbwi4D+XIISnSJDy5uS81rl9cLp/9PvghdoMCGA1fWObjiUNv0/XjRtNvv/3miYmiLG1AnJfIpZfF7edKly4tzQNShw4daNCgQfLzsmXLqGrVqvKzpTVr1sj+FDykLevZZ5+VF79y5cpy2Z8S1YA899xz9Oq69vDhjZQVMzvT5lXjvdo1zpkzh/7++2+4fSJz5Jnu1L99KWpSq6DsDK7OOG6HTQS/PeGmXEvG1oLbhMIXz46jGWN7yM7oKD3hQBVMEDQsn4OO3lMbpsUVe0VqB1W+iQIKKJzE9nvH+xr0bmeDdrQyaG0jg+bXMujGygYNKGNQJ2FW2Ki0KiLMS7lM1KF8JvmGgGknlluXzSTXd6uciUbUzUIzmmWhFQNL0uaxZenFWZXok9uq00/rRbCC7mEsQHnDD7sG5aSxDbLAtKCxXd+YgO5zAOrkEAYzxIkJrWF8UVAca8J9C5Lo2O8JBOURlFfRM2OB6hEB/1OQR69SzcKuxwZQiyal5JC6Rz+b5JUWNsBo+ILNx9R7ltKi1bfThxc9/5iNhbQBcV4ip3rEHcVHjx5NV199NfXv399ce1mnT5+W5kR91VW+fHk6ePCgueQxKHbxxW/fXgToAZSoBoTnDvnlg9vgwxs+19E9iwbTW9unm79yWfxWSQp+L/Fh48GjZnGfDjYkbDbUdB6xifty8Chb6npf8NupE//pRd/u7C770fxvXz96aH6j1IEEDj3dh2ZP6kd//PEHTR7Rif59H+/H9aBKJQQeubEs3dCmEEyLK6giVUGVr9tBQUS0QcfhD3StTXjG8PdG56KdA3PS+hvK0LIBxWlqlyI0uHkB6paSl1pVzUVtq+emdjVyU5tquam1QF3Hf3ldz3r5aFjLgvK7tw4oQWuHl6at48vT3nlV6IsVNUI3M+BY/dFGGKpTs/PAtKBB1y7aoPsbgPo58Xp/dMqLg+J4wHNnLFP6c6QH0D1JA8ofKJ8y6JlhUH1iws2jG9YtBk3DZ2+Npk7tyksz0rp5GVp4cyu6cDKMyYiByfDHuj076MGnH6Mv6FdPLBQjaQPivERu9ej8+fO0f/9+2cQHGRD+T3/9+vXNJY94+No777zTXCLYdOuee+6h4sWLm0u+lagGhDMjZ5KNizrCBzhkPptMTz04hxaOa2H+wmWdPXtWzlcCv5eE8AzdPC9Hq7qF5UR5M4dUpV6tSvh9O/J/z4yiW28eKAcJWDCtP90+dyhtuH0MTRnZlaaP6UG3zxlCux+bRxOGd6FfP99A08YNpOMvD5XX95133qFtK6Pfp8cRUEUSAZvGlKXFfcVzCtLiAqpA7aDK142gwCEeoGPzB7rmdtC9C5Lja2rT/qXV6PmZFWnLuHLybcrsnsVoQsfLZoaNCpuW9jU9JoaxL7Oh6VAzD/Wpllm+mZnaNAut6JhNjnDFJumbKWlNxpGpeeQbHfv6kEHXLdqgexuA0UUM6pwvtLcgPBs6CozjAffb4M7jKC0ZQfcjDShvMCifgucvFVS/WAiD0L51OfrmowlpjYMCG497ll9NzRqVpL49qtLFn0MwIsBk+OYVGjttEn1AP8k6O5bSBsR5idzqLV8GZMWKFdS1a1dzyaOZM2fS4MGDzSWiWrVq0cMPP2wuefT999/TgAEDzCXfSlQDYumWW27BD3AI3DqtA82Z1IeeeOIJOJwc96d55ZVX4HeTmdN7rqHerUtQlswZ5AzlciSrD4bQqX2j6Itnb6QvXppLd8wbRrdMuoa2rhwi32YE0pkzZ+TbKzbdqlxr8FDF4SBnN7moEzqqQO2gitct2AMFt4GO2Rfo2ttB9zDGXHq0gTQV747KJZtWbeyVXZqQ6cKM9K6aWZoNblLGbz06V8xEOTNfIbeH5xMK6JpFG3RPg+DFagbVzuEZXhel2+ERsFBwHC8apxMDgu5FGlC+YFAeZcAzkwqqbyyEQTj84Xjq2LZ8WuPgg51b+lHtGkVkUy2UngZoNDA7tq+he196wqytYyttQJyXyLHe8mVAuO/HjBkzzCWPHnroIWrVqpW5RLRnzx6qUqUKTZo0SXZYt2Q3JUiJbkDmzp2LH+Ag2XX/DbR97Thzb1h8beT1Ad9PL3Cn9QY1i1GNKmVoxazetHPtENq4cSOdOHHCvErhi83IY489luY34wqqMKLAx7dWp4FN88O0mIIqTzuo4o03KEhwM+gcEOj620H3MR6gYwNsEuaE+6+gtJBB1yzaoPsZJC8LEzKoEE6zU99l/S6CnSk8kUH3IQ0oTzAofzLoWbFAdY6KaRL6dK9C61d29TYOfuA3IgN6V6dWzUqnzn4OASbDF8e/e44WzR9v1taxlzYgzkvkWm/5MiDcv2PdunXmkkfPP/88NWnSxFzyiE0Ij5TFo2QtWLBANu1Cw/pyX5Lt27enwt9JVAPCo38NHz6cvn1lun9eu5m+3buEvn3rLvr2nXvp0Jv30Etb59JN43rRI7eLhz2A0rsB+fPN/rRkamcaP7Q9ff311+ZVcU5bt26lY/tEoQh+O6agiiLKjGxTiPbNrwLTYgaqPO2gijfWoKAgUUHnZwfdBzvofsYSdEw+4JnPz83DaSGDrlc0QfcwRILtD1IjIw6S4wE3wWqe5AYE3YM0oDzBoLzJoGdFBdU/Fjaz0Ll9BdnMyr7eHz8dni7NS4/OlWA6MhqIf//cTVMmjaA///zTrK1jL21AnJfIud4K1YA0bdrUXCL65Zdf5F9uPrRz505q0KCB7BdijYqlKpkMCI9K9eijj3qdT7Ds3r076DGs07MBObijD00c0YVOvD3XvBrO66mnnvI0yQK/H3VQ5RBDGpTPAdfHDFR52kEVbzRBAUAygs5dBd0LBLqvsQIdD4CbXdUvHuHQuyroekUTdP9ChEe3OlEfp1msKuOZWRwFyvHg1QIG9YjxxIGxBN2DNKD8wKB8yaDnRAXVQyrAMHTtWJE2r+sB0/wxcXTDtOYFGA1f3H/fEvrg7Q1mTR0faQPivETu9ZYvA8JzeyxatMhc8oibq6hzfPCwu6r++usvOVTvk08+aa7xrURvghULpVcD8p81PWj53BH0z0ejzSsRHfFMqrNnz4bHEBVQpRAnuDMvWh8TUOVpB1W8sQYFBckCOl8VdE8Q6P5GG3QcgAvz81HB7FfQmyMjmPlcBV2naIPuXYh8VufyELu+4FnT3TRhX8NMBu3Mj9MSGXTtfYLyA4PyJoOeFRVUJ6moZsHk0q/zqG7tq2BaINJ8DxgNxM6n7qX71kTvH4/Bym0GhONrngNFTssAxC8CAs2RwvvgwY3iJZF7veXLgPCFGDhQZEpFPBdIjx7CDZu66aabzE+X9Z///If69u1rLvmWNiCBlR4NyO71vWjNrWPNKxB9SZMNjsMxUEXgAngUIbQ+JqDKUwVVuvEGBQiJDDpHO+jeINA9jhbo933wWL8cNLN5VpgWMuj6RBt038JkejHPzOjcMX1kEU/fECttb3WDhpj9RFDQHGumCjPEw/CitETGut5BgfIDg/KmBXpeVFD9pKKaBQUechetD8Tsqc3kCFlyGRgNO5fO7aZVd82jRzYtMGvn+MotBoSb/FvxMsPTYXz55ZdmqkfLly9PTc+VK5dsXq7qf//7n2zVZG1To0YNOWBUrCVysLd8GRB+29G8eXNzySPumC5HfzLFJ2LXsWPHgnqNpA1IYKU3A/Kf+/rTvcvGmGcfG02ePBkeS0Sgwt9l8NCmaH3UQRWnHVTxugUULCQq6PzsoPuDQPfaadDv+mFzn+w0v7UDBgRdl2iD7leEsMmYUNSgteUMuqGwQdWzG/RFHYMWlDRocwXPNihwjiXfC6q4qC+KE9jvQ0BQfmBQ3rSDnhsVVF9Z2AyERZsW4RkQ5pF1vahunQr05msroemw+PO352nGtNH0+YebzJo5/nKLAZkwYYLcZ4UKFeRAUPxZnWvv8OHDcl3mzJlp3LhxdMUVV8jP6tsQHu2Tt6lWrRr16tVLflYHlIqVRC72li8Dwg6rXLlyXsPD1qxZk1544QVzyWNAfvjhB3PJI+4sbB89C0kbkMBKDwaEJw68sH8s3TV3AD20MnZvPlj8nwXO/+i4wgIV+C6lfrkcdPFRnBY1UIVpB1W8bgMFDYkIOjcEuk8IdM+dAv1eAHh+kB3X5oRpQYOuR7RB9yoKnKwvApJsBr" id="133" name="Google Shape;133;p11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1"/>
          <p:cNvSpPr txBox="1"/>
          <p:nvPr/>
        </p:nvSpPr>
        <p:spPr>
          <a:xfrm>
            <a:off x="2926348" y="605629"/>
            <a:ext cx="1138453" cy="27699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Precipitação</a:t>
            </a:r>
            <a:endParaRPr b="1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11"/>
          <p:cNvSpPr txBox="1"/>
          <p:nvPr/>
        </p:nvSpPr>
        <p:spPr>
          <a:xfrm>
            <a:off x="6706906" y="618387"/>
            <a:ext cx="1200970" cy="27699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Temperatura</a:t>
            </a:r>
            <a:endParaRPr b="1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apa&#10;&#10;Descrição gerada automaticamente" id="140" name="Google Shape;140;p12"/>
          <p:cNvPicPr preferRelativeResize="0"/>
          <p:nvPr/>
        </p:nvPicPr>
        <p:blipFill rotWithShape="1">
          <a:blip r:embed="rId3">
            <a:alphaModFix/>
          </a:blip>
          <a:srcRect b="0" l="33350" r="32893" t="0"/>
          <a:stretch/>
        </p:blipFill>
        <p:spPr>
          <a:xfrm>
            <a:off x="5386048" y="1180151"/>
            <a:ext cx="2861597" cy="36552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pa&#10;&#10;Descrição gerada automaticamente" id="141" name="Google Shape;141;p12"/>
          <p:cNvPicPr preferRelativeResize="0"/>
          <p:nvPr/>
        </p:nvPicPr>
        <p:blipFill rotWithShape="1">
          <a:blip r:embed="rId4">
            <a:alphaModFix/>
          </a:blip>
          <a:srcRect b="0" l="32963" r="33635" t="0"/>
          <a:stretch/>
        </p:blipFill>
        <p:spPr>
          <a:xfrm>
            <a:off x="1954757" y="1027487"/>
            <a:ext cx="2839071" cy="366498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2"/>
          <p:cNvSpPr txBox="1"/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PREVISÃO EM CONJUNTO PARA JUL-AGO-SET/24</a:t>
            </a:r>
            <a:endParaRPr sz="1800"/>
          </a:p>
        </p:txBody>
      </p:sp>
      <p:sp>
        <p:nvSpPr>
          <p:cNvPr id="143" name="Google Shape;143;p12"/>
          <p:cNvSpPr txBox="1"/>
          <p:nvPr/>
        </p:nvSpPr>
        <p:spPr>
          <a:xfrm>
            <a:off x="2926348" y="636625"/>
            <a:ext cx="1138453" cy="27699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Precipitação</a:t>
            </a:r>
            <a:endParaRPr b="1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12"/>
          <p:cNvSpPr txBox="1"/>
          <p:nvPr/>
        </p:nvSpPr>
        <p:spPr>
          <a:xfrm>
            <a:off x="6203221" y="649383"/>
            <a:ext cx="1200970" cy="27699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Temperatura</a:t>
            </a:r>
            <a:endParaRPr b="1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12"/>
          <p:cNvSpPr/>
          <p:nvPr/>
        </p:nvSpPr>
        <p:spPr>
          <a:xfrm rot="-337772">
            <a:off x="2105284" y="1320158"/>
            <a:ext cx="2413421" cy="1745295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2"/>
          <p:cNvSpPr/>
          <p:nvPr/>
        </p:nvSpPr>
        <p:spPr>
          <a:xfrm rot="-337772">
            <a:off x="5465832" y="1387318"/>
            <a:ext cx="2413421" cy="1745295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s0.cptec.inpe.br/clima/modelos/BAM-1.2_products/figures/2024/05/01/bam12_prec_anomaly_2024050100_seas02_as.png" id="151" name="Google Shape;15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5322" y="890136"/>
            <a:ext cx="3398298" cy="396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s0.cptec.inpe.br/clima/modelos/BAM-1.2_products/figures/2024/05/01/bam12_prec_anomaly_2024050100_seas01_as.png" id="152" name="Google Shape;15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5406" y="890136"/>
            <a:ext cx="3398298" cy="39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3"/>
          <p:cNvSpPr txBox="1"/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1800"/>
              <a:t>PREVISÃO DE PRECIPITAÇÃO JAS-ASO/2024</a:t>
            </a:r>
            <a:endParaRPr sz="1800"/>
          </a:p>
        </p:txBody>
      </p:sp>
      <p:sp>
        <p:nvSpPr>
          <p:cNvPr id="154" name="Google Shape;154;p13"/>
          <p:cNvSpPr/>
          <p:nvPr/>
        </p:nvSpPr>
        <p:spPr>
          <a:xfrm rot="-337772">
            <a:off x="2162742" y="1091890"/>
            <a:ext cx="1849778" cy="1544287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3"/>
          <p:cNvSpPr/>
          <p:nvPr/>
        </p:nvSpPr>
        <p:spPr>
          <a:xfrm rot="-337772">
            <a:off x="5957214" y="1174075"/>
            <a:ext cx="1900671" cy="1476963"/>
          </a:xfrm>
          <a:prstGeom prst="ellipse">
            <a:avLst/>
          </a:prstGeom>
          <a:noFill/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"/>
          <p:cNvSpPr txBox="1"/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Obrigado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pt-BR"/>
              <a:t>pela atenção!</a:t>
            </a:r>
            <a:endParaRPr/>
          </a:p>
        </p:txBody>
      </p:sp>
      <p:sp>
        <p:nvSpPr>
          <p:cNvPr id="161" name="Google Shape;161;p14"/>
          <p:cNvSpPr txBox="1"/>
          <p:nvPr/>
        </p:nvSpPr>
        <p:spPr>
          <a:xfrm>
            <a:off x="3779258" y="3650989"/>
            <a:ext cx="158408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99CCFF"/>
                </a:solidFill>
                <a:latin typeface="Open Sans"/>
                <a:ea typeface="Open Sans"/>
                <a:cs typeface="Open Sans"/>
                <a:sym typeface="Open Sans"/>
              </a:rPr>
              <a:t>caroline.guia@inpe.br</a:t>
            </a:r>
            <a:endParaRPr b="1" i="0" sz="1000" u="none" cap="none" strike="noStrike">
              <a:solidFill>
                <a:srgbClr val="99CC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Marcia dos Santos Seabra</dc:creator>
</cp:coreProperties>
</file>