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Open Sans" panose="020B0604020202020204" charset="0"/>
      <p:regular r:id="rId18"/>
      <p:bold r:id="rId19"/>
      <p:italic r:id="rId20"/>
      <p:boldItalic r:id="rId21"/>
    </p:embeddedFont>
    <p:embeddedFont>
      <p:font typeface="Oswald" panose="020B0604020202020204" charset="0"/>
      <p:regular r:id="rId22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5564">
          <p15:clr>
            <a:srgbClr val="A4A3A4"/>
          </p15:clr>
        </p15:guide>
        <p15:guide id="2" pos="3357">
          <p15:clr>
            <a:srgbClr val="9AA0A6"/>
          </p15:clr>
        </p15:guide>
        <p15:guide id="3" pos="256">
          <p15:clr>
            <a:srgbClr val="747775"/>
          </p15:clr>
        </p15:guide>
        <p15:guide id="4" orient="horz" pos="162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gWLnDtoJNg6oJLHlue3opDpKr0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744" y="-72"/>
      </p:cViewPr>
      <p:guideLst>
        <p:guide orient="horz" pos="1620"/>
        <p:guide pos="5564"/>
        <p:guide pos="3357"/>
        <p:guide pos="2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245373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" name="Google Shape;2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" name="Google Shape;3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7"/>
          <p:cNvSpPr txBox="1">
            <a:spLocks noGrp="1"/>
          </p:cNvSpPr>
          <p:nvPr>
            <p:ph type="ctrTitle"/>
          </p:nvPr>
        </p:nvSpPr>
        <p:spPr>
          <a:xfrm>
            <a:off x="3561525" y="224525"/>
            <a:ext cx="5270700" cy="21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17"/>
          <p:cNvSpPr txBox="1">
            <a:spLocks noGrp="1"/>
          </p:cNvSpPr>
          <p:nvPr>
            <p:ph type="subTitle" idx="1"/>
          </p:nvPr>
        </p:nvSpPr>
        <p:spPr>
          <a:xfrm>
            <a:off x="3561525" y="2408525"/>
            <a:ext cx="3316800" cy="24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  <p15:guide id="3" pos="2719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subtitulo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>
            <a:spLocks noGrp="1"/>
          </p:cNvSpPr>
          <p:nvPr>
            <p:ph type="ctrTitle"/>
          </p:nvPr>
        </p:nvSpPr>
        <p:spPr>
          <a:xfrm>
            <a:off x="769835" y="224525"/>
            <a:ext cx="8070600" cy="3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257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9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9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rpo 1">
  <p:cSld name="TITLE_AND_BODY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0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0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1"/>
          <p:cNvSpPr txBox="1">
            <a:spLocks noGrp="1"/>
          </p:cNvSpPr>
          <p:nvPr>
            <p:ph type="title"/>
          </p:nvPr>
        </p:nvSpPr>
        <p:spPr>
          <a:xfrm>
            <a:off x="1826750" y="25"/>
            <a:ext cx="70056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 1">
  <p:cSld name="TITLE_ONLY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>
  <p:cSld name="Em Branc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"/>
          <p:cNvSpPr txBox="1">
            <a:spLocks noGrp="1"/>
          </p:cNvSpPr>
          <p:nvPr>
            <p:ph type="ctrTitle"/>
          </p:nvPr>
        </p:nvSpPr>
        <p:spPr>
          <a:xfrm>
            <a:off x="3561525" y="224525"/>
            <a:ext cx="5270700" cy="23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/>
              <a:t>3ª Reunião de Avaliação do Período Chuvoso 2023-2024 na Bacia do Rio Doce</a:t>
            </a:r>
            <a:endParaRPr sz="3000"/>
          </a:p>
        </p:txBody>
      </p:sp>
      <p:sp>
        <p:nvSpPr>
          <p:cNvPr id="29" name="Google Shape;29;p1"/>
          <p:cNvSpPr txBox="1">
            <a:spLocks noGrp="1"/>
          </p:cNvSpPr>
          <p:nvPr>
            <p:ph type="subTitle" idx="1"/>
          </p:nvPr>
        </p:nvSpPr>
        <p:spPr>
          <a:xfrm>
            <a:off x="4013958" y="4531395"/>
            <a:ext cx="3316800" cy="4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/>
              <a:t>26 de março de </a:t>
            </a:r>
            <a:r>
              <a:rPr lang="pt-BR" sz="1100">
                <a:solidFill>
                  <a:srgbClr val="99CCFF"/>
                </a:solidFill>
              </a:rPr>
              <a:t>202</a:t>
            </a:r>
            <a:r>
              <a:rPr lang="pt-BR" sz="1100"/>
              <a:t>4.</a:t>
            </a:r>
            <a:endParaRPr sz="1100"/>
          </a:p>
        </p:txBody>
      </p:sp>
      <p:sp>
        <p:nvSpPr>
          <p:cNvPr id="30" name="Google Shape;30;p1"/>
          <p:cNvSpPr txBox="1"/>
          <p:nvPr/>
        </p:nvSpPr>
        <p:spPr>
          <a:xfrm>
            <a:off x="3870014" y="3459626"/>
            <a:ext cx="189346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i="0" u="none" strike="noStrike" cap="none">
                <a:solidFill>
                  <a:srgbClr val="99CCFF"/>
                </a:solidFill>
                <a:latin typeface="Open Sans"/>
                <a:ea typeface="Open Sans"/>
                <a:cs typeface="Open Sans"/>
                <a:sym typeface="Open Sans"/>
              </a:rPr>
              <a:t>Caroline Vidal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Meteorologista-INPE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"/>
          <p:cNvSpPr txBox="1">
            <a:spLocks noGrp="1"/>
          </p:cNvSpPr>
          <p:nvPr>
            <p:ph type="ctrTitle"/>
          </p:nvPr>
        </p:nvSpPr>
        <p:spPr>
          <a:xfrm>
            <a:off x="360768" y="136543"/>
            <a:ext cx="8431800" cy="1447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3400" b="1"/>
              <a:t>Localização</a:t>
            </a:r>
            <a:endParaRPr sz="3400" b="1"/>
          </a:p>
        </p:txBody>
      </p:sp>
      <p:pic>
        <p:nvPicPr>
          <p:cNvPr id="36" name="Google Shape;36;p2"/>
          <p:cNvPicPr preferRelativeResize="0"/>
          <p:nvPr/>
        </p:nvPicPr>
        <p:blipFill rotWithShape="1">
          <a:blip r:embed="rId3">
            <a:alphaModFix/>
          </a:blip>
          <a:srcRect l="36868" t="23847" r="29473" b="24864"/>
          <a:stretch/>
        </p:blipFill>
        <p:spPr>
          <a:xfrm>
            <a:off x="2797443" y="1185620"/>
            <a:ext cx="3525865" cy="3022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"/>
          <p:cNvSpPr txBox="1"/>
          <p:nvPr/>
        </p:nvSpPr>
        <p:spPr>
          <a:xfrm>
            <a:off x="0" y="115523"/>
            <a:ext cx="9144000" cy="39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465998" marR="0" lvl="0" indent="-879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Oswald"/>
              <a:buAutoNum type="arabicPeriod"/>
            </a:pPr>
            <a:r>
              <a:rPr lang="pt-BR" sz="50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Diagnóstico </a:t>
            </a:r>
            <a:endParaRPr sz="5000" b="0" i="0" u="none" strike="noStrike" cap="non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4" descr="prec_merge_DJF2024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9550" y="728557"/>
            <a:ext cx="7200000" cy="43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4"/>
          <p:cNvSpPr txBox="1">
            <a:spLocks noGrp="1"/>
          </p:cNvSpPr>
          <p:nvPr>
            <p:ph type="title"/>
          </p:nvPr>
        </p:nvSpPr>
        <p:spPr>
          <a:xfrm>
            <a:off x="1826750" y="155857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ACUMULADO TRIMESTRAL DEZEMBRO, JANEIRO e FEVEREIRO 2023/2024</a:t>
            </a:r>
            <a:endParaRPr sz="1800"/>
          </a:p>
        </p:txBody>
      </p:sp>
      <p:sp>
        <p:nvSpPr>
          <p:cNvPr id="48" name="Google Shape;48;p4"/>
          <p:cNvSpPr/>
          <p:nvPr/>
        </p:nvSpPr>
        <p:spPr>
          <a:xfrm>
            <a:off x="4207790" y="3122908"/>
            <a:ext cx="534692" cy="371959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FF00"/>
              </a:solidFill>
              <a:highlight>
                <a:schemeClr val="accent5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4"/>
          <p:cNvSpPr/>
          <p:nvPr/>
        </p:nvSpPr>
        <p:spPr>
          <a:xfrm>
            <a:off x="7671661" y="3126783"/>
            <a:ext cx="610753" cy="430079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FF00"/>
              </a:solidFill>
              <a:highlight>
                <a:schemeClr val="accent5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9282" y="730510"/>
            <a:ext cx="6431796" cy="43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5"/>
          <p:cNvSpPr txBox="1">
            <a:spLocks noGrp="1"/>
          </p:cNvSpPr>
          <p:nvPr>
            <p:ph type="title"/>
          </p:nvPr>
        </p:nvSpPr>
        <p:spPr>
          <a:xfrm>
            <a:off x="1826700" y="0"/>
            <a:ext cx="7317300" cy="5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/>
              <a:t>ACUMULADO PARCIAL DE MARÇO 2024 - MERGE</a:t>
            </a:r>
            <a:endParaRPr sz="1750"/>
          </a:p>
        </p:txBody>
      </p:sp>
      <p:sp>
        <p:nvSpPr>
          <p:cNvPr id="55" name="Google Shape;55;p5"/>
          <p:cNvSpPr/>
          <p:nvPr/>
        </p:nvSpPr>
        <p:spPr>
          <a:xfrm>
            <a:off x="4269783" y="3115159"/>
            <a:ext cx="480447" cy="44945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FF00"/>
              </a:solidFill>
              <a:highlight>
                <a:schemeClr val="accent5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5"/>
          <p:cNvSpPr/>
          <p:nvPr/>
        </p:nvSpPr>
        <p:spPr>
          <a:xfrm>
            <a:off x="7508936" y="3166820"/>
            <a:ext cx="431370" cy="436536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FF00"/>
              </a:solidFill>
              <a:highlight>
                <a:schemeClr val="accent5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"/>
          <p:cNvSpPr txBox="1">
            <a:spLocks noGrp="1"/>
          </p:cNvSpPr>
          <p:nvPr>
            <p:ph type="ctrTitle"/>
          </p:nvPr>
        </p:nvSpPr>
        <p:spPr>
          <a:xfrm>
            <a:off x="302733" y="980660"/>
            <a:ext cx="3487389" cy="178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3400" b="1"/>
              <a:t>Previsão para os próximos dias</a:t>
            </a:r>
            <a:endParaRPr sz="3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"/>
          <p:cNvSpPr txBox="1">
            <a:spLocks noGrp="1"/>
          </p:cNvSpPr>
          <p:nvPr>
            <p:ph type="title"/>
          </p:nvPr>
        </p:nvSpPr>
        <p:spPr>
          <a:xfrm>
            <a:off x="1965434" y="93024"/>
            <a:ext cx="739928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pt-BR"/>
              <a:t>Imagens de satélite GOES-16 DO DIA 26/03</a:t>
            </a:r>
            <a:endParaRPr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583" y="1281836"/>
            <a:ext cx="7419006" cy="3555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02" t="30017" r="32913" b="25856"/>
          <a:stretch/>
        </p:blipFill>
        <p:spPr bwMode="auto">
          <a:xfrm>
            <a:off x="6602278" y="1758325"/>
            <a:ext cx="2518475" cy="3037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54" t="29348" r="34000" b="26094"/>
          <a:stretch/>
        </p:blipFill>
        <p:spPr bwMode="auto">
          <a:xfrm>
            <a:off x="3990814" y="1758325"/>
            <a:ext cx="2533976" cy="30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67" t="29777" r="33527" b="25952"/>
          <a:stretch/>
        </p:blipFill>
        <p:spPr bwMode="auto">
          <a:xfrm>
            <a:off x="1292531" y="1758325"/>
            <a:ext cx="2589793" cy="3037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1965434" y="93024"/>
            <a:ext cx="739928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pt-BR"/>
              <a:t>Previsão para 24, 48 e 72 horas</a:t>
            </a:r>
            <a:endParaRPr/>
          </a:p>
        </p:txBody>
      </p:sp>
      <p:sp>
        <p:nvSpPr>
          <p:cNvPr id="73" name="Google Shape;73;p8"/>
          <p:cNvSpPr txBox="1"/>
          <p:nvPr/>
        </p:nvSpPr>
        <p:spPr>
          <a:xfrm>
            <a:off x="2169763" y="1071965"/>
            <a:ext cx="1048685" cy="52322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26/03 21h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Terça-feira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8"/>
          <p:cNvSpPr/>
          <p:nvPr/>
        </p:nvSpPr>
        <p:spPr>
          <a:xfrm>
            <a:off x="2980272" y="3504302"/>
            <a:ext cx="545592" cy="383992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FF00"/>
              </a:solidFill>
              <a:highlight>
                <a:schemeClr val="accent5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8"/>
          <p:cNvSpPr/>
          <p:nvPr/>
        </p:nvSpPr>
        <p:spPr>
          <a:xfrm>
            <a:off x="5658846" y="3514632"/>
            <a:ext cx="586972" cy="404659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FF00"/>
              </a:solidFill>
              <a:highlight>
                <a:schemeClr val="accent5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8"/>
          <p:cNvSpPr txBox="1"/>
          <p:nvPr/>
        </p:nvSpPr>
        <p:spPr>
          <a:xfrm>
            <a:off x="7193470" y="1071966"/>
            <a:ext cx="1189749" cy="52322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28/03 21h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Quinta-feira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8"/>
          <p:cNvSpPr/>
          <p:nvPr/>
        </p:nvSpPr>
        <p:spPr>
          <a:xfrm>
            <a:off x="8144015" y="3484522"/>
            <a:ext cx="589279" cy="396024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FF00"/>
              </a:solidFill>
              <a:highlight>
                <a:schemeClr val="accent5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8"/>
          <p:cNvSpPr txBox="1"/>
          <p:nvPr/>
        </p:nvSpPr>
        <p:spPr>
          <a:xfrm>
            <a:off x="4628828" y="1071966"/>
            <a:ext cx="1199367" cy="52322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27/03 21h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Quarta-feira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9" descr="http://s0.cptec.inpe.br/subsaz/figures_web/2024/03/20/bam12_prec_anomaly_2024032000_week03_a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58371" y="1276414"/>
            <a:ext cx="2995285" cy="36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 descr="http://s0.cptec.inpe.br/subsaz/figures_web/2024/03/20/bam12_prec_anomaly_2024032000_week02_a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26750" y="1276414"/>
            <a:ext cx="2995284" cy="36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9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PREVISÃO SUBSAZONAL INPE</a:t>
            </a:r>
            <a:endParaRPr sz="1800"/>
          </a:p>
        </p:txBody>
      </p:sp>
      <p:sp>
        <p:nvSpPr>
          <p:cNvPr id="86" name="Google Shape;86;p9"/>
          <p:cNvSpPr/>
          <p:nvPr/>
        </p:nvSpPr>
        <p:spPr>
          <a:xfrm rot="1242938">
            <a:off x="3556922" y="2849756"/>
            <a:ext cx="290999" cy="453316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9"/>
          <p:cNvSpPr txBox="1"/>
          <p:nvPr/>
        </p:nvSpPr>
        <p:spPr>
          <a:xfrm>
            <a:off x="2545561" y="759554"/>
            <a:ext cx="1016625" cy="246221"/>
          </a:xfrm>
          <a:prstGeom prst="rect">
            <a:avLst/>
          </a:prstGeom>
          <a:noFill/>
          <a:ln w="9525" cap="flat" cmpd="sng">
            <a:solidFill>
              <a:srgbClr val="99CC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27/03 à 02/04</a:t>
            </a:r>
            <a:endParaRPr sz="10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" name="Google Shape;88;p9"/>
          <p:cNvSpPr txBox="1"/>
          <p:nvPr/>
        </p:nvSpPr>
        <p:spPr>
          <a:xfrm>
            <a:off x="6550107" y="759554"/>
            <a:ext cx="1016625" cy="246221"/>
          </a:xfrm>
          <a:prstGeom prst="rect">
            <a:avLst/>
          </a:prstGeom>
          <a:noFill/>
          <a:ln w="9525" cap="flat" cmpd="sng">
            <a:solidFill>
              <a:srgbClr val="99CC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03/04 à 09/04</a:t>
            </a:r>
            <a:endParaRPr sz="10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" name="Google Shape;89;p9"/>
          <p:cNvSpPr/>
          <p:nvPr/>
        </p:nvSpPr>
        <p:spPr>
          <a:xfrm rot="1242938">
            <a:off x="7331728" y="2829392"/>
            <a:ext cx="335974" cy="466531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0" descr="http://s0.cptec.inpe.br/subsaz/figures_web/2024/03/20/bam12_prec_anomaly_2024032000_mnth01_a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2601" y="1165253"/>
            <a:ext cx="2995285" cy="36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0" descr="http://s0.cptec.inpe.br/subsaz/figures_web/2024/03/20/bam12_prec_anomaly_2024032000_week04_a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99283" y="1165253"/>
            <a:ext cx="2995285" cy="36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0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PREVISÃO SUBSAZONAL INPE</a:t>
            </a:r>
            <a:endParaRPr sz="1800"/>
          </a:p>
        </p:txBody>
      </p:sp>
      <p:sp>
        <p:nvSpPr>
          <p:cNvPr id="97" name="Google Shape;97;p10"/>
          <p:cNvSpPr/>
          <p:nvPr/>
        </p:nvSpPr>
        <p:spPr>
          <a:xfrm rot="1242938">
            <a:off x="3639361" y="2725476"/>
            <a:ext cx="278450" cy="425078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0"/>
          <p:cNvSpPr/>
          <p:nvPr/>
        </p:nvSpPr>
        <p:spPr>
          <a:xfrm rot="1115711">
            <a:off x="7318108" y="2779795"/>
            <a:ext cx="371240" cy="484599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0"/>
          <p:cNvSpPr txBox="1"/>
          <p:nvPr/>
        </p:nvSpPr>
        <p:spPr>
          <a:xfrm>
            <a:off x="2891019" y="760847"/>
            <a:ext cx="1016625" cy="246221"/>
          </a:xfrm>
          <a:prstGeom prst="rect">
            <a:avLst/>
          </a:prstGeom>
          <a:noFill/>
          <a:ln w="9525" cap="flat" cmpd="sng">
            <a:solidFill>
              <a:srgbClr val="99CC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10/04 à 16/04</a:t>
            </a:r>
            <a:endParaRPr sz="10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0" name="Google Shape;100;p10"/>
          <p:cNvSpPr txBox="1"/>
          <p:nvPr/>
        </p:nvSpPr>
        <p:spPr>
          <a:xfrm>
            <a:off x="6634337" y="778669"/>
            <a:ext cx="1016625" cy="246221"/>
          </a:xfrm>
          <a:prstGeom prst="rect">
            <a:avLst/>
          </a:prstGeom>
          <a:noFill/>
          <a:ln w="9525" cap="flat" cmpd="sng">
            <a:solidFill>
              <a:srgbClr val="99CC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20/03 à 18/04</a:t>
            </a:r>
            <a:endParaRPr sz="10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39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5000"/>
              <a:t>3. PREVISÃO CLIMÁTICA MENSAL E SAZONAL</a:t>
            </a:r>
            <a:r>
              <a:rPr lang="pt-BR" sz="4700" b="1">
                <a:latin typeface="Arial"/>
                <a:ea typeface="Arial"/>
                <a:cs typeface="Arial"/>
                <a:sym typeface="Arial"/>
              </a:rPr>
              <a:t> </a:t>
            </a:r>
            <a:endParaRPr sz="47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2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pt-BR"/>
              <a:t>PRECIPITAÇÃO MENSAL NA BACIA DO RIO DOCE</a:t>
            </a:r>
            <a:endParaRPr/>
          </a:p>
        </p:txBody>
      </p:sp>
      <p:pic>
        <p:nvPicPr>
          <p:cNvPr id="111" name="Google Shape;111;p12"/>
          <p:cNvPicPr preferRelativeResize="0"/>
          <p:nvPr/>
        </p:nvPicPr>
        <p:blipFill rotWithShape="1">
          <a:blip r:embed="rId3">
            <a:alphaModFix/>
          </a:blip>
          <a:srcRect l="16889" t="15322" r="30788" b="32747"/>
          <a:stretch/>
        </p:blipFill>
        <p:spPr>
          <a:xfrm>
            <a:off x="1449092" y="2079833"/>
            <a:ext cx="2670580" cy="1490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99286" y="819807"/>
            <a:ext cx="4187058" cy="41870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72310" y="1163693"/>
            <a:ext cx="3645570" cy="36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1807" y="1163693"/>
            <a:ext cx="3645570" cy="36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3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>
                <a:solidFill>
                  <a:schemeClr val="dk1"/>
                </a:solidFill>
              </a:rPr>
              <a:t>CLIMATOLOGIA – ABR-MAI-JUN/1981-2010</a:t>
            </a:r>
            <a:endParaRPr sz="1800"/>
          </a:p>
        </p:txBody>
      </p:sp>
      <p:sp>
        <p:nvSpPr>
          <p:cNvPr id="120" name="Google Shape;120;p13"/>
          <p:cNvSpPr txBox="1"/>
          <p:nvPr/>
        </p:nvSpPr>
        <p:spPr>
          <a:xfrm>
            <a:off x="3856383" y="3988904"/>
            <a:ext cx="10631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Precipitação</a:t>
            </a:r>
            <a:endParaRPr sz="12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7626627" y="4015409"/>
            <a:ext cx="11240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Temperatura</a:t>
            </a:r>
            <a:endParaRPr sz="12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" name="Google Shape;122;p13"/>
          <p:cNvSpPr/>
          <p:nvPr/>
        </p:nvSpPr>
        <p:spPr>
          <a:xfrm rot="1242938">
            <a:off x="4007782" y="3154203"/>
            <a:ext cx="415170" cy="516399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3"/>
          <p:cNvSpPr/>
          <p:nvPr/>
        </p:nvSpPr>
        <p:spPr>
          <a:xfrm rot="1242938">
            <a:off x="7841810" y="3218515"/>
            <a:ext cx="382882" cy="471857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3" descr="data:image/png;base64,iVBORw0KGgoAAAANSUhEUgAAAyAAAAMWCAYAAAAJU+LYAAAAAXNSR0IArs4c6QAAAARnQU1BAACxjwv8YQUAAAAJcEhZcwAAEnQAABJ0Ad5mH3gAAAAGYktHRAAAAAAAAPlDu38AAAAJdnBBZwAAAyAAAAMWAD1IqSwAAAAldEVYdGRhdGU6Y3JlYXRlADIwMTMtMDktMDVUMTA6MzY6MjEtMDM6MDDOVgVOAAAAJXRFWHRkYXRlOm1vZGlmeQAyMDEzLTA5LTA1VDEwOjM2OjIxLTAzOjAwvwu98gAA/xxJREFUeF7snQeAE0UXx19ynTvq0TtIb9KkCgiiiAoqfoiiCIiNJiJdpImiFBVQQBQLolRFpakUFekg0nvvvV3hapJv/pOd3F4uuUvukmt5Pxw3O7u32Wx9b14zWATEMAzDMAzDMAyTCRi1KcMwDMMwDMMwjNdhBYRhGIaRREdHa58YhmEYxnuwAsIwTLbg2rVrFBUVpc0xWcGGDRu0TxnjypUr2icmu3D27FntU+7k4sWL2ieGYXICrIAwDJMtWLVqFZlMJm2OyQr++usv7VPGWL58ufaJyQ7s3r071ysgeH4wDJNzYAWEYZhswcqVK7VPTFZw5MgROn/+vDaXfuLi4mjt2rXaHJMd8AWFkJ8fDJOzYAWEYZgsJyEhgVavXq3NMVnBn3/+qX3KGOvXr2dXumxGbhfOWellmJwHp+FlGBfAC+7u3btkNBopf/78Wq8VBO5iucFgoJCQEAoODtaWJIHb7Pr16/JvAwMDtd4k4HoUERFBZrNZfoeePHnyUFBQkDaXBNbH9zrbJsB3+vn5Ub58+eTUnsTERPL399fmkqN+F/Yd+1SgQAH5Gz0BFI7IyEjKmzcvBQQESNefNm3a0O3bt+XviY2NpZiYGNvxwHqO9lOth+OH36fWw/YhBGPfCxUqpK2dHPwdzimObVhYmNabHEfnA+Bv0dTxUI9R/Tz2x/5aAfhO7J+jZQD7ra4ntIIFC2pLUgfHE+s7+y32YD/i4+PleQWdO3eW19EPP/wg5/Hb79y5I6fYLq5rXIv2YDvYX7WfAwYMoBMnTtCKFSvkvD2pXXOugGOL6wRTNHV+sH+4/1who/uAv8fxVtedntDQ0BT3o1rf0fXkaH3769oe/G78jaNzjWU3b96U28UxuXr1KpUoUUIqhvfff3+yZ43+vLq7j+r6wPawPu4jrIdt4LpS21Dfg6bmnd1zjr7bEer+xjbw/MDgRbt27eRvd4Q751vd286eGwzDeAhxwzIMkwqXLl2yiBcd3myyDR48WFtisQghyyIEBNsy8QK2nDlzRltqsQgh3vLqq6/almPdrl27WsSLW1vDSr169Wzr2DfxQrY89dRTcj8U06dPty0XL3bLjRs3tCVJiBezbZ0GDRpovUkcPXpULsP+2bNmzRqLeGHb/h6tY8eO2tL0g+PxyiuvyH3GNoXQann77bctQniQ80KwlMcPx1H/3ffcc49FCCfaVqwcO3bMIgTOZOtVr17dIoQTixC4bH3169fX/iKJJUuW2Jbj+C5dulRbkkTdunXlMRTCoNaTxJtvvmn7+9Sans2bN1uKFi1qW1ayZEnLggULtKVWsB/YH/02XnzxRW2pY/A3+vWrVq1q2bhxo7Y0JQcPHrQ0atTItv59991n+frrr+XnRx55RFvLYjsnquFY/PPPP9pSi+X48eOWxo0b25bjeH377bfyc9OmTbW1ktOnTx+5fNu2bVqP+3Tr1s32nfqGa+qBBx6wnD17VlvTMTg+QgC2CKFU63EPXIcVK1Z0uA9o6h4Xyr/2FxZLpUqVHK6LhvWfe+452/rnz59P9rxx1urUqSPXV2C/xo8fb7vv8Rtfe+01S//+/eW8OnetWrVKth2hWFi2bNki7zF9v75hH1944YVkzy08D/Tr4HmB54ZQZpL1O2q45ux5+umn5bKTJ09qPSnB86Nnz5627RQpUsQyatQoS/PmzeW8Iw4cOCCX4Vikxv79+y21atWybRvPpi+++EJbyjCMp2EFhGHSAALtyJEjLWXKlJEvpvDwcMvdu3flMggLb7zxhnyJly1b1jJixAhLXFycXAYeffRR2wtN3/AC1gtAX375paVNmzZyGV58UArQIFCpv4HgZDKZ5Pr79u2z9OrVy7bsl19+kf0K7J8S8rHdOXPmaEuS+OGHH+RyCO32XL582TJgwABL3rx5bdv46aeftKXpp0OHDrZ9hsBTvHhx2zwaFBAcPxzHYsWKyb77779fKlz24DcOGzZMHnesB6F61qxZctmkSZMslStXlv1QZuwZOnSoXAZhHwKaXmlUqH1bt26d1pNE586d5TI0nCcIe/gMoQzCt1qm2Lt3r7xGVL86rmirVq3S1rLI/cD+BAcHy2VQCPTL7YECrLaDphQyCKFQNOy5ePGi7bshMDZp0iTZ36MpFi1aJL8ffdifgQMHWq5evSqXQeHFfYBlaW1Hz8MPPyyXjR07VutxHxwPJfziu3H8IbwqxQ1K3q1bt7S1U4L7C+tBIUwvuB5xXWI7UHbV/apX7KCcKT799FPb+riu1fp6BU4pyrj+oZQrJRrbVOuj6a8dPePGjbP1Q0HSK+FouFbAd999Z3vWYFuDBg2y3Lx5U/4mtf9Qjh3tI5RSBZ4H+u1AKcdzQ62L+weKmJrv0aOH7R7AebOnYcOGctnnn3+u9aRErxRDqStXrpxtHs0R8+bNk8tq1qyp9aTkwoULyQY99AMbeDYzDON5HN+xDMOk4KGHHrK9lCZPnqz1WsmfP7/lscce0+aszJ8/37Y+RhgBFAdlMXnvvfdkn0IpBDVq1NB6rJw6dcq2Hb0wCmFd9ePlrue3336zLcN2HaFGkrE/kZGRWm9yypcvn+o23GHx4sW2fVLHA6O2rVu3tvXjNymUID9z5kytxzFKyfvggw+0HitjxoyxbRejm3patmwp+yFoOOLcuXO2v9VbvBTKYqUE6UKFCsn5DRs2WKKiomx/C6A0KuUVQhYUWoBzhj6MGNsffyXcK6HRERCyleLz/PPPyz58lzpuEELtadGihVwGwS0iIkL2Xbt2TfahQWnVoxQc7I8epUhCyFXb0QufaPbgXCvh35mFxFVwnLEd/fmDUqTOw5NPPqn1JkdZ/dAwcp4RcF1iO7iW9EDZVN+hrnOg1rf/7bg21fp6C5O6Ru2v661bt9rWV0DZVH36UftPPvnE1o9jplDPGtzfevBd6IdioWfTpk227cCioHC0HbUennVQqNU87u3169fb5vXAyqiUE2eW1u+//972t9u3b5d9uKYwmONomwrcG1iG5xzuTUco5RCDFrCyADVIgXbixAnZxzCM50jb2ZJhGIl4QdpiMcaPHy99nVPj/fffl9NXX32VmjRpIj/XqlWLxo0bJz9PmTJF+jynhXi5U926deXnNWvWyKk9QuHQPllxJaAbcRdGo1H6cP/9999ar/fAMQO9evWyHQ8h8NKvv/4qP3sa+LYr/vjjD+0TSf/0f//9V5tzjP74/fLLL9qnJIRSKKf33HOPnOqBH7webEsoNNKXf+nSpTZfdCEoypgVxFAsXLhQ9rnDN998Y4sBmjNnjuzD+VywYIGcnjx5MlldD/28UAbld4PChQvTxx9/LD+Ld4KcpgZqfKigZiEU2rZTrFgxeU07QwjmJJQm+XnHjh3Sz96TwGd/3rx58jOuqQsXLsjPetI6r56gdu3a8p4FrtxXNWvWpAoVKsjPv//+u5w6AhnKEPvg6JqbNGmSnArFmF555RX5Gbz55pvaJ2t8RXpp1qyZLcZHKElymhbqN+lx1Ac2b94s70uwbt06h/uqnqd9+/YloXTIz3h+pPWs0z/nEAdjz7Fjx2jjxo3y86JFi2xxTh9++CEJRV1+nj59upwyDOM5WAFhGDeAAhISEiKDOKdOnar1pgTC1aFDh+Tn1157TU4VeIGC27dvy5efK6gXMoRYR0AohICpgKIChckZBw8elAJNxYoV5fwKJwHDngKBsPv375efEaSsRwmw3uSnn37SPlmFHQj9qYHjpxQFBFRj//W88MILclq/fn05tUd/niBQgUaNGlGZMmXkZxAQEECdOnWSn9OTJlWds2effTaZsgWh6d5775Wf9ZmtlNKA5dgXPUpohTKSFthXXI/h4eEycYCefv36ySkEPnuUoIh7CEHBrgqy7vDoo49KRQSKlCPBFH1qEAHXI4KovUG1atW0T66hFD91zdkDRRPbhBKvzlHTpk3lFH+rlKmBAwfKqR4oDyCtaz4tqlatKqdpKanVq1eXU3tFHJQqVUpOW7VqJacKda5w3yD5xc6dO+W8AjVM1PP0jTfekFOFSqLgCJxjFChUio+j55xSyqFAQ4FTQLnp3bu3/KwfwGAYxjOwAsIwboCX0tChQ+VnjJCpEV17MNoLIQ3CjrJeKPDCVIKo/YvWEbt27ZLbAxCw7FHZlNRLHCO/ePE6EgAUat2nnnpKTr2tgED4heACoRsjxPb8oGVe8hYYcYcQBxwJpnpw3qCAwEpTpEgRud/2KT4//fRT2V+jRg2tJzkQsJWgpgQcpWzoUefTlevAnj179sjpY489Jqd6OnToIKd6IV9ZmhxdQ8gmBKHw4Ycf1nqco5S5hx56SE714HpHNq327dtrPUnguCMbmxI+vZUaVv0++2sa1gNYJFq2bCnvGZwfT6UetkdtNzXhWIHr4/Tp0/KzOm/2ICsWBHNktQPYdyjSANcOBjOAo3M7e/ZsOXWUdcpVcE9s3bpVflaWEGdgcENd+/ZAMcUye8sQ7jcoJ+pZaS/wK8sQBn+qVKkiP+uBNdAR6l5X956j55w6jo6ufXWNYxAC9zTDMJ6DFRCGcZO33npLClIYUZw4caLWmxw12o+XtaPR4EqVKsmpGtXTc+bMGTmyjBcyFBU1yg7B/YEHHpCf9ajRvR9//FFOlZtWagIH1oGCokb4oLR4s1IyLDRAjaLaAyEayok3gHUAwqdys4BQUrRoUfnZEf/99x/duHFDCiRKoMuIu87hw4fl1NFvVwoMRmndAcIo9hEoa4eeypUry6n++rp27ZqcqhFqe5DG1BXUuYTrkCOefPJJ7VMSsAji+Ldu3Zqefvpp2eet4njKunPp0iU5VUCAhuUSQqUSLJctWyanGQGCKQYi0GBVxG9UaWihjNkDAR33ccmSJWV6XChEABaNhg0bys9ACfFfffWV7Zja/yagzgcsnrBK2QO3T0duW6mh/014NigrChRMZ0pSesF1iUEW3G9KUdBbLAHSCgO9hULP448/7tA6jOccnoOvv/66nIcrJJoefDewHygCOHYAzw8oIQzDeA5WQBjGTaB8jBw5Un6GG5a9ew5Q/szOBN3SpUvLqaNRNYx2QgiGsAGBBlYXxE3Alxmf7VF+yps2bZJ+znjp4mXszAICSwBGIDESDeVF/X1algFP4EzJwIg0BDdvoBQ4jLhjBBkCh3JfcYQ6DhBSO3bsKD8rpS49qGvB0cgxriXgbMTYGfrrRlnA9KjvUt+tx5mbjyOLRmo4244jZRK+97iuIWQqRQej/u4qXq7gbL/UecX3K8vfqlWr5DQjYAQdbl9oGDDAvQXlY9q0aQ4VAiiPu3fvpsuXL8uGexpumfb7gnsZQAHA+gB/6wxnvxs4UgpTA5Yz9ZvwrNq2bZt8piBuKTXLanqAdREWFlx/ynIGiy/qfNjj7DfCLa1FixbanBVcb7juoOzB1VRZne3vZXUvFS9eXE716N1YHd1LDMOkH1ZAGCYd9O/fXwoXEOZVcLUe5ZOvRiftUUHMjgRyjJTDpUKNuEFA+eSTTxwKMwAvTrwo8cKFMIQXbOPGjR1aXgAUFVhvlMuBGtH8+eef5dSbOBIqFE888YT2ybO0bdtWTuGCpISdtBQQCF4IdH3wwQfl8cf5UFYtd1ExB8p9Ro9ynXGkWKaG/rpRo8N61Hc5igPSC7FQfFRSAAhqcH3BqL0rAeLOzqUjZVIJfbjmoPBi9B9kRLFzhjMhHecV9wosibgmcMwxeJDRkW1YMZBoAg0j8VBwcN+reBh7cF3hvCulAkL1Rx99lMJdSwnbo0ePtrloKcupI1I7Z+4qIDg/jn7Tiy++qK3hOXBe8KyCAgIrBGLCcI9iwMUed54fsLjhmKjnHH4HsH/OqXsEgz326I+puo8ZhvEMrIAwTDqAL7JSPOBjjRemnjp16sgp3GQcWTmU0OMoHkIB6wRcMrDt1GIk8PKGwgHmzp0rXRrUS9cRyl963759NHz4cJsFBy98NerqaZTFB25ezkb7ISS5K4i7gnIfQZA+XG5wvJwpIMhsBsEFsR+wcn3wwQe2oN/0BqIqV6UDBw7IqR4Vx1G2bFk5dRVk6kHQLFAuJHqU65XePUsFACvlF+DagssfkiFAcIeAh/nURnvVudQnPbDHXhhcsmSJVEyQrQvXnLIMot/TqOOhP6ZQyJD5DEr8iBEjZNYvJfAry0h6gbsbngFocCtDvIIrwfx4RmCwAe49aWWCg/UB94YjhVKdD9xXzgY8cA+k5nZoDwLe7X+TswGQjAKFAPuGDGo4N8oSoT8m6lo/evSonDrCXslChjagnnNKKbfPsqXc3hzFYan7E8qHu25sDMOkDisgDJNOXn75ZTn6CQFCBTgroFhAaIDyAfcFPVAQlC93gwYN5NQZKtsSXB9S43//+5+cKr/61NxplCAN33LEsCAlK8Bon6vB0BCG3FEWEEsBwR/Hafv27VpvEhBMe/To4VJGrPvvv19+t/1xdYbytQf47RhldRZIC0ELStiRI0fksUFTsRPqOLmLittBCl57VCC2SkucFvrjrlzLHMVSKOFNn21IuR3p41lwjcIqNGTIEDmP9XF+HLl1KVRcA1yGHCmTWK5XLOBmBb97ZJxSx1SN/kPpddf9LDWwLXU89EoQhFwInVAC1T6oBBLpPa+eABnMwMyZM+XUGYhjwOACLK/4jbgGcO4AlEylXDhSZHCMcX3BqpfdgKsprgu4oqnzojID6gPG4daH3wwFWSXk0DNr1izq06ePNmdFBa5/+eWXcrvqmsRzDt+rUAMUKludHrUNBL6r480wjGdgBYRh0gncYPBiAxgx1qe5xEilGllDxiQ9qlYCRvpUGlxnwAUIQGBDZh1nqX+VXz2sGRAelUXEHizHSODzzz8vXXdUU/tqX0/EU0D4UVaHyZMny6kCgcGDBg2SI/NKuE4NuJABdwQClSkKvzU165DKWIWRT3Vs1Ag5Rtbh5uYujzzyiJzi7/UjuNiWUkrcdZEBKmB3/vz5ydyO8B0q8F1dFwAuKFACoRDYj/orJSu1OAIF4mKwHgRH++B8/B4kQ1DbA+q7IECrY6rqouCeUcqIJ0AdB1ixsH/quANkQcO1heOi9kEFoCM43ZGVMjNQ1yKuacSOfP7553LeEd26dZOj8GrwQj+K37VrVzlVzyM9SM0L90Gc++yGqsuBc6HOi7p2Yc2BNQ5AwVLPKFXzRAF3tsGDBydLooG/xbMOLmNqu2hKadc/5/CMxbGBtVrd/wADEerZrZR3hmE8BysgDJMB8OJXWajsXWHgTgAgFKmRSbxwlQKi0vmmBrIkIegTo554UUKYcFS7AK4cyu2jefPmToVzjHZjWxBGYQVQrUuXLnK5o1F6T6GOBzLcKOEP1iMIVlBCVGC/q7jjk62CyUFqCgiEZYx2wj1GHRtkJIPLkz6TljvAYgNFE8cdihBGYPEZQg22CauPKwKOvZCM0XNcG1B+MdqPbUKpUSP/cP3SZw2CFUhZxrp3724LAIc74Ndffy0/uyKIQ8FVFjdYAVXBP4xco0YDzouqdQMQ54HrEfuljinchpR7mBplzihwCUPMAoAVBt+jgOVLuTypfYBypmKnVIrZzAYCMQYycNwRN6Oy0qWGI9c3NfqPZarQKa4HuB5BmcZ5yo4WEFwbsO7gXKjzgnOkBmb0bo/4LQDuqMpyCIvqc889JxVZZcUD2K6639R20Z555hm5XP+cg4VUDfTgOQhFBfTs2VN+hnKC48cwjIcRNynDMKkQFRVlES8uixDwLf7+/hbxsrQIQVRbarH8+OOP8CGxFChQQOtJAn+HZWhC2LF9btWqlcVkMmlrWSxvv/22pVatWnKZECotQiC1XL58WS7D96m/CwkJkX/3119/WYRgLPuEMGcRL0vbeqNHj5Z/j+1gHtvF9qdOnWoRL1uLwWCQ3z9+/Hi5/b///tvSrFkzuS6WCeHScvDgQYt4ecvvU9to27atbA0aNJB9aO4iFDbb3wrB2/YZ32k2m+U6t2/flvNC0JXLqlWrZvtuNPU3OAdPP/20PC+Yr1SpkmXw4MFyO6+88oqcR3/Tpk0tQmiRvw3nb8aMGZYmTZrIZUK4sLRv396yadMmy6OPPir7ypQpI/t27twp9wfbDA8Pl8vKli1rmTt3ruwH//77r1xXCJFyecOGDS3ffPONtjQJIZzbjiW+E/uBz2hCKdXWsliEsJhse3Xr1rX9bvV70BRCoZS/C334G2wbn4ODgy1CsdDWSuLatWsWIYjatoPrQX1GwzFQfPjhh/L70Y9td+jQwXLq1Cm5TCjBluLFi9v+rlSpUrbP8+bNk+sAoRDI6x7nEr8B9wqYNWuW5Z577pHr58uXT16froK/xXHG3+L3Yrv33Xef7ftxjrB/4OrVqxahdMn+cuXKyd+3d+9euaxfv34WIZTKZRUqVLDMnz9f9rsC/hbXJf4W28D1GhkZqS1NyYABA2zr41hg/Vu3bsll6lpEw7HAdoQCZds3nHd1DaCpdfHb9Xz00Ue2Zfp7C+cwOjpaW8tiGTt2rO1Zg2tSKOeWc+fOyX1U1xiuEewj7kVnTJkyJdl28LzAda5YvHixRSjftv0QQr5lw4YNcplQGOT28Rtw/+qfqWPGjJHnEH+D+27mzJmyH+B+V9vDsRLKrvyM54riyy+/tAhl2/acE4qJ7N+2bZulefPmcn0se/LJJ22/D9cJnt9qmdoumjvXBcMwrsMWEIZJA4yQYnRX3C8yuxVGjFUNBgBXGLhG2KeBBEIYIyFcyQBO8WKTriFwN4L/vHj5amtZR4/hSoCRYqyDeeVWM336dDmaDTcEITzIv4PPNNwTxItfjqIfP35cjvpiNBXxJ/h7bAfbw3axHJl0MGKIUV+4wKAPwFUBLgsYucbf4Pdh+1iO7WEbsLpgdBUN66cXBMCPGjVKjkZiu3AVg1vZt99+a3O/goUA+4/fiXXgUqO+G02BUWN1XrAejheCr+GaAjckzON8wWVFuV8gAxOy3eD34bfiN+N3YhQfxxO/FxYF9KmgVWwTxwz7g23qXT2wDtbFcmwPrkcqY5EeIdjJmBVcI1gP7h04pxj9V3UggNqeOhfYb/W7YSWyByO3sGphdB/HD78d28OIviP3PljJEIwNly8cG6yPuhxIqIBrVO+2hOsA349jq44TriWA9MFwa4JVQ20HnxF/oeKW8BtxfvD3OHb4DcpagmOI44xl+Fv9eU0L/C2OE44Pvht/iz58B0bDEcOi0hvj2sG1jvOKax+/AbEfuGZwjeB34e+wntq3tFB/i7/B/uO4Y7t6F0x79Ovj+3BclDsf4rtgdUPiAxQ3Vc8bbBfrY7vqGtAfJ3tLHuoTYVtINoBjiucAnhd41sCCp8A2cD9j2zgu2HdcW4h7wvWNfoB90GeBsgfXuX47uF5UXA3AOcExxTIcZ9xfKkge28X6WIZ9xWfltof9QB+2i2ebcsMCsH4MGzbM9vyAhQ9uUojzUOD+1j/nsG2AZ7b9c079Phx73BeIVcNyXLs4jogdwjXFMIznMYiHKbR8hmEYhmEYhmEYr8MWEIZhGIZhGIZhMg1WQBiG8Sng3sFkHnBnYRiGYRg9rIAwDONTqOJiTOaAWBGGYRiG0cMKCMMwPgWCtpnMAYG/rPAxDMMw9rACwjCMT4HK0EzmgOJ67PLGMAzD2MMKCMMwPgPSjSJNK5M5oHo/wzAMw9jDCgjDMD4DKtG7Uu2b8QysgDAMwzCOYAWEYXyU9u3by2JnKEDXoEEDWbwNBb4aNmwo+9GGDBlCS5cupUaNGlGBAgXkOliOhkJnKGz35ptvJiuSh4JezZs3p2LFilFoaCjVrVtXFgtD8b+2bdvKgoooQDZ//nztL5JAQTwUCStbtiy1a9dOFjLr0KGDLPSIonM1atSwfT9a3rx55X6iGKQeFKpDUbcmTZrI9VAcD8X59AIxigCq34l1KlSoIAs7qu9Qy1Cw7LHHHqPKlSvLfahWrZrt+4sXLy4LHKLIoAKFC1u1apXs96v19dv97LPPtL9wDex706ZN5T5iu44KQuK449jiN7z++utabxIoNFeyZEmaNm2a1pPExYsXZWHD8uXLy+9AoUS1zyjUht90+PBhbe3koIjc888/L88HjjmKZx44cMDp+limjgMKvmF9bymGX331lfzNqgieHlzb9913n7yu8+fPb/u9tWrVktf24MGDkxUY/OWXX+S9gHX16+NewH2EYoA4xoqdO3fKc4JthYWFyWsFv1V9L44X7jkU5EQRR0+B2BvcP9gnFOTDftszfPhwea/husd9ifvTHmxDX5xSz/vvvy8LYKLIIc4hCmAePHhQW2plxYoVtvOMYot//PGHtoRhGF+HFRCG8VEggANUu4bAjkrNqHStr2YMQQkCFQQaVD3GOhA2sQ7WRT+EWSgIqko2qgtjOZZBeMP6UFBQ1Rj9aBA2v/vuO7m+niVLlsi0rRCusV+oCo0phCNUN4YQqbaBFhUVJf8OFYsVUFqqV69OI0aMkIoBhMAFCxZI4R1V1/E7ALarwLbwHfg+fAeOhwK/R78PmKrvx7q7du2SQreqxqz2Wf1++31WYL/cAedBHRNsFxWu7cHvxbFV32nPpk2bZGV4feVohTo/+Ft8B86B2mccj3/++UceV3shEhWvoTBCocT5wD4MGDBACvEAVic92G+1DEDxwfqo7O2Nuri4zvCbFy9erPUkgf1V1z6uUXVt4xrB+fvoo4+kIqYqZmN9dT3r18e1j3PzySefSOVPKS3qXsAynD+sj22r78VU/a1ecckoOJfYJr4Ln+fNm6ctSeLHH3+U95q6nrGeHixbvXo1rVmzxvb79WDbuFawTF0ruD8UGLzA4IECldWhzIwZM0brYRjGp0EldIZhfA/c/mhCgLacOXPGNg+WLVuWbF4ISbZ5rKs4dOiQrV8I/FqvlfDwcNm/YcMGrcdKgwYNZD+W21OsWDG5TCgLWo+VRx99VPZ/8MEHWo+VrVu3yn40RcuWLS1Go9EyatQoixDGZd/hw4dt66l1v/nmG/m5UKFCch5/h3n1HWpd9Xu7desm5wcOHCjngdlstrRv3172h4aGWoQApi1J+v0rVqzQeqwMHjxY9uP70kNgYKD8+y5dumg9Vs6dOyf70eyPk+Ltt9+Wy4OCgixCydB6k6OOw8yZM7UeiyU+Pt4iBHHZX7p0afm7AaZVq1aV/fi9QiCV6w4aNEj2oY0fP16uC06ePGkJDg6W/S1atJDn54cffpDnC30TJ07U1vQcpUqVktvu3Lmz1pMc/bWvv7b37t1r6xdKttbrfP19+/bZ+oUiovVaUb8Z21Tot+Mt6tatK7dfsmRJrSeJAgUKyGXOrkOhSNr2TyiNWm9ycO6wvHz58lqPlXXr1lkMBoNcNnLkSNmH+wbz6MdyhmF8G7aAMIyPU7FiRe1TEo76HAF3JLhigLlz58ppWsAtBGCE+ciRI/IzwEg6RlTdoVKlStqnJBBkDteSd999l/z8/GSfEJJJCH/ys0IIw3Lq6m91BFxLlHsLRrDtR/sdob7v1KlTcuou+G0Ao9N6MFKdFvgb7DNGqrds2aL1pg3cuoQiKT+fP3/elloX21PncPfu3Tb3uilTpsg+oC9E+PHHH0vrClyShBAqz0/Xrl3luQITJkzwqCsWjjEsYgCWG/HOk59dAW5Vb7zxhvz87bffymlqwKoDFywwe/ZsOc1qcJwBrEy4vxQ4Z8pi6Qz99eXI2pYaQumQxxoWj/fee0/24dy3bt1a9sM6wjCMb8MKCMP4OPB/t8cdoRxxEEDvfpEaEFCNRuujR+/O445/eLNmzaSQp5QZPdiP+Ph4GfOhBwKlI+CXnxr2rin2wMdeKTr4XkdAAEQMyebNm6UyBBwdd1eAAgIlAi4vep97pVw4Ay45//33n1QSwMqVK+XUVRADpIDrEFCuPY8//jiVLl1aflYgNgjoFa2ffvpJTseOHSuvAwViLQDcetx1TUsNdU3huMBlyl4JTQvENgBXr211L0DJyg4EBQXZFFb9/WWvvDoC6yDWCCxbtkxOXQHuZyomSikfCqWY4jqE2xvDML4LKyAM46NgJNLZiDCCkFNbrgc+9qBevXpy6gpK+FQCKcAIvhLk0wKj92oU3n4/oZwAxHwMHDgw2cgvAm8RPAww6o6/czZarbaL+JbU2Lhxoxzlh5CLeAFHwNpy/Phxuc9t2rSR292/f7+21D3wPQhoBkqoRK0NFFhMTanB8cV6Kqj4119/lVNXURYunDsEHwNldUGQvz3vvPOOVDQRYA0gcCLeANgHNkNQVgqiJxUQ7B+2rc6LintylR9++EFOkaTBFRYuXCin6jdnB3AvA32cFJQLvQJoD5Q1KPCwWADcQ8qSlBZQ8nB947jbPxMwr/YHsVMMw/gurIAwDOMWs2bNotdee4169+4thXPldoSgb1dRwg+EHFgYIMDDJQcZeVID3zVx4kT52dkIKtzClNKAoHNkdYLQDzcSZPXJKDt27JAj+M8++yx17NiRWrRoIfsxxXcpIIQBBPsqQdZTI+NqpF0pcBhRRlCz3kphD4RxKC84dwAKEYKinQEhFa40yG710EMPUc+ePWX/c889Z1N0VCYuZPqyB9YpvXUJLlrqmDiysCmlxt5ylV5wTSFzGBTSp59+WvYhqUJq4NrG9YVrGcdSWUwGDRokp/Zg/Zdffpn69+8vfxPOA8hOLkZK4Me9g2MCKx0KRKZ2r2E57ssnn3zSZgVSymZaqGOALHDK0qnA9ae2xxXyGca3YQWEYRi3QHrbL774gj7//HM5so80nJMmTZJCvqvA0oGUthCG4JaEUW+4CCGDkCNUXABGsGHFAM5SvCJWAYIjlAQIwRB6Uf0cqXSRDlhZD9wF1gMAi8e4ceNo0aJFttSpEHKhaOhR+4z4ARwroOJOMopyo4IyBPcgJRwWKlRITh0BheLee++VliGk1cVxgdXEHuVGhtgWxGQgu5VaDwochG57lJBrDxQXBUbVAc4JBFF7VGYstR6AwIxjllZDlit74AaEOAdk10LKaQDh2FFGJwWubVxfmMIdDLRs2VIeN0dgPaT5RUpluJrBZQmfXbWYuAKuI0e/2b45i5+CJQIKP1yjcJ/BeggXOrgEOkO5aOHYwb0O6C0oqaHOn14Z14N0vMCTWb8Yhsl5sALCMIxbILc/fMKVbzlcedIz4qtcpWCZUAIP0rw6Qn1Xv379ZJ0RgPoLjoAgBoEM6T7xGYK0Whcj4FCY0oMazUXQNALdlXANwRnpbSHU61FWHlhh5syZIz87U7DcBW5k+B1QFvDdOH6oJ+FMuUJtknPnztksQI8++qicOqoPgZgWAEEcwqpyjcLfQgF05/hBgFWo4+fMcqWsKXrlBJYHWLPSahhVhyKrRyll2AecfygHEOZTSxSAaxvXFxQ7JXgj/TCsc47A+hDMlesg7oW+ffvKz56iT58+Dn+zfStRogTt27dP+6skcDzV9f/bb7/Z3PbSUkBwL5YpU8aWShdKvFLCU0OdZySZcISyujlSQhmG8R1YAWEYxi0gkEIoGTp0qJyfPHmynLrL//73PzmFAAeBB6P3qCeRGhA01ehyagKMGrGHYPjEE09IgRI1HQDqEWQEuJagiByCuLEPKKoH640zkKlLBZ57CnwvCtwBKBEQvmGBcnZMVBAxrA84Nmp0Wil+jsC5QH0TCJ4Agrt9hiqlGJ4+fVpO7YG1RSlFauQbrj16K4dCuTvpa4S8+uqr0sqQVoOSZ+8GBmUAihoEYfwGFQeSWvA9rm1cXxDYYd166qmnZD8yODkC68NNadiwYXJen/3LU0DpdvSb7Ruse86UCr0LGhQzFGbEdewIFN7EPQJXRlwrUDpwH0FxdCVuQ51npVDaA0UYQGliGMaHsTAM4/OkVZPAUR0QIaTIedQ4cFRTQgi7crl9HZDHHnvMIgRDy/Hjx+VyITRbAgICZF0L1J5AX1p1QIRgKmuVgCJFilg6deokPwOsh+YIIaDJ73KEfR0QexzVAVE1TWbMmKH1JKF+P+qA3Lp1yyKEWVmPRB03Iaxqa7oHjh2O4ezZs+V2SpQoIaeYd/YbhLAn+x011K/Q46gOCGp/oM++polQgmS/EMC1niTu3LljEUqqrCehyJMnj1zfUV2JfPnyyWVC8Nd60o9QCOW2HDX7mhjO6noA1P9Af40aNbQex+uraxm/TyhYsk+Pu3VAUA+nY8eO2lz6wXUiFElbjRKj0Shb9+7d5TWCPvs6IH369LHtl317//33tbWsOKoDcv78edv6ly5d0nqtCKXEtuzkyZNaL8MwvghbQBiGSRcY2c+bN68MrMaoMmIj0kpZqwcjoIhlEM8h+Xf6eIG0QOYqWGHw3XDpcBRcbD9aD2C5SK8LliPUCDkqi8MK4Ky2BwKasY+whKgga/sUpe6i3JtU/IPe3UkPYkSQfQoZiFANXDVlbUrNCqJQ5wauZHDnUt+JQHyg0vHqQSwEYoP0VeUbNWokp9/ZVcFHgLqyisDqklGU1QbuS+r3qtgVpERGcwVH15AjcC3jXkCcBQLf3b0X9ODv4DroTurbtIBVCdcgrBlozq4VgHML90GcI3XskHgA2Mc5OQJWSlV/BC5qetR9CmtnWgknGIbJ3bACwjBMukGALnjllVdkFigI4u6gYhFAakKRMxDr4QwVrK6AooKA6tRct9xFZcCCAI2MT678BrXPGRXA4EYFv38AX31nQb+I40DAb7du3ahz58621qNHD7ncFaFSKSBw94Ii88wzz8h5xMPADQsCvcpOBnCskeYYcSn65ATIFgWQrlYpYgg0V+54Dz74oE14zQgq/gNZvNTvff311221SlxRugACzIGzeCM9KqapV69e8rpwlt45LZSLkqdR5xDXf9u2beVne3AuoLzBvU9/vagYL7jJuRI8jmMNoAAq90QowSo+RmViYxjGd2EFhGF8nKNHj9qyNAHEdOhH8pGuddq0adocyXXhJw4eeOABOVVCBiwS8P2Gz7zKNoQUtAjsRcD0zJkz5d9iVF5VRgZIK4sMPUowRM0BfA9GgyEEqu9TaXhVU4KOIxDzgTS5qE6NOhUqcxRG5vXAAgPFSQl++A69UI7lGPlHrAdAPAlGhQEsKioOAoUB4SePkXwcL/X7sS39PiM4HrjrA49jghgDHDscD+yTEipbtWolR/j1vwExDFCMkLELYJkKOoeCoCphI6Ae8QPY7xkzZti2gXOBoGWAWA4Fvl/9LUay8ZsAFD7EWSBtL4411oMQjmxnCliMlNKJbULQxcg8fg/Wc1eBdcQ333wjzw9iHHDtqWsZlgmlgOAaR3C5/bWv0vCiuj+UOhR6hMCuCiViP/Xr6+8FpXyiUjzA9Y7jjOtcWVK+/vpref0gxkK/Hf31gbiXjILvU/uG84oYGXWtwPKFfVDB+DjfuC8xRd0cnFucC5w7bAcNyiKyaUFBGTBggFQmcPxwjQFkDMN3KCsW0hjje3D/QqHEfYK4E/w9FGXUiGEYxseBHxbDML4L/PTxKNC3sWPHakst0r/ffrkQIOQyIRRbKlSoIPsKFixoEQKGZe7cuSnW/9///mcRwrCM99D3CyFa9gnBVfrm65ehXwg+FiHgJ+t31PRxHaoPPvRCaLLNV6pUyWGsBn4D/OLVemhCKJa/BcCP3X454jCEYCaXC2HL1i+EXxnfoF/XWRs0aJD8e1cRgmyyv8c+TZo0SX7u169fimNbrlw5y4svvpisT8U/zJs3L1k//lYI7Sm2Ub16dbk+UDEwaEJ41XqtCOXDFueAVqVKFYtQ9LSlyYmOjrY8/vjjyY4p9uuvv/7S1kg/iP3AtaC2izZ+/Hi5rEmTJsn6hdLm8NrXN8SlCAVY/j14++23U6yDPoDrCPFI6EPMjNlsTnGc0RALlNb3qpZeEGdkfy6F8iOniFuyjwnCurin9X04P4htwbbsr3/EGz3wwAPJ+tD0MUL4u9q1aydbXr9+fYtQdLQ1GIbxZQz4n3gwMAzjo2BU8syZM3LkE6P58GUXwqstnSZ8xhHfgNF9PC6QWUi/HP0Y6UW2I2VlwPZQawBWAIySwy8cI6gYOcX6GB1HMTuMkmLkFcvRj4xFsKDgb/A9GMVWo/WYqgJ8ejD6ivUwwgowog5LAQrEYRm2iSw+2Gdn2H8Hvh/bUaAf28K+4buwHO5FCoyy49jgO/BdGAXH+ogJQOYpPTieODb47diOq2D7OK44Thihxv4h9S/68L2IG8AItPoNGHlGfQ7sG0bjEfuCfcFxBfg7rI9Rahw7/A38/9V5wO/E9nE9AHUdCGHVofsY9g8WF3yHii9JDXw33NGwXypzkifAvuP443rENaquVbgO4RhhOVLy4jcg5TCOA84V1lG/FWB9lYJYoY6BGum3vxdgBUNDvzrv+uOMc4ZrHfcZ+tU9Z58+Gf04H+qaTg/4rfhdOPfYH1h01L2G34brBOvgOsHvxvdhn7D/uDdxjHANqG2pawt/j9+MexvXC2J8sD5+g7Iw6cE6uG/wbFAugwzDMKyAMAyTq4CQB191V4RghmEYhmEyH44BYRgmV4ECaqx8MAzDMEz2hRUQhmFyFSrYlvENVHIAhmEYJufACgjDMLmK9KTzZXImiF9CNiaGYRgmZ8EKCMMwuQpPFLJjcgZIJ4tAa4ZhGCZnwQoIwzC5ClWXg8n9oLYHwwDOp8MwOQtWQBiGYZgcydq1a7VPORtYcb799lttLmtALM3ff/+tzeUsdu3alWP3nWF8FU7DyzCZzLp162jVqlW0adMmmVO/cuXKsh+5/1GjAFW09fn/UdEYaWVRjbhhw4bJakcgn//cuXNlBWNUvEYOf1T6RgVnVDBv0aKFrHUA9uzZQ126dKEePXrIeYAqx6hgfOTIEVmJHNWp4cLUrVs3bQ0r+P57772XGjduTP369ZOVxfVgP6ZPn0779++X1aVR4Rq1KvCdXbt2TbE9ew4fPiyzV6Ficu/evalnz57aEvdAvQJUdUY9CtQeuP/+++XIKISrN998k9q1a6etaQUuPD/99BNt3rxZ1qOoW7eutsTKr7/+Kmse4BhVq1ZN600dfB/OIX4TqozjmKnaG6hMjd85atQoCggIkH0476hEjmOFOg0tW7aUtUQU+Buce1QJf/DBB23n67///qNmzZolqyGBbS1YsIDGjx9Pb7zxBs2bN09Wod+wYQPVqVNH1npQ4Nxjm7gmvvjiC1mzBPuNbeN849pBHRGA6wnB/X379rXVvECtDfwdto/aITjnenA9oe4LvgPXFCq5Y30cc/y+n3/+2WatwjZQMR6CJI4zjsHTTz8tlyl+//13WaEcy5599lmqVKmSvBdQWR5V2LHf3333HW3ZskXuY6NGjeR1WqNGDW0LVlC9G8IqKuVnB3C9dO7cWT4HPvjgA603JTgH6vjj/rC/BxWo+1G/fn1ZawcV8lGvA+cV9T6cAQUIxwtV2x977DGt1zOg/gnONa7Xmzdvyu/C/uivRT14PrZt21aeZ5zX9u3ba0scg23iuYh7KLV9xz333nvvye3h/mjQoIG2hGGYLAEKCMMwmcfDDz8sqwI7a6hKjArXQAj2FiFgOlzPvoE1a9akqIBs34TSYxHCuVz/1KlTKSpHlyhRQlZxVrz88svJlqMJodwilB1tDYtFCNopqiXrW9myZS3Xr1/X1k6OEKpSrI/K2Gof3WHx4sUptqVvqMQsBDNtbYulV69eDtezb/oKz2lx7dq1ZBXYHbXQ0FB5zMDatWvTPGdor776quXkyZMuVYZHwznEuXS0zL4BVKpP7RyihYeHy30AqrJ2Wk0ohHJ9VInX9wuFVfaD1157LdmyWrVqaUss8nwJxTTZcn1DlX0gFPAUy1SVcj2qYnt6ri9v8MQTT8j9ef7557WelDi6B3FP3bhxQ1vDilBiLUKRTrEuzuuSJUu0tZKD6wQV37GeUBS0Xs8gFFlZFd7R/giFQVsriY4dO6ZYVyjOFpPJpK2RHKFE255fv/zyi9abHKEAWYQSmmK7nTp10tZgGCYrYAWEYTKZ+Ph4y5w5c+RLsFChQpYTJ07IduTIEUv79u1tL8jTp0/L9W/fvm15/fXXZV/btm1t66MtX77ctr7i0qVLtpf+J598Ylv3hx9+sK2rf/lCMcB20Y/viYyM1JZYLB9//LHtbyAkzps3z+Ln5yfnmzZtmkxRgUBXpkwZuezdd9+V3zl//nzb+o0aNUq2PpgxY4Zt+z169LAsWrTIJmA3bNjQqeCRGufPn7eEhITIbeA4Yz+mTZtm+56uXbtqa1rk9jds2GBbpo6VaqrfHQUE3Lx50/LMM8/Iv8VUbe+vv/6yFC5cWPbjHKnjgXNWoEAB2a/2WbXHH39c9uMcAfvzpV937ty5sh8N4FziXGAex1+/7o4dO5KtC3AOsR761DlEg3CnlKomTZpoa1ss586ds21j1apVybavhFpsR4Fzo9aHkqmUQZyH3377zbb+3bt3ZT944YUXbH/z0UcfyWMIoVT1Ybli8+bNtn4Iv/bXG7arBFbcD1nNlClTbPvbu3dvrTc5U6dOta2D862/pxo3bpzsN6prDgrtP//8Y9m/f78cLEBftWrVtLWSwPHH/aC27+51nho4p1WqVJHbff/99+X5OHz4sOXBBx+07SOuB8Xvv/9u249Ro0ZJxVXNz5o1S1srCew7nmNqHWf7jsEctc4XX3xhGTFihG1+48aN2loMw2Q2rIAwTBaAlyVegEWKFNF6koCFAsuGDRum9Vgsw4cPl30YLdUDZUa9TPWUL19e9tkLWevWrbOtD8VGoUZh8T0KCK9KkMdLWwFFSW3jzz//1HqtVKxYUfarUW9w/Phx2/oQMhQQBpV1Z+DAgVqvRY6wq/Uh1KYHNQqsF0pgaUAfBJ9jx45pvRbLmTNnbN9nT2BgoOyHZcVdlHUFUz1XrlyxfR+EaQWsC+izF6SU8lShQgWtx/H5AnoBX6EEuZYtW2o9SdivC7Ae+vTnEECYVesrKwhQfRAw9Tz99NOyv3v37lqPFfQpiw8UUAX+Hn3678V5UuvqrwWMfKMPTX8M9OdSf30r/vjjD9vyLl26aL1Zg14pRtPfAwooFwULFpTL+/Tpo/Vaj4v6u127dmm9Fvk8Qd/kyZO1HqtlS61rT+fOnW3L0DypgODZoLYLS64eDLygf8yYMVpP0rND/zs/++wz2YdjYM9jjz1m2z6ao33HM0YpzrDYKV555RXZh0EOhmGyBg5CZ5hsxpNPPimnFy9elFNHIM5jyZIltjgCV4FvuCKt9KUrV66U/uPw00d8iaJKlSo2v2z49KfFPffcY/PnnzVrlpwC+PRHRUXJz3rfdyFoU6dOneRnxL94CsRP1KxZE1IYffPNN1pvSoQgLOMnhPAnfytAPI2nKFq0KAmBSn52do5x3BELc+rUKXk8AD47A3EQQplJFjvkDMSFIC7DXXDsFIjncARicF577TUZiyQEStnnaL8RvwGw3/itzkB8E84X4jj0sQCIIXnxxRfl540bN8qpK6xZs0b7RCSUEe1T+kEcTXpBbND//vc/2ZyBmCocS6GE0bvvvqv1Wo+fupd/++03OdWjYo5A3rx5tU8pEYosCYFfxjl5GsSzKYRSqX2ygtgUgDgigPgjdZ3oY1sQnwRwDOzvFcTNIK5LKO5aT0oQjxYXFyc/q+cqQFwawPFlGCZrYAWEYbIZCEROiylTpsigS4BMQAi6dgUEggIEsioh2BkI5gUdOnRIoeggCBggONoVVFA5hGQIlADByOCRRx6hoKAg+Vmhto9AZk/yyiuvyOmyZcvk1BGLFi2SxxbCEdaDgDdgwABtaca5fv26FKiAM8EP5wnKF4RkKE4I4r106ZK2NCUQTr/66ispqK5YsUIKXs5A8LW6dpAIAQH4rqAX1sqWLat9Sg7S4kIpxbUzdOhQuS/Yd3tq1aolkyPgWMyYMUPrTckvv/wip+q86Rk9erScuhM0jeOJfcdxQsB+RgRQKOa4L44dO6b1uAcUEAwiqEB/R5w9e1ZOcc/YC9pKcdNXgkdSC4CAfgWSLAB9sgLF888/L48/joeneeqpp2Qig9atW0uFXo9Kn1y+fHk5xfWK34jnUr169WQfQOB8vnz55GckGdDTvXt3+uSTT7Q5xxw6dEhOixUrlux5p5JNxMbGOlWmGYbxLqyAMEw2AtmklHDcpk0bOdUDoQlCOUb1TCaT7IOAigxVjsCo4rZt26SSgswzWBdg5DO1kVEA4RRAiLBHZZCBgKRGGFMDGW1ARESEbSQTmZmAWqZHje5iXWUl8QRKuEFGIUfg2OpHWmF9gIKEDFnpBUI2tguLz+LFi6VFCEBYRBYre2BtQQYtAKEM343RW0dZg5BlSilpsNgACOQqs5oeHEesi2tMrYvvR+YzR+DcQkmE1QAWI2TRAljfkQKCY3ry5En5GfsN4RH7os/apoDQrYRSZCRCFi1HqPOkt9wpcBztM1ylBhQ4KBw4n+rv0msFOX36tO3+S0sIzgjKAgfsLQDXrl3TPiUxYsQIOV29erVU8GBtgyIIXnrpJTnNLGClWrp0qVRCVSY+XIN4rinrqxqYUIoC7glkz9OjLIBqHXdQ10/t2rXlVFGgQAGnig3DMJkDKyAMk4VAGESqSTSM8uLFCDB95pln5Gc969evlyknIXim5haEVJzgnXfekSlQkUIV7goAgqzeFcoZcKcBjtx6VB8EWbVeauiVHSW4KfcLRy4Uyn0HgizSbHoKNQqqBHB7cGxVPYbUXINcAfsOkMoX24ULEVxKoIRByIIyoh95RrpSgPP08ssvy89wB3OEOobYV2wb7Nu3T06dAasK1sV1c+bMGa03Jera+fDDD2Vq1ocfflgKr/g9cO2BC5cjYLXC9QZScxdTQFiGcoXjAeXYEeo8ObPWYd9cBUo4fgPuBYzOAwjI6QEj93AbhAULqV29BRRJjN6Dt956S04BFEkotgBWA4VSXAGuERxbRWrn3FtACVXKOywtRYoUkVZQWDyhmCiLDQZWgFIK9CgFVv9bXEUpbeq5qkcpRXiWMgyT+bACwjBZCHyfJ06cKNucOXOkTzmEPgiLjkbdMXILwRAv1NKlS2u9KVEuUxAKUSNEzUMAxkiwEmqyA0pQzw7g2D7wwAPyc2quMa6glAvUNoG7EEajAfz3MeJvb/1QNTFQp+X111+Xn/Uj4Howugywr9hnoCwrzsBIMtaFAuqsBgNQghmsLsOGDaPQ0FA5D799KIPOvgeKk3KdK1OmjJymBgRLNToPYT49AiaUCVeBtQPHDVZAFU8CCw/ccNIDjs0///zj0MLjSZRyBtdAWAuh8CilUw+EeFiTAFyroIDgt6k4LSjCzix/aYGYCZz3tBrqd9gr9xiggMsT6gdhf3A/wOrgqutcdno+MAzjOVgBYZgsBMLLiRMnbA0va7hMKbcDezAiCsEHI4WpuQUp4RfxGygupnzCsW1XUUqKslToUX0Q6JRgnRp64VIJz0qBunr1qpzqUdYd/A5PCngq9kI/aqwHxxYWI08C1yUE8StXD4xEKwuGHnXOEJQMARLYu6PYg33FPgOlKDgDSgHWxSi0K8oVrAtQWFQsEKwxzo4bgJUE1xtQylRaYFQf1zIUcUeVwNX3ObOCQQGzjx9yBIRYWEAg/MKagvgLHANYndwJYteD8+UsFsaTYNBgwoQJ8r6B2yIK6sECqZICqH1Yvny5LSj+u+++k1MAy6paRx8b4g54HsEqmVaDcq2/RuAmhmKgKLKJ6w7HGsU57WOflIXLUWIMde71gfWuoiws6r7Xoyx9JUqUkFOGYTIXVkAYJguBUKF/gbsizIOqVavKitrg66+/poULF8rPzsBoI0a24bvuqiuGis1A1Wh7ULkawBUlLSEZqG3AcqOEApUJB6PI9qjtY11HwbPpRW3X3idcD6xMEJag+MDVBQqcI397d8Fvh0UDQm9qQfAAAhrWx6gyhDIIoKklGsB2EdjtClhPZaHCqDqC11MDxwr7AiFOxZs4A/sLhQL7j2tt0qRJUrF2BlzzIFADvdCsUOdJJSywB8qRo/gQe3CNQblH0gQoDlCQlIsdLAPZGShP2FfE10Bhg+se7mHlOgSLKVCxUlB47RVFFfuUXrdCVKBHLFBazT5rHZQnDCYg6QEGGvTV8hFjppQLFZMDlyn7fVRxRep55w5KSbN3T8T3qkERVN5nGCbzYQWEYXIgCGhWrhW9evWi5557Tn52BhQdJaD+8MMPDkfg7cHIJUAWKDVaqFiwYIGcqnXSQgm5ep99FfyMkWl7oQOCMXAWIJ1e1DFTaYEd0a1bNymsQvFBqtdBgwZJJc8TPP7443I6e/ZsKVg6i0WBtQJpTHG8oLyNHDnSFvjvCAToqgDktJg/f74tMxJcplS8SWoowRHnMbVrB5YFKCq41iB0wuKS1vb79u0r44DsrzGgUtQ6ShsMpRsuP44saPYoK07Hjh3p1VdflU0lV0C66ezM22+/LV2r+vfvL7PfIf0sEgSoNLc45nocjfanlXLbG8AlDIof9g/PKD2weOndB6FAQ2nC/QALiQIZqpRilR4FRP0NrhEVMwOUJRhWMLaAMEzWwAoIw+RA1AinO/7ryj0GwhxcMoYMGSLnnaGyP0HgHDt2rNZLMu0oRjuBvWDhCIyAqxF/1IhQwH9fBadDyFIggFmNSrsiHLvKunXrbG5QUDJSQ7lDqcw7zmIx3AUCM0AyAWQDQnOGOsfKggDrgjPsR7zTQv0+V1H++hD6McKOFKjOcGe/AYRAfSC3XqFQNSGQplVf7wLXJIRyfJcrSiqUXLjwQPGC8oemgulxvbmSSMEexGm5qvRlBGVVwPFUShoUKAClVLlKqpS2SOOtr8EBlAUgtbgxT4NUuzhPEPahzEOBUgMNiMeBu5hSBGBFVcqCGnwASlHGb1S/0x1w36pnjD7hgNpuako9wzDehRUQhslkMBqpYhzwEkZq0NQCLSFQKHcLlYZXNf3LWoG6AEpQgXClMsyoUWy4xsDVAUIZgGCj1sH3qHoTEAxVUCuChGFlmTx5sk0Yh+Cnt4BAuFcpeTFCq9yX1PpwFUFNAAVcwlQBwqlTp8rMREhpqtyDEGirBHZXwXFErIKyLOA4Yz9gQVDbQkCtEtYwEqt3z9AfWzR1XlRgtqvguKsRV0xVrQHEbED4x3mHZWPXrl2yH+dM+e+rfVYNtSIAXPQAluvPV2pZfHAuVS0JlYZXNVjR7ME5VCPO+DvleqYC5jG6jkBmjGzjGMO3X4F+/faVEqn2G+urrF5wgVH3AIAiC7c3oK9rgfOklJBHH31UBq0jjgHCKr4PqXyVUA3XNv3fYt9wH+A7ETsBNyT8jf6cqu+EZcwd9yQcIwivGMF3lhUsLbC/UGKUsgAlCPP2aa2RlADAHRE1W2BRgDIN5UufPQzWMmSdAogVw7MBGaegMOI74HZmbylVzxP1vMA5Set55Crq2lageCoGNOCepwqN6i2iWA6QoQ/KCopUqvo7+kKlClxD2Hf9faM//wDxQXAfAxj8gKKLQQ1lkcXziWGYLEI8aBiGyUQefPBBvN2TNSFUaUuTEx0dbRGCQ4r1HTWwfPnyFP1C8ZDLIiMjLUJYs/UvW7bMcvLkyWTrohUqVEiur+jZs6dFCM3J1hFChEUIANoaFsu2bduSLbdvZcqUsQhBXFs7OX369EmxfsmSJS1Xr17V1nCd77//PsW29K1+/foWIeBpa1ssQrh1uJ59W7FihfYXaSMUghTHKzQ01CIETrn8kUcesfX369fPsnLlymTrOmtCgLIIBSFFf9GiReV2HYFzab++owa2b9+eol8IsnKZEPIsQui39c+YMUM2/brO2syZM+U2hNCXYhl+j2LixImy7+mnn9Z6rOB83Xfffcn+DsdXKCTJzqUQWJOtg/b888+n6MM1IpQhS8GCBZP14zp3FaFQ2v7uo48+0nrdY9iwYcm+X7U333xTW8PKmTNnLCVKlEi2jlA+LEJ41tZIYuvWrRYh5CdbV60/Z84cba0k8GywXxfN2fPIHZYuXSq3JZQly9GjRy0VKlRI9h1CoUp2/sATTzyRbB00oUBZTCaTtkYSDRs2TLEumv29ivuuZs2aKdYTSpC2BsMwWYEB/xM3I8MwmQRGOeF6gFFkuEIhCBJ+3c6CrTGSjEBMrI8RdH1NBIxcIp8+RjbhFoO6Ihghxmgg3Ifg4oPMP2gA1hS4smD0FyOrGJVerAW1IkAXgecI3NSPTAKMhmO0FyO/cOXC/uoRgoTcDtyzUIsA/vUYfUTwMHy9VVYnZyCrFlIRY/tYPzUXn9SAdQnuFRjFxYgy9gOPOLg8IYBXBewqsK84rhhZxvHHaLEejJxj5FkoSW5lPILVApYmbBeWJ5xjFf8BqwtiaOCegiBdjEzjnGF0HucBv1+5MQFYqzCyC5c5WIUwso31cA3hfGGfVYFJe1CQDlYNjIQjWFuf5ADnHpXG27VrJ1M1Y0Qe28Z+4xqFtQrpU1WsBCw5cGOBBQcF5HCs8fcY6UZaYWVhU+BagAUFVgsEGWMUHuvjukTMB0bC8ftVVjScJ7j64Vg7crfBPsFSgd8B9z37THG4tmHVwXWMbeJY4bjgHKAhLgVWPcT/wB0LxwbHVd1XGJV3VMDRGbjHcN5Qwyc9qP2FFQIB2TjOcBfC+cCx0QPrDL4LfwOLJSyFjmpmAFxXsIzgeOOaxrWC2BFHzxckZcBxxTo4XzjncIdK7XnkKngm4NmEoqe4xnF9wYVPWZocnUOAe3f69Ony+kJ8kKNCpQDXP6xcOB64ZrHvOL+IG3KUEQ7PAFir8IyBZdedc80wjOdhBYRhGIZhGIZhmEyDY0AYhmEYhmEYhsk0WAFhGIZhGIZhGCbTYAWEYRiGYRiGYZhMgxUQhmEYhmEYhmEyDVZAGIZhGIZhGIbJNFgBYRiGYRiGYRgm08g2aXhHjRpFM2fO1OYYV0FO/rROoSvrMO7Dx9UKalagpgTDeJvsfs/l1meCrz7r+BnP2IM6Rvp6Skz6yTYKCAqpoUgRwE3PuAaKvaHgU2qgsFRsbKw2x3gKPq5WULAMxb0Yxtu48rzLSrL7/qWX3Pq70sJXfzeTEiUqoyhvmTJl5GcmY2Q7BQSVh++//36tl2EYhmEYhslOPPPMM9on36Bw4cI0a9YsVkA8CCsgDMMwDMMwjFvUrTeFDOKfRYYTK1FSebBgXu/NYr8c6Ndxthw4W8fRvEX+w35Zw5zRZ79NNBUCbb8NoP8b6/rNmp5gBcTDcBA6wzAMwzAM4xYQ0S3ifxajmcxGIfbLZtaa/rN1uXWd5H1J886WO18Hn+23gUYGTPX7pZabtKl1mbW5sl/W38t4Fj6sDMMwDMMwjFtYZLyukWBvgDqCqbNmVVdS9rkzb9+Hz/bzRoORQgKN5C+mVhFXLTeSWUwD/AzkJ5YZkWBAW6bfhqN5qzWF8TSsgDAMwzAMwzBuk52ShBmFnlCsUDzlCYmncqUiyWLSFgigSvj7ERUVy/PnEesEZqMd91FYAWEYhmEYhmFyNGaLgUJD4yjQ30JlSkZQSLDQQDQ9w2Q2UOGCcRQqlI/w8FgyGhOtC5gsgxUQhmEYhmEYJudgM2BYP8BJCuWoLGSmIkViyWxKpGJFoqRSAmCpuad0FN2NMVCRAqJfWkesy2z/Z6NIpsIKCMMwDMMwDJPtgbJgEEpFgB9RniBYOKxiLHQH6Bo374RQyeI36cLlvFSx3A3y87MI5QPWjxgqX/q6UDxgJYmn2MQAsa0kjQPrhQabyMhKSKbhsgJy8+ZNunXrlq3pC4+hCjL6IiIitB4rWAd/Z9/PMAzDMAzDMO6AyhEBQlnwM5qpcP4EKpQvwbpAKB8Gg4Uiov3JXyy7ExNIBfLGUoh/otRMypW6Q5FRflS4SATFJRooTigiStcwivVLFr5Lgf4mCgwyi+1oCxiv4pICsmbNGrrvvvvokUceoQceeIDq169Po0eP1pYSnTx5knr37k21atVKpph8+OGHsqbHO++8Q4mJ7G/HMAzDMAzDpBOhHRiFAlKhbBTdiTZSmeIRFJ4vnsyJRmkdiY/3J7PJKJqftJIg7iMuzo+Khd+lIycKU7GiERQRGSitIgaLkUxi3frVb5DBbKbgYDMVKiC2ZbZ+FeNdXFJArl+/Tn379qWZM2fSTz/9RKdOnaKPP/5YW0pUqVIlGjlyJIWHh9PcuXO1XqL33nuP6tWrR9OnTyd/f3+tl2EYXwHWUR58YBiGYTxFTLyRbt02UpXyt+nMpTBqUOsy1apylUxCCUErVCCSShSOpNgEE709eBm99epaat7wCF24nI8qlBHKhp9JvJyIgoLj6cGmZ8XfEN2NDaTSxaLoxq1AtoBkEi4pIGfOnKEHH3yQGjRoIJUNZ6BU/XfffafNMQyT24GCceXKFYqLi9N6kjh37hx17dqVRo0aRWPHjpWmc4ZhGIbJCHC1unQlH5mEHtGkwTnad7gwtW50mmpWui4UjNvU8v7DVKbEbTp5tghVKH+FXnv+HyHtmoWSEUC1Kl+jRveeowJhMfTkQ4eoYP4YOnOxAD10/2k6cT4vxcb7ad/CeBuXFJDTp09T2bJltTnn1K5dWwoi69ev13oYhsmtbN++napXr07FixeXSsaYMWOk1XPixImyzZ49m77ua6EPehakxo0b02+//ab9JcMwDMM4B0YIg8Fgbdq8HoO/mXYfKkZ+QhkpUSSClq2rSm+8tIE+HrWE6tY6RUUKJNDBo8Xpp58b04HDFWj137Uo3myk4kWu07Mdt9GMCYspT3ACrdtYllo3O0Z7DxelG7dDyCi2x2QOLikgCDA/e/Ys9enTh9q2bUtLlizRliQnKChIxodMmzZN62EYJrfSqFEjOnLkiHTL7FLvBI17/Bi90+4gDWuzR7b3njgpHvB+RHd2U9uKR2n+/Pm0Z88e7a8ZhmEYX8VstpDZZCaLyUIWu5gLWMvNop/IJBQQM0EnwHwyK7rQSCyibd5Vijq230+li9+hjz5vQTcj89CtiBCKijNSwzrnhJAbSCfPFJPLa1a6SuevFKa7JiPtO1yGFv56Lz3XcZ8MRv/vUGEyGk2ciTcTcUkBuXDhAn300Uc0dOhQmjJlCr311lsyrsMRb775Jp04cYIuXbqk9TAMk5t57LHHaOWWW9qcYwIittG89x9iF02GYRgfBoqHn1AkyhQNpXtrFaN7axejAnmDhRKCIh5CyRBKSb6wIGrcqDT17NaQXn+5MT3ftR41qFeM8ocFkEksT0w0iu0I8VWsf+tWKB07GU4DXl1H568WpLc/eIIWLb2fXvjfJvpk1I/Uu9sa6tD2Xxr2+ir6/P0fKNjPTJOnP06TZrWmh9scpLZt9tPewyUpIChRbM5AJrFds9kgLSH+4itQXZ3xDi4pIHfu3KFvvvmGypcvT3Xr1pWuFFBIoqOjtTWSqFOnDhUoUIA+//xzrccxV69epddff51ee+012Xbs2KEtYRgmJwHLZ0L+5pQoR6ycY7j6B+U1XqOEBC1tIsMwDJNrQTA35HcoHbBeWMS0RHgIPfpsXar5+gPUZfhDNH7CozTpw0eoy9O1KcjPj1q3qkDjx7UV7RHq0/t+erlXU+rf7356/7129MH4RvRS12BqXPey2M4doYCI/4SyUCAsju6pcIU6tdtDdatfoEce2E8VSl+jPEFxZE4QCkWinzSXFMx/l+rXPiGXFw+Ppafa7aUC+SIpNCSeEmICKdjfQlXL36TGta9QuRJ3KSwEdUa8p4FgQD8yMlKb8z0M4qJIl8UJAemTJk2Swelg37590sXigw8+oAULFtDkyZOlj3j37t3phx9+kOvYA9cuxcsvv0xLly6lDRs2yNS9DMPkHOB2+Uizo1S1Uri14/hx69SO8UssNGrSAm2OYRiGyanUrf+RUCyMZHFUvQ/KgRAvC+QLouIl89OtO7FEJjO1fqUp/VOgMD1bNg91rpiX8vgLAV+sFxlnou3bTlLNaiWoRNG8chMGgzZGDuVFc44ymxPo3InNtH7tdxQUfJmKFLxNtWtcorB8MbRxSx0qFn6TalW+KJUd/B1iSJJhsMCxi376rRk1qn+ESha9SecuFqaDR4rR3Zh8dOBIcdqxp4TY3xCsLAsUxiYYqFnjEzRr1iwZjlCmTBnrtjLAjRs3ZOImlKkYP3681utbuGQBcQQCT6FgOOLpp5+WF96yZcu0HscULFjQ1gIDA7VehmFyErdv36Zzx5ckKR8A2fIcNHNgkLYCwzAMk9swC9kvMcEkZcDixULp3TEP00dTO1KPUW2pbJf69I0lL91XKIB6VslLYf5+Yn2in89G0rh9t2h3eBEy5g0WW0HwuU48lcHoRtn8/IKocMnmZAl6jbb+156OnGpFC39uTR991pZiogOocrkr2AlpeUmhfACLUCoMZnrogT204o+69OlXbWjBLw1o+eq6NO+nenTiTCGqXvUqVSp3iwoVjCOz+E7r1jzLrl275PTatWty6ou4pIB89dVXKaqZh4aGOky9CaBMPPzww7JuCMMwuReTyUTvvvsujXyrmdaTCoZgMjoaKWMYhmFyPLA6hAT502OPVKVhg1vSu2MfotZtqlCZYvnpoXolKaFKGbptMlKbkrAuIN2thf6+FE0Dt96mE5Emal40mAqHBDhWHHSEhQXS/56pS33eeJ7atB9CtRqOpDjL81S9ymkKDo7V1koFs4HCC96hyOhA+mZRU9q0vRIVCY+mJ9ofpPvqnqPLlwvSqYsF6MrNYIqN1/7Gw/z333+UP39+OnDggNbje7ikgMA9yj7zFQLTq1Wrps2lBIULodnZKy4Mw+QO/v77b5l0onfXeCpYAKNWqZNIZcnPcFubYxiGYXILUD5Kl8hP0z7qQBPef4y6PteQmjSuKJdBnSgaHEhDahSgpuEBVAAlygVHIhJo6I6b1KRoIH3WuDA1LRoi3hGuWRvC8gZRlSrhVK16OLV+sBKNGdeOKlTpRKaEIJu7lnPEd5iIKpW7Rj26bKfvP/uK2j24nxYvr0Xf/HgvHT5VkGLi/KV1xlvs3LmTUFdv47aNhHpavohLCgjqe6CgmALB51BAWrRoofWkBHVD0JCmk2GY3AMyWQ0ePFg+B6aPK0iV7ymkLUmdIycTqUK1Z7U5hmEYJrfg52eg9o9Uovr1S1OAUDCMRmsNDwWqeVTIG0APl1Tu9hY6cjuWzAY/+rBhISoTGiDWMMr1XEO3bfER3+mXtx9RkJBL7fP6CpKFO+Oj2UAVy0RS5w67qGix2/TTinvp4pUwMorfYTEkxZx4C7hg7YzdSZRAdPToUa3Xt3BJAencuTOtXLlSmyOpjNSrV49KlSql9Timf//+nPGGYXIRyNiBh+WUkXnosWbb5IPfJYwFaP6itfTkk09qHQzDMExuAKJ6oYLB1Lx5BQoODrB2psBCeQOM1KpEHsqvWUAShRLQqmggVdTiPtwH35ykKBj8wskQ2EQqMlLh0OkQKd26zHT1ZiAdOFaSEkx+VKPqJfITu56Q4Cf3RDVvAM+g40jUglh2cSh2795tXeBjuKSAoO7Hv//+S48++ijVqlVLCiFIy6uAQDJ8+HD6/fff6dtvv9V6iR566CEZYM4wTO4Az4E695zS5lzj6nUTvTboH2pyfxcKCYHvL8MwDJMrEFK6KdFM99YqTtWrF9c6HWGhG3FxlGAx0834RLp4N5EahAdQv2qhYln6XJBMZgvtvRlDay9G0b5bMRQvFBpDcEMyBdQgs39VMhtDxbfqtBAFNIsACx06WZTGTm5Hrw7sQQazP7310j/UvtURCgk2Cb0Aoefib10eZXMdxH9IBamImClkdcfyRVxSQBBw/uGHH9KqVato//799Oeff8paH4oqVapICwlMSj169NB6cd4M8kAzDJOzQKpBDCwgVfbdu3fp8OHD9Ouvv8pYsE6PV9DWco2jp8xUuFhNatWqFV2+fFnWEULwOsMwDJOzgXiOOh/Fi+elkBBYPxwJ7FAU4mjAllvUf9tt+vTgHVp2OorizCa6J3+QWJx+IT/AYKQTEYlim7dp6v5bdCGhJvmFf0XGIgvJkH8UmQ1CyjfHi++wFjqUzWChyKi8FHM3mO679zSyA9PKP2vQstW1KC7enxpUv0ylikVTvjATBRg9H58BWblkyZJEGI8rnJQRy9dIdx0QT/Pcc8/RwoULuQ4Iw2Qh169fp08//VRm5yieb4uYj6QEkz+VLJ6PKlcIpTo1i1JgoNV87iomk4U2bz9H/+2PIwpqIq2ip05ZrSgvvvgiVajgnkLDMAzDZD2oA4Jx7Jj4BHq5R30aMhh14VIqE3cTE6jPlht0ITqBhtUpSJXzBVCYv4FC/I2iweUpY1aGRKEAnY2Op14bL1OHMmHUv0ZBoTjADSuGEu/MJsPdeULxuCleRnfIYAgkg7+ZVv/TgAoXvkHly1+iuNhAOn22FO0/WIK27y1LJ88UorgEP0o0Yd8s4rORmjU+7rE6IN26dZMFvpeXWE50WHRsE7sXmy1E8UyFFRCGYSTTp0+X7pXIYCctnLdGa0u8Q3Rcfvp6SaC0sgwdOpSCg9POpMX4FmfOnJGuCuXLl9d6GIbJLigFJN5koofb3EMT3n+U8uSxr/VkoT03Y2nZ2UihGOSn/AGBQvKEwgEXp4wpHsmxfs+845H0hlBAyoZZY1EslgQyC0WEEs+ROfJzskTPp51HKtCEqY/RlNE/U3ihOzTps8dp695SlD8shvKHJsrYFLMpgBIT/OnMxTBKFM+g5h5UQGrUqEGH8hwiaiBmUAbkZ6ITJ05QxYrWrGG+gksuWAzD5H7gHjWyTzwVsHzsdeUDhAbdof7dA+j6pU1S8WEYe6ZOnUqtX21Nq1ev1noYhslWWIj8/Qx04tQNunQ5Qgjv9i5LFsrrZ6Eu5cMob4A/mcRyqB2eVT6slM7jTxXzBgqFQesQGAwB5GfIR4bAmkT5htC1yGa07b/nKSi0Fu3cX58uXc1Puw+WlJXPT10Ip12HStDew8Xo6On8dPFaHrIYPOuCheyRMuuVqtuLJJJCEvdFNyxWQBjGDdauXSvr4iCOIZsYD9NNYmIi3bhxQ36OiYkh89314lPm/qZ/d1+hurWLU5EiiMZjmOSEh4fT6fKn6dFJj1Lrl1rn+HuOYXInBllW8Fq8iXbcuGvtsmGg0mGBVDFfIF2IjqcLd1HZD/exp+9lq0tXo3B/IdiaaMHJSJp9NJI2Xr4r5oTSYzGRn7EY5S89lbp060kfT3mImrQYSMWLN6dqlS+J96GfrJDu559I/gH4C1jpDdIa4kn27NljjYFUrzwcuILWwHRfgxUQhnEDFN9DhX88QCZMmKD15jyQSAJuT6jpgQx2o9/uTm8M6EcUcn9SywSuXIugCtWTElcwjB7UoIKLgukeE/1952+q8nAVTmDAMNkMZJoKDPCnBKMffX4wki7HKCUDGCjQz5/8jUY6E22ikf/dolXnIuh2fCKZ5YCCteFfvNls+6v0EOxnoKr5/ej4nXhZYf2H4xHU9e8bNHrXDbp8N5GMfoEUlv8eKlGyAJUtW4AqVK5DhSuMoC5PF6bwfNFkMaMOSRJeSIAlM14VLVqUCMm/FIV9MxMWKyAM4wZt2rShHn1eJWPlohTjZ5ZB2wAWhD/++IMWL14sp/Bdz0xu3rxJI0aMkJXJkbFOBXkrFixYIJchTfbnn38uLTkfT3iEBvauSR+ObUOTP3iZSpZQNmENvTLiJaXkPiFf/rx4ijbHMElcuXKFOnXrZA3SBOIlfbzwcbq/i+evQ4Zh0gcUBgjqV69FUsyFm5RoMdK7e27R+eh4MiUrCGik8mFBFJ9gpJc33qJB227Qj2eiZNzGmagEMY2hfy7eSaYAuIvRYKTQwCB6sFRemt28KP3cpiiNb5CXVp6OoXknoijepBQeK8jUajCWpYpVO1Ob5qcoT1AcWTKQkcsV4GqFOnrJEK/eP/75Q5vxHTgInWHcxGw2U8/B/ejZt/vR10MmUK3ylSkgIIBatGghXYmQ3eLAgQO0d+9eeuGFF6hhw4baX3oHKEFjx46l999/X2avioqKkpaNCxcuULFixeR+dOrUidq1LkD/bPiP7qkQTmXL2CkbWcjmrQfp6Im71KPX21oPw5CsNfXSry8R/SpmXrX2AcN5A3Wu3ZkWfbhI62EYJitAELpFKBwWo0WOZrdpWZ6efL05TTlnpvhEoifLB9MLFfNRmJY50STEzZMR8fT98UiafuQOBZEfFQ/xp7xiub/BRH2r5aH/VUTtuNSVACm0im2lLC6YHGlXEeutu3SXDt6Op65iXwoH+dn9nYVi48w0ZeJc2r/nOB09F04mk/hN1m+RYG1PBaHXrVuX9hj3EN2ndYAroonn3Llz56h06dLWPh+ALSAM4yZGo5GqhJci8cylt76ZQg+PeY1av/0S+beoTLeqFSBz43JU/aVH6fVPxkiLiDfAQ3DKlCk0evRoGjRoEH3wwQeUP2gbUexqCvPfTH1eqkTvj2pF/+tQhD56/zF6tI0/+RmiqHXLKtlK+QDNmtSgSxdP0rlTiEFhfB24WMFih9ozVEx04HI9KxdJLKUtdPnMZVv8EsMwWY9ZvA9X/3mCzm87RY9WDKO11+Pora236L+bSTEhfkLwr5w/iEbWLUB/PlKcBtTKR9UL+VHZMAP1rh5G7cvmg16RNmKl27HxdCYqluJQxENTF/RKA0CgO6wirYsHU6cywZTHL6X7JlL4moR+VKp0TYqIDqJC+WAF8XSGLitxcXFycBLW3GTgGSe+ztfcsFgBYZh0gFS1iz6Zps055pYhjoxlCtHVq1e1HmsGDDRHwG1qy5YtMjg8LSZPnkwvvfQSvfvuuzR3djfKG7BFW5IcuFXlz693Ns2evPXGUzRj1kJtjvFV4HYFazhGAScFTyJCYeV2otl5J9wqe4tmz56tzTEMk+UIAdos5Pv9h65RqRA/CvIzU4xQOPbcSvk+C/Tzo3qFQmlEnUL0Q8viNK9lMXqmQn7Kg5ogdlYNqxUjeSYqrBIpFI/xu2/S5P03aeu1GLoek0hx4t15Ky6eYuQ7NOlv/I3+VDpMKCD+gSm2n2A204+nIqjSvSXJ4leSIqIwWIclrmhC7rFv3z7r+91+DNBftPy+lwmLFRCGSQeok/Fc6//RwplTtR7HVGxQkxZv+F2mmR08eDB99tln0ow7btw46Tb1+uuv05EjR+S66ENNDKyHEeDUgGtVoUKFpMVD/6DNqQQFBQhFKcyanpDxWWAxRCHMlmtbaj2CMNGai6YbvNx3ex+tOLWCpk1LfRCAYZjMw+hvoK07zlPR2FiqXzBQdJho6dm7tPtGDJmFEoEGgR9YFQsTGYWwb5RKAWwOyZUDYDJbhIIQSScj47QeYKBSoYHUvnQoLTgeTS+tv0Yv/HOV+m27RqvORQpFJOU70WAwplA+AAoWbrueQBuMQdTpiRpiHwO99kaFgoFCvJRP69BTxPcyYbECwjDp5KGHHqK2ZZrT/G+dC0E1G9envQcPUM8RA6hZvy7Uclh3aj74BXpkzOv07NgBNGPGDFnrAJaMatWqUcFH61OXqcNp7+VTMlOVM2LFA57it2tzOR+zeMlcuHDZ5woxMUlERETQyZMnqfhMmD10YLa6aEiso2OLcQut3LZSm2MYJqsx+hnp/KUI2rPmIPWrFEYVQ/xpw9U4euavKzRsx1XZRu28RgdvxdGRO7H0r1BM4mRguHPORifS5L2RNPfEHYqHiUXDz+BHT5QLo6Vti9Ar1fNRrfAAerhUKLUVjYSi46r9AgoQif3+/VoiNW9bmcqXzS9jVTxv/7C6WNWvX1+bs6Mw0fI/l2szvgErIAyTATp06EBtCzahH2d86nD0xujnRz1HDaRBn02gEuWTAtfweLxFcbTd7xq9OGsMNR/YlVoNT0pH++TAXrR87e/J3Lf0lChRgk6et3ckzbks+nEL9ezxFPn7wxbN+BqoAjxmzBiaFTJL67EDt1aI9aOeOPGPYZjsQ1CwPy35aR8Z9pyicbXy0v1FQyhe3MArzifQ1WgTXb5roh6brtOTf96g8bsj6FpsgrSGOCLGZKI/LkRRtFj+w/FoWnkuSigsSUqIv1BCqubPQwNrFqSPGhahZ8rnl31fHIukBASluACUjah4k1y/UOG84t2aD/qLV4CFY921ddqcHXDLiian7/zcCCsgDJNBnnjiCXrq3vb0xbDRtPrbH2WWLHfJkxd+JklAQXnynT405L3RMquWPR07dqR1v3+mzeVsYP3Yve8KNWjUSethfAm8cKdPn07fFP6G4gKcKBR2RhEFAkwZhsk+YCDu0tVomjVrC939+zANKZBAY0saaXjhRGpw9BQ1vXiROpcIpP+VCaIgo4XWX7IvXAigPJhplVA4fj4VTY8FxgoFwUDv7blDK4VCcjE6nq7EJMhUv1hPgSrsv1+4S58fuUvbr8WKnrTexRY6J7Zx5FYClcvjR0FiPiEhZaC6J0DsB2JAUgSgK7R+X4oD4ac3w3gApI7+euJseqxWE5r7zmSZRSOjBOYJpmdH9afX3hlM8fHJ/U8O5ImifbH5aUtwHa0nZxIXZ6IRY5ZSt646n3/Gp/j4449lUc878SkV7bTwjqMEwzAZwc/oRzduxNCML7bSe28to6/fXkmzR66kObO30FfTNtCOSavp3KdrqOmps3T6dhxtv36XohPNdFe0iHiTrAvy6eFbNPNYFHUINdPxr9ZTD/NNKhRspGHb79BDa65Q941Xacah6/TP5Si6Lf7mZpyZlp2LpC+PR9L1BAu9uvk2rRLKCJQSeyxCMcF37bsZS0O336TLMSYaWiMvHT10hY6fvEFGaxS6R0H2K+k67UwBCRQtn29lwmIFhGE8CGp+9H/uJZr3burB6a5SoEg4PTesD701aritAvRmyyVa8NHn9HDXp+Q8lBDVchK3blvorREL6Y0+7ahWvee0XsbXQGBo2KTkFkCHOLCCeCNVJsMwGUMODBgNZBH3dlRMPN2KiKbI6Dhxr/tRrFAO9h+5TNt3XaAV3+8k87r9dPJyJB24E0P/3YqlNZfv0u+XYikukeiF+Ft0dNF2OnnqNh1Ysoc6nD1PbxU2Ub9iRB0irlGJnafplFAiFp6OpA/336IFZ+5SB/8Yejo4jk7fTaC3/71F3524TVEJSZm4oJDsvxVDC0T/3GORVDQ0kGY1K0yFomLo++//pWvX7nrlqQL3q7Aw8ZzLr3U4QignvhSIzoUIGcYL4FreU+4cdWzaTevJGOcPnaBfv5lP/gEBlJiQQC2ffIRqN9NXMkpJ09i92qfsyYcf/UGvvP42hYdnr7okTOaxaNEiKlWqFLVY00LrSYPL2lSjVVQr+vuHv7U5hmEyE30hQnfB4AHclf2NRM2bl6c2bStTkVIFyGD0I1NMHB0/dJkWLthNl4RCYBQrQVQNDvCnUiXCKCjIny4JpSUqKoG6dKlBDR+pRQkhgZRPvBtXzNtB1yMTKM+zzeif2ya6GJVIHUrnoWbFQqhAkIGO3U6gg7dj6enyeamsJYHibkRRlFBIlizdQ1u2nRf7JHcuGZjNaCHCN954Q7pXbayxUetxwG7RDgsF7o5vWHZZAWEYLzBnzhy6Ud9M+eoXpbrUROvNWrKbQvLiK7Pou3k/a3OMr4GK/SigOaH0hBSKRaro1m0T3YbWfe8kqJNhGK+SEQXEhvhTg2hC76DA4AChkBgpISGR4uJNsrhhisy5QmTFt0GBwSKD+Lt8YUGUJ8Sf4mJNdCcyjuAsULNGQer4XEMKqV6K1lxNoOsxBrFtMzUuGkjtSwRRvkQTjR+3hrbtOEcmoXXEJ5odpukFnlBAmjdvTpsjNhM10zoccV60VUQ3b960puvN5bALFsN4GPh57tmzh/LWKyLnd9NWOc1q9K5a+pZV1KheSfvE+CKo4TEx/0RtLn1EmjAKGqXNMQyT4xDSvdBhCNl4Y2ISKDIqjmKF8iGVDEf6gOiUigL+TjRYLG7diaULl6Lo+u1YWdkc/Xv2XaPPPviLdszZSI/duEr9AiKof3As1b95i/b/fYxGjlhFf64/Lr8rQXy5M+XDE8B9GjKB0/gPhbbcV9ywWAFhGA8DBaRSpUrJHmjZRQlxhCOlRDXv4r0HPpO92bt3LxUpUoRMebWMM06yXDlEt+61mGtCaInR5hiGyY5YhFIQH5dICQlWK4NJCPyxYl716YH1I0EoBRIL/s4k10XCErPOYQdvD/xtHLYDa4n4DrxyE7W+RPEdV2/G0MKfD9KwUX/QkOGraMiwlTRw8AoaPW4t/b3pNOGr4+KxbeyLUHqkxcXz7yUU2I2Ojk5bAQkWLcx3MmGxCxbDeAEUFiwy2rEAn11csrICuIFBsYmLjKZ5oz+mrz6ZoS1hfAX4fQ8aNIimVp6aXAdNhxtWyLkQeuahZ+jbgd9aOxiGyTRcccGChFmsaAg1ql+Gbt+Joy3bz1CFCgWpTq0SYqmBLl68TZu2niM/P4NY10CtW1Qgo5Foy5bTlCc0mBrdV5KCgoMpNjaetu84TzduxYq/slCAv4Ea31eWihTNJ+bNdOLkddqz9wo1qFeMypYNF2voHi5iH06duUm3b0VR/fqlxTPIKJaK5fD90kgQisi//52lK1fvQgvReq1gLiMuWN9//z29+uqrFPN8TNrD/quJnm3yLC1YsEDryL2wBYRhvIART1AnwBqSnS0i3kRZVRZPnEUvjhwgPzO+w/Xr12nEiBHUo0eP5MoHcMcKohETFkN3rziqI8AwTHYAAw6VKhSmgQMfoO7d6pOfEO6bNipPY0c/ItrDNGxIGwr29yeLSaxrMYtnQ0Pq2aMx5ckTQqWK56O3Bram0e+0pXfefpDub1ZGCq2whJQohmUtadTI1jRGbKd9u2pkEd/1RId7adzYdjTozRbUt3dT6tenGfXv24zatKxINasUoddfaS5aExo6pCWNG/MwDRLbeE3Mv/B8AypTMr+01ngauFTVqSPefa5I3IWJFv62UJvJ3bACwjBeICEhQfvkHF9VRC6fOU8li5egVoWraD2ML4CCmkOHDqWmTZtS3c11td50opSVAkRXz/lO5WCGyWlYxxms/4fiYLZYLR3x8Ql0+dJtWXm8aZNSZEqEBmK1mCCIA0YI9fns6RvI6ksN6pehoCA/scxCtWsXpSJFwujksSvifWt1n4JFw/qP6Lt522nIsOU0YuRKGvHOKvp5+X7a9t8FGj5iJQ0bsYI2bjou3bVWrTok59//YB0dPS6+B1/kYeBSVb9+fW0uDeCmFUEUGRlpnU+FK1euaJ9yJqyAMIwXKF++PN06fk2bSx2liPiKMrJh6W/02HP/0+YYX+Gjjz6iyZMn01OXrPVrHOKuFQRCihdGLBmGcZE05PWUXv7WecRc/PHHYTp79ib16HEflSyel0xWLUIuT8JCR4/doO3bT1PlykWoQMEQCg4KoCZNypHJZKbVa49p61mzYlk/Ie7iBm3edp627hBt+wU6deY23bgdR//tvUB7916iG9dipEJ06VKEnN938DJFRCfI2iWeBL8fFpBZB2ZpPWkABUQchrTiQBD79sorr2hzKbl48SIdP36czpw5o/WkBJXZDx48qM2lBNarjRs3imN0SevxLKyAMIwXeOKJJ+jscuc3tjN8QRGJv3aH6oWX0+YYX+Hu3btUZqn76Sudoikr/v7+nAmLYbIKN/V/iPeyGQ104uRtWr7iIFWsWIRq1ylm3ZZeYRGfMRefYKY9e69RkaJhVLBAMOUPy0MVKoTT3j1CsTgVIeNH7KldqyS1bXUPtbm/IrVuUZ7KlS0g++Eeje9WweaY4LM3gs8BlICIiIi0A9AVeaxt924UBXFOtWrVaPny5dpcEufOnaOHHnpI1leqXLmyHAy97777rPugcevWLapdu7Z0C6tZsyaVKFGCDh06pC218vvvv8tna4sWLahkyZLUrl07qZB4ElZAGMYLFCpUiPJfDqSEmHitxz1yqyJy58p1Klm6lDbH+BLBwcEUk+hCxio3rSAVGleQBQ0ZhskZqABxeDtt2niG8uQJoIYNS1OgvxYcbkdAoJHOnL1DecMCqVLFcMqbN4CKFslL+w8gG0VKoRg6TNfnG9CECe3p3XcfkTEirVtV9pqSkRpQJAIDA4VQoHW4glBWUkvFO2HCBBkM74iBAwfS2rVrpXKC7FtQRv7991/q27evtgbJJCD79++nDh060PDhw+ny5cvUtWtXbanVhRzzsN4gXXqtWrVo9erV9MUXX2hreAZWQBjGS6Dy6X+fZqxKc25TRK6fOE/FqpTX5hhfYdu2bVSjRg1tzoMIZWXV2VXyRevp0TmGYbyL0d9AJ05dp81bTlGrlpVlZiykz7XH389Ihw9dpkuXIqlZk7J0T8WCUgk5cvw6+QdAjE2uWEDPWLhoF40Zu5rGv79Gxnf8s+GEFKgzGygSEODdkraFAjJ3+VxtJjlz586lkSNHSktOgQJWq44CBQx/+uknuezxxx+XFpA//vhDKkA//vijXCcxMZHmzZtHhQsXpmXLlslisCiSCEUJ1hqADFywkgwePFjKMTt37pTbfO+99+RyT8EKCMN4CZhAaxkrUuSlO1pP+sktisjti1epacmq2hzjKyxZsoReuPWCNucCblhBLt25RNGlom0vWIZhcgawSJiEGPrVnO1SwO3Ro75UHuwxGIx0/mIk/bvzPN13X2l65n816fy5O3Tk8FUyCuXEEf/+e5Z+XXGAlq86RCt/P0RHhbIigQ6SiXoIFBCXA9AVcNe6bY3zsKdTp05SUbBXPoCfn5+cYjAmLi5OfsYxLlq0qCyGCE6cOCGVkPbt28t50L17dzlVbl9bt1pljWeeeUZOocDAXQuxIPhbT8EKCMN4EeT+PjR7izaXcZQiklOVkWvnLlKxYsW0OcYX+PPPP6l169ap1grIKDtjdtKOHTu0OYZhsg9Co9Dd+lb3K61DTPyEAnHi9E3as/cCNW1Sjirdo/dVStJGYuMTafuOs+Qf6E916pamXbtQsyNaU1is29Q/YSqUD6cG95ai+nVKUj3RKpYrSLZQkaTNJts3bwAFZM7hOdqci4SLZrYWbLUnb968dM8992hzycmfP7+0eCB+IygoSPbhuXj+/HmqWtU68HfkyBE5rVs3KRMhLCVAKSAqMF39DahSpYpUbE6ePKn1ZBxWQBjGi+TLl48qB5almBvRWo/nyInKyN3oaBkfw/gOK1eupGcKdtHmvEBxoq0nt9KdQnfo778z5vLIMIxnkQqCxUCmRLMQYK3zqPeBeTERuoCF7sbE086d5yghwUJhYUFJ7pRY12RNrCvWpuMnrtON63cpMlIoI/+ep5i4RJkFLzERaXiFJoHvEfMJ8WZ6+eUmNHPm0zR16pM0TbRXejW2pvCV2ofYF/HlidgHOY/meTD4gtpHdF7MbHCjQQ/ws2YOdJeHH35YBoyDSZMmUZMmTWQw+dSpU2XfsWPWrGGlS5eWU4Agc4C4EHDhwgUKCAiQ8ouiYsWKcnrq1Ck59QSsgDCMl+nZsycd/Ma7SkJOUUbw8M+KQEAma4Apv1mzZpRo8ZzZ3hlxxeLkyB/DMJkDFAWzEPiTpikb9IKz567TgoX/0rLlBylBCP2wdsybt02mvoWuYTIZ6Lc/jtL0T9fT7C+30C/L9lJ0VAJduXpH/t1qsSzA30iXL0XT9z/8S199tZ12/neJjOJdcuTodfryy620cdNpqaj8/fdRmj17C82fv4t+/HGvtf20lzZvOU1xQjExCcUDtUg2bjpF33y7nXbvuiDT8Trad31LD9HR2sAjctEgCZU7LcxaOyk9IBMWFIxhw4bJAb/NmzfTgw8+KJepGmUyMF5DfVbLoMxBAdGjLCrsgsUwOQgEe1VKzLzMT9lZGYkXD7jbt29rc0xu55dffqGRZd/R5tzEzWxYqw+tpr9O/SXT/TIM430KFchDhQqGiGmomOJzyhZeKJSi7ppo6S+HaPPWM1QwfwhduBBJC5ccoMtXoq3rhIeS0ehHq9cep0WL9tKff52k4BB/Qm3CX5cdpm3bz1KxonkpODiA/vrrFK347bAQkg1UtEgYXb9xV2xrLx04dFVsJ4z27r1Ci8T8oiV7tLaXFi7eS1u2nqV8YUFUEPsl9ungoRuifw+dOXc7xT47aumhYMGC1g+dRevlXgvIE+B+7Ijgxo0b1LBhQxlE/sknn9C1a9dkGl4FUu5iENA+LS9A3CqAmxdiSFTcCMB2AOQZT2EQmo6XPeBc47nnnqOFCxfShg0b6P7779d6GSbnA3/KSdtnU+MerbWerKEuNdE+ZR1Rl2/Qjq9/pbffflvrYXIr8fHx8jx/+tRn1vm91qBIt0CWTVfQ1utZvic91/A5mXqSYRjGU/Tp04dmzZol09+WKeNaPSMU8UMdDRogZvJb+1wl4MsAGtR9kMxS5Yjw8HCC5UkpD4pevXrR0qVL6fTp0zImBGBQBql4W7ZsKa3STZs2pTfffFMqKAAJPDp37kyff/45vfbaa9SlSxdavHixdNeqVKmSXAdxfHBxxfc5CoBPD2wBYRgv891331Hbzo9oc1mH3jKib5lJWPFwiqB4mS7Q11m1ahVdvXpVm3MNjBchMHH69Okyf/u6deu0JdkPvPTy5EkaOQysYzXhewXNWhJaJpSD0RmG8RgnT2SLMXqXgELy888/U6NGjWS2KwWUCdT8AChgCBCfokCND6BSpasAdaRPVyBAHc9zTykfgBUQhvEycDl6Nij7jsg6UkpU8watOzwiCyX5MgcOHKD169fLglKbNm3SelMCRe23336j999/n8aMGUPjxo2jrht70PwHl1LJEeWksL1v3z65Lka4ZMBjNuGzzz6jqfWnaXOZw5dbvqR1+7OvUsYwTM4iPiZW+5T9QYA4LBRQKOCGhZS98+fPl/U8lGsqFAgoGhjIQkYsrP/9999Lt6vGjRvLdWANgZsWLNgY9EJtEcgxjzzi2YFUdsFiGC/z119/SVPs4cTjFEV3yWAMJL/gALJEJVJocB6KirtLiQFmmQfdYDRQ6wGPU2AeL44WZwF6968gi5F+Hv0pjR8/XuvxPVBI6vqr8WQo7U8Rsy9ThQsl5TMQCgfSNuKlgBcAXhZ4KcAXuOV1a2YTPeX8ytA900rLa2fixIlUr169bGEBQBVe5LDvVupFrcdKZrhhNYtpRj9P+VnmvmcYhskIh/fHULVaIdnGBQsDVxiQgjsUxPc2bdrQu+++K98T2Ldy5crJAT5UO9+zZ4/2VyQrm//www/yM/4WLlUAtUMQ6zF58mSpqCiUTI4AdbjTAmTHUhmzPAErIAyTySyl32Q2qLxUWCgkMfQktaCddIRMZKbpcz6je5pXp+LVk1Lk5TZiI2No+Ytf058/r9F6fAu8xJBffVEbq9kbmOJM9NfU5VSyYilKqG0mS173H8s3V16n468doPduTqKRBYdova6B1wBGwWBF+fjjj20FrRR4AR06dIjuvfdercc5qK4L8//wRiO0nuS4rYS4qoAAsW7FoIo0os4Ievnll7VOhmGY9JHdFBAoFTNnzpSWb7hcwV0K8RxwrcJzHANRAwcOlFmsoFTguR0aGkoffvihtHIokHJ3wIABMtMWKpw7sm588cUX9OWXX8raXfjsSeUDsALCMNmInp/2p5pdG1FoeNKDIjey56etdHfTVXq61RMyPWBYWJi2JPcDNyq4U71Gw7UeK7svZMzlLfF2Iv1XaxOVeqs8lYkpSZ0rPU1vvfWWttQ5eKEiR/wTTzwh0zUiFePzzz9vK3aFF9TQoUOlUoH9li9UB8Bqg5clzmfHsCe03pR4WwGB5ajlnZb09wKuCcIwTMbIbgpIboJjQBgmGxH1z+Vcr3yAe59uQve/15HWHPlHCr2+AjKTwIz9qnmY1uM54i/GUv7WhYQCUo7MIwNozo6vXMojD1P9j91+pRcL96LPO35FX7b7lnr8+JJ0E4ObHIph7eq+j05Pv0BvfTOILl9OqRHA93js2LE0+6EvUlU+MgOMqQUFB1FUVJTWwzAMkz4MOScGPcfBCgjDZBNgTl2xYgX9NX0F3bl0i7554RP66a1vtKW5D1Meohp1ayartprbKV++PPXu3ZuOv7mLzAlatV9BRq0f4OyYE1Thw8raHFHkmzHU9M1mUonASJx9ASkUqxoyZAhtfHorGQKTikMaw4x09vEL9H3XRTSn01ya22U+Xcl/lRIsCXSl7w363yfPSCsOFI5vv/2Wpk2bJtM3fv70bIrN44WATTfrgYD4EvH0xx9/yM9IMYlgyh49ekjlj2EYhsl6WAFhsoxLly5RwTfDKd/TBajbZ921Xt8C2ZAQUAYfTLi5tF7agQ4e3UXf9/qMmvV8kI79c0BbM3dy7PxJW/EjXwGB4l8OmEVnJxzWejxHYKlg7ZNVkYgeHEdfPv4tddrdmQoPLEbhvYtQ4eFF5X1XZ1o9WvTcUgqs7XrCA0Owgc69eJEmtP2Apj/yKU0rPJ2GlhhGUztOI0oeNuKUzEjHuzViK7339XtU8MWC1HlGZ/pk8Scy6wuUJYZhGCbrYQWEyRIwKlnjvdoU9lx+KvhuYYq8EylTwvkSs2fPpt9//12OQl945y5FTvGnMu0rUvPPHqLmqx6imAfvUvlGVWhRvy+0v8h9XDl/iXaUSMpX7isgvmLo/QPo6LfWFLoewT/JiqEH1o2Q1qGU//WCFNYvP4V0DKM8j+WlfD0LkCHI8d+kRfECpSnaFE0HCx4kyob6Y2xCLO0uvZtu77hNVFnMG2JpV/1ddDnwMu3atUtbi2EYhskqWAFhPIrKNZ0acNuAu1G+PgXkKC0IfiyEfvnlF/k5txIRESHTrO7cuVNmrUBGoaODrlH/wNFkFv8cUW1mHYoseIcmNx1GH93/Nk1tM5qmNBtOe35JKhCUkzEajNTJ/wFtLnsCVyUAl57+/fvLQERPgGDt+JNCUPaA+5XExXwixvxG8i/pr83lcsJFQ6FgBID6iXNZ4JzMac8wDOMK8Ykm7RPjaVgBYTwGAlGR+vKNN96QKd7sybM5lEouK0tvHRlCQ2q+rfVaORpyjP64sjpX+mj/888/8ph8+umnMpXd+fPn6c44A33TxDWFq+H4FvTQlqfowY0d6c0/35Vt/8qd9GHDpJzdOZWYxHTUhcgkkPUJaQonTZokc6YjOxTOIarD6qvMAtS8QAY/KNe4D1DlfMSIETIfOyrIIs+6Izrk8WCByhz0nnTbDcudOBD9utVFg6cbDD2xRH8f/Zv+2vsXljAMw6RJnhDfydCY2bACwniMr776SgpgC59ZRP3nvKH1JlEkbwmKWhxBYU+nzPJ0I/EmNeh7nwxujYvLvkKpu6B+woIFCyhhehidHRlJp4bfplVPbKHA/Onzg0d18v3B/1HNL+tTUFgwxUakbXHKzsT7JcoaKNkNKBTIoT5lyhSK/zSUKq9rRMsf3yhT5/p9Gk4j/hxLo0ePlmlpEYANxRvWv2bNmsk6GEFBQXSrr5mWha6jkydPyhifd955h5YuXSoVGfUdE9dMlp89gUX8U1y+fV775B28vX2PgTdcVdEQGrNKtPVEBRoXEB8YhmHSxmxJnryD8RysgDAeIzIykvJtzU93DHdoQ8Q/FLQ2mII2JbVbk69TWJd8ZAhxfNktjv2R1nfdRM+N7Kr15Hww8l2xYkWnLlYZIdJ0hw7n2yuVErScSIHS4TRp8PvUpUsXrSd7gGrk7du3p34Bo+Q8KtQr/PMGUMFXStGVd+Pp8rg42vDYXgqcUZSWtvuLPqryNR0ccIkWP7iGLKUNFNfUQn902k4Xx8SQ+b28tL/ccZowYQINGzZMKi8VpkA69hCZZAHJMcqHAm5YODaooZWP6Pdlv1OHVzrIgovKvY5hGMYRZjMrIN6CFRAfAkHeeOkivz9SaGLkFu5AngLuKjVn1RB3rLiwnvKjxM8SyXLCQuZNZjKJz3nahlFAxUBtbcfEFomjo6WPy4rMuQFYQP4M8Hydi6hzERRUILkVRSkiOUkZafbSg1T0oQpUvHl5rSfrgSKNJAkrH3ftvIWVyUeBdufCEesu/EYri6+iVS//RX+/sY3WD9hOAUVTvx/cweBnoMPP7KGDHf6jK90v0JUeF+hqr4t09dWLFDHvNpEH3qM5TvlQ1BatkWj1xOOprpluVLpBXbt2la5ysEzhWWifpphhGKZw4aTMgoxn4UrouRyM5H7yySdUvHhxql27Nj3++ONUqFAhCtucl+Kvx1OeNSFUwK8A9S7RW/sLx8C9RLlGhYSEUHBw8psyOjpaCttIdXmw0yG6VP0S0W2hfPxnIUNhcaHVNFLx8NLa2mkgFJhqX1WiP6b+rnXkXA4dOkRD9o+lUp0raD2eYfMba6lo01JU6Tk4uadOXWqifcqeJMYl0G/vLaF8cSHU88Gu1K5dO22J90Gs0nfffUcBAQFUsmRJWZMEMTuJH4RRYOGMpYv1WHC5G6Aa+nW70uHmSLN0fYxeFkl52oZS/v6FtCXu4Wnlw+2K6MDVqujuVE8XtCnWhqpcq0KfffYZ+fm5mE+YYZhcDzywDP7EldC9ACsguZx9+/bJG6bjuY5ktljdgLyah98JSNvpDvetqE+fdP3I5Rs9u4L4j8X3/E5FG5XQejJOYmwiLb//B3rqX/drp2RnZQSPoovfHKAmRetKRdmbIKPVn3/+KZXyI50vUkRQNF0/d00WB4RFwxjgvnE4KxQOR6SmKMASEjU/gkouL0vkRiIsb1g+vKqAADeVkNqG2vRJ509kdjKGYRgJDKOsgHgFdsHyEbJS+UgPlVpWpvXr12tzOZMbN27Qpk2b6GKpM1qPZ7h14DoFFUqfWVjvppXd3LUMBgOVfqk2rdy5RmaS8gTr1q2TWaj0HD16lMZtmki3Jxpowwv76WrQTYqlOKl45KtYwGXlAwqHvuUE8nUrQAWHhdONkVe0nrTJsW5XbnLC/wSNmmWN+WEYhgFOEhgyHoAVEB8ipygfklJJ9RdyClCYED8A1qxZI7Mo/dvPWsnck4JqkQbFZVD0la0XtZ6MkZ0UEmRyqjPiARr1yTi6du2a1ps+YP3bvHmzVDjefvtt6V4Dy8fw4cOp8gAEBaSPnKRwOCLkgVCK2xdH1/peovj9qVshsp3y4U46Xje5m3CXAv09F5PDMEzOh8uAeA9WQJhsyV1jjIwpyQkcPHiQBg0aJBWm3r17U9++fenOnTv0V/+tZMmb0sPREwLsg4ufpH96/Ua3Dt7QejxHViok8jsDt1GBD0vRu+++K4+juyxatEhmmnpx3qt0/p1oWvfMf3Rjgpl2PHGUviu8lMyDQyk4PERb23VyguLhqsJQclVZKvhOEbr14XWKXm5Vmu3xFcuHHrPR89nqGIbJufj5SM3WrIAVEB8hK60f7sZ/gLvHoqh8+eyTGckZyKKDysob3viXdrbfT99//z3NmDGDJjf9TFvDOUqgTY9QG5gvkB7781la/9JKrcd72Csk9i29pLathDwmMr5XQGYogiubO8Dt6vSQO9RoUiuSBeg0gsvkobAGBalYs1Jaj+tkd8UjPfiX8Kdi35eiyG9v061J1ylqSQRdfuY8XXrqHF2YeFpby7fwt7C0wTBMEma2gHgNVkCYbMmt/TepefPm2lz2RBUZXPHSOjL4G2hX3G7qc30gNb7wgLaG66RHEclTLJRKta1A+6fv1HqyBkeKhCstLWLzJ5Df2IIy8A+KyLRp02Tg+OnTqQvH9erVo6gLEdpcxkivgpiTKP5TGQqoECizZRWeWJQM3witTRw+08c5PC1tOty1zAa2gDAMk0RgDvJcz2mwAsJkS+JuxMm0qNmJqKgo+uabb6TisXXrVhlLsL/PcW0pUYwllnbG7dLm0ocSeF0VehuMbU4nFx/S5nIfMeHxdO6dKLr2XiLt6Xaa5vn9JLOK4Ngrrl+/Lue/+OILWrlyJX26+wsKLuy+i5UeX1A89IR1zkd3O0XR9YJX5bzfEH9pPTJNFkrImWyRKDEJb8SBQO/YTVS0bFHrPMMwDNBZ0RnPwgqIj1Aq0H23E0+QHvcrgJSsaLGxsbIuw7Jly7QlWcPPP/9M77//PlWpUkUWXDx+/Dhteus/CizrveERV4Rgo7+R/PMEUOzVu1pP7iWgUBAFtspL5spGWh+zhXbt2kUxMTHSOnK5Xwxt6LCXviq6mOqOaEIBYekLJs7JikdGYjYc/a3fQKGE5CNKGJIgNEGtM7exR7Tlon0r5IwTBspTMI/sZhiGARYUAmG8AisgPsLJ+05QoCHnZHgpVak0DR48mKZOnSorFL9x7i16ZkwXqZRkFsjCBMVn4MCBFBoaSn/220JvlR9J/71ziD5tPSfTRkaUUOxMMK7+al3a9cEWbS73YzFbqNbkRjRr7RwaPXo03RlKFFQ6hPKUCKMi95WgvOXdTLguyMmKR0ZJTXExtDaS5YaFzOtzqWsSxkcaiPYCUf3u9Wnbf9tkN8MwDDCwlOw1+ND6EJMrTKJeeXtRuaByWk/25Y/6a2lVvzU0q8Mc6lnsVbI8QLS13g5q1/8RaRXxNig29MYbb1Dp0qVp4sSJNKrmBG1J1uJIUK7wv6p0dfslbS73E5g3kBKiEsgwJC9FTPaTtTsygq8qHiBNq8lpIr+OfmR8xPOvigwlxnDVDSut9cJFg6dnIlHCngTaPme77GYYhgFxmSBv+CqsgORyihQpQsuXL5c+8le/vErlfy9HXVc8R81/bEb3L21OjeY3ojqz6lDn9Z0p1C9U+yvPkF73K2cYKhvp0NNHqW2/h+jqVauvurfYvn07XXjlOvUu9ha1uPaw1pt9UIqIEp5RFyT+tm88KENKhtGNPRk///rjl9PxVspcY0sjWU5msxgQT4Oal38QFS1VlPLmzWvtYxiGEQQFs1umt2AFJJdTvHhx+vzzz+nDDz+U7ipDhw6lsWPH0p+f/EmrJqyifz5bTzu+30792vSlWj/V0v4q+2Is6kdnX79AHUc/QQcOWIv8ucOlS5do/PjxNGbMGBoyZAhduHBBW5KcM2fO0N0SOcPxHUJ0jH807T7mG+4j+e8pSLePpL/+SW5SPLxOMJElIRcrIMjfcJCo4ksV6eIlzxT2ZBiGyQyOHDmifXIOCvFmV1gB8WGCgoLIYLAGMjRp0oRert2Lwo6EyfnsjCHESJf6XqMec1+i1atXa72pA7etjz/+mObOnUvLu6yl319dTwf7nZDVylX1cmS3QvG7b7/9VhYX9MuXc2oCBJcLoZhjd31CuC5YszDdOXpLm3MNdVxY8UjCVauJoYSBzH95PgYkfm/qVdi9SoJo0NcLiRYg9uWXePrj6z+whGEYJtuD+li9evXS5hwzb948Wrp0qTaXHMTTjho1SsbZOnNrv3LliiysjCQ83oAVEMZGt27dKOxPzyggnna/SoG4cq92v0HD94ykr776Sut0TEREBL311lvUqVMn+rnb72QItSpd1/1vUkj7MNq8eTOZTCYaMWIEvfDCC9SwYUPaNzopvW5OoFjPUnT23RPWdKKC3Cxwh9ctShEnXFNAWOnIOP4jA8j0fTZMx5sR/hINBs6LQnmvEUxFyhaR8V4MwzDZHSgP8G7ZtGmT1pOSnTt30osvvuiwbtb58+cpPDyc3nvvPZlkJ3/+/DLbqJ6ZM2fK78AUslPFihU9Hn/LCghjA9aQXlVe0ubSj9eVDx03Hr1F0wNmSLcqKBH2wJUKrlbbXttDXQJ6aL1WDOLfkX8OU+3atWWczCOPPELPBb1EvQr2k4UFcxLBlfJQYIlAuvnHda0nidwmhIeWyksJEfHanGNY8fAg4i0R8HEgJbydQJaTnrGEeMT6kd56IHC7gnET9ULrEdUOrU1XK3g3poxhGMYTQAno3r27zA7qjBMnTtDDD1tjVx3FtfXu3Ztu3bolXfNXrFghvT969EiSjzBoiyykRqNRunD973//o1OnTtEHH3ygreEZWAHxQcxmM23bto0WLVqUIq1tahd1duV2gwha0HAJ9enTR7pUoVjg/PnzpUUDisXOQQfJv3CAtnYSJbYWoXKVy8uCh6jrMarYe9qSnMeJ/ofltFD7wnLqCCWU5wrB3Il+yIqHl8gvlJAZgWSabqKE3vGU8KxQAHNKzgO9ooJyOZdFuy3aDtG2Ed3b4F46P9s7QfwMwzCe5Pvvv6cff/yRAgMDqUABxxkgIQsVLWotqurn5yeniri4OKl0lClThoYNG0aPPfaYbFAw9u7dK9f54YcfZI0t1D6rXLmylBXxfTNmzJDLPQUrID4EzHUIREcQOmpcbDFskeY3XHgKf39/q390OslM64ee6LJ36fc31tGnbT6nUeXG0eA8w2l+1yU076kfyS80+Q2o2HtqLx0qc5TWr19Pd+7cIUt4zrJ6KMyxZoo5Ek1Vv6+j9aRNrlJGBL6seHgrA1YKxLvOf2oABcwKJENNA5n3ps8akiWxHxhnQbzmQdFaiNZJtPuIqnasSpYSuTzLF8MwuQZYKq5fv05hYc7d5X/55RdauHChNpccFZTerl07OQXPPPOMnO7fv19O4b4FHn30UTmFJeTee++lmzdvSgXGU7ACkkuJjo6WJja0y5cvy2AjZICC8oFA62cKdaGvSn9NZd4sI7VbaLoIvh73xziyXMq5L2RDsIH8ivlTQOXANK/u8M7FaN8ve+ilPa/T6tc3aL05D2OwkYx50n8r50RlRCVP8GXFI0u5Jq67ujno9XFCNGTThIFQ5Za4Kl7Gq47Szu922hJRMAzDZGcwSJwnT+qpgUNCQqTS4IjDh63eEnXr1pVTgPgO8N9//8kpkvDgHQvrh6JatWrSY+bYsWNaT8ZhBSQXgngIpN5dsmSJbMhg0L9/f5pwzwdUcFshCtoUTCaLieIt8fT2hZH0QasPaW7zuTSlyEfkPyGADGXTZwnIKutHekGcR+nhFajw08W0npxLSNVQurYw48UIc4Iygn2LSoyg/45t1nqYLEHo+O6SJdYPhIYhazMarCAw3CB2M4bIUt9CbZ5vI7PFMAzDpCT9cW/KomD43kCGee61hEsJtGfPHvn3nkQFpZcoUUJOAdzQgbKOoM4aXK6gyCjKly8vpyjS7ClYAcmFQEMeNGgQvfrqq9S/5hv0Zp2BVOZYWTpw9wDFmlM6bqPvTMBZOlZAaLbpzDybXZWPTHNPsQPfm1rzNBXer0LXF1/R5jxDVioj+u+2byCgeBDFHIuWn9ODt89HbsdizkFW0t2iVRMNrqWofI7YDwz+lRPNQPTnsj+pcePGYoZhGMZzVKhQQU7xvLTEuNeAXgHwFIgBBnoLifqslgHlZaBQ8/ZxwxmBFZBcCIKHimwtKi0dTObgrkDr7vppcfvvG5SnlvdquDhSBOybuzjahmppEVAkkOLOpS8K2tHxtj8frjSfJh1G0iyxfiCnxh3RMMCH2wP7jZCwUNGAUE4q1qtIDRo00DoYhmE8Q2io9qAZJNpo91pAmQCqUqWKmPEsCD6HMgErhwJu+kApTAULFpSZsRISkgKC4cIPlLXEE6SpgPz999/UpUsXatmyJb322mu21rx5c1kzwZ4NGzbQPffcI4NXUMSEyXyCg4MpwhShzXmfnOZ65Qk8LYxmdFs3fr5KRbommVSzAkeKRGotIwQUCaCEq+4JtJ46VwpPby9HkVMyYOEyg26BrFfIRgl3LCglaNtFE+/S2vVqiw8MwzC5HxXLoXfvUomIUAMNVK1aVVpD9FXUlTuZJ5WiNBWQ+++/n9q2bSsj35EzWDXkEUaqLj2IvEc0/RdffEEtWrSg+vXr2zQrJvPggErPo4TNzBA60/NdcRdiKU81Nayb+wksHiQUENfTtXnznHlz29kVY00jmde67hvtNetHarVADoiGTJT5RUP8B6Z4d+Lx+Kdo4LiYPRcps7tgwGzHjh3WZBzjxtGAAQNso34Mw/gquctRCMoFWLNmjZyCX3/9VU6rV68up8oiDAOEAgpLvnz5kqw6HiDNI4t4AnwhpjDLqFanTvKUnygCh2rTCxYsoAcffFDWYOjYsSP17NlTW4PJLAICUta88BY50fqhF+5dbVlJWvtxbcElCi7neV/R7ExQ+RCKv5J6MUJFZpy/rL5GMhu/Pv5k+jKRLCfSVkKyxPUKcZKw0kDhgJ6K0wMLCOqAwIMAtwuC6MU6H3/6MRV5tAjd2/Neen7G89T7r9409uJY2l50O/Xt21esxDAMkzuAPN+sWTOZzQqKBzJeLV68WNYNURaQ559/XsqRQ4cOlRlVx4wZQ3fv3pX9niTdql3ZsmW1T1b++usvWXHxgQdQXtbKyJEj5Y9ETAKTeaSVos1T5BTlQy/A53RB0dFvidh4m4q+6Dm/TG+xp8k2OthhV7J2qNNuOtJtn2yHO++RfYef22vrc9bOTzhJ0XtTt/Tpj1FmkJnfleUI4T1gaiCZvoBPUzYD1o6TomEQDwHnv4iGGHMEo8MqAnesc9oUt01LIvO9ZrpS5godCzpGscFW/7Ktu7fSz4d+pgm/TZDzDMMwWQ2ymiLMAbXLULG8UqVKtHr1am2plVdeecVWw2P27NlUr149qUAo0IfA8yeffJJq1qwpXbKmT59uC0aHMoJK6Pgb1BtB6QbIlVleCR1mG5R5RwXGDh06aL0ki7nhQOgpXbq0VEp278aTn8ksoqKitE9MbgdCb5x/LN24eSVbC8DxF+PIv1AA1VheL1mrvrQuVZ1XW7ZqS+6VfdUW1LH1OW3z61CAg+r2iqw6Fpn9vVl6zksQWSJTz4iSadYPpKaHW9VvoqGYr1AqCFmaERYFr4IVoiEsDjGWzUXrKhrGypAdyx4Y1lCHCzGaTYgm/j6RpqyegiUMw/gc2csFC+5RiMNGQcLu3bvLz7VrJ49jQ9w2rLeQ0fv16ydDJvQD07Vq1aLbt2/TG2+8Ib2UkJoXf6NnwoQJtG3bNnrxxRdlAWusnz8//Fg9h9tH9vjx4za/2GXLlskpgO9skybiaW0HdvjAAQw7MZlFahUyPYUvBp5nV/zL+FPiBUTVWgVS1bITx149QPfMqqHNeZes/u3Z8fh7Detll7VcEO26aG1Ee0i0mqJBL8K7EgaaWqJhrAxpd9My2MBdC8Hp2AbG084JvWV3BM1bMk+OODIM42Nks4zj8D6Ca9ScOXPo66+/piFDhiSr6QEQtz18+HApo6MuHEoy2APjwLRp0+Q2ypXDwzEljRo1orlz58qYOG+49rusgGBUfe3atXTkyBFKTEz51sHDWV81UYEKi/v27dPmkqMqdaMh5RfDMO7jVyKAEs+mDMhWgnBWC8SnRxyjwv8rTsHlPJsW2r4WhTu/MzOOR1Ye80wjFQUkU6wfeG3g9dJUNBzutaIh78mPosFLGEV/oXSg/gd256JoWI4pFBdM9bcOjPX1Rbsl2r+i5ROtFNHeq3upzrN16MsvvxQdDMMwTEZxWQFBFqyTJ0/S9evXHSog8B1zpCGhkIqj9ZGDeOLEibZ26NAhbQmTUTxZKMYRbP3IXgTcE0iJV9MeilYCemYKxtF7Iin21F0q1sPzMSr6Qknu/Ca1bmYcD29uOztgKGsg84H0VwpON/hKZJGcLxoUBsR9oJg5As1R7RzuzkjBi1qVC0SDexYsInC/wt/i0gkSDW9AKC2woEAhQXA6AtgRQwKDfhHRsM3iorvsWXr1s1ep7UdtRQfDMAyTEVxWQMLDw6UZB/U/UGfCHggD+iAXBawbjlyCEOSiT+t77733akuYjAJl0Vuw8pH98C/vT4mnXU9JC7wteCtOjzxGlb6AP4vnMUVYlS53foezdb15LLyxbWzTm/vsKv5vBJA5KwLRB4r2rWjIZAXPPqSxx2WGSwLxH0i+CHesMqLBBQvuWYVFwysK60D5gHUDaXzbi4agdDw2YTVB+apmotkDxUX87bpD68j4upE6fd7J2s8wDMO4jdsxIKiCWKhQIW0uiWLFitlcrRAjokbhz549y8pFJuMtdzZWPrInxmBxGwcI+SjC/ZFobwqy1xdfprwN8pN/Pn+tx7MYQ/08uu/eFOg9sW11rry5n24jXgWWRPGsR4A3rBAaXnW/Qsr6+0RrIRp0nw2iIXsk3JxbiVZMNCSy+ks0WDBg1YCVA/uIVxceYwjngKUEWbLgaoUxtYKiQSlBmnz0oSEeBA3r7RINyswZ8Zt3WujnOT+T8V4j1e5YW2aJgU82PAQYhslFJBnaGQ/jtgLyxBNPUI0aNaSCoXeBQAD6li1bZCqvZ599VhYkRCVFFHiyj9BnvAtyORfcUkCbY3yBsC756ea4a9qc+3hDsL3y7UUqO+oebc7zGAI8/2bwpnCfnm2r8+LN/coofq/6U8Lr8ZQwMJ4SR7pniXMbKANQFmCpgOUCnn2wWKiChJhCIVknGtLwQinCWBisIciGhcKE+BvEjOC1BEUGygu2h7iP/0RDXAi8iRHXqZbDygJrChQRGPTh9iW2b2liof0l9tOEqxPol6u/yOK8o0aNknnzP/74Y5o3b56MnYTLMcMwDJOE2wqIAlVj9bRr147OnTtHf/75p0zJW7duXRk9D0UFeYaZzKNTp070duDblP8ohvM8A1s/sjehj4SRMb+RLj1xzuoqkk48Kez6hfoRecf4IYmLtdZr8DTeFPZd2bY6B97cD08CK0DA/EAK+C6QDBUMZJqadjxSusDpRgJGuFHBzQrKABQDBJojPf0M0ZAtF7EccLdCLAeUBUepdoG+ijqK+1YUDYoFGiwdUFxgBUGsCbaJ70c9ESgxdsQlxNHKMyvpzYNv0rSIabS54GaZHvP++++XsZFLly6lsWPHynSWS5Ys0f6KYRjGd0m3AgJlQw8qoyMQXdWgQKEUFDJ56KGHbMVNmMwD+Z0HXR1EZf7DsF3GYOUjZ1BodBEK/V9eivgSQ7kZI6MCcPT+KDKGePm+96Jp3JvCv6Ntq+Ptze/NDPxe9idLtJDc4fLkaZDNHdYPKBRQOqDnoOYH3K6gdJ8QDalzYbWAtQMB6HCnSg0oIXpFRAHFGY89bKueaKioDiuJC2M6kbGRtPbQWgp7K4wqfliRHpj/APXe1ZvGXRpHKwJX0NatiI5nGIbxbdKUEFCgBMVIbty4IUduVIN52R5UaERZ9xdeeIEmT54sS7hPmcIFnLKKYcOG0ftF36NH1rSjmiHps0LldOUD++9LClS+5wpQzJaUySDSS3qF4rPjjlP5iWlJf+kH++SX349ujLhK5sgMmHxSwZvKgDququUm/EcGWK0GyY3kGUel1IWXF7aN2xq1teBmBasElBOEIW4TDeNgCD10pFw4wtX1MkidYnXo67+/1uYYhmF8lzQVEKTQrV+/fopCJi1btpQKh56qVavSqVOnqFWrVrIKY5EiRSgwEGlKmKwC1S3HdBxDTb9qQo8fepz8La77xOQG5cPnUKfXwzK5O4Jy/JV4MvgbKbCE5+99/X4Unlqcgu/PQ5c6wNcmbdIj6KfnbxgBrBTWerWeAZYOhFEgxnujaIjfQPVzuEXhWkeoEWp9jBINYy0IMIfFAmQjJeTcX+fo6O9HtTmGYRjfJU0FpFKlSrLc+1tvvUWdO3e2NZR2f/LJJ7W1kggKCqJXXnmFXnrpJcqXL5+0lqBqI5N1QIGEReqNyv2p1ifi7exCopbcJrz7kjISXD+EopdHanPpJ/5oPF189CxdeeECXXn+At14+yqd333SpgQ4E85v/nKV8jVD0YWMo/8uR98X+lgY+RX1YqCJwNnvZFIBykfKZInpAyl2Ee8Bqwcua8RmqFMCS0s70faLhqB01PtAil3EdOjfbplk4UiNIHMQBQUHyYE5hmEYX8erTtpI2dujRw9Z8p3JWvLkySMtUz9O/ZFq7k7dHSs3COs+af3QCGkbSrE7YrQ590k4Hk+3JlynG0OuUJFPi1Ox70tRsR9KUdjTeenWxzfpWp+koW17BQGt4KOF6eaya+mywthvK00SxUOsgFcfYxKX9oVJwk+bZhRYMhDboeIvECjeWjQYEZBtHG5XU0WDe9ZO0VDlHNYXZLG6LZoeV5QQLyoqcVfj6LeLv1HxIa5/CdLY66uvI6vkihUraM+ePZzyl2GYHI1X39yocN6tWzd68803tR4mqylTpgw1vID8lI5h5SPnYwz3I5MLldHtMd8205XuF+j2xzcouFEIlfi1jKyyrghqEEJFphenILHsxjvO04reynudQnqG0b4Xd6QpuOuVjfQI+YmXEskShyFx75Oe/fNZHhcNcvN0OZc+kHkKblZQJCqI9rZosHIg81VH0aB8IAaknGiocI7HGgoOwkXrH9FmigbXLb0iDNk/LfnfW0oIFKYQoisRV8jwmoEKDSxEr//wunWZxurVqynfi/mo19xe9Omnn9KQIUPo0KFDtGjRItnGjRsn63AhNvOrr76iQYMG0bVr6U+/zTAMk1V4VQGB68/nn3/OFpBsBBIDoAq9I3K78pGbFZP4fbF05cULFLM+mq73v0wFhyIPqXtc63eJCg4rTEVmlpBWFGfk61GADEEGivjOfohZAwJfgoVM160Vsu2VDH3LKP5l/GU9kOjfrdn3vI0n9jm3I4sQwstovGi4FtKTlRd5FLaIBperR0VDdis9sHCg1iGKDIJnRUMMCBJMIS7kfdFQzXy1aJ+IZq+jetHS4ZSbounc0m7dvUWz/5ktlZHSfUvTxo0bpcty5KpI+nri1zRm6xg6cuSILOyLGluweMAi0vyb5vTkqidp1JlRFNQkiN577z0ymaz32n///SfXAfap8hmGYbIT3vddYLIV06ZNo6efflqbS8LXrQY5nejlURT2TD6KnB9BBYeEU0Al9wLAI769TcGNQyiwBhzo06bQqCIUsxp5TpMDJehKjwuUcDKein6Nim/ep+gXJSlq0R26/ckNivoR5a69CyshbgA9GO5R7rJKNIxbPSgarBz2INsVPElxufYQbb1o34oGFywI+XizPSDaYNEGieYoZXNqSog3FBQoYo7ClW4QXdh4gVq82oLm/DaHCDVkmwgFxXiL9hzaQ4t3LaYjpY/I2Eq4YMkK70LJSjAl0AdrP6D/8vxHI0eOlIlftm/fLiuyr1y5kpo2RbVFhmGY7AkrID5Gz549ad06lAlOIrcoH76sRAXeG0xRCyOo6IwSFHSfGhZ2ndgNdylvLzer58PPXxvdNkeY6VrfSxTcJA8V+64UFRgYTsY8mfR4EV9T7JtSYmqg+D1xMmA+4QT8XbwHKyEugnAhe+tFWsCjCDEfsHA4MtbCmnFINOQ5EKddWhZQwfwVrc8dMlMJcaQE4TJCEwqHLHKI+BUoXbDw4DZ+Ttxbrcz0+7HfKah/EG2osMHqkqYz+G28uZFm3J1BYa3D6PXXrS5dKAa8YMECeuedd+i3336jVaug0TEMw2QfWAHxMUqUKEGxsbFULK6YnPc15SO3KinIBpXv5QJ0+bnzZLrmvs+LJd7itsIQ1iU/XX7hvMySdW3AJcr7QgHK36egtjTzKTCgEBUaX4SKTCuWaoyKp2AlxAXgQgWXKHe4IxqUDMeeolYrB2p9IDNWZdG+EQ0uWygwjtgQd0OCoGh4w+KhB0qVfVYwZPfCfqNeCYDREumEFVBY7AySliDx42DAtvOwjIqLoklrJlHBFwvSjBkzqGHDhtS4cWN6/vnnpcstgtYRS3Lnzh3avHmz9lcMwzBZBysgPghqurRf9AgVy4Phw5yPL1s+9IQ8EEqFPy5OV1+9RPGHMHzsBunIWhT6aBgVX1jamiXrm1IU3NR9y4s3MBb2lzEq6Yo9cBNWQtIA5aM+Fw0Kg6tAYcEov6rjYc9J0TB+giRQs62fDYXE+UYMCJQQNy/9VPGEYnJGNKQLLiPnrMB78ZZoqLDuQW6bb9PNajfphb9foC5fdqHq1avT6qurqV+/fvTTTz/R8OHD6bvvvtPWthIVFSVjAxmGYTITVkB8EIyIDRw4kEI+CMy0DELegpUPqxCs2vW8l8kww0BXRl6gi3+eTbZMNYdkgrCemfgV8qf440luWE5/twfw5rZzPLg9UQYKXp+uxkTDjQqWAWtcdUoQYw0XJbh3dRXKR7SR/Pv6U+C7Qda4j/TmI3CmbGRECYFcD0WprWj6+A8oJMry4UmQO6KWNT5k8b+LZYD76RunZRr2UR+OkmmMYQEHsIq8//77dM8995C/v3dr6TAMw9jDCoiPUq1aNXr5vpeo8C1PVQvLfNKrfOREpUWvQNi3FOQR8tkXgWT6PJEShydY3T90OPo7aTHIRYS0zEORczDEnDk4PA+MFbxl4Br1q5xLm+OiIRzJ3osOSvJS0aDIFBRKZgd/Mu4zkiFEXL+VrK+ygHsDrZYFxIUAKCOwmLiKp12x4EKlD0fCb7ihTTPplvtiwxfk31EoGMWIvp34LVksFhm0fvToUZkiH0WFUUBYERHh/UQODMMwrID4MA8++CAFn0Ay/ZwDlAfVmFQQ8gaUEGMHP0oYEU+mRc6GkzVytiEsBaFP5iVjMT+6McL7sSBMEjIFryNqiQah+wtt6gxUMod7FVyw9PEQ4DfRYFF4Wby4Qoxk3mAm471+5D8pwDryD8TUv724+OFltFw0ZMZKTxYue9KrmOC7y1s/SraLhrgYKCWIAckMsO8NRXuBKLZvLC2qtIiWl1pOnTt3pkFrBlFgYCDNnDmTRv46UtYa6dWrF/3888/yTxVxcXF06lRm7TDDML4AKyA+TK1atSjiGCI+sze+rnRkZHTd2NxIAXMCyXLKTKapySU/tV1zpNlxetAcTsEhhSmgaiCd63rS6tLjZdgKkgZ9RKsnGupyfCzaNNFmiTZJNNSqRe0OHEJUPkdWKH1SNgSew5KBAOzVRIZgAwV8GkDGx8QrTPcWM4QZyPy3uJ7rah2Yoo6IO3jKFQuuYkghXELOEcGwgH2FQoL+BNG8AfZT3+yIS4yjfVf2kWGMgWb/NptGfjGS+v7Wl+hfog0bNlDbYW3pxIkTtG2bNXAHxRGhmPTogXzHDMMwnoEVEB8GI1/mBH2Z4OwFWzo8h//wALJEW8i0IKUlJPLb25Tn4TBtLndx98ko8uvvTwm948m8N/te6z7DfaINEe0t0fqL9oxoiBFByQqkoX1RtA6iKaEdwIiFOh84fb+Jl5bJj4yv+DlOnICYtiDxbHtD/A/bud/anenAyoH9rijnrOQTDdYdJKGCQowK7p7EicKRKli/u2jXiT6f/znNODGDdl3aJdP5/v333/TXX3/JeMGTJ09SmzYoM+8ad+/eJbOZ7zeG8SYoXpqTYQXEx/FLT/qjTMDbikdOUWw8OaruPzKAzH8JBUTnk47tx6y/S2H/g3SUu1DHzljdSAGzhbI910SmjxKtgqyXYCuIG+Dtg8xVAC5U9lYquAX+I9p+0aBM1BCtgLiO3/EnQwnHARTmtWYyVPZicIWrAj6sOMoKo0BsCuKx0I9Ae08kjVNKh7uKhx4YRsX+3nzhJlEjotn/zqaSY0vSrHmzZD2Rhg83lC5Yv/76q6y6PnbsWBo6dKhUSiIjoWklZ/LkyTR+/HjpysUwjHeAS2SfPjArpwRxXsh22qxZM5o/f77Wm5zbt29T3bp16ZlnnpH3siPWrl1LFSpUoLfffpvi4z1fW4sVEB+nU/4ntU/ZA7Z6JOENYdbvcT8yzUok83YzmT4WkkeEkD/yJKTul58DSXHsgoXg+lEAGSoaKOGVeDJ9l0ZMjA/g6fvMafyHHgjgC0SDRUMRIxpOFyqfK+AZ+pNoyhKyVrQmRIEDg1LUxtBjOWkhQ03ray2wTiorpkVqAr0rwj7uJ7g1qhooCIY/Jlod0RBkr0/Jmx4yqnTYYzcOFRkaSXl755XKRsnCJemTTz6hggULysKG6AsODqZnn31Wzuu5ceMGxcTEUNeuXeX6DMN4HigDFStWpH379mk9SUD5gNLw5Zdf0pYtW2QtIMT76sHfFSpUSGbCW7JkicyEZ6+oDB48mB566CE6ffo0ffDBB5Q/f36ptHgSVkB8GFyoly/DuTp7wIqH9zF29CPLJQuZ55vIUMdIiSMTyLzHTDF/+0YdAONTfhTwVaC0giS8HE/mf9lNJFPAABsCwheLhgKD/4qGOGcEna8UDR6ArUSD1QMuSnNFQ4wE/q6BaMii5UqVc1hGLmdxRgXEeiiPxq2ibRFtmWi41JDzA0pIepUHTyseAIqSA11t/9X9ZBxrpA9vfkhxTePoz6p/0vv/vE9//vkn3fW7K4UTozG5CAGlA4UO16xZQ/3795fKCMMwnuPmzZv0wAPIN+4Y1Pk5c+YMPfzww9INsmrVqvKe3bRpk7YG0WuvvSblv1WrVtHhw4flfYyMeMptEnLhtGnTKCwsTN7D7777rkzfPWQI/Gc9BysgPgz8e1ffBwkga2GrR0q86crj/2EA+U8NIGNbI/l/GkCBS4Polhm5QXMHrhw7vx5CEfk0kMw/m8g0ybPmH3bDsgPFAX8XDXUvEOcBVyTUxYAwjjgJHH4U60OK3e9FQ+ao57TWTjRN8XDFomFsZSTTMpNVkRFkyAqSGs6UALy/94qGDF7K5QqXAx5v+K0bRIMcsFo0WIIw6OiKvuQNxUOBfXYiCUBIkcpUS9GKEL2z4h3qPrg7ffrvp7Tt6jZq0ADaIclR0g8//JDGjRsnp6jC3r17d1q+HKnIGIbxFEgKgcKhqO1ToIA+U4eVTz/9VE5ReNRgMNDChQvl/EcffSSnKDwKywgUk/bt28tply5d6Nq1a7R9O9L0iUfTggWUmJgo3Slh7Rw1ahSFhobS4sUYQfIcrID4MOvWrSNzk6wdLWTFIxsQLh4EjXLHo8At4T9EKGPvB5DlioXMq9kSkhGSuV/B7WinaFA8UPsDigY83naLhuKBiGWGkoFBvGdF6yIa3K8QsF1KtJ6iCWE3PRjKGMhQxUDmlR5wsUtL4Ncvh3s0YlVg2akpGqwKh0RD+tvKouF34zcGiobSS5VEay8afn9qISveVDwUuGVcLQcl7pnzxvNkvmCWI6IvvPACnT9/Xo6WToidQFMsU6jf7H4yg1ZcWBy1aNFC/hmEGYZhMg5cH+E6BcXAERgMCA8Pl9YLULt2bfLz86MjR47IedT/AW3bYhTISseOMDGLx/Jha87ynTvxACdq1QpmaSv33nuvrBEEBcZTsALiw8jqt5lUDMsetno4J6tG0HP6yH16999/cgCZ15socUACmTd7RhHxaSvIHNEgfCPVLCqW4xmDwGvIosiChQE5vHnWiLZCNLhmIQcCDj2UEwfPJHcsGX6v+ZNppZnMf1nPpUesII7GadAHCweUjoOiwWUMsSsIqMfvry5aBdHw2/EZQfQAn6FsYfDS0RtYKR3eVjwUSBeszzqWFi2FQvFQIgUGQJsi6ZYxu8BsirRE0l3DXdpUdBMN+W4IlatYjoYPH05ff/01Pffcc9INhGEY74FBAbholS1bVusRz0OhfBQtWpQuXLgg5w8dOiQtI1AoFIgZAf/+i4cZSWUFblmVKmGkxErNmhhZSVJgPAErID7KnTt3ZBBSZpOdFA9WgBiJeArCEuI/JoAsW8yU8FI8mTeyRSTdwHUK9ToeEw01OB4XDcoH3mUQqmEdgMsVBHa8gVDzA6lgYS1wgE2BSCQyfSL+dyd1q62hqIECJgmlcqHJllnLbSUEdUowaK+UAHgSIXD+b22K7Fxwp4KCVV+0wqIh5hqWGySGgkFIH4NdW7RzoiEA3RGZrXTogVxSxfrRJWDJCRY6S16r1rLoxCKKSUwe62EubKYlB5bQwmsL6d2J78pR2NmzZ2tLGcY32LFjh/XDWPFcGmlwqyWcS7DV4nGVq1evSrdJWED0IDZLxWPBYol1ihRJMjMXK4b84FbrCbh165a0sAQE4AFnpVQpmKeJLl2COdczsALioyALAl4KmQkL/GmT1SPnOXXk3iP7LfRxv0H+FPB5IJlXmCihr1BEfhRCrOezD+YqUmS/wrsvtRSzD4sGt6tOokFBgUXABUssYjuMj/hRoisxOxCSxX5YbqfhYgo9E/EpSCajXxVeBhDM0Qe36KqiwRsB1gxsG78PcRHVRMPvRYYrFBiE+xk8HZIGF63g90HBgmIG9ApHVigd4IpoiEeBPJGOMkAr9q4gw1ADWSLEQUK8i57mogmlJt4ST6Vrl5YB6co3nWF8hfr1MTohbv+qRtGEYuFGAyVKuGOaFAK9lhQClhA9SKMt47kEap2EhKRKqOqzPqmEfjlwtE5GYQXER4ECMiTPcG3Ou2QnqweT+/C40hRIMlA/YEogWWKIEockUGL/BEroIxSSta5bRnzaDSs1IKgjDa0LSofNcgFFIlLoAxcsZN4t2h9CMUztVOBdK86dPF/W925yKwiSvkGxWCQaslJBoUAQPALIAd77CBD/UTQUDISxeJVop0SDJUcJ3NgHZPFCMkG4MiGXAxQN+zerUjTw272lcKjvcNbswW/D/kIhTAcRRSKssT6IZUk+4GoF31lWTPIXl0Gz8B/n4oSMLwH3J+D/rj/5TwlwqwVWCkzmSuUKxYsXlwoC3LD0wOMlXz5rrS/lbnXlCkYgrKjPCEgHsIggbgsFRRXKOlKmTEZziCfBCoiPgjRr1/Mmv0i9ASserpNdBNacJDh7dV+FUOrXzY/8p4kXwqdCIZkeSKbFiWT+m4WozMa0xCSztkEBCfgsgEy/mimhUzwlvC7aoAQyfW8iy1VN0xAkDksgS6zQPS5bKKFfPCWOEeug9gviTpASF8oHHk3IyoX4DcRswCMB7mFI9FJPNFRo/59oyMK1SzQI2uiHAUYln0HgOZQKeDDA2wLKjDU0wiqAOxP+PYF++658h/36iDvFKwBeHvbLXAGWK1SaT6OG6arAVfRQr4fot99+k3VDODMWw3gHxPXCterixYtaD8maIVBIlOJQrRrMtkS7dyMriJUTJ1A5NcliU6NGDWkxOXYMpl0riP1A7EiVKu74a6YOKyCM12Dlg8lVCOHUb4A/meYJCdRFHYStIOlHWSwsxyxkKGWQVg+/p/3IUMFAATMDpGLg38+fAkaLEyN0C9PkREocn0AJL8RL60rALKE4DhXLPwskv6f8yHLaQoF9xTahMCBOA9YOuEVDiEaldQjUUCIw6AgLxx+iIYsXBgdhJVAWG6wDKwfctFCzBFYRKCmIeUGQvTtCvKvolQNPbR/7CiO4I3c5T2wfiO3EmGPocPnDNODAALLcZ3Hbr51hGNeBgoCCgUirC1D/A5bHWrVqyfnKlZGWTzze/sADzsqiRTAFk20dlV5bDRbg76GwFC5cmAID1QhLxmEFxAeBZgtN1pvkFOUju+xndhNUc4LgnBX7aKxpJL/u/pTQM54sx9kSkhmYN5nJUMlIhsLimaWLVQiYGUiJnySSWSgWft39ZBIBvNGMzY3kPzEpeBKKg1koMRRtocTPhPKItx5G/x8RDYldVDZLWEC6iQYFpbVoiE95UjRYSRQInocHAx6fiJ94WTQVcI+/8xR6RcNTyoAznL0KPPW92nbw3vnw9w/pUOShZCO0DMN4jjFjxsgpavEgYPyJJ56Q8h5qeYCgoCDq0KGDDEZHgcGff/5ZWidRWV3FBSO9NuqMjB49Wqbmfeqpp2QMCGK5PAkrID4IfPnKl/fk2zI5bPnIHWRnJSQr983Y0kgBnwSSaZZJuvrI1KupkJ2PY0bv1RQB6B4iWbyG2RrzYXzc6k9tI1QoITPEefhSnIfBCZTQWyiFByxkbJrytebXWSgoHwSQ/2B/Cuyq27Y9+FMIzHDF0qOEcRUDApcseCvYr5desH19yyxg3UktYYA39qWQOHy7cAAZhnGXuXPnSoUCblWwdOAzig4qHnzwQVlg8NSpU1SyZElZt6N3797JXKdmzZolM2VBWenUqZPMePXtt8iHbgU1RKZOnSrjSapXr07Lli2T8SFDh8Iv1XOwAuKDeDMDFisf7pMTrA3ZiWxxvIQQ5f9RABlf9KOEgb6bJsvt9LbpwHLYQsgi4/BtFSzOQx9/spyyUMDcQDI2M5LpJ5O20A5PvO1gLcB2bouWzmKJychshcOetaIl1RpzjCf2Uff35w+ct9UUYBjGPWDRWLNmjVQYUGMHn9u1a6cttbJq1SpZ1fzzzz+XNT1mzJihLbGClLpw0UKV9Dlz5sggdVU0VPHKK6/ItL7Yxu+//y4tIbCeeBJWQHyQgwcP0gvGHtqc52DlI31k5+PGylHqwCXL2MBI5p+dCL0aufk4eloJSbE9FDRM5U1lOWkmgzgHWMdPKCNw2bKcSQpItyddVhtkuYoQDdYCBG47yvqUE4EnlDXxTdp4Qgm5QnTp9iU6efIkV0dnmHRQoEABWcW8e/fu1LNnT/lZVT3Xc99999Frr71mi/mwB5aTLl26UK9evZzGdaBWHLZhr+B4ClZAfBAUpLkbmLxwVEZh5SP7A8ErPcIXKyGp49fbn0w/mGTNEPMuMyW8Ek8J7ePJvCVnxIh44t6F0qBaRnD094j/sJxycixjSbpgGVtrrzLoIbWMZJophNvkqfAzzlbREKN5WDTPJYLJOhBfigKK7pARawhcFcWxO3fpHI38ZST16dPH2s8wjE/CCgjD+AAZ9dXPLkpItlSGxFM0YCFS9JrI9H6ijEswNDJYMy3p8BVFzlPKiMJYzyCPrUNQG6uYgQyiKRCAbigv5h14xqXb+oHigshiiTAUbCK1uAlXyahFISPAZRyWnJ5yzn3Ss++ol4Iijk8JXS5uK10NvOpWMPr69evpiy++0OYYhsnpsALiY6Aipqf9+Nj6kbNIrzLClhDnJI5OIL8ufhTwY6CQwIUQPDyATD9yzRB3lBFn6xjg5tbESAmvJa/MK4FAi0rcodZZCeq39PZPsz6FW1wVDenz/xUN6WtzMlA8UFOsu5xLP+5aQ46LBk8O6Iri70LvCaV169ZhSZosXryYunXrJjPzMAyTO2AFxMc4dOiQRwMAWfnI/jhSOFgJ8RCJ4r/3hGAshF7j07osTZhv6UeJo8QyndycXY9fZtzHemXEXtlwpnwo/McHSAXPIei+5DzmQ5Fu6we4RzRU/QYp3a1zFp5WolxVQt4QTXcKTySecDkOpNukbnSu1DnqdqwbNfqikQysRVrRiRMn0nvvvUdfffWVrFNgMqUei8UwTPaBFRAfAxmwPsw/RZvLGKx8ZH9SE7pymhKSrYT3C0Kv6B8vq2wb6xjJf5Su7gSIJTKvNpGxMfyztD4mGc6UEWcY2zh+XcHakfBGgixY6Iz0Xus2SoqGzLGeyl6eHhcmT4HixtaCx57DFWuIqh4P1hNt+2UbnSx8Uuuwulj17duXHn/8ca3HiuE1A8U3iLcWgxTsuLCDqr1Vjd678h4NvzucRiWMopf3v0xNPmhC93W+T2YHio6Otq7MMEy2hRUQHwPZR64UgT8Bk9txRejKaUpIdsD0lYkSxsWTX39/Cvg8kIwd7UbmrwnlpHc8Gf7P3lnARdGEYfyRLhExsLu7u7u7u7u7u7vbz+7u7u7uFlsBRaUE/O6dm5UDDrjmYv66v72Z3eO27vZ9dt6wiwPrLpGf2lvyKIg+sCohE4BzbVlxyKCyWgoNRaTRDwkTSNqkKOqimqySy45XfD2pYlWElUx8sKrzFYDJpyejQvMK6Nu3L759+4YlIUvw0jpMlJD4YFDKYz/5S0Ze2URCSsIVCMwSiFsVb6GrZ1eU7lYaI0aMwKxZs0S2LYHASBECxMKgkvohsn/aIkY/jBt1hIUQIWri8xdUgC50vuybRMHRUkK5XzIbdcof/BkWBNsxtvhr95dlcBLoH6u8VrA7bw9bmRBBhIEQrUc/CKr7QUkFaCTESCFxESOhssPzSnZdylaNKEwUJ62IbjTkqmyiQo6JZVOQTMyfDsGJNCcwx3UOGtxtgNC/oXj07BHidIyDOPll4oNiVe7JpnOy6b5sIvFCr6kKfcTbGP/MgIQBuFHkBqamnIqT7ifRv39/LFq0CPv372fV2AUCgXEg7o4WBIkPW1vtn3wJ8WHcaGJwGbsIMSaxYz3ABraL7GAzXfZdkhlRwUNloqNTEIJH/IFVSWvYLrdDyJYQWNeLuky2GAXRD3FyyW5pYQmxNCfi6AcZuz1lky7+tiqjBGqikmj4CPzpEATr5jaIky76W7/OhEhEyDMqufwlvskmCuxX/JpQZXaKt6E4FRIqlHmsnGwqI5sKySYqmkj10krJprKySULJZwWHBuOA/wHMyzQPCxIthI2NDfr06cOXCgSC2EYIEAuC3K/SpUvHW5ohxIf5IkZC1MRBJkZaWMNmji1sl8kEiWxuVVz+kxr6IhRWFcTPa2yjk9EPggoP6iL1rh5QRSiEHg/FnxFBsJ1qp9Z1qVMRQnVZFD0SaVQpnvwlG7UilypKnUyuViQ+KGaExEpkL8bwxCDo7PLY40WyF6gdtw5OFT6NwYMHs8rPypg+fTrWrl2LZ88U/bsEAoE+EHdIC4IC0HPmzMlbAnNEW4PLGEWIqQmckHUhbCQkJmi/LFa8GTMRRz+MGJXEx6VQhKwOZiNzLJZCTbQeDZEEAgXxU+zGedl0WjaRBiCRQbb+UdlE4oOy7JJ7VjbZFIOwYKiyjgJPUj/BovKLkatvLmzevBl+fvLAko8fPyLno3yYY7cAo/aNRdMhzfDu3TscOHCAxZLs20dVGwUCgS4RAsSCePz4MbrY9OAt9RGjH8aNrp72ipEQ7Qg9E8JGRlTF2ISIuXzPdTb6oUvUNJijQ1VRYJWZ3+a1vNtrJUI8ZBPZ+hTPQW5X5MpG6anPyqbjvP1QNtEoiQ6rzCvb5iBnmdLpb4s+fwYg+ahUcOvmjmxTcuDtjFeIl8odNmXs8fzrcxQYXQRNxzXHnqADmDt3LpYsWaLTgHZfX18sXrwYW7ZswbFjx1gaYSrM+OePkno3AoEZIgSIBUE/bO9C3/OWegjxoV+0Pb4qGVv0ZFfFp7tGabyZAKEHQmCVR7OfVSHgdIfG16+JjH6oJQbcZTf6/Fbs2tQW+lyNhAgVP6TYDjotCWWT9BWhkEQa7SCb+5Fsyi+bVEVLMWefzwGubd0Qr7s7XDvFR8i3EPwNCoVdUnu4lojPMoU5546LV0df4OeaYBzOfgJx48ZlngQxQWmAfXx82PTp0yfcvXuXBcHPnDmTjaj069ePCZrjha7iYO7z2O58CJ6enjh8+DCmTZuGcePGYezYsRg9ejSuXbvG/6pAYF7E+WskaSGaNm3KhkTPnTuHEiVK8F6BLqEftZX11/KW6pi7+DAWw0/T7VBZfCiiws1b0yeeurxeTM0op2B0ClAPF1irAcbwnTNlQWS0AkQHIyCafC+DB/+BTT+ZtU8jETpCrWN8WzZR9nfKYFVPNlGwOYkSCjAn6DVVtVc1R4oWv1/RfbeULXva5j4SNkyCsu2r43TLA0hqnRjlMpRGYGAgy6oVP358VK1aFf/99x+cnZ2ZSCEo6J1eW1lZIXHixEiWLBn2ZD4F/7iB+Ekp81QhFAjZ+hPxbzhh6NChcHeXqUlBrNCtWzc2YvX27VukTEnZEWLm/PnzKFmyJGx32CGOh5oZLNr8Rb8G/TB58mTeYX6IERALwd/fH46ORhpFKdAYjcSHimhqxFnqk/zQi6GIk0Z2k9FSfBCWegx1gRAfkfn7+69OxQeh1rZQxiuaKOicHujTiIdiPhSyqw0gPqIjKmGSYUk2eE5+iTjWcVB2Yw1kWVcIH0b74/OIQHhP/ovH3T6h07E+2P3mIJ42/YSXg33gOjgznPqnR0inxPjTISHe1wrFtQLv8CWul+rig5BZaNZN4sJrZAjK9a+AV69e8QUCgekjBIiF8PDhQ2TLRmPd6mEMT2IFekBFY0uIENUJWRcMm76qWlExQ8cwNo+j+O4bF5qKD/gCcWx1kT84MrRNKm2Xq2x6I5vIfk4tm5xlUxHZpC5aig9Nrumgj4FIlCnyB9s4yb/rti52yNWvIEIDg/Hh9FvWFxV5NNpp2We42sFudFyUXlkBRUaVwJcvopiwwPQRAsRCoAA3dTNgCQPEsBjr8RYiJGZCH4QiTgKZkafDQUa6HmL7mhC/ATpCy9EPjcWHjJCdIf/SQ+uLGLcvn2yiERhKr5tGNkmuV+ocFz2NfBBRXuehwMe+b1FiUSXeETWB3wORvmGWGEWGpiKERGTSrinxp9FfFFlQAuX7VcDXr1/5UoHA9BACxEIgv8XKv6vzVvQYg+FjqYjjbpqELAmW+9jrAGP7/olrMnbRRnwQoedkAqSO6lnZdA4ljtrJ5+1lU2bZpAgJi5jEhQ7EhybX8bPOD5Czb0G4pqd8wVHz+fIHOCRwhENiyiMcM5qKEIKC4xN1ToanjV+i4PjCWLZs2b90wgKBKSEEiAXhF+rPX0WNJRobxrbP6myPtsaJQAd8AuLYxZH7sWsInXNpMkaMdbtMAnWe8itA321tnujTZDXICvFquiNJwrDrS5VJE5RuK4U7LJFNobKpjmwiV6yoiOo46UB8REdU+/t2wgskS5cKGZrF7Lp8odtRlFldXS1hoa4IyZM8/PrJUqTC385WGJ1wAvIOy4+pU6eyWE+BwFQQAkTA0ObGI9A94lyYDsHz/8C6q/pPmKXvnKmca3FNaoAW4kMTFK+n77O9YJvJHq5ton96rwydnWtf2URJobLLJiowGBN0vBSPmY7Eh7r783b0C4T+CkHxBRV5T9QcqroVWbvmQWH3MrxHdbQZCZGwy2yHgI5/ML/gYmTtkRV79uzhSwQC40YIEAuA8pAnSaL8l1zxhiUwLvR6XjQ0jAyN0V+b/sBfr7+Ik0G9n1JT/c6Z9e+Frr8TGv49bcQHIygUX3t9QsjXEMQfkEDepwGanOdI2+4im37LJvXCD+XHToXjp83IB6FsH18PecrmaabEXBHx3uxrzP0qa8c8vEd9dCFCCGsPG/ztZ4MB7wdg0KBBIlBdYPQIAWIBUOEkZQHoZmtImBGqnKMYb8ImIjZMkZAFwbBuqXreXTqf5vC9M9vfDsnwjaXvjCYGdcRr6lPLD3Aq74wEk1QZctAz5HLVTf5S16h6rNS5Vl/2fwIrF2ukGps+ksuTMt7sew6XlK44Xly7UQdNRYiyfXub2xNrqq79V/TwwIEDfIlAYFwIAWIBkAAZ6DSEtyLfsATGjTGcK41rK5gzobL/T0NVzjBkbt85s/8N0UaMaPAeTcWHIgEX/GGXxR7OteXF8LRFk3Os7aiEKujiM35t9oX3oW/4sOAtXvZ9ggfVb8I+iT1SjaCS7aph7+aACltrw9XDDR8fevJezVBFhKgiiojvdt8xp9ZcPG/xgsWFrF69mi8RCIwHIUAsgB8/fuCjPZWe1eyGIoh9xHkzPkLWhMCqQsyxH3TuzPX8Wcx1qY4YiSXxQfzc+B2uXeLzlm7Q5BzT/uhLiKjzd6Padq8hXxDnoRV+3/SFjZstPNokQ/Z9+ZB8IOUIVt3QT1k1Ha60OoNvLz/h9zcKeNEOXbhjKe7zLq9dGJJmKEJCQnDy5EneKzBlqPr+ggULkC9fPpQvXx5PnjzhS8L4+fMn8ubNy6r09+3bF0FBQXxJGDdv3kScOHFYfbjYihsSAsRC8HBLbjnGgpkS3flT62avgYEkiEzohRBYN45agND5soTvnKXs5z+iEyOxKD6I0J+hsEmqg1L8EdD0/EpCRJN9jIiu/o7P5G+wTmyN9POyIOXwdEjcIimcc8fVyBpq2K4DPj96h1y1CiFDKYq01x51RUhM58Yz0BM9svTEmNNjsH79et4rMFXq1auHnj17MuFBojJLliy4dOkSXwomNpIlS8Zqv33//h1z5syJ5IJP78ufPz97/fjxY9SpUwdTpkxhbUMiBIiZQ08+rK1jMQe8iWD2BpQJiw5jPDehe0JgVTDqn0+zv56UYIn7HK0Y0RNRHefAmwGwSaG7Svy6Rhsxosl7lB2n3zt9EfItBFnG5eY92kH31kSZkuLKujPw8fzGe8PQdESD3hfVe1UZnYm476Gyf1cqX8UQv6EYPHgwM0wFpgcJh927dyNjxoxslINGMYjatWuzOUGC49evX+jfvz8bLaFlT58+xc6dVIxHTrdu8sCs58+fw8fHB05OTpg4cSICAw3rai0EiJlDF1iGDFR+VmAOWKSRZ4SEHJAJ+/aRnzTT+bHkc2QM+66Lp+QaYYDRj+iO78+13xGvo/opd1VFl+dWEiKq7L8m5zOqbfVd8wMJZ1JJ9qhR1f1KEgidtg9C/FQJsKjmRLy+Is+gpYimIoRQ9b2qnpuv2b9iUYXFqD20NnviTfGhAtNBiuVZtWoVrKysmJtVlSpVWEX8Bw8esGXSKNekSZPYnOrDECtWrGBzEp80ekIuXOnTp0e8ePHQunVrJlquXr3K1jEUQoCYOVFlwBKYH5rcqAXqE3ohFFbpZT+dCvqDDABdGmimjDgWqqHO91WVYxryIwQ2ae14Sz/o47xGJ0R0KT4I64TWOtkHRWGQIK0H/ob+Rf+zE7Gp61LeG34dbUSIpkS1n0FOQbjc4gpm5JuJtkfaoW3btv+epAuMm2vXrrF5kSJh1xO5WxF3795l87dv38LDwwN2dvLfgkyZMsHW1hYvXrxg7UePHrF56dKl2ZygWBJCEjGGQggQM4f8+3rGG8RbAovHhF2xjIWQDcGw7hWmPvRhlJkD4rhEjbriQyX+8rme0dd5lYSIdGx0LT5CfSltHW/omOQ50+DJyXvIVCYHLq85pVRwaCpClP4tFUdpouOn80/cK3oP2zvswMClA+Ht7c2XCIwVcr0iyK6TePnyJZuTuxWNYlDSoVSpUrE+ggLNSZB8+PCBtem91JcnT1jtmnTp0rH5jRs32NxQCAFi5vz58wf+1v68JTAHorvJanLTVhWRildmvzwORZz4cQBH+XnQlzFmLojjExl1vqOqHr+gx0Gwjid/uq+LKbbRtfggfKZ9Q5r+cgMuKlQx7JUJgrrTWuHk7L2yeWucX3aU90ZGnyMhyvZflXMZJPv3sPFDjBs3jsWMCnTH9evX2fxPfdlRLhGo3vQ8CKdPn2bvl2jUqBGbU6FJglyvzpw5w14Tkoik7FeKuLm5/cuE9fnzZyZWyPVKQlpfEimGQggQM0cEoAv+YcKjH8ZgFBGhS0KQZFRKo9keU4COlThecvQhPkL9QvGt/yek7ZeZ92hPTJ9tbOczpu0Juh+IPy+C4FpCtymKJexdHOAQzxmfn75HhrTZcPPUBb4kMvoUIZribe+DPcX3ssBlihsV6IYCBQqwedw2bnDrl0CticidO3yyhKZNmzKX+oMHDyJp0qRInDgxEiSQr0u2no2NfGSeHjwrQm0a9SDIHYsIDg5mc0JaX3LbMhRCgJgxpIZdXakUrcDcEAad4UnonwR2tvaw8dB9mlNLwNKvWb2Ij5+h+NLqAzIvzilPJatDYtoGYzmfMW1HwFV/eI/+gsQr5b7yUaHp6IdEg9ntcKTPDnQePwRrJs3jvcrRlwhRdixUPU8fkn3ApoqbsGzZMoPHApg7cZvHg2s7N7Ump0zOkUYySGRQFiwKGqdRjGHDhqFUqVJsGcV6JEmShImQiCMZNOpBoyAErUe8efOGzYn379+zeY4cOdjcUAgBYsaQP1+hQoV4SxATxnJD1RZ9umFZKnRtfJ/6DW79E/Ie7aG/qavJVDC17TU0Kh+fUMiM6q/43PI9Ms3LAedcuhUfqhKb51LVY0XHKcmm5EiWLMwvXhNiEg2J0suHmIP/BDHjMCbUESHK1lUnDkQ6VjFNDmniYnfrA+g7vx9L8yowLvz8/FCuXDmW+erTp08sde6VK1dYRiwSDzRXjPcg6D2KcSGZM8tHSm/dusXmBKXpJRTjQgyBECAmCv3AvXr1iinb0FDlkXUkQPomHspbAnODbhiGgkSNpQobOs7k5hLiFQK7LLoZotb1uZMMCIEcY7peVd0Wdc6f7wofuMR3Rd7TReGUzYX36h5VrqvYuO5U/Uz/k79hn9cBSRJrJz5UgURCr1ljML5NbyRImpj3Ro8+RIi25yNQ9s+nzg9Mnz6d9wiMhf3797ORiwkTJrA2ZcWi0YuiRYv+c60iFy0Sj5Ir3eHDh5m9KLmDUcA5jZIcOnSItYm1a9eyuRAggnBcvHiRFQ4aPXo0G27bsmULU679+vXDiRMnWHEZWqYMf39/wFHu9ydQjdi4meoDXRpfxmLIxQbS9fB9ihdc22tfY4H+nj6vMX3/fV1hqG1U1fjXB6p+trrnjNYNvRGKFEPS8h79E9M2qrsPmqLO5/jM8ML3WV5IMCbmUUtdZJUi0uXIgh/ffBAaonq6LWMUIV9SfsPFpJfDFa8TxD6SRwu5Ue3atQvFixdnox4LFixg/YRU0ZwqnVPtj8aNGzPXrVGjRrF+Eh+UetnLywu1atXCwIEDceHCBbY+1QUxJEKAGDEkIHbs2MEKyYwdOxYver/HhMBpaHyrJc51uoblVdcjtLk1q2QZEapoyQSIwKyJ7kajreGlrfFmCIPEIMhsCQpgdSzjzDs0w5DHgz7L2I+/IbdP22tZXVT5LE3OkbR+aEAorBwMf/uOaXs12SdVUefv+p/zQ9CDACTdnyrG0Q9tYz8isujsLnz78Im3VMMYRcizUi8x7dkMbNu2jfcIYps0adKwB9EkPurVq8fEx9KlS8ONXFDget++fVlK3o4dO7Lg85kzZ7L4EIlp06ax9+zbtw8zZsxA8uTJsWHDBr7UcAgBYsTQRVa/fn0Ufl+GTa+D38CpfFzEr5wQ1q7yQNj1PzfDO9F37Nmzh7UlaJiOsiQI1EdfN1B9oevtNbSxZqxIx/XHAm84VdfOxz62rin6XGO+ng29bfq+tlX9++rut+J5fN7pAeyTO7DXsYHitkSFtE7ESRM0ee+fZ0FwLKndAwNNSZAkMXN5UcwypGsMJUL+trDD/J9LMHnyZL3uj0B1KO6D3K4oUQDFdnTo0IEvCWPWrFksCdHt27fh6+uL3r178yVyKCCdPGnIjf/hw4d49+7dv9gQQxJH9kUxUPmi6KH0Yps3b8a5c+dQokQJ3msZ0GgFpT+T0qQRdIEtXLgQJ7pf5D3R433wK/zu/YKdvT0S/02IbF6Z8XSUJ4LtxI+GJnz6/o6/Mg2i21516nfoyjjT9sYXEUOfD8Xt/9TkHZJs1nx/dH0stMFYr+vY2C5t69po8l1R91qIuP7jhncQv0YieLSOPqOTukQ0Xm+/v8xfRY+uz5vi39PmexP8KRhegz8j957CvEc5qox+EKqMUEjrUExmrWR5UKJWJQxZNoP1qcptqHbcJZStr+q5UwcXTydk35iBue7kzZuX91oW3bp1w+LFi1ml8ZQpU/Le6Dl//jxKliyJZMdSwyapetkTv9X7hF71ejLxZ64IARKLkDpdv3497GWigZRsokSJ2I8X+etRXubjbS8g1F5PpVsFMWKsxlpURLe9MRlbun4qrGuj29DnQtr+nxt+INQ7BPF6urO2Ouj6GOgaY7u+Y2t7DPXdUPd6iLh+aFAoHlS9iZwn5MGkqqCqgR0VsSVEdIH/ZD/8vPwDuc4U5D2RUeX4qCM+iAUDxyFpmpS4d+k68pcphpodmvMlqmG0IiSOM9LvSIUS8YqiVatWvNdyEAJE9xjEBcuSS/yToJAqT9IQJlWtpAwGI0eOxKNHj3C391Mc73YB14bex8EOp3C40xkcaH8SR7ucE+JDoHfIuNK1+DB1FA2/3/t/Il538xMfBG2jMW1nbG2L9B2IatIWdY9zVOu/6PoQqYan463IkDEdcdIWVf+OuvuoT6RtSTs1E+KVcIPP4W98SXh0cXyUcevMJdTv3paNfuxauo73qo4qgkcRZevr6vwr8uvvbzyp/wrXftxiGTYFAm0xiAChPMWWBIkNykowfPhwlpGAAskpU9WkSZOYCDnQ4gQTGHNKLcUPK1/+LoGxYSw3VFWJbnsjGlK6Mq6UYWrHTRHFbfc78ht2WWXHSM1fSXO6bgSaQ8dVnWMb3fpfN39EHDsrxCsXWQzrw9iMiKqfEdvXUsTPd8zqwlyTI6Kv47V+2kKUqlOVvZ7Ytg/aDA/ve68qmoiQqISIrqC/lSVZHoT2cMK4/yay+hICgTao5YJ1586dcIFIlH2pQoUKvBUGBbUEBAQgV65cbASAhpCiShUrYS4uWFQchkRHu3bt0C/RMPwMjfzjJzAdDOlaoMrNW5XtiWodydVEX8JDQh9GiCHOQ8Tt/tz8PTxWJZUdMNUVSGwbYNpgLG40xrId2qDOdaBsXe+9X/DjnA/iFowHvye/4Xf3F7Jsyg1E8OLQlyEdHcbolhXV8X7R6zGLl3HJ78p75Kh63FQVAtJ63UrVwaKzu9nrdgWr4L9rh9lrTVHXHYvQ5D3qEvglAJ79H2Lp6EXIkCED7zVvhAuW7lHr2V6DBg1Yeq+uXbuyyPuVK1fyJXI+fvyIqlWrYtOmTTh69Cir1kjuRnPnzuVrmDc3b97E7Nmz2UhHpwS9hfgwA3RlUNLfiWnSN/oc9TA3Am/4wya57Iahovgw1DnUJ8ayD6Z8HNU5hlGt+3bMC3jt+YKEjZMg6EMg7JPbI8u28OKDDOjYEB+Eqp8t7Z+qx0MTYvr7ga/9NRYfqqIoUhSf51JCmKiKBOsTVUWTNtgndkCGlXkx5eBMVpNs6NChrEgexa4KBKqisgChyoqk5CjdKxXAoxReJDQUofzE8+bNw/jx4zFkyBCWRpZeU9EUc4ZGhcjlitQujX6U9amGv7J/AstD8aarOBkSQ3+eIrH52doQcbu/L/BG/GGJeCt6THWfo8IY9seUjiltqzSpQpTrymzVp63uwdrFGhlX5kDcAvGQrE9qeLQLWzc2hUdE1NkWdY9RTKjyt7xlIs45p+ZV4jUx5FNkTIs756+y19mL5MOZnQfZa03RVEwYQoTksSuK/L0qI+OsUsg8qRR+Jwhmxe7WrVM/7kVgmagsQF6/fs2G2uLHj4+4cZXnxKdMThkzZuQtsPVoFISKpZgbJMioQGDPnj2Z8KpYsSL2NjyKIh/K8jUE5oKyG510A4w46RtDfIaxoW9XjojHlIoOWjlawcot5t8tcz0flnidqQodG8VJHaJaP9g7GA9q3ETCpkmRfEAa3huGoYQHGa7qGq/qbpsmx01Cnfd+XP4OKYeHr+ys72NYp3Nr7F66lr0uWrUcC0jXFk3OCaEPESJtS8S/7R8nEN5FgYyTS7IsnidPnuRLBIKoUVkZvHz5klVhjI6rV6/i9+/fvCWnffv2ePLkCW+ZD1Q9slmzZpg/fz6rKtnKpbNwuTJjpBufOjfA2MQUttFY8ZnmhfhDYx79MPdjHNvXujEdX+lYaLpN0b335/UfeNz4DtLNyQL3qgl5rxx9Cw9Fg1LRqIzYVgVNhYgqx1TV9RSxS2yHnzd+8JZ8+1RF3X2XyF44Lz6/kT8wyVG0AF490J3to8k2qX0O+XmPaoqJQAThgsMDDBw7mPcIBFGj1ghISEgI2rRpg7p166Jy5crw8vLiS+WULl2alYdXFCG1atVCnz59eMs8oLTCHz58QAOrlv+qlAsEhkLdG7GhMNbtio6I2xz6LRj48xc2KaMPGDTFfdWU2NzX2Pps+lzFSVNiev/nVe/xbuJLZNuTF46ZnHiv3FjWh/BQ16BUdT1FNNn2qI51TMcvOtIvygbP8S+Za5shiWNlheCgIGyauQT5yhbnvbpBo/PB36PKpCnXN53DvIpjMKP4UDw6exfZiubC5cv6D4YXmDYqCxAKsF6zZg2LcaDYjixZsqBUqVLhsmLNmTMH379/Z1msZs6cyYQIVfguVKgQX8P0uXDhAsaNG4f7A1/wHoHAONH0xm0pKDs+3hO/wa1v9HU/LPG4amMImgLS/ulqP1X5Oy97P8bvu7+QdVdeWDnJb8W6Fh66MjA1eb+m+6Kr82DlYIVETTzwduILnR5TRZQdE0rDO6P7MDy4chOVmtXjvbpFm3OpSzZ2XoTpRQfj7Y3naLepHwZcmIyGc9qjxJTaWH1tK0taRPHANFGgesTERQLLRuU0vORuRNmsqFq3RO7cuVkMBGXEIkiMULwHBSEtXLiQjZhQnETBggURL148to7E169f0b17d94CU8uenp5Gm4b3zZs3WLp0KdvnOSWWItTQj1UEggioGhthqHSY2hoMUaGP7Ve6rUGh+NzhIzzWJucdkdHXPkaHKsaTPiofR4Uh06tK6Poz9XUeVfm7wb7BeNryHhI28EDilslYn65Fh77RKD2sAa9RRR43vIMmFzvzVsyoc/yiWrdD4WoYtHga5vQZ8S8tr74wRNrdiAQHBWNuuVEo2KwkSnWT1z1RRsTj8/Lkdfg+8WSZVE0NkYZX96hVByQilOGKRkZoRISg6pj58+dnr4OCgthoCSleqh/i5ubG+qPCGOuAUAo9SidM1cuTJ0+OLZX3IMhJpJkTGAfGJED0bZjrYh9i2kbvcV/hUNQJThWdeU949LmPujJADWXkxYYIIbT5XH2eP1X/9u87P/Fq4FOknZUZzjlcTE54RMQUhIhn85eoeboZb0WPuscwqvUXDZmIdDmy4NT2/eg4biAy5MrGl+gHQ4oQEh9TCw5Ag1ntkLl8LtanznHbPGkBUtnHZ/HBZBc+e/aMPXwml/6kSZMib968cHaW/wbTQ20KaD99+jRcXV1Z8h9KdEQPtSm7qq2tLVvPEAgBonu0EiCUkpdExqVL8kwPNOqhOKpBkLAg452CtqPD2ATI/fv3mXiiGJYRmSYiWPZPIDAm1DHG9GUw6lt4RCSm/dB4e0KBzy3fw2OD8tEPfeynvtxCCEMYebElQghVPtsQ16Y6n/F5zQd47/6MzOtywsrFxuTFhyLGKESk43ug/GZUPdQIVjHU9NGV+CDWTV0Al3iucHRxxpuHT9F50lC+RD8YUoAcm7YLQX5BGD5mNu9Rny/vPuLUtn0I+umHImmy4U86d7gkdMNXz494du0OnH6GwN7eHjY2NkyQxK+WD3HixGHvff/8FS7fOgb3Zzas7giJktSpU6NFixYsS6u+EAJE96gsQA4ePMiEBo16SOzcuZO5WF25coW16aSQklWEMmBRPMiyZct4j3KMTYB07NiRbbNIqyswZmJLhBhaeOgb32U+gE0cuLaLPFKr633Vp/CIiLkLEULx8w11Xar7Oc+7PMSPU95wyOAEhPyFg7UTyq2vgfg5VKs1ExWxLTwiEttCRNl360itHSi+sCJcUoYvSKiILsUHsWXOcvz9G4o6nVthcO02mHtsC1+iHwwlQGi/yb1s2aX9sVpeQXF/rRAH1u+D8WbJbeTJkwf169fnS3SLECC6R+UraPr06Th27Bhvybl79y6SJZP7sBLv3r0LVwmUcHR0RIIECXjLNPj27RuL9RDiQyAIg4wuaTI3/E79NjvxQdDn6fszY/t6MOR1qe7nhP4Kxu0Cl+B73odVM29+uxua3+uOqkca4WLfkzhYeSte736Kr9c+Ymu2FdhfdhNONNnL3x09+hIf2vxdeq+679fm+pSu7+iu89CgEDjEd+Ct8Gi0vSqs7+zqAp8vXnBwcoTfT9NPzy8dp7O7DyFT3hxGVdstFH/xJ7k1ko3Pj9teDyPZqQLjReWrqEyZMmy0Q4KExvbt21GjRg3eI+fIkSP8lRxSi4b009MFlHI4VapUvCUQGC/qGEOS8aTpZK78PvgL9rkiGyi63OfoDCRDoO/PN/drRJP9+333J65nuQDHjM7Id7c4iletyJcATh7OqH6sMYrNLY+PZ9/h3uxrKLWsCmqcagrHJE64NuIcX1M56hrNqiL9Xcng1BR136vO9Smtq+r6ITIBYuNix1thaLJ/qr4nf9kSrAbI26cv4OAcll7ZFFHc5/VTF6LXrLG8ZXwk75QLK46tZjHIAuNHZQHSunVr5n4luVh17tyZiRCqC6IIDRc9fPiQvab5iBEjTK4OCGXkMqfUwQKBIGp+bfiB+P3Dp97VtfgwFtQ13tTF3ISIpvsT7B2Mh7VvwSGtI9IvyII8KZUfb7csCVB0VjmU21gLSUrIPydjyxz4dN4TH069xc9XYYX0JLQRBtGh7O9Sn6afp8l7lV2bitdsxGUx4Xn4FUICQngrDE32SZ33JE2bEi/vP0bPcg0x/D/NYyViG8V9vnL0DJKlT81GdYyVv7J/6dtlYyUjBMaPygKEqqBTkPmoUaNQoUIFvH//HhcvXmRl9yUoEIjiOGi9Ro0aYcGCBdiwYQPc3aPPq29sfPr0CUmSJOEtgcC4MSeDz9AEXPaHTQpbQCFAVVfHUxODyZDoc/s0NdyNBW2338bdBgVflUKFlXXwuf9H7Cm6DruLrMWhatuwKe0SJi6iIlH+JDIxkhK3p1zGuS5HsL/cJnw4I19fE8M5JuhvxvR3VVknKjR5r3RtanN9klvb9ZFnw2XA0mY/1GXshkWI6+aKR9du8x7TIuJx+m/MDAxYYPzxCCmzZMfp1+fC1agTGCdqOfJlzpwZq1atwvHjx3HgwIFItT0GDRrE0qiRANm6dSsWLVrEMmCZEoGBgfjx44eobi4QWAA/Fnsj/vCEvKVb8WEq6HNbTU2I6HJ76bgmK5uKuVrVvtQSdS63QtWDDVHvRhtcHnCSr6WcghNKotqRRmyqsLUOvqz4gOPF97DU8LpEbWGghQFvKMOf+P7YC2c7HkbNU03/Zb/S5vM1eW/2ovkxf0JL3Lt4nfeYDhH398SWvUiRMS1cZILKGIjpfKRqkJHZoALjRi0BEhPFixfnr0wXSv0mpXsTCATmy58XQbCKawUrV/nPoCWKDwl9b7OxChFpu3S9fdEdT3t3ByQpmQI78q5WKeC8SMKyaLOuD8r0qIbVzefwXu3R1iDX5P2avk8dfnn64njjPah+vMm/2A9t91VT0qRJDK9PX3hLf+jymEb8W98+fsbayfMwdOUs3mP8+OT1w+67+3lLYKzoVIDkzJmTvzJtEiYMeyIqEOgCfacqNUbjztj5Pt0L8Qfq7rtORqcpig8JQ2y7Pox9dVD8fH1tgyrHsdicCqh/qw3ccyVimbCiQtEYLNC0JL6/9+It7dCVwUp/R5O/pen7YiL4VxCO1NyBKnsbwCGho9afo817iwbcRYZ0yRH66TXvMX4i7u/1E+fQu0IjTNi2nNXkMBUoFiRriWz/atQJjBOdChBjSs2mKV+/fmUVNwUCXSGJj9iulyAII9Q3FH+D/sImtTxDn7bGqCkLD0UMuR/6FAES0mcY4rPo2Kl7/LJ3y4vg38oz9igzfm0dtM8oqY1RHRX0NzX5u7reFgo6T1YuNUqkrqT139bm/SQ+CDs7G4SE6NZtTl8o21/KerX43B6kzJiW95gOHhVTsArqAuPF9BWDjlmxYgXWlhC+gwLdEFF06FOE6NvAMid8JnyFayd51VxtjpsmRqexY+j9URQIyiZ10ea9mqDJNUCpd/eWWI9dhdch3+jwhXfJEIzK+P0b+lerOBBtjfKYiG7bo0KT9ygivZ8m98+JkCllDr5EM7TdHkl8SFC20Ih9xkR0++v9WfY76R65PpKxQ/vzzv4zLvy4ynvMh1u3brHSFhQqkCJFClYg0c/Pjy+VQxloqQYfrVOxYkWWNEoRuib/++8/tjxu3LgsuVRspC4WAkSBw4cPs8KKtkkj5wwXCNSBhEZUYkOMhMQywbL/H4LhUMRRKyPV3ISHIsa0b4qCQpXJUGgiPCRujjuPchtqofGTjkhRMQ3vlRtO0ZEoYzLc3a2ZUaWNUa0u0Rm1UaHKe6R1FCdFfn39CSc3F95SD2V/TxcYc0xpdPvr5/sLdg72vGV6eMEHzlamXYMlIv7+/sifPz/L8EXFssnriKqzd+nSha8B/Pz5E7ly5UJAQABcXFxY0qh8+fIhJCQsHTVlp23fvj17Tdcnldjo168faxsSIUA4J0+exNOnT7GowireIxBohhAYxs33hd5wrhtXK2PVnMWHhDYGtrkiHRNtj0vy8qnxYMEN3pKjivFbe2JznF5wkLdURx3Dmp7W6+qJvSYGveJ76LXiFBNO7s7w//Gbt1RHlb+tCsqOGz1tNkZi2ueJ7fui25ThvGV8qHLOKOGDr68vb5k+VOWdrqfevXvj9u3bePPmDezs7LBnzx6+BjBu3DgmNsibh8QI1eH78uULli9fzteQZ6wl8eLj48Mminum5YY+VkKAyKATcPToUWyov5P3CASaoar40JdIMeQTYFMl5GowMrTPxlvqY2lGuRAh8mOgy+OQZ2hReB59hQ8n3qhsXBNO7i74q4YLljp/m1A0oHUlRNTdBkKT9xBuydzh+8mHt2JG089RRlTHKlnSBLj/8LVOjqWuiGmfb525yEZA8pU17cymVmUczSoO5NevX2yeKVMmNqfRiwQJEoRzn9q3bx+bt23bls379u3L5tu3b2fzz58/4+PHjyhSpAjc3NxYLT8qNE5/49q1a2wdQyEEiIwlS5bgaNNzvCUQaIa6okKMlBgGRfcc60PWcC2uuU+zpRrjlrzf+tr3THlzIG1oFt5SnZAg1QqsqWtYR2UgS0JEWwNal8Z+VCTLlRpfnn7kragxxLZI5MuTHnv3GU82ppj2mwonzu07GhN3rOQ9potdPmesOr2Wt0yflClTsvn69evZ3Nvbm4kJxWLf7969Y/X3pKRQqVKlYuUlXr58ydpPnjxh8zJlwmrdlS5dms0fPHjA5obC4gUIVT0nBWibUPvsIgLLRVMxoQ8RIkZBog5E/rrlE1IOSsdb6mEsRrhkPEWc9I0liRB9Cg+CzteXZx+RtWJu3qM6to4xxyiqcz2oIy6MXYh4ZEqO317Ru5Ho47OjOyb3HrxGtqyp2Wttj522qLLvUzoNxKKze+Dkon78BNUMmdyhPzoXr4WjG3exPumakSZDEscqDhziOem8gKeqUMwGEfQwUO3J7+lv5kKlSIkSJRA/fnyWXphEBY1+EF27dmXz79+/4/fv35FKSdB7SKgQjx49YvMMGTKwOUHB7IQYATEw5FO3sYhwvRKYF5YoQqISHRK+531gn9IR0CCdvTGJj6jQl1GniCWIEEPs4+srT+GcIC5vqYcxhBTowpDU1/X6J+AP3t2OXHuDPk8fnxnTsRg6sAnWbTrBW/oTIZru253zV9E4c3G0yl0e3cvUQ+4ShVQWH/cv38DIxp3RJl9FdClRm4mPMvWqYfG53dg0czFfKzySENHXcZCQjke8LO7/nvobGoorJr71/oRPjd6pNRE3boSPE7t58yYLGSDXq/LlyyNJkiSsf/Xq1WwuxXDQCIgiSZMm/SfC6P1E4sSJ2ZyQhAyNqBgSixcgpAwdfE0304PAONDU4NenUIjJIDcUitsR3aQpqr7//Zw3SD0+7KmPKaGq8aQPA8uS0Lf4eL7xIfYUXYc1feai2VL5U0t1CQ0Oy2ajCy455OKv1EMXBqQ+rtfOu4diRaNp+PxUnnpU1e+OuqhqRGfJnBKfP4ePS9G38R0Vt3GZv5IT4OePmd2HYtWNY1h0ZhcmbF2GfvMn8qXK+fHNmwkNEhxb5yxHx/GDsPrmMSw5vwczD6xH0Wrl4fn0Jfx+yuMVokM6hvo8Hs7pXfDixQveMiyUqYpIvyArsm7Po9Zk42LD4jQUGT16NJtTzPLBgwfZqEapUqXY/tGoCAWkExGDyaktuWQ5OcnFpRRPQkgjNdIyQ2HxAqRSpUr4dfg7b8UedOOLrUmgG9Q1orUxutVFMtIN8ZmKn6XO50V8nzRFRUzLFQl46Qdr2Q+6jZvpVPOVUNd4EiJEfQz1W3h35lXUvtSSTa+SavZUNvB3IO7uiT4Vb0RDU1/ownDU9fUaL2l8rDp/FBsbLYbnCv0Ynurut5OTvcwIDF+rQZ9Gd3QoXhsT2vRGjxmj2IiHi5sr4icO77qjjL5Vm6Fco1pMcIzbvASpMqXnS+R4PnvFRkWWXdzPe1RDEiLqHBdVrp2/6W0w7/CicGloDU3cgvEQt4h6k1NKZzg4OPC/IOf58+dsXqFCBTYnqlWrxuavXr1iIyLkmvXhwwfWJ0FZsKRRjowZM7K5oih7/Vo+YigJJkNh8QKEFGOR/EXg9yBmta4rFI1/Q934okPZ9kScBKqhqlGsquGsD6RtVDZpgi7+RnRE/PvSpA5vRr9AqlGmF/uhqXGmTxFiTr8Hhv59c0jgiEDvAN7STCj0PDQSJ+eqZ9wZO3S9anPNSu+XJjKkF5/fiwdXbmFI3XZ8Le1R10CWKFQgMw4cucJbYWjyt3QBXXdvHj+Hr/d3FKooD0BWlZA/wShcSfl7Pr15h+ENO2DO0c2Il9Bd4/2TjrMujs/v+AGo1LgKNm7cyHvMCyokqFhrhtytpHgP4sePHyyWhILRiWzZ5BkgyZ1L4vHjx2yeJ08eNjcUFi9AiAVN5yL4RCBv6RbpBqc4mSLmsh+GIjoDWV3j2ZAoGvgRJ4mo+o2VYK8g/A0MhUM60ylKJRlS2qDt+82Z2PgN+/HMBz9f/4CtS/ggcnVFyLOzD5AyT1rein10aUSrcs1K3w3FSRn0VH/I8hkyI1v1tLzRoc1+VqqQHydO3uat8Ojy+KnDypUzUadzC1btXFVm9hiKjHmy81ZkBtdug+n71sLdIxHvUZ0xE9ahUImeqFZ7BLLn68R7dSNGXEsm+GdkmzJS3Mbdu2HHgmqAUG0QaVnBggWZS9X58+dZWxJeZcuWZXPKpEVV0g8cOPAvLoSKGRJ58+Zlc0MhBIgMGuZq4tSAtzRH0TiPjRucobGkfdUEUzDO1cFUBEdEXg99huSDwqpNq0NsXNdRGVSaoMu/pYipft9j67fqQo9jONvxEJJXSAsru8i3XXVEyOW1p1Gub03eMg50aURHvGYlkSFN6iL5vmuDtvtXqkROvHz1ibcio6vjp87xeXrqHvbv34y6qfIzV6zo2LVkLdoVqIyUmdJjxOq5vDc8qyfMQdkGNeCRMnwAtCo0aj4RQUHBuHp+Pg7umcAqfeuSO3iI93G/GLzQnq4ZO3YsmxcuXBiTJ09Gs2bNWDwIuV6VK1eOLZsxYwabU5B648aN0a1bN2bjDh48mPXT92HgwIGsUnrmzJmZMKEg/SpVqkQKXtc3QoBw/vz5w1+phnQjU5wsHXE8IhPRYDc3UWLsBH8Pxp+vQYhbIB7vMW40MbBiQh9/09SIzd+k060PwNbVHjVPN0OJRRV5r+YE+PohfsqYffU1ce/SBl2LEGnSBnrCa2VtzVvqQ/ukq/2KKRWsLo+fKjSY1Rb3D91E+60DkDx9GnQrVQcfX3nypXIoy1X7QlVZUPmKq4fQqFcHviQyd85diXZ5dHz+4oNJ4+SF84iObauiQLEeKF91MJuKlu6NLdvP4PD6HUzojGnRnWXs6l+tOf6rMAuLakzA1l4r4P1G+WhOMEKQvWIuky9KSGJh1qxZTEQMGzYMmzZtQtasWdloh2Ldj2XLlrHwgq1bt7LYj23btsHV1ZUtJ4YOHYoGDRqw2iB0TIoVK4ZVq1bxpYYjzl8auzECmjZtis2bN+PcuXMs17EhefbsGQ4dOhRlJXRhTGvH7feGvREaI1TvQ4gPw/OixyMkbJwE8UrG5z3qYajvviFEgq4NUlP4Xsf2bzdlvXq7/znKbazFe6InpuvAx/MbNndfhq57h/Ge6FHnutKFAaxpRi19sWjIRDg4OqDd6P68RzX0IQbIkN61ZbTMEIzeFVTbY6jq9/zuvmu4tuEs2m/uz66Tl/cfY37/sQgMCICdvT2SpE6BZ3ceYOHpnXBwcuTvUk6Q7D0dilTH2tth6YYJVY9jxhxtce3CfLjFc+E94fny9TsmT98CVxdH+KfKhZzFCiBDLnksA3H+21Hc2X0VF1ceQ5KsKZC3flEcHL8Vwa5/YBffAfayCT6hyBUnK7MzNYFGEshV6e3bt/8KAsYECYOSJUsiz5UisEuuXrbVxxVvo1vtrmykw1yx2BEQCsChCuikJufPn49NtXf/e0oWcRJohziGYuQjNvh5+QeCPgYK8cHR9ecY8/faWH67n6y6h9yDVN+OmIzHg2O3oHj7sAw4xoahn+LHBFX1rt897Ml6dNC2S5M+aNW8AqbM2MJbUWOoY3h24SE0mC0P0KfrLl2OLJh9ZBNLxztp+wrkL1cCS8/viVF87Fi0Gi1ylEW3KSN4j/qsXNIPjVtM4q3IJE7khtnTOmPsqFao26VVOPFBuCR0RfEOFTDw0lTkb1RcJkROoP2m/qiyvyEKTymD9E2zIkvvPIiTVRScNiYsToBQlchRo0bh3r17LJVZhw4dEDjPCblSF+JrCPSBECECQ/JxiSfeTX+FzGty8B7jgwSBocSHhKE/z9AYi/CQiJsmHnzuqx7kS0QnQj4//YBctY37XmVMIiTgtx/LxhQd+hQdirRuURFnz9/jrejRZntU/Y4H/PRnKYslFK87J1cXVGxaBza8rkR0nNt9GOvvn0KRKvIgZwlV9+H7j1/o0HU2Tp25o5OK5dmq5EOnnYORIK0Hi7eKmzYekpVOhUTFksLaSnN3PIHusSgBQsNhI0eORPfu3XG19VNMz7ACA12jVt0C3SJEiMAQ0MjHj9PeyLojD6xcNKv7oe9rNTaFgLmJEEl0GNPvy4+n3jhcfRu+Xv+ENHXkefd1QRyrsHSbxowuDfqrx85g5ZgZzP+fXH1U5eapC1HGf0iiQ5fbqQo5c6RBlVrDceu2vJ5DdOhz28j9yiNzMt4KQ1X3LUUoBez41r2xdMQUzOs3BpcPn+JLVOPg4WuoUqkAdmwaqVLCAGXHRdXftJAg3Qa3C7TDIgQIhbnMnDmTFXHxm2WPUR6zWVCSwPAIESLQN1+3fkLyXql5y/gwJwFgyO+zotBQnIyFX56+ON/tGPaWWI/L/U+iyMxyqH+rDWwipN1VBWWGYOCvANg6qPe3NDEodYWmBv7bpy/Qq0IjzOkzkgUab5mzHC5u8fD05j20K1gV5/cd5WuG8fX9Rxxet41V9iaRcnTjLsyVGcPzT2zla8Se6FBk8bxemDezK6bN2oaS5fsjX5Hu2LglaoNdX9uaKl86fHokrxQfEXWvGXLb6jB2IJKlSYkiVcsysXhglTzOgjJbde01DxWrD0WJcv1Qvc4I9Oy3kI16SBQulAV37r5Ezer6/y6HWP2N1YKEgvCYfRC6n58fRowYgVatWmFxHs2CjwS6RwSmC/TF5//eITToL5J2US1QUBn6MmyNSXzo2jjV5XfamIRFTHx/7IUzbQ/CPoEjsnfLi5TVwleG1gbF6+XJibu4uf0Smi7uzHtUQ51rTt/GeUwB1v+NnYkrR8+g1bBeeHztNmp1bI5EyZPypUBwUBBGNO4CZ1cXVGhcm8Uf/PT5gbjx47GK3PcuXYNz3LhImMwD7UcPQL2kuqkBoi/I5ShP4W64eWkRbGyifh6sbmB6TN/tYJkwmFpwAIbfmcN7IqPpb9X1E+ewdPgUpHG3wffvv9G5QzW0bCaPW6Jq8Bu3nMSSFQdl+7zg34hH5lzt8eTuSvZaFZQdD2X7HLEv+LgfWtrUQ5kyZXiP6oggdN1j1iMg9OUeNGgQy38sxIdxYUoGhsC0SNAgCX6c8uYt9bEE8UHoenvouOlqMhXuzbmO0zLxUXF3PVTZ30Cn4iMito52CPqtuguSMRLdCMTts5dx/9INLL2wF8WrV0D7MQPCiQ+CYhKm7PqPFcO7dvwcStepwtafsX8des0ag+WXDuDK3mE4sKS90YsPggxwJ0d7/Prtx3v0z+fH7zG9yGDUHNeM9yhH0wcUBcqXRIEKJTF3ZjecPznrn/ggKANYl441YG0VB35+QayPRkPc4yvPfhUVmgpl6zKOmHN0Hm8JYhuzFiBXr15F1apV4eHhwXsEAoG5Y+Nqg78hfxH0IZD3xC5k6Bub+JAw1u0yBU612s9GP+pcagknD2feq1sUjcA0hTLh28vPvGXaKBMiCwaOw7jNS3grepr07cwEx6QWOf/9LWV/09i5ffclnJ0dokw/K6HufkX3vf6v+Wy029hPr8kMOk8YgvRpw4tHRWxtbeDi4oAXrz6ieNl+mDROno1L38SxiYPgEBEHYiyYtQC5ePGiwWuKCFTHlJ50CkyLtDOz4Gmreywbljro+poUBr758uOJN0ouqcxb+kMSIff2X0PKvGnZa3XQ9Em2IZBEw5IWLVGhSW24uIUVS1OGtL40mTJ+fgFo1X4atqwfznuiR1f7GyT73LhJVEtNrq9rx8raCvmLdkevvguxcnFflC2dmy9RnYjHQ5XfWnIT/ZspDsuCKoh9zFqAUNn9ePHiYRLm8x6BsSFEiEAfOKR2QI7jBeD38DfeT3/New2LEB/mjXMqV/x4Zhg3n1/ffLFvxEZUGdGQ95gPI8eugaOjPeZ2LRrJqJSEhjSZFP7n5VMUDBn5Hwb1a4iECaIXXYro4hjUndIKs0qpVsiS0ESExLSdF0/Nxo1LC3Fg9wQUKZyV90ZDDMdSHX4XC8KIfaN5SxCbmK0AefLkCa5fv85e+8G0/WbNHSFCBPoi/bws8H/phy/rPvCeqNHldSjEh/mTvHxqvNr5hLf0B6X0nVNmJDpuHwRXDzfea/pcvPyQZUZ6+PgtlszvxXvDiw6TJKKxHIXhfOPmc7RoWp63VEfV4xLVbxC5Xjm4OPBWeOg9yqZYRUfCQ8Lf1R9/vP7wliA2MVsBkjlzZnh5eSFZsmQ40HMHgv2E358xQ8afECICfZBhcTZ83fCRtwQC3eCWOQF+vvrBW7qH7lm7CqzBo4F3mPjwyJKcLzFtrt14itwFu2Dy9M2YObUTq/9gFkQUHopE6KfYB7d4TrylP6ISD7+8fiKLX27jEhrK0LH4kEhXKD3LUCWIXczaBevSpUto0qQJEpdKjoOVNuNwje0saFBgvAgRItAHth52CPaN+iGEGP0QqIuNkw1CAvRXU8Dn0Tf8+f0HbTf0NRvxse/AZXTrNQ+njk7Hvh3jULhgFr7EhIlOeCiisM6CxXvRqX113lIfdUaHIooMmkYvm48OhapieMOOCA7W7cNZnYxcqXpMNcQtVTz8+KG/hwcC1TBrAUJkzJgRCQokRq3zLVBkRllcGXgKe0tuwOMVJjq8awEIESLQNSF+MkNRDIIKdMjzDQ+RrKzmtWZiIlH+JGi3tC9mlRqO8dl7YWbJYbi06iRfanosXLIXs+fvwqUz8+AePy7vNWE0MZL5e8qVzo1Z83bwTs3QxtDPW7oYVt88CgcnR1zcf4z3as+uJWtRptJAFC7ZC3MW7OK9aqJH4SHx4fcn/koQm5idACE1v2fPHsydOxfjx4/HtKOzYe1gzZa5ZUmAyvsaoNqRxvB9+R27i67DiSZ74fviO1suMB6ECBHokqRdUuFu6asI/h5ZhYhrTaAufh9/4cvVD8jUOifv0Q8ZSmXH0Jsz0f/cJDZdXHmcLzENPn/2wa3bz1Gj3kicPHMHJw9PjbbgnkmgifCIQM1ywXB2csDHj9HXKwoODmVV05u1noK6jcdiwpSNbBRJqiSujQihmirxErjD75f2NUio+GCHwtXw9+k1HD84FVfOzcOHj14oUqo3Ll95xNdSgZiOq47ESWhgKFxc1Ks9ItA9ZlcJnYbVxo0bh1GjRmFQvJgrSH6+/AG3xl9A4PdApG+SFTl65udLBMaAqJgu0BqZ5rhf/QaSdEmJT4s8ke1AXljZyY0gXYsPcm8wJYw5RauxEvwrCLuLr0elnfXgmj4sKJzOvS6PZ8Rr6fnZB9g9dD0GXFCvMrI616RO3Gc4XXvNw/0Hb5AubRL06FobBfNn4ktMEF0ZvqFA43bb8c3bH89eeCF9+jQyQWYNssLixKHlf5E4UTwkTeKOO/dewfPdF3TvXAvly+Vlwu3ylce49+A1rlx7jCyZUmDF4r6smKG6ldIl2hWojP+uH+EtzXj/4g0G12mDZZcOoLzNc94rx9vnJ5q2mowSxbJj5NDmvDcKVD3GjmH2YcT9pu/f6fkHcHX9GTgniAufgG/4KxNxcaytUGJxJbyO+4ytl/lUOvTP2Ru5c6ue/ldUQtc9ZjcC4u/vDzc3N5XEB+FRJBmqHGiImmeaIdA74N+oCD3hEsQ+4um0QFu+bPqA+JUTIGHdxEg5NC1edH3IlwgE6rOnxAaUXFz5n/ggA18y8qXX6hj9qnJ371UUalmGt4wXGvWoXmcE7O1sce7ETKxZMdB0xQcZxToSH8ThE88RIhMZp/a2xLsHfXBmbx2cODSVjQzR/NSRaejepRZKFM+JzWuH4vmD1ejbqx5y5UiLbFlSo13rypg9rTNLY0u1MwoU68lGGDQRjqsnzGG1V7SBRk9GNu6E6XvXRhIfBLnaHdk3CQePXOM9StDiGCvu92fP95iUpy98P3/HgEtT0P3gSNQ42RQ1zzZHmdXVcajqNvg9/s3W/eMThMSJE7PXgtjDrATIw4cPUbZsWXTo0IH3qI6VjRXyjy7Oqtpm75EPp1odwP6ym/DhzFu+hiC2IBEihIhAU/4G/2UVcIl45dxh5WgN7/1fLX70Q6A+H069hVvWBPAoljxGoaGNEFH2vloTmuPQ+K2YU24UgoOMI6Dp6PEbaNJyEoqW7s18/yvVGIq2nWbKjOjamDOjK1/LBNGx8JBIkTwuAgIinLsIn1OqRE40qFsCHh7RFwts2awCTh+djglTN7Jj/23HMr4kZoKDgnB65wE0G9CN96jHgyu3MKZFd/Qq3wA9po9C0rSRRwS+efli6coDqFBtCL5/j+KBro6O8cdXnhhQvSW67BnGvic0KqSIS2pX1LvRBi97PcbHxZ54c+0V3N3d+VJBbGFWAoQKD+bLl48VH9SGJCVSoPqxxqiwpTYeLbmN3UXW4s6MqyKVbywjhIhAExI1TYofp8MKxqWdlRkfF6lXIV0gIHK6FYCzX1y1hIUkRDQVIxI2DnbovHMwclTLh0XVxvPe2IFiE0h0bNl+BsMGN8WlM3OZMXx0/2Qc3DMB1aoU5GuaGHoSHhK5snnAy9sPX75FiLvQ8DNdXZ2wf+d4bN0wHP0GL8XX9zGnG6d1WuWpgC6TVC9GqMjUzgOxfORU1GrfDCuuHES+ssX5kjAOH73Oarx8/foDG9cMwaPbK/gSBXR4nNdPW4huU4ajXOqavCcy9u4OyHE4PxAq++gfAbC3V88lSqB7zEqAFClSBHPmzMGQIUMQ54f2oS0OiZ1QflMtlkGLOFpnB/aV3ogDFbfg5oSL+P3+J+sXGBYhRATq8GbkMyRqkZS3ZD96dlbI2jAP+w7rCm2Ny9hAxH+ojiQgUuZNh9/eP/H1mWZ1ZaS/E931Et2yNIUzocKAOt7QBTkAAP/0SURBVEhTKBMOjNnCew2Lr6+fTHz0wrBBTbFyST/mHmTy6Fl4KJIqRTz8/BnIWwpo8fmJE7lh0dyemFS3Ge+JTGhoKMa16oVBtVrj09v3SJjMgy9RDXJx6likOtLnyII5RzeHEx4RXcDWbjiOpfN7YcSQZmzbIqHDY01uYNeOnUHhKmV5TzTILN6k3VMiY5GMeP/+Pe8UxBZmJUCIRIkSsSD094OeIF6oblL9kXtW7gGFUO1oYxYrUnlPfTh6OOFC92NMkJCr1qW+J+B16zN/h8AQCCEiiInfd38i8E0AEtaT32ylaybfiGLwPPSS9QkEUaFMLLTb2A9L606B1yvtfu+lvx2d4IiKWpOa4+GRm/j1xfC1DKrUHo4lC3qjZnUz+O01oPCQ+Pz1N1KnjMJLQ4ttqVg+H7p2qoGuuUtgVJMuzM1Kgl63yFkWhSqWxKobR7H12UWMb92biRKJ8a17YeGgCbwVnm8fP6NPxSYYt2kJGvRsz3ujpn+f+pg1X0maYR0ebwrEb9F2KvpWaoz+i6ZEcruKioAXfvjw6AOSJzeP2jqmjNkJEIKC0Cf3nAD70QH42PcpbH/K0/DqCipAlbVjHlTaXY8JkhonmiJZudS4O+saEyT7ymzE6TYH8eHEG/4OgT4RQsQ0kM6Toc7VjzM+eNn7MTIsy670c+NYyeNCtEUTA1JgvMQkDOKnTIgeR0YxEXJsmoa1DiIQ02cqo8XKHlhSx7AZct6//4b48ZyRP29G3mOixILwkGjVJBdadN7NW0rQYrtat6iI21cWoXu9POhaqi7vBQbVaoM+c8ahSsuGrJ0wqQeaD+yGVrnLo1upOuhYtDoSp0yGuxeu4td3X7YO8fTWPaybukAmPhpj2r61SmM9lAXA0/Xh6fmNtzg6Ot4ZszdFqQoDsHjZfra/Sy/uQ+FKpfnSmPm24zNazmnDW4LYxOzS8EaEqqGve7UVIc0M6+9H6X2frr6H74+8ZEcZcE7mggzNsyNV9fR8DYG+EKl7jQNVhIY+z9W98tfR/G63fyl3I0JFSRPk9UCGZtl4j2aoYzQaE8IFKzzqnsfggCBMzNsPox8t4D2G58zCg3h09A667BnKeyKjzn7FlE2J4gxKFM2OenV0d482OLEkPBQZMPIYnjz3wr5NTXiPEhTSzWoCxWAM3rEB7569wsaZSzBtz2q+JGqG1W+PPKWL4sXdR3j54DGSpEqBghVKokStynD3SMTXCo+ya4aCzzduPoUzx2bIO1Q45mcuvEH7XvuRIV18+PsHw9ZW/rudKIEzPn/9xVIUE2SxnjkRFnCvLBWvRMTfOLrfvOr/BN369MCYIsN5r2qINLy6xyxHQCQ6duyICRMm4EcxJf6WeobS+5ZcUpmNkNQ83Qy5BxXBuyOv2OgIjZIca7gbzzc+lN3ERGC7rjHkU3ZBGNJxV+f4q7OuOtDfdHV3i1J8ELkHF2EPCbTBVMWHIDyanEcKCo+XJPpMRfqmdPdqSFskE7b0iDoDUoCfP45t2o3dS9fxHs25fuOZ6YoPMoKNQHwQM8ZXxM9fQfj1O8xNKhJabu/40a0xvFJdzOo1HKPWzOO90dN92igmPsrUq4bllw5g/JalqNWxRZTiQxkHD1/D5q1nwsRHDFBWMPIEe/nmO3JkTYTD25rhzP5WOL6rBQ5uaYbBfYrJ5k1xel8rNtEybUg9MSPOrjrJW4LYxKwFCKnU5cuXwy1N7KdbS5AnMYrNq8DECImSQhNLwfveVxypvh37Sm3AwcpbcXvqZQR88+fvEGiLvoxbgRzp+OriOOv67xBOSZzx+WLUgYYOCR0R7G+ZDwDE6IccEh6aisjQYJnVRNXjYpnKQ+vD+81X3D94k7Vpu8g1bHXLORiWsgMG126D+5eu4/y+oxgkex0UEMDW0wQj2F31MSLhoYh7fEf4fFfhXGi47VQn5O61JXh2eTZc3Fx5b/QkT58aQ1fMRNFq5XlP9EQc/aAK7Q2ajcfYkS15T/Ts3PcYuUsuReUGG7B2812sX1qHL5FjZ2eFPDk84OBgw3u0x8rBCi4JVDsexsbQoUNRvXp12fcwDipXroxfv34hJCSEZX7dtSvMHXTv3r1sHZoyZMiAy5fD/94HBwejd+/e/9apW7cuK+JtaMzaBevJkydYvXo1Pth/QeLhaeBrKy9CY4wE+Qbh+cYHeL3zKUICQ2Bla4UUldIiS4fcLH2cQPcYi6vWq4FP4P84QlrGaLD1sEPaqRlhk8CO9xgObQWCOqhzfpRtF4n5E033spTaUXGp30kkKpBEIzcsUx79sHQBootzd3ffNTw5cRcN58QclKtvqC7ItMKD0HxZN6xrOx+56hRCtkp5kKFU9nD7SilUk6ROidbDevGe8MTkglW64gCVn2zHOkYoOhQpWW0NzuxvDZVip7V0x5LQtGJ6VES8Xiio/fDRG1i55jDLlrZl/TC4O9zhS8PzxvMHKtVbj0dXuqt2DBSJcDwU9ysmFyzHOI5wnG2NQ9P3817VMAYXrGzZsuHRo0e8JROx7u7ImzcvTpw4wTLAkqj4/PkzkiRJwpZTWYqbN2/CxcUFX79+lQk5uS05ffp0DBo0iPVTMD7Zyg0aNMC2bdvYckNh1iMgmTNnZidvSOMBSLciIe81Tuxc7ZCtS96wTFu768HG2ZYZUOSydbjGdjxZdQ+hQWFZKwTaIT0tj2oyBN+PeyHYJxjZ9uVVeUrSKQWedXqI10Of8b+ifwx5TCRU/cyo1qERjpAYXBwLjiuBe7OiqdIrMDt0JRxv77iEvPUM+52IChs7G7RY0Q2rWsxGtwMjWDG2iOKDKFy5DL590CyFMNX+sLe35S0jx8jFB7kcBYeEqm5462h/SDDEJDJVRdnfoUxUVANmx6aRSJkiIbZtXsWXRCa+myOcne3UFx8RUFdUZX+aGa//mmaCIC8vL9jZ2cHf3x9LlizB79+/mfggUqRIweY0SkLs378fN27cYGKDRkpmzpzJ+gkKTbCxscG3b9/w+PFjpEqVCjt27GAixZCYtQCRyJo1K968eYO/IUYx2KMSNi52yN49H6odacQESanlVfDr9Q8crLwFe0tuwIkme/Hu6Cu+tkAfSAawKpOmfFziifTzsvKWasQtFA9Zd+SBrbst3o5+wXt1jy72TxdEtR2qbFtMma7oe5aheTZc7HWc9wjMGV2OWn19/okZ+cZCqvwZMObJQrinjtpf3+eLF9w9EvNWZKIz5o6fvIlMGeVGjlFj5OKD6Nr/AJrVz8FbKkL7ZSRCRJX3tqzvgZt3oha7N25/4K8MgzSi/nrPC9yeeJ29NjU8PDzQpEkTNpLRuXNnJizGj5cXJS1eXF6X5ezZs0xckKsW0aqVPGbm6NGjbO7p6cmKdlesWPFfMUb6W+QMde2aYR/GWYQAIcqVKwf/i4b3cdMVTkldkH9sCdQ41RS1zjVHnmFF8XrXM+wuuo4FtAf/iiaYTaB3FI3k6CYJz0kv8aj+bVi72MDKSbOvYdKeqeB7MazCty5Qtq3GhDrbR6OFqqTazdm3IL7d/AS/z8broikwLr6/94KDqyNvGSfKxNaDyzdU9u+PyMrVh9GpfTXeEmhKyy67EUf2s9Szk4bV4nUosCQhoo4YUXXdsiXTsMxWQUq8Nv7bcBsjJ53GxcNteY8aROOOFpNraT77vEjmlNRkq6APHDgQXbp04S0qCurLRjMSJ078z+2KCiwq1jihZc7Oznj1Sv7AmkY8CCrcLUFuXMT9+/fZ3FBYjAApU6YMMp02n8IzCXIlQonFlVDnUktk75IX+ytsxrkuR+SBkQKjhQznHAkK4NdBXzS93AWNjnUIZ1SrYlhLUDCdQzonltdcGzT5bFPg4ZJbSFFFtSrNRWeXx7mOh3nL/NHlSICpoMt9PjhuC0r3kD9hNCU+vvZElvzqxwEEBQXjrecX4696buSjH03a72SZnpbM0vLa0eFoiIQqQkRlocK3bdbESihUYQVOnXuNE2deIX/Z5chXZjn2H3mG84faaB1cHt2InTIxkuhNfJTJpnrNEG2RAru9939Ve/J99COSS1TLli1RtGhR9ppGLOjBelBQEHO3Imj9gIAAJE2alLUlEiRIgC9fvrDXFO9BUHC6ROrUqdmcXLYMicUIEPKbCwwMhD0MH7irb5KVT406l1shWdnU2FNsPa4OPQMIHWJ0PPnvLg6U34xDVbYiXqaoM7MpCoLoJiLD4mzw3vsFrwY/RWiA6ic94t8xR17teIIcvQvwVvQkKpgUQb6GT9ctMAy6Flwf7nsiR7V8vGV8RLW/fwJjHilXZtT17LsQA/o04C2BJnTsvR9ZMyfE4N5yVxmdYEAhoq74IKpVzMCExqTZFzBt/iUWdH/zdEfsXCsviGho3p/1RPnymo0AagIFhBNvx7/A8y4P1ZqIBw8esLkyli1bhjt37qB169YoWFA+mkaxIQQFpytCAkTKN0VuWwRlzpKgYHRCWmYoLEaAEB8/fkSOO+mRELGfllcfpG+cBXWvtoJzirjYVWgN7s0xTT9Hc+TtgRd4tu4BG7WiVMwU26MtTECkLIJGxzsiZ5X8eNf6JV7VfoI0PzOGExjKJnMn2C8Yf0NCYaPiE7Zfnr5w9HDmLYE5oWvxQSlvneKb5rVibWPNUnDGhKII+fjRG/cevkbD+qV4j5GiY0NcVxw89hyZCy2C789AjB6kp2Ooh32XhIjKwoNQsh0uznY4trM5jmxvxl5rhYL7VUShrEpmP+93Xv9clQxBpkyZ2LzZm67o9HewWlOinEmY505UUFA5pdCl7FcS5GpFULC6IhRsbm1tzV67uspTEPv4hLlvkysXIS0zFBYlQKgmyO+T3kj/X0JkQjrea35Q8Hrd663h/+kXdhdeiw8nTDPjg7lAbnHXhp+ViY7G0Y58aEOGFtlR63wLVD3cCOc6WY4rUVQ8W3cfKaul562YsbG3QWhgCG8JBMqh1Ltzy49CrQkteI/xcmr7fnQrVQc9yzVA/2rN2URFCb0+quayKRl4xcr2xawpndhrgepQmtkyNddi4/b7uHaiA7b8V58v0RNk/OtJhKkkQoxUABIUgJ7KJwVCPEwnEVF0eHt74/nz58iTJ0+4kQwa6XB0dMSHD+ED/EmAJEokT06RJUsWNn/2LCyLJiVpIgoUUM1jQFdYlAChFHF9+/ZF/PjxkfVgChSB8Q6h64JCU8qgxokmeLDkFvaX24QfT735EoEhoafxgT4BCFKl6JSWUOpZWMWx+HTNb/Y9R9YOuXkrZhwSOyHQAOdHYFh0PfpxaNxWjLw/FynypOE9xgft8+Mbd7Fm0lzMOrwJ809ux8yDG9i06sZReKRULxbSPb4LihRWL1OfwTEy4/fpcy9Ua7QRqxbUYsX1XOMa0PU7No6FIT5TjeBzZaMhcQ6EYHnrJbxl2ly/fp25VBUuXJj3hEEB6O/eveMtuecPuWalTy9/IEflKYgzZ86wOXHp0iU2z5FDzcxsWmJRAkSiTp06LFVZWzRCYiTgveYJpRmtuK0OyqyqjvPdjuJonZ2i2rqBoRov5HK1v+Jm3qNfqIDl4xXKiz9ZCn9+BTFRIYgaXRvnxoau9+/88mNIVzwLbByMN45Q2ud5/UZjtkx8ODhpl6nrWEAa2Nrqrgq1JfDqzXfUa7UNB7c2Q9rUbrxXf2zZ9QCFK6xE6RprsX7rPXknCQJDCZFYEB/RBZ8rw1r2z/+bH0tjaw78+fOHzaXgcUUoxoXEyfbt21mbYkWIatXkGexIoFCMCBVJpIB1ggp2k4uWFEtiKCxSgJDfHF2IL1++xHgM5L3mjUtqV1Q/3gS5hxTB0bo7WYFDkbrXcHw6/x7JSqfiLf2StVMe3J97HbsKrmFB7xaHhoM/9vEd4fMwvO+swDTRh7g6t/gw6s/SIG2onqF9lSYiOCgIf0NDET+x9sV35w8Yi3rDh/CWkRIbT/yj4Pzlt0x8HNrWDKlThrnG6IOHj7+iYr0NzMXrwuG2OLazBYZPOIVfvxXu6/o+Nvr++yQ8ohn5UJXsLzLhR0bDBljHFpMmTWI2bqNGjdiIxpgxY5ibVq9evfgaYLVDQkJCWDxMmjRpWOreFi1aRApe1zcWKUCI7t27Y+7cuTh16hQcAs0vM1ZUeBRJxuqIZG6bEwcqbsHZDocQHEO1aIF20IjTg4U3UWxOBd6jX8gNq9GTjqh7rTVC/0Qd1+Bz/ys+XzZsMShD8O7Ea8TPqr7xlWdIYdyadJG3BIIwDk/ajuxV8jE3XmNBUXQocnTTbuQtU4y3NIeEzMsHj1GydmW1nzhbGp7vfZnwGDf9HC4caouUyfUXzDt68hnkKbUMA0cfx9pFtbFnQ2PY2FjBzs4K29c0QOkaayKLEGnSJYYQH0rQJPj8074PON7mEG+ZPlRcm1ypFGt5SJCIOHnyJNKmTYsXL14gd+7cOHfuHMsEK0G1RMaOHcteU+re9u3bY+HChaxtSCxWgNDJmDFjBsuh7NfjI2z1V1DaKCE3ndqXWrJA3X2lNuLqsLN8iUBX0AjT1mwrWPX6chtqxsq3zTGpC3xffOctOb/f/5Rt01ZcHnQajxbfwsbUi41+NIy2+eerHzFOngdf4FKfE8jaSfX4D4nEhZPJRNk3fDwb5j8rMD2UGeXa8uTEXRRuFXVGGkMSlfCQOC4TIHW7yKsfa4rfLz90L1Mf9bu34z3qu70YBH0bwSpQqMJKZMi/AF5efggMDEHXAQewaqP+XGCPn32F22c74cCWpkiaRJ4+VaJg3mSYP7UqKtXfgHK112HFulsIVRwR1pUYiSXxoQoRBcmjV7cAe7nNZy6kS5eOFRSMKksW9ZP4oNiP27dvI2fOnHyJHHqQMmrUKHz//h2/f//GihUr/mXQMiRx/krJgWOZpk2bYvPmzUyplSih/ZCbOpAfHKlBq8nx8Q2WGahNKXufr3+AbN3zsdERgfZcHnAK8TLHR9aOeXiP4Xm84i5e7XyCynvrw8pGroD2ld6IIjPKstoXxLacKxHoFYAEeRIzIRLyJxT28WS/2ApVxENlfaGBwSymKNDLH/YJHFnWKBphsbKzRkhAMGxd7RH8+w+rPm7taIOg74GwdbHFn19/YOdmjz++gYhjbQUbZ1v2N2ndkKAQ2MW1Qxy+bdFhJ/v7VrbRr0fbUnRmWdnnOfAe9aCEAeSimDBvYpbEISb0YewaElWeHpoSehEfp+7h1Jz96LJnKO+JHVTdt35VmqF62yYo37gW71GPbx8/y8RHPQxdPhN5SkX+TLXSsuobYxAg5Vdi+rgKLM1u9UqZcOf+J2za8QAnZUKhZtVMGDmglMzg4ytrSHBwKK7e/IAjJ17g3OW3OLmnJV8SNb4/gzBzwSWcOv8atrbWsm2Iw/7O5hV14ZE4vHBRy+CPZfER0whIxPaXdS8Q5BGMA5V28R7N6NatGxYvXoy3b98iZcqUvDd6KM6iZMmSLA2vSyr1RsV25VqD9tXbYPLkybzH/BAChDNr1izUrl0bM9KvhMzU4r0Whmy3L/Y5ji/XPsqMr9IGi1kwV6gyfaY2OZnbW2xCBRAfLbuN+NkSIt/I4jhSewca3A17sklcG3EOXrc+ocqB2CkQZWyc73pUJorioPj8irxHOaYuQAhzESG6Phd+3r9wZ/dlHJ2+G0OuzYC9i2aiVlvU3S9KvVu3axtUbFqH96jH2JY9ULZ+dZSqU5X3hMdoBIgRiI8egw4hU/oE6NW5EO8Jz+xFl7Fy/W2cPdgG7ho+FCFS55qHMiVSo1ypNGhYKzucnDRLDPD4qRc69N6HyuXSo0n97GjYRh6ovGBaFZQoIrvfxyREZMd84/Z7KFk0tX7czGL4/At2OZhroJ2D/FjSb9eZhQdx8b+TsLGzRryk7sg6Mw/ipg2Lv/ky7Bl2TNimtfukECC6R0tdbj707NmTuWTlfJ+R91ggsquh2LwKqHGsMR7Mu4m9JTfgw5m3fKFAXehpPdViiW0yt8vFKuWna5BZZlgfQZ4hkQ2aghNK4s/PoEjuWpYKFYy0srVmyRrMHXMQUbqGMl7NLjsCn59+QIctA2NFfNB5Uffc9K3cFLlLFdFYfBAfX3lGKT4IEQ8ih4LA7z/6GqX4IPp2K4J0aeLj27ffvEczKMZjzaLaaN0kt8big8iSKQGrTH7w2DMsWnkdE0eURZniqXHusqd8BRJ10hQRWR9l2Zq//DpqNdsS3rVLW0h4RCE+/PwCULP+KJSuOAB9KjVB3yrNUDFeJqwaPxvTigyCj+c3DL42DQMvTUX6kVnYg7+Dlbaw0gP7i23E60evjSp2SxCGGAFRgKpBjhs3Dp87+sMpc1zea7kE+QbhTPuDCPIOYAaZvoromRIBX/zYCFGq6vKc2uSyREZq4HdyL4rD3JLI/Yj4/f4XkpZKiVLLq7C2USO7mewssBr1rrcRjyUUON/tGLzvfkbxRZWRIJe8kJMi5mS8m+pIiK7PAVU6X9lkBjNoYgNN9idUZg12L10XNTs0R7XWjXivZrQrUBn/XT/CW1ETqyMhygxkPbPv8FMcOv6ciQ5yZ/r85TdO72sZ2Z1JkefPUWHgZRzfpXnhSjL0C5ZfjhunOvIe7Slbax1ev/3OxEjp6mvw/GYPviR6ilT8D3s2NMLhky+wUCZEiDhxIBNZ7ti0oi5rq00Mox45C3TGvJnd4FA5zO3Mz/cX1k1bgMxdc8IteVgphYi/YW67bHEm5AwuN9A+xlWMgOgeIUAiQKnJGo5uikQTzLdSekRiuuHRDXljp0Us/32rVT3h5K78B9dcXDmi4umae3gw/yarL+H/6TfLNvXjxXcUmlQa6RvLq4uaKvfn3UDQj0DkG6l99hxz49cbX1zscwIBX38j74jiSFklLV9iXgJEwpS+x/o4/ouqT0DtyS2RPFfkHPv6Qtv9OLxuG64eO4dRa+fxHs3pX70FBiyYjKRpYzayYk2ExIIAyVRwIXNVypMzKV698UHh/CoUdCQB0v0Uji8sK29nyCCfq4ifXzDK112Hwb2Kok513d1j6O+u2ngL3TsUxMhJp3H6/Bs0b5gDXdrm52tEZt7Sq3j09BsWz5TXk1Bk6eqbbHTkyPbm6o3QxCA+WrSdimJFsyFvr+G8Jwxlv1OKfXFeheDZzNs4seAY79EOIUB0jxAgShg2bBi8Jpl2HIg+bswvLz/BroFr4BTfBfWmtYZHFvUq6kqYolB5s+cZ7s68ipqnm/8bIaCA5WC/P/Lq4ybO/rKbUGlXXY2Dty0BGhE8WGkzcvYthPqN2/Be88XYv6f6+I27s/sKrqw7g047BvEe/aKrffj05h1GNu4MV3c3fP/mjaErZiJDrmx8qXpcOXoGZ3YewKAl03hP1MSKAIkF8UHUbr4Fy+fWROKEKhY4lYkPYsiCO8iRIR5aVFGonq9EiFDq3MIV/4NVnDho0zQ3Tp57hZ+/gjCsXwlUKS8fcdcXN25/ZC5ZD2UC49KRyLVuKHakVdfduHqiPe+JzMWr79C57wFcOdZeNRESg/jo2W8hHBzsMH1SR6VufzEJEJ8hb7Fu7CrY29vzHu0QAkT3CGeLCJAblgMPcDIl6EamOOmDdEUyo/+5SagzpSV2DlyNmSWG4eY29esmRNxWxclYuTnhIqoebRzuG2Mj+5E1B/FB/A0JFeIjBqiifc2+zRB8zjIKeBrzd1If2/Xrmy/2j9mMDlsG8B79ost9SJI6BZZfPoCZBzdglmwiMRLg58+XqkfBCiXx9omR5qWPJfFB+PkH48Onn7wVA1x8EMPaZseElQ/g7avwu0HLFdYhJs48j44t8+Lw9mbw8vHDohnVcPZAa72LDyJ/nqRYOb8mbKwjm4QkLOq32YaD25ryHuUUK5SCjRCVr7NW6/iQ1h2mIyDgDxMfmuBwLQ7iZnfTmfgQ6AchQCIwYcIEvOuh4o9MLCEZBoqTIUmaLSW67huOnkfH4NmZ+ywQbPcQ2Y9OsPajRsr2TZpik1TV0uPxMv3ldo9NvG59hnMKEfMUFYrXoJN7XPh5axdQamoYw/dPEX1sy5trzzE5X3+0Xt37X7pqUyVeQnfUbN8UiwZP4D3qQQG7qjhGGHz0w4Dig572V2u0CY3b7cCtu5/Qb8RRJPVwRp4cHnwN1XF1tsGo9jnQYMh5lOp8At++KxEisunewy+oXysrkieNi0kjy+m9kroyihdOwVypCHK5KlhuBRb/dx271jZEQveYR35KF0+NgT2LoUS1VSwNsKoEBAShXeeZzOUqb5FuzO1q+aI+fKl62MEW7za8wIIGM3mPwFgRAoRDQXyjR49m5evjuFvzXuNAMgCMzRCwc7JD4wWdMOjyNCTKkAyzSg3Dqmaz8f29F19Dt0Q8DoqTrvC6/QV7iq/H1aFneI+cT+ffIVGBJLxlXjxcehsZW2TnLYGEsmsra8Xc8P/xGxNy9ZFd78OZ+H558TFfat7o4/umLvr47OCgYGzouBCjHs5HijwKbjJ6RN/HsE6XNnh5X/PrMiggkN0TjQYDio/W3fYgWZK42L66Ifp2LcyK+pFb1NrFKmYWizCyQTSrkhonF5VDq2ppsGDbE94bnp9ffyCl/xfeih2G9C2O1ZvuMHew5Wtv4drJDli3pA4yZQgL9I6JejWzYMa4iihXay0Tbh95Jsjzl9+ibsutKFltDeq0Po5uvRdg5twdzNWqWJm+qFG1MLp1rolTR6ahc/vq7D3qYiX757g6BLZ148LR0Ty8E8wZIUBkULXIQYMGoXHjxlheQJ4XOzZRvNHr+0alK4p3qIABF6egROdKWN1yLuaWH4XXV57ypfon4jGLOKnCqZb7cXXYGVTYWpsJDokbY84jUcEk8CimWcyLseN1+zOSVwoLrLZkVLlmuh0YgRF356Df2YnofXwcNnVdwpdYDup8r4ydFQ2no9bE5gZLtWuI4/YnIAC2WlR+rtWhGRYMGMdbsQwXH/REnQKmyagdOu4ki0vQBaMnn0HxqqtRsd4GNs+bMwmmjC7P4hiKFEyBr8/6Y8b46OsB/UOJ+FCkWK6EePzal7fCoAKBlFmLIY2KxAJurg549eY7chVfiqWzNRMBBLljXT/VAXlzJEXHPvvZcaWq7EP6FMe5g62xdH5v1KlZFIEBQShbKjduXl6IenVKoFiRbHCLF01WsRhIedIdj0KeYXPplbxHYMwIASKjfv36aNeuHaYlXYZg/2Dea3jM4aaesXR29Dk5Dq3X9saxGbsxo/hQHJfNdeGeFRX0pI7y9gf4+vEeOUF+QXh09DZubb/479hGnBLfT4bUnhlwtsIhZMuWF0MPzkTx5BXhGOyMXMGF4HrRDT/P+qLTlCHh3mdO5OhdEFuzrmBB9ZaINueVjFYbe1ts7LIEUwsNxIYOC/Hryw++1Pwx5PdBH59Dv0t+Pr+Qo3oB3qNfDHWsyA3L1+c7rp84x3vUg9L53jl/ReP36wyZ+Pjm7YdGbXegaqONSJvaDbWrZkbBvMkwespp1Giyma0WFBSK+cuuIWOBhcx1ilLmqkLH3vtZXMeFQ21wbGdzNu/TtTBfqnuW7HiOAlnDRhM2HX2DEh2PI1ezQ6hePELB2lgSIv27F0HWzAmZiNCWlk1yYv/mJuy4rl5Y+1/mMA+P+KhUIT+GDW7KhIcucLj3B+evXsC+9tt4j8DYMUgWrODgYNjYRJ8VIbayYHl7e2PZsmUIdadh5z8I9Atgw62K/977fcTHkM/4m9waTvldET9XQlg7aF4MKCLq3JTOLjqEWzsuoe2GfnBN4sZ7jRe6wZ+YtQe3d11G4kzJ0HB2+yjT+GoKpQmenL8/UudPD78fvxFHdv7+hv6Fk5szEmeW/eDJLvHn5x+xAHrpKeel/47j9MLDcHR1lK0biprjmyFDqTA3pLt7rmJ7/1Vs/QHnJ2v0dNSUsn1RBfzk5dMgdU310kSaMroyBr1efcaLC49RqEVpPDp2B4fGb4VjPCdUG9UYyXOngY2d7n4rjB19XfP6MtwvrDiOHx+9UW2kdrUzVMFQ4kMiKCAAIxp1Zu5UHcYNRI4iUadYVcav774YVKsVFp3dzXvCMEj8h0x8HD7xAv2GH8WSWdVRqlgqviCMHMWWIIG7EyvUV75UGgzoUQzffQPQa/BhPHvpxdyoSLQoY8TEU/D28WfB3johBrHwyy8YaevsxavdteDiZIOmIy6y+cze+VicSLSomb5XW0rXWIvgkFA4O9lisez4pE8bny/RATFkv1JGTFmwrJ8H4eSyA9g0dTW7/+sDkQVL9xhEgFy9ehWFCkVdLZQwpjS8UTHn0zJ43fgCz/tvEPgrAEHuIUjYXXYh2ql/wat7MyKD+tDEbchUMgfu7ruKejNNLw0oGWdHJu9gQ80VB9dj/vS6gp4+D746nbciQ+5gW3osl4mQiayeyZQCAzDk+gy+NHYwJoHy5L+7+PXWF/nHGOd3T1cYygj8+NAThydsZ37dobIbOYlgIo7kZsFxTugK18TxEC+ZO+KnTIgEaRIjYfokiJdUhzd8A6Pr61qf52xzt2XI27AoMpfNyXv0h6EFiMSbx8+xcswMeD57id6zxyFPKdW24875q1g4cByWXdrPe8LQuwDhblczF1xmgmL8sDKsrQ5FK/2Hlo1zoVt7+egWuX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4"/>
          <p:cNvPicPr preferRelativeResize="0"/>
          <p:nvPr/>
        </p:nvPicPr>
        <p:blipFill rotWithShape="1">
          <a:blip r:embed="rId3">
            <a:alphaModFix/>
          </a:blip>
          <a:srcRect l="35026" r="34744"/>
          <a:stretch/>
        </p:blipFill>
        <p:spPr>
          <a:xfrm>
            <a:off x="5928788" y="979224"/>
            <a:ext cx="2764221" cy="3942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4"/>
          <p:cNvPicPr preferRelativeResize="0"/>
          <p:nvPr/>
        </p:nvPicPr>
        <p:blipFill rotWithShape="1">
          <a:blip r:embed="rId4">
            <a:alphaModFix/>
          </a:blip>
          <a:srcRect l="34713" r="34482"/>
          <a:stretch/>
        </p:blipFill>
        <p:spPr>
          <a:xfrm>
            <a:off x="2049518" y="979223"/>
            <a:ext cx="2816773" cy="394273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4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PREVISÃO EM CONJUNTO PARA ABR-MAI-JUN/24</a:t>
            </a:r>
            <a:endParaRPr sz="1800"/>
          </a:p>
        </p:txBody>
      </p:sp>
      <p:sp>
        <p:nvSpPr>
          <p:cNvPr id="132" name="Google Shape;132;p14"/>
          <p:cNvSpPr/>
          <p:nvPr/>
        </p:nvSpPr>
        <p:spPr>
          <a:xfrm rot="1242938">
            <a:off x="4093664" y="3161684"/>
            <a:ext cx="390076" cy="481230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4"/>
          <p:cNvSpPr/>
          <p:nvPr/>
        </p:nvSpPr>
        <p:spPr>
          <a:xfrm rot="1242938">
            <a:off x="7900811" y="3193300"/>
            <a:ext cx="406648" cy="453536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4"/>
          <p:cNvSpPr txBox="1"/>
          <p:nvPr/>
        </p:nvSpPr>
        <p:spPr>
          <a:xfrm>
            <a:off x="2926348" y="636625"/>
            <a:ext cx="11384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Precipitação</a:t>
            </a:r>
            <a:endParaRPr sz="12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" name="Google Shape;135;p14"/>
          <p:cNvSpPr txBox="1"/>
          <p:nvPr/>
        </p:nvSpPr>
        <p:spPr>
          <a:xfrm>
            <a:off x="6859372" y="702224"/>
            <a:ext cx="120097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Temperatura</a:t>
            </a:r>
            <a:endParaRPr sz="12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>
            <a:spLocks noGrp="1"/>
          </p:cNvSpPr>
          <p:nvPr>
            <p:ph type="ctrTitle"/>
          </p:nvPr>
        </p:nvSpPr>
        <p:spPr>
          <a:xfrm>
            <a:off x="3717750" y="0"/>
            <a:ext cx="51144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Obrigada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pela atenção!</a:t>
            </a:r>
            <a:endParaRPr/>
          </a:p>
        </p:txBody>
      </p:sp>
      <p:sp>
        <p:nvSpPr>
          <p:cNvPr id="141" name="Google Shape;141;p15"/>
          <p:cNvSpPr txBox="1"/>
          <p:nvPr/>
        </p:nvSpPr>
        <p:spPr>
          <a:xfrm>
            <a:off x="3779258" y="3650989"/>
            <a:ext cx="158408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1" i="0" u="none" strike="noStrike" cap="none">
                <a:solidFill>
                  <a:srgbClr val="99CCFF"/>
                </a:solidFill>
                <a:latin typeface="Open Sans"/>
                <a:ea typeface="Open Sans"/>
                <a:cs typeface="Open Sans"/>
                <a:sym typeface="Open Sans"/>
              </a:rPr>
              <a:t>caroline.guia@inpe.br</a:t>
            </a:r>
            <a:endParaRPr sz="1000" b="1" i="0" u="none" strike="noStrike" cap="none">
              <a:solidFill>
                <a:srgbClr val="99CC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117</Words>
  <Application>Microsoft Office PowerPoint</Application>
  <PresentationFormat>Apresentação na tela (16:9)</PresentationFormat>
  <Paragraphs>34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Open Sans</vt:lpstr>
      <vt:lpstr>Oswald</vt:lpstr>
      <vt:lpstr>Simple Light</vt:lpstr>
      <vt:lpstr>3ª Reunião de Avaliação do Período Chuvoso 2023-2024 na Bacia do Rio Doce</vt:lpstr>
      <vt:lpstr>Localização</vt:lpstr>
      <vt:lpstr>Apresentação do PowerPoint</vt:lpstr>
      <vt:lpstr>ACUMULADO TRIMESTRAL DEZEMBRO, JANEIRO e FEVEREIRO 2023/2024</vt:lpstr>
      <vt:lpstr>ACUMULADO PARCIAL DE MARÇO 2024 - MERGE</vt:lpstr>
      <vt:lpstr>Previsão para os próximos dias</vt:lpstr>
      <vt:lpstr>Imagens de satélite GOES-16 DO DIA 26/03</vt:lpstr>
      <vt:lpstr>Previsão para 24, 48 e 72 horas</vt:lpstr>
      <vt:lpstr>PREVISÃO SUBSAZONAL INPE</vt:lpstr>
      <vt:lpstr>PREVISÃO SUBSAZONAL INPE</vt:lpstr>
      <vt:lpstr>3. PREVISÃO CLIMÁTICA MENSAL E SAZONAL </vt:lpstr>
      <vt:lpstr>PRECIPITAÇÃO MENSAL NA BACIA DO RIO DOCE</vt:lpstr>
      <vt:lpstr>CLIMATOLOGIA – ABR-MAI-JUN/1981-2010</vt:lpstr>
      <vt:lpstr>PREVISÃO EM CONJUNTO PARA ABR-MAI-JUN/24</vt:lpstr>
      <vt:lpstr>Obrigada  pela atenção!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3ª Reunião de Avaliação do Período Chuvoso 2023-2024 na Bacia do Rio Doce</dc:title>
  <dc:creator>Marcia dos Santos Seabra</dc:creator>
  <cp:lastModifiedBy>Caroline Guia</cp:lastModifiedBy>
  <cp:revision>4</cp:revision>
  <dcterms:modified xsi:type="dcterms:W3CDTF">2024-03-26T17:08:13Z</dcterms:modified>
</cp:coreProperties>
</file>