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7"/>
  </p:notesMasterIdLst>
  <p:sldIdLst>
    <p:sldId id="256" r:id="rId2"/>
    <p:sldId id="297" r:id="rId3"/>
    <p:sldId id="337" r:id="rId4"/>
    <p:sldId id="296" r:id="rId5"/>
    <p:sldId id="340" r:id="rId6"/>
    <p:sldId id="295" r:id="rId7"/>
    <p:sldId id="302" r:id="rId8"/>
    <p:sldId id="339" r:id="rId9"/>
    <p:sldId id="336" r:id="rId10"/>
    <p:sldId id="311" r:id="rId11"/>
    <p:sldId id="269" r:id="rId12"/>
    <p:sldId id="261" r:id="rId13"/>
    <p:sldId id="338" r:id="rId14"/>
    <p:sldId id="327" r:id="rId15"/>
    <p:sldId id="283" r:id="rId16"/>
  </p:sldIdLst>
  <p:sldSz cx="9144000" cy="5143500" type="screen16x9"/>
  <p:notesSz cx="6858000" cy="9144000"/>
  <p:embeddedFontLst>
    <p:embeddedFont>
      <p:font typeface="Oswald" panose="020B0604020202020204" charset="0"/>
      <p:regular r:id="rId18"/>
      <p:bold r:id="rId19"/>
    </p:embeddedFont>
    <p:embeddedFont>
      <p:font typeface="Open Sans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71" autoAdjust="0"/>
  </p:normalViewPr>
  <p:slideViewPr>
    <p:cSldViewPr snapToGrid="0">
      <p:cViewPr varScale="1">
        <p:scale>
          <a:sx n="82" d="100"/>
          <a:sy n="82" d="100"/>
        </p:scale>
        <p:origin x="-744" y="-56"/>
      </p:cViewPr>
      <p:guideLst>
        <p:guide orient="horz" pos="1620"/>
        <p:guide pos="5564"/>
        <p:guide pos="3357"/>
        <p:guide pos="2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16342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7c6e2aec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7c6e2aec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0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53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3338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577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5963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9027fa1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9027fa1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6710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54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13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12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 xmlns="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gif"/><Relationship Id="rId4" Type="http://schemas.openxmlformats.org/officeDocument/2006/relationships/image" Target="../media/image6.gif"/><Relationship Id="rId9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561525" y="619724"/>
            <a:ext cx="5270700" cy="23472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dirty="0"/>
              <a:t>5</a:t>
            </a:r>
            <a:r>
              <a:rPr lang="pt-BR" dirty="0" smtClean="0"/>
              <a:t>ª </a:t>
            </a:r>
            <a:r>
              <a:rPr lang="pt-BR" dirty="0"/>
              <a:t>Reunião de Acompanhamento do Sistema Hídrico do Rio Paranapanema em 2024</a:t>
            </a:r>
            <a:br>
              <a:rPr lang="pt-BR" dirty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013958" y="4531395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29 </a:t>
            </a:r>
            <a:r>
              <a:rPr lang="pt-BR" sz="1100" dirty="0" smtClean="0"/>
              <a:t>de </a:t>
            </a:r>
            <a:r>
              <a:rPr lang="pt-BR" sz="1100" dirty="0" smtClean="0"/>
              <a:t>maio </a:t>
            </a:r>
            <a:r>
              <a:rPr lang="pt-BR" sz="1100" dirty="0" smtClean="0"/>
              <a:t>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870014" y="3459626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Caroline Vidal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Meteorologista-INPE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 smtClean="0"/>
              <a:t>Localização</a:t>
            </a:r>
            <a:endParaRPr sz="3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9688" r="10249" b="5557"/>
          <a:stretch/>
        </p:blipFill>
        <p:spPr bwMode="auto">
          <a:xfrm>
            <a:off x="2367396" y="1162372"/>
            <a:ext cx="4529349" cy="292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 smtClean="0"/>
              <a:t>Diagnóstico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lvl="0"/>
            <a:r>
              <a:rPr lang="pt-BR" sz="1800" dirty="0"/>
              <a:t>ACUMULADO TRIMESTRAL </a:t>
            </a:r>
            <a:r>
              <a:rPr lang="pt-BR" sz="1800" dirty="0" smtClean="0"/>
              <a:t>FEVEREIRO, </a:t>
            </a:r>
            <a:r>
              <a:rPr lang="pt-BR" sz="1800" dirty="0" smtClean="0"/>
              <a:t>MARÇO </a:t>
            </a:r>
            <a:r>
              <a:rPr lang="pt-BR" sz="1800" dirty="0" smtClean="0"/>
              <a:t>e ABRIL DE </a:t>
            </a:r>
            <a:r>
              <a:rPr lang="pt-BR" sz="1800" dirty="0" smtClean="0"/>
              <a:t>2024</a:t>
            </a:r>
            <a:endParaRPr lang="pt-BR" sz="1800" dirty="0"/>
          </a:p>
        </p:txBody>
      </p:sp>
      <p:sp>
        <p:nvSpPr>
          <p:cNvPr id="2" name="Elipse 1"/>
          <p:cNvSpPr/>
          <p:nvPr/>
        </p:nvSpPr>
        <p:spPr>
          <a:xfrm>
            <a:off x="2344134" y="2409986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lipse 34"/>
          <p:cNvSpPr/>
          <p:nvPr/>
        </p:nvSpPr>
        <p:spPr>
          <a:xfrm>
            <a:off x="8191965" y="4375687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Elipse 35"/>
          <p:cNvSpPr/>
          <p:nvPr/>
        </p:nvSpPr>
        <p:spPr>
          <a:xfrm>
            <a:off x="6246602" y="4414433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Elipse 36"/>
          <p:cNvSpPr/>
          <p:nvPr/>
        </p:nvSpPr>
        <p:spPr>
          <a:xfrm>
            <a:off x="4276047" y="4414433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Elipse 37"/>
          <p:cNvSpPr/>
          <p:nvPr/>
        </p:nvSpPr>
        <p:spPr>
          <a:xfrm>
            <a:off x="2325724" y="4414433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Elipse 38"/>
          <p:cNvSpPr/>
          <p:nvPr/>
        </p:nvSpPr>
        <p:spPr>
          <a:xfrm>
            <a:off x="8208987" y="2379767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Elipse 39"/>
          <p:cNvSpPr/>
          <p:nvPr/>
        </p:nvSpPr>
        <p:spPr>
          <a:xfrm>
            <a:off x="6185144" y="2409986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lipse 40"/>
          <p:cNvSpPr/>
          <p:nvPr/>
        </p:nvSpPr>
        <p:spPr>
          <a:xfrm>
            <a:off x="4227565" y="2415152"/>
            <a:ext cx="269336" cy="178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4" name="Google Shape;262;p5"/>
          <p:cNvGraphicFramePr/>
          <p:nvPr>
            <p:extLst>
              <p:ext uri="{D42A27DB-BD31-4B8C-83A1-F6EECF244321}">
                <p14:modId xmlns:p14="http://schemas.microsoft.com/office/powerpoint/2010/main" val="3698030069"/>
              </p:ext>
            </p:extLst>
          </p:nvPr>
        </p:nvGraphicFramePr>
        <p:xfrm>
          <a:off x="1317681" y="1058391"/>
          <a:ext cx="7791125" cy="39812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47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7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7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483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90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0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Google Shape;263;p5"/>
          <p:cNvSpPr/>
          <p:nvPr/>
        </p:nvSpPr>
        <p:spPr>
          <a:xfrm>
            <a:off x="7161201" y="732951"/>
            <a:ext cx="1945800" cy="310680"/>
          </a:xfrm>
          <a:prstGeom prst="rect">
            <a:avLst/>
          </a:prstGeom>
          <a:solidFill>
            <a:srgbClr val="99CC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1152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FEV-MAR-ABR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269;p5"/>
          <p:cNvSpPr/>
          <p:nvPr/>
        </p:nvSpPr>
        <p:spPr>
          <a:xfrm>
            <a:off x="1854676" y="716068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FEV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269;p5">
            <a:extLst>
              <a:ext uri="{FF2B5EF4-FFF2-40B4-BE49-F238E27FC236}">
                <a16:creationId xmlns="" xmlns:a16="http://schemas.microsoft.com/office/drawing/2014/main" id="{2134714C-E58C-CED8-E8CA-6519B3F8ED57}"/>
              </a:ext>
            </a:extLst>
          </p:cNvPr>
          <p:cNvSpPr/>
          <p:nvPr/>
        </p:nvSpPr>
        <p:spPr>
          <a:xfrm>
            <a:off x="3830571" y="713959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Imagem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76" y="3100324"/>
            <a:ext cx="1473930" cy="1908000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76" y="1117990"/>
            <a:ext cx="1473930" cy="1908000"/>
          </a:xfrm>
          <a:prstGeom prst="rect">
            <a:avLst/>
          </a:prstGeom>
        </p:spPr>
      </p:pic>
      <p:sp>
        <p:nvSpPr>
          <p:cNvPr id="47" name="Google Shape;269;p5">
            <a:extLst>
              <a:ext uri="{FF2B5EF4-FFF2-40B4-BE49-F238E27FC236}">
                <a16:creationId xmlns="" xmlns:a16="http://schemas.microsoft.com/office/drawing/2014/main" id="{177D3529-EE09-E2BB-2F65-3DF0CFF34C60}"/>
              </a:ext>
            </a:extLst>
          </p:cNvPr>
          <p:cNvSpPr/>
          <p:nvPr/>
        </p:nvSpPr>
        <p:spPr>
          <a:xfrm>
            <a:off x="5790000" y="713959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Picture 1" descr="prec_merge_Mar2024.gif">
            <a:extLst>
              <a:ext uri="{FF2B5EF4-FFF2-40B4-BE49-F238E27FC236}">
                <a16:creationId xmlns="" xmlns:a16="http://schemas.microsoft.com/office/drawing/2014/main" id="{D795642B-72CB-5D56-852C-6C4A37DF00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83"/>
          <a:stretch/>
        </p:blipFill>
        <p:spPr>
          <a:xfrm>
            <a:off x="3408305" y="3092014"/>
            <a:ext cx="1660510" cy="1907999"/>
          </a:xfrm>
          <a:prstGeom prst="rect">
            <a:avLst/>
          </a:prstGeom>
        </p:spPr>
      </p:pic>
      <p:pic>
        <p:nvPicPr>
          <p:cNvPr id="49" name="Picture 1" descr="prec_merge_Mar2024.gif">
            <a:extLst>
              <a:ext uri="{FF2B5EF4-FFF2-40B4-BE49-F238E27FC236}">
                <a16:creationId xmlns="" xmlns:a16="http://schemas.microsoft.com/office/drawing/2014/main" id="{9ED73625-72A2-DD3D-3F86-1850C338B8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521"/>
          <a:stretch/>
        </p:blipFill>
        <p:spPr>
          <a:xfrm>
            <a:off x="3408305" y="1124415"/>
            <a:ext cx="1568131" cy="1901575"/>
          </a:xfrm>
          <a:prstGeom prst="rect">
            <a:avLst/>
          </a:prstGeom>
        </p:spPr>
      </p:pic>
      <p:pic>
        <p:nvPicPr>
          <p:cNvPr id="50" name="Imagem 2" descr="Mapa&#10;&#10;Descrição gerada automaticamente">
            <a:extLst>
              <a:ext uri="{FF2B5EF4-FFF2-40B4-BE49-F238E27FC236}">
                <a16:creationId xmlns="" xmlns:a16="http://schemas.microsoft.com/office/drawing/2014/main" id="{8D881647-1863-0FF0-6A00-E0AF22A64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841" y="1120074"/>
            <a:ext cx="1473930" cy="1919988"/>
          </a:xfrm>
          <a:prstGeom prst="rect">
            <a:avLst/>
          </a:prstGeom>
        </p:spPr>
      </p:pic>
      <p:pic>
        <p:nvPicPr>
          <p:cNvPr id="51" name="Imagem 4" descr="Mapa&#10;&#10;Descrição gerada automaticamente">
            <a:extLst>
              <a:ext uri="{FF2B5EF4-FFF2-40B4-BE49-F238E27FC236}">
                <a16:creationId xmlns="" xmlns:a16="http://schemas.microsoft.com/office/drawing/2014/main" id="{57A6FF39-D89C-3D38-A3B2-D48FAE850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841" y="3082549"/>
            <a:ext cx="1473931" cy="1908001"/>
          </a:xfrm>
          <a:prstGeom prst="rect">
            <a:avLst/>
          </a:prstGeom>
        </p:spPr>
      </p:pic>
      <p:pic>
        <p:nvPicPr>
          <p:cNvPr id="52" name="Imagem 6" descr="Mapa&#10;&#10;Descrição gerada automaticamente">
            <a:extLst>
              <a:ext uri="{FF2B5EF4-FFF2-40B4-BE49-F238E27FC236}">
                <a16:creationId xmlns="" xmlns:a16="http://schemas.microsoft.com/office/drawing/2014/main" id="{1B1FF2B8-F36B-EEBB-BEC7-732C01D15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4988" y="3099678"/>
            <a:ext cx="1520211" cy="1900335"/>
          </a:xfrm>
          <a:prstGeom prst="rect">
            <a:avLst/>
          </a:prstGeom>
        </p:spPr>
      </p:pic>
      <p:pic>
        <p:nvPicPr>
          <p:cNvPr id="53" name="Imagem 8" descr="Mapa&#10;&#10;Descrição gerada automaticamente">
            <a:extLst>
              <a:ext uri="{FF2B5EF4-FFF2-40B4-BE49-F238E27FC236}">
                <a16:creationId xmlns="" xmlns:a16="http://schemas.microsoft.com/office/drawing/2014/main" id="{1AAC5F99-FA27-C659-1C4B-FB082188A9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1214" y="1125035"/>
            <a:ext cx="1473930" cy="190799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216476" y="2255003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Elipse 53"/>
          <p:cNvSpPr/>
          <p:nvPr/>
        </p:nvSpPr>
        <p:spPr>
          <a:xfrm>
            <a:off x="8134101" y="4267198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Elipse 55"/>
          <p:cNvSpPr/>
          <p:nvPr/>
        </p:nvSpPr>
        <p:spPr>
          <a:xfrm>
            <a:off x="6185144" y="4267198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Elipse 56"/>
          <p:cNvSpPr/>
          <p:nvPr/>
        </p:nvSpPr>
        <p:spPr>
          <a:xfrm>
            <a:off x="4212388" y="4267198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Elipse 57"/>
          <p:cNvSpPr/>
          <p:nvPr/>
        </p:nvSpPr>
        <p:spPr>
          <a:xfrm>
            <a:off x="2187976" y="4295612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Elipse 58"/>
          <p:cNvSpPr/>
          <p:nvPr/>
        </p:nvSpPr>
        <p:spPr>
          <a:xfrm>
            <a:off x="8116523" y="2313577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Elipse 59"/>
          <p:cNvSpPr/>
          <p:nvPr/>
        </p:nvSpPr>
        <p:spPr>
          <a:xfrm>
            <a:off x="6092680" y="2255003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Elipse 60"/>
          <p:cNvSpPr/>
          <p:nvPr/>
        </p:nvSpPr>
        <p:spPr>
          <a:xfrm>
            <a:off x="4135101" y="2299692"/>
            <a:ext cx="361800" cy="338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3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prec_merge_atual_Mai202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276" y="722761"/>
            <a:ext cx="7200000" cy="4320000"/>
          </a:xfrm>
          <a:prstGeom prst="rect">
            <a:avLst/>
          </a:prstGeom>
        </p:spPr>
      </p:pic>
      <p:sp>
        <p:nvSpPr>
          <p:cNvPr id="27" name="Google Shape;60;p14"/>
          <p:cNvSpPr txBox="1">
            <a:spLocks noGrp="1"/>
          </p:cNvSpPr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ACUMULADO </a:t>
            </a:r>
            <a:r>
              <a:rPr lang="pt-BR" sz="1750" dirty="0" smtClean="0"/>
              <a:t>PARCIAL DE </a:t>
            </a:r>
            <a:r>
              <a:rPr lang="pt-BR" sz="1750" dirty="0" smtClean="0"/>
              <a:t>MAIO </a:t>
            </a:r>
            <a:r>
              <a:rPr lang="pt-BR" sz="1750" dirty="0" smtClean="0"/>
              <a:t>2024 - </a:t>
            </a:r>
            <a:r>
              <a:rPr lang="pt-BR" sz="1750" dirty="0"/>
              <a:t>MERGE</a:t>
            </a:r>
            <a:endParaRPr sz="1750" dirty="0"/>
          </a:p>
        </p:txBody>
      </p:sp>
      <p:sp>
        <p:nvSpPr>
          <p:cNvPr id="29" name="Google Shape;64;p14"/>
          <p:cNvSpPr/>
          <p:nvPr/>
        </p:nvSpPr>
        <p:spPr>
          <a:xfrm>
            <a:off x="3618854" y="3533615"/>
            <a:ext cx="604433" cy="49594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8" name="Google Shape;64;p14"/>
          <p:cNvSpPr/>
          <p:nvPr/>
        </p:nvSpPr>
        <p:spPr>
          <a:xfrm>
            <a:off x="7152461" y="3533615"/>
            <a:ext cx="643185" cy="49594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864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02733" y="980660"/>
            <a:ext cx="3487389" cy="1784251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 smtClean="0"/>
              <a:t>Previsão para os próximos dias</a:t>
            </a:r>
            <a:endParaRPr sz="3400" b="1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/>
              <a:t>Imagens de satélite GOES-16 DO DIA </a:t>
            </a:r>
            <a:r>
              <a:rPr lang="pt-BR" dirty="0" smtClean="0"/>
              <a:t>29/05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89" y="1247614"/>
            <a:ext cx="7163523" cy="343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6" t="29447" r="35901" b="26942"/>
          <a:stretch/>
        </p:blipFill>
        <p:spPr bwMode="auto">
          <a:xfrm>
            <a:off x="6612155" y="1737419"/>
            <a:ext cx="2212917" cy="315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5" t="31452" r="36391" b="27363"/>
          <a:stretch/>
        </p:blipFill>
        <p:spPr bwMode="auto">
          <a:xfrm>
            <a:off x="4083802" y="1737419"/>
            <a:ext cx="2307865" cy="315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6" t="29541" r="35828" b="26096"/>
          <a:stretch/>
        </p:blipFill>
        <p:spPr bwMode="auto">
          <a:xfrm>
            <a:off x="1557581" y="1737419"/>
            <a:ext cx="2216256" cy="315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Previsão para 24, 48 e 72 horas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169763" y="1071965"/>
            <a:ext cx="113845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29/05 </a:t>
            </a:r>
            <a:r>
              <a:rPr lang="pt-BR" dirty="0" smtClean="0"/>
              <a:t>21h</a:t>
            </a:r>
          </a:p>
          <a:p>
            <a:pPr algn="ctr"/>
            <a:r>
              <a:rPr lang="pt-BR" dirty="0" smtClean="0"/>
              <a:t>Quarta-feira</a:t>
            </a:r>
            <a:endParaRPr lang="pt-BR" dirty="0"/>
          </a:p>
        </p:txBody>
      </p:sp>
      <p:sp>
        <p:nvSpPr>
          <p:cNvPr id="5" name="Google Shape;64;p14"/>
          <p:cNvSpPr/>
          <p:nvPr/>
        </p:nvSpPr>
        <p:spPr>
          <a:xfrm>
            <a:off x="1926404" y="3239147"/>
            <a:ext cx="909785" cy="56391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7" name="Google Shape;64;p14"/>
          <p:cNvSpPr/>
          <p:nvPr/>
        </p:nvSpPr>
        <p:spPr>
          <a:xfrm>
            <a:off x="4411254" y="3153906"/>
            <a:ext cx="1129390" cy="65432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193470" y="1071966"/>
            <a:ext cx="105028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31</a:t>
            </a:r>
            <a:r>
              <a:rPr lang="pt-BR" dirty="0" smtClean="0"/>
              <a:t>/05 </a:t>
            </a:r>
            <a:r>
              <a:rPr lang="pt-BR" dirty="0" smtClean="0"/>
              <a:t>21h</a:t>
            </a:r>
          </a:p>
          <a:p>
            <a:pPr algn="ctr"/>
            <a:r>
              <a:rPr lang="pt-BR" dirty="0" smtClean="0"/>
              <a:t>Sexta-feira</a:t>
            </a:r>
            <a:endParaRPr lang="pt-BR" dirty="0"/>
          </a:p>
        </p:txBody>
      </p:sp>
      <p:sp>
        <p:nvSpPr>
          <p:cNvPr id="10" name="Google Shape;64;p14"/>
          <p:cNvSpPr/>
          <p:nvPr/>
        </p:nvSpPr>
        <p:spPr>
          <a:xfrm>
            <a:off x="6965844" y="3215898"/>
            <a:ext cx="938292" cy="63624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28828" y="1071966"/>
            <a:ext cx="111921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/>
              <a:t>30</a:t>
            </a:r>
            <a:r>
              <a:rPr lang="pt-BR" dirty="0" smtClean="0"/>
              <a:t>/05 </a:t>
            </a:r>
            <a:r>
              <a:rPr lang="pt-BR" dirty="0" smtClean="0"/>
              <a:t>21h</a:t>
            </a:r>
          </a:p>
          <a:p>
            <a:pPr algn="ctr"/>
            <a:r>
              <a:rPr lang="pt-BR" dirty="0" smtClean="0"/>
              <a:t>Quin</a:t>
            </a:r>
            <a:r>
              <a:rPr lang="pt-BR" dirty="0" smtClean="0"/>
              <a:t>ta-feira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641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s0.cptec.inpe.br/subsaz/figures_web/2024/05/29/bam12_prec_anomaly_2024052900_week02_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371" y="1329008"/>
            <a:ext cx="299528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0.cptec.inpe.br/subsaz/figures_web/2024/05/29/bam12_prec_anomaly_2024052900_week01_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369" y="1260913"/>
            <a:ext cx="299528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PREVISÃO SUBSAZONAL INPE</a:t>
            </a:r>
            <a:endParaRPr lang="pt-BR" sz="1800" dirty="0"/>
          </a:p>
        </p:txBody>
      </p:sp>
      <p:sp>
        <p:nvSpPr>
          <p:cNvPr id="4" name="Elipse 3"/>
          <p:cNvSpPr/>
          <p:nvPr/>
        </p:nvSpPr>
        <p:spPr>
          <a:xfrm rot="1242938">
            <a:off x="3063370" y="3010714"/>
            <a:ext cx="352261" cy="363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45561" y="759554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29/05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à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04/06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4" name="CaixaDeTexto 7"/>
          <p:cNvSpPr txBox="1"/>
          <p:nvPr/>
        </p:nvSpPr>
        <p:spPr>
          <a:xfrm>
            <a:off x="6550107" y="759554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05/06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à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11/06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5" name="Elipse 3"/>
          <p:cNvSpPr/>
          <p:nvPr/>
        </p:nvSpPr>
        <p:spPr>
          <a:xfrm rot="1242938">
            <a:off x="6951359" y="3148465"/>
            <a:ext cx="347002" cy="2865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07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s0.cptec.inpe.br/subsaz/figures_web/2024/05/29/bam12_prec_anomaly_2024052900_week04_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601" y="1258850"/>
            <a:ext cx="299528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s0.cptec.inpe.br/subsaz/figures_web/2024/05/29/bam12_prec_anomaly_2024052900_week03_a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795" y="1258850"/>
            <a:ext cx="299528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PREVISÃO SUBSAZONAL INPE</a:t>
            </a:r>
            <a:endParaRPr lang="pt-BR" sz="1800" dirty="0"/>
          </a:p>
        </p:txBody>
      </p:sp>
      <p:sp>
        <p:nvSpPr>
          <p:cNvPr id="4" name="Elipse 3"/>
          <p:cNvSpPr/>
          <p:nvPr/>
        </p:nvSpPr>
        <p:spPr>
          <a:xfrm rot="1242938">
            <a:off x="3076747" y="3011120"/>
            <a:ext cx="309994" cy="3551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 rot="1115711">
            <a:off x="7051402" y="3038418"/>
            <a:ext cx="322999" cy="3184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88802" y="778668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12/06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à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18/06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4" name="CaixaDeTexto 2"/>
          <p:cNvSpPr txBox="1"/>
          <p:nvPr/>
        </p:nvSpPr>
        <p:spPr>
          <a:xfrm>
            <a:off x="6634337" y="778669"/>
            <a:ext cx="1011815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19/06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à </a:t>
            </a:r>
            <a:r>
              <a:rPr lang="pt-BR" sz="1000" b="1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25/06</a:t>
            </a:r>
            <a:endParaRPr lang="pt-BR" sz="10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9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9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dirty="0"/>
              <a:t>3. PREVISÃO CLIMÁTICA </a:t>
            </a:r>
            <a:r>
              <a:rPr lang="pt-BR" sz="5000" dirty="0" smtClean="0"/>
              <a:t>MENSAL E SAZONAL</a:t>
            </a:r>
            <a:r>
              <a:rPr lang="pt-BR" sz="4700" b="1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sz="4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4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pt-BR" dirty="0"/>
              <a:t>PRECIPITAÇÃO MENSAL NA BACIA </a:t>
            </a:r>
            <a:r>
              <a:rPr lang="pt-BR" dirty="0" smtClean="0"/>
              <a:t>PARANAPANEMA</a:t>
            </a:r>
            <a:endParaRPr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9688" r="10249" b="5557"/>
          <a:stretch/>
        </p:blipFill>
        <p:spPr bwMode="auto">
          <a:xfrm>
            <a:off x="1375506" y="1910168"/>
            <a:ext cx="2366796" cy="152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png;base64,iVBORw0KGgoAAAANSUhEUgAABH4AAAI+CAYAAADKPc1PAAAAAXNSR0IArs4c6QAAIABJREFUeF7snQmcJGV993/V3TOzC7sLC4uA3Cg37Il4oaIYTbyNGhOvBMU76iteKOzOM7uARBBUopF4IiqKimfyesbE4AUoAh6vYqKo8YwiyLnsdL3166mCoraqu2eme2a65/t8Pr2901X1HN/nqZp5fv0/IlEgAAEIQAACEIAABCAAAQhAAAIQgAAEhpJANJSjYlAQgAAEIAABCEAAAhCAAAQgAAEIQAACQvhhEUAAAhCAAAQgAAEIQAACEIAABCAAgSElgPAzpBPLsCAAAQhAAAIQgAAEIAABCEAAAhCAAMIPawACEIAABCAAAQhAAAIQgAAEIAABCAwpAYSfIZ1YhgUBCEAAAhCAAAQgAAEIQAACEIAABBB+WAMQgAAEIAABCEAAAhCAAAQgAAEIQGBICSD8DOnEMiwIQAACEIAABCAAAQhAAAIQgAAEIIDwwxqAAAQgAAEIQAACEIAABCAAAQhAAAJDSgDhZ0gnlmFBAAIQgAAEIAABCEAAAhCAAAQgAAGEH9YABCAAAQhAAAIQgAAEIAABCEAAAhAYUgIIP0M6sQwLAhCAAAQgAAEIQAACEIAABCAAAQgg/LAGIAABCEAAAhCAAAQgAAEIQAACEIDAkBJA+BnSiWVYEIAABCAAAQhAAAIQgAAEIAABCEAA4Yc1AAEIQAACEIAABCAAAQhAAAIQgAAEhpQAws+QTizDggAEIAABCEAAAhCAAAQgAAEIQAACCD+sAQhAAAIQgAAEIAABCEAAAhCAAAQgMKQEEH6GdGIZFgQgAAEIQAACEIAABCAAAQhAAAIQQPhhDUAAAhCAAAQgAAEIQAACEIAABCAAgSElgPAzpBPLsCAAgXkh8HRJ759hy8+Q9IEZXtuPy4pjOVbSV/vR0CKu84GSLs2Nf5OkLQPAY9d0rT4y7ev5kl4u6dYB6PsgdbHb58mVkn4o6ZOSPi3p5kEaJH2FAAQgAAEIQKD/BBB++s+YFiAAgcVDoNuNWhkRhJ/pr5OGJDOfkLQ83fi+W9JlknaR9E5Je0j6a0k/nn71fb8C4afviAe6gZk8Tz4v6e+T++LagR45nYcABCAAAQhAoKcEEH56ipPKIACBRU5gJhu1DBnCz/QXz4bUwmHPNpd+WNLzJN04/er7fgXCT98RD3QDM32e2PLn+ZJ+M9Cjp/MQgAAEIAABCPSMAMJPz1BSEQQgAIGW9QmuXnO3EDLeL5H0T5J2k/SwxO3lbyQ9RtKXJL1a0rfnrkvTagnhZ1q4Ft3Js3menCjpXYuOGAOGAAQgAAEIQKCUAMIPCwMCEIBA7wgMU1ycYRpL72a4tzUh/PSW57DV1s09uDQROB8k6TRJ98kBeJukV0i6bdigMB4IQAACEIAABKZPAOFn+sy4AgIQgEAVgW42au3o+ZnsILlvTE/6gaSnJK/vlVx0gKSLJN03PeagwI51M5k71/Xtl8S3sRvZoyXdLz3mYLD/IumDSfyb/ycpLqm/3Vi6Ce7rDem5qcuJq79K0lPTILTF5vaV9KxCHx2s9uuSLkgDIG8r6WMtHf+zE5cvu32tS8/5g6SvSfqEpA91CHbrfh4n6e/SuszL19ta6JIeBMvNxuY5OCQd/3tTa4yDuwju3Isxdlpzh0qyhchDcwy9Rv4z5f8dSc1cJVXzv3vC7qWS/jJdd/8hya527yuZg9msoR/18D7pN9/ZPC2n8zx5cDJ/5p2Vj6ZzekNh3jJrOItEjoPlks2142NdXfI8yPfjc5J8vz02nQOvad8rZyfPl8+m9Y2la+lv0/Xkc1yuk/TN9J78V0m3F+D4PK+XNennDih/RVqX2zw+7bPbs4XfZ0rqyKrM7rtHJM+BtWkMMB/7hqQvpvffTwvtF9ek71k/Qx4v6ZmSLNS6OMi944e1a9919YK12bu4ridLekj6fLI735sr5isb1o6FvjsOmufazzXfkz8rWZx5MTp7Zvt56Oezfxf5942fzR9LLCzfmrjR/jKtY//Cvd9pjhbyfTebe5ZrIQABCCxYAgg/C3Zq6BgEIDCABKazUasa3jHpZiOLW/MCSc6aVCz5tv6UCCtPTDdg2XkWNPyNv12d/Ad/WfF150k6MznX/8+XuRB+HJz5uam1QrYJLevnhelYfpc76E3N69JXu6XSLtjt+mQj+Zbchq6snssl/Z9UhCoTyKra9u9XZ716Uyr4FM/zpsqb83wWr2JWr16MsR0b13+ypJe1WSO+/oz0lWWLKm6Q35GKRB6LhbNi+Ygku+PlY87MRvjxxrMX90m/+c72ETad58mfSfJaz0pR+Ll/KpZkokrV88D31Nsl5YXWfD8smnxF0uZcBfnnj90tLVxbKGlXyu7povBjAdHPtaq6bNXk51s+i5nvO19zTsVazPpkEeqkRGT6eE7oKq5J3xsWlC14lBWve59jYSRfesXaIpvHaNZl82bu/v3gLwCKz6Yj0t8bmVhV7L/77PE7k2R+rovCzz+mwcLL2reId0Ii1h3WhnfZHC30+2629y3XQwACEFiQBBB+FuS00CkIQGBACUxno1Y1RP9R7D+2bYHiUvbNffEcb16ek2zgr0+v8fE3SHpRlxzL/jjvt/Dj3z/+FtubzCphKt99byZPyX3DP534J2axMRGJtuYq9DfntiYqEyqK2LxJtPVC3qKiE9qj07nrpv6srqLwM9sxtuujRTcLgxb9uikWvyySeYNZ3CD/VpKFxnbzmL/e7c1W+OnFfdJPvt0w7XRON8+TnRILFlvGjBdcvWxtZ1HCa/4ekixSPK5Tg6lVzhMk2corK5042frmValbmYUYC4XdFIuBftZlpSj8/CoRL9oFbvd1T0otWKrqaNcP38+2ZMksX4prspsxuP8e863pyb1kbWHH9brOqmLxxc/Rn+ROOEiShbXMGrTq2jLhqOh+2omBLag8R1XPObdh4c4WSt2up3ybZc/uTn3iOAQgAAEIlBBA+GFZQAACEOgdgU4bpKqWiht+izh2JXDx5sduFd/KXexvc21F4W9aXfzNrTd6WXH68n/ObcTtmnBq6lZklx1bunij6ADIWSluzPst/BQ3ebaA8Qbq39IO2RXFY8o2L+bgDalTta9MXTX8zb6LNz/uv4/ZhcAuS97oZpsRf3Pu8fw+Pd9WCbaiyq735sRt2XXBIsaKVEgzs8wSyQzt+lF0DymbU7u6eMNit6es+Ft51+cN2s6plY3nIF/y62C2YyzrV/4zuwbZDS7bWNtaxMKaA2FbFPrzVOjJGOY3mGUbZB+3m6ItpEZSVhbrMjGoKGDOVvjxWGZzn/Sbbyf+3Ryf6fPEdecFEVvO2DUnK3YJtUWMM915Hmyp9cLc8WKGwWI/fL94rh3IPu+uVXQ/tTupz/txuiYsUNjCMFsTvgd9PBNNis8Edym/Li1ynV7oaz6WUdFV1v20uOl+OtaR17It8Oy6lRWLZr63XcrWta3LLGr5GeJnp4PH+97OLGCK1pa9Zu1+2Y3O8/XrZB6PSp/teVHHz3u7yLn42WNGHreLLXvcfx+/JWFx70Sk/Yfcs6/4XCsTfvLt+9lql8C80JO14Weci+fUfcjK61Ph3W7Ig3Df5brOfyEAAQgMDwGEn+GZS0YCAQjMP4GZbtSKwk9xA+U/4i1MZOb8+Q1vMQ5Q8Q9rCyrecPm8fNkjFZcc+8fFMXGeln7j75/7Lfw43bStfVy8eXL8iryrij+31dOj0jg7jjfzi9Qtwb+7LMg4ZpHjBlksctycrBTjCxXHVtyc2RrIli95lwe3YQb+5jwrRYGtasV5c2VRxW4iLt4AO4aON25VffTn+XUw2zFW9c2f19PN/mvTk7w2vHl0fJes+By7/dwrtahwrBX335vf4ga5bP68Sbd46Xl1sYuQ11fmrtcL4Wc290k/+bZjP51jM32eFC34RpN4Xo4n5XvJ8W78PLGQmpXiZr+4zov9sHvQi5MNfj5+kOuy6OrnimNmWXiykJoJuT5enPOiGFgUfsrWZfEc35/uS+aq6nvf4ojFcrdn0SPvClYci0WgT6UgytZ10VrFpzpukPueCVh5YaPXrB2Lx5ZRFumyUhxD3h24yKf4u8N1FM/JC33FtVC0Jt0hjS3k51lWivHlHDPs4nQefE5e4BuE+2469yjnQgACEBgYAgg/AzNVdBQCEBgAAjPdqBWFn+LGPP/Htzcb3lBlcS+K35pbbPh0zpLDooa/fS2LT5MXX7INzRdSzv0UfpakcUAyV7R/T0WWLFDoTKc623g+PLWCyr6VzweW9sbMIo+/lXZpF3T6nmkMDG9kXYqbzKp+FjdPVXGainFZiuugrP5uxtiJn8VBjyUT/bodV1ZvcYNcNn+dgnv3QviZzX1SxagXfDvx7/b4TJ4ntsawi1c+HlZVe5lIYoE1b/HTyeXQgqDFjm6LLcj2Tq1MHE+qyhKvKEhYOPT5tlSpWntFa76qPlmIdPB3P3PyMXvyokdxTRbFyqzuVen9Y6s4Fwu7fh5nrrZlfZgpa7uYWvzJl3bZAO3Ol3eryls0ZXUUxZu8W2A3mQb9OyUf48lus477VDVHxd9R/XqudbseOQ8CEIDAoiSA8LMop51BQwACfSIwk42au1K24XcGGws+Fnr8bfZfpC4JRWGnGOPCFjC2NslK/hvt4rDbCRT9FH6KG6zpCg/ZOLxJ92bRQZTN6wE516z8WPPiTlH0KIuhlF1bFC+6FaiK7GwhkAlq+X6tTi0HHJOjah3MZIydlndxg523WOh0rY93M39zIfy4LzO9T2azhjox6hQrpuhKVVVfN88Tu9l4fV+T3vd2uctnYMvXbRdGp3635Y8DEGdZ8IrtdxJ+OvXfQo/rtjBiUcCBuMviPxVFm+K6LEtJX2RbJfw4Lo7dsvxs8FizzGLFsbYTfqoEi04WhW6jV6zzblxZ39uJM0Uxv9Na9fH8M7BYd9lc54Wfa1Orvry1YDeibj+ea92MlXMgAAEILFoCCD+LduoZOAQg0AcC3QRj7bbZosuWzen9LavjxmTp3osuTK57On1ot4GYS+Gnm2+Ei9wsljjuRT5OkYMwW5zxN/CO32MXN5e88NPNpiRrq5N40e2Gvexbd19b3OgWN9wzHWOnNdap3U7Xd8OwE7te1OF+zvQ+8bX94tsv4adqHXWar6rseQ5u7LTqjn2VxRRzXZ2EnzIxIuuD3S8dBNwxurLiODkWaOyu6eeXxSeXTsJPmSDeSfgpy1Rn4dyxbOzSZUEmH9C8F8JP/vnSa9Zlc97uuV20xum0NorzMF3hp8xistO93a/7rpuxcg4EIACBRUsA4WfRTj0DhwAE+kBgOqJLp+aLgUo/m8Z6sHVGFjelGFvBdRZN/QfB4qed1U0Zp2JwZgs9dj/5bmrt0O4b+WLsmbmw+Kmag3YWP7MZY6e1VRR+8q4ena718U4bO58zV8LPTO+TfvJdaMJPPti7RRDHdrKVXRY3ZroxfqoEqGI2Kbud+RllQbYsG1ynGD/TFX7s+uf4RA6+7OJ2X5kKwVkA6enE+ClzNStb23lLwLlg3U74sQurBfHplLwA12/hp5/33XTGzLkQgAAEFh0BhJ9FN+UMGAIQ6COBXgo/7mY+e5c3bP4214FMvcHKu3/lhzQfMX7K3C2KsYjy3wwXY/yUWS61m6aiuFWMMVGMYZHv33zE+KkKCt0uxs9sxthpiU/H3a2srn4IP9NdQ/l+zeQ+6SffhST8FIXOMjHDGd5s/ZOVTlm9qoSfvOhg17O/SoKG/79cvd70fzDJLugYXC6dsnpNV/hx7CDXb5dPF2cv8ysf38zp2y/I9aldVq+q51LV/eNq8wHN+8W6nfBTdPWdrpVYv4Wfft53nZ57HIcABCCwqAkg/Czq6WfwEIBAjwn0Wvix28I/ptmtil0tZlvJjhcDj3ab1cuBTL0pyrL9tBtLceNTFvvG1iyONZSlnC+6BBRjUZTFknCcEFsMOHDol5KN5PfT1M+dgou6TacWzoI7F0WF4ti6zerlTDbv6mLNFDegZVm9PLe2tHlurr78Rne2Y2zXzWJQZM+5LRXyAVp9vWO0OLiuXWQ8x/+VWFZt7ZHFTy/WUDbGmdwn/eTbxRLp6pRePE86BUy2a5KDQfs+y8pMhJ+ihVeZ8OOYO06tvmfaUK+Fn6JoURR+yu65TuncHbTZWczy4lFxHFmMLGfzc9r07LlTFH56xbqd8JMXQY25LKtXu8XXb+FnEO67rm5OToIABCAwaAQQfgZtxugvBCCwkAl0E4y1qv9VcW6Kqcez66syRfl4Pt27f3Z8i1OTb9ovTV2h1icbmfFCfJznpd9WZxucdpvOosWO2/Amyy4GNyVCget3JjEHNc5KUfgpbkgdB8Sply3SOK26rZq8oXKsnqxkmxj3NUsF72MWmHyts4KVtf2tVNj4cVqRN57OlJNZHth6yiKMs6X9No0DYoZm5rTxLl9OM/f8TxcL0MKK+XqTkxULUa7vJ2nKa1sB2Q0lX/LCT1EYm+4YO3XTVh6uM9uEe424P07b7nK0pLOToNTeCGYlCyTeC4ufXqyh/Bine5/0m28n/t0c74XwU8xMZ5HPa89uVraM873kdZcPvlzM2tVNP4piosfnWGR+Dvj+slhiF6xMFPHxYjasbmJPtYvxU3SddDp4ZytzbKHd03EX77l8vKIySy27i/m+/VjiInd7Gqj6TZLum05gXjSdK9bthJ+xlLNjKbk4+PcpqSWUXfssfj0tdRf+vykbi3QWdF36LfwMwn3Xzb3JORCAAAQGjgDCz8BNGR2GAAQWMIF+CD/FzYSH7w2NUxJ/r4KF/7j3JitLl94JmbPnvDoRT27Ondhps1e10a5qqyj8+PePgy9bwCnL+FOsx8KELRF+mooS3rhmaaE7ja8sAKndw+zy0U0d3vw5rXLeHaZTm8V4J53O9/G88GPhZbZjbNemrQ8spOUD3bY7/yOJNZg3bU5Z3Qvhx23Ndg3l+zvd+6TffLuZ707ndLoHO13v4xYCLL54rrstnYI7V7kPOZaVYwd1cz+7L70O7mwrMgvo+XTtncbcLrhzp2t93OKWhRWLQnPFulPKdVs8vicnTrUbh0U5i39ZJsh+Cz+DcN91M++cAwEIQGDgCCD8DNyU0WEIQGABE+iH8FNmPdJNFixvvuzC8ZI2GzH/0f/mdPOfF32MuNOms5O4ZKHAljaZsFAmvlh8cDu2FMosa8qm16KPv8H+dnrQ1zmeiC1qyjaZn5f0jlRIOSq9pphS3b//nObZ397nMxAV2788bfsbM1h3jrdkK6LMOiBfhdnbKsiptTPLo/yGuxdj7NRlu+dYELDo126zbrdC87YA5tIr4acXaygb43Tvk7ng24l/p+Od7sFO12fHbUljF8W89VZ2LIsdZuHM68DF4o1jiflYN8+CrC7Pp0UmuweWFddrKxPH4XEppgKfrcWP67Ql2z9XpG/3+rVlorOKnZD2IXPTmixZ136GfDMV0cueTxbM/QyyVc1csu4k/Lgvfrb9U8HCqjgn7retv+zKZitLl34LP4Nw33V7X3EeBCAAgYEigPAzUNNFZyEAgQVOoB/Cj4d8jKRP5NxyMpebTjj8jLdFi4OsWvhwPd7gX5m6WXgD5uCr+fgVWZ3dbDr9DbfTqdud4vh0A+RYPJdI+rSkJ6QxPVxnmfCTtbVvGl/o0ZKcDtrFrl/u5yfTuorCVC1xv7LVTta2N2Zu2y5V/vbaG4x8oFWnmPbG1t/M54vFD28EbX3kzZI3n94Q5cdRbLsT9/xxB7S125jnwDGLstTWznhktzHHPHlkekHR0qJXY2zXX6+RQyU5ftFD0z76fLP3nHmNOPZPnluvhB+306s1NJP7ZC74TmetFM/t5h7stv7iOrQI4thNFoSuTkTax6b3muuz+5Lv3cvSyqfTj2w+vZ4yocn3kl0rnTp+j0IA5nwMml4IP+7y/qng7eeJ6/Q9ZyHaY7XFYD4ItYUd3/t2wSxb1+6fY/dYzLJF00jqOuvYa46LVnyeuP1+s+5G+HE/nLre1k+eSwe89jPSzzaL2f+WPid/VlhA/RZ+3NxCv++6vac4DwIQgMBAEUD4GajporMQgAAEhpaAY/PY8sdijos3i/5G3ZvT7NvooR08A4MABOadQDeC5rx3kg5AAAIQgAAEZkIA4Wcm1LgGAhCAAAR6TcDBfi3wNFPXp/cmwYWXpd/GOwgsBQIQgEA/CSD89JMudUMAAhCAwLwSQPiZV/w0DgEIQAACJQTyG7BihiGAQQACEOgHAYSfflClTghAAAIQWBAEEH4WxDTQCQhAAAKLloB/DznOzq1prCH/35l2nC3H6dkdX8RBoikQgAAE+kkA4aefdKkbAhCAAATmlQDCz7zip3EIQAACi56AhZ5z01ThGQxn0LJ7lwPCFoOPLnpgAIAABPpCAOGnL1ipFAIQgAAEFgIBhJ+FMAv0AQIQgAAEIAABCEBgPgkg/MwnfdqGAAQgAIG+EkD46SteKocABCAAAQhAAAIQgAAEIAABCEAAAvNHAOFn/tjTMgQgAAEIQAACEIAABCAAAQhAAAIQ6CsBhJ++4qVyCEAAAhCAAAQgAAEIQAACEIAABCAwfwQQfuaPPS1DAAIQgAAEIAABCEAAAhCAAAQgAIG+EkD46SteKocABCAAAQhAAAIQgAAEIAABCEAAAvNHAOFn/tjTMgQgAAEIQAACEIAABCAAAQhAAAIQ6CsBhJ++4qVyCEAAAhCAAAQgAAEIQAACEIAABCAwfwQQfuaPPS1DAAIQgAAEIAABCEAAAhCAAAQgAIG+EkD46SteKocABCAAAQhAAAIQgAAEIAABCEAAAvNHYDEIP3VJJ0m6l6SXS7q1A+6GpJMlPVnSUyX9sOT8/SW9TtKTJI1I+pKkN0n6iqS4cH4t+fxhaZ3HS7pO0iWSzpX08/mbelqGAAQgAAEIQAACEIAABCAAAQhAYNgJDLvw4/E9VNK7JX22S+HnEZI+Kum/K4SfB0p6l6Qlkj4i6XZJj5NkMegFki7KiT8WnV6WLKIg6TuSviBpL0lPkXRtIgKdkLTxg2FfZIwPAhCAAAQgAAEIQAACEIAABCAAgfkhMMzCjy1tbJFzlqT9JJ3fhfBj8eb9iUBjceeqEuFnhaTzEnHnkIJos3ta/ypJz5D003Q6V0v6kKQvS3q1pJvTzx8i6YJUYDolFY/mZwXQKgQgAAEIQAACEIAABCAAAQhAAAJDS2BYhZ/dJL1C0otSKxu7eX2jg/AzlrhtnS7pQEm/l3SfEuHnGEmfkHR26qqVd+uyG9fHJb1Q0gckma1dy16ZWPs8QdJluVVkS6Dx1FKoyp1saBcdA4MABCAAAQhAAAIQgAAEIAABCEBgbggMq/CzMbGueZWkNyQuWO+V9M7UCqddjJ+/lrQ5teRxTB5bCxVFmedLentiwWOLHcfzyRdbFX1Q0jfTeD4Wkt6aWALtKelpkn5XON/uYZ+U9HhJn5qb6aYVCEAAAhCAAAQgAAEIQAACEIAABBYTgWEVfp6dxtS5UtIuqQWO3a+qhJ/DEnew90j6mKRzcoGbi8KPBaUyQchrZte0nd8mIs+LJY12aNfuZJemcYHshkaBAAQgAAEIQAACEIAABCAAAQhAAAI9JTCswk8eUibIVAk/O6aWQXYPs0XP9ZLKBB4Hc35jGv+nzD1rB0lvTgI/75MEbn568v+VaXyfKyoEp0MlXZwGiN7S01mlMghAAAIQgAAEIAABCEAAAhCAAAQgkMahGXYQ7YQfC19/kwBw1i27Y1mkcSkTfpamcX3uV5HtKzvuANEWfhzo+cNtYgs5QLSP28oI4WfYVyHjgwAEIAABCEAAAhCAAAQgAAEIzAOBxW7xYxcvp1+3m9dbcmnYsfiZh8VIkxCAAAQgAAEIQAACEIAABCAAAQj0lsBiFn6y1Owm+hJJN+bQVsXy6VeMHweFXj6LqXV2scUwl7NAxKUQgAAEIAABCEAAAhCAAAQgAIGhI/CnJKu5X5VlMYgFVa5emavVmg7TflXOtetZki6QdKykrxauK2b1ahRi/jhFfL7ks3p9eRZLz4KRhZ+bZlEHl0IAAhCAAAQgAAEIQAACEIAABCAwmAQQfiqya+0hySncnXa9WB6cpFpfJ+nCJODzr9Igzb+WtCF5fVrS2Wm8HwsuWfkzSZ+X9Iy0PX/uLGJOK/8ESZflzq2ncX0eVREvaDpL7Z6putd2oqdTIedCAAIQgAAEIAABCEAAAhCAAAQgMBwEFrPFT7sZrHLpcqYup17fV9KJkr6bVrJ7+rkDOlv4cQYxl6MlfVTSv0p6Tc786iGp5ZCPnSLp9lksJ4SfWcDjUghAAAIQgAAEIAABCEAAAhCAwDATQPgpn912sXwy0cZXfiQVbey25WxeL0iDRWeWQHb3eoWkMyX9Z5IK/guS9pL0lCTz17WSTkgsfn4wywWG8DNLgFwOAQhAAAIQgAAEIAABCEAAAhAYVgIIP9MXfnzFUakb1+MljUj6kqQ3SfpKLjNYVrPFHwtDL0rEn+MTsec6SZekrmI/78HCQvjpAUSqgAAEIAABCEAAAhCAAAQgAAEIDCOBxSD8DOO85ceE8DPsM8z4IAABCEAAAhCAAAQgAAEIQAACMySA8DNDcAvoMoSfBTQZdAUCEIAABCAAAQhAAAIQgAAEILCQCCD8LKTZmFlfEH5mxo2rIAABCEAAAhCAAAQgAAEIQAACQ08A4WfwpxjhZ/DnkBFAAAIQgAAEIAABCEAAAhCAAAT6QgDhpy9Y57RShJ85xU1jEIAABCAAAQhAAAIQgAAEIACBwSGA8DM4c1XVU4SfwZ9DRgABCEAAAhCAAAQgAAEIQAACEOgLAYSfvmCd00oRfuYUN41BAAIQgAAEIAABCEAAAhCAAAQGhwDCz+DMVVVPEX4Gfw4ZAQQgAAEIQAACEIAABCAAAQhAoC8EEH76gnVOK0X4mVPcNAYBCEAAAhCPmCR6AAAgAElEQVS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wLwR2LLlME1OLi9tv1aLtWnT5ZV9O+20fdRs7qwoukWTk7dqyZKbdfLJN8zbWOaoYYSfOQLdx2YQfvoIl6ohAAEIQAACEIAABCAAAQhAoMcENm16kmq1oyStkLSTpGWSVqY//49CeFJliyG8T9J92xw/pPLYxMRrFMfPLj0ex1dpYuKv2tR7pqSlkv4oyWLRjYrjG1Wr3aBa7b+1ceO1PabUs+oQfnqGct4qQviZN/Q0DAEIQAACEIAABCAAAQhAYJESCGGFtm3bXfX67opjv99DcbyrpF0Ux7/VxISFkvISwj9K+rOKo9cphEe0ufZdko6dofCzUXH8jIprL1MIz2xT76WSdqs4/lGFcEqbaz8o6QjF8e2Kotsl3SbJ7359XSGc3YHVqKLoNjWbW1vvrqPZdF3/TyF8qtMKRPjpRGjhH0f4WfhzRA8hAAEIQAACEIAABCAAAQgMDoEQ7qlGI9Kpp/5PG0Hih20G9N8K4S/aXHu6pCdXHP+dQqgWdiYm3q44fmjptVF0q8bH17Zpd4ukKqueryiE57a59lupZdL2p0TR+zQ+7jGVl4mJSxTHR1T0+XMaH39p5bXj45cpimwVVVb+XSE8v9PCQvjpRGjhH0f4WfhzRA8hAAEIQAACEIAABCAAAQgsPAKnn7677rjjCEWRrVHserW/pP3Sjn5CIbymjZjxtdTCp+yUmxTChjbXvkpxfGLp8Ti+WRMT6yuvDeGtkh5eIaJ0En7eIOnxFXV/XiG8pE277YSu8xXCOW2u/RdJ964Y76c1MfHKNqyuUByXxzSSvqQQXtRpYSH8dCK08I8j/Cz8OaKHEIAABCAAAQhAAAIQgAAEFh6B9tYkVyiEp7cRMz4u6fDK4zfcsFbnnntr6fGJCVupPFfN5o2KIsfLuUFR5Jg5fv+DxsfPraz31FMPUqPheEBlpakQrmjTZ4sv+0raQXG8g2q1pYrjHRVFdU1O/kibN3+u8trx8Y+qVluhOLb1zc53Oy+KztH4+Plt2v2SpL0rjl+sEDa2affbiqIdK45/QSH8faeFhfDTidDCP47ws/DniB5CAAIQgAAEIAABCEAAAhCYGwIh7K04PrwVPNnWMyG8vY0gcZGkKuua3yiEB1deW+Zy5fai6EeS/kvS6xXCTXMz6HloJQQHpF6hen0n3XrrH3XGGb9qw/lExfEq1WpjCZcxxbHfl7T+L9nFzAGry8vExLtbQtPUNXddF0X+/7+3dRNLa1wMwk89ibZ9kqR7JSriyyWVKY42Z7NP3V+mZm1XJsrlxZIcNOp3JfR9/uskOdL4iGxeJb2pNWFSXDi/lnz+sCR408mSjpd0naRLksjlVjB/3oPlifDTA4hUAQEIQAACEIAABCAAAQhAYCAJTEwcrzheJ+nIVgDhqUxZWbk2sYB5TBtR4QzFcbsMWtUZskLwPteBnH+tKPqtliz5zWJIjT6Ia2TYhR+Pz0GfrJB9tkL4eYikCyTZZ+4jkn4m6f6SfHN8UpJN0H6Tm9wHpoKQ1Tmf7yjcj0t9IV8gyYppJv5YdHpZcm2Q9B1JX5C0l6SnSHKqtxMk/WCWCwfhZ5YAuRwCEIAABCAAAQhAAAIQgMDAEgjhw5LaBTRuJ944zs6r0rHfmAQ+/n5qoPAzRdHPNT7+fweWCx2/k8AwCz+2tLFyeVZqxWN/u6LFj/0C/bl9/Lzgv5uS8bVPk/S21JJnQtJkqpyel4g7vnHyos3uaT2rJDk13E/TelZL+pCkL0t6dXJD3Zx+nolNH5XklG8Wj2ZaEH5mSo7rIAABCEAAAhCAAAQgAAEILEQCdiOK47Utdy3pHhof9560vExMnKI4flbl8Xr9cdq4sTwwsePl1GoHanT0+zr11F54pCxEmou+T8Mq/Owm6RWSHN3aVjZ28/pGifBzP0mfT1aBLXLsepV303LApnemlkAOaPV7ScckSuonkhRuZ5ecbzcuB7d6oaQPSDJbC02Ozv0ESZflVpstgcZTS6GnSmoXHbzTIkX46USI4xCAAAQgAAEIQAACEIAABBYygRDuoShy+nPH5XHAZO9h82WdQrildAgh2APFBg9lxTF2XqIQvraQh0/f+ktgWIUfR8S2uZpTtb03FXBshVO0+HEaNwswTlFngShfdpD05sSta5/ELSsTfuz25cBYtthxPJ98ccq7D0r6ZhrPx4GWnGZuz9R6qBgryDenXcnch0/NYpoRfmYBj0shAAEIQAACEIAABCAAAQjMO4HNm9eo2XSc2fISx8/RxMSlpQe3bDlAk5MXK46vUxT9j6LIe98faevW7+r00x1jlrLICQyr8PPsNKaOgzTvklrglAk/7abfQbEcw8cCTyYYWVCy+1iZlc6uaTu/TQJCv1jSaId2HSvIN67jAlWnfeu8QBF+OjPiDAhAAAIQgAAEIAABCEAAAvNHYPPm+6jZnFQI367sxMTE1Wnmpu1PiaK3aXzchgkUCEybwLAKP3kQmSAzHeFnx9Ra6JlJ3J8np+5gDub8xsQyyIJNmfBTtBBy/CDH97miIqj0oWnmMItLW6Y9c3ddgPAzC3hcCgEIQAACEIAABCAAAQhAoOcEQthfUfRAxfGxSaIhhxjxfvGLCsFGAuUlBIcMObrkoFOjv18h2MOEAoFpE0D42R7Z0jQQs+P+OAW7xZ5tkvy54wD5pi0TfrLjTvVu1zAHenZ09bLYQm7VAaJ9/GMIP9Net1wAAQhAAAIQgAAEIAABCEBg4REIwR4dThTkBEDF8geF4AzS5WVi4hWK4+cliYd+kRoQfL3lJRLC/y68gdKjQSKA8HP32XJK99Nbwa+mAj47RtCt6Sn9tPh5UxpEeqZrx0GpF8NczpQP10EAAhCAAAQgAAEIQAACEOg/gVe+8lXaYQfHcy0vV175dH360z8rPfiAB+yim266Q1df/af+d5QWhoiA10vbNbMYxIJuXb0cnNkWPQ+X9Lo0iLMtffKlXzF+ZmOyZ7HKwo+jtVMgAAEIQAACEIAABCAAAQhAoNcEXvjCI7R8+VqNjOyn008/o7L6k076cy1fXn38pps2641vdKZoCgR6SQDhp4vgzhvSDFx7pNnA7H7VLJmFZ0m6IPHNtJ/mVwvHi1m9GiVZwfKXkNWrl8ucuiAAAQhAAAIQgAAEIAABCPSCQAhO1LM2jbfjveL6NEbPVO1Llhyjk0++obSpEBzy4669YhzfrCi6UlF0RevVbF6lELb2opvUAYFuCWDxIx0m6T2+fSW9UJL9KKuKb/pPSzo7tQ6ypU1W/iwNAv2MVGjy584G5rTyT5B0We7cehrX51EV8YK6nT+fR3Dn6dDiXAhAAAIQgAAEIAABCEAAAu0ITEw8RXF8WptTXqwQvlh5PIQJSdepVrtcmzZdA2wIzDeBxS78OOCWU6nb0ufEJIPXdztMiDN1+fx9C+dn9VjdtfDjDGIujsj+UUn/msQKek3O7+4hqeWQj50i6fZZLASEn1nA41IIQAACEIAABCAAAQhAYBEROPPMnXTbbfdRvX6dNm68tnTkp5yyn0ZGPl9JJYreq/Hx1y8iagx1wAksduHnOZLe2VJjJd/0Ze5dDrz1aknXp3OdiTb+0anYLdrYbcvZvBzB/aI05o6P293rFYk10ZmS/jNJBf8FSXtJekra3gmJxc8PZrmGEH5mCZDLIQABCEAAAhCAAAQgAIEhJTAl4thzY42k+yZfwB/QGmkUvU3j42+uHHUIdtfyF/vF8kNF0cc0Pu4QIBQIDASBxSz8ZOnXn99hpj6Xpmf/fe68o1I3rscnWcBGJH1JkjNzfSUn+mSnW/yxMPSiRPw5PhWZLkldxX7eg1WC8NMDiFQBAQhAAAIQgAAEIAABCAwRgXPOWaobb/w3SbtUjMpp0m0IUF7Gx89WFD22FZ9Hulxx/K1WivUQSKozRMtksQxlMQg/wz6XCD/DPsOMDwIQgAAEIAABCEAAAhC4O4EQdm59EMIfK9FMxeHZp/R4HN+giYljKq89/fTd9etf/1HnnTebsBzMGgQWBAGEnwUxDbPqBMLPrPBxMQQgAAEIQAACEIAABCCwoAlMWe/Y62K1pOz9noqiM9q6XGVWO1WDazQeoVNPddgPCgSGmgDCz+BPL8LP4M8hI4AABCAAAQhAAAIQgAAEygiE8JYk8/IjK+B8SiE4i3J5CeFpSSiO8fTgrUms1e8piq6W9H3F8Q8Uwo+BDoHFQADhZ/BnGeFn8OeQEUAAAhCAAAQgAAEIQGBxEjjttH106qnVsU9DcPasv6yA898K4S8qwZ122l6anDxad9zxfZ12WnkGr8VJnVEvMgKzFX5qqc/kwyUdm2TI2lvSQSlD31i/SDNZOSK6b+ayrFmLDHnPh4vw03OkVAgBCEAAAhCAAAQgAAEI9JzAS14ypt12W6s4Prr1ktZK+qVCeHRlWyE8Q9LGNn1ZoxBu63lfqRACQ0RgpsLPjpKc0crpyx/UJQ+nMz9P0mck2cyO0hsCCD+94UgtEIAABCAAAQhAAAIQgEA/CITgLMdPT4We7VtYsWKtTjqpfI8YguP6fKRw0Y8SKyC7bH1PK1Z8vPLafoyFOiEwgASmK/yMpWZ2r02Dav1Jkq15vpwIQU5zZwuf36YcHD19N0nrJD0iTWXuQ9dIsrmeU5oTIX32iwbhZ/YMqQECEIAABCAAAQhAAAIQ6BeBiYnnKI5fXVl9rfY0bdrkdOnlxXF+ougqRdF31Gx+Dwuffk0U9Q4rgekIPxZyTpP0rNRq522SviLp5i7hrJD0mJyV0EWJ5c9rUhewLqvgtBICCD8sCwhAAAIQgAAEIAABCEBg7ghMpVJfqyg6SnHsLFuHSXqoQthW2onNm++jZvP9lR2MojM1Pv6euRsALUFgcRHoVvhZKenCJCJ6LGlC0rdnEa/HcYHWp9HV3f4zJV2/uLD3dLQIPz3FSWUQgAAEIAABCEAAAhCAwHYExsf3VRS9WlF0pOJ4zxJCT1II3y0l9/KXL9VOO32ncOzXLW+QKPqearUvauNGgi+z7CDQJwLdCj/LJB2ZunP1yj3LApCDedk/86Y+jW8xVIvwsxhmmTFCAAIQgAAEIAABCEBgPgmcccZu2rr10souNJtBmzfbq6O8hLBJ0h9Uq12jZvMqhfDH+RwObUNgMRHoVvhZTEwGbawIP4M2Y/QXAhCAAAQgAAEIQAACC4HAVJat9Wo27yPJr58phFPaiDdfl7RLxfFLFIJjwVIgAIEFRgDhZ4FNyAy6g/AzA2hcAgEIQAACEIAABCAAgUVJIIQjFUWPVLN5X0XRmgKDnyiEP28j/DjO6/Elx7+jKPoscXoW5Ypi0ANAoBfCT0PSckl23WpXmpJumEVsoAHAOS9dRPiZF+w0CgEIQAACEIAABCAAgQEkMDHxYsXxSyt7fsstR+sNb3D25u1LCM+T9KhWGvWp19WVcX0GEA1dhsCwEpiN8OPU7s9OM3Pt1wWgz0l6uqTfd3Eup3RPAOGne1acCQEIQAACEIAABCAAgeEkEMLBiqINiuP7KISTKgc5Pn6souhdbSCcoBC+NpyQGBUEFieB2Qg/FnGylHzXJaKOo7Dbqqeq/EzSq8ng1fOFhvDTc6RUCAEIQAACEIAABCAAgQVOYOPGdarXNyiKjlYcb5C04s4e1+tP0MaNPygdwVln7aibb3aW5mJxpuVrVKu9XZs2fWuBj57uQQAC0yAwU+HHrl1vlfRwSS+Q9BlcuKZBvbenIvz0lie1QQACEIAABCAAAQhAYGETCOFhkv6pspOdM2x9WNJWRdHViuNrUpetXy7sQdM7CEBgpgRmKvzsKukDkn6eWPC8LLHkuWWmHeC6WRNA+Jk1QiqAAAQgAAEIQAACEIDAAiLwutftqZUrb9SrXnVzaa9C2FnSN9v0mAxbC2g66QoE5pvATIWfzOLHgs/Lkzg/t873QBZx+wg/i3jyGToEIAABCEAAAhCAwIATCGGZpNWtDFtxfJSkdWnK9JcrhH+tHN3UsXtVHP+iQnjxgJOh+xCAQI8IzFT48XWOBH+CpKdK+mGP+kM10yeA8DN9ZlwBAQhAAAIQgAAEIACB+ScQwoWSjqnoyAcUwuY2ws8WSX+VJNxxLNXvt9y2/Fq27Ls66SS+mJ//2aUHEFgwBGYq/HgAdvd6YxpE7DWSfiwpXjAjWzwdQfhZPHPNSCEAAQhAAAIQgAAEholACG+TdHzFkH6kEB5bOdzTT99dd9xxs0K4aZiQMBYIQKD3BGYj/Lg3R0p6X2qO+CdJ32nj9kVWr97Pn2tE+OkPV2qFAAQgAAEIQAACEIDA9AlMZc1ytq11iuPfKIQPVVYSwomSXtWmEadmv3H6neAKCEAAAncRmI3w88A0wPN+XQL9XJLy3Sngf9/l+ZzWHQGEn+44cRYEIAABCEAAAhCAAAR6TyCEVYqi+6Yp1Z1W/WBJtVZDcXyVJibsjlVeQjg63VNlx/9X0mWSLte2bZfrtNOu7X2HqRECEFhsBGYq/IxKOjMN7Ow0gu+V9F8d4DWT828g7XvPlxjCT8+RUiEEIAABCEAAAhCAAAS6JBDCJyUdWnn2DTes1bnnlsfceclLxrTrrt5XXd4SfEJw+AwKBCAAgZ4SmKnwk6Vzd1av5yQp3a/vaa+obDoEEH6mQ4tzIQABCEAAAhCAAAQgMB0CIeyvEH5aeUkIm1LPhvJTJiefrS1bvjqdJjkXAhCAQC8JzFT4WZmkDnQE+l+Qzr2X0zGjuhB+ZoSNiyAAAQhAAAIQgAAEIFBCYPPmo9Rs2mXrGMXx0YqinVoxTUPwl97bl4mJRyqO31Jy5DZJV0t6q0L4BqwhAAEIzBeBmQo/mavXYYmL1zMl2ReVMj8EEH7mhzutQgACEIAABCAAAQgMC4GNG49Qo/EKxfF6SUtLhvVchfCV0uG+9rW7amzsa4rjGxRFV0i6QrXat7Rp01XDgodxQAACg01gpsKPR7068WV1hHpb/pwj6fbBRjGwvUf4Gdipo+MQgAAEIAABCEAAAguCwJYth2hy8lOVfYmid2t8/B8qj2/ZcoA2bvzJghgLnYAABCBQIDBT4cdR6m3y+CBJNmv8taQvSvLDrirIs00dr0Qg6vkaRPjpOVIqhAAEIAABCEAAAhAYGgLnnLNUf/rTA1Sv/0innvrzynFNTFyhOF5ecfz7CuGJQ8OEgUAAAouKwEyFnyy48yOnQYt07tOANY1TEX6mAYtTIQABCEAAAhCAAASGnEAINdVqRyiOj229pLWSGoqiszU+/o7K0YfgbMUPyx2/UVH0dTWblyqKvqIQ/GU3BQIQgMDAEZip8LNM0jNSq59uB+1U7u+XdFO3F3BeVwQQfrrCxEkQgAAEIAABCEAAAkNPIIS3KIoeUGq5E0Vf1fj4s9sIP89KUqo/StKlmpz8qrZssbcCBQIQgMDAE5ip8DPwAx+iASD8DNFkMhQIQAACEIAABCAAgVkQCOGTSRzSQytq2Cppg0LwOwUCEIDAoiGA8DP4U43wM/hzyAggAAEIQAACEIAABNoRePnLl2rFigepVnuAxsdD5akTE69SHJ9YejyKblet9lRt3PgDYEMAAhBYTAR6Ifw0JDkImgM+tytNSXb38juldwQQfnrHkpogAAEIQAACEIAABBYCgSxOT7N5f0kPUBStVxyPpV07XiH8orSb4+PHKore1ToWRbHi2CLPV1vuW3vu+S09//l3LITh0QcILFYCFz/lKfWbr712ebxt2/IdRkeXTU5OLm9GUaMWRY3JyclGo1arZz83Jycb/n/kV7NZ93tTav0cN5uNTgJEJ3EiqtW2KY4nW68omoykbX7Pf9b0Z7XapJrNybjZnKzX69tin1+rTcbbtm2N6vXbom3bbrut0bhtybZtt44sW3bbU77+9dsiKV5Iczwb4ccPXvvIvkbSfl0MiuDOXUCawSkIPzOAxiUQgAAEIAABCEAAAguUwOmn76477vhXSY4rWlZeqxAuKT3ykpeMadddtyiK/kNx/FWF8McFOkq6BYGBJhBL0YWrV+9Wq9dXNaXdImmVms1VURTtpChaHsfx8locL4ujyEYiy2NpeSQti6QdBnrgXXY+juPbFUXObH6rJL9Pvfx5rWYB+o5IuiOO4235//uz1s+12h2xRadmsyvDmadfddU/tuvabISfp6fBml3/dZKu7WDN8zNJr5Z0fZesOK07Agg/3XHiLAhAAAIQgAAEIACBQSEwMfE1xbEzCW9f4vjTmph45aAMhX5CYJAIvP++910R3XLLqsko2i2q1VbVpN0krYr9HkWrFMerNCX0lN+fMxisRaSoVov8b2RPono9ar1HkT+v1SKb77V+rvm8SPLPtuhza1P/xLEyK5vYP7j4smbT1dz5UfE6H7lTWfF1PnPKWrBVfHyq+qmP/M9Cs+ZJnpXn9Uv4sWr31sRk8uGSXiDpM7hwzWCF9+YShJ/ecKQWCEAAAhCAAAQgAIF+Egjh3i23Len+3olpfNz7iPISwhskPb7i6NcVwt/1s6vUDYFhJHDhhg17RpOTeyuO946kve4Uc3LiTk0andHY6/VGrVZrRLVa3WJNKtJYqLFHVj372TpO6/9R5He7b7UEnhm1OZ8XTUlJLVGoJStZE0p/vlM0Sn/OjrVEpFRYilNBKjvXFd0pMuVFraydVmtWt1qi1FRbqTC14sADP/4XF1300nY4ZgrY6t4HJP08seB5WWLJc8t8Mu/Qdl3SSZLulcQYenlqalW8xCqmx+EU9XZb+5Kkt0n6lGxetX3ZX9LrJD1J0kh6/pskfSVTHHOXeKE/LDHrOlnS8al1lE1Tz035zRYdws9sCXI9BCAAAQhAAAIQgEDvCZx55k66/fZjFcf3UxQ9SHG8Z66R2xTCmspGJyYeqzg+Oz1+rZyKPY6/rltu+Zbe8IY/9b6z1AiBwSdwyTHH7HrzHXe0hJ2WuFOr5UUeiz3eG0+rRPW6xZxG671er9fSn1Wr5YUex/2lzBOBVYce+n+PfdObHtWu+ZkKP5nFjwWfKjFlnoZ9t2Y9vodKerekz1b01d88vFfSYZI+Iul/kgBwf5aIOQ9KxZo3FsSfB0pywLgl6fm3S3pcUofFIH9rcVFO/PGNZUHJmQe+I+kLkvaS9JTUNe4ESbPNKoDwsxBWGn2AAAQgAAEIQAACELg7gRDOlPTENlieqRAuKz3++tev1Nat91Mcf1Mh/AG0EICAZDcsbd26t5rNvWu22KnV9m5a5JFar9rUHrVjie1CVa836rVaXamlTkvIqddtrTMl9KTWOx0rK5xQazTUWLKk8jVScszXRDYEqtdb77X0PfusZSSUfZadY0Oi2RgK2Wqm2Wz7cnidduc0t21T8447NHnHHXe+3/n/rVu3/yw9rzk5qXhyUpXvbjc9nrqztZ2Gfgo/FlRsSmTh4qmSfjjdBTEH59vSxhY5Z6VWPOeXCD9WJicSEcbxiv42EYn+I+3XjpJsXvpoSU+WdEX6+QpJ5yXiziHp2DPRZndJrt/+jrYa+ml6/mpJH5L05TS+0c3p5w+RdIGkjyaBm06RZPFopgXhZ6bkuA4CEIAABCAAAQhAoH8EJiaeqDi2+FNV3qoQ3tK/DlAzBAaPwMUbNuy0LY7thbJfPDm5n6Ko9f/0tXM3I7KwU280Rmr1+khUr4/WGg2/j9gVywKP3bG6qSd/ztjy5Rpdvlxl7/nP6qMz8xSbbn84/y4CzTieWL5unY1NKstMLX5cod29bA1jMcSZvX5c4uY0X/Nh161XSHpRamVjN69vlAg/B6QWOt9MhZm8AHNEatHzwcSd6/R0bMdI+kSSYcBmp3bVyqdosxvXxyW9MHWDM1tbQznw3BMk5b/N8I02nloKzVY4Q/iZr1VGuxCAAAQgAAEIQGCxEZiK03O0pA3p+3MVgvcB25ep7FwOhVBWfiLpfQrBf2tTILDoCFx8+JLYpfsAACAASURBVOGjW+v1Q+JG4+Aojg9OjQsO7jposoPlZKJOKvK0hJ5abdTWPN0AtUiTF23aiTvd1Mc580Og38KPR3Vk64EtrUuEFvva2p3J6crKylxm9doo6VWp1Y7duN6ZWuEU3dLs0vX51NrH48iXndLr/NmJiYhzg6TnS3p7YsFji53iLzGrsP7FZRHJ8Xyc7t4BsO3L/DRJvyvUb/ewT6ZB6xxLaKYF4Wem5LgOAhCAAAQgAAEIQKA9gRBWKYoerzi20HOf9Evf/DUTbcWbEBzqYN8k5uaNkr7WsrDfuvXrOuOMX4EeAouFwAeOOupA1WoHJQYCBzVrtUMs9ERToULaF7th2VLHr5GRTNSZsuTpwmqnPjKipbvsoiUrV2qpX7vscrf3xtKlnXrA8QEg0G/hx7FuHODZgkc35XOpS9Xvuzl5luc8OxWhrpS0S9pPu18VhZ8sJf2xSVyfrxba9F1gqx67dfm8X0qyoGT3sTIrnSzg9W8TkefFmoqGbj5l7bop87s0jQtkN7GZFoSfmZLjOghAAAIQgAAEIACB9gS2bLmXJif/tc1Jn1cIL6k8vmnTQ1Wr/U4hfBfUEBh2AhcdeeQ+ca120GQUHRRJBymKWmJPp6DKLVeskZGxWqMxVp+y4hmVP3MK8zbFMXAyQadM3BldtmzYkTM+p1fvo6uXRQ3761pI+ac0OPJ/daDeTK1m/D6XJRNkygSY1yYCzRmSyoQfu2rZHctuWhZ6rktd2yzYlAk/O0h6cxL4eZ9UKFqZxvdxfKCyANiHSro4dSfbMgsgCD+zgMelEIAABCAAAQhAYFET2Lx5ne64Ywdt2VL8EvQuLCHYor0qtsiNCsGWQBQILBoCb7n3vcd2XbbssFg6PNnTHR7F8aHNKDqoY3BlW/A0GqP1KZHHLllj9UZjrF0688bYmHbYbTftsGqVdly1asp6J7XcWbJzVyF/Fs28LNaB9lP4ycQUZ/V6TpK56voFDLmd8GMLns0Vwo+HlLfwsauaLYDuVyH8ZBZCNtmzhZADPX+4IraQ67YlkY9/TBLCzwJeQHQNAhCAAAQgAAEIDA2BLVsO0+TkfVPrcws2/hv2aoXgrLPlJQQnN3nE3Q7G8c2KIgtCX1cIxZAJQ4OLgUDgPWvX7tyQDq9FkbNAHx7H8WGR5BiylSWOolpjZGQ0ajTGaiMjFndaIk8796yxFSu0bI89Wq8dc0KPAypTINCOQD+FH1uzXJjEvvnFAk/nbj5Y/HCfQAACEIAABCAAAQgsbgIhfEhRdKjiuDyoxw03rNW555bH6pyYeKbi+NQkNqXDKHxNtdpXtWnTtxY3UEY/jATet3r1PepR5CQ/RyiKDm9a8JmK2VpZLO7UR0dHaxZ2LPQ0Gv7/SNUFDqicCTzLU6HHP4/sYAcSCgSmT6Cfwk/m6mXV85mS/nf63ZuzK9oJPwslxo+DQs9GynV2sdlkaJuzyaAhCEAAAhCAAAQgAIF5IPDa175RIyPOUFte/vu/X6r3v9/CzvZl9erlmpyc1Pe+Z2t/CgSGgsDjd99913XLlx+ycmTkkKUjI4eMRtEhtSmvjfLiXOi23BkZGbM1T2bJU3W64++0BJ7dd2+9dvT7Hnu0YvJQINBLAn+65ZbX7/GAB7yuXZ2zEQtWpzFsbPlzjqR8KvRejmO2dbUTfh7cyiwgPSMNxJxvqyyr17MkXVDhGlbM6uUUevmYP8Wg1vmsXl+exSAtGFn4uWkWdXApBCAAAQhAAAIQgMAgEfjbv91Xu+xyhJYuPVy1muOM3KrTTvv7yiGcfPLzNDb2gsrjt932T/qHf3jHICGgrxDolsBLDzxwjwPGxg7esV4/bKReP6weRXbX2q1S45mKxTPmWDwWeuyq1c6Kx65Zy/bc824ijz+jQGAuCPRT+HF0cQsjD0qyZr0lyUz160QM+WKSFv0niQVQVZDn21Lz0LkWiNoJP5lY4wDMry6IVxa2Ppqmqz89FVecxvLTks5O4/1YcMlKlho+LyI5qLPTyjtA9GW5c+tpXJ9HVcQLms76ILjzdGhxLgQgAAEIQAACEBhUAuPjj1AUPU1RdKTiuGgtfqtCWFs5tM2b769m8725479WFF0l6SpF0dX63e+u1nnnzfXf6YM6E/R7gRJ4z3HHLRn94x8PtVtjM44PjaSD5dTpUVTpXdFy1XKwZQs8aWYtRZH3a9uXKNKKe95Tywsvp02nQGC+CPTT1SsTUx45jcHNZTr3fLfaCT9jkizqPFmSU8Db8sZizo6S3iDp0ekxC0Mutstz6vV9k/hGJybHsrSUu6ef2zTQwo8ziLkcnYpHToH5Gkl/Sj9/SGo5ZGHplFlaSyH8TGMRcioEIAABCEAAAhAYWAITE3+jOA6V/d+27TE67bRrS4+fc85S3Xjjppa1++23X67Xv75ojT6wWOj44iRw8X3us8ftd9xxaOTYVc3mYRZ7IsmJdkqLAy5b2MlEnlqjscRWPVXnOxZPS+TZa6+7hJ4924b7WZwTwajnnUA/hZ9lqcBhq59uyw2S3j8PLknthB/33XGK3pO4eh2Uplb/H0m23rE108lpCvdtuUFmoo0/+kgq2thtyw8Zm89elIpHPm53r1dIOlPSfybZE74gaS9JzprgX8onJBY/P+gWYMV5CD+zBMjlEIAABCAAAQhAYF4IhLBCcbxatdpUMNk4PkqTkydpy5byWDshHJlmhC3vbhS9TuPjzhhLgcBQEfjghg2HanLy0KbkFOoWePyqzmVerzeKAk87Vy2nTLfAsyJ77b13K306BQKDQKCfws8gjD/rYyfhx+ftk2Yn+8tEBLL715ckvU3SpyTlRZ+szqPS8x+fWAzZrs/nv0nSV3KiT3auxR8LQy9KxJ/jE7HnOkmXpK5iP+8BSISfHkCkCghAAAIQgAAEIDAnBE499SA1Gi9NrMIt4vjvuGKZUAhO/FFeQvhhyYEbU0v0CxXCv83JOGgEAn0iYJFn2+TkUbU4PlK12pGR39uUaGRkNHPRyqx4qtKmO3PWjqtWaYcsXbpj8+yxByJPn+aSaueGAMLP3HCe71YQfuZ7BmgfAhCAAAQgAAEIdEsghIPTmJFVV3xUITgUQJXw874kVmRdcXyNarVrtHXrd3X66f5ikQKBgSPwgbVrD4rj+Mj4LoHnyGjKa2K7EktRPhZP1GgsqdtVK4pKExbZescBl/Mp00eX2XGFAoHhItBL4cexbRyI+BNJsOKbe4TJcXQc9Njxb67vUZ2LsRqEn8U464wZAhCAAAQgAIGFQeD880f0q185vshRLVctyQlC3qkQbOG9fQnBSVKuSUMClJ3xfYXwxIUxOHoBgd4ReN/q1Qc0Go0jm83mkbF0lC15oigqj7FTq9XvDLbsuDz1+piDMFf1xuLOir33vuu1115SuR7UuwFREwQWCIFeCj8rElPUf06EH2cKOC31Lb51huO04ONgyo59831Jz5Nk81TKzAgg/MyMG1dBAAIQgAAEIACBmRMIwe5ax7Vi82xf7HLlv5nLSwgfTv+uLh7338ZXKoTNM+8YV0Jg/gl8+bjjGr+8/vr1ca22XnG8Porj9arIrBU5dfrIyJKcu9ZYVK9Xpsna8R73mBJ4HI8nFXtq9fIkXPNPgh5AoP8Eein8uLcWbE5K05M7a5UDNTsrlf/f7DAcm+vZrPVJkp6TpIDfRdJ5adDjLNNV/4kMZwsIP8M5r4wKAhCAAAQgAIGFTCCEd0h6cEUXr1AIT6/s/vj46xRFzv5qoef7LZetTZtsBUSBwEASePe6dbuNNZvr4yhan8RJXR9NWb5tXyzyjI4ubaRCj614oqrU6Uma5R123XU7Sx5n26JAAAJ3Eei18OOa7T+5Lgl4fKqkzATVPsXfTH6+Ks1Qlblt2T3MGbNsJeSgxhZ7XJz16h8kXV0SCJn5mz4BhJ/pM+MKCEAAAhCAAAQgcBcBZ9eSDk2+2Lx3+mXlQYqiAxTHD1YIZYk+pImJVymOTyzFGEW3anzcfwNTIDCUBC5Ys+ZgW/HUMoueKHKynO2KhZ362NiS+ujo0lqjsbRdZq2lK1fezVXL1jyNJUuGkh+DgkAvCfRD+Mn6Z99k/zL7+8Qc1ZmtMlGnqv9/kHRhy9956puNThZCveQw7HUh/Az7DDM+CEAAAhCAAAT6Q2Dz5vuo2XRm1vK8zbXaX2rTpu+VNh6C41+eW3LsJ60YPitWbNJJJ800NEJ/xkutEJgBgfM3bBhZtm3buo5uW1EU2ZrHIk99ZGRJbWRkqT8qa3LJTjtt567ljFsUCEBg+gT6Kfzke7NU0uGS7itpf0lrJN2RBG7+jiT/4vtWKvZsnf4QuKILAgg/XUDiFAhAAAIQgAAEILAdgVNO2U8jI59vQ6Y6tXoI91YU+UtNW7Ff08qy5f+HcAukITDIBC5Ys2avurQultbVarW1qkin7tg8LUuekRGLPUucSr1s3Lba2WnffbXzvvveKfaMLl8+yIjoOwQWFIG5En4W1KAXYWcQfhbhpDNkCEAAAhCAAARKCJx11o669dbVajadXeuoNNPWiQrhx5W8Jia+ozj2F5ll5RKF8FpYQ2CYCXxg7dq1zTheF1nsiaJ1NekeZeONRkfHGiMjU0LPyMiSqgDMy/fcsyX0ZK8dd9ttmPExNgjMOwGEn3mfgjnpAMLPnGCmEQhAAAIQgAAEFiSBEJYpjoOiyLElHaOnWE5RCE5IUl5CeF9quT51PI5vUBTZeuca1Wpf1aZNly/IcdMpCMyAgIMwjzab6xRFa6M4bgk90VQc17uX1G2rYYseu241GksVbZ8ffWz5cu20zz53E3pqDef1oUAAAnNFAOFnrkjPbzsIP/PLn9YhAAEIQAACEJhvAuPj31YUOQPt9iWKPiZn0aoqmzb9jRyYNo6vUhT9QBMTP5vv4dA+BHpF4P3r1h0e25rHIk+ttq4Wx3uX1t1ojDRGR51SvWXRU2s0xsrOa1nx5IQeB2SmQAAC80sA4Wd++c9V6wg/c0WadiAAAQhAAAIQmFsCISxRHB+tKLpFIXy7svGJiXcrjh9YIfxcp/HxR8xtx2kNAnNP4NMbNuzwp23b1jsIs8WeWFpfk0rj7tScTj0n9DheT7HHLWue/fbTzvvtNxWjZ7/95n5QtAgBCHQkgPDTEdFQnIDwMxTTyCAgAAEIQAACEJDdtqRjFEUbWoLPVBZZl39TCC9sI/y8THH8osLxX0i6XFF0pcbHPwxdCAwbgfevXr13XK+vVxyvd3yeSDq0bIxxFNXsstVKqz5lzVPqtrVir73uFHgs+GDNM2wrhvEMKwGEn2Gd2buPC+Fnccwzo4QABCAAAQgMN4Hx8ZMVRSeUDjKOb9bExPpKACEcJ+mViiLH47lMcXy5Qvjf4QbG6BYbgfetXn2karWja3G8XlFksac8arLdttJMWxZ6ohK3rZGlS++05nG2LQs9xOZZbCuK8Q4LAYSfYZnJ9uNA+Fkc88woIQABCEAAAsNNIIRnSTqlcpCTk3+tLVuuHG4IjA4CUwQulup3rFmzIY6io2Pp6Jq0Qe3ctsbGWpm2HJ8nqtW2c9tatvvuU0JPKvKQaYuVBoHhIYDwMzxz2W4kCD+LY54ZJQQgAAEIQGAwCYTgTFsPUBSt1Pj4mysHceqpB6nR+Ezl8Sh6tcbHPzmYEOg1BNoTeNchhyxfsmSJ41m1xB4HYy69olar1e22lUurXpZtyynVVx54YOu1y4EHqrF0KVMAAQgMKQGEnyGd2MKwEH4WxzwzSghAAAIQgMBgEDjrrB11000PVBQdK+lBkvy3istW2WohBL+XlxDsqrVCUXSr4tjWPf75CknfaXvdYJChlxC4k8CF69ffO4rjtQ7C7FhWNckC6Xal1miMtLJsWexxavV6fbTsPIQeFhcEFi+Bfgs/90h+CT9B0mNb3+JIu0j6g6SvJb/UP508wD4h6beLF/+cjRzhZ85Q0xAEIAABCEAAAm0JTEw8SXF8RuU5tdrfadOmr1ced/atev132rQJly6W2tAQuPjww5dtGxlZG0trnVLdQk8Uxw5kvl1xpi2LPBZ7WvF5arU6Qs/QLAUGAoG+EOiX8GM7wRdIOjUVe6o6bxHoHElvknRzX0ZIpSaA8MM6gAAEIAABCEBgYRAIwVm4qjNoxfG7NDHxhoXRWXoBgf4QuGjt2v0nbclTqznjlrNtHVTaUq1Wb1joydy2Rkcr/bGcSn3n/fdvvVYecIAaS0qztPdnQNQKAQgsaAL9EH52lORf1lm6zC9Jsi/2NZImUxqHJCa5j0lf/uhtkl6N+NO3tYLw0ze0VAwBCEAAAhCAwJ0ENm9+kCYnH6Qo+oxCuLqSzMTEFYrj5dsdj6JfSbpQ4+PvgioEhoVALNUuXLdufW1K4FnXlNbXpJVl44tGRkbzQk+V21Z9ZGRK5DngAK1MxZ6oVhsWZIwDAhDoMYFeCz82MzwpFX6+Kun/JG5e35IUl/Q7kmQzxtcnrl+PSIUfW/9k4lCPh7qoq0P4WdTTz+AhAAEIQAACfSKwZcsBLaFHerCk++QyCr1DIZxd2WoIb5H0yOTvv1skfUNRdKm2br1Up59+XZ96SrUQmDMC7163brexZnN9HEXrvd+JpDVVjbdctkZHlzbuyrZV6ra1ZKedtNO++yqz6lmx995zNh4aggAEBp9Ar4WfIyR9JBF/bpR0gqQfdIHoXpLeI2mVpKckr+91cQ2nTI8Aws/0eHE2BCAAAQhAAAKdCITwXkn3rzjthwrhcZVVbN7sjfASbdr0zU7NcBwCC53ABWvWHBzF8fralNvW+iiK9inrs2Px1MbGWrF5MqGnamwtkSdNq+7/W/ihQAACEJgpgV4LPy+XNCHpmYm6PZ1Umrb4+WhiGTQu6dyZDobrKgkg/LA4IAABCEAAAhDoLYEQHMvRf/OVl5GRB+uUU37T20apDQLzS+DLxx3X+OX116+PM5EnjtcrirZ3W5RUGxkZzWLz2H0rqsi2NbZiRcuSJ7Po8TsFAhCAQC8J9FL4caAxizaO3/N0Sb+cRkctTHxA0g8lWTy6dRrXcmpnAgg/nRlxBgQgAAEIQAACJvDa1+6qJUserjjeTSH8YyUUx/NpNt9Zcdwp1jcrhB8BFQKDTOCDGzas2rZt24balNvW+khaXTWeO9Opp65biqLybFv3vOeUy5bFnv3209KVpeF+BhkbfYcABBYYgV4KP7um4s1PZyDeZKLR/qlo9PsFxmnQu4PwM+gzSP8hAAEIQAAC/SRw2ml7ads2x9x5eBqD0VFit0raoBD8vn05//wR/epXTqk+kn7h9xVJ/5nEbvyaQnDsHgoEBo7AB4466kDV6xuaUbShZmseab/SQdTrDadVdzr1NK16aQotZ9bKW/P4/7UR3zIUCEAAAnNHAOFn7ljPZ0sIP/NJn7YhAAEIQAACC5XA5s33V7P5OkkHl3ZxcvLZ2rLFCTvKy6ZNj9TIyI+1ceN/LdQh0i8ItCNwwZo16xpTblsbYmlDJO1cdn7UaIy1hB7H6Gk0ltbq9VL1Zukuu0xl20otepbtsQcTAAEIQGDeCfRS+HHEsczc98TE6ueGaYzOfrFvlWTLn+leO41mFu2pCD+LduoZOAQgAAEIQKANgRDWSvpw5RlR9F6NjzsDKwUCA0/gXYccsnzpDjusn2w2N0RRtEFRtD6K4+1yoMdRFNVHR5fmLXqiKCrNlb7TPvvc6bJlwWdseWm4n4FnxwAgAIHBJtBL4cc+rFskPWEG2bmybGCfSNK5bySle88XFcJPz5FSIQQgAAEIQGAACIRwD0kNhVAdezEEW/Q4u2pZuVQhPGcARkoXIbAdgfetXn1APYrWxbXaOsWx06ofVIqpXm80nFZ9ZCRz3WrrtpW36InqpWF8mA0IQAACC4pAL4UfD8xpO53N64w0Q9e2LkbbSDOBvUTSEyV9qYtrOGV6BBB+pseLsyEAAQhAAAKDS+DMM3fS7bf/ueL4MZKObv1tFcLfVw5oYuIMxfGTWsej6FbF8TcVRZeqXv+KTj31usEFQc8XE4HzN2wYWbZt27qmtC66S+gpd9saHR1rODbP6OiSdm5by/fcs5Vpy1Y9ft/xHtZRKRCAAAQGj0CvhR+HpD9f0p+nAZ4vkNRO/LHo84JUKPq4JIs/Nw4exgXfY4SfBT9FdBACEIAABCAwCwIh7JAGZvaXcA+6W00Wc/73f++r8867vbSFEO6nKHpQS+zZtOnrs+gFl0JgzghctG7dPbfF8bpaHLcseqI4PrK0cftoOcvWlEVPS+yJpO3ctpxSPS/yWOypNbxVoUAAAhAYfAK9Fn5M5IFpdi9HwL9I0tskfauQon1U0jGSXpSkcP8bSd+UdIKkHww+0gU5AoSfBTktdAoCEIAABCDQIwIh2NX+H9rU9mKF8MUetUY1EJhzAheuW7emJfLE8TpNCT27l3UicratsbGlWbatWqMxVjyvVq9rRWrFk1nzLNnJ4UopEIAABIaTQD+EH5O6v6R/krSmC2xXSXqhJL5h6gLWDE9B+JkhOC6DAAQgAAEIDASBs87aUbfccrniuCrgyCcUwmsGYix0ctETeM/atTvXm831tXrdsXmcUt3xeUrXtuPytCx6/D4ystTCTxHg6I47auUBB2jnAw7Qyv331/K99lr0jAEAAQgsLgL9En5McTdJz5X0PEm2/ikW+4yfJ+m9iYvX7xcX9jkfLcLPnCOnQQhAAAIQgECPCEwFaH6coug3Gh//dGWtIbxL0rG547cmX8Z9TtK/KISv9Kg3VAOBnhP40IYN99o6Obm+Jq1LM20dUNZIVK/XLfJY4KmngZjLzluy8853CT0HHKAdd/O2hAIBCEBg8RLop/CTUbXqvnci8Oyfw/zTJG37LzrE/1m8s9L7kSP89J4pNUIAAhCAAAT6R+D1r1+p229/tKRHeSOsOI4kfVchTAVhLisTE0+VdIqkf9fk5L/o+uv/vTKuT/96Ts0QaEvgy8cd1/jl9devj2s1p1J3MGYLPivKLqqNjo61XLY6BGHeYdWqltCTWfUsXemwoxQIQAACEMgIzIXw0y1t/0FjOf4GSeXBB7utifOKBBB+WBMQgAAEIACBQSAQwqMk/VXqNl/W4+MVgr88275MBXiWQrhlEIZKHxcHgXevW7fbWLO5PraAKa2PpNWlI6/V6nULPCMjDsTcyralKPL+YLvibFtOqZ6JPaPLly8OmIwSAhCAwAwJLAThZ2nyzdRxaaDnEUlPx/VrhrNZfRnCT8+RUiEEIAABCECgDwRCeKMkp2GvKucqhLf3oWWqhEBPCFywZs3BURyvr9VqtlRbH0XRPmUVR43GWCb0tN7rdSd/2a44s9bO++3Xeu2UvjeWLOlJX6kEAhCAwGIhMJ/Cj/3V/Y2WYwAdlQK3HzrCT+9XH8JP75lSIwQgAAEIQKD3BEJ4WJogo6zumySdrxD+ufcNUyMEpk/gPccdt2T0+utX222rJfI4EHMUbWd+E0dRbcTizlR8nqkgzFG0XUp198DxefJCzwoCMU9/YrgCAhCAQIHAXAs/jvdz31TseaKk7BfDHyRdmL6ulNRkpnpKAOGnpzipDAIQgAAEIDADAhs3HqFa7dGKoksUwo8ra5iYuEJxPPU3UhTdqjj+rKTPKoR/n0GrXAKBnhH44IYNhza3bVsTR9Fqu2xF0sFllUf1+mjLiifNtmXrnqpOrNh777sJPaRV79l0UREEIACBOwnMRvhZJulvWoEGpW92EGscsM1myy+Q9KAc//+UZHPlz0i6cYHPi4NTv1TSX6ZZyv6j9a2bdElFTCKf/zpJDsJoF7YvSXqTJGfViAtj9Tce/obvZEnHS3LGM9d7rqSf94ALwk8PIFIFBCAAAQhAYNoEQnCCi8dJeqykA9Pr36EQzm4j/ARJu7SyccXxlxXC1mm3ywUQmCWBC9as2ateq62Om83VURQ5Lo+Fnu3dsWy6Mzq69E63rUZjSVSrlaZetzXPTnvvrRX77KOd/NpvP9XqpafOsvdcDgEIQAACeQKzEX4cLt9WOs448WpJ50iazFVuMePwJHvXiZKemf4B48O/leS4Ph+W9LLk2kEIQLhB0gfS4NMfkfQzSQ+W9EhJb0vHf3Nu7A+U5JSqdkD2+Q5W7T/6LAZZ/LooJ/74t505+I+870j6gqS9JD0lcXu7NhGBTpD0g1kuW4SfWQLkcghAAAIQgMC0CITwd+nfSGWBbH+pEB46rfo4GQJ9JPC+1avvUY+iI5K/W4+Ia7UjFcdHRdKq0iYbjREHX25l2/KrwprHcXgs7tiip/W+zz4aIwhzH2eRqiEAAQhUE5iN8ONad0rEkLdq6hdDFpsnH6w5H5zQVj0WSa5J0ru/U5JTur9c0q0LfII8Hlve/Lmkv5VkSx8Xm6xa8HqVJLut2aLHxdZN5yXiziEF0Wb31ELIrJ6Rjt/n+w/CD0n6ckFAeoikCyR9NE3NOptMZwg/C3yR0T0IQAACEBgyAiH4C6OjK0dVqz1DmzZdPmSjZjgDQKAo8kRxbMHHsTdLy92seUZGbM3j0A3blaLIs+NuTtZLgQAEIACBhUBgtsKPLVNs9WMxxxYrz5H096krlMfnzx2A8OLU0sef7ZpazwyK8JP11y5XRQslW/Zcmrp0vT6d0GMkfUKSTbgtGOXduuzG9XFJL0wZOEWlxa9XJtY+T5B0WW5R2BJoPLUUemriVvfDWSwYhJ9ZwONSCEAAAhCAwLQJhPDXSYSeiYrrfi1pi0L44rTr5QIITIPABzdsWBVv2+YkKi1Lnk4iTzQyMlofGRmrNRqtAMz1kZHS9FmNpUu10hm29t//ztc0usWpEIAABCAwxwRmK/xY6NkiyX/cfC8VM+6Txu2xFYtdlLYVxjRowk/m0mb/eo/3+tx4/kzS51P3Lcf7cXl+On5b7DieT77sJ+mDaUwkx/Ox1ZAtpvaU9DRJvyucb/ewT0p6vKRPBU9mrwAAIABJREFUzWJtIPzMAh6XQgACEIAABO5GIIR7K46frCh6r0KwiLN9CcEWwHmLHscy/BfVav+CpQ/rqR8ELr7//ZfeccstRzUdeDmOVyuK7K7lvwFLS21kZDQVeKaEntHRsUgqzbS1dOXKu4k8y3a3ITsFAhCAAAQGhcBshB9nm7BoYRckW8LYJcpmzY574+DEFiocoNiBn/PuXIMm/Ngqx0GsHYTacYz8+lMSo+iw1KLH7m6OYeR4PC4b04DOZVY62dgd5+jFmgqQZ2ZV1k+ZRZHjAmXC0kzWFsLPTKhxDQQgAAEIQCAjcNZZO+qWWx6jZvMp3lC3Po6iN2h83DH9ysvExNlqNn3epxRC8csg2EJgVgQ+uGbNEZO1mkUer0cHXj6oqkJn1WpZ8jg2T6PREnoURf4bd/sSRVpxz3u2Ai+vTC16xlZYx6RAAAIQgMCgEpiN8JPFvrlfMni7eTnV6B6pCGLLGFu3uFgE8h9FjlVjdyVb0LQTOxYiS3/78Rep0JWNy/20m5vdsX6SdtrmsG9MAjRbsCkTfnZIxv/mhMc+aUwks7Bl1BUV8Y4OTd3kHCDallUzLQg/MyXHdRCAAAQgsHgJXHxxXd/97v9n7zzgo6jT//+Z7Tu7CR0CoXcChN6bKAJWPAvqoSiKyiGIqKCCJBP6gYpn7+XUs3fPev48vfPsf3svB3oiFlBBSpBk//tMZtbJZjfZbHY3Wz7f1+1Fst/5lvd3IJvPPM/nGQ+bTSpySbp2eNrLF9C0g3MXEHeeKgJ/LS7u4nA4+lVWVuqRPAgEROiJWA5LcbncdodDzJfdinwV8+UoIo9U1MorLER+YSHy2rULfU3VvjgPCZAACZBAagg0RPiRFcqTBYmAkXLlprmzfF8iWcTr5jTD+Fiig6RJ+XYRgCStSSpYZYK5szwNGWWUYhfjOxFhJN1Lvifm1WJYLVE+24yoJ/H1ETEskvBjimVS3Ut4idGzVDd7JQoLMYiW9x+g8JOavxCchQRIgARIgARCBKpKsZvFGyKDqag4EitWSLo7GwkkhMDfhgzpHdi3TyrjFgUURf+qVEXW12iSniXROxaRRyJ5Iq7D7nJVF3gKC8GUrYQcGQchARIggbQn0FDhRzYo0TAi7Ej6U2WEHYtYMh3A6UEBoyo0uqq9FBSIVhvVrNK5spcpvkg6lqRnfWOsX/YtApYIP1LFSyJ/pMpBsiJ+LjM4x3tTicl05E8C8Y7I60iABEiABEgg2wksWXINHI5+EbdZWbkNmzevxc03v5ztGLi/xBNo6/E4j2vXrkeB293Tb7f3dNtsPZ02Ww8lEIjosyMijwg8DofDZa8SfMQrMmKTUup6FI8RzSOpWyqrbCX+EDkiCZAACWQIgR27dq0pGD16SW3LTZRYIKLIICPSRTxxmhuTSiqYeAHdEsUMurFRmmbNk4MpXM+GLUZ+4K4zyrWKCCR7SZbHj5hCx9tEmBPh59d4B+B1JEACJEACJJCVBI45pg3uu++7qHs777yj4fNV/6C0b98/sXPng7jsMqnsyUYCdRI4smVL/6iWLXvlORy9XTZbb7ui9LYpSrdIFwYARYQdR1V1rSpvnlpEHpfPVyXwtGsXEnq8zc2P2XUujR1IgARIgARygEAqhR8rTnGIkzQpMS0eZ3lDKljNCquc1djHIELOcgBjjSil8PWECz0zAdwWpX94VS8Rw6yeP1vDBmdVr8Y+fc5PAiRAAiSQfQRWruyAiorDEQhMg6K4UFq6X9RN/l6d6wMoymPYs+dRrFkT/vM6+xhxR3ETuG348Ba2PXuKoCiSomV+7RhxQEVRbE5nKFVLxB4xYo42uTsvr4Ynj6dp07jXygtJgARIgARyg0AiUr0aQkpCWSWV6mijVPrHYV5BDRk7UdeaET9HGZFJ1nHNiB8xc5aS9p8DGBJ8PQbgYqPql0TamM0s/36CYXAt3xefo0VBz6MjALxm6SuGfWLoLKaRkfyC6rM/mjvXhxb7kgAJkAAJZB+BtWubYM+ew6AohyIQkAjk35vNNhMlJVKFNHJbvboVliz5IfugcEcNJXD7kCFtlcpK3YdH9+SprOxrU5SItc4DimLTo3dE6DG8eWx2u/hiRmx6ulb79mjSoUPoK6trNfTEeD0JkAAJ5CaBxhZ+rNTFtG5gsBT6e2mWktTXMHT+NMzjR1LgpgK4xjCsXmqUtpdKXVJ6XZ7szA6KWu8bm5QPAfJ9MXQW4Uc8g6QNNa5/Ilj2/nzDK0m+P8GIHBIzbHPseO9SCj/xkuN1JEACJEACmU9gxYo+qKh4uJaNPAxNk5/BbCQQlcAtAwd2tlcZLRfZROSp+m/53Fez2Ww2M5JHzJdtIvjUIvJI0a2QyGMIPT568vBuJAESIAESSBCBxhR+WgHYFYx22ZmgvSRrGBF4JOLmKkOUEYHmfwCGGaVdxdBxXjBS6TPLAkzRRr4lVcDKAUjallTzkvS2uwzPHXlf0r3ODZaIXWtUPRMfoUIAxxhjSurbRw3cHIWfBgLk5SRAAiRAAhlNQIGmvRB8WBMxEgOKUo5AYCQ0TT6XsOU4AQ2w9RwwoE+lzdYnAPRRAoE+wSqrfRRAjYjGbncYkTx6hS3x47HZ7VLxNmqTalrVhJ5C+ejHRgIkQAIkQALJIZAs4UdEnbODIscWo+JVpNVfGIzsOS8ofKwEcH2aC0Ai/hQDmA9gUtCIWrx6JCT8DgC3B9O1fomwQalgJmlc04xy91IOVipzvWgRfczLRPwRYWiuISaZhtdSGv7rBBw9hZ8EQOQQJEACJEACGUxA0+Qzx2lhO9gO4GkAj0LTXo/w8zmDN8ylx0LgjhEj8u27d/8u8ihKHwQCYkMQsSlOp0sXeez2qpQth8MFm00+x0VsUkLdX1Cgv/KMr/kdOsDurFUXimXp7EMCJEACJEACMRNIhvAjPyxvClbAEt+bG4NGzQuMyB7roqTKlETQSHUvaRIVI6JK9KoaMW+JHSMQoPDD24IESIAESCA7CWhadyjKMQgEiqFpx0fdpKZ1BfAkgL0AXkAg8CjatXseZ5zxW3aC4a7CCfy1uLiLXVF6Bn0WewRE4KmK4okaaiPCjqRomVW1bCLyKIp4MEZsvtatqwk8IvawuhbvQxIgARIggXQgkGjhx/S3kTSlxwH8GcB/AFRG2KyY2UkVDYn4kbSpK4MC0eKgz83udACTZWug8JNlB8rtkAAJkEBOE1i/3oedOw9DIHA0FEUibKuazXY0SkrEKzBy07Sp2LXrJaxbtyOn+WX55m8pKipweDw9bIFAz4C8gJ42oIcRgV1z9xY/HkUieRwOl7yk4FYkVGKwHB7FI39WbBG7Zzltbo8ESIAESCATCCRa+DHLj4vhsdWouDYW8qRFon/2B/CHYHl3SYliSywBCj+J5cnRSIAESIAEGoPA0qWd4HSeCUWZikCgZslrRfkbSkvLGmNpnDP1BO4F7Hv79y+CzVakKEpvEXgMkSc/6mqsfjymyCOmy+KuHKGJF09eYSHy27VDXrt2uuDjVCNb/aSeAGckARIgARIggdgIJFL4kQgeMSiWSldS2vzd2Jag9xoP4O6g+fGtAJYFXxX1uJZd6yZA4aduRuxBAiRAAiSQ7gRWrOiCioqnalnmdmzdOhZXXCFFFdiyiMAtnTt7HPn5RTZF6VupKL0VoKd48SiKUlMANPYd8uORCB673aVUmS5HLJ8u0Tr5hYW6uGO+ROxR7FEzu7KILrdCAiRAAiSQ7QQSKfw0MTx9JFXrTEtZ8lgYSoqYmCTLtVICvTWAS4Nmx98DuCA43g+xDMI+UQlQ+OHNQQIkQAIkkB0EysoeRCDQN8Jmfoai3I9A4Dpompg2s2U2AV/Qi2nijf369fc4nd2VQEC8eeTzYcSm+/EYKVqhVK0oIo/D7a4WxWNG8mQ2Lq6eBEiABEiABKITSKTw0yJolncngI1GNav6ePV4AUgFqyJD+JHy6cuNZa8AIGHbjAKK/06m8BM/O15JAiRAAiSQKgKa1hI2Ww+UlLwcdUpNO8GIDja7vIDKygewfLlU52LLfAIDRfAxfCB7H1VQ8PiRBQWHhrYlfjwSuWMVeSSaJ0r5dEnLMiN59K+FhVBbyEdWNhIgARIgARLIHQLpJvycYaD/CMAfg8bQkw3jZ4kCilQyPXdOqmE7pfDTMH68mgRIgARIIFkENM0Gm20cKiuPg6JMQCCwDZo2LmppdU0T/5a7oSiPIBB4AJr2Y7KWxnFTRkCUGBF7JhlfQxNPHDDoxz/51e7WKB4lSvl0d17e75E84stTWAhP06Yp2wQnIgESIAESIIF0JZBI4ccD4BJIznWVaFOf9KyWRqqXXCNePwMAXBusDDY0mDJ2LoAZwXLvW9MVYgasi8JPBhwSl0gCJEACOUXgwgtbwOOZjkBgOgD5OfV7s9lOR0nJCznFIzc3OxrAgcarlYlAURQlL69Jvs+Xl+dTVeWCDm29LT3yMdNyizidaNGjB/Lbt68yXi4shAg/bCRAAiRAAiRAAjUJJFL4kdElYmc9gKMBPFMP4BLZcz+AdcFSm6ssT/mkStjpAE4E8FM9xmPX6gQo/PCOIAESIAESSB8CVdW5avuc8Gwwkmde+iyYK0kggY4AphhR3cXWcb1e1evz5+Wpal6+ZHTJe/t+Ky+f2b2Le1L37mjRsyead+miizysrJXAE+FQJEACJEACWU8g0cKPmC3eF4z4+dQweP4mBoJmOffhAI4A8FrYNfKDPxA15DuGCdhFf5K6o56G28RGAiRAAiRAAskjoGmPAugVZYLd2Lp1BKtzJQ9/I4wskT0i+MgrVFnLbrfb/XlN830+f57L5Q6F9bRs2Qb77X8oJoyb9NH+7e19GmG9nJIESIAESIAEsoZAooUfqXl5jhG58zqApQCelwc2EYg5jDxuifAZFvwQsDoo7pRG6Zs1wBtpIxR+Ggk8pyUBEiABEohCoKZJs3T8HMA92LXrIaxbJw8s2DKbQA9D6JkaLAAi/x1qqs/v8/vy8ryqP09Su8w3ho+YgP0mHoIDDpymf8sW2Pd2ux0fiOEzGwmQAAmQAAmQQJwEEi38yDKk/KaIOQuMNW0KVmb4JwAxbDabPLnZD0An4xs3GGXbt8W5D15WOwEKP7xDSIAESIAEUkdA03pCUY7Hzp2XRhVwFi/Og6q+YSzqEdhs96GkRB4asWU2AYnmMSN7JMon1Fwut8vny8/z+Xx+h9PlNt9o36ELxo6bjAkTD0HXrtWDwCj8ZPbNwNWTAAmQAAmkB4FkCD+yM/lhfhSAklrCuKXfJ0bZ9gcAlKcHkqxcBYWfrDxWbooESIAE0ojA/PlutGx5MAKBYwEM0lemKOtQWnpT1FVq2vhgmvfb0LTtabQTLiU+Av0tgo/4+ISa3y9ij0T3+PzmN8XCZ+z4KRg3bgrG73dQ1Bkp/MR3GLyKBEiABEiABKwEkiX8mHNI9I+kcUl0j1TocgKQqB55wvcv/cMesJdHknQCFH6SjpgTkAAJkECOEli5shMqKv6Iyso/QFGahFH4DkVFEzF9ekWO0sn2bcuDPlFt5CWf9ULN7fG49ege1Z9ndzjk85/eunfvows+8urQoWudfCj81ImIHUiABEiABEigTgLJFn7qXAA7pIQAhZ+UYOYkJEACJJCDBDTtUgCHRN25opyH0tLHcpBMNm+5yBB7xLsnFN2j2Gy2qugev9/jUeXhn968XjUU3TNi1MR6caHwUy9c7EwCJEACJEACEQmki/DjNZ4UHRxcpQZgK88roQQo/CQUJwcjARIgARIIEdC0wcG07ruiEPlAL/igaa+QWMYTkAIeZnTPJOtupAy76svzqxLdY7dL8Q69FfUdhHFGdE/r1vJRpP6Nwk/9mfEKEiABEiABEggn0NjCT2sAJwaFnvmG0fPTAGZQ+En4jUrhJ+FIOSAJkAAJkIBF/Pm7ZPHof1aUCgQCz6Ki4lasWPEWKWU8gZ4WwaeLuRu9DLu/SZ7q8/ndbq9qfr9J0+a6b4+kcg0aPKrBm6fw02CEHIAESIAESIAE0BjCjzwJGgHgdAB/AJBnnIN4/9weLOd+EYBfeTYJJUDhJ6E4ORgJkAAJ5AgBMWxu0eJY2GyfoaTk5ai7Lik5CoqyVK/MFQjcBk3bnCOEsnmbZnSPVOgKNa/qU32+fL+qqnk2m12igPQ2cOBIjJswBePGT4WIP4lqFH4SRZLjkAAJkAAJ5DKBVAo/+YbQcy4AqfxgNjF5vjZo/vw4AFb1SM7dSOEnOVw5KgmQAAlkJwEpte7znYBAYCaA5lCUt1BaelzUzVYJRHZo2q7sBJIzu+oDYLJRnaubuWu70+nwq1Vl2F1uj6Tn661Fi1a60DNuwlT06y81PBLfKPwknilHJAESIAESyD0CyRZ+bJLiDWC2kdJlfQQkaV0XAHg3WPa9MvfQp3THFH5SipuTkQAJkECGEtA0+Tl9CoDjAYRKb+u7sdlOQEnJ6xm6My47OgExYTbFnmrOy6rqF63H71X9eTapv260IUPG6GKP+Pf488ILuSUWNYWfxPLkaCRAAiRAArlJIFnCjzwN2h/A+QDGWdBKVM89RprXhwAWBvvszk30Kd01hZ+U4uZkJEACJJCBBMrK/oBAYG0tK38RmnZaBu6MS45MQEJ0TMGnwOzidLqcPjFq9vnzXC63x/x+q9Zt9eie8ROmoE/RoJQxpfCTMtSciARIgARIIIsJJFL4UQyDZjFrPtX4b0H3HoCbADwYjPz5nx4yDtwJYCOFn5TdWRR+UoaaE5EACZBAhhLQNInQfSjK6n+FotyB0tINGbo7LruKgBTVMMWe4VYoPp/fp/ry8qQyl6Io8plOb8OGj9eje8aPnwrv7xXaU8aTwk/KUHMiEiABEiCBLCaQSOGnhSHoiAmgGDVLaVd5vRo0bN5nYWj2o/CTuhuLwk/qWHMmEiABEshcAmVlNwcrco0JbUBRtiIQuBU+351YtGhn5m4s51c+3vDtEdFHPBf15nK5XVKG3efz5zmdLrf5/XaFnTB23GS9MlevXlZbxtRzpPCTeuackQRIgARIIPsIJEP46W2YNT8K4NMw0UcIUvhJ/X1E4Sf1zDkjCZAACaQfAfHw0TR5OBO5aZpEgUiFTanKdQO2bn0AV1xRnn4b4YpiICCl183onr7W/j5/nt+nSnSPzw8juke+6GKPXop9MhwOZwxTJL8LhZ/kM+YMJEACJEAC2U8gkcKP+PqcCWCeJc1rk5HmJR8i5b8DFH4a5aai8NMo2DkpCZAACaQJgZKSibDZTtd/BmuaiAHRW1nZASgtfS5NVs5l1I+ARO1MAnCgIfqEyq273G6Xz6jM5bBE93Tv3ick9nToGCrkVb9Zk9ibwk8S4XJoEiABEiCBnCGQSOHHhCYCkBg6nwzgUAB5xhtm2faXAVxDj5+U3mMUflKKm5ORAAmQQJoQWL58Aior5wIYaFnRImiaROWyZQ8BidQSwUdehea2xKvH55cy7H6/1+sLVWlTVb8e1SPRPSNG7pfWFCj8pPXxcHEkQAIkQAIZQiAZwo9162IiON2o4hWeJH6LYe78S4awyuRlUvjJ5NPj2kmABEigvgQ0TQQAEXyqpfjowyjKJgQCU6FplfUdlv3TioCkcplij1XYg8eren2qVOby+e3233O2+hcPrYruGTcZLVuFCnml1abCF0PhJ62Ph4sjARIgARLIEALJFn5MDA4AI4xqX9OMyl7ynpkKdj+ATwDwQ2hybhwKP8nhylFJgARIID0JaNrzAOTf/sjNZjsZJSUSgcuWWQQkivoAi+ATqr5ltzsdfn+V2ON2e1VzWy1atg6JPcUDqhXyyoidU/jJiGPiIkmABEiABNKcQKqEHysGqSYhKWBzjJQw8z2p/iVRQLcCoJFkYm8cCj+J5cnRSIAESCC9CZSVHYtAYHmERf476PNzBTTt7fTeAFcXRmCsRexpZX3PLMMuqVw2m81mvjd8xISQd4/PZ2bdZx5XCj+Zd2ZcMQmQAAmQQPoRSKTwI4aCg4wtvhWDeCMfTooAnALgSMMQ+mkAMwBsTT9UGb0iCj8ZfXxcPAmQAAnUk8C999rx4YcvADBFgv8zBJ8P6zkSuzcegV4WsUc+L4Wa2+1xq0Yql7UMe/ceRRg9ZpL+6tJVLs/8RuEn88+QOyABEiABEmh8AokUfswy7bKr+oo3Yggt7oIHBy/WKPwk/Mag8JNwpByQBEiABBqRgKadArv9BSxb9kXUVZSUHA+bbXRQ/LkKmvZxI66WU8dOoJlRkUu8eyZYL1MUm60qlau6UXOLFq0wyhB7hgyVwKDsahR+sus8uRsSIAESIIHGIZAuwk/j7D53ZqXwkztnzZ2SAAlkLwEFZWWHo7JyARRFKjc9CU07O3u3m1M7E5HHLMMu4k+oeb2qV/Xl+VWvP8/usItnIhRFCUX2jBpzADI5lauuU6bwUxchvk8CJEACJEACdROg8FM3o2zoQeEnG06ReyABEshdApomUbHnAuhZDYLdfnCtUT+5SywTdt7bIvbIf4ea0+l0qGp+XpVRs0eiovXWp2hgSPBp30GKemV/o/CT/WfMHZIACZAACSSfAIWf5DNOhxko/KTDKXANJEACJFBfAsuXD0Bl5QUABke59Blo2vz6Dsv+jUYgaiqXGDOrqt+nqj6fGDUrhlFzQUFhKJUrE6tyNZQ0hZ+GEuT1JEACJEACJABQ+MmNu4DCT26cM3dJAiSQbQQ0bYPhfxd5Z4HAbSgrW51t287C/URM5VIURVF9fp/q9fk8Xp/fbrfbZe9OpwtjxlaZNIt/j8sl9TNys1H4yc1z565JgARIgAQSSyAZws8wAO8A+C2OpX4FYDGAn+K4lpdEJ0Dhh3cHCZAACWQigZUrO2DfvmcAhMp0G9uQKpiXQtM2ZuK2cmTNAwGI2/KBAKqlckkJdq9E9nj8ftO3R5j06z8Eo8ccqIs+BW075Aim2rdJ4Ye3AQmQAAmQAAk0nEAyhJ8pDVgWy7k3AF4tl1L4SQ5XjkoCJEACySegaX8GcIQx0WsA/gxNez/5E3OGOAgMATDOePWzXq+qPtUrqVwS2eNwOM332rbtgNF6dM+BuvDDVp0AhR/eESRAAiRAAiTQcALJEH46ArgXwO44lvcLgDsA/BrHtcm+xAdgJoCTgpVURgD4BMCtAG4C8EOEyTsDWALgKInaDn4IfA7AZQBeBBAI6y9PcvcHID4OBwDYBOBBABLi/3UCNkbhJwEQOQQJkAAJJJzAwoVeNGs2ECUlL0cde+XKQuzbdxkCgb+grOzfCV8DB2woAflMYIo91SJ7pCKXV83zq6rqczicLnOi31O5DtRFH/kzW2QCFH54Z5AACZAACZBAwwkkQ/iRVc0AsLXhy0ubEVoBuATAiQAeByAf0OVJ3qEA/g/AGQC+s6x2jCEIeQDcB6AcwOFBoUjEoDkA7rKIP5LPvyB4rRZ8ovs2gGcBSJneY4IcPwuKQLMAfNRAEhR+GgiQl5MACZBAQglcd50T3357PBRFfib44XAciKVLrT9HEjodB0s4gdEWsaeHdXSPx+tR1Ty/V1V9Tmd1cx6mctX/HCj81J8ZryABEiABEiCBcAIUfuq+JxQAZwFYAWBusJTu3wBUApDvHw/g2qCIU2pE58ho+QCuCIo7vcJEmzYArgPQEsAJAExfhuJg7v/dAJ43/I12GksSI8jbggLT/UG/pKWGeFT3aiP3oPATLzleRwIkQAKJJlBWNgWBgER4yr/NZrsPmnZRoqfieAkjIJG54tdjRvZUq6Xu9njcqrdK7HG53PLQJ9QKCzth5Oj9mcoV51FQ+IkTHC8jARIgARIgAQsBCj913w6dDLHnDUOYkegds4mIc7sh4pwHQESb4QAeDj7BvdgQg6xpXZLG9VAwOuhPAO40xKOFwdQ2uVb8G8S7wWwSCSSCkkQKHWukltW92sg9KPzES47XkQAJkECiCJSWdoSiyEOEkRGGlAcKB9GsOVGwEzKO3xB7JIpXXhKNG2put8ft9YpJs+pzuz1e63sdO3XD0GHj9NeQoaIXscVLgMJPvOR4HQmQAAmQAAn8ToDCT913w3gALwCYbKRh1XWFpH1JFJBE7Iifj7WZItKrhp+P1Ge9KhgJ1BbAHyN4BYno8wiAaQAerWviWt6n8NMAeLyUBEiABBJCQNMkstMa5VN9WEW5CKWlkh7M1ngEWhsij6g1IvY0sy7F5XK7qgyaVZ/b41Wt73Xp2isk9gwcFEnba7xNZfLMFH4y+fS4dhIgARIggXQhQOGn7pMQQ2eJyJGoG/lAeLZhwLw5irnzMsPQOVKUTgsj0uf7oMhzJgBxc5TIH0n7ksifcENs+dApRp7iASFpYvE2Cj/xkuN1JEACJJAoApomYv76asMpSgCBwDP47bdLsGqVGPuzpZ6A+O+ZUT0i+MhDmVATzx6v16d6PF41XOzp3qMoJPb0Lx6W+pXnwIwUfnLgkLlFEiABEiCBpBNIpPAj+e9NjBVLdS4JW8+GJkKOGC0/ZXjz/APAxwBGGebOEpFjmjtLXr+YQMsHyEjCjzwd/EvQ+LmDYYAtTxLF30fSyCIJP1IdRCqkyRNgSQ+It1H4iZccryMBEiCBRBLQNPGJM2t2/yvoC3cpNO3DRE7BsWIiUGQRe+Tneagpis0mpdc9UpHL41UdYQbNvXoXh8Seor6DYpqMneInQOEnfna8kgRIgARIgARMAokUfrKVqgg/y40S61LKXdK+pInQJelZVxtl2suMCB4pwS4x3pGEH/EAkPfl6aJUPhOPoHsAvBJF+BGDaHn/AQo/2Xp7cV8kQAI5RWDFil6oqFitR/5omvzbz5YaAlKQQQQe+fksrwHWaZ1Ol9PrVUXsUT1ur2qz28VnL9QGDRqFQUNGY/CQ0ejRU4p6sqWKAIWfVJHmPCRAAiRAAtlMgMJP3adrCj/nRjBrzjM8eswInm0SagRmAAAgAElEQVRJjPi5LDi2zBdvE5Np+eDLRgIkQAIkkGgCzZvbMWPGUfD7R2HNmnOC5vxWY/9Ez8bxYiMgD1cGGxFW8rXAepnH43V7varX41G9bo+3mjmzqvoweMgYDBpcJfa0KxSLPrbGIFBRvuuDTuWf9W2MuTknCZAACZAACWQLgR27dq0pGD16SW37iVUsMP1rpjQAztNGJMzWBoyR6EsvDEbyyNPZaAbL4Z4+yfL4kfSAeJsIRvJLyK/xDsDrSIAESIAEohA4++zxyM9fCEWpUgd27lyLiy+WNF221BPoA0DMdsyXeOnpzUjhEsMer9ejSgpX6D15v1WrgiqxRyJ7Bo9Gk6bNU796zliTwL6977bf9VEx0ZAACZAACZAACcRPgMJP3ewkZUt8eI4z0q6sV4goJiXXpRS7mdolZtC3GSVgXwobPryqlyPM8ydc8GJVr7rPhz1IgARIoHEIXHRRDzgcJQCGhy1gF4ADoWk/Ns7CcmpWMWKW1C0zjUuEn1CrK4Wrc5ceGDzYEHuGjIbD4cwpeJmwWaZ6ZcIpcY0kQAIkQALpTiCRqV7y4UtcDsXgON62JxhZ8xaA8ngHSMJ18pTpfgBPAlgctjYxZ74JgISInwhAPuSLaedjAC6OkBp2IIBnDJNoqeYlTUydFxni0WuW9Yu/gBg6HxzFL6g+W6W5c31osS8JkAAJ1EVA01Yaxv+ReyrK31BaKt5vbIkn0N7i1SOiTyvrFLVV4ZJ+/YuHYqB49gwejb79JAOMLZ0JUPhJ59Ph2kiABEiABDKFQCKFn0zZc33XaRoyTwXwJ6O6l6RNWc2dJb3rciOdSsQgKb3eEcBsAO8bE7Yxvi+eAycYJdzlraGGsPREsJz7+QB2GP0nGJFDIjotbaAYRuGnvqfO/iRAAiRQG4GysssRCNRMbQ4EKoIG/rdi+/YrsGHDbkJMCAG/8VBFfl7KwxWzKpo+uM1mt+tePVGqcDVp0gwDB43EgEEjMXDgSBS2l/oKbJlCgMJPppwU10kCJEACJJDOBCj8xHY6PYIVuK40QskfN8Qcs5y7VN2aD+AHy1CmaCPfklLsEsEkaVvyaXMOgLssxp+S7iXG0WsBSGnfZwEUGk+SPwtWE5sVjPj5KLZlRu1F4aeBAHk5CZAACVQjoGny76r40ll9YiRi9SJo2uek1WACpimziDwi+FQrbiBRPWLK7PF4Vbfb41VsNnkYE2qdu/TUxR79NXAkvKqvwQviAI1DgMJP43DnrCRAAiRAAtlFIFnCj3jfiCtibwB7g2XPPw2mNP2S4egklPxUANONlLZXjYicv4qVZ4S99TfSuMQUWkwDnjPKvr8YodqLiD8iDM0Nij8HGKXjHzRSxb5OADcKPwmAyCFIgARIoBqBsrIFCATk3+0foSjrUFr6CAnFTaC7IfCYET3yACTUnE6nw+1RJaxHr8DlcDirGTOL7mMKPRLZ07t3tWrtcS+KFzY+AQo/jX8GXAEJkAAJkEDmE0iG8COlzcX7QEyOzSbpS1cDWAdASp6zpZYAhZ/U8uZsJEAC2UBA0/KhadujbkXTPFCU+di581qsW2em6WbDzlOxB0l/NkUeieiRB0XVmtfrUyV9yyN1191eNfz9li3b/J7CNWgkWreWH3Vs2UaAwk+2nSj3QwIkQAIk0BgEEi38mD42EuUSqYmhsaRF/dQYm83hOSn85PDhc+skQAL1JLB4cR58vgsRCIzHL78cSK+eevKL3F2EG1PoMb9KEYNQc7ncLo/HK+lbXrdbVe0Ou0TDhprdZkff/kPQr/8Q9O03RBd9WIUrIWeT1oNQ+Enr4+HiSIAESIAEMoRAooUfSYW6MVjGVsqYi2/N6wYHKXV7WbAy1ggARwGQNCa21BGg8JM61pyJBEggkwlomhj5i2G/GPFLuwGaJlUa2epPwPTpMb82sQ5hs9lsYsrs9vhUiepxudw1qoJ269YbffsPRb9+VYJPi5byfIktlwhQ+Mml0+ZeSYAESIAEkkUgkcKPfGC7BMAfABwHQLxsrO3IYBXVBwzfmgsM759k7YvjVidA4Yd3BAmQAAnURmD16lbYu1fSlPcL67YPDsdUXHRRIvzWsv0MJF1LonlE6JEHPdXKrMvmxZTZrZsyS/qWxysVuaxQ2hQU6iKPHtnTbyg6dRbrH7ZcJkDhJ5dPn3snARIgARJIFIFECj9Sxvx2AFI6YwaAzWGLlE9vdwP4r1HmPNPNnhN1BqkYh8JPKihzDhIggcwkUFo6GYqyBoCUDY/UnoSmnZ2Zm0vqqjsaQo9E9Y4EUMNkx+32uKX6log8bo/HY7c7pNhBqPn9eejbb6gezSOvor6iGbGRwO8EKPzwbiABEiABEiCBhhNIpPDTAoB4+EgT4Wdr2PLqer/hu+EI0QhQ+OG9QQIkQALRCCxfPgyVlXdEeLsSinIPAoFLazV5zh2ykv4mIo9E84jQ0zl862632+V2V1XeEsnHHlZ9S/rrIo8e1VOVwqX6oultuQOWO41OgMIP7w4SIAESIAESaDgBCj8NZ5gJI1D4yYRT4hpJgAQaj4CmrQAwPbQARfkA+/Ytw4oVHzTeohp9ZvHkGWaIPCL29AxfkRgyu90ejy70RCizLv179uqnR/IU9R2kv1q1atvoG+MCMocAhZ/MOSuulARIgARIIH0JUPhJ37NJ5Moo/CSSJsciARLIPgJSyUtVn0Ig4ITNdglKS+8FEMi+jda6I4noEaHHfNUQepxOl1OEHr3ylsfrdTpd7vARO3TsigEDRoSEnrbtJCOMjQTiI0DhJz5uvIoESIAESIAErAQo/OTG/UDhJzfOmbskARKojcD69T4sWrQzahdNKwbwVdDP5+ccASmhN1ahp0v4vu12p8MjVsxu1evxerxOZ83KWy1btsHAwaNQXDxMF3s6dOyWI/i4zVQQoPCTCsqcgwRIgARIINsJUPjJ9hOu2h+Fn9w4Z+6SBEggEgFN6wdgHYA3oGklOQxJvPZGAxhl+PS0D2chVba8uj2PVN7yqpFKrKuqD4MGj8bAQaPQr3gounbtlcNIufVkE6Dwk2zCHJ8ESIAESCAXCCRD+JGYbgmR3x0G0GvxT4j0vnSXSl9isPlrLsBP4R4p/KQQNqciARJIEwKXXurF9u3nGgUHbPqqbLbpKCl5J01WmOxluCxCjwg+NVK3bDabTapuVb08XpfbIz+ra7RBg0dBXiL29OotgVFsJJAaAhR+UsOZs5AACZAACWQ3gWQIP1MagOzpKBXBGjAkL2XED+8BEiCBnCNQWjoWirIKQEHY3jehbdtDcMYZv2UhEweAocZLhJ4h4XtUFEXRRR5vVUSPlFkP7+N0OtG/eFi1Vxay4pYyhACFnww5KC6TBEiABEggrQkkUvhpZoTSN8TF8SsAiwH8lNbUMm9xjPjJvDPjikmABOIlUFp6MRTlsFounwVN+0+8w6fRdT7Do8cUewZFWpuIPF4jdcvt8arhfbxenyHyDEX/AcPQp8/ANNoil5LrBCj85PodwP2TAAmQAAkkgkAihZ9ErIdjJIcAhZ/kcOWoJEAC6UhA09YAODLC0j7SHy5o2qfpuOwY1tTKiOIxhZ4+EYUecWP2+lRJ3fK4vSoURbH28/n8utAjaVvytXuPohimZhcSaBwCFH4ahztnJQESIAESyC4CFH6y6zyj7YbCT26cM3dJAiQgBKpKs/8DQFMdiKKI59xfEAjcFjR3rswgSM2NtC1J2ZJX/0hrd0u5LUtEj6RzhQs9fYoGoqjvYN2UWSpvsZFAphCg8JMpJ8V1kgAJkAAJpDMBCj/pfDqJWxuFn8Sx5EgkQAKZQEDTDgawAcCrAC6Apm3OgGWLR48IPBLRY351h6/b7fa4PR6fqus9bq+q2GxVxtVGc7s96F88FH2KBkEEnwEDR8DhcGbA9rlEEqhJgMIP7woSIAESIAESaDiBRAo/8uFUHiN6GrCsPQDeAlDegDF4aU0CFH54V5AACWQXgbVrm+CCC6QSZPSmaeOhaS+m+cal1Pxg4yViT+vw9bpcbpfH65OqW6oYMkvJ9fA+3br3qfLp6T9U/9qkqQQLsZFA5hOg8JP5Z8gdkAAJkAAJND6BRAo/LQDcCYBVvRr/XMNXQOEn/c6EKyIBEoiHgKZJ+tYiAJMBHAhN+zmeYRrxmm5GNI8p9nQKX4vT6XJ6vF4xZFbdHlW12+0SCVSttWpVoKduVVXfGorOXWpUam/ELXJqEkgcAQo/iWPJkUiABEiABHKXAIWf3Dh7Cj+5cc7cJQlkMwEFZWVHIxA4L+TdAzwMTTs/zTddaInoGQ6ge/h67Xanw6uqUmNdyqyrdnvkvKyhw8ZiyNBxevqWvNhIIBcIUPjJhVPmHkmABEiABJJNIJHCT7LXyvHjJ0DhJ352vJIESKCxCWiaiCVSqau4xlIqKo7DihWSIpwuTaJfJZpHfHpGAugdvjBJ1VJVqbpVJfQ4HE5XeJ8mTZrpET19+w0OfU2XDXIdJJBKAhR+Ukmbc5EACZAACWQrAQo/2Xqy1fdF4Sc3zpm7JIHsI1BWtgiBwOxaNnYXNE1rxI2rRuqWiDwjIlXeUhSbTQ/o0Q2ZvarT6aph2Ny6dVsMGDhST90Ssad9hy6NuCVOTQLpQ4DCT/qcBVdCAiRAAiSQuQQo/GTu2dVn5RR+6kOLfUmABNKHgKadA+CMCAv6AcBqaNoTKV6sVNASgcd8SXRPtSbl1L1eydzSo3pUl8tdo+hB8+at9GpbAwaN1L+2a9cxxdvgdCSQGQQo/GTGOXGVJEACJEAC6U0gmcJPPgA/gGgldKcaPg2PBY06d6Y3poxfHYWfjD9CboAEcpSApkka1LMACnQCilKhFxIIBDZA03algIoYKw+zvMSnp0YzhR7J3XK5Pd7wDvn5TfWIngGDRmDgwBHo0FE8ntlIgATqIkDhpy5CfJ8ESIAESIAE6iaQDOFHnoYeCWBl0I/hQQDLgi/5oG5tUop2RbBs+4UAXgdwdrAa2MsAAnUvmT3iIEDhJw5ovIQESCBNCJSWjoWi3BT82fIu7PaLsGzZJ0lcmYg2VqFnUKS5PB6xYq6K6HF7vJLuVa2pqt+I6BGhZyS6dO2VxCVzaBLIXgIUfrL3bLkzEiABEiCB1BFItPCjADg++GT2WgB5Rnn3PwHYEbYlH4AzAZwCQD4NbwJwEoAXUrf1nJqJwk9OHTc3SwIZREDTOkNRjkFp6fpaVy3iT1nZv5OwM4lOtQo9/SLN4XZ73FahR9K5rP1cLrcu9Aw0Urd69Iw4TBKWzyFJILsJUPjJ7vPl7kiABEiABFJDINHCj4g49wDoAEBK7v4tGNVTXstWRAAS/4ZFAN4AcCKAb1Kz9ZyahcJPTh03N0sCGUBA01oCOAuBwNFQFDsU5RyUlv49BSuXqltWoSdiKI7b7XaZZsxut1e12WwSzRpq8kdJ3Ro4aIT+leXVU3BynCInCVD4yclj56ZJgARIgAQSTCDRwo8YcEq0z+kAbowxdUv8Ey4wUr+kcouE87MllgCFn8Ty5GgkQALxEjjmGDv69TsZgcB8AFYvnO+DUZ8ToWn74h06ynXiDWQVerpG6udyuZwej6pKeXWPCD12u6QkV2tSccuM6JH/ZiMBEkg+AQo/yWfMGUiABEiABLKfQCKFH/kAv8FI3ZpRi6lzJKpSt/YuAG8G08LODQpBe7IffUp3SOEnpbg5GQmQQEQCmlYMYA2A7lEIrYemyUODhjSJOLUKPfLnGs3lcrvcHmki9Kiq3WGXhxDVmkTx6OlbhimzzVZDC2rIOnktCZBADAQo/MQAiV1IgARIgARIoA4CiRR+JHz+TgAbASwEsLse9MUP6CoArQGIaLS1Hteya90EKPzUzYg9SIAEkk1A00qMf+NrzqQoOxAIXAxNu7uey5DyWCL0DDW+VlX/Cmtixuz2qPJ/Xrfb440U0dOjR1+96paewjVwBCJUYa/n0tidBEigoQQo/DSUIK8nARIgARIgASBdhB8zWqgzhZ+k3JYUfpKClYOSAAnUi8CFF7aA2/1cWIrXbijKbQgEboCm/RrDeL3DInqah18jxsser+r1GEKPlFcPN2OWa7p06WlU3hqpf/X55BkEGwmQQDoRoPCTTqfBtZAACZAACWQqgUQKP00MXx+J9JGKXeGVvGpjJKVw/wKgrWHw/FOmAk3TdVP4SdOD4bJIIOcIlJXNRyAwz9j3U7q/m6b9WAsHSQ8zU7ckqqeGOmO32+260OMWscfjdUYJ1WnfoUu11K0mTWpoRjl3HNwwCaQ7AQo/6X5CXB8JkAAJkEAmEEik8CPmBysA7G+UdP9vPQDQ46cesOLoSuEnDmi8hARIIA4CmjYemvZi1Cs1TYT+W1BRcTlWrHgpQr8hYRE97vA+IX8et9fr8Xi9dofTFWm+goL21VK3WrRsE8eGeAkJkEBjEqDw05j0OTcJkAAJkEC2EEik8CNMDgfwCICzAVweY1UvRS/pC1wGgFW9knNnUfhJDleOSgIkIAQ0TYSX6QCksqOUaT8EmvZlDHCaBn9mDLK8JLJHfiZUa7H488gF3bsXoajfYPSVV9/BaNVagkjZSIAEMpkAhZ9MPj2unQRIgARIIF0IJFr4EXPmGwAMALAIwAMAKmvZrA3AUQDWB0Wf/wE4wTCHThc+2bIOCj/ZcpLcBwmkG4GysuMRCMw1zPnN1T0bTN8y07msK+4RJvRItGe1Fqs/j9vtqRJ4+g1BUd8qsUe+x0YCJJBdBCj8ZNd5cjckQAIkQAKNQyDRwo/sYkLQM/O2YCh/J6NE+/UA3gpW+vrFskXxA5KnvKcbaWHiByT/Xd9qLo1DLfNmpfCTeWfGFZNAehNYvnwQKitXRi3N/u2303Hddf4woccXvqlY/Xlat24bEngkqkeie9hIgASynwCFn+w/Y+6QBEiABEgg+QSSIfxImP4UI3WrVwxb+ATAhQAejjE1LIYh2SWMAIUf3hIkQAKJI6BpEt35r2oDbtvmxObNbv21ZYsHmzfvwJ4928MnjdWfh2lbiTsujkQCmUyAwk8mnx7XTgIkQAIkkC4EkiH8mHtrBWCBkb4l0T/hTQSfWwHcFKwC9kO6AIlxHQ4AFwA4GsCxwagl2Ut4k9L0S4xUNicAKWEsPkZiehoI6ywpb2KKLWMeAGATgAcBbADwdYxrqq0bhZ8EQOQQJEACIQJtcfjhf8GuXRPwww9ufP+9G7t3y79jQEXFHuzatQ0VFXvlj7H48zgcTvTrPxRFfQehWfNW6NChC1yuiH7NPAISIIEcI1C+69dPO1Ru7plj2w5tt31BAVo1ZwXCXD1/7psESIAEEkUgmcKPuUYRSQqC6V/i5SCVv3YCENNPKdlem/9PovaYjHEmA7jf2Eck4WeMIWiJ4cR9wYimcsP4WsSgOUYKnCn+CBMRyDQAbwN4NuiTVAjgGACfBUWgWUFx6aMGboLCTwMB8nISyGECHYL/jvUFILlV5tfmsNkcyM9vH+JSWfmbsmfPTx6HEx6PlFb3eF1uj1c8e8LZ+f35utDTr3godu/aiZ9/+hEbN36Gjf+Vf/LYSIAESOB3AnvL9+zyOwNSDTBnW8umTdGzSxd0LizE+GHD0K+H2KWxkQAJkAAJkEDsBFIh/MS+mszoKeLNHUGBRsSddyJE/OQDuCIo7kiam1W0kTrC1xkVb6wm1sWGt9HzABYbwpiQML2SRGBaaohH8RKi8BMvOV5HArlFQH6b6KO/8vMnYMeOtghE/4XLlpffWnHYvarduS/f7bU7XZHdlVu2bBMSekTw6dKlJ77a9AVuvH4d3n/vzdwizN2SAAnUiwCFn5q4Jo4YgRUL5JkhGwmQAAmQAAnERiBdhB9JERDDZ2liAp2ukUBuAKsAdAWwFYCUHg6P+Blu+BVdbKRqWdO6JI3rIQB/AnCnUbZ4IYDzgtE+RwB4zXJsEglUakQKRUsni+2UAQo/sZJiPxLIDQISjVgl8FR/OeByqfB4msBmc6O8/Gfs3v2zILHbnQ6Px+Nxu70el9vldrncHkWx2SME9KB9+85VQo8R1dO2rQQN/d7eeP1fWL1C/uljIwESIIHaCVD4icynS2Ehbl8vRXHZSIAESIAESKBuAokUfpoBWGdMKZErksoVa2thCCHSf4YhqsR6bSr7HQdguRHJI548Uoo+XJQ5I5jadq0RsSN+PtYmXkd/A/Cq4ecjQtJVwUigtgD+GMHr6PBgRZxHglXRpgF4tAEbpfDTAHi8lAQynEDLCAJPjTLq1QQfyc9SFMUGBS1cnnK3y+O22+2StlujifDTvUdf9O07KCT0NGsmU0Zvs0+eim3bfsxwrFw+CZBAKghQ+IlOec0552Dc0KGpOAbOQQIkQAIkkOEEEin81Cbe1CXs1PV+OmCWJ+O3AHgAwKUW4+Zw4WdZFEFI9mDu8/ugyHMmAHEvlcifjcFIJ3n8vTtso5JO9m/DF0jSxOJtFH7iJcfrSCBzCIihfncA3Yyv5n/X6grq8Kp5Aa+nWUBRnLragyrRx9x2nsuDfJcECAFOpwvdexShR4+++lcRfLp1l38aY2/33HU95MVGAiRAArEQoPATnZJE/VxTVga/mtMWSLHcRuxDAiRAAjlPgMJPbLeAz4hmkl+sJKJHopkiCTzy29Elhv9PpPQs+cn8l6Dxs+Q9SGSTREndDeCNKMJP76Ch6r2GQfSK2JYasReFnwbA46UkkGYEJEIwXNwRkUf8xaI2l9vtcjndbqdkaTmdLqfL7XY4nK7yin34cfevNa5TXC44CwrQrXsR5ux/pC70dOrccEPRxefOxOeffZhmSLkcEiCBdCVA4af2kxGvH/H8YSMBEiABEiCB2ghQ+Kn7/pAn38cHu0nVLUnHEpFGWiThx2v4+oyMUubdfF8MokX4kXyIewC8EkX4EYNoeV+ijCj81H1W7EEC2USgoyHwiMhjCj3yVYToiE0idVwut+g6IuxUE3hqA7Pd7cRvzZvB2boNnG3awNm6ACN6DcCJvYejT3Mpypi4dtKMA7Bjh1i5sZEACZBA3QQo/NTO6E/HHYcZh4szABsJkAAJkAAJRCdA4afuu0PyGO4y0rwuDxoum2bNjPipmx17kAAJ1E5AjO1NYSf8qzPapTabzaYLPC6Xy+X0uJ16BI/LZbc7ol4jY9lsNnTt1lt/devWJ/Tfn+z6GUv+U2UjNrKgC2b2GY5uTSTAMbHtl5+3YdbMyYkdlKORAAlkNQEKP7Uf7xEHHIDzTj01q+8Bbo4ESIAESKDhBCj81M7QLM0uveYD2G7pHs3LJ1keP2IKndeAIxfBKuTb0YBxeCkJkED9CUgaqJi7S7Sf9atE9URtdrvTrms78j/5P6fL6XA6ReCRqn+1trZt26OwY1f86vfje9WFNdNORecuPaNec/MH/8HEDr3QJV+syJLTPvv0fZx/3snJGZyjkgAJZCWBveW7d/udkIhptggERhQX45ILLiAbEiABEiABEqiVwI5du9YUjB69pLZOsYoF2WjubKZaDajjPnrHkto1E8BtAMYCeCnsuvCqXlIlx+r5IyXirc1a1ev5BtzLIhiJ8FPTyKMBg/JSEiCBiAREMBZ/LokWNL/WKvA4nS5HVfSOLu7o0Tviv2Oz2SUiqNYmpdM7duqOjp266V87deqGZm3b44n/fYxHvngXO34r169fOmwqxheKFVDjtQ/efxPLlohNGhsJkAAJxEaAwk/tnAb16YMrlskzRzYSIAESIAESiE6Awk/td4eYW0gJdym7Ht7GB0utDwqmadweNHz+1jBp3gJgSPD1GICLDb8fMzVMrj8QwDMATrCUr5dqXosAHAHgNcsk8kRffH0OjuIXVJ/7mubO9aHFviQQOwGpmNXXeBUZX9tHu9xut9tdLo9b0rRcLpcYLbudDqdLkRysOloni7gjIo/5Z2uVdTFpvv/zt/Dkxg+wp2JftRF7NWuDyyccU9c0SX2/PsLPIw/fi27dukZcT2VlJbZv34F33nkX119/M955971q/Wq7NnzAV159DbNnz632bZ9PxezZs3DwQVPQqlVLuFwuBAIB7Ny5C59//gXuufd+PPbYEzGxso5VUNAGdrsdsv6tW7fhySefwVVXX6uPa20nzZyBP844Fm0LCvT0vF27duGNN9/CddfeWGOvY8aMwsknn4j+/fpC5pKCbHv27MEnn36Gq6++Hi+99HK1saX/3Lmno3evXnC7XaioqMDXX/8PN9/yVzz44CMx7YmdSCCVBJjqVTttCj+pvBs5FwmQAAlkLgGmesV/dtFSuqRSl5Relyf8swG8b0zRxvi+GDqL8CMl3KUNBXA/APkt4nwAO4zvTzAih+S9pQCqHtvH1yj8xMeNV5GAlYBENRaHiTwRnY9NDx6XCDt6OS2Xy+lwuW3yW38tzeVyV0XudJTonW7oYHyVP9fVdu3biz88XnuZ9EvHH4W+zaUoWOO0RAk/1tVv27YNGy67Eg89VOVRJK0hws+4saNx/vnnolOnjrqIEqn99ttvePTRv6NUW1knyGuvuRwitkQaS8Skl19+FQvPWRwSfxacNRczZ56gizLh7dNPP8OixUvxxRdf6m/94Q+H49xzFqBp0yYR1/HLL9vxl8uvwr33Sn0AYPr0o7Dw7HnIy6uZNVxeXo4bb7wV11x7Q517YgcSSCUBCj+106bwk8q7kXORAAmQQOYSoPAT/9nV5uVjijYy+n2GaCNpW+LvMccwizYjgSTd61wAawH8K1gK/lkAhQDk0fxnAGYFI34+in+Z+pUUfhoIkJfnHAGJwJEUT/Mlgk+NSB6zipYh8OiltGIxWfb78yMKPAUFUYOFYjqAtW88g+f/92nEvv1atMUZ/cehZ9PWMY2VjE7JEH5knVu2fIelF2l49dXX9WXHK/xIhNH6davQs2fdZevLy/fipptv1aNqorXjjjsG5yycD1VVIf0ffvhRXLrhchxz9HrGDfMAACAASURBVJE444xTdQFGBJdrrrkBN950KwYU98e6datQWNhO73/nnXfjueeeh6YtRY8e3fVIIYk0kr1Ku+22GzBksASeAv/970as/fMlVSyWLMawYUN0semDDz7EKafO0YUls7+M888X/oV16y7FgrPOxJQpk/TIoo0bN2HevIXYuOmrZBw/xySBuAhQ+KHwE9eNw4tIgARIgASqEUiG8CORLvcGo1d2W2YSU77pxp/D35Nvm+/Lp00pcx7udZOOx1ab8CPr7W+UaJ8GQCrtPAfgMgAvWiqDmfsS8UeEIck3OCAo9mwKRhY8aKSKfZ2AzVP4SQBEDpHVBESUtYo88ve3WhORx+tVvW6P6tVdll1ut/jw1EZFVf3o0rUnunTthc6de4QieJo3T3zFLP2X/+1bMef/pAjh721EQWcc33Nowsuyx3M3xCv8SApSSalkvkJPZ5o0aX8ceeQ0DBo4QBcsJHJG0qYWny/BkdWFH+u1da153Z9X4aCDJuuCiYgjb739Du695wH8/Ymn0K9fEWbNmon9J06A01lVPO2jjz7BybNOq5GqZc5z4QXnYdq0w+D1evDVV1/juONnhvreeOPVGDliuN71+edfxPyzzsFps2dhzpzT9Gifzz//EjNOOFnvf8opM3Hm3DPgdrtD4kyz5s2wvGwZ2ratSge79dY7cPkVV+vjHXbYwbho6QU6K4n6Wb58Nb7ZvFmPDurduyf27ClH2fLV+Oc/X6zWV+ZauWptzGlsdfHk+ySQCAIUfmqnyIifRNxlHIMESIAEsp9AMoSfKQ3A9nQGCT8N2GbKL6Xwk3LknDDNCQwDMMIi9tTIlbHbnQ6v1+t1e7wej9vjdbrcUpkrapN0LBF4TKGnS5deaFMgwXuJa69u2YiBrdrDbRetOHI7718P4r2tmzGpQy8c23MIOuaJDVF6tEQIP+ZORNS4/C+XYMQIOUrowsrcuQv0aBVrxE+swo8IO5dcshaF7drpQtLTz/wD5513YQ1wa9csx9ixY/DWW+/g4Uce0yNy4mlW4cf0Gbp4/WpMnVpV7v4//3kFp58xT//vUaNGYPWqMt1vyBRyZH3RmlX4qUvMkXQxEagkKimWsePZK68hgYYQoPBTOz0KPw25u3gtCZAACeQOgUQKP37Duyay2UBsTH8BcAerT8UGqx69KPzUAxa7ZiWBgQBGGmKP+GrViNQRw2WPRxd6vB6312t3OKrCOsJas2YtqgSeLiLy/C70WE2WE03w7xvfx0NfvIOvd/yEM4vH4/CuknkWuX3+8w/wu9woUKW4WHq1RAo/srM/Hj8dCxfOh9frrSZaxCP8WAWQ7du3Y9WqdXqkTzKaiFVrVpehdeuqtLunnnoG5y1aAqsYZBWsrP0lNeyqq6/DzTf/NerSVq3U9EgeiQQSD6SS0pV6dE94k3Sws+bPxcCBVfeT+A2ZYlMy9s0xSSAeAhR+aqdG4Seeu4rXkAAJkEDuEUik8JN79DJnxxR+MuesuNLEEOhnGKdLlT15iTFztSZCj9frUz1er+p2e7w2W2TjZYnk6Vc8FP37D0W//kPRuo38dUp++6V8Nx7977t47Mv38MvePaEJW3p9uGPyyVGNh5O/svhnSLTwY42EsUa2xOrx8/333+PCJaW6N9C8eXNw6ikn6WlcelrUuRfg/fc/jH+zUa5s06a1Hr0zfPhQ/QzFy+faa2/ADTfegocevFv38pEWTfgRY+mbbr4NV155bcQZZsw4DvPOPCNk4BwtHU0En1mzTtT3KxFOb775FlasXBsyjk74xjkgCcRJgMIPhZ84bx1eRgIkQAIkYCGQbsKPGKqK6bG1BDoPrOEEKPw0nCFHSG8CklMlhimS9yNCj3j2VGuSuqWqqurxqqpE9tjtkSN6evTsWyXyFA/ThZ4mTaRQX2rbg1+8jeve+3fUSZcMm4IJhXUbEKd21XXPlmjhxxoJk0jhR6pmTTvCtKWre1+x9ggXfeQ6q/lytEgl6z5rE37CRR+rcXT4GsUfSHySpInws337Dtxzz/0hn6BY98R+JJBsAhR+aifMiJ9k34EcnwRIgASyg0C6CD9SM1dKk5wS/AxamiHmzpl0B1D4yaTT4lpjJSApW+LTIy8RfarV3lYUm01VfarHI4bMHq8rikdPlchTFc0j/+32iNd847ZXtvwXpa/8PeoiZhWNwnE9Rd/KrJZo4SeTIn6kYlhJyYUYPGhgKFpLPHXETFmMqaU1JOJHDKBPP+0U+P2SdV0l5rzwwr8wb/45EW+SQYMGYPPmb3HQ1MmWCmN1VyrLrDuOq80GAhR+KPxkw33MPZAACZBAYxNIhvAjUTvjAJxslBF/DcBNwT9vjLJZKW8j5cylotV/aO6clFuCwk9SsHLQFBNoEyb0SAXBas0jRsweEXs8XknfUsTkxNI8bg969RmA4gHDQ68U7yGm6STk8bR/3Imvf/0p1D/P5cEhnfviiK4D0MyjxjROunVKtPCTSI8f61iJ9viJJPrs2LEDGy67Evfe+0DomOL1+Ikk+rzy6us4++zzolYcs94bVlPpt99+FyecKM9g2EggPQhQ+KHwkx53IldBAiRAAplNINHCjw/AEuNlJfMJgNONUubm96WvfO8iAGbZmdsBSBmT7ZmNNe1WT+En7Y6EC4qRgEQCmhE98rVaOSvx5amK6vF6JYUrvLy6pGn16l2M3r0HoP+AYbrYkw7tze+/wmc/f4/jekrQUuT21KYPseGt/9NNmo/pMRgHduxdazWvdNhXXWtItPBz8cVrMGXyJD2CpqFVvQYU98f69avRrl3bWqNlFi1aiMMPOwQfffQxHnnk8ToNoKX62GWXXYyRI4ZVi/T5y+VXVRN9hF20ql777Tcey8suQvPmzWtU3po+/SgsPHteyNNHIn3EpHnhOYtjEn1kXmvaV7LS3Oq6N/g+CUQjQOGHwg//dpAACZAACTScQKKFHzEMEPHmNwD3Afiv4bdxjPHnMwDII+zeANYDONTYgghDywHIo8/yhm+LI4QRoPDDWyJTCIgIPMpI3RKhp0v4wt1uj1uP6vF6pPqWao3qada8Jfr1G4refYp1wad/cVWp73RpUp3rkS/fxabt2/Ql/W3qLLTwiAYeub307ZcY07Zruiy/wetIlPAzbuxoHH3MkRg/bkzInFjSpRafv1RfYzxVveS6dX9ehYMOmqwLNJWVlXj99Tdx662341///g+k3PsJM47DgQceALfbrc8jqVKLFi3BO+++F5XNiuUlmDbtUL3CljRJ74ok+sh7VoPpzz//EjNOOFkXbySi58y5Z+jzbty4CfPmLdTL1ov3j1TwKiiQYLiq9K5ooo/4/8w541S9AtquXbuqVfpixE+Db20OkEQCFH5qh0uPnyTefByaBEiABLKIQCKFHymPvBbAbABzANxlmDTLJ+TFABYBOAiAPZgCdn3w/V7BFK8dAK4GcAmAH7KIa7pthcJPup0I12MlIOKOiD2jjVc1JURRFKUqqqeqApfT6ar6rdtoIvAMGCipWyMwYOAIuKq/3eikpTqXiD0i+vxcvrvaek7oPQwn9hZ9KzdavMJPXXS2bPkOSy/S9Opc0mKt6iV9rZW9JCVr/bpV6NmzbuPsffv24c6/3YP16zdEXd4BB0xEacmFeqSOtF9//VVP7xIT5UjNGnUk1b7uvPNuPPfc81iyZBH69i3Sxaj7738Iy1es0S+3RjzJn2X/Zy04N2Kkj9UgWgQiEbVWrV6HSZMmYtbJJ+reQHVVDKvrHPg+CSSDAIWf2qlS+EnGXccxSYAESCD7CCRS+GkC4MbgZ1Fxljwx+PDyRwuuYgDySVde4wGMCZZaftwwcn6LVbySfmNR+Ek6Yk5QTwIDLEJPjfwrKbVupm9JVI/N/nupdUnfqhJ5hqN44Ah06lRV/jod2+59v+GIx6+LurTmHh/umjorHZeelDUlQ/jZtm2bLqY89NCjoTXHK/zIABJNdP7556JTp46h1KxwGBUVFfjHc8+jpGR5relUEu1zxBGHRR3HHPeVV1/D7NlicwcsOGsuZs48AW63PEup3j799DMsWrxUL7luFXJqOyxrtbP58/6Ek0+Wsatpp/rlIio999w/cdEyLeYUsaTcJByUBMIIUPip/Zag8MO/MiRAAiRAArEQSKTw0wLAnYaJ80IA1kfbYuD8NwCTjCifMiPSp/rj71hWzD7xEKDwEw81XpNIAuLNY43qkXTPas2r+lSvYczsCiut1aNHXxQPHI4BA0boYo/XmznmxqtffxovfPNZRJbt/U2xevThaKPmJ5J12o6VKOFHRAopP/7qa6/jr7fdWSPVqiHCj8ATX54z587Ro2GkBLvojhIls3v3bnz55Ubc+be78dhjT9TJ+d5770BRnxq3eo3rrMKPvCll1k855SR07NBeTxGT1Kw33nwL1117Y2iv1vSvWIUfc+wTTzheF7ZcLpcu+Hy7ZQvuvecB3HTzbXXuiR1IINUEKPxQ+En1Pcf5SIAESCAbCaRK+DFFoSlGtS/xAarMRqBpuicKP2l6MFm+rGZGdJ+ZwtXWul+n0+nweFRVTJklusdudzjN9/3+/GpCT9eukhmame2jbVtw9ou/p/Y4bXaMK+yuV+jq10L+auZOq4/wkztUuFMSIIHaCFD4ofDDvyEkQAIkQAINJ5Bq4WcXgFMNg+eGr54jxEqAwk+spNivoQTkXpNUzrHG1zzrgB6P6vV6Va/H41XdnuphO63btMPgIWMweMho/WtenmSPpm/bvW8vnv7qIzy18UNcMu4o+Jw1U3PM1c99/m7sqdiHgzv3xdRORfA7a6bapO9OE7cyCj+JY8mRSCBXCFD4ofCTK/c690kCJEACySSQauFnY7CoSXgaWDL3x7GrCFD44Z2QTAJSdsoUeuRrtZLrqs/v83p9Pm+EcuudO/eoEnuGVok9dnu1S5O55rjH/ubXn3Wz5qc3faiLOdL+VDwOR3QV26LI7ac9u9DMkznpaXHDqeNCCj/JIstxSSB7CVD4ofCTvXc3d0YCJEACqSNA4Sd1rBtzJgo/jUk/O+fua4nsqVaWyqzCpYs9qs9nTeESFH2KBhqRPWPQr/+QjKATAPD6dxvx8Bfv4v99/xXkz9ZW6G+KmyedkBF7acxFUvhpTPqcmwQykwCFHwo/mXnnctUkQAIkkF4EKPyk13kkazUUfpJFNrfGlep8UpVPXtXCW6rEHr/Pq/oll6uG2FMV1TMGQ4aMQddudZvdphvW8op9OO7Jm7Fr396oS7tk3JE559lT33Oi8FNfYuxPAiRA4YfCD/8WkAAJkAAJNJxAMoQfqdR1DQDrb0ji87EUwLcR3rPuYg8AKe9e3vCtcQQLAQo/vB3iJVC72OPz+1Svz+fx+Hx2x+95Wh63t0roGToWQ4aOQdt2HeOdP22uu+H9l3D/5/LPU822f4deOLbHYHTOFx97tmgEKPzw3iABEqgvAQo/FH7qe8+wPwmQAAmQQE0CyRB+pHJXvO1pADMAbI13AF4XkQCFH94Y9SFQi9hjs/l0zx6pxiVpXL+LPU2aNNOFnqrInrFo3qJVfeZs9L4/le9CM3d0H54tu7bjpGf+Glpnp7zmOKRLP+zfvifyXJ5GX38mLIDCTyacEtdIAulFgMIPhZ/0uiO5GhIgARLITAIUfjLz3Oq7ago/9SWWe/27ADgQwKTwNC6bzWarSuOSyB5VtYo9rVu30yN6BhuRPT5ftSJeGUHx5W//iyc3fYBXt2zE9Qf8ESLoRGurX38aHocTB3UqQp/mBRmxv3RaJIWfdDoNroUEMoMAhR8KP5lxp3KVJEACJJDeBBIp/KT3TnN7dRR+cvv8o+1ewlRE7DFfNrOjzWa3q6pPFbHH61F9Nrvdbr5XWNgJQ4ePx1A9umcsHI70r8QVDuDHPTvx5MYP9MpcP+z+NfT2tK7FmFssFkZsySBA4ScZVDkmCWQ3AQo/FH6y+w7n7kiABEggNQQo/KSGc2PPQuGnsU8gveYfahF7Cq1L8/vz81SJ7PGqPhF/wsWeYcPHQ16Z3CRq54VvPou4Bb/TjQcOOS2Tt5fWa6fwk9bHw8WRQFoSoPBD4Sctb0wuigRIgAQyjEAyhR+JHmgCoBLAdqBGBeQMQ5XRy6Xwk9HHl5DFi8BjRvaI8BNqbrfH7fPl+VWfP8/hcLqyUeyx7veyt5/Xo32itUVDJmFSh8yrPJaQuyTJg1D4STJgDk8CWUiAwg+Fnyy8rbklEiABEkg5gWQIPz4ApwNYAKCTsaP3AKwB8CArdqX8jGVCCj+Ngr3RJxXx1ZrKFXIglvLrPn+e3+fLy/N6fX5zpc2bt8LYcZMxfOR+GR/ZE43+pz9/j/n/vLfG21KR6+DOfXXRx/e7/tXoh5hNC6Dwk02nyb2QQGoIUPih8JOaO42zkAAJkEB2E0i08COizzoAc6NgWw1gJQAp+c6WOgIUflLHOh1m6gdAquuJ6COmzaHm9ng9PlUEH3+e3eFwmm9I+pYIPmPHTYE/Lz8d9hDXGn4p362XXD+y20A080Sv0DX3+bvxxS8/wmW3Y//2vTC5Yx/0bdE2rjl5UewEKPzEzoo9SYAEqghQ+KHww78LJEACJEACDSeQaOHnSAAPANgEYDmAvxtLPCSY8lUCQMrl/AHAcw1fOkeoBwEKP/WAlcFdJwI4HMDB1j0ois3mN6J7xLvHfK9Dh6662DNm3GT06Nk3g7cNfLD1W70y17NffazvY1bRKBzXc0jUPf1r8+f4uXw3JnXoBa8jlN2W0QwyYfF1CT+VlRXY8u1XSdmK6stH06YtkjI2ByUBEkgeAQo/FH6Sd3dxZBIgARLIHQKJFH7kt6e1AGYDOBHAIxaMivH9642Ur2UAKnIHc6PvlMJPox9B0hbgNsSeaUGhdZh1Fo9E9/jy81Sfz2+3V0X3SJBPVWTPZIwdPxmKEirklbQFJmvgX38r14Ue8evZtGNbtWnaqHm4bfJJkH942NKHQCzCz7ebN+GccxYmdNHXX389AnBQ+EkoVQ5GAqkhQOGHwk9q7jTOQgIkQALZTSCRwo8YOd9o+Mn80Yj6sdITt1Qx1ngbwJkAdmQ32rTaHYWftDqOhCxGzJpF7JEIn1A6l80m0T0i9vj9Hs/v0T29exfrkT1jx09Bu3YdE7KAxhxk+949OOYJ+ecmelszehoGt+7QmMvk3GEEYhV+LrtsAw486KSE8PM4dmLAgN61Cj8+n4pbb7kBffr0wvbt27Fq1Tr8/YmnEjJ/Og/yyMP3omPHDrjp5ttw5ZXXJnSp8+bNwamnnISvvvoa046YntCx6zPY8rJlOPLIaXjl1dcwe3a0LPT6jJgdfdOBy7ixo1FWtgw+nw8rV63FY489UQ3ugOL+OGPObAwdMgiqqiIQCOh/P1968UVcsWEDvvvuO73/n+bPx8mnngqnM5S9HPGQXnvlFcw59dR6HeCYceNQsnw5VJ8Pa1euxN8ffbTa9aPGjMGcM89Er9694XK7UVlRgW3btuHpJ5/EtVdeiZ07d9Zrvng6D+rTB1csk+epbCRAAiRAAiQQnUAihR+Job/TmGoGgK1h09b1Ps8peQQo/CSPbapHHmAIPiL6hEyZvV7Vq/ry8lTV77fb7Q5ZVJMmzUORPYOHjEn1OpM+36J/P4R3f/wm4jzi3TN/wH66dw9b+hCoj/Cz36STUL634Wtv2aRu4eeIaYfhggvOg8vl1H95fPLJZ7D4/KUNnzzNR6Dwk+YHlMTlNbbwI2LrtddcgUGDBmDnzl01hB8RhTTtIrRp0xq7d+/Bt5u/gdvtRtu2baHYbBAR57wFC3Rh5dTTT8cJJ50ERwThR1EUeNxu/Zp/Pvcczl0gdUdiayJIXXHddRg4aJA+T7jwc/Sxx2L+woXIy8vDrzt2YMuWLcjPz0er1q0RqKzEE48/jpIlS2KbrAG9KPw0AB4vJQESIIEcIkDhJzcOm8JP5p/zJCO6R0yb9Wa32+0+f5M8n8/nd7u9ISfjXr37Y+L+h2Hi/oeiabPs9TT5v68/wZ/ffLbaybbw+HBol344vGsx/E7JgmNLJwLpKvys+/MqHHTQZLz//ofo2bOHHkkwd+4CbNyUHL+hdDkTCj/pchKpX0djCz9LlyzGscceDZvNFlH4ufKKSzFhwjh8/vkXWLZM2/Ppe2/pVSmPP+EEzJk3D16vF3fcdhsuv/TSWuEtX70aBx96KL744gtceN55+PKLL2KGfcFFF+Ho6dNhs9trCD8iCl13yy3oU1SEN157DSUXXhiKQFpwzjn6OvdVVOjru/euu2KeM56OFH7iocZrSIAESCD3CFD4yY0zp/CTmefstUT3DDa34HK5Xf68Jvk+X16+Gd0j742bMFUXe8aMlWJemdt27N2DZ7/+GE9t+hCSriViTqT2W2UFjn3yJuzZtw8jCjrrpdiHtu4IecLLlp4E0lH4kXSS9etXo0WL5rjl1ttx+GGHoEWLFrj22htww423pCfIBK2Kwk+CQGbgMI0p/IjIetHSC1BRsU/3mXO5XNUifoYMHoR161ahadOm+t/Dq666ZpffGQg93Nhw5ZWYMHGiHvVTW+rWrNmzcfqf/oTyvXuxYf16PPLggzGf1JSDD4YIPxUVFbApCpwuV7WIn4MOOQQXLluGykAAf165Ek/+3axlUjXF3+67D72LivDwAw9geYnUNkleo/CTPLYcmQRIgASyiQCFn2w6zeh7ofCTWecsdcWPMkSfkCGPmDX78/Lzfb78JoqhbrRo0RoTDzhUF3y698jsylxvfPcVnvnqQ7zwzeeh05rZZwRm9KrmWV3tJN/8/it0zW9Za+n2zDr67F5tOgo/p82ehTlzTsPWrVuxaNESzJ49CxMnjseb/+8tnHTSaREPZMrkSZg1ayZ69OgOt9ul/3L45Zf/xe133IUHH6yqa1DbL9bh740YMQxrVpfp19166x34w5HT0K1rF13E3L59Bx599HFcedW1WLrkfOy//wT4/X789ttvePe993HpJZfjnXffq/ecckE04Uc8cU484Xh06tRR/6VcvFUkHef/vfU2rrv2xtB8Moak7Mi69ttvnJ7yIn2/+PK/ePed93D44YfU8PgZM2YUhHm/fkXweDx6/61bt+GJJ57GVVdfq89TV5M55ZymHX4oWrZsoUeNlJfvxceffIKrr74eL730cmgIk/Wrr76OH378EftPnKD7xUTrL6lFC8+eh/Hjx+r7kTPYs2cPPvn0sxpjyyTiYzT92KPQtqCg1nUI64KCAv0sDzpoCpo0yccvv2zXI0kKC9vhqaeewXmLqqcFmaJk06ZNcOmGK3D33ffpvM+cO0ePUBOxUvZeWVmpM5QUxXCG3bp1xbnnnIWhQwfr+5b75sOPPsbmb77Vxwj3PqrP+Zhsv//+e1y4pBTCuK7WuVNHXHLJWnTu3Bn33HM/pk6dBJ/PX034kXWdv/hcnX2pthLPPP1MNeGnbPVqHDZtWq3CT9du3XDpFVegffv2eOyRR1BWDw+cTp0748+XXqqv8b577sGBU6bA5/dXE34kvWzmKafgp23bsGDuXGzauLHa1iUaaNjw4RR+6roh+D4JkAAJkEDKCFD4SRnqRp2Iwk+j4o95cjFpPtoQfZqZV6mqT/X7mzRRff4883tFRQOx3wFV6Vz5+U1jniAdO97+8at4etNH+GH3rzWWV6Dm47bJM9Nx2VxTHATSUfi57bYbIBEGzz//IuafdQ6OO+4YnLNwPvbt2xfR5Hn69KN0YUD39fj1V3y75Ts0bdJEFyDkzxsuuxL33vtAXMKPKTQI2m++2Yy8PD9atWqlCw//+9836Nq1C779doueQlLYrq3uR2QVqOojNkUTfhacNRczZ56g+x398MMP+PnnX3TBoF27trrI8MEHH+KUU+foAo2IEJdddjFGjhim8/pm87f6XSFrs9vt+i/uIoiZ5s7CbsFZZ+qix65du/S9iG+LjC19X3n1dZx99nm1ij8y54ZL12HUqBG6aPTDDz9i+44daFvQRhfEduzYEToDWYvJRPYhPEVI+3Hr1lD/H3/cihUr1+K5556vtp/du3fr65OIDnPsLVu+w9KLtJDAsXpVGQ499CB97SYrOS8RamSev1x+lX4vmKxFSBNOIjr9+OOP+t7fffc9HHjgAfpc4emFCxfOx0kzZ+hnP2/eQl24Cue9t7xcv0dkTuEhYsqq1ev0OUX0Wb9ulZ6+KPeQ3FMmb3lfztMq/NT3fOIRfoTZIYdM1RmKqbgInuHCT/g/LdaqXiLKSMSPfH30oYeiCjoiDh1y2GH439df45z58+uV4iXpYQcdeihee/VV3HrjjVixZk0N4ae2f/7EEFpbtUr3+7n1pptwzRVXxPGvZeyXMOIndlbsSQIkQAK5TCAZwo/8FroqQtUu+aXVdMuM9L6cw55glMNbAMpz+VCSsHcKP0mAmsAhxYHYFHwkvUtvUp3L78/P93h/r86138RD9AifkaP2T+D0jTvUSc/8FVt2bY+6iHVjj8CAlu0bd5GcPSEE0k34kcidkpIlcDodoYgKiUi48soNerRLuMmz9b3XXnsDS5aW4rvvvq8mGHz88ac4edZpesRCtGpS0SJ+Wrdurf9yftGyMrz++pv6uNdffxUk8kPEgr/+9Q785fKr9bMwI5WkypGs4+WXX62X2GSKEdaqXub+5HuPP/6kPq7ZZsw4DmcvOFOPblqxYq1e9cys3CWigil4SX+rOPbFF1/qwo+MvWHDOnTv3k2PHFq+fA3kPWky9rwzz9CrO1mFi0g3nTlneXk5rr/hZtx881/1bhKpI6LC8OFDsXnzt1i8eKkemWSylqiYJ558GitWrNGFJasoYopnhxw8FcuWXYC9e/eibPkaXQySJn3/P3vnAdh08fbxbzO60t3S0lL2BhVki0xBGbJFkL1kWJAtAqVQRgEB2ZQ9BUX0ryAIiq+IIMpwgbKRvUuB7t2+r0RKXgAAIABJREFUPJdcSNLMNk3S9u59+0+a3O/uft+7VvLp83yfZcsWIcDfH9t3fMYqoHE96P0tW7dj1aq1rC/t2ZzZkWjVqgW7v3HjJjGvKIr4oXFu3LiJ0WMmqu9dM9VwVfRa9f3QWAQlX65dC19++TVmzZ6nhpK0B5p6U99Fi+aBzjN54nTt9g5bS9ScSHTs2J7BscjIOTj6y6/sdQ73KFqNgx9r7Y+xXxT8XBAUo/1xdXO1GPxwz56ncXGImjkTP/3f/+Wasn7DhgzW+Pn7Y+eOHVi8QAnCzGncsDk+Lg5TJ01iUWmWgB86w4uWLUODRo1w6+ZNi6GTOWvU7SPAT15UE9cIBYQCQoHip0BBgB+1+Wwe5Pye/g2opyJYHoYSl2goIMCPYx6HlzWAj9qYxsvLx5uAj7OLK4NAgYHBaPFaBwZ8KlSo5ph3ko9V7bz0Bzafe56aoTlUi9DK6FWlHsp5FV2T6nxIV+gudTTwMz1iCrp378rSkSiigps589cpwoPSv3gq1eDB/TEybDgSE5MwbVqk+oM0bQRBA6oMRqk7FEFCH8ItBT8BAQG5wAcHF9euXcc7vfqro2Eo4oVAB0Xj8FLY+Y344Sk2BBYI+mim7vB0NM3ojA0botGoYQO9aUrcMJtH/PTu1QMUwUKpRlFRCxg40my8/3//XUOfvgMNRv1s/2QTatd+CUeO/IKwkWO1xqBKUHPmRMLLy1Ndop5rcv36Da09pgt5dBeBq+kz5rCIIPKeycnJxqrodfjkk08N/oytWL6YpQTqWwfXiiK4lixZgU8/26UGP/pSuvSN1aJFM8yaOQ0ymUytFxki05n66+/TuUrTcyBGZ5lAGwGoHdu3oHz5siwFcdGipVr3wiPdOPix1v4YEoyDNgKqq1evx4aNW6DvTOm7nkf8kOdOl27dWJdPtm7FqmXL9E43dfp0dHv7bYujfSg9bN6iRShTpgzWrV6NzRs2gEMk3VQvfRMT9KFIn5avvYak5GRWcv7Lzz8v8N/TAvwUuMRiAqGAUEAoUCQUEOCnSGyjyZsQ4MekRDbt8IoK+HTgs0okUqmnl4+Xp4enl0zuzMpRVa32Et5o040BH4VCneVl04Xmd7IrT2Pw/c1z6F+tITydWVGWXC02NQm9v3tuolvG0xcdyr+IVqWrispc+d0AB7vekcCPZvTO7t17ETF9llotgjjh4ZMYVNm6bQf78E5txoyp6P5WV62oCkMSWwJh+AdgMrNdv34zVq9Zrx7W0Dj6PjRbMidNYMzcmcavWqUyqlevhvLly6FMmVCW3pacnMJA06FDh7Hzs20IDS2lhiyaWnBIRmlKBCImThzLfIMIwPDUL83+HDxQqpYhvxjas+joZQgOLql3ThqPgyHyWpo+Y7Y64ufXX49j2PBRWtv13ETYGxRtc+jHw8x/pmrVKixtiiJTCLgd+ukwvv32OxbdxRuP4CE4SFFXui0kJATu7m5qkMe13rz5EyxfoYza4o0DKEpH46CRV70iyKPrNUVQp3HjRqhRvRpL/6Mvmo8ieHiElT4wqDknH//kqd8ZRLLG/hj7dTN//my0b9eGgbJR749nXc0FP85yacqcmdPcyHA5KzMTu7/6ivnt6Gs8FaxM2bL46osvMHfW859rU78O53z0Edq2a4dfjh7F2JEjWXdzwU9QUBCDPhTpk5SYiI3r12Prxo2mprTK+wL8WEVGMYhQQCggFCjyClgT/BR5sQrxDQrw4xib11IFfKg0O2tyubNcWaHLy1smk8rotZdqNUCbdm+h9etdHGPVFq6CqnL9ePsiDt44j//iHrGrR73UHB0rvGhwpNknD8DL2RVty9ZAVd8gC2cU3QuLAo4EfjhooLLQxtr58xdZ6halB1lSCckSCGPsA7CtwQ95ypBxNRkH8wp53NyZPIXIo4bAz8OHMSxNx9fXVy+EoRQjip65f/8+Az38PjiY0NWc909KSjQIfrhOhuakMXkUki744d/rzqsLvyj1atT776HOy7UZSOGNIpUo/e6jBYsZXOHgx9TPHp/XGGTj0Tlly5ZmWm7evA1bNq9H5coVtcAj9YuImILWrVqyFCTeKI2N/KXI44hAFenN9aQ+PCJMc608QojS3Aj8WGN/DGnB0+LozGimuZkDfihSKGLah9l169aRkC/U9i1bsDZaG5xpztujVy+MHj+enVN91bYMrZHKr48aOxYxDx9qpWeZA37q1a+PD6dNA0UMPXnyhEX6WFJBzNQZMvW+AD+mFBLvCwWEAkIBoQApIMBP8TgHAvzYd5/bqYBPE74MFxdXF1VJdm8JOWzSXxYbNEObdt3RtFl+siXtc6NkgEoVtsik+fj9a6BS65qtmm8QljV/2z6LE7M6jAKOBH6iVy1llZvogxp5oOg2+mBN0SyUBsQrKhV0xI8+k1tbgp+uXTvhg4ljGUC4cPESjv3yKy5dvoI///wb5cqV1fJjMRXxw8Ea+e04asSPvpQsfg4IsnTo0B5NXm2MmjWrMQNlaj//fJRFrBDIIU30pVHp+4EzBn6oP08vpAicr7/6hkWcUUqhZqrh7FnT0blzB5C/EXlMUSoepSeyKJpRI1iFMZ7qZSrih0f4nPr9jwKP+OFn2NQvIoKrmpCqfv26iJg2mUU0PX78GGtXrcIXO3caHWbG7Nno1LUrLl64gKEDBrDUS3Pa9Fmz0OUtKqZpvNF4FG307TffsI7tO3bEmPHjUSIwkHn6UNn4w4cOmRrGqu8L8GNVOcVgQgGhgFCgyCogwI/5W1sOwGgAlGBeVmVCvQsAxfLG6BmG+lNtVvqXhBzAjwAoyf7Is4yBHJ3+9MGf3HonA2gF4MazwI+vACx5Vi32lvlLNNhTgB8riJiHIeis0P7X49e6ubm7eXh6eysUnl78tSZN32DAp0HD5nmYwjEuScxIQ4/9G5CVo3u0n6+PqnNRlS7Riq8CjgJ+uBcMVZfSTOXS3BluuksVp7iPC09fiouLyxWVQv0XLIyCh8ID0avXsTQp8mP5++8z6NtvsNam83Qk7q9i7Ygfc+akBenCCP4BXTPKiS+8S+eOzMOIooD4h3MeXaPP54aDDB6BYi0Pmbx6/Fy5cjWXdxBfE6WvkWdTkyaN2Z6RQXe//kO09kz3fvi9a1ZV4xfQ+Zo9ewarjLZx41YWxWMK/HBPH/oV+scff+H111/D0aPHtHyMaAxKu+Nmz5oLJCjUpUtHdRU1HkVUoYL+/hx82sLjJ+y9YWjdmgJetZtEIkXp0qVYBbhbt26z6mxr125kP2+a5ts3btzMWTRvrtOxo0dN/vLcvGMHatWuzUq4z5hK/wQzrw0PC8Nrr7+uZ40SVhJeKpMxz6CE+HhsWLsWR3/+GVS9a9rMmSBT9rP//ovI8HCLqoeZtzLTvQT4Ma2R6CEUEAoIBYQCIuLH3DNAn8i3AiCjlS8A3ARAPi3k0bIHwHAADzQGe1UFhCgWm/pTlbJOz4p/EAwa8cy+5TMN+COlIhvPro0E8DeAH6gaLgAKj7j8DAINAnDe3IUa6CfATz4FtPBy2jsqq/ICv06h8FAQ8HFzU3jw11q17sSAT63aDS0c3jG7zzj+LYv20ddKuHngg7qtRXUux9w6m63KUcAPL5MdFxefy6RZUwxuOPz48RPW7+69+1i+jMxfS+cqPc5Le1NZbqpY1LTZqywCgzxrNCtEvTtkIIYOHczMd60NfnjUhzlz0n0aAj/0IZyiWnjVLYJakZHhqFy5Ekt54+CH7uW994Yyw2bNClsUKTN+3PsIDCyh9pyxVtWovFb1otSfPXv2YUak0huG3xNVGeNRPNxrh1KnNM2deaUughdUkYw8d/i9A07YsWMnFi9ZzsbVLHGvWV3MFPiha8lw+aUXX2ARPRQIyiPN+Jnk6WU//HAI48ZPUh9VXhWNPJg0U+m4jw+VrKex9u3bz64hgDls6GAW2WXLql66v2gMAU9NDalKWUREZOqlf/7SbxKnMejLdeti7sKFLP1w07p1zKA5v81Qqhc3gq5UuTJ+P3kS06dMwYMHmv8MzO/M5l8vwI/5WomeQgGhgFCgOCsgIn5M774vAKrTWgbAu89Sdv5VXUJROr2fFV2iZHOK5JkJgPJbKKSBnECr6kAbMi6hcQIA9AVwXTXOSwAodpnqxtK/5HhcModNXwIIz2eJewF+TO+zNXoQ3KMzQdW6WPP09PaiCl0urm7u9L1UImX+PQR8qlWvZY05bTIG+fb8GXMLzUtVNjjfkTtXEHVKu1LPa6Wr4vXS1VAnsLRN1ikmcWwFHAH80IdK8k+pXr2q3opMmgryKBdNk15ekpo+NJMZb0xMDHx8vFkqEJUB37JlO1asXM3AwoIFUShVKoSli1GZdromIMCfXUeVp7i/irUifiyZk+5TF0bwVC8vLy/mGXPv/gOQr0+pkGAmC1X7ougMimChkubUVq5YzFLmqBHoyMzKUvenvjzih94n7caMHgmKtCK/FoJkLi4uoKgqiiT6999zrJQ9B076TjPt35LFC0CpTOQ9RGl6FCkSXDKI6UtgauvW7SzqihqPYiKYQvfy6NEjJCQksn2hdD5aM5V456XO161dqR6b3qN10p4RTCBNNMuokxH0661fY2unc0D7SueAzoPmWdCntb57G/ruIIwYMZR5C+mrQsZTvTTn42ePzhjdH6VEcXNsgm1Rc2cymETg687de5BJpUxv+p4qhnFz57zsD9f24cOHBn2ZjP1GMnTuOYAjc3Xat6ysrJycnBx15Us+5h+nTqlNmOm1dm++iSkREXCSSLTSsXTXwGFOYFAQdv/vf5g1fbrBZRoCP+Qj1HfAAPbzoFqj3jEoJcyQEbW1flsL8GMtJcU4QgGhgFCgaCsgwI/p/W0E4OCzbhSRQ6lXmrks3uQlqYoE4mXoGwDYDWCRnv6UxvX1s+ig9wDseAaL6B8y4wBMfBbtQ06+JzWWQ5FAM1SRQj0BXDS9VIM9igX4Kd0kJ8xJGWlj05by6HPfxJhPA9MT/2alt7IzYmM9PeRyT09vb7mzC/srpbubQg18ylcgJuj4LTUrA7/evYrDdy4z/57M7GzsaDMQAW7qoCWtm6D3u+9fj9IevmhTtgZahlaBQv7cHNXx71issKAVcATww2GOXC5jlZw2bdpm8LY1IZFm+hOVan/33UGoWLE8nJ2dGRChsuXk90Jmvry9+uorCAsbhmpVq7IP8wQRfjt+Elf/u4qBA/uZBX5mzpyGt7p1YdcNHDIcOfR/OTlo2LABPp4fBQ8PBWbNmY+9e/dD4uQEc+ekNeqLQiFz5959eiK4ZEkWdZKWlo7Ll69gx6c7mb9Mwwb1ceDAQUz6kP4eoYxwGRk2Au3bt2GG0LS2e/fv46dDP6Nr185qc2ddTSgVjsALRdfExj5mY66KXmOwjLvmJvE5qfw8zUnrJPBx8dJlREevw7Fjv6m7czhBnjg0D5Vgp3lpL37/4y+sXbMBp8/8o+5PY4dP/RDNmzdlcI4gi6YGpLNmo6guAlolSwYxCGDoLJgT8cPTC2ksfelcfG0tWjRlFdaoUXQXnY2DB3/Eh5PGMfilGSkUFBSIcWNHMThH15DedFbPnPkXnTq9qT6DedmfggI/5noCnTx+HCOGPE/Je7NTJ1DJd6qqFTFlCk6dOKH3Z9sa4GfNxo2sgpepZgosmbrenPcF+DFHJdFHKCAUEAoIBQT4MX0GOqsAzIeqNCzNKyiKY9mztC4KZ+Dgh9K+6E+hFLFDfj6ajbyBPn32hyn61wj5+VDZ7lXPIoHoz6kUKaLrFUQRJPQpgtagdBLMWytO4If0tElLjfsJyTGfIjVOe5t9vDLSPdyVxMPH1x9t2yojfEJK0fY7fjv54Dp+uHmBpW2lZ2mbNA+q0QjvVFFbFuW6mSdpyfB1YcFNogkFcingCODHHtuSlZPNwGlmdhYy1c+zkZWTRRUWQL4u2SqgowQ7z7+3dL0EfwhW0KMEqkfV9/QKe93JCdJnXj0yiRRyiYQ9Sp2Yx7xoQgGHUyA9LTXZQ54j/sNiYGcE+HG4IysWJBQQCggFHFIBAX7yty01VR4+9MmfIndSnkXDR6gMffVF6firIn0ePoM8IwEQHKDIH0r74tdrroi8gn5R+QJRmlhemwA/eVVOz3Vp8ceQHPMZUp6SHVPuVsIPCCzhiw6deuPNDj3hH1B4ypPTh1AyaU7IIFuq3C1E4Y3Nr/ezoppiqOKkQFEEP1TBjr4I7CgBj/L5c8CjDU8ddb8JFnEIJHOSQC6RMiAkk/DnhJFyZds46u2IdRUhBQT4Mb6ZAvwUocMubkUoIBQQChSgAgL85F1cxbMMngUA6FNwd1U6GKX1fPwsMoiAjT7woxshRP5B5O/zuwHwUw0AVQ4jg+jZeV8qBPjJh3j80vTEU0gi4PP4W4OjSSQK9OjZC8Pe7Y2gkuTRXfha9Jkj2HP1jMGFf9JmAALdlGkGogkFLFGgsIKf7JxspGUR4MlEOoGerCzlY3YWS20qLk1KEMhJCrlUChepTP0looWKywmwz30K8CPAj31OnphVKCAUEAoULQUE+MnbfrqpjJjJ94dStgj2ZAKg18kHiBK/9YEf/j5V96LUMDJ6/hzAcQPgh8xg6P3/CfBjeqNUHj9WT/XKSDqDpJhPkRxL9kz6m5OTDO4lekNRoheWRFZA7Rqm12uPHimZGfjt3lU0CakEZynZSOVu5x7fw7gjdOSet7qBZdAitDKahlSEm0z49thj74rCnJaAn7e6D7DKLaenJaFWrWrIgQw+PhR0abylZRHcyQR7zKJHiuApHFE7pu6toN6nqCBnDRDkKpWziCHRhALWUECAH+Mqiogfa5wyMYZQQCggFCj6CgjwY/keU6hDFID3n11K4IeifijFi1pBRvxQ5bD8hFnQn6WLdJx+cP1rA+Qu5eZavqX6r8hKu4XEB5uRFEPZeIabIqAn3Ev0gty9Ouu0cDIcCvxQRa5j967i13tX8efDWyxK4cO6r4Mqbhlqfb/fgiB3T7QIrcIqeXk5m6ykay3ZxThFWAFzwQ+VS7dmo0pH+sAPwR0yMU/NzECqCvRYc17dsSiditKoKHKGYInMibx1lJ481Oh/nz9XJVY50euq9zWfw0lt9Ey/3JlXkNonyMD3rA9YlFJGjjIlraAilshHiACQi0wZGSRgUEGerKI9dnpaSoqHnP1hTTQ9CgjwI46FUEAoIBQQCpijQEJy8rySjRtPNda3SMMCc0TS6EPuvBTR0xoAiUYmzhTpo9kKyuOHTKHz2ggY0b/3E/M6QGG4rlSjJ+9KZT6L873WnGwkPtyEpAebkZXxyOBw7v5dWJSPs0K7LLujgJ/dV0/j17vXcPrR7Vz3QBE8cxuTd7j+lpiRBg85eY+LJhSwngLmgJ/YWLJAs36TyuRw9vBUgR4l8LEm9GAwx0lplKyEOtqAh15zxJQopReREgIpvYo0nyt9i6zVOAxylcnhSjBIJndITax1v2Ic6yggwI9xHQX4sc45E6MIBYQCQoGiroAAP+bvcF1VBa6SAD5QpV/p+xdxfwBbATQBcExneN2qXjI9VcE0LxFVvczfH1gj1SvlyQEGfNKTThuc2c23PUvpcvZsoLePo4Cf0T9/gYtPHuhdI9Hc7W0HIcCVrKpEEwrYRgFT4Mdaq6C4ltRMStNSRvJQRA9BDWu15/42criqIlqKqvExVRvThEGkI0+DI1iU30YpYUoQJIcb01Ke3yHF9UVMAZHqJcBPETvS4naEAkIBoYBdFBCpXubJTjk8m1WpXO8B+M3IZQSI9gJYpIoO0nT+fF1lAt1XVc2LhqFqXgSSugA4qTEuGSSQoXN7A35B5q1c2UuYO5tQKyPpNEvrIvBjqLn6tIKiRG+4eBHTM9wcBfxQxM/qM0f1LpSqc02q+zqq+xHHFE0oYBsFzAE/pUuHWriYHLXhclp2JjLJhDknN+S5+N9VyqOyaGy1d41EpuVhY9EgRbgzRQMRBNL8Il+k/DRKdePRQCxVTCoTfkH5EbQIXCvAj/FNFBE/ReCQi1sQCggFhAI2UECAH9MiUy1uKqVOn5DffVbB618Tl1ClLupfRqc/H4cMnQn8UAl3avUAfAlg/zOvoA8BJKheb66KHKL3wgHor69tev3UQ4AfAzplZzxS+vg82IQc6P/rNaVyKYIGwc23nVlq2wL8PE1LwfnH9/FKcHmDa6I+PQ9sVL/v4+KGVqWrokWpKqjiG2jWvYhOQgFrKXDr5lUsWjAZ9GisNWxYD4s//sha07Jxvv72Wwyf9KFR8ENRJwQZnCXKilVkVuyIqVlWFaYABiOvIXWkVVYG0jIz8x1tRWl0BIMoGkikiBXApjn4kAL8GN8gAX4c/ACL5QkFhAJCAQdRQIAf0xsxBMAGADeeVeK6TB6aei65qary9UQH2tC3VIqdoA2lbVE1rxEAPlN57tD7lO414Vk00XwAFJ7xAwCqA/62ar5BzyJ+zpteptEeAvzokYdMmymtKzPtll7xpPIABnw8AgcDThKzt6CgwA/9Vf2Xu//h0K2L+CvmFjOI3dXuXbjJDKdGzDqxH+5yZ7wWWhUvlwhVG8eafTOio1DACgqYC31oKgI/y5d9jAnzrJOGOKp/Nn7/facW+CHIc/KH71G1UiV2d3/8+RcGDBhq8E4HD+6PkWHD4eLigv/+u4rOXXpYQZXnQzRsWB/z5s6EQuGBOVHzsXfvfowaNQJDBg/AzZu3rD6fJYu3xjp4ZJDSRJvMtDPz7R1EXkocAnHzaPIQslWzhi6WrHXDhmg0aqg/vZiPk5GRgY2btmLlSrIfVDY6Q336vIMSJehvTkBCQgIOHz6KqLkfISkp2awl7Nq1HTWqV9Pbl8bgZ5Y6KBTuCJ/6IVq0aApPT2U9itjYx9i//3usil5j9pyakwnwY3ybBPgx6xiLTkIBoYBQoNgrIMCP8SPAy68PN3FSvleVZ4/V6PeiKo2r87MqYPTJ/EcAVJnriAb04d0J/hAYCnsGf1qpINNXqlQx/VTCsqMrwI+GXqlxh1mET1rCCYMqKkr0gUfQIEhdLK8uZE3wQ+azf8bcwo+3LrLKXPTBSbNNqNMKb5RRVhMTTSjgiAoYgz7kH0OpQelZWayEOj02faURPl23Bt3fV+AcofZ8tm83ZuPvP7/AlIhIuMpdWDQPtT27d6FixQrsOX0wnTYtEkd/+VXvbNGrlqJZM2WKpwA/+dwQ1eXkFZSiBkEZLF0sv81ZStFayqgg9iiTqSui5Xds3ettDX5WrliM+vUpQDh3k0olDEqmpaUx6LNl63bWadbMCHTu3IEB/7t377E0yFIhwZDJZDh+4hTGjp1oEsTUrfMyFiyIQmBgCaSmpiI7WzN7HUhOTsaChYtx4MBBBn2WLl2ERg3rM+N0mpPWFBoaCmdnOX777QTGjZ9kck7dOxTgx/jpFeDH2j/dYjyhgFBAKFA0FRDgp2juq+5dCfBD5ddSLrG0ruRYYmr6m6t3CyiCBsPFs2GeT4Y1wQ+la/X+bhOycrT/sc0XV6dEacx7ldiiaEIBx1OAQ5/rN64wHx5dyEOmwbrt9aZN8fn6dVYFP+dPf40ZkVGQSJ5H7nHwk56eDqlUik+2f4ZFi4jNa7daL72IhQvnIigokH2AvnbtutUjcPRF/DjKbtoKcCgNuZ+bcadkZSDLCubRlLKnjAiyLgyylS6mzgHBy4ULolCpUkXs23cAU8NnsEtatWqJGdOnsCiybdu2Y9nyaPZ6jx5vYdzYUXB2dsbq1euxYeMWo1O82b4tIiImM1gzaVI4i44z1MaNex8D+vdBVla21pyvtWyO8PAP4e/vhx2ffo6FC6k4qvlNgB/jWgnwY/5ZEj2FAkIBoUBxVkCAn+Kx+8Ua/ORkpyHx/nokPdyE7KwkvTsud6vC0rrc/bvl+0RYE/zQYsJ//Qa/P6RswtyNUlZ2th1sNN0r3zckBhAKmFAgMSMND5IT8CA5Xv343/XLOP7JeiQ8uGdRWo+twc/Fi5dQuXIlnDnzL/r2G5zrToe+OwgjRgzF3bt3ERpaqkBSrwT40X/AKCpImRqWwaKDrBEVRDNZAwY5CvihSKDmzZvi0qXLmDBhMq7fUP63YnrEFHTv3hUXL17GwEFDtaJsFnwUhXbt3sCJk6fw7rsUaGy48fu8fv0GunZ7x2hfnhJ25MgvCBs5VqvvxIlj0a9vL1y7dgN9+g60KOpHgB8BfsR/hIUCQgGhgFAg/woI8JN/DQvDCMUW/KQ++R6J99chPVm/J7dEqoAicDBL63KSWsdTxBLwk5CeivNP7qNBENk/6W+U5rXgD7J+et7qBpZBy9AqaFaqkjp1pTAcRLHGwqfA49QkPKKvlETEaj0mITY1EY9SkpCcma51Y5mxj/Bk3zfIiH1k8Q3bGvz8+ONPqFevLrKyMjF9xhwcPkzZuM8beau8XLsWDv98FBS5oOu5Q+ktI8NGoH37NiyigaKCKP3l9z/+wto1G3D6zD9a41FERO8+PRFcsiTr++TJE/x46DCaN2tilscPRR5RxEbTpk3g5eXJxsjKysL9+w+wa9f/mMeLOa1jx/bo368PKlYsz6I/srOzce/+fez6XHsMTcDx66/H0alTBzYv9b969RqLlPrqqz3qKfn6KDWOPF5ofZQidPHSZURHr8OxY9pFMcmDpkfPt5geFJGVlpaOCxcv5upLaUvdunXGvv3foWKlCqhWuTLS0tNx684dlCtTBjdv30bnAQNx+aq2efjuLVvQ9rWW2PXNN+g/6n22zkHvvINRQwajcoUKcHF2ZmlJiUlJOP7771i6ajX+OXMWlDbmLJHB00Oh5VlDff+7eg1nTv+DTp3ezHUeXn31FRAsfOGFGnB1dWVjG/K44ff08OFDTJk6AydOnDJn69R9yLtn7JiRIG+fhYuW4uuvv1G/t/2TTahd+yXs2bMP4dMitcblnlWPYmMZLPr333MG542aE8l6W8OJAAAgAElEQVTSxX766QjeHz3eYD+6348/no/AEiVy+QzRRXTepoVPRlpaqt6fM2M3LsCP8WMhIn4s+rERnYUCQgGhQLFVQICf4rH1xQ78ZKZeY8DHWFoXRfcQ8JG5VbHqKTAFfihp63TMbey/fha/3rvKKkwbM2km35O39q9DWU8/tCpdjQEfqtAlmlAgPwqkZmUiNiWRQR1DjwR1KAXHkpYf6EPl09s2a4Zta1bbLNWLoEWFCuXx4os1c6V78UicjMxM/HDwR2aSqwl+9HmapKSmIrhkEDw8PJjHyezZ89TeQWNGh6F//77M7yQmJgZx8Qmsr0KhYIAgJSXVqLkzT+upUqUygyl37twFVdHi85GfijnpO++Peg8DB9I6nJnZ74OHMfD28kSJEiXYOjRThjj4ISAjl8uRkZGOe/cfIMDfHz4+3ixyY/Xqddi6bYeWx0tKSgru3buvtT6CUwQhOOCYGzUTHTq0Y3CI9Hj6NI6tgcaNj0/AsuWrGMyixiFJYmIi5HJn3L59G15eXjhx6nfUq1uHwajp8z/Cik2b1Me1TcuW2LD4Y7i7uSF87jys2bYNsyZNwphhQxnwuffgAWKfPIGHQoEypUqxlL8/zpxBm57vICExEZ4eHvhi/Xq0eLUxMjMzGWRyghNCS4WwvrRugl/c7JvSqMaMHglvby8G/+j+yXsnJCSY9dX11ckP+ClXtgyWLFnAUry+P/h/mDhxitaPKaUylilTOt8QZtPGNahb92WcPXue3QfBTWq6MIt7Afn5+Rqdk67VNIM253eLAD8C/JhzTkQfoYBQQCggFDCugAA/xeOEFCvwk/hgE5Lur0NWJi+ypr3J5N9DPj7k51MQzRD4Ib+e72+cw4EbZ3EvKV5r6ol1WrNS6/eS4tgHcfK2oEo4mTnZ7HlcWgpL56LXyO8nU/U+78f6ZmdDrlGKmnwtNL98XNwZMPJydi2I2xZjOoAClBrzNC0ZT9JSQOeNnus+KqN2kkDpWQXREn47Bvoy1qgiE4+oYI+qMupUPp1X9bKmubMxjx8CP/EJCSwN5Z9/zmqle3HoQVFBlEKjW2Xrgw/GoU/vnkhISMTiJcvVERcEaKZPn4I6L9dWp9NwiBQQEKAFVjRhjmaFJH2pRNxDhT50R0bOUQMlAlBrVq/Ayy/XAkXlDBs+yqD8muv48cfDmBYRqU67GT9uNINbQI4aIPF1kCHwyZO/Mw+ZBw8eakGeGzduYtSocahZswbzgyHfpJmz5oF0o0b3uGzZIgaLtu/4jBkQ82gVep/MiFetWsv60r3MmR2JVq1aMCPtceMmMe05JCGgtHTZKuzYsVN9j9x8m6JSRo0ex6qGUUn5SRPG4r0hg3H2wkW0fvttlAwMxFebNqJiuXL47OvdGDJunHqMkYMHYfaHHzID5NFTw7Fz927MmDgBE8PCkJySgoj587HuE6Vp8rB+fTF78mT4eHnh4uUraNK2PapWrIgNK5ejauVKzAdn9uz5bP3U6F5HjRzOAN/nn3+JqLkL8v2jx/eFwJ2m1jSwKQjzyisNQdDN3d3dKIQhuBQdvYwBJAKCFJ326FEsA3ME6KhpGjZ//dVOBqJ2796LiOmztO6Rn10CiAL85Hv7tQYQET/W1VOMJhQQCggFiqoCAvwU1Z3Vvq9iAX58Kiz/OCPx1HhD1bqk8iB4lBwGRWDfAt11feDnduJTDPm/7ewfzwRzOLghc1t6TlBHIXcp0HXxwenDNQEgXxUIIiDkS9+7usPPVQE/enRRPtpqTTa58UI6CQEaDnCUQCc3zOGvJ2Vop1zZ65YJ/KScOA65RAKCPAQk6YtDHgkMl922B/g59NPPmDVzGpNLM91r69b1rIz1kiUr4Ofvlwv8kKdJtapV8OWXX2PW7Hlacnfp3BGTJ09EenoaG5NSYQgcURRIWNgYtRcLXfTOO29j/Lj3QR7uxsq5k59L48aN8O233+X6YM3ByPETJ436tnCvFYI3H3wwNVcqGt0zgQM+DgcMFIGjW/msaZPGmDMnEu7ubkwjipKhdJ6cnGysil6HTz751OARXLF8MVq2bAZ9fjAcTlGqGI376We71OCHIq509eOpSwTENO+J0p1eeukFfPHlVwiPnI02bd/AjCkfgiK4Bo8bi8PHnldxo6iezUuXsiifMdOmYcf/vsJ3n32Glk1exRd796Jv2Eite9m2cgV6dOqEC1euoPZrrfDewIGImjIZ6RkZGDstgoEjfu4pkm39siXo/GZ7XPnvKnr0HoD0lJQ8VxwjOLZl83pUq1ZFb7QP18/XV3/0jbmeUpS2Rl5BAQH+2LHjcwY3eeOQUCJxUkf4hE+dhJ49uyMpKQkrV61Vwzk6J5GR05hBum75d3N+R4mIH+MqCfBjzikSfYQCQgGhgFBAgJ/icQaKOvgJoj/CSmR+oyTygEB9W6oI6Mmgj9QltMB3nMCPR0gMbiU+wd2kOBbFQ49H71xhBqWGWojCm6UDOFKjiCEGgggIqWCQv6sCAW4eCHBTIMCVHj2Ez5CZm0bgLy49BXFpqcpH9pweU1WPub8nMOhojcAhnQP2RWfBVYFAd08EunkiiB7dPfHlzg34/LN1Fi/dHuBn+ozZIEigme7FoQZFVFA0S4eO7bXAj2bkDKVcUSSKZpNIpChduhR7aVX0WlSsUIF5pegDM9wfxcfbxyj44ePTB+g6dWqDKo6VLh3KImqCg0uy9CNT4GfRwrlo2/YNg/04GCIzX0phMmXuS1EeND9FslAUDvm8VK1ahUFugkVUBe3QT4cZrCLYxBuvqkbpX/Hx2hGQ1CckJIQBJR4hw8EWRR0NHjJCS2uKTFm5cgmCg4OxZs16rN+wGW3eaI3p06eyFC1dYEUX0/5VrFyRwZMK5cuDxvD28mJePwR+vvn+II7t3YvyZctgUXQ0Zi76WGvOCe+9h4jx43D91i0Gfj6KmIZRgwfj8rVr7HvdxsFQXHw8Bo1VQieC8ASFCI7SI4Eimc5rlFqm2zgopHuLilqAb/d/p9XFWhE/pn54OSTke0LnYMFHc0CpiJrl3EuVCmE/H1Tty83NTUT8mBLWwvcF+LFQMNFdKCAUEAoUUwUE+CkeG1+UwU9Pgj4AQmUuAX6Q+AVobqmzRx14lBwKV+/XbLbTzs2+QWZA7ipcZOQcn56qtQ76h75C7gx3mbPDQR9LBPN0dmUf/kswIEQgQAWG3Dzg7ewGT2cXUB+6z8LaqKKQstz085LT5JOjfk2VXkLvJ2dkaECd56BHd/8dTQv60FnC3YMBHCXUIbjjwZ4T6FPCHg/2IdWcRuDHUvhjL/DDU1HI6Jaqe9H3/fv1xg8/HMKkD8PVAIR7/HDwExiolzWr5SHjXTJcJqPdRg0bGAQuBEJKlixp0uPnw0njUb9+Xea3wxuZO1O6GaXgmAI/ZFZtbB26KWb8e0pf0lcBio9HKXME0AhGjXr/PZbm5uLy/OeddDh16g98tGAxS4Hi4MfUOeLjmopomj1rOrp06ahOreNVrf76+zQGDBiqnobMtQcN6q824qY3CFJQJAppSjBlxuwo3Ll3H0sWzIWfnx+WrF6D6QsXai21z1vdsGzOHNy+d4+BnjULFzDT6POXL+sFP7w/RUVx8GPq3ul9KQEhJyUYUkbPSRC9ZBE6tm+HCxcuYuCgYXorZFnL48fYGvme0H5ynyOCkhMnjEXz5k1YKhnt+7nzF/DFrq8wevR77DVKg9OFVcbmERE/xk+KAD/m/CSJPkIBoYBQQCggwE/xOANFEfzUAUD/mmdEx9vbz0fq7OsfnyiV0vcSqQeL8KEvGEkrKYjtd2q6G04lbucamnx47ifFM8DjLpPDXebCUl+KUyOwQACIgyBPuSu8VFDIQ+7CwJC7CoQ9f05aPX/dlF4UVUXwhT1SGWiNctC5vtfTTwlyMlVlpPljhoUWx6ZWaZ/3KVKHoA6HOyXcKErHAyVYtI4Hi+yydrMU/tgL/PAIHwq6o9Ssd4cMRJUqlbB4yQrs3PmFQfCjmY5kTDteHUkfmOFeKv7+/kbBz7q1K0H+LBRJ89vxE8xzh/x1yCzZFBjha7N2xA8BhnLlyuYyxqZ0pA4d2qPJq41Rs2Y1tSfMzz8fxaj3xzPwo+86Qxqaur8327dFePgkZnodMX02xo4ZxUy7eQQQjdu1ayd8MHEsM96+cPESjv3yKy5dvoI///ybrWXe3JnqymqHDh3Gzs+2ITS0lDqVKT07ExlZWch4VtGsf593MO2Dibh55zbqtHodc6dNtTjiJy8/a5SKdmTPblSrVAkbdnyK0eHhymghHTj0+bbNeKVhA/zvq92YMWOO1lSWVPWiKJ6Q4JJqPynNgfieXL58xWSpd9J+yuSJePL0qclKYrq6CPAjwE9eflbENUIBoYBQQCigrYAAP8XjRBQl8OOhivBhRMfFxdXFx9ff381N4ZGUDDyJB9z8OjDgI3erapfdNQR+aDEEFSh9iqd00XNK8Srl4cMeQzx8UErhzVIA6C+9BEroUerkpE4L4O+xR1VaAH+NPINYZEpWJtIyM9hz+iII8kTLG4YbACv9Yug9R0wpsssGFqJJCeT4kVeTqzuLrCLjbm+VgTd97+3sCi8X1aOzm9mROtaWwBL4Yy/wQ/dMqSu1a72Eb775lkUsPH78FH36DmQRFbqRMAQ2dmzfwsqhHzhwkEUFaTZKxyH4QCku8+cvQuUqlViqWEzMo1zeOhxaSKUyg+CHRxh5e/towQw+p6lIHt4vrx4/ZOyrW3K8RYtmzBuJypYTICtfriwruX7hwiX06z9ESw8egUOpXxQdwtdLkUSaETl0EUG42bNnsOpnGzduZeDFFPih6yhdj9LmvvvuIFq0aM5SyDQ9f/gY589TpMxQrUgZ7slEv5u5zxJfoz4fIt376dWrB/NpIo+f8Jlz8OWeb0Bm6/RFv1s3r1jGPIEoIqhZ5y7MDykv7c3XW2PtggUsZWrCjEhs+fxzvcMsmzMbw/r1w5lz59GmRw+kJqcq/5sikWDDsqXo9GY7HPvtBAYMGab+74xuWhk/K7Gxsbn2nvsMVa9eVV3qnQy8W7ZohoNUZeyDqVrrWvBRFNq1ewNHjx5D2MixFt26AD8C/Fh0YERnoYBQQCggFNCrgAA/xeNgFBXw00EFfRjR8fb29/X28fWXSJR5J+5eVRGTMYyBH3s2XfBjCO4Q6KG0KEdplIb0mEp7pyapHpN1vqfXk9kHGdEKVgFPuQuLwqHUOYrQoTQrX5XHEplyMyNuF/dClR5oLvyxJ/jh6V7k60ORPHv37lebKOursmXIzFazUtfZs+eYJ02lihWxYEEU8+LRrKalWQEsOTnFJPihqCCKQJo3f5H6EHKjXUqtMpXqlZ+qXgRACHARCKOUHqoM1aBBPZw7d57dY8eObzL4kZ2tbe7MK3W1bt0Sf/71NwM9FFH13nsUtOnEvIG4cTD1Xbp0ERo1rI+7d+9h0qRwZkBtDvjR3D9vb298990PWkCOj3Hr1m0WdcSrblF6WmRkOCpXrqRlPszXSOlK69ZvwqZN25jmFMlE9xkYWIKNQSBLs7w63eOsWfNyVfVyd1fg0893IXzmbAaDKHIoM0cJhgjaZ5O7t4kWPnYsPnx/FB7FxqL/qPfxy8mTeq8gyLQsag4rZb9q0yZMnas0H+cVyaicfdTSpVi4Klp9vfoPDuyPDRK80bIFls2fBz9fX+zbfwCRs+ciLTmFGWBHRExB+3ZtkJiYiIWLlrKKdlz/x4+fYMaM2eooIYowGjZ0MOg/1TyCztR9ar7PwU9WXBxysuz/3x8nmQxSLy9LbqFA+4pUrwKVVwwuFBAKCAWKjAIC/BSZrTR6I4Ud/JQDEAagM92lZpQPfU9/oe3Zaxg8g4dh7U77g5RqnX5F4xedUdM/mEXxOBLcscZxJ0Pi2JQkPEpNZGXBP1lTVvnBRfUBhsAQlZy3dZO0+MLWU5o1n6tUrkxtkyt9jjzYc2W6m4fqkX9PHjqUfkVV3opiMwf+2BP88HQvf38/Fi2iaZyrD/zQh32qVlS37stqM9uU1FQElwxi6URxcfFYtnwVdu36H9vOoUMHM+BBpsVPn8axD+/Ul3xPyKcnPT3DrFQvbpybnJzMUqjI24dgDI3LI2qMnZ/3R72HgQP7wtnZGQS5HjyMgbeXJxuLxv7ll1/xwaSpWpFONB59cKc0M75ufffI09E010hVoajCFEGCJUtXqvUgI+jXW7/GfofHxMQwTfj9UEn4LVu2Y8XK1exWzAE/BHAWLpyLkJBgkDa6kIGnenmRiXNiIu7df8B8fUqFBLM5aA/IIJsijKjkPDWqpNasWRP2nEAUlXvn/amvpt49eryFMaNHwtvbi81PFdxcXFzYeugeyT9qWsRMNRDi9/Tw4UMWUUPpewwIscqPz4GQ8ver8rUV8+ZhSO9e6mpixvZ545Il6NW1C+ty884d5l9UtnRpyGUy/PTLMfQYNkwdecQ9iu7ev6/lQTRr0iSMGTYUBIpinzzBvQcPEBIUxGBQWno6tu/6AlMiZ0MmcULl8hWwdvkSVK9WFfRzcPfOXfX903nYt+8AwqdFWvyrTRP8ZNy5Y/H11r5AHhoqwI+1RRXjCQWEAkIBoUCBKyDAT4FL7BATFGbw00cFfZhps26UT6NXXkPPXkNRo2Yd7P0RWL7V/nrrK+du/1UV3Ar6jAMexhbc+GaN7PsAkpbWAz8EXtiXlB6d4cq/V732/HtnZT+ZHAR46JH8iDShDhl4i6ZU4Oy/fyBi6nCjctgT/NDCeHqPbjqQPvBD/SlCZWTYCJbGQsCI4EhaWjouXLyI6Oh1OHbsN637pVSofn17Mf8Z6kvg5fDhoyxFKSgoyKS584Txo1GvXh0Gi+jDNJUwJ9+cf/49y0x109LS9Fax0hWdr6Ns2TIMABH0oApbBKkIfPDG75uiZH47fhIdO7QDgRND90h6hE/9EM2bN4WXlycDHtSXfGB2fLqTRVFpNkp/I2BSsmQQgy60jqtXrzHPIDJ25s0c8EN9o1ctZaBGXzoXvU/mzr379ERwyZLqveJro6prDRvU10rd4/vbvn0btr+k+b379/HToZ/RtWtn3L9/X21sTONTCfSwsGGoWqUyS4Gj6CfaI0oHXBW9Riu9TBf8kFeTqTZz5jS81a0Lfj1+Ar0GDlFFCynBexaLHFJCIlontfnTwtG7WzcEBijrHjyNj8e3P/wfxkZEaKWbGQI/dE3YoEEY2rcPqlSoAJlMxgDSpatXsX77DkRv3qy15OqVK2NeeDiaNmoID4WC7ScZYG/a8SlWrl2vVcVMWcFMylLQJEa8+AT4MX4qRMSPqZ8a8b5QQCggFBAKkAIC/BSPc1AYwc+LAN4DwOri6kb5lAwORc93hqF9ByrqpWwC/NjnMDsC+AkIScKbA88yAZRlkWXMOJugizNVwpHKVI+q7+l1qUzjfXpdBrlU+b5oBaOAI4GfgrlDMapQwDEUoGICBIGUj6roIa1IIuV7jtK4Xx39zmZl7VUVzOgxJyM9xcvZyY1SvUTET+4dE+DHUU6xWIdQQCggFHBsBQT4cez9sdbqChv4GaGCPq4kgG6UT+eufRn08Q8I0tJHgB9rHRfLxnEE8FO1ArDS8gwCy25U9M63AgL85FtCMYBQwGoK5CBH7S+k7TekgkU52SyKyN4tJycnRy5xcvJMSYHfo0f2Xg5Eqpfdt0AsQCggFBAKCAXyoIAAP3kQrRBeUljAzysq4NOQNNaN8qlS9UX06RcGSu/S1wT4sc/JFODHProXxlkF+CmMuybWXJwVeA6HNI2oldFCBIVYRFEBAyICPxInOHkkJyPw8WO7b4cAP3bfArEAoYBQQCggFMiDAgL85EG0QniJo4Mfd5WPD5V4Yc3bx9/X2/t5xS4yb+7TNwwurm4G5f/0QCo2f8aChOzahMeP7eUXET+21zwvM1oCfo78rsjLFLmuKR2cjfOnv8aMyCjm6SKaUEAoUDAKaKaXcTCkNKXm3kPKlDPuP2TuKgT4Ma6USPUy9ySJfkIBoYBQoHgrIMBP8dh/RwY/r6ugTw3aCldXN1cfH39/Vzd39qnvxRfroXe/kahTt7HBnTp29z8cu3cVPx91RfqfTe2+owL82H4LBPixveZ5mdFc8EOGv9Zsd+7cFeDHmoKKsYQC+VBAGwo99x9SRxCpIol4eXsBfgT4ycdxE5cKBYQCQgGhgEoBAX6Kx1FwRPBDBj1k3tyLb4GPT4Cft4+Pn5OThBr69BvJvqgqjG5Lz8rC9zfO4bsb53AlLoa9nXP1ReT83dzuOyrAj+23QIAf22uelxnNAT9UBaggGv0eERE/BaGsGFMoUDAKEPghSJSSlpIql2S75sTHw/XBg4KZzIJRHwUEIEOhgNzJCXJWTEDCnrPCAqpHC4bLd1cR8ZNvCcUAQgGhgFCgWCggwE+x2GY4GvjppoI+ZUh+FuXj6+/v6qqM8qlbrwnz8qn5Qt1cu5OYkaYGPjcTnmi9L8CPfQ6z8Pixj+6FcVZzwE9hvC+xZqGAUKDgFHC0cu4P/P2R5GY47Zz+VMVhkD4wRK9J9PxBK68KCvCTV+Wsdx2Zo2fk5IA9qp6nazzXfZ3e41/0nub3dDbojMgIImo856+p3+OgUQUbeX8CkLrXsu9Vr0utePasp6AYSSggFLCFAgL82EJl+8/hKOCnogr4dOSS+PoG+JGXD4X1uLm5swift3u+m0uxx6nJauBzPzk+1/vJmenI+u8FKM6+YXe1RcSP7bdARPzYXvO8zGgK/GTLZLj/Rou8DG3yGvezF+Fz45bJfqKDYymQlAI8jbP/mjw9AC8P+6+jOK6gsIEfc/aIfbg38qGePtyb+wFdgB9zFDfeJzUrCwmZmUjMzGSP9BWfkaH9SK9nZCBez3v5X4HtRqDoV1eJBC70JZXmfi6VKt+TSODKn6v6uUulcJfJwB75l8b3CtVzc8+u7e5azCQUEAqQAgL8FI9z4Ajgp78K+viR5G5u7m7k5ePi6kbGznilcSsGfSpXqam1I5efxuCn2xdx6NYlPElL1gt8nqalMLNIz9v14XGujd13VIAf22+BAD+21zwvM5oDfu51bIPxrVvlZXiD16w7fhw5R34T4MeqqtpmMAI/d+2f3YOgAAF+bLPjuWcpiuDHHC3Jil4zfYxAEX2g1v2qVb06Vk2fzj6oF9dGaYEEZOIyMtgXQZs41fcc4HCoo35UgR36PjMnp7hKVyD37SyRKMGQTAaFDiBi3/PXVaBI9zXNa+g5gVDRhAJCgfwrIMBP/jUsDCPYE/xUADAWgJrI+PqV8GdRPlS9y9uXAZ/OXftp6fjbvWs4dPsijty5YlTf1KwMJGekw13mDJebdYTHjx1Oo0j1soPohXRKc8HP0re6YUCtWla5y/i0NNRctswo+Bk4oC86dmyPsmXLwNXVlYHkpKRkXLp0GWvXbcSxY7+xtaRnAI0a1cfCj2bCw8MDM2fNx+49+zFm9AgMGzoAN27cQvsOPayybmODOMsNv9utW2e0b98G69dvxokTpyxeS8OG9TFv7kwoFB6YEzUfe/fut3gMSy/Ys3sXypQpjY2btmLlyjVal9sC/FSuVAafbpuPAH8fDBo2A4d/zq1bj26vYOKEYahWtSpcXJxBXlRXr17DJ9s/w1df7cl1y2RQ3qfPOyhRIoC9l5CQgMOHjyJq7kfsbJnTgoICMW7sKDRr1gSenp7sktjYx9i//3usil5j9jjmzOXIfRwN/CQEBrJUL57aY2/tXENDEdi9OwM/XnI5+/KWyZSP9L3quQd92JbJ4CGVgp7zL/aaTGZTcESghaJsUrOz2WOaxnP+mu57yVlZz6GOKvKGgx6CN6IVXQUI/KjPrOr88nOrdZY1zjaBJ830OF0fLt2Iu6KrnrgzocBzBQT4KR6nwV7gpzuAMQACSWY3N4U7efm4qGqyt2jZnlXsKlu2EtuFpIw0HLp9CYduXcS5x/eN7oy3ixtahVbFa6FVMP3Et3icmiTMne10lgX4sZPwhXBaRwM/FStWwKxZEXjpxReYmvHxCXgYE8P8N4KDS8Ld3Z19uN66dTuiV6/DzbvAK6/Ux+Z1M+Hp5YEx4+djx2f7MWPaCEwcNwD/Xb2F2vULFvwQ9ClbSv/mv9m+LSIiJiM5ORlTps4Q4MeMnxFPD3esWDoFPbq3wYMHj/SCn4H9OiFq9igE+PshMTER9+4/QIC/P3x8vNn3S5auxK5d/1PPNmtmBDp37sAKE9y9ew+ZWVkoFRIMmUyG4ydOYezYiSahDZ3NObNn4IUXaiAzMxN37t6DTCpFSEgwm2ffvgOYGj7DjDss/F0cDfzIQ0Mh9fJSC6vp30Ll6tVeLyrPl6wCjibh4Ce/O03RRbpQyNwx6R4J5vD713qenc3eI53Y6zk5lG5g7tCin1DAJgpwXy6KVuLeXM4aBu7sddX36j5OTrCkv+54FL1H/ks8ii/Xc1XKp6E+NhFGTFKkFBDgp0htp8GbsTX4IdBDwIfAD/3j18nXt4S/l7cPS/MqERjMzJvbtVd+QKJUrW+v/csqdD1MSVDfBP3VPSUzA9nIgYfchb1ewcsfr5Wuilalq8LPlXlBY8v54/js4u8C/NjpLAvwYyfhC+G0jgR+ypUtg48/no+qVavg4cMYrFy1Rityg6It5syJRKOG9Vm0xsJFS7Fs1Td6wY8tt8IY+KGopWnhk5GUlFiowI8x/Qoy4qdUqUCsXj4NrVs1glQqwd27D3OBHwJD33+7BnVero6TJ39nsOXBg4dQKNyxdOkidj7OX7iIHj36stto1aolZkyfwiKmtm3bjmXLo9nrPXq8xaJ3nJ2dsXr1emzYuMXosQmfOgk9e3ZHTMwjREV9hEM//cz6jxkdhv79+yI1NRWzZs3F9wf/z5bHzy5zOTr4MSUKQQ5u+KsGIypAxL/PDxyyFvgxdR/F+X36cM+iqVTRU7qP+hkhCmMAACAASURBVMy8NY29dUEBfc9f48/5I52XuKNHkXb1KuhcKKvbKR+zAb2vqfsoPTyUfeh5drbyUeM1TUjHQRydQw7r+Gt0ZuPd3fFz/fosMou+F82xFMgFjlSgyCRQoiqn/Ev5OQ2UTKf7SH3IrF7zUV8/dp2BMfiY+sbi69Q0H9d8zqO0NI3Lc9d5dqw9seZqCI9zYK7vkf7IoPnfFHNw+tn4+AObBg5sb2ydxUlja+6XI41lS/BDKV2U2kUpXnB391D4+Pj5OauifF5/oyv69h+JksGlWYTPvmv/4tvr/+JB8nPgk5mdhcSMdCRnpoH+KES/NFqGVkH7cjXRtmyNXLreS4pnY7jceBnbdhqutGGrDREeP7ZS+vk8wuPH9prnZUZHAj/8g3VSUlKuiA1+bxR18fGi+ahUqQL++PMvtHx9qAA/edn4fFxTUOBnUP/OmDRxEMqXK4WncQlQuLvh0aMnucDPhLH9ETF1OB4/foxJk6bi9Jl/1HfTpXNHTJ48EcnJSYiYPpulBE6PmILu3bvi4sXLGDhoqFZkz4KPotCu3Rs4cfIU3n03zKAqFOVDUDLAPwBr1qzH+g2b1X0JOO3YvgVlyoRiy5btWL5CCZaKcivs4MecvaEP5ppRMfpAkSEfGgF+TCtMUMVTldLmKZez5+rvVc/565Q6RO9pgh5b+ycl/vILbo0aZfrGCrhHcGQkfLp0YbMQMKJ0O/aVman/ucZ7SXr6sddUr9NzR4v8mrZGO9W4gOU1OPycESPsNbWYt4gr0DQgQICfIr7HdHu2AD9EXAj4DKQJWZSPXwl/Ly9llI+Pjz8GDBqD9h16Ii0rk0X47Lv+L+4kPlXLT9E9BIPofd5cpDK4y50R2fBNFuVjrO39EVi+1f67KcCP7fdAgB/ba56XGR0F/PAPzwR0jhz5BWEj6VeX/jZu3Pvo2aM783MZPX4BXFwVZqV6rVkVAYILWz75hqXodOzQHN5eHsjMzMLpMxcxedoyhJYKYili1aqWh0TixMDD2g1fYvbcdVqLoXFGhfUCedGQvwz3IPrzr7+xds0GBiMovYj8fTTbw4cP1ZE/FME0atQItGjejKUoEVCnlLDf//hLPQZda8jjhzR7991B6NypAwIC/CGRSJCWlo4LFy8iOnqd2geJz0/QbML40ahXrw5LmSNPnAsXLuLPP//GO++8jZs3b6FzF2XUpz6PH5pvZNgItG37Bvz9/VhETlZWNmJiHmPXlwcxK2oNEhKVXjktmivT70JCArF52x6MGDnb5PH8+9Qupvv5C9ewaetulq6XEJ+YC/xsWBOJfn06YO++g5gyZarJcbd/sgm1a7+EPXv2IXxapFb/wYP7Y2TYcDyKjcWECZPx77/n9I7XtWsnTJk8EY8exSIsbAyu37hpct6i3KE4gB9z9o9+7nkkBz3yr9IVK6LL8OFq/xtedYpMjfnztCISrcFhDPMuUkXg8Ofc10jX24jetzW4MWc/jfVxRPCT33vSdz35OxEI4pBIExZpvpakqrhGXk70Oj3qflljfTOio1Ht6lVrDJXnMeI9PDA8Uvu/HXkeTFwoFNBRQICf4nEkChr8vKpK7WJurAqFh8Lbx9/f2dnFlb5v/GprDBg8FmXKVsK+a/+wKJ8bCY+1lM/OyQZF7vBGwEchd4GbTOli+mJACBY16WZ0twT4sc9hFqlettf90G9A3PMgOdsvQDVjoD/wal3zp3cU8NPmjdaYPn0q3NxcmQny6jXrzboJSzx+OPiJefQE/n7euH//EeLiE1G2TAjc3V1x8dJ1BAX5MwBz+/YD9pz6JSWnIDxiBdas/4KtadaMMIwZ1RcuLnLcuxeDx0/i4OPtzrxeCL6cPXsOg4eMwID+fVk0SenSoQyy3Lp1BzGPHmHZspVISUnFgo/moEqVyiz0/969+0hLS0OpUiHMzJpSlyIj5+DoL7/qBT8EYZYsXoBXXmnIoBOlH8UnJCC4ZBAzuaZUOE2fG4I+CxdEsfkyMjK0/GnIr4a8bq5du24Q/GimUVH/6zfuITU1DcHBJZhG2dk5WL/xS4yZsIBplBfw8+P363HmzCVMn7kKnTq2wLLFk/WCn4PfrsErjWph/YbtKB0aiBYtmjKjZdJRn7mzMaNqnoqXlpaK6TPm4PDhI3rP3ej3wzBoUD/89ddp/PzzUfTu0xPBJUuysyLMne+Y9bNakJ10PX4Kci5zxjannHt6djb7oMw+QOv54Kz+YK3xHn0op1b/wAGTy+BpHjx9RKpKD6HvKZ2D0kPUz1Wv8fQNbsBLHkPqlA7yPlF5qvDXgwYPNrmOotKhuIAfa+4XP9v8LNP55X5bPJpONzVG14+rXkQE/M6ft+ayLB5LgB+LJRMXWKCAAD8WiFWIuxYU+KH/tr/3rNDI+6SNRCKRkJePp5e3L33vLHdmwKdL90H4/uY57L92FlfiYgzKGJuaSLFCUMic4aoCPrxzrYBSWNCkq9EtEODHPidUgB/b607gZ95q28+rO2PkmMIJfnr36gGK5CGAYEnlqryAn4yMTHzy6T68N2oOk+/9kb0xa3oYgz///HsZ/QaF4/yFqyAvmf/7bj1q16qKT3bsw7sjIlmEz1e7lqBihdL47PMDGDJ8BrjHD1WMGjtmJIM8s2fPx7f7v2OVyfR5/ETNiWTvUQTJ4iUrsG+fslJXrZdeRGRkOCpXrqQGSC+8UDNXVS+KFKIqVQSL1q3fhE2btrHrKYpobtRMNGhQj5kYT5oUzqKPeLqTrj/Nu0MGYujQwcwf57//rhoEPxQRNH7c++zePlq4EguXPDdO3rF1Ht7q2hpnz/2Huo3escoPQZ9e7Q2CH4oMIv3v33+I0NBgPH36FLGPn+iFXnXrvIwFC6Lg5+ert0IZgTPSiyKgjJ07Hr11585dBAQEICsrk8E6T08PlChRgsE3Ye5sla3P0yCFEfzk6UZVF119+22kXb6cnyHyfa1z2bKouCd39bx8D+ygAwjwY5+NuTF4MJL//NM+k6tmzfLxwY2dO5Gl8l3ikX0Er/Q+z85mrxt8X/M6jb7k2ET/Lcn1qO81PX0pTY88ZfQ9Ghxbp79dhS6mkwvwUzw2viDAT3MV9HmZJFQoPD2oYpdc7sxcmGu/3Ag9+oXhhsKFQZ/r8Y9BUT0SJ/q7T+7WNKQSSnl4Y+elP9Rv+ri4oU3ZGnizXE0EuT+voGFoywT4sc9hFuDH9roL8GO+5vrKuXOQkZ6eUeDg58bNu+jdfzJ+/0OZ1sOjUwICfLF42SeYMeu5RwtPK/rp8Em07RiGHt3fwKL5E1h62ODhyjLjHPzoS8nSB37IxDo6ehlCQ0vhyy+/xqzZ87TE45CFINj8+Ytw7/79XOCHpy/pS4tr2qQxM8H28vJksGPf3v1YuXIJizyiUueLFi3Vmi961VJWntwY+CH/JUpb++vv0+jVJwx3HzwfoiAqqJkCP9WrVWBpZt9++7ySlib0unHjJkaNGoegkkFMO19f/eDHUBqd7mnWTNu7dOkyPpgUzvSiNn7caFYmnmAQQbydO5WRYUW5iVQv47trTsRPfs6HAD/5US9v1wrwkzfd8nuVI4AfmZ8fKh86lN9bKRTXc28zfcbiuYzHVUbG5hgYF4qbN2ORZLLMIyLNeTTHlFlU9TJD+CLQxZrgh6J5KMpnAOkilcplvr5+fh6e3j5cp849h8Cn+Ws4ePMc7iXFscpcSRnpzLunpMILUg34Q+XY25argVoBocyZvPd3mxDi4YOO5V9E81KVIJNQUJF5TYAf83Sydi8BfqytqOnxBPgxrRHvoQ/8cA8VMo8v6Iiff89e0YpM4eBHsxw8XytPD+PgR/Mu6bqXXqyMOrWr4cWa5Zi5L6UcJSenqO9BH/hp0aIZZs2cBhcXV733ysEQla8ncHPq1B9a4OefM/8ycMTfX7kyt/klB0NffbVHaXA8fSpL59KnLU9jMuXxQ/dOkUF16zVC2XLVmB8PfVGqnKurM4uSql1f6RGU32YO+Dl79iIGD9E2a+baurm5YcmSFczQ2ZoRP/Hx8YiKWsCiuTQb1/u77w5i4gemfYfyq4+9rxfgx/gOCPBj7xNq/fkF+LG+puaMKMCPOSqJPoVZAQF+CvPumb92a4GfjiroU5Gm9vT09qKKXVLZM/dlAKUrVEWZ19vhnKcLYlISGOxJykxnoYS8eTq7wsvZFW+Uqc4qdNX0D9a6CyrtTpE+eWkC/ORFtfxfI8BP/jW0dAQBfsxXTB/44R/YyZ+moD1+dCGOpeBnzPt9MGFMfwQG+jGPF2rc3Fkul4M8cDhg0Qd++Gt0nSHIpelLowt+qNS9sSgWGnfDhmg0atgABH5O/f4HSzdLSUlBRMRM5huk2Xi0lTHwQ8AnImIKWrdqyTyIeKOom/iERGaSTR5JtgA/fxzfiRdqVsIP/3cE48aNz3XwdD19rOHxM2PGVHR/qyvu3run1wSaRwQdP3HSaHUw839KHLunAD/G90eAH8c+v3lZnQA/eVEt/9cI8JN/DS0dITPGsAWIpWPlt7+sRIn8DuHw1wvw4/BbZJUF5hf8lFUBH2ay4+zs4kzAx13hyfKvMrKzUL55azx6sQaSJU4gr550lSmg7uoD3Dyw7rXeqOIbaJUb0xxEgB+rS2rWgAL8mCWTVTsJ8GO+nPrAD129a9d21KhezWRVrzfbt8UHH4xTGhgv34GLl29bVNUrP+BnYL9OmD93LLw8PXDmn0s4+H+/4sKFK7h5/W+UK1c2V0pWYYj4MQf8zJ41HZ07d2CeQr/99jsO/HAKly/fxIHvf2HVt6gS2n9Xb9kE/Hy7eyVat2qEI0ePIyxMu7wyAaqdn21jaXQULUXRUJs2rmGeRwTBps/Qri5mblWv90YMxdChg/DkyVPmm/THn39pHXjybCJ9BPgx//eANXsKjx9rqmneWMLjxzydrN1Ls5y7tcd2xPEE+LH9rqScPo3rA1gSiV1b0IQJ8OvXz65rsMXkAvzYQmX7z5Ef8NNbBX0YqfH29vPx9vb1l0ilUkrdUpQth+TateBcvoL6Lh8kx7O0Ld7or9Rk2Exl2eUSKWY16oCGJctZXRUBfqwuqVkDCvBjlkxW7STAj/lyGgI/ZO48oH8fJCUls0iYAwcO6h105YrFaN68KTPX7TdoKmRyV5uBH5769ffpi2jddigrX849frp07ojJkyeyKCBjET/28Pih1DCqGJZXjx+KmilfvhzzJPpw6jwtj5+10dMxoG9HXLh4zSbg56OosRgV1otVPps0aSozr+aNoGB4+CRIJFLmj7R7z16QP1HPnt1Z2tfAQdqpYYsWzmXl6U0BGx6RplB4YM2a9Vi/YbN6ToJNWzavR7VqVbB7915ETJ9l/g9DIe0pIn6Mb5yI+CmkB9vIskXEj332VIAf2+suwI9tNRfgx7Z622u2vICfGgBGAmhNi3Z1dXP18fH3d3VzV6RkpiM1Jweyhg3h2bgJoEo/4DeXmJGGuLQUVsLTXe4Cd5kzK8tZ3a8kS+9qXqqyuky7NQUR4Meaapo/lgA/5mtlrZ4C/JivpCHwQ0Dk44/no2rVKqB0ppWr1rAoDd7IvHfK5Ilo2bI5S63a8enneH/cErzySn2bg5+r126jW4/xzNeGwE+nds+rcXFwtXfvfhCIiIiYjPT0dK1y4bau6sXn063qRabEo0YOZ95ExsydCfxQSfgffjiEYe9NUoOfke+9g+nhw+Hj7Wkzjx+emhcUFIBDhw5jWkQkg4Wa5s7nzp3H4CEj2Ovt2r3BUt0oRW3Hjp1YvGQ5O1I9eryFcWNHwdnZGatXr8eGjVuMHmKePkcl42fPmc+8l6hxc+fU1FSjwNL8nxDH7ynAjwA/IuLHPj+nIuLH9roXJ3NnUleAH9ueMQF+bKu3vWazFPwMBkAx7QpasK9vgJ+nt29AcmY6kjLSkF2uHPybtoBzSCm99xPk7okrT2OgkLvAm/x8ypKfT02U8WRV3gusCfBTYNIaHViAH9vrLsCP+ZobAj80Qv36dRE+9UNUrFieDfjkyRNW8tzZxQUlgwLZh3cqKX7gwPfsw/f5y8k2BT881cvXxwtx8Ym4ffsBXFzkKFtG6Y1Ga5NKpeo0I15OPDCwBItQunHzFpYtW4mUlFQs+GgOqlSpjOzsbPYepVFRVA7d4+PHj7Fk6Up8/fU30Fd5iqJMlixeACpHThCMgE58QoK6pDkBj61btyN69Tq2LoI2CxdEsfnS0tJZpTCZVIqQkGBkZGTAxcXFKPjhqV4UzfTgYQxiYuLg7+eN4OASSE5JhbNcjpiYxxg0TFnpjMOZkJBAbN62ByNGaqdYmTotxsyd6dppU4Zh3Ji+ULi74enTODyKjVXfO33/8eJlTDveqGR7hw7t2LdU5j4zKwulQoKZ4fXxE6cwduxEBomoGaowR9XSKKKrbNkyIMhDpd15OXfawz179uVKJTN1n4X1fQF+jO+ciPgprCfb8LpFxI999lRE/NhedwF+bKu5AD+21dtes5kLfmqponyoVDvc3RXuHt5+AZkSJ9fE9FRkurnCqX59SGrVhr+bAq5Sudb9VPAOQJsy1VkJ9j1XzyBE4Y1mpSrZ7J4F+LGZ1FoTCfBje90F+DFfc2Pgh0YhqDEybARat26JgAB/FpFBjT5sX7lyFTs+3QmKpqF28y5sCn5oTjJ3HjmiJ0JLlYRUKkFqWjquXL7C1kU+Lw0b1GdpapM+DGdrnDLlA3Tu1AEeHgrExcVj1qy5+P7g/7EIFYo4adq0CSu9To3gw59//Y21azaoU5gMlRznOlFEi7+/HyQSCdPo4qXLiI5ex6p5aTaCPxPGj0a9enXg7u7OgM+Zf/5l0KnDm+3w999n0Lcf/Y0B0DVEprkIyLVo0ZRFB1F7GpeAQz+dxFe7f8TCeePg5e2B8IgVWLP+iwIHP2wfRnbG0CG9GIihM0JA68LFi3rvnfpPnDAGHTq0Z1pRI4+ow4ePImruR2roQ68bAj/0Xq2XXsTwEe+izsu12Tkl6EYQbdfn/2Owr7g0AX6M77QAP0XvJ0GAH/vsqQA/ttddgB/bai7Aj231NjSbBMBrzz5rTAbQCsANAF89s9RZAuCWFZZoDvgZrorycZZIJBJPX//AHGdnL6rMlY0cOFWrBkn9BnDyVUbtuMnk8HNlAUGo4VeSRfW0KVMDEp20Lyus3ewhBPgxWyqrdhTgx6pymjWYAD9mycQ6mQI/5o+kBD9p6ZZcYf2+3OPH+iPbZkRuTPzrr8cxbLi2WbK+FSSlQMvjxzarzD1LUADg5WGv2Yv3vAL8CPAjUr3s8ztApHrZXneR6mV7zWlGYe78XHdl/VjRCkoBKf0x8dngkQD+BvADAMqhehvA5WcQaBCA8/mc3Bj4qacCPq/QHK5e3gESVzfv9JxsaRYZNHt7Q9KwISTVq+daAkX2dCz/AlqEVsnn8qxzuQA/1tHR0lEE+LFUsfz3F+DHfA0F+DFfK2v1pIppFcqXw/++2oN58xaqh32tZXOEh3/IomC2btuBJUtWmJxSgB+TEhX5DgL8CPAjwI99fswF+LG97gL82F5zAX60NRfgp2DP4EsAdgL4CcAkir5XTUfpVhTL/eWziukUw5+Wj2XoAz8yACMY9JFIZBI3Ny+Zq5tvjkRCr7PmVLMmcho0ADy0/8zpKpOjlMIHHzXpgmq+QflYlnUvFeDHunqaO5oAP+YqZb1+AvyYr6UAP+ZrZa2eEyeORZ/ePZn/EPkBxcXFMd8k7nNDKV/hU2fg+o2bJqcU4MekREW+gwA/AvwI8GOfH3MBfmyvuwA/ttdcgB8Bfmx16giqjSM7gGfRPl0AnNSYmCKBZgDo9CzipyeAi/lYlC74acmgj7PzK5DJ3KSurt5OUqnMSVWeS+YfAK8mzeBUpQpiUzmHAqvO1Ti4AgbUaIiXS5TOx3IK5lIBfgpGV1OjCvBjSiHrvy/Aj/maCvBjvlbW7Dlk8ABWyapkySAGgMifJjb2MX7++Sgzgaby6OY0AX7MUalo9xHgR4AfAX7s8zMuwI/tdRfgx/aaC/AjwI+tTh25Vq4CQCVaej8zVo7RmZigD9UX7gzgeckQy1fHwY8rAz5ubqPg4uINqdSZSq5LnCTqqC5F3XrwerUZJAqlf8/D5ARQla7OFV9Cv2oN4SF3sXx2G10hwI+NhNaZRoAf2+te1MFPmcASVhX1cXIyco78Bp8b+bNMEx4/Vt0WswYT4McsmYp0JwF+BPgR4Mc+P+IC/NhedwF+bK+5AD8C/Njq1PkD2AHguiryJ0Vn4lcB/KJKyVqbj0WFICCgE5ydJyElpTQkEoomcnKCMsZH6iSBPDAInk2awa1qNTZNRe8AtAytglolQlHFJzAfU9vuUgF+bKe15kwC/Nhe96IMfmIrVygQQeXJKQL8FIiyBTuoAD8Fq29hGF2AHwF+BPixz0+qAD+2112AH9trLsCPAD+2OnVU65z8fX43AH6IwuwC8AWA2XlaVNu2nfDo0QpcvVpalckFJ6j+nwZ0AnwavQrPxk0gcXVlqVwEfGxZhj1P96XnIgF+rKWkZeMI8GOZXtboXVTBjzW0KcgxRMRPQaqrf2wBfmyvuaPNKMCPAD8C/Njnp1KAH9vrLsCP7TUX4EeAH1uduqoAPgdw3AD44e//L8/gJzS0BZKTf4QTq7POonx4cypbFpL69VC66gvoUrEWAz5VHcis2dJNEODHUsWs01+AH+voaMkoRRX8ZMtkuP9GC0ukMLuv+9mLIuLHbLUcp6MAP46zF/ZaiQA/AvwI8GOfnz4BfmyvuwA/ttdcgB8Bfmx16syO+Dl16pTUycmJzJ4tbs0nTX6YfPqvQBbeQ83FGZLGjeFdtwGalyqPkS+8ghCFl8XjOtoF+36S4+Axud2XNaR7GmpVy7L7Omy1gNFz3G01lcF56GQvm5Zs93XYagE/nZDj6x/sf9bfaZ+OxnUyzb7ts2f/RmTEaIP9s+Uy3OvYHuNbtzJ7THM6rjt+HDlHjsHnuukqUsbGu3VfYs50Bd6ndMnsAp/DUSZISnHC4zj7Fxf19syBlyLHUWQpXutwcoIsKxXZ8fHIevzY7vcu9feHxJMsGh2j1apRAx9Pm1Zgi7nXt2+BjW3JwMHbt1vSvVD3TfnlFzxds8bu9+D59tvw6Ew2o8WjPRgyBNlp+SmibB2ditNZTzt9Go8XLrSOcPkYRdG2Lbwc5HddPm7D5KWJaWm/lW/UqA2ABEOd7f8vLpO3UWg7mO3xc+rUKTKAzlOrP2lSutOtW3NynjxxcqpWLce7SZMnjStUOD25enWKNBKtABRITU11lslkWfRVAMOLIQ0oIHS3/dGwRPMjR46UXL58eTtDq8xxcXFKGzAgYHn37tIBtWpZ5WaoqleNZctyEg4ciHc9d07XR43NMWbMGEW3bt3cypUrJ3V1dXWiClRJSUk5ly5dyli8eHHSDz/8oP6XYMuWLZ2XL1/urVAoJBEREfE7duxIiYiI8Bg+fLjixo0bWa+++uojqyzc9CD03+ZcJGLgwIFuXbp0cVu2bFniTz/9lG56GO0e+u7P0jEs7X/s2LGAsmXLSteuXZs0e/bsREuvt2F/vZrbcH6zpypITe1w3nPpXqNGDdm6det86GdW37kJDQ2VTp8+3aNly5Yunp6ejNjGxsZm7927NyUqKioxISGB/ezwe5HL5Ub/rfvbb7+ld+nSxSh1MndOvomNGjWSjx8/3qN+/frO7u7u7PdOfHx89uHDh9NmzZqVePv2bbP+/VC6dOn7S5YsOWD24TCzoyW/280cUnQzoYDQ3D5HROhue92F5rbXnGYk3d94443IZxXFDf5bS4CfgtsbCpVYBoBqo/ehf5foTGWtql4t8OabO6FQ3ET16tMwc+bBgrslMbJKAV5JzSBRFUoViAJC9wKR1eiglmhe91kVQ8NG9W5uUo/x42uufPttuTXBT/WlS7Pvfv31TZw4ofU7tm7duq4bN24s99JLL7EyhgkJCZkPHz7McHJycgoODqYPY5Lk5OSsNWvWPJgwYcI96tOpUyfP9evXl/fw8JB88MEHt6Kjo2OXLl0aEhYWVvLmzZtplSpVOmujLaCQLwr9UX84HD58uN//s3cm4HdO1/7fISMSkZBRBjFV29vSqzU0LaKqahZFxVyUqFTUVQmpEENoSEsrhisNwt/Q6FW01FBDqLYo2l5zDCFmkQFJRPI/n5+9cnd29jud857pPet9njwi5x2/e+211/ruNUyaNGngRx99tOyoo4566fe//31m/RP6vmp/zwsvvPCFgQMHdrrkkkvePOGEE+ZU+3kV3H8VzCu4V1UvrSamdZD3VXC//fbbh+yyyy7rLF26dLkvN1/60pc6X3/99Rt87nOfW4Pf58yZ00bc9uvXr1P79u3bPfLII/O/+93vzvrggw8+nThxYp9jjjmmdwTx0w4imOPuu+/+4Nvf/vaLUYOW5Znc43vf+97aF1988cDevXt3XLRo0bLXX399SadOndr169evI89z3zGFoDxmjPlhivOynpJFt2e9t54fRkAxr49kKO61x10xrz3mbUuhjfbRiJ/64G9GG2P+yxizlzHmb8470HmLgs7fNcbsb4x5toL3295su+2H5uGH/17BPfTSbAgkTqxst9OzUyKguKcEKsfTsmDeMMQPjtqNN944ZNNNN+3yzjvvfHLuuefOmTx58oponSFDhnScPn36oK233rrbggULPj399NNf+8UvfvFuPYiRiLFaxRkeOXJkz5///OcDFi5c2FTET46yWO1bKfFjjKk38XPOOef0OfHEE/t26tRptU8++WQV4ueSSy7pf9RRR/X+4IMPlo4ePfrV6dOnf4BgnHzyyeuddtpp/VdfffV2EyZMeG3ixInvxAnMzTffPHjPPffs8cILLyw68MADZz322GOLos7P+sx77rlnox122GHtF1544eNjjjnmlXvvvfdD7n3aPrIbXwAAIABJREFUaaf1Ovnkk/t16dJltSuuuOKtkSNHvp5CqJX4SQFSk5ySZT1tkk9qitdU3Gs/TIp57TFX4qc+mK/01C2NMb81xvzBGPNTJ+duO2PMVfa3U40xlSSdUi2VlvH80aM2CKhCqw3O/lMU99rjngXzhiF+rrrqqoEHHXTQuh9++OGys8466/Xzzz9/FSeQiKAbbrhhyIYbbtjlscceW7jllls+q8RP7QWsgZ6oxE+diZ9hw4atefXVV2/QtWvX9kuWLFm29tprt/cjfiBVvv71r3e9++675+22226zXPn5xz/+senmm2++1o033vju/vvv/0qUbAm5tHjx4uVC+sbJYZZnfuc731lr2rRpG6yzzjrtL7zwwjfGjBnzpnvve+65Z8Nhw4Z1/8tf/rJg2223fS6F/CvxkwKkJjkly3raJJ/UFK+puNd+mBTz2mOuxE99MF/pqe1LZM9PjDETjTEPGmPuMsb0JxK4lP71vDHm8FLEz9MVvqcSPxUCWMblqtDKAC2HSxT3HEDMeIssmDcE8dO9e/fVH3300U0hdO677755O+ywwwtR38xO/iGHHLLeiy++uGjUqFGz1157bXbiE1O9brjhhkH77bffujfddNO7pJfstNNO3ddaa63VP/300+VPP/30x6eccsprgwYN6jB69Og+Q4YMacsnmTt37tKrrrrqnRNPPHGldKfRo0eve+yxx/YaNGhQ544dO7bVAiEF7dFHH/3wzDPPnEO0gDzP/Q7S1iTliwim8847r9+3vvWttXGWafRIStjf//73BWeeeeYbEnEQRWyB2VlnndVnv/3269mzZ8/2q622Wjscb75lwoQJc2bMmDHffTak2aRJk9b/2te+1pWUOfnuv/3tbwsPPvjg9dy0uFBaEs+bNGlSXyIuevTo0fa8ZcuWLX///feX3nLLLe+fdNJJb5CqkySrw4cP7zZu3Lh+RHZ17ty5rdYLqTXPPvts8L2POOKIdUaPHt17k0026dKxY8e29541a9aiKVOmvD158uR5pNfdcMMN6zO2IcdcxsH9je/r27dvh/POO2/OPvvs0+Pzn//8GqQWgf9dd931wWGHHfbqeeed13ffffftCRmwfPny5USZgKtEq8RF2YR+i0r1ipGlha4cgBNjMHXq1AE77rhj965du67Oe4HFY4899uE+++zT009tRMYuuOCC/sOGDesGMYOMgd+bb7655Kqrrnr31FNPXUFwCE6ujMaM5QrCbebMmRtvvfXWXW+++eb3vvKVr6yVJUWQKL9bb711o/79+3ecOnXq20cfffRroWciuzNmzNhowIABHWfMmPHefvvtF0kQJclf6JlHHXVUj3PPPXd98Dn++ONfue6665CrFceMGTMGg68SP0noFvL3LOtpIQGo00cp7rUHXjGvPeZK/NQH81WeCvlDPZ+RJfKHdjYYGTcbYyYbY2bn8I5K/OQAYsZbqELLCFhOpyvuOQGZ4TZZMG8I4gfnfvLkyQM7d+68+sUXX/wGJELa701b40ccW8gciJZ33333E1LGcDohIF566aVF6667bgecPxxj/s55H3/88TI3DeXiiy/uf/TRR/fq0KHDaqSkkb4CkUItEMiQf/3rXx994xvfeG7cuHG99t577x4DBgzohLP92muvLcapHjNmzJyFCxd+eu211w6BzIA8eeONN5YQySDv8tZbby05/vjjX73pppvmhb4PAuC2224bsu2223bD+ec9+JY+ffp0hMzi727UFI7zdddd1/Y8UnGosUJ6De+8dOlSAxHG90s9JJ+k4Hl/+MMfhpBmJzVaeN9evXq1YcQ7TJ8+/d1DDz00tk2bpPbwjvPmzWur32TrqHSCeHn99dcXH3LIIS8J6SXnQ3KAGePSvXv39j179uzA/5955plvTpo06Z1yiB8IisWLFy8jPcnFY9myZea55577GGLqvffeW+rKyMsvv7xozz33fPGpp55alAfxk1aWINRCY9BmMfbr14mxRG4hgWQM3TGXmjWMk8gI3050y9ixY9vIn3KIn4svvrgPc+Gll15avN9++826+eabN0xL/FD/atSoUb0322yzNWbPnr348MMPXzHu/tyHeNlrr716ct7w4cNfiEvxitMbWZ4p94EouuWWWzaE5P3tb3/7bkrSSSN+0irwxj8vy3ra+F/TPG+ouNd+rBTz2mOuxE99MK/5U5X4qTnkycWzav9KLfFEXUhqP8xZMG8I4mfs2LG9qPWBYyoFmtPClpX4gbggauCAAw5oixr42c9+1mvMmDH9IX9w+KV2CI72ww8/vAmOKdEMw4cPf1mcQJxbolz22WefFem6Y8eO7Xvaaaf1geQ56aSTXr3sssvej6rxI47se++998n48eNfu+SSS9q6E5E2c+mllw7aeOONuwiB9M1vfnONqIgmnPdf/vKXb5522mltzjsRHtdee+3grbbaqitkhpAo11577cADDjhgvXfeeWfJSSedNFuiVkif+fGPf9xnjTXWWJ0Iqiji55RTTllv3Lhx6/NtfhqeFPWlNsomm2zyv3HjRlQXUSF+odxDDjmk++TJkwdBCAnx5zrcf/3rXxeMGDHi5VmzZkH8rCChnnnmmY+33Xbb5y+77LJ+WSN+Ntxww86Qdmecccbr1Irive+4444hO++88zqQce74Qhicf/75AyHITj311NmcXynxEydL1JUZO3Zsf1eW5HmQOO4YuOSYO4ZS4wYZExKRbwS/e++9d6MttthirYceemj+0KFDiWTOenTYd9991/rVr361PrVvkKkrrrji/TQFrGVOIHM8lHf+8Y9//Ortt98eLGwp85sos2nTpr191FFHBaOC4j4g6zPde0ldIci30aNHv3L11Ve31SdKOJT4SUKoeX7Psp42z1c1/psq7rUfI8W89pgr8VMfzGv+VCV+ag65Ej+1h7ztibqQ1B74LJg3BPEjTu0nn3yyrNrED916RowYMev+++9vK94qjiUpPZdeeumbo0aNWpHW5ad4HHnkkeuee+65OOTLjj766JfdLl277bbbOldeeeUAt7tYiPiRVJP111+/0/XXX//OiBEjVoqSEZIFEmzs2LGzX3755SU+8SN1UUJpcXQngjwitYdaK1OnTn2fiAUij0LpNH/+85832n777deOI36ov7T//vv3fPzxxz/0a5ykLSxMHRXea5111ukwbty42RdddNFKHd180oA0tpNOOqnvhx9++OnRRx/9xowZM+aWau0uZcwgYiZOnDhgwYIFy0444YTZ+++//9rlED/33nvvBzvuuOOKzlDyLUQjMb6/+93v2tLlIEsef/zxzzFmUr+mUuJH0osgIn1ZCpGZkJDbbLNN19tvv32uXyfn1ltv3WDXXXft4Ub8UONm6NCh3W655ZZVUqNC6W8BNUXkc8dSDeaP/N+6d+/e6fbbbx+01VZbrXXttdeuiPRKQ/ycffbZfZAl7ikRbpBTZ5111hwh4NznCWlZSbRP1mfK85H7Aw44oO1dL7/88rePP/74NIWdOb1c4gfMv2CMQQeFCl1n0e21X3ma94m9bEmHJ4wxy73PUMyrM64q69XBNemuKutJCNX+90Qdo+3caz8oeT9RiZ/8EGU+bGBrL33NGPOJMeb20ub31aXubG2OnT0SJ1Z+r9QSd+pijNnF1r7qYYzBef2VMeYpz3BS3PMVh77GmAONMTsYY6iz8WdjzJWek5AF84Ygfk444YR1zz777AHITrWJn+eff36lyJS44tCegwxBMKjU3ZFIhZf32GOPzltsscUam2++eZeNNtqo88CBAzuTkvTxxx9/Kt8QIn4OPPBA2kYPpi116FuFGKJ9PSTDvffeu8AlfmbOnPkhdVHk91C7dbdg7p133jmfNDqiVULPu+iii/odc8wxfZJq/AgBstdee3X7z//8zzU23XTTznw3zju1d1ziKEnkt9tuuzW32mqrNbgP9xg8eHBniDe3Ffh111036IADDlj32WefXbLZZptBQBChtaLLm31GW62ZclK9qON0/fXXv3vggQeuqBcTR+b4pEalxI+LETIYJ0vXXXfdBz7x5F4vJNlrr722RKK25HeiwHbccce1ttlmmzUHDx7caeONN+6M7JAeFlOzBhlfIet2XV3xyIsvvnjAD3/4w/Woy0Rao9R2SkP8uO/tpqMxL/fdd99ZpNHJOU5UFGO1CkmaJGeh35OeKXL+m9/8ZuDuu+++DlFX119//XtJaYzes8olfigxcIsx5kir1/1PyKLby4GnFa9Z2xjz3/C7xphDSryyn2asmFdHKlTWq4Nr3F1V1muPeZonJuoYJX7SwNjY5yjxk8/4sGMwwhhzoXV877S7ZdRluskYc7wx5i0lfvIB27kLDgH1rr5ljLnHYv9tY0zX0t+Po1yEQ/4kKrTc366YN0Tv70wDn1Lh+c7GmD8ZY9azNcgg235gjHm2DFlvCOJHyBA31SftMGZN9fKd3QzED+TmkBNPPLHLKaec8um6665LYZW215TiztSpgbyII36EDOK6KJLLdaB94gfnHiIIosTvniSYSXQInZLuv//+hbSUp1bRscce+wp1g1xs0xQiJuJl2rRpA3feeefuUpCZe5ASRat6xs2tERQ1diNHjuxBa2xS5QQ7zqWoMv8POSXfJKTbAw88sHi77bbrVNLnRAhRY88tIF028ROqRVNr4mf8+PG9f/SjH/Xu0aNHW22pKFlKGnORqTfeeOMTt8bPL3/5ywEU80YuZUwgMqiPRG2mGOIHHTPEGAPBTyrYikLhkpbH/fzUp6zED/eQNE83rU3eVaLfmFMnn3xyW/pkWr0Qd17cMyGGpkyZMnDLLbfsCol76aWXvvWTn/wkdc0x+9xyiB/GiI6xE4wx19i11E9/0/U0DwFY+R6bWpvly8YY7BgauriHYp4/5irr+WOa5o4q62lQqv05iTpGiZ/aD0reT1TiJx9Ev26Muba0M/kbY8z5xpiPjTFuVzZ31yxxYuXzSoW/C44AWH/VGqYYuByb2XHAUHV3zRT3fERiY+sMQPKcYozBAWIt+L4x5lJLCJ1hneIsmDcE8QNE//73vzeju1JSVy/SfM4+++z158+f/+mvf/3rt55//vnFWbp6VUD8vH3EEUdsOGnSJNOtWzfz7LPPfnTvvffOf+qppz6+5557Fn7+859fM02qV6NF/KQhfm688cZBw4cP70lB50ceeWTB/fffv+CZZ55ZdMMNN8xLm+oFwXbZZZcN7t27d8dXXnll0QMPPLDg4YcfXvjoo49+RLFenzSQiJ+nn3760y984QtEoBDNSdSVG8nZtMQPUW5nnHHG+qQGUqvIlaUvfvGLnVyZTor4ESJjzpw5KyJ+6LZF8e8FCxYsnTlz5ooxIz0xRaoX0Q8bWtX1dikChbo6bSkwMt4umRRScRQRjyIm3fP33nvvbpdffvlgCqT7RChyt++++677zDPPfESKYZqucWnUbdQzd911164XXXTRQKLB6FZ3/vnnzznvvPNCKVdJjymH+JHd+H1t1Mlexpi/KQmRBHXFv0vkCTe6qMRDn2yMWezcNct6WvHLtMgNVNbrM9Aq6/XBPempiTpGiZ8kCBv/dyV+Kh8jHAF2xoZZ5/cl55ZEpFxnjPknm5KWEEqcWJW/Ukvc4UvGmN9asoGoHzcfHqyJvhpqjHnIoqG45yMWPyxhfboxxncGxIAi2oroN6IismDeMMSPFKOlLboUiw1BR+2SHXbYYW06YR188MGzcJxrRPwsmDZtWs9DDz2005NPPrlsu+22e27evHkrSIgf/ehHvSZOnNiPyI24iJ961PiJa5mdpsYPpMwGG2wQTLcR59ytLxMaNyEM6EDGuEnnLs516ywJWSDpS++99167H/zgB+/dcccdyDqpXm8MGzZsjauvvnoIkUY///nP3/zSl77UiRo/TzzxxMIttthCIt/aXkPS3vx27nlF/CCHu++++wtuihId13bdddd14uomCfny9NNPr0JqjBo1quc555wzwJUlieIKEaNSB0eirgRPIrXo3DVmzJgVbdvBRO4VE/FDSilRVhxrlsj8WXYdNT/96U/XO+igg9br2JHsu5UP0v66dOmyOt3ZIGavueaad++7776F06dP34AaU1dfffU7fsv2c889t8+JJ57Yl8ix448//mW3lbqMnRRXT6tKt9pqqy5Zn+mmgL3yyiuLmcN+dFza55dZ44fdeDaybjTGnGDTj4TMl0dn0e0ZXrdlT5XIk40IYCzVd9/apq//20FEMc9fPFTW88c06Y4q60kI1e/3RB2jxE/9BievJyvxk4wkRuc3raPLokyaxdRSXZm/2gWayBOIh8GOw+saRxhQfylFQIwrIwoi+e2Ke8bAUp2efUq1Y7azNWTuMMb8P0so8NVEWc00xhxkjVQXCciJnxhj2LEkMoUjUaEVF8rUX5Yk69wIOR5ujNnfSeni3yF8fm2fRJodEVdZMG8Y4gdC5MYbbxxCG23IgXPPPXfO5MmTV9R0oVbJlClTBuy4445rk1olHX4qSPXCc+2+0047rXPVVVet0bVr13Ynn3zy7ClTpqzY4fciI5ZOnz69w4gRI9Z68cUXzfDhw9948skn2wpB041rypQpgzfZZJPOEFdC/BCdNGnSpIFLlixZ7jq1te7qJc/zu3rRPYrUK2oTxZEUED90wbrzzjvnfuc734EEaDuirg9JvhA/FGQ+7rjjPrz++us5bckGG2zwwXXXXdebTmRujR8c8ZtuummTwYMHd3jooYc+3HXXXSETiPB56eabb+6/55579pgzZ84nhx566Ct77LHHWiNHjuxD63U3/cjtWpY38SPkzGqrrdbunHPOef2ss84iMsaQzjZhwoT1Sd9KQ/xQtHjvvfde0aLc7ezmyhLfAkFCJI3byY3njR8/fv311ltvxfNkTvTs2bP9Nddc887hhx9OyjNRPF0vuOCCLscdd1zHTp06RdX4kfo+6BIiH4g2ZP11I1/aIq28tDsTleolZO3bb7+9xO0wRiHyCy+8cABFs30SimLg06ZNI6Wxg3R6S61RyUG2BHGaZ7qd4uhOd8wxx7ziEpNZnmvPJeLnGGPM5+x6uJWNWCMFnRo+btSa3J7deDZPuI6UL2qeQeavKDafUbeX8dqFuASi8rv2D2vhvyyJ9kygcLNsnNxtyU1SqMH/MgeJLOtpIQAs4yPwS1XWywCuwktU1isEsEEuT9QxSvw0yEhV8BpK/MSDh6FJ5MhuxphH7E4j+dcYmz+lwYYtsAr5QGtVijlLaO5qpXSAg0tpMOyUQUA8ah+VOLEqGM8iXEqK3FGlVLmzLHlAXQe6mWxh68kcaw0jUrowqjBeX3A+fH0bBYRxhdEq46G4Vy7r1DRBllnkb7bjw11ZC6hnRWHKH9sx4d+zYN4wxA8vTqoFdUmGDBkCsWvmzp279N133/0EJ5UUIerLUAvk1ltvnXv44Ye/SupHmcQPHaLAadlOO+20dNq0aV0gfkaNGvXxtGnTSCdqk18hfiAehg4d2u7444+fd9ZZZ/Xq1q3b6vPnz1/+1ltvLSbyoV+/fm3REbwbRXMlakWc1169enUkMoQUpzFjxsyhxsq11147ZJNNNulCnRx+I41KuhyRZjJhwoS2NuOh78NRJaqEVB66f0GUQXr06dOnI1EwEAZubRI3mmHJkiXLeB7v2a9fv44QCZ06dVqpOLPvwEuqV7t27drxLNqgd+/evT1kA+3FSfvhnY866qiX3E5nrujvtttuPejq1b9//9U++ugj8+qrry5bvnx5u0GDBrXr1KmTWbx48ae0+KYu0f77799WcHnUqFEbnXnmmd26devWbu7cuctee+211Xr37r20V69e7fmOKVOmvDt69Og5w4YN63z11Vdv0L9//068D53biARbd911O9Chiw5njz766ELpSBZFUGSp8cMYPPjgg5t88YtfXAMM58yZsxhMKZxMtMuaa6652uzZs1ekXvnPlFQvZAl5ePPNN5eAY5QsgQdkxvbbb9+Nv5PWhbzJ+auvvrp56aWXFkuNH0n1WrZsGVhT1wc5NT169Gi3YMECs9Zaa5lZs2Yt3njjjXGMV8j622+//cmIESOW3X333UTRLrGbK5A8LztETybiB4KHOlODBg3qJPLXpqj69evEN4cibIQ0XW211SJrYYl8CTHpkkdZnim1hEg3W7x48TJwDantRx55ZOGOO+7orntR2v1JS9iglyFukGcikYl0uMpukLhd7WQ3nkgrNk8gfNDrkP3ofDmy6PYi2CVZv4GIHdK1ICHo0MWxuU2NJorqf7wbSuTJj+wY0RQEwpOaeawRWdfTrO9bhPOxS0g/V1mv7WiqrNcW72o+LVGvK/FTTfhrc2+cLRZ9DCk9Vkagv61lQj2HMUTq210a/p3IBhZxl9Bxr+5tjDmJbr+WLFpYSjtiJ+dcu8PGLtsqrWl1ANoIBOohXWCMOdMYM8XiBYlGB6lLLNnmEjoCG7vDFHkm7Y66PxTBfM7umGGw4qQo7mEhq0TWifQ5mtqolhCl5s/DxphJth4Hsp9G1huK+AEmHOpJkyb13WWXXdbBce/YsWPbmodDz248ETmXXHLJCqcpK/Hz4IMPLvrmN7+J44qsvrPHHnusSarYmmuuufrIkSMN6SglEpS2zcsd4uejoUOHQsC9NH78+B4/+MEP+vTt27c9zjaO7HPPPfcx73TwwQevs/XWW9Ny+/3dd9+9Lf102rRpA/bdd9+e3H/+/PlLR48e/erUqVPnEsF0wQUX9B82bFg3iAnOhbCBoDjzzDPfkIiDqOLTghORLz169GhP5AkY0WlpwoQJc2bMmLGiIC/3hvyZNGnS+hT7xcGFrHjqqac+pHAw93DTpHySgmdNnTqVaKvuRAdxP4imhx56aD5t1klLgnCaMGHCaxMnTgzVRAHvDQ499ND2Y8aMWW2jjTZq6yqFg/38888vu/LKK82WW265YL/99uv++OOPL9xyyy1J1+I5Aw466CDa2q+x4YYbdkEWli5dCsGBHLw9efJkiH9IiWXDhw/vNm7cuH6bbbYZ50EuLXv44YfnU4vohz/8Ye+8iR8wIDrnZz/7Wd+vfvWrbZgiC//85z8/uvnmm+eeeuqp/dxiyyGyieLORx55ZK++fft2YPxElpDxgw46qKcvSzLme+21F2PeAdKPZ/zpT3/6gBbpfnHniRMnDtl66627QPIQJff+++9/cvfdd897+OGHzYQJE9aF5DjuuONmkdIksv7WW28tPfjgg5fcddddEBysw6yrEBIQolJsGHltw91VbXHFncHqpz/9aZ+vf/3rYLWSDI0bN24OdZ7ce4U64kWt1SHiR8YnzTPl25NsgZjUOPdS9BV/6HZ5mm00AZEMOXyiMeYcm8oFQSEEk0RukiJNtAmdSom0fbqU3ggpIRFCFPTX9TQ8UKShE0YI4cO6KPb1Fy2JttRGKrt29072XIg21gMirsYbY/a2jSt4kmIePTHQA2yygp/KepICye93lfX8sGyEOyXqGCV+GmGY9B2qhQA7LaRwuQuvPItFmlBcjCfO8Q+UIZFCM2w0CqHThxpj/tdGARHFoseqCGDUs9NFAU/XyORMMUgp9AkJtKL1sb0NBjxkEUbubaWW7uvaos+QQBRJZDzcLjyK//8hUImss0MAQQfZ87gxZhu744ZjhhEmNZaS8G444ifphSv8HQKC9FAcWtJXXMe1jWiwDppEO8jjmCNcyxzhmjWMMaSgQkBJKkYwSqDC96365aSB7bPPPj0hcYYOHVotHYleICrQJQ/k2yCHifIEW+nCyG90lsIBppMXRCa2D2QpKUvch2L+/FtT4l71gf1MXlXWawC09wiiFdHPF1un2F3/+HfS0ElhZbNFOuxJ5AlRE+hu0lAn2qhnNrqoV4iTjd7SY1UE0N3UwAOr79ErwDuFzUCaIOxpjPm9/U2irNBLUguS9fBW+HqbXs05qxCcOgArEPiCJTap+xiqR6Wynr+wqKznj2nD31GJn4YfIn3BCASQXXYPv1aKTFirlKbyoNstxF4TVcuEn6UVIcQOESb+QYQKf9jZ4eB5OMG0RuV8f2FqlYHCiPwPGy1FKhZEAU6THEm4xo0J98DBAHNxwPrYHTbaAYeMsFbBnRBoItQIOydyjbpHIptgUImsI9u+I0Ch8+klEujOAIEXhXkRiR/kHf2CwQ5h4GIubaoJ4w+1aIbgWcemNUoEghBCzBkhJtAz1MNijCHbeB6kaKh2R93lnY5pdCq64YYb3j3ssMMgUtqOgw46qPukSZMG9OzZs8MVV1zx1siRI4l0KucAD8gw8CXSDKxcQiaEqzwnakwghLjOJeEgoiGhcZgZFyIpVnScKufFm/walfXaD2CSrKMLWFNDdfCiahOyqUWkibu5Qhrv72wqO/ektpbfcar2X1+fJ4I5pDw1BtHplABoq6llj7iaj5wSqk0om1qszbKRiD7/lTGGmkz32TqTRwS6q9UHhdo/NcmGiav5qLJe3niprJeHW6GvUuKn0MNb2I9jkSUP+HgbRcKH4jD90u5sicOEM0yNHrdAsIDCIvPHknP1X17xvTjQ2GmG+GHXjftK3nZhgXY+DF1BJMgvbBqW/PR3ymdY44l/E+LnD04xbN+g4hy/0GQchpwLCXEA5SNaAWznG1m4KZBNvSRwk4OIKKLVJKoib1kXQ2tLi3uaWhRFIn4gINlRZ87LAelDRA477BARQjJAHPDvLjnBuLH7yzmQDbK7LtcQIYTTwXnoM0hs/svB/SCSGpL4ufzyy9c/7LDDepGaRo2eefPmfUrdJGqstG/fvh0pX4cccsjLbmeqDHMWogzcwUkO8IBgklpfEDjUDJNIHff2OLVET0E6uWliXAOxwX0g8fg7Y9vLkj7Un+F8/rRaVKHKegYBzfHUNLIuxI9fJJjXEHsEmZVi/BJ5Qg0gIn4gTfk7hAOoe4c+AAAgAElEQVR1adAxkMpEePJnpRTOHL+tUW/FRtLZFg95R1KbSS26whL7svZF2Slij3y7RALdZW8idg+20APGGO5B/U3INf7LwZpNah6NQlrpSGvDCPGjsp6PdKis54Nj4e6ixE/hhrTwH+TnAVMYmN1cSKCRttghiy0GDw4E//UJGuSecFxq+PgtreMATNoJKjL4bh4wYdA4UHRKg5DAeZKUIGoP4GSxc+5GR4CN1Bqgm1qW3ca4naAiY863YVwS+kytBkg3DHVCzDFUqUkCAQn5k7es8+yk6Cwf+6IQPxKVQ9QJcgxBg3MshAP/JjvE/Dukjp8ixDxA3iFv3CgSdBUpRhA7OHU4f5AQEA8YyEJyNDT5cPbZZ/c59NBD16UANPV13JovY8eOfWPWrFl8T9YDbIjsg1gjGgqChk454N5WE8mSP8FiwPZhEGj8gRQS4kzGk3ci8gqHGQeYe6KjGCvmUKs5wUCmsp5VSvM5P62sMz6kGh3i10Cy0c4UGKYWG1Em6CCJPIHcoaYPhA/RPmyMQRAxv1zCIp+vaY67gDkpczT3YOOQKBwif1hLwddNJyetEbx88h1dcb6N4vm+1Ul8PVFW1H8kVR2ih80aCDfsJCJdaBoi5FxzoJXfW6a1YZBd9D2bKCvV+1JZzzwYKuuZIWudC5T4aZ2xLsqXys4KdWTE2OHbhBCCAKJQbVt/34gjrg4Nl+CA4VzIDrPcJum6omDsf4fsItIZzTV2OE8IIdK+yH0PFWOV+8XVoeEcjCqcaH/RT7quqLgL0Qix5nYG4XvFmKKrixCdIRySZJaxBfeViqFaY5UwdaJWMIpDqUz+81IRPxv07t1WjDWv472PPjJzfve7V81f/+p2tqnk9hI1QuFOyDU5xEnGQIWEgBCKOqLq0LALB/HDAfHA/SE6cDAYK65zSYtKvqOZrpUIKfSu2/GJbxAnmfElksfXD/KdUXVohITDAeNgMwDM2ennGpxhSJ9WTPNSWa/9LMkq67RzZ211j6jaHMjydZaY4Hzq+dC59EZbWJgW8ESpZNl4qT1C1XmiRHkf5nU3Eyd5uxQ17aLq0IDnefa1IdlIqwN3OsHSyIIaTFk2GauDQO3vmocNo7KefdxU1rNj1jJXKPHTMkPdNB/KIkxrQQgFHCOMFAoqi7FPlMn9pQ5bQwNFZ9mlISUIwz7OWRUigWgJIobcg8gJigiTaoCxJXU4IJZoQ06YcOi6pgE48KIYohREBVMcT/L/qe0iO+BEPpBGx3hI4UK5DTqE8GaiUTBurowAQggIoq/A1Y/CAlPqEhBlQgcSiaCgBsdvjDFvRlzXzLgnyTrV+THiCR3361DhzCKLkJyh4uWCS5ys4/SxS0k6FzvD7BBzMKYYqZBKjIfbMSYOb3Y4qZkVPrp0Wd184xuQWPkf8+YtyUD8MLf5duY05C5y7kbYkEZE1AjzwCfEmAvIJMa9X9BZvksICO7Jzrt7b8gHdAzyD+njRsXxG/eGlIBoK1KhYYx3vg9HgAPM3dpgjAURUpBpPskohZiFFJNuUL4cCdnmE3ZyPXoOsgeSTbDlN8hN5iLj7b5T/nJa+zuqrNce87xlHRuIrqTuIQQEKdVuh0zWBXQ6UYSso0TXio6RaBWiU4pWL0/m8TdsFA92G9i4tXuwCUmP3r+0gUWnP/dgDSSy9s8xNe2EgOA+fjdYak2yHkOsEYXlPpff+Lf/LmBtSPT5V2xEDviQxubKXB42jMr6yrKqsl57nV6oJyrxU6jhbOqPwfDHGCGNyK1lwkdBCBBei1FOdy3IGnZncIjdwyUhhnu7OnKetL0mBJfoID+8n/f4ia0VRP0a2r7jiJHKRLQLIcK0KvfTmJoVfEKdSdfCmHEPFm9Ck9ltJPwWowVHlboBfmtvIdwwdvzIFO7ptnjHYKKbmn9sZgmez1vCgW4ZtE6FJOK5hzvERLNiLe+dVtYhUiB+MPwpJu4TAWKsMh9CO7hJss64INN0KCG8mnSyf9k5Rgc76llx37S1ZnAyZzbw4OAMQbpA7LgH3weJI3IN6cM5IeJHSAQ6z0VF5ggBwfVZ0ocwnBlzyCjIj6jIlgaGeJVXAy/S2SB+3bo9nIjMSUoXYwPxA6kjnc3cmwnhhi4IRea0tXi3KXPo9iypcnT2YsyJJoqL4mom3FXWaz9a1ZJ1opvZeHHXD9YDCH/q3lHoP+2B/USKO2QRDTGKcKCLWadI9Zc6aXwXpDubdXfYtZNNK+yI/Uq4EaHsHrKRQkHsqMgciW4mmgc7Na0NiP3E2sp6ASlXBB2DrO9g7WS6rroHtZKwkyHZK7VhJJJfZf0zhFXWi6Cx6vwNSvzUeQD08W0IIIeQDEQXEN2BkYPjg7OAgYNxI+lbcQXguJfUkSF6wW8nLsQQ0RNxURIYAeRos8tGByuOe+wid29BHDK+iUWZVqPsxGMIstvFsYvNhadjF8QLhgppdVHFDqVmEgRdCFchhqij4Y+JOwU472d2N02KUBLBhTzEpZA10zTKIuuQD7QwhVAL1QeI28FNK+tEQdDBC9zZLeWA9APzmwPpjklYU8CSdKZGO3CEkS++F2JBokaI9KCjFqQPjgLGPMYVeiSq7ktcZI4QGJA3URFBjYZNNd+HCC/0OOQ5ckwqpxQThhACIxwEifjh9xBxkxSZw3Mg9UIt3qv5fY14b5X1+oxKtWQdG4hULTmE8IcQatXuooIFOoS6PWDCBhYRp+heomyIQuaQOnihosyupMRF5ggx9N0CRkuVM1t2t7Yj6z0ySOozNhsRVZBiUi8JUr1cG4b3Uln/v9FRWS9HUvWaVRBQ4keFohEQiCv6K789Z51fnDKiIMhd99OO+BZxhiEv/G5ecq8nvGuZB5AgtMum05fU9sFJZLcGZ6QIuzTuWMcVuJbfiGySQpBgzQIPrg8FhEaMJogkCDzZcXefA4HnRmkRJgzZgPPn7sDx70QH4Jyn3VVrBDlO8w5ZZB05nGiJmVB4Os+DoMTY9TthZJV1xgkShIMolXLTjIgMYx412hEq+ivvyG+k+wjRQ3QJnaEgG0O1jYjMgUTiv27HLu4nzyHax9UZ6BLSy6TAcKPhU433iSpwLXoaGSWVTjptEaEmKVd+ih3X4ESQCoe+cIlgeQ7kHdFAbqQUJAjjSdHscmW6GthU854q69VEN3zvaso6rdwlOkfsGyKe/TWBuUMUBpHKoai52qNS/SfK+heK8PbXRmrQ3VpqRnGJTcvy9QGONanq/NfvOir2DSQT0edi36DXiVJm/SA9vhV0jODE6PoR3j6GEP7l2jAq6yvPH5X16uuTlniCEj8tMcwN/5FxXZukvgwpSSzGGPdEn1AHKMoZlnQwDCZ2G+RgkSLaRwgIablJiDCFi4kSKlrue9TgJ3Uok1pKgqEUi8PoIZfdN3AkHQznlh02FnwOqe3DTjzkEQ4dJBvnMB78nTFplZ3LLLJOMVvZpfRlWcZVQql9IrRess48IvKrkQ4ppoohCVHjk4nSMpnf3OgTviF0Pv+Oc41s0+ZeCB6p7QNhJwQExAORW6R/8XeIpKLV74kaax9X9zzGBJ0OJoKxRFrJOPj3lWgqUn5dggdsifYRso17s/tMfQn0EjqniPV7QrirrNdH81RL1iGjWTOk9pTUOyENl7WYdRjigfp6rKnMobhae/VBp3pPjes8+TkbKUXdHWwM9AS4cbg2ivt2oQ0uqe2DXSk2JyQbax0bLmxe3Z2hCUL10KjNnaXBChtOfu1BfEoifkiXE6zKtWFU1lceT5X12sh34Z+ixE/hh7juH0j4M8aIn1Ptvpg4w9QVIXzZPYRQ4N8waNi5FeY7ysCRhYmCelIbRe5DSsHPbYtTIR5w9jAIiFZwC0nXHbwyXwDMyWMnMucfEfcQ4ocddPLa/VQqIc9oHU69HdnJwaEKFc5Gl5AuxnPdHHq5D500KGh7lDWYeC12MakvQ7hwllooZcLSEJdllfW41EU+KDSO9ZZ16mJt1RBof/YSSc6wRJJATkoXLyF2olKHpBsS0SrSTUzuI12pcDQYCw7IIeYY+itL/ZkGgjHzq4gzDB5+xzWpZ8RNpQC2RE1A1ITS5ELjKPdB/1AvCP0kJBsEH7odErpoRZujBkNlPbOY5nJBtWSdzSgil2V9hpj4L7uOYlexnkqKLuso0Sy0KW92eRdiBWL9bzEjhDPMZl2obo9E+GDvsVmYlJLOY2SDi5R0sUVlcwVbioLZPE9INnQXUULYj/y92SN+0KdJ61PIvpYhgpwnwof1H7sSTMqxYbhfq8h6WgWksp4WKT0vFgElflRAqoEA5AqKXzoOsTMQV9uF3VoK+RKi7Hd7oqAe3RZozy5RIRJFQvQPho/bQYHvkdooOBySDkbqBvfAGJBDDCXSj9IWsK0GXnnfkwXizIjOZ/Is5j61XYg+II3OjYJg8Wcnh10bNwIKogxyLCr6RHZ23I5r1Ek6x/lAMZSIxGJ8ilDANsv4ZZV12W2E5PRT5eS5/k5QI8g69YGonVPNA8eHuQ75EkoNcp8NIUDKJtE4rnHOPGBMIG3cqBAINVojk27opw9xX1IR+R19Jelgbqt2ziGtS9qGS/poNfFotHsTAQWO6FbfmeDfIZ0hZiQCirGQlvZ+qpx8G79DQkvhbcgixoHIUDkg13CUGbtW0y9goLJe+5lQDVmn2Dikg0ROoHNIvyZCWQ5p146NBPHZ7MSD6Fa+ExuSNQ/yJ+qgsDB6g/R99K17UJ8Q0setOyhRJNh8oVIBoWgWostpSCGFo6VdO0WMIaX859Ze+ip/ItGX2HxEmGGvxckRpBxkI40/fJljLRXbTmz+cmyYVpH1LCOnsp4FLT03EgElflQ48kJA6uSw8wIxQFFkWSAv91o8pn1mVB0aKVxL8b4QCSHED7v1dOjCKZQFHQevSDs0ISyJyKEVd6jlfRrso+rQSJFmdu9DhBvEzxRbF+gR+yAhoYq0GykpguC8hU0/pDA2pBiRbeUY33E1l6TAId1JQsYqGBOZJUZyo8g60V5092AXsBqHpAZBJkpqYdbnRNXmYDyoOcMzQiSEED8QF2/ah0JKYPgWiXiQ2kTggOPD/xMVBVlTicMTVYdGuneBYYhwA2Mh6SDTZBxwLpABdFMl75VVfqp1PvJHEXFILhwtcOfb2OQot+6ZynryaLFphXyBO/izuYSsSzH45DusekZWWX+yRJieZwkfV69LdCeRFHSWKteuKucbanmNtAAH91BTgzTvElWHxu3eFdpIkbXzBtuBi2dJlK6QbBTa9jcb07xTI58jaXDIfyiiO+27R9WhyWrDtIqsp8U17jyV9TxQbKF7KPHTQoNdpU/16+TwmLxSeOK6QUmrahwFv9W3FOIjQog2mhyEYkNGsTPU7GHQSUMZirxJukZ+j+sGxW9EnmBw+m3tpRAfEVpuYUQiuUhzKUIYNN/vtjDF6aeVLkQZO7P8P10t2PHK6pzFybq0ND3e1hQg3FzIJVn0wViM5EaS9Y1toWQIESJi+JMXEQQRsaN1zu4vowMZMo98spPGji477O4B2fEtS3Sg01y9wZjvVOoe8wdLUHAd5xNVVImTmHaeVvs8sGXsqJOBPHHg7EBA4CTwd8hOCJqsB/dmHpHeOdObK9yfqEzGBczd3X50DEVtwZjrpEMYuEOKZJ1zWd+7FucL7kTtQUD4B1GSviymfS+V9TBS6FcIxc0s2Uv0jnsgZ74spsU8jawThcKacbslkUnRDul1nkn0CUR00YgHF0+J8ibVKlRPMA32EGakX7FRwkaff3+iv4l0JiqIqBU5hLiQphb8O0QU6zu2YxF0TAg/t6FHqFB2GsyRWext/uuTR1ltmKLJujQyoX4dUVV5HirreaLZAvdS4qcFBrlKn4hTwI6JWyeH9t84SnkU6xUC4qcxKS44AUS2PGsNhH/b9AGez24d0UAYykU4cIggB3DEcFLjDJBKiB8hIP4VEV0CrhSVJMcdowyDFcOY/6clONEnF5UZ9dLI44Q8EnJP/RoiyahnhOPLODA2EBCElUNEggUt0dMeaWSdXWOMKjpmkcaHk0C0A+HUGK8885a0D2yC8zCUvmyx9utPyetLCPkJMd3m4j41SdYZl+87daioXQA5BFHE38Vx8NNTmwDeyFfcphQxMzZQh4tuh3wnBjxRlHw/cz2rY6ayvir0/uaJRMr+xuoRCEecT7Am0rKc4r0q6yvjLhHKbpMBIjogCUhTJdqMc+hiic7HWcsaCaGyvirmrGMQ5pAo4B06WGchZqS+YFZ9KgQERHEoMrnV9LrIOpHw1CmKSn9NSoNLGgchII71mqrIda1mw7h4CaHI2km9qXKiwkP4q6wnSaX+vgoCSvyoUJSLAI4u4cbstFNQkJxpQtKlIF5WI8l/Dwm55f4nR+zmI787l3ZGSfnifDlIK6IAYlxB6XK/u17XsRuJI0AHDzpJuFEf/juVS/zgSIM1kSXU94kqqsgOO+SaW2uAaBeIH9KdiljPhF3IqF1CwV/SG7OSjWlknWew64jRQM0COSA9T7POSlHqmWDMIOsYktT9gtj5S4SxJMU40QFZOsOllXWIDubThTaiR3Cfask/SfOql17I+7mCJ3P/JBvR5suV1HFA9kKph3HvpLK+MjqsmURQ4uwmpZKQVkoKyr0ZcVdZX1Uid7VNBZLS0Zn/EG6si1lTp1XWV8bdtRui7AVsOrpC4SiHCjan0Xdi/8RFrrSSXgcHakAh67Sjh7QPRaVKehUdXbN2t6WhCDWPqOXmt3h3x6wVbBjmPeQ8uvpR+/FSPgHcK/WNXDxV1tNoBD1nJQSU+FGBSIMAof4odDfVgRBm/ritiWUHXorNsnNWziH3QUHS0UKUJ/ciugIlSqizLF4YzzjdhGjzPkRkFDEkVyKcwIEOaJBioaNc4kd2fEhfIaLFJXDAmB0bCVNlHIj6IkSeiB+6oTV75IN0EiEcF6JBDrc4YRwhVgtZx2BlnCBHKJoL7kUqTA6Gbtg5/888J5oK8sX/VkmJgIwgOoexS3NkkXXuh2GLQYcs8AwKSjc70Sbd//jvWbY2juBJZGGU8S81OCDl0PVJXWD8eZRWr7eCrIONFM1PiuQRIoH6aVkIN5X1VTWCNIjglyRHLE2zBP8JWW2YVpF1vhO9ArmDPLOBRVQ3+pQDm5IIK0gI6eKaRp/LOTKu2CJEwro2Cfek4QDpo6KziqbXpbEKOFITkENIB+m0SSohmykUZ/YjT8qNTEGHsSnlRx6zlq9vfQepw1d0WRcM3cwH1zcqN5LNnwetLutZ9IKe6yCgxI+KQxQCLJCQC5LKxXnkubOzTnvvKGJF6uvcmdDJKw55Waio4yAEhDjlRLvQUaDcPORGHXHqnkBesTizaGMIgTch5+7iLOQPkQZ+bSP5tnKIH3G2RzlkG+QOEUYYYCzoEE1xuzmNim3ce2GEEE3Fd0mLVj9VUYqFQ0CUY4yqrGeXDHFWuRI5xEkgkg8njDQB90jqNuc/vVVlHRxwftAx6A4ix9A1d5dSYg9zahwJnuhaqZEmGDIWFJcluo//uqR80ii3ol5PwoTfhdChdkuUfkVm0evULcmSLtDKso5TT+dKogxw9HF4ScGFsAUXbAt0fZwtQU0yolipa5WFWG5VWcfBpX4X9eZIi4XUCW1M0IlvktVBRA4i06ST0l3qulJB5btsBGfWlBic7mkOAeGn9GE3ZRnHNPO3kc6RdZNod9ElLukAacw5bNZB9l/qbegKmYB9jz2UpmmCbBZwjZBtfvpqFp3VSHiW8y4SEQseLqksvtFNMVkMWZ7X6rKeBSs9V4kflYEYBHCEyYtmUSCCRowlCADSuwjXpd0jf0ILOjVgfmWdi6zhovJasntAVyCKdrpOubQDp7bPqwUYSfLQqUVEapqbriafRuocqTyyI+bmpxPy7xcn5LpyiB9Z8ImWwhiGYBKSjXvidLMTR12bIqRySbTD0U4Hunts2sV9njFU7k57GvFsJVkHD6LG0C9ETmEMRkWtuWHnkG2kZpCCiMFKChLOgcihjA/1C6SFbBz2rSbroXompFqw284fnGGXyA8RERDTFJZlp1hSDdHFkEa/jKnX4RN07Aq3gl7PIutSGF/IOPSQe7CmSk01NgNCOj9K3ltN1kPNJgQbiHvWNmQQeY/bpGLO4CBTT426hUnp1T7+rabX5ftFbyOjHONtTcBQQw3kHt0Oxtia1A5kPSBFBrzZYMxyiO0JWUedGTZ0SEffzd5Emo5QC69oUbKCk+gSbG83OllSeKm/yKbsBbZWHeUaWE8hnTmEECW1ET3v66LQeEjZB8g+/AXsT7f2J2Q1GwjldjzNIgO1OHdtKz9Rm99RmQ9pomnTvr/Kelqk9LxVENCIHxUKFwG3cCeEA+G4br0SdmlYOOg2wsJMAeDQITvG5bD8OBjkIGMQYCzgoIeKXRZh5EiZYAHGqGcxplaS7EhidEJKsDvFv7nRPUnkTznED510brWpLBhvRAL4xS6z7r412hhJGDS4SrRDUl0NvkEcYTp4ldteNoRFK8m6fL+0xuX/kWvwJOQ8dEjINLqG+gFSQJuiz26KQJSxGyV/rSDrfDvGIfUaQs4PRC5dtUKHS0T82IbqiyGPLsYZIM2LLlE4VZBIfkquf1+V9XhZF+dJalURlUKkilt8uJy6Uq0g61HEJg4nBDGbGVKQHRsGWaVBQmiTyieOyqmh1oqyLvNdiB+aHLBZRaF4vwOoqxsYO2pXnWuMoZMWqfp0qGSMWG+zHMwXxpuOeGLDyEYhNW4Yy2ZPzwUv/sR9RyjVSEgH/ot9yAYK5A6kDxgxTrSpdwnRtJEppJ2Shs3YQTRzsL6wZrOJFrXOZBnbRjgXchKcsMWpPxVVA5N3jSKVxTei+ysEdLlHK8h6udjodQkIKPGjIuIigJNAAVt2AVgUQrsipL0sStgxqaSQmbtjlMYpb9YRxLmiaCQkBNFV7Jr7kTScw++c50f3uCQdhJE7XuUQP+KQJxW7bFa8xRjHSMn6jRhLOBH8l/QWDKW4g5pYpMwxDxiXqNpHrSLrLlYiZ0TvEOnGEZWyKNEKjJeErbOby3w4whryUtia9AL0FjvMSV0ziizr7m6kkAkY+cgvKSvUhErj/Mi1EMAcslvuEkakfUFMkFrBhkBUEX6uV1mPl3VSiRgjZJ5OibvblGZ37kCwEa3AWoFTnIaIL7KsCzZSqDlKTuU8iAUIAMgBqZEkayVRyqSDSbqvizsENRHGbIaliRQpsqwLycbmn59yC2ZEOxBV9RVru5DqBfEcR/5wHXqGc1gX2AhgXOZkNDZkg4aNAfQUdpEfvZvxlg11OpjSwOB/Ai3q3ReVdRNM3bQ2IR0ktRH9DUmE/Ql2Qiyz3jIfiJhKkxYnNbCEZEOP8fc0+qmhAA68DP7OEqeeaNoaSFKrakuvVp74Rsh2JWUTii7rjS4XTf1+Svw09fDl+vKyy0urzXJTtOSF3DbLacNF5VqpZUABVT8FIdcPruHNwMMvgCokG0aoX0jZfTUIHhZ7dhpIs3BbpTNm7ByQducaVuUQP+yE4jwT9UPh7CIe4sziAIMXC3qaQ4zZMSlrS0lNIO7NWJCuGDqKJut8D6lcGCXU5woV/aU7Gs4XMk39KhyqqHpVUWHnfoFQakXQBYzoOX5LKtZaNFl3I9lI0ZTdSNnl5XvpGsWOd9pDiIhNrANHimeIMHLrGUCKvtMiss5n4uDjjLFBEdrVzirrkBHIMIdsejBXwBQnjHRgZDupO487BEWT9ZB4ye43+jyOMBBZZYNF9LJb+FY2BIhUYDe/s9X3kBfotKQOg0W2Yfg26u9QE+a7CUQvRACEIxijm+gk9R1rw3B9mhSZcgrgsu5iu1LUuAjEA8QMfwQvqd9DXbW4yGO3OYJbvyoqJZpxhfxBtzxp9QwbLBCdSQXnkQvGlmcWiWTju4g0nuJhEFW/J6SXQpkPSWm9adfnosl62u/W83JAQImfHEBs4FuII0bYIYYjhhEGzeNeDRM+QTq1EK6ZRzqLONk4ZHE7wQ0MX8WvxoLK7hedsCBnZAcka5coWbDZbfQjTghXJzeenUqpQ8A508toP1vxBzfADTA0ccgIF/d3nMSZxSGO28nienZqiI4Q0kbkeUaKOjJiHFAYMe9i0A0AceQrRO00uheILNOlC9ITQoLaURiz1OeRrnFyjYRME1Xid5ByC4RS3+cj63AUrfB7CPCo9BYiQsD2aXuRhOHHGfBSOB+CgaKqHK7zEHetkJzotDjip5Hltpx3o4YJOh0SIarTX1ZZF8eOaB50+Qfei/k79KQrkYpH7YxWPtJ2ExW9zDrKekkkpnsttafY+PAPN8oQcoiNmssLUusui9zIXN/Z6peoDUKX+GH9ZDOAGi8U2ib6B70fFXWYdwHcLN/XSOeyMYhdR/qVRLBmSWkOpRrJ9bsEUun4Df3NJgopTUR4YgNRs6eSyJRGwjTru4g+/rdjx6XVNTwrKvOh3A3IrO+v5ysCQQSU+CmuYNBqm111HFz/YOeX38jhld2EvAvY5lnIrFlHSYgGPwpBwkBxlNM4S0mtILnfeXYnjk5sEB4USRxqF+5mxS/te1MHCmOUb2dR5WDHj5QIDHQJz49zZkOOtEsg4Byzc0kEm9+y1H9PSSnAcCMtqQghz2nGwsWXNC5SVvzDdYb53a9XJd1g5DqpwxEVdu4WCKXwPEdS2lGab2nUc0LFa0NpWPL+oS4v/OZ37AO7Ky2RIPMlZPj6uODMQTJTiDVLi/FGxTfte0lUJef7XQDlHlllXVKEICCiyCTu7RKefn2OtO/fDOeJTiaCDVI3LlokiTBw0xL98ZLCt3GbVK5jzFzx25A3A56VvqMQP6y31OWJquHoEz88F/0NvjQJiSuUTaoqEbnonkojzyv93npeH0UahOr3hN5T1k3sIleXCOkQlRL9ObtxIAWx2QiO00X1xKjaz47Sx2HSOGcAACAASURBVEm6Rt5LIsXZ0HIzH8Q3gogObUDKRgzXsGlO9oMeikBuCCjxkxuUDXMjxhSFQbE1CAGc35tt4TUUCkqc3UqMUjc9iIJ41PdByeQVpSChjmnCRRsGwBxfJCrkNm0qkPsqpOCxw0sbZQxX/5BdNXYniY4gRLXIxE+oUDM1MAhV5iDPHwMdzNxIEt+ZhZTByKFmjJBGUY40DgJkBalJUUWJxcAlTYBFXSIvchSrhr6VFJOlWHmow5bvDPMxbr0qIlb8rkXiZEfpEb9AKJgX0Wn4hq0DQ2oLsp6mbo8bWs5OLxFVONLSzQ78o+phxBERrCUUYEUfcTBG7A63ysH3EllFiheROSEDvhxZT+vYMTY43jgG1FqhEQPpeEU63Fo5RNrERYtEEQZCcEqaHDJ6WKm+2AsOUFk2qUjtg1hGzxPFwobLvAKAjg5ms5BmHqEOXHyi2C0PlOY69ggRU6FoEIgfUrUOcHBGR1OLCXKZ+5OiTk220KZIXgVwm3lYokgDiaplvJLqIIXq0URtRrpYQRrRFQ3djg8RRWw3M75p3z2kj6Pq94TuKUQbNZMkYjm0ARnaiIHUZ5MRe1QPRSA3BJT4yQ3KhrkR4ZnUBaB+Bg4UYYr+AasPIbSNs/uCIc9OC4t/mnoQGEukaOBcR9UxidptbhiwKngR2Y3EGCLNJCp0WTDAWJIdcTpegP9W1glLE6rPmBH2+3DMzjoOIWOCgcVRROIHg4hoEpye/3AKNUtdBqnbg3ziFEFuumSC68w+YtvWI8NSmBBiB+M3NJ5udArF+TD6/2DfgXtAuEIIQfrEGbYViF3DXxq10ygvLs4wLXvp5CIH48WcwNCB0GB8pV6M7H4+l5CGikGG7JPOGjWGDQ9gzAuK0Y/+ACdpwZv0TUSQMAc4n5Re6dhHNBw6Ja6ml2v44gAwfhBwUgQX0giDNlToNem9GvV3IhrA2O1o6b8rax4YoI+Jng2lF5Yj6zLGPC+pVhX6CH2GI13EqELR1ehWUuogE+KiRdyaGhAM6ALOhzCFOKLYLzWUQnWosmxS0SiAI22NuEaVc96LtB4iZWlGwHoaV4RZiB+inTa0NQdDNRzRB8wH7EjsUL+zIM9lvWWzBbLSl928CuA2Mu5p3i1ULiFqMzF0P8ERgg5dReq5ez2RyZLa61/PefgSrMuQpWmKmqf5pmY7x11z3TILaTsXh9JLwUD8gldLdvrdpfIbrNHoKY4iFiZvtnEv9Psq8VOs4RVDiWJrSe11KTxJhA87xzjSLMTkrmPcp4nQSRO1wm4zuwZv2XQAnlWUA8MGgi2p0KaMCcaPRCFI0VqwTlvEMG0qHjuRGLh0AcOxA/uiHRCahP3zh53uKMdV6h+xUwwJRBQcBYfFmS1nkfXrbPjYsmjzTpCBRXTG0siS4IsD4Ke6iRxTK4nfBlviWNqFy/2JWKOoKvMra02sNO/YjOdkqS/gfp8Yr9+yKSqQw2kL58u1RDpg/FO3TFq6s4tJSmlUsdZmwxjZpIg+ziz1vaK6zfFdQvxMtPoWPP0It3Jk3V0bWqFWVZyMSCdG0oMggtEXOEeQ6xDHUYQBDq/fzjup05CMFeRoK9U0cYkAxoK5HUWuyYYVGN1ju0uFWn6j94kYcTdWJIr29pLuIfIQHcSzIJ3QIe7BuDPW6Ds2V4pow6TRjVGRaFGtwv17yvwh8oougXRL4xDSAdKnVetvpsGfc6L0cVpyUiIRIYBc4kgicSFcOdxi/sh7q9qOacdFz6sAASV+KgCvAS/NotBZVFH6FKgkOoECcrKgsGAnGT/SSePFnIpBNyCcsa/kdgPhRHZF6LrF4uor7VDIbdbi11KHgCgJN1Ki2XDL432zRJLJOPFcScfIEi4d9b5EyJE//9VSygcEEwXT6WRFKk2adtl54NCo9xDdQF0OP2pBHCwprIoj56Yt8fdfWJIUAhMdBeEg8s9vRFiEOoY1Kh55vlec0e/WqaJY9h/tg7PsEvvv6hq+YpwmRQnl+b21vJev00Nph/I+EPkQyaQNHWXl1a+FUa6sp3XsaolNvZ7l1oshEos6MaQzQyzQvclda8XRJbIWQoKULKL/0kTm5NVtp144VfJckTeKioMhNaRChIxsYr1udTTkDV3//DRHt703ZQZoEw6RKuuiHzlL2ikR0XqsioBscrmbsRJVy5rIBi/jFnXQiRQb343uCW1GKvbRCIT0sZuKxxhQUiB0SNMc7BU/M4INBtYMNmjTbsToOCkCFSOgxE/FEDbUDaQODIs2rRiTDr/eySK708LuGosxqV8h5hm5QYmxiyakUdKziva7u/sOUQaWn9i2mESiuHnyQjSwMy4ht7Kbw056UnSWtHQ/3isSVzRM036PX7ckrraI67iK8ZR1Vx2HA4OYsHU9khGIi0wRZ5gaTOwa4xQQJeW2w5Z6VUTDkf5FJCL4YyARrk5UBsRRKx4ho1+KQbp1qiCHiTxDJ3Ek1V4SLIU82twSR6TYkP7LHCi6cSp6hR1ySAUMc9Y4IR9decPpwvElnWWgNfz9YrflyjrPgbTAUUb241Lxij4H/ELBUkMN8idETmTdUHHx41rqNhFtQkRiqxyiU0g9h1SHOOPwI95c4odo5aj0OMaM6GZqiUWlsWPT8BzOhbhgbU6T8t4qYyLfGbXJFdpMDGEjxM92HrnG9RR45neisPSIRsBNX3cjp4QQInIK29y1Ybgb0eFE+bCB1eobVipfDYSAEj8NNBg5vIoUQY3qqOM/QoqUkfYldX1cwypUpwSZ2cE6bIT8QmSwA9SKh0QhYKRTzJb6AUSAULTwJKcGhxANOBBuTjyOLY4FaVl+QVvXERO82VXAWGrVfGtXxoTkTFN4UBZot/NQ0q66dE+CAMUhiOv40oqyn/TNIcy5Rpzh/7FORlRIM+dRp4M5RmFWCCDmUZrd+6R3a/bfxeEi1YqdRKm3E1enKqn2kpBHUhOlqAWyk8ZeiAOM9YU29TlU98QlfjD4ZaPFjXBTWU9CO/n3UIconNir7KU++ZPUMSfuiRDWHK0YTShEAvMfAgZ8qdvl2iU+8ROV7uLW+KGDbNSRpqB0soQU+4yoSLT+1nYk/S5UWB5UIEfZvKWgs39OK8t6ORITqunDfKBzKym+EKaQxmKbsxkAGcT8IQuAyFDWZz0UgbojoMRP3Ycg1xcg/Jx8aZQQf5LyRBl/doX54xYCFsOKoooYADhpdDKiHge7OFIDIaqzUa4f1cA3EyOT/0K6sbsOuQPp47fZDbWAdLsZQeqwu0vKkIRE44yx4Jxmu0Px9zhDqoGhyv3VJIoK8jLK8JGHSoE9ohck3Da0i+OmykjNmbTdk3L/wCa/YVR9ArfuSag7nfvZRP5IpFWSLmtyuDK9vp+SlLYYpF97CXmnfopbrFnIo6SaKJleuIlOdnU6pC/puxBrft0Tl/ih6DiEPMS/W5dHZb3ygYdEoGahWx8DucUOYcOFLqS+HcJYkIaXplZh5W9YjDu4JA6pi6QxE7nsRrxJegtfzLjw/9S4IkLOTXNMS/wUA7nqf4UU53c3uZgD1IchksSth8fbEGlCJDmRa6R4xUXvV//ti/EEmR/UpfLJfdmgYu0k1X+tUsTo1vaz2RDAfp9dDBj0K4qAgBI/RRjF//sGMTRRPmlbsks+tt8BilB/FhpaXbsHjjAGAQtOqDtGsRBN/hrZCRCD3y/+SyoLhA4LBjv0RFS5RIXblhcSg6LA4Eq3DWlJrovHquPg1i1JinALRbZxR4mQg/jEeeP/Rd6jWronS4SeIQiE2vJmcYYVyTACbiodDheRbGmIMam9REQD4el0PSK9gyMteVT0MfHrIZFGSttu1kM3uoQoWVIPcapIVZFUOrfYrcp65dLikgjoaGQYIs4tBk8KopuWlKUGXOVvWIw7iE6B6GRjjw1EUhchdtyIN8aDaBPpUCoRcm4qixI/+cpE1CYX9WPQTYwX9ddYB9jcYuOWccFWh3Sg42lRCvDni2z6u7k1fShO7pYXoOEBc8WNvGUs6H6Hbmr1mo/pUdYza4KAEj81gblmD0kK5/dfREJ3advIrs0L3gmQGNR3YFeYcynQR8SJW7+mZh/XoA8S4x7Cxu3qwmJwlt0deNKmqxB6C4nj70QyD2nXzr+T1rWFxZn0MTqv6eIRHnycLzqrsQj7HXXcK4T4YUwgd2jFzuFHTki0A/dEznXBrmzSydzAMWZXHvJTneHKMJWry6ll4hJG3Ec7iYTHQogD6dRF2D6pnhxCMIgcI9foH7dOinRvVFmvXNYhEXCoiDwhvdctBj+tVLz5uzaywSV/JD2GcfALblf+RsW9g0Qlgyu4d7apLBDEQnr6xE8otY5zSM8l2oT6h3pUhoBLRvtdYCF/iOzBfsfO4cCOoag2EXEvV/bolr2aaHzsP9cGzFpKo2XB0w9vbASU+Gns8Snn7SScn7BzIk3YAYg6pKV7qBVtOc9uxWvEyGQXwO+wwG+EqE+yETxEkUCy4SgkdU1rRSyzfnNaolMIHnaMhYDgWeIIQ7RR0+M+JTWzDsGK8yGGaV1KSqgcPUvE8bX2fyTFTpxh5gC7ZBSU1yM7AlGpdEl3ogYZdQcgMoperDkJi6jfQzpd0p8phEo67/q2pbgQP9zLL7hKxyPajquslzsSnxEQZ9rLQ1GYfro0GwBEPJMew8YLKe+tVKi5fKSNCZE4UmifTStIT2wcN+KH50lqnUQ9E9H8quqXSoZilWuljMPPbCS+fwLpRegtiAo2WDTCp3z4ITrJdiD6TbrN4SuT7oud6JNv5T9Jr1QE6oCAEj91AL3Kj2TxJvyTvHi/LoH7aHYHzrM7YqTKUGBYj/IQkN13uiRMDqRdEM1D4TdJI3pDdyLLAzpwlV+3xE95wRjCUcN5CNV8IKUOIylNqkxuL12wG0mbZQobQipIxy3SGgl3diN+qBM2zKYWtXK3ojxEIKqrTh73bvV7+CQOeODQkubMDjupcZCaLvEjqXRvWWIfIlRlvTJJkogfbJS/R+hpNgAosjqyFC17ix0TIaBbsVBzJYiHdIo0/ABTxoDIWUn14llEyJHGTq2T6zRSthL427Al9RzCmHRcOYT4oaMlHRv1qB4CbM5K1Df6hzpi1LyCSG71hjbVQ13vXDMElPipGdQ1fZAs1KRo4fBSi0BaDUrhNxYXdjFhtiErdIeg/CGiawKh6Ow+uoXf3DtinB5bMorYsYF0S9ONqvw3ap0rpXAz8utij24j0gc559/ZqQm1ZW4dpKr3pURO0QEQ54tUxumlMHMKwxPRA+lJqgYOmR75IqC1TPLF072b1NXg30SvSHQJkbSsq2yuoF+k3gPzAP0OAYTDoAU9Kx+ftPViWF/ZWIGYIL1F03TLwz4qOlYi3pBtot7Q6ULws9byRzEvD3P3KtHpEAwUb+a/Q2zaFgWbSemSKJTKn6Z3CCGAHqd2Gxvjkj7Heeh5xoQGLHooAk2LgBI/TTt0iS/OIkGOL91HKPJGnRm6TpETLDVkCIOmGKWSPolwxp7g5mCT1+7u1LgXch67CURlsYhoW/bKcOdqt24JoeZ/LKVsbW93f3EECHu+2Bap5O96VAcBiB4KgdIRRg7qJFFcknoD6hTkj3tUq9/8n9R6d4zS6W50CajgiLE7Lwf6SKNM8pOXtMRPfk9s7TtF1UdiPkjE2x1eZGdrI5bv14MzUYTneKQDtgvRPkQcqr2eL+ahu7FBTuOD3e2G7t2lgtmkmmp90+pjr0+oMgJK/FQZ4DrfHiOVfFQW7G1tnRkIh9/ZvPf36vx+RXq87NRA+hBZEldbqUjf3QjfIkUpMYiQeUgIKXBICDqhuprKVf2RIiKCumHMBepsQDaroVRd3EkzJb2C3UlaWOuRHwKiV9xOXdxd6p5QaJj0UdZTPaqDgBI/1cE17q6hTl2cj35H9klVVyK/euMCztSoYhOFjVo6rP13iWR+Ru2Y6oGud1YEWgUBJX5aZaT1O6uNgHRIIxdburpU+5l6/88QkK5dhJ9rW2qVilZCAKKT7jtK4uc/6qFOXfIUCpcTQSsp1Pk/Xe8IAhA/pEiz8/6YQlITBKTIM/91u2DW5OH6EEVAEVAEFIHqIaDET/Ww1Tu3HgIUBKXA8xibB996CNTvi7e2HaWI9NHonvqNgz5ZESgSAlLkmUYJNE3Qo7YIUDtsia2hN6+2j27Zp+EXUJT8RRs5q+tpy4qCfrgioAgUDQElfoo2ovo99USA+g4cWuOhnqOgz1YEFAFFIB8EKB6/aamQ8yOatpgPoHoX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2BVid+Ohpjrqw6yo39gJnGmMsa+xX17RSB1kLg2s03H7vcmM1a66tX/tqDnnji4Fb+fv12RUARUAQUAUVAEVAEFAFFIC8ElPgx5p95gdmk97lQiZ8mHTl97cIiAPFjjDm0sB+Y/GHzRzzxxFeTT9MzFAFFQBFQBBQBRUARUAQUAUUgCQElfizxs06P9XomgVWk3z/+aOGHixZ9vMgYo8RPkQZWv6UQCAjxs3qXLmut3qFDp0J8VMqPWDJ//nvGGCV+UuKlpykCPgIDhi4/op0xA1sJmVdnthvfSt+r39qaCPzdmJaS83bG/HFLY/7amqOtX60I5I+AEj+W+OnXf9DAjh07dc4f4sa845tvzH5ViZ/GHBt9K0XAJX66rL12v1ZBZOnixQsXzZ07R4mfVhlx/c5qIGCJn5ZJYy+RXFNfmdnuB9XAUu+pCDQSAo8a84gxZqtGeqcqv8vWSvxUGWG9fUshoMSPR/x8+ctfK7QAPPnk39q+r0LiB7kZbYy5wBjzO2MMBtfcQgP32ceNM8YMN8bsb4x5Nufv3dQYc4MxZoYxZkLO985yu68bY6j7dJAx5tosFxb83Jri4hM/7bt0MV379i00xHNnzTI5ED8bGGP+nzWMmas3Fxq0zz6u2rqjmnqv0Yenkm9nndzCGEM08V21/FAlfhLRHmGMmW7PYr09o7S+fxpx1drGmP82xuxr0+KxfT5OfEK2E0LrSyWyl+3p0Wd3McZMNsYMNsaAGdGYehhTN1yU+EkUP+bNmfasIxPquA4yxlxnjNnWGPOzKtne/jyu9nqdCFAdT6j021czxuxojHnHGPNEHb+jqR+txI9H/Bxx5Ilm/+//sKkHNerlP/lkidntO//R9nOFxM+6xphrjDG9S8bTRsaYvY0x9xQStJU/qpqGWKUKMS/4a0pw5PXSNbhPTXEJET/bn356DT6zPo949rbbzOyZM/MgfnBOfk7EkDHmL8aYHxljPqzPV9XsqdXWHdXUezUDqcwHVfLtW5ccij8ZY46tNYmuxE/iaLvEz93GmEOMMW9EXMVu4P+USB+YdxphKPGTCG/hT1Dip3ZDnDXixyV+piXYAPvYzVa+Romf6o9ppbYKm+7XG2OGGmMeqv7rFvMJSvwo8VNOjR8YVyJ9KEBLZMi9NhomasesKLOnEicgCYNKFWLS/dP+XlOCI+1LNcB5NcVFiZ+yavysaYz5lTGmgzHmZWPMfnaX/qkGkJ9qvkK1dUc19V41can3vWuqM9yPVeInceiF+PmHjcr6dkRUlkQ3H12qh9jNGPP7GhI/iR9RgxPqRnDU4NsqeUTdcNGIn8RhE+KHub1WjA1A7cTzSxtEO9u5PaVGET+JH6AnRCIgeluJnwqERIkfJX6yEj+iLLc0xhxhjBlp0yq+X+pC9FIFstgMl1bTAaq285YW37o5K2lfsE7n1RQXJX7KIn5kZ56IH3aD2KWfZFMVltdJbmrx2GrrjmrqvVrgU69n1FRnKPGTqcaPOBCkhHzLGHN/xObVOjZVZFZps+vLxpgXlfip13RqqOcq8VO74Sg34udkO1dJ4yRSzz8kLfyOUtrQXlUss6DrZ36yosRPDlgq8aPET1biR5QlVfZRrLDltxhj4nJpyZE/2EYHUZSO+jiEYFJ8klxNjjgjOSr/nX/nubtZAoo8NlLOzjHG/NkY80VjzEk2Fe19Y8wlpfQ0WP0F9plxDlPotygFvp6tc0SEATUduD+OJ3UBbjPGLHbmKnPum8aYE2yuKu91uTHmPvt+fo0fohioLXB46Zu2M8ZwPnj/0hhDJEMah5Znfs4+k/Eir5nxu8oYc7WXCiNYM14U2SWqiwivqPPJueW9RtnzulojmnpF/r2BgVoBnEuIbZr32MkYQ1tvxvF5+87HW6ee8fCjzLgvsuWmH2YZn/bGmD2sPPHd/7Tj8oLdEfZrH+UxPquociV+MhM/sjOPnGDEoWOYf91j0ji4BrKI3N49baQQ+uMiK8PLTHwth5DxL/OHHSlkifdBP/E+6J8r7D2PKc0vogh62OjJs6x8IwtxTkXotyg9JnOTVCNkmWfxHreX6s5cbKOiXNnjd97pMFs3CN0Fccb8Zl65tc2y6JQoU4X5Kzqc+7OJQCFzdCf144gkZQxcTPg7tcfIe0TXUs+J+1BjjrlIys6hdjPiFVvjifEkAoyDdB30Emk9xzlrgbyjkIfck/UppPNFnwhOPId0ITAVneymG8i9Xd1RFb0hD9KIn0TrWBwI6hNiJyBL/Btrnnsgn8gb85U1GznyU73SrmncN8v6koe9EQUEuoG6Jsw5bALmProP+8i1WVx9w7rN/EKOWeej7JA080Pei41E9KPoqCj7Rt7Dn/+kfZDKi87HTvKjO4W4m+ek/GTViwPsmKOjRF+DE/Pfr32Uh16MFV6N+Emc26J7kSvGiHpcIV3PfEf+qfE1MUD8MJZfKq0tP7b2QdQckRdKu37mtV77QLhzBHsCnSVz9U67lhMFJT6DvAc1vDggyOj0TBQUvgG2dRrdhg7F1gpFTUqgwOet7iBqMlTL1H+Ob6fIt/l1WCTyR8YK3wAiH98itC4nCk8rnKDEjxI/WYkfmeQ4SoQ9iyEN2REq8kwdINh2zsegoO4G5BFOBIY9E/mtMokfirfOtpOcd0HJfK9ESH1kHSzuDaHyesmZgED4hlXyUsgxD+Jns9Lzf1MyDjc2xtxko56ogcR7oHwwFnE8ULbMNyKjLrUGJO/MAdEATig3ohWkuDP/hjPBvTDK2JVEcfL/LDIodhyfOPKHZ4L1r62T84cSWfaaMWYba3BhvMkY8C7iuN5ojeFHSwbVv5zzp1ojiBoq7vdQNZz3Y7GQe5N2AzkohTBxIFlQMBoFK3ZRWaDZdUFpIwvue+Ck9jLG3Go+a0+MwYVzytj5hrqk+qzvOPtZxgej/CfWCHjQEj2Cd0cr667zlsf4BNcZJX4yEz+ihz6wZDCGvuiqUJFnV3ZxNpBHZHp3S5LK3KLTY1Rx0zjih8KxkC3McVf/oHs2L83x1a0uxOlE/iFWpc5IHsRPSJbduQm5giwLISJ6epjV00/aCAe+gQOiRIifrDolypbCQEcvY4yyPjAGkOToQwzBn1pSnPcWTCD3meelrsZtuoIxgyRC5/rrDE4fuhJjFp3xgNVZp1qsfUeRMYFQ4t+57t8B4kdwYgzRpRiXou/5TnQS2O5qjPmOdTaRBXQo+pGOPFXTGwK0Ej+J5rsQP8yBt20tJt9xQc6RFdYoZBHi1id+sqxpWdeXEPGTZT2LAoH3gLzi/hBd6CjsN7GR+E7WbQgVmXfUqwrZWjwDXcn6zZF2fnAu8xgnE+db1ltsOOZ/f+us4yRi38TNf2xK7IT/CkR2SFkCvhciN6te9PF+1do3jDt2DbpLil7npRdjhVeJn8S5LcQPpADrKzadr+tFnvAVsN+pWepuuobsAzYXxLZl4xXdIPUDs6yfIb8jq1yGQJBvwjdgHUVvuX4R1+CPEAnNIe+BfYKvgi/Amsk6zMZ5Wt0m92E99Ddjv2Dv91tLLFET1id+ZI6xScf7UkAeH5E1mM1eNqFZZ7HjvmvtFnwL/Biad7Ap6/tV6DPxLbDvGH98GT2sEdTKQODMsaNvpJ27FneOFQfpbuHuoouxjELxizy7v7G4Uz2fHVxXqY63jhW7T1HdpKIifgjTZseHnSiJHNrFMcjZ+cXY5pCdH0iHA+35lRI/8n2yyyzP4nkYLiwmLCwoLhYNeR7Go0u2uOSYCeLZGQAAIABJREFUFJjj3hhfY6yRBmGy1H4L94bIwflIUmjyTJQkux4oUA52vcABI4+IIxYxFgvBmvNI5WMBwPByFyaJ7gJTvhFFDWmDE8bBuYwru6gn2igDwYPfMRSfs+ciCzhIEDo4bhiCOHryHjwf/Fic5JCCfEI+yr/LIsPuA84634gjl3Z8iMRCnqhfJYYv95aFiWg1IX7yGp/ghFPiJzPxg7PgRx6KPECq+EWe5TfkkHkh8iVzsY81Jt4sk/h52hJPOCUckJHoP8jnUyxZwXx2OyRiaEFO5EH8yPcxf1xZ5nnMX+b8AdYIc2XZJZNdPU2qixA/WXVK1KIiBjpOm6ubZAw2cQgYd8cPEoc5LoQ3+gZCjahIdmcxMuU3DFp0JTrlKOvkuymBstvJOwp5+L8WM/Sh73yDAVFb6F0KN8vBzjA6DEOUe7LOhdatquoNeRklfqJEbsW/u8QPc4SoHuaq67hIEwscJWSKc1ziJ+ualmV94UV92ctqb0SBIO/BRhy6CMeIA9KF9ZqIadmwEuIbewX5hgCTiGlZF/l/Ia3Tzg/mp+gh5ix2iNg3OK5EYDBPRefEzX+x7Zjj3BPSn0PwgtCTUgRZ9KI8E/vEtSVdW4hICiF+8tKLscKrxE/i3HaJH2STucvmgJvuJWMFWQiZ55MR6HNsQTZAXP+CsUcW0PFStL/c9dMlmrLIZRQA7hxhjXLndmiuCgb4wdgCbrRcFt0GJtjtlP/ApxAfg/dk842NbCLy2BwO+Vz4ONj4/jswb9FFRB0zFhyhVC9ZtyHhXL+K87kH43+u/ZMoPK1wgkb8KPGTJeJHDGaMbrf9qfw7TDFOhqQ2SatEnCvf8WKxxiDH4YIkgMQoh/jxnX9RLOwIY1BAvHAg65AAKCDfgQm1UE+T6sU3sKCw80NKh9viNeS8idIKhUTKzpRE/JDygKEJYRSKpJLzUbhnx0T9oAiJMApFPUiEDASNYCLOSqjFrZ8mwYLBO2Kw4TBCLkUd4piH3kOwcqN45D1Q2P4ugsgVDL4rb3yrjDGLTJbxwfiNigSQBQy5F+Inr/EJ4qXETybiR8KJ2bGWSA1xZJgf/JsYHoI3O8DosFBHQohFDELm9ONlEj8YhhheS+wDRcYhuEkJfcYZeBwxSGORrTyIH/Qi8wYd6He/8AkJcXAhz/2Q+JCOyKpTonSCGOghnSD6jfkMloIJEUn+7m2UPpDn+npXNjAw2F3divxA5rjv4zvfci9SCCC9JRUt9I0h4qeqekNeQomfRPPdJX5wKljv2M13o0iRQSJucUiwU3ziJ8uaRsRclvWFD/BlL8t6FtV2HZnnW5FfXyfyTFnjWdNxxnCmmH/oKFe3CsB+mkfa+RE1B+W+zJ0/OlE8cfOfa9Dn6Gz3m2Su4dCKnZBFL8ZFMghOkE1C/OSlF2OFV4mfxLntEj+MPX4Gh7u2Ibest4wdm8E+8ROSJ3mwv15if7AWpF0/Q75FFrmMAkDmCHopNLf9bA15DzDy1/0suo2owdD54Ar2FNiWdTbKr4JEgzwmsyEugyFE/PynbepBFBA62j2qXf8wURgb8QQlfpT4SUv8uNE7RNW4zoTsuFBHxjUOpJ1tGra1nBo/LPSQKITPyxE30X1DqtKIH3dOo3R72vb2pCPgoGA4PmwXF4gFn3hyrxfnhZBpDDN2HGCqWVAk9cs9X4wacmGj2suKkUd4pFufw72PGCuSKyvjINEA7rns/kF0QdLB7EP0sEOIc833obT5wzcQFu46RbIYS4imrw8xLCGgSLV5zNktZ3eFmhzuEdrJE0NyYUT7zqTxgbQjfJd8fjHk3GeyuJBuhsyxuOQxPpFrghI/mYgf2S0jWsafCxId5hKZIsdEcCHnhAonGVN+LQfOj0v1ojYWek+OODLH1315ED/yXKLemBvoF8KncW4x0tB9QjSht0nthLgP6RowZR6iQ8CKc7LolChs44peij58wobqY6vggG7oRGzKfQU/Qs2RAf8g2oqNB3SVRPj4O5GQ2EQZoLvd1t7+O5LSi05GdkjzQNdBFrHRIGH//nu56aFV1RvyYCV+Ymb0Zz+5xA/6XEg/2ZSRNYb1ANlBZ/jET5Y1jQjALOsL7xg3P5LWsyjiR5wx0qdD65xvMxANwZxhDknksguu2HhC0KadH2J7sV4zhz7xRoyoH54HKQeBzntFzX8u9aN9cR7Rc6RZhsj9NHrRJ+TdVxR9Qe0ScCTFOC+9GCu8Svwkzm2X+MFPwcZ1071kMwMblc0fP/3IJVDQ9RIRJw+mayhRYKxJ2MGcn3b9xF6P8zvSyGU5tgrXiA0LmY1tIu9BRCM4uIRLFt2GvR6KlpXnSb083iH07VJHjTWfDTB8CCLpWPtl40y+Oa64M+NBaQZ8oyG2NijjxFotmRSJwtMKJyjxo8RPWuJHiIbtEyYGCpYFGiWSpatJOcQPO7M+oVFr4gfDEKXJLjRGFQfhpeSsU+SQRQNlReQRuGAohUgYSCMMSxYqDAjBI0phyfmhYpMyRG5+fhTx4ytStzitHykQMkbZ7cC5JrIABSsHKZSEaUJesXsYKnYaEiWfgPKLKbtOFTuCEm7rF2Vd4QOlHB/Ol92CkEEsckVEFuflMT6RU0mJn0zEj5CXcaqJdC8J948jVvx7ZCVhovRYrYkfwq/RSRBQkBlyYHgSvk7UkcytJFlmPkB4okPEEYzSYzwnbecNdALPDs03X79x36haS/L+STabq0tlPqOfiJiE2KNeGiSOG80acr45F1xZf3BQRedzLxxgHAqOkCwkYZ1Gryd9p1HiJxEin/gRxwUCjzGHGGHDAeKB2jChccmyphHhl2V9Ca21/FtaeyOK+JHvkHkaOs+VeZnvnB/aYArZW2nmh1xHHY64g/Qcnhs3//lN9CvOI4QRNhgbUlJUlogrjix60ZcR/z1d/ZVk32XRi7GAKPGTOLd94kdIQYhX5In/R9cjV5AMvgy7KVNxD2MdZU0kAohshShb3V0/o4ifLHIZ9U7y3mnnapKvRCmNpMMtrkxEIzYHmJDlAb6kXrrBAKFnwkOw6QvBC1EjfhS+E9kKbDYL+RayLbh+h9KLkjlCKr0cpJxBSrHZRZpqaFMr6fsK+bsSP0r8pCV+ZOdcClX6E4JdZdhvinHJjmm1I37qTfxA7LCQfMXu5rFzRU0QcswhRFxHJSniR4g1Cl43asRPKCVL5ABdQm0OCBiiAVD27IxghFF7hcWYv4c6b4SUaxJpKFFmFOaEbMT5x5kV5557ZhmfpIgf2anHKdSIn5yXw2dvu83MnjnTLF28eOGiuXMJHZ4/4okn6OaWdLjRhuy6uemWci16iNBnqU1Vi4gfn7CsNfFDJBN1fNBJpChipFKDC3z8uZUU8cPcgmCtRsQPIe6hqCt2YXG6ieBxd/xDkVfyPaSbhtr2hmRI0gOpI4ReYnefaEQ/RD4u6oJdf0g1jE3WR/5L1BR4kaIb0mEa8ZM0o8v4vZ0xU1+ZWVY7d7dmG6QdY4hzgXOIoyhOSxTxk3ZNWyMh4sdfX0DBl70s61mtIn7i5l7c/IBYI70mVBA2JAFpyHrp6ElEOmsIzj1rgmxEct8sejEu4kcio7D9NOKnjDmb4ZJy27kLKSERPowZKU34Kdih4qdEET9u6YG4182yfkYRP1nkMon4SRudl0T8pNVt8j6y+comEfMawpxNELccQ1LqFWNFRgEZE+he1leIH6lBGiJ+JGLoJdtIB/KeCDyiCZOel0EMi3OqEj9K/KQhfkRxEtERyvNmRoghTSE0qZEg4fpEf/i7RZxPaD1FxPgNgx7WPGS8y46+60xFGeRJyswli+JyuCX022Xx/WeK0eNGOYl2kDxg5pjsaIvSCtW0EKUpzHRetSCy5p3LN/Gtfu0geSeijAh/x2lCfihaSzE59/C/R75dnG/3XOSLzmc48aRjcP8k4ofr+TYijSgcTtFJdhncRSbL+EiNH+4Vyo8W4lNr/FRh/auA+JFaML/wIjVCskhKqOSaS40fP22V65BddpqQSZwTHIeQESjzgZpmMsfzjPhJ+8wowxUDyiVCBRN/J1t0FaSQX09M9DqFpyVqMKtOiZIYdAxGYigVQ8ZVOvXEOX7y/aRe+bXkeDbfhMHP8ygkLQc6nvpuzGnIapxR//tdnY9eohAlIexg4Lb+DuGkNX6qoCtCt8yB+OG2InPIOQQQ0Vxit4SInyxrGrvPOC9p15cQ8ZNlPcu7xk9UhB/zgChY5jD2W9r5wfuRRkOkg5taKcMr9ZVIS8EmSkP8iD4m2vpFm87iruVyj7R6UfQK6SeuXcE7yoYDhJ7W+KnuPK+U+JE1ABuRBgDILLai2Lf++ind/Bjz0NpEdCDdbSl1QB1ANjiR5bTrZ6XrdRLxk7YeV5yvlEW3SWdQSSOl7hV2E6QrtcRoeCCH/0wCBojMg5RD10rh+Kg5FiJ+WKPZmArZ7VIrzO2WXF1pbYK7K/GjxE8a4ieuO44r5mI4YUxjgOMQESFBxye/9bi0CiQ8HoMI4gdlwc602yGKf8cJ29lJTQgZRVGKxX0/n7gRhwej3e0chcEHy4zSSkP8oLj4BulK4XbHcLs+8C1ETMFGu11spIsFXWcapauX35VIvkkq8BPFI+HxjLNb3Fk6dTGe0kZVvh1DD/KH9sYcbuegUHexqFQvrhW5JJyT2gzs5BC6K4cYymnHh64EyCPpHm5HBOkMRItm7epVhYWtTOInrqOg+5ZCXEO4iiEnXTswAN1OENJimLFmVxDZYm5jBLqdnJBjjEhk1p3jeRA/ruGZ5plRhiS7ZjixECJy0N6WCCC3Qx3Pg7An0pD5Kh0E3Y576KxqdfVCl7hjIF0L0Rl+V59QxA+6CSOebl9u90i+WbqZoJvd9vX8JvqLdu+k0OBksksZt2ZIgUy/uDOdLiEKuacf8eq2mdauXlXQHzkRPyIP7BTzd+RB0rNCxE/WNS3L+hKycbKuZ1FIl9vVC1vxNCeqUnQJ6WAS5ZZ2fhAZjc6BsCdtkntLUxC3Jbx0LU1D/Li1/4i44xkuEewWiE6jF0Wv8A44lkRPSodT6ewkNRwhskQPp+2gWtZM0FSvRNj8VC/XVqRZA1Fa2NpSyiBEgMhcpc6M2/XT7egmne+4fznrpzSVySqXUQC4KWp0yXO7ecpcfcvpbhlH/GTVbfJOzH/8NyJ9iKz2SV3/mTJn8Qn84s4DS37hNNslTOYx85ZIYLdBjow3mzeUf5BD7AiiirXGjwOMEj9K/CQRP2674VCkiquEhEghb1uK9MoijhNC+1CIHYqMEjkk5ALhj7LIEj3Djs1d1viC8OH/UdbnOYZYHhE/4vBgfBCV9PtSXRrCkykKSMco0g3YIZbc0KjQa5xJvo12sOwAcT2FjUmtoNiYW18HVprncZAWgLEj5+M84HjI88AO4xOsIDTYeeJ+/D9kEQYTpJgQTqEFgW/k+VTXh00nBBPDhLzX3SzJgVIlRY9DjEuiIyA8wISOJuyOswtK+DuOsBQylRBVImb4nnctIYPjzLi5Dh1jSSoGOwOcS2gmssJ70FmARQNZcN8jjvhxo8zuDiwyEhqfdnxYhHAekTN2Mfh2ngHefB8tvqW4M++Yx/gEF3Gt8ZMq1Qs9Qjg/kRehzncutrJTJN22KCZKNAzzR8aauYicsyPMHORc5pYYgSK3zAeIa+QFeeff84z44b2zPDNkwIXmpcw1DF7+7ua949hCduPQiC7DWITMp5U7RqXosaw6JcpQlZ06HDQMane+gSkGN+QxzlaS40d4O2OJ3pH3Z1eeuevfS97HXdtYi0LRrGl1/rdsPRF3g0PS1fg2dj0hlNGrVdMb8mFa4yfROQzVbxEnhDF3a4Jxs6jaS1nWtKzrS1rZi7M3QkAgjxC83B/dybzDNpA1nugF7DC6FMm8o/YG5C82DbYZThXzhXNYM6WoetSaG5of2DtEfWMjiM3Hesv34Hi6Ojhp/st3SqQxxF0oujirXqRILHoSewm9woYVfycFBTzQXaL789KLscKrxE/i3A4RP7L5A2H/O89eCK2fzFVsT+xvsW0hE8Vuxn6F4IBIEf2Qdv3MY70OgZB1rialQWXRbfI+YpOxsRTqDBx6phSEpx6X+IjoW/QA5BE2Cb4Ph5QPYUMOPcQ4EKkLQe/6FeJj4m9it4cafyQKUlFPUOJHiZ8k4kfIHAgHIioIWY46XEPaTX8inE/aJ1LEC+ceJheSA8NBDpQzrC8THcUB2QHRQCcZHDwprMv5eRA/3AdDA+KBHR2cHAw+qY1BOKcUW456JjvFGFGkAkGUcD1RPbwvxhJGgxsuCkZEG5CiBBONwYVTQCFJjCD3eTxTMMHpwtkEf0gOFiTIkrjWh66DwzNZqDDApHo+ThXPdbvRCPEjTD1MOYQPY8G3oJhlZ4778z3sIOKkgR+ElIuBH3KOQcd74KCxCETJQppUL54vKVihdDt+zzo+dFUAZ3Zw+B4MY2SVhYNdFFcG8xqfVeaTEj+piB9x3txuTVG6SQwSfpf0J2QXQwJ5xMghZBs5J3IDQ0O60oXmLAYHhh47h26B4jwifmRe+Xoi6pkhYwrnDsOJCBjkGOOVyBpSMkmDIKrH3xEP6V9kHoMKHecS2IJJGp0SNSaiw4+wcw6dyLN4T/S+q9/SOH6+rpRv9u/lvo84imDrp3NE6Xx0HM4uNcVYz1xs0X0iN4wBsgZRzhi5cpqHXo9ciJX4STTZowr3SmrAbzx5iCu6nXZN46WyrC8hGyfrehYFhLyH2D3oPmwPogHdNd6dd+gAnGHITbFb0JWS6iHPSjs/XPsLkgbsOUI6OM3851pJwSLtK5TmWo5ehMzCfoU04L68H5t32AnbesXp89CLscKrxE/i3A4RP1wkc963FaMIkNBYot9ZO3272bUFXf8ltH7mtV77QGSdq0nED/fPottkPhNhDykcSr2KeiZ6jQgq8Qvwc/CLsFcojC9+Dt+InYAOwo/Bh6LbLj4I12PriA5hk5mNFvwquoGGUkoThamIJyjxo8RPEvFTRLnXb1IEGhoBJX5SET8NPYb6cokIxBVOTrxYT4hGQIkflQ5FoJgIKPFTzHHN4avSkqM5PEpv0cwIKPGjxI8SP808g/XdC4mAEj9K/BRSsFf+KCV+qjTISvxUCVi9rSJQZwSU+KnzADTu45X4adyxaag3U+LHI36+/GUiv4t7PPnk39o+7s03Zr+6aNHHFLVU4qe4w61f1qQIhIifrn0pW1DcY+6sWeW0cy8uIMX/MiV+qjTGSvxUCVi9rSJQZwSU+KnzADTu45X4adyxaag3U+LHI34aanSq+DJK/FQRXL21IlAhAj7xU+HtmubypYsXL1w0dy51leaPeOKJrzbNi+uLloOAEj/loJbiGiV+UoCkpygCTYiAEj9NOGi1eWUlfmqDc9M/RYkfS/ys02M9ive1zPHxRws/1Iiflhlu/dAmQ8Alflbv0IEC5C1zLJk/n4LgSvy0zIjrh+aNgCV+aIdbj4NCnNiW8l/ewf27vFPo36LOdb8jeK9XZ7Y7ox4fq89UBGqJwN+NGV/L50U9azVjli/7bJ5XfITuJf/Wzpg/bvlZwxA9FAFFIAcEcpm0ObxHvW5B627aeLfyoalerTz6+u0NiYAQPw35crV5KSV+aoOzPkURUAQUAUVAEVAEFAFFoAUQUOLns5birXzMNMbQ9k4PRUARaBAEIH6WG7NZg7xOXV7joCeeOLguD9aHKgKKgCKgCCgCioAioAgoAgVDoNWJn4INp36OIqAIKAKKgCKgCCgCioAioAgoAoqAIqAIKAL/h4ASPyoNioAioAgoAoqAIqAIKAKKgCKgCCgCioAioAgUFAElfgo6sPpZioAioAgoAoqAIqAIKAKKgCKgCCgCioAioAgo8aMyoAgoAoqAIqAIKAKKgCKgCCgCioAioAgoAopAQRFQ4qegA6ufpQgoAoqAIqAIKAKKgCKgCCgCioAioAgoAoqAEj8qA4qAIqAIKAKKgCKgCCgCioAioAgoAoqAIqAIFBQBJX4KOrD6WYqAIqAIKAKKgCKgCCgCioAioAgoAoqAIqAIKPGjMqAIKAKKgCKgCCgCioAioAgoAoqAIqAIKAKKQEERUOKnoAOrn6UIKAKKgCKgCCgCioAioAgoAoqAIqAIKAKKgBI/KgOKgCKgCCgCioAioAgoAoqAIqAIKAKKgCKgCBQUASV+Cjqw+lmKgCJQJgLjx19T5pVFuew9M378CUX5GP2OKiJwxhn7m+XLd4t4whIzfvwPIp/ejNdWEUq9tSKgCCgCioAioAgoAtVEQImfaqKr91YEFIHmQ2D8+NuNMRs134vn9sZ/VOInNyyLfaMzzvgvs3z5kcGPbNdusTn99C/FED/Nd22xR1O/ThFQBBQBRUARUAQKjIASPwUeXP00RUARKAMBJX6U+ClDbFrykvHjTzLGHBXx7YvM+PFfjsSlma4944zvGWP6ON/ysjn99Ftbcsz1oxUBRUARUAQUAUWgKRFQ4qcph01fWhFQBKqGgBI/SvxUTbgKduNWifgZP/4mY4wbvfSgGT8+HOlUsCHWz1EEFAFFQBFQBBSBYiCgxE8xxlG/QhFQBPJCYFXi52953bpB79PDS20rh/jpaYwZbozZ2xjzdWNMV2PM/cYYoiKuNsa84337OHv+/saYZ40xXYwxk40xg40xI4wx79URqzWNMfsYY24zxswt8z387yvzNqkvq/XzPnuxZqzTU847n376jaZdOzd66X4zfvzRqUfnsxOzzhHm0UxjzEHGmGsbbI6sZozZ0c7rJzLiIKf731fmbVJfVuvnpX6xJj5xU2PMDcaYGcaYCTl/RyOtCTl/mt5OEVAEFIH6IKDET31w16cqAopAoyKwKvFTDhHSqF+36ntV9r2sIXsZY841xvQzxjxkjHnYGPOpMear1jmcZYw51hjzF+fhjUr8dC6RVhcYYzaskICqNRFT6+c1j3zn8aaVRfyUO0camfiBsL3eGDPUzvlyUK41EVPr55WDSbNdo8RPs42Yvq8ioAi0NAJK/LT08OvHKwKKwCoIVEaENB+glX3vASXC53JjzAPGmFHGGEgeOVhftivVRrnUGPOBMebgEpnyvP2xUYmKvHaZG/X7mk8+G+GNKyN+yp0jjUxUEJU3vcmIn0aQpKK9gxI/RRtR/R5FQBEoNAJK/BR6ePXjFAFFIDMClREhmR9X9wvK/17SsnD+2htjDjfGPB34FtYYnMRrbCrAGTYaqFGJESV+0ghkZURImic01jnlf28lc0SJn8aSAn2bVRFQ4kelQhFQBBSBJkJAiZ8mGix9VUVAEagBAuUTITV4uSo8ovzvlV3/n9j6PMsj3q6vMeYXxpjnSnVKzjPGLCyRP2lSvcSp+Hmp5s5TpevoIEUNofct4XTh/2/vTEOtq8o4/rxGBRENWBQNRhPYRPMIBoVllBVFFAqZUDZYb1kfognvMTQi/VKWEVpiRIpENpmNSAmhZYWV0AcrGy1IaMBmtP2D9cB697vPec/e+9x9z7nnt768wz3nrLV+ez/r3PXfz/o/EfHPiHhNRJze+Ew8rvjynBMR10VEPR58e05pxCmOqJCFRMODCH8KPIhui4jsr/Zy+Xp15Ivvy2Ob7KUzmmNrJ0TEQ0o/l1SfkQjmCVv4vDBefFue2Ahmv25Mgz8fER+JiJtb/Ojv2aU//FRy3ow3X//2wmBef/eNiNdGxCtLf38vR3MuKqz+PeiOGi6EDOpuz980fL5jYmSZo15Tx0gKo29oXZM88tUnRuYJW7sVI/P6W0WM4HnEusKRVmIV3zS8y65svJ3O74htOHJEltjk9V3rwCJRpetnOT+uBWI86+WJZRwXRMSFxSfqjRGBPxVjvKJ57dlVJuYi4bvrZ/PGuMx6W99CD44I1jK81XJcH2+4ndrh+8Y9htH6wcYD6/iyDsPvW4U13xXzvov2fClxABKQgAT2koDCz17St28JSGD9CAwXQtZvLsuMaNh87xIRH4wIKhs9PyKuXaar6jV9hB82UIgk10fEzyLimWVDw4YKTx7EmG82G5sHRgRlt/9U/ryx9He/iPhEcxztuUXsuKGYT7+kiEV4+rw3Iu5dBBk2ZGw+Lo+IPxaRCWEI0ehjEYF48tVm7r+rxvLFiGAzTN+0LiGGTdIny6bl2xHxg4g4poyVz0QQQoyi8d18Ujkmh+BDVSlEGsZ8eyOk3SsivlY2S4hfXf09qtkUXdwYAz+yvP9XEXGf0h+iFQIWAlL/TdJwIaTnbbImLx8237Ex0kf4mSpGuFcwcX9hiZWPljhAvLypZ4x0CTG7GSNd/a0iRhBZEL9ZD68paxEeZ7lO4XuG0JvCLqLIh4pYna8nnhE5OAqb2ZNDhR+yMBGTvhQRv2+E3udFxHFYsUfEE5rMyzsVv7XHlnUUkRxR/JYjGIgvK/wsu96m6Ny+Br8p7BDSWNt+3BLfc12EJ3Nk7USsR+RirXxF+a5Yk8XDYUhAAhJYHwIKP+tzLRyJBCSwDgSGCSHrMPJhYxg2X6p2IYLw5DUrc/Xpv4/w87AiinyhiBT3LH2TTcGT7HeWjB3654kxFWYQUciMofFUnYphPOm+tBI67lGeED8mIvBhYeM674l3bsIQe95cntDz2TzpP7mMA68jBCQ2NPPm94KSFYBok4ILGzAycP5XbRAfWsaK8ER/bOBoCFIIVWwSEbPmZfywudspG7paUOIzEMg4eveP4rvUv3LZMCGkz/2xH147Nkb6CD9TxgjXpsvjp2+MzJvfbsVIu79VxQjrB8Ls1a21iN+vEcZZF1hfyC7M9Yh4f09EkLWYAghCB9mDiMisaRwTnFcxa1HGD0duWfPSTP9BEfHZIv68q6wfrDWMj/WD9YS+8WlbRcbPkPWWa16vU7WYVmddkj2aGZq10A5XHkB8rhQaoNiATQISkIAEWgQUfrwlJCABCdQEhgmdaU07AAAMBUlEQVQhm8tw2Hw5jkGJ6ftPIPzwFJwN1F8ryAgr7682LPkjsn/I1GEjRnlhMoLe1/ybzdlpEfHn1oVaRoDiLWwyMKkm24HshrrxBJ/MB7KSUgRrfy4CGZuSq8qmrn3Eis0Sm8Es3Z3/ZjNDNlPdntY8uUcE42n3POGH7CU2dDwx58gHf2Yb72Ok8LNMvI+NkT7Cz5Qxwty7hJ++MdKe327HSLu/VcXIS4vQ+7aOCmftPhGtiXMyfDLLJu+luxbRgqw8MogQeYcIP4jcCDz/KR+c8f6scuTz59XNy1FSsgxz3Rkr/PRdb1PAIoOSNZNMqWwp8vB/3G+3RsSTy1rLesv3T912029omXj3NRKQgATWnoDCz9pfIgcoAQlMSmCYEDLpEFfa2bD53q05GvXhUrJ9tzN+OCrBRuhf1bznedos+uWfozds9h5RjofxlPtFzdPx31aCTdfGh8wARCSOt8yba2560+ukPT6OW3yj2mC1L2FuesnEwQeJYyMcTevqD08SnuD/4ghHvWqhBxGCeeODxOdyFOR7g0vWK/wsE4JjY6SP8DNljHQJP0NipD2/3Y6RRWbZxP3YGCH7D2GHY5Rk7HHUi6OZrEkprBCDlxVvsPaa1r6nhh71IpOoznhZJOYsc4/V6wiiEplIKcSMXW/bwlPNII9KPrpjnWLvQsbmA5oMILLdntocNyZr6OnNUdgzy3q9TIz6GglIQAJbRUDhZ6sut5OVgASOSGCYEHLEj13bFwybb2703jKBxw9HtxBe6tZH+OHJOZssjnrx92z47DAPxKAUWLo2Sfl/z1gg/LQzINrjy5/nBnDRJu+8cjSNTSLvS9+gfE9mkuBxscjcGcNUfD3wvODYEQ0/DHxFEI/ww8gNXL/bU+FnGV5jY2SZTfmijfduxQhzb9/vQ2KkPb/djpEu4WcVMcKxJGIMwQVhNRu+S/iJYayecd8nK2Wo8NNeY6YWfvqst0e65tzDXLdcp9izPKcBPCtH15I15s4/LGIbptDt74tl4tXXSEACEtj3BBR+9v0ldoISkEAvAsOEkF5drNWLh8+Xp9n4URypqhdHGPhF/e5F0Phlz6peY4QfNj0YqeIfQWUxxkv/CCD4XCxz1GtINsNuZvwsI/wg7OAB9KSSmYWnEH5BHJfjerSf3Pe7Jc86CxNtjvlluzl2dr7c70O24tVjYmQq4advjHQJP0NiZDczfrpipN3fqmIE/x58fIgxjnEh9vytHK9s9zlFxs9eCj9976VFGT95T7GGpfADT454YVSPMT0G+X8plSL7iGpbsfg4SQlIQAJtAgo/3hMSkIAEagLDhZDN5Dh8vunBwC/7ddWaNoenFH+bHxXTUcyElxFcVpHNkJ+BjwWGqbW3TleWwryn4339S8Z6/GR/Qz1+csPZJcrhIcKRMr7/h2X8bOadvhejHhMjUwk/fWOkS/jh//rGyFiPn74x0u5vFTGS6wXVsqg2hSBRt3ZGS3r8IIK/uuU5lmbLLy6lyv9bPH66/G/yWFx9rGneUbYhGT/cE4z9D9VkOFaF6MIaOu+oV997adHrycSkCiJHJrM/1tU3RQSVF7/fYs388VA714yfvVjq7FMCEtgEAgo/m3CVHKMEJDAdgeFCyHRjXGVP4+abT7upCPPWkk2To+P7BTNOMm3wsOE4BD43tKmFH8rAUx0rDaLralxkAOVRL8xJMUVOX4nc+PStWDS2qlf2x3GuuqoXR7bwAGLzs6iqV24CyXai0hjZTTSyfd4RER9ojkXU1XJWeUf5WYcSGBojUws/y8YIsyNe8Kqphcm+MTK2qlffGJkn/IyJkRRV0o+L0uPZslofvjOZhVNX+qorbPGeLGtOOXNELTJeEGiJWUSirsp+qxZ+GB/rBSJ5vV5znI0y82Q21etGW5zPfy97LzG3c0pfrGlZ7ZD+yNIkM7H2IktTf/zWEHmyUamQKpMYbevx4wosAQlIYA4BhR9vDQlIQAI1gXFCyOaxHDdffkHnaSxlie/c+C7gm0P6PZsWqsiw2eLJ9cGyUbx9YuEnjx7gRYS3TVbI4on5MU2ZZSrcnBARacrM8N5dhJGLy1Plz5Ry8Wx22VxwTIyn8JR2x8D1xCJo0QfVlWhd/ipsiniCjQiWnBgDx6b4TASZK0qZd76bySCgkhjiExW8qNLD0SFEHI5ZLarqlcdYXhYRXymlnXlyzvu5BhxFwRx1iDH35t3jY0c87mjb0BiZSvgZEiP4XSHi4qtCTFFF76ZyPy0bI10ZKrsZI/OOeo2NkRT28MyCA5UDH1/WBUy3+XvtO0MVQMSm06vYJLuFdQAD+9eX0uqsAYjpCOc/LfGO4TExfH0xa7+yym5ZRcYPkZIZmojMzAfBCSN81nTmxv/Py/gZci9hzgwf1lLWKkQj/o5fEse4OKLaPuqVYyPDCiNt2HHEjnWRhxDpfTY28n2/BCQggX1FQOFnX11OJyMBCYwmME4IGd395B+wmvlS6YUS5Mc3T23ZFNJ4+k3p809HBE+x6zZVxg99YjbKZurUUmEH01XEHMaFuStPjtkoIMrQqMpDVRwEHTZcJzdPuzEP5fsS0QYRi3nyOo6QUXKZz7qtmuA8Y10EGThh+Er5d8bC5u38Znxk99SN/vDAOKNU4WJjeUGzCbs6Ii4s4lOWQO7qj7kxr5eXsV5X5n1pqYDDZotNLyKUbRGB1ZhZ942RqYSfITHCBp/y5RimEwdkWiBE9omReULFbsXIPHPnsTGCsIcYg5BDtTziFC8xYpTKe5cU8QJhONcI+LEGkEWDqML6wlqJb029DpARwzpENgyfTQynn9CnSvn4NDJelfCT15Dry3VFlEYAIhPytJbZctdx3L7rLfdfXnPWaI6UsSYheMGGBwi1uXO9JvJeXkv247WlGuLDm8zTU5qsqVtc1CQgAQlI4PBfLGUiAQlIQAJJYDVCyObw3Lb5bs6VmTfSY5ujaJc3IhYCTl22efNntq4zWI3ws66z24/jMkb241V1ThKQgAQkMIqAGT+j8PlmCUhg3xHYNiFk2+a7GTcsGQRUQiOTh4ygbOnRw3E0s3WmupYKP1OR7tOPMdKHlq+VgAQkIIGtJ6Dws/W3gAAkIIFDCBwuhLSrh+w3YKTmU2Y421Uxm3G8yLZ3BDjugMcQfhsIPzc2vkP4e+BNdFzxIDq7lIzeu1Geddar4o47OIpyaDtw4LLY2akFq0N/PpthWtvd1vG9OzuXx4EDeLVk+07MZhwftO0dgc2Ikb3jY88SkIAEJCCBQwgo/HhDSEACEqgJHC78bBsfhZ/1uOJtrxO8NtLPAp+fujT9tCM+PAOmLfycFzs7eJwc3mYzKqdhxNrdDhxYx/ficYK/U7ZrYjZ73bTQ7a2DwPrGiJdLAhKQgAQksGYEFH7W7II4HAlIYI8JKPwo/OzxLbj23R+eAdMe8rkxm13UOY+DB+8aRx/9kwVzXL/3nnnmSXHUURy9y/bdmM0wurVJQAISkIAEJCCBjSCg8LMRl8lBSkACkxFQ+FH4mexm29COti/jp52lZMbPht66DlsCEpCABCSwrQQUfrb1yjtvCUigm8Ai/5HtYHarHj/bcaEHz3I2I/uFssndbR19ehjp6ryFbojZ7LzB/HyjBCQgAQlIQAISmJiAws/EwO1OAhKQgAQkIAEJSEACEpCABCQgAQlMRUDhZyrS9iMBCUhAAhKQgAQkIAEJSEACEpCABCYmoPAzMXC7k4AEJCABCUhAAhKQgAQkIAEJSEACUxFQ+JmKtP1IQAISkIAEJCABCUhAAhKQgAQkIIGJCSj8TAzc7iQgAQlIQAISkIAEJCABCUhAAhKQwFQEFH6mIm0/EpCABCQgAQlIQAISkIAEJCABCUhgYgIKPxMDtzsJSEACEpCABCQgAQlIQAISkIAEJDAVAYWfqUjbjwQkIAEJSEACEpCABCQgAQlIQAISmJiAws/EwO1OAhKQgAQkIAEJSEACEpCABCQgAQlMRUDhZyrS9iMBCUhAAhKQgAQkIAEJSEACEpCABCYmoPAzMXC7k4AEJCABCUhAAhKQgAQkIAEJSEACUxFQ+JmKtP1IQAISkIAEJCABCUhAAhKQgAQkIIGJCfwfVXBjU4ZpkIE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data:image/png;base64,iVBORw0KGgoAAAANSUhEUgAABH4AAAI+CAYAAADKPc1PAAAAAXNSR0IArs4c6QAAIABJREFUeF7snQmcJGV993/V3TOzC7sLC4uA3Cg37Il4oaIYTbyNGhOvBMU76iteKOzOM7uARBBUopF4IiqKimfyesbE4AUoAh6vYqKo8YwiyLnsdL3166mCoraqu2eme2a65/t8Pr2901X1HN/nqZp5fv0/IlEgAAEIQAACEIAABCAAAQhAAAIQgAAEhpJANJSjYlAQgAAEIAABCEAAAhCAAAQgAAEIQAACQvhhEUAAAhCAAAQgAAEIQAACEIAABCAAgSElgPAzpBPLsCAAAQhAAAIQgAAEIAABCEAAAhCAAMIPawACEIAABCAAAQhAAAIQgAAEIAABCAwpAYSfIZ1YhgUBCEAAAhCAAAQgAAEIQAACEIAABBB+WAMQgAAEIAABCEAAAhCAAAQgAAEIQGBICSD8DOnEMiwIQAACEIAABCAAAQhAAAIQgAAEIIDwwxqAAAQgAAEIQAACEIAABCAAAQhAAAJDSgDhZ0gnlmFBAAIQgAAEIAABCEAAAhCAAAQgAAGEH9YABCAAAQhAAAIQgAAEIAABCEAAAhAYUgIIP0M6sQwLAhCAAAQgAAEIQAACEIAABCAAAQgg/LAGIAABCEAAAhCAAAQgAAEIQAACEIDAkBJA+BnSiWVYEIAABCAAAQhAAAIQgAAEIAABCEAA4Yc1AAEIQAACEIAABCAAAQhAAAIQgAAEhpQAws+QTizDggAEIAABCEAAAhCAAAQgAAEIQAACCD+sAQhAAAIQgAAEIAABCEAAAhCAAAQgMKQEEH6GdGIZFgQgAAEIQAACEIAABCAAAQhAAAIQQPhhDUAAAhCAAAQgAAEIQAACEIAABCAAgSElgPAzpBPLsCAAgXkh8HRJ759hy8+Q9IEZXtuPy4pjOVbSV/vR0CKu84GSLs2Nf5OkLQPAY9d0rT4y7ev5kl4u6dYB6PsgdbHb58mVkn4o6ZOSPi3p5kEaJH2FAAQgAAEIQKD/BBB++s+YFiAAgcVDoNuNWhkRhJ/pr5OGJDOfkLQ83fi+W9JlknaR9E5Je0j6a0k/nn71fb8C4afviAe6gZk8Tz4v6e+T++LagR45nYcABCAAAQhAoKcEEH56ipPKIACBRU5gJhu1DBnCz/QXz4bUwmHPNpd+WNLzJN04/er7fgXCT98RD3QDM32e2PLn+ZJ+M9Cjp/MQgAAEIAABCPSMAMJPz1BSEQQgAIGW9QmuXnO3EDLeL5H0T5J2k/SwxO3lbyQ9RtKXJL1a0rfnrkvTagnhZ1q4Ft3Js3menCjpXYuOGAOGAAQgAAEIQKCUAMIPCwMCEIBA7wgMU1ycYRpL72a4tzUh/PSW57DV1s09uDQROB8k6TRJ98kBeJukV0i6bdigMB4IQAACEIAABKZPAOFn+sy4AgIQgEAVgW42au3o+ZnsILlvTE/6gaSnJK/vlVx0gKSLJN03PeagwI51M5k71/Xtl8S3sRvZoyXdLz3mYLD/IumDSfyb/ycpLqm/3Vi6Ce7rDem5qcuJq79K0lPTILTF5vaV9KxCHx2s9uuSLkgDIG8r6WMtHf+zE5cvu32tS8/5g6SvSfqEpA91CHbrfh4n6e/SuszL19ta6JIeBMvNxuY5OCQd/3tTa4yDuwju3Isxdlpzh0qyhchDcwy9Rv4z5f8dSc1cJVXzv3vC7qWS/jJdd/8hya527yuZg9msoR/18D7pN9/ZPC2n8zx5cDJ/5p2Vj6ZzekNh3jJrOItEjoPlks2142NdXfI8yPfjc5J8vz02nQOvad8rZyfPl8+m9Y2la+lv0/Xkc1yuk/TN9J78V0m3F+D4PK+XNennDih/RVqX2zw+7bPbs4XfZ0rqyKrM7rtHJM+BtWkMMB/7hqQvpvffTwvtF9ek71k/Qx4v6ZmSLNS6OMi944e1a9919YK12bu4ridLekj6fLI735sr5isb1o6FvjsOmufazzXfkz8rWZx5MTp7Zvt56Oezfxf5942fzR9LLCzfmrjR/jKtY//Cvd9pjhbyfTebe5ZrIQABCCxYAgg/C3Zq6BgEIDCABKazUasa3jHpZiOLW/MCSc6aVCz5tv6UCCtPTDdg2XkWNPyNv12d/Ad/WfF150k6MznX/8+XuRB+HJz5uam1QrYJLevnhelYfpc76E3N69JXu6XSLtjt+mQj+Zbchq6snssl/Z9UhCoTyKra9u9XZ716Uyr4FM/zpsqb83wWr2JWr16MsR0b13+ypJe1WSO+/oz0lWWLKm6Q35GKRB6LhbNi+Ygku+PlY87MRvjxxrMX90m/+c72ETad58mfSfJaz0pR+Ll/KpZkokrV88D31Nsl5YXWfD8smnxF0uZcBfnnj90tLVxbKGlXyu7povBjAdHPtaq6bNXk51s+i5nvO19zTsVazPpkEeqkRGT6eE7oKq5J3xsWlC14lBWve59jYSRfesXaIpvHaNZl82bu/v3gLwCKz6Yj0t8bmVhV7L/77PE7k2R+rovCzz+mwcLL2reId0Ii1h3WhnfZHC30+2629y3XQwACEFiQBBB+FuS00CkIQGBACUxno1Y1RP9R7D+2bYHiUvbNffEcb16ek2zgr0+v8fE3SHpRlxzL/jjvt/Dj3z/+FtubzCphKt99byZPyX3DP534J2axMRGJtuYq9DfntiYqEyqK2LxJtPVC3qKiE9qj07nrpv6srqLwM9sxtuujRTcLgxb9uikWvyySeYNZ3CD/VpKFxnbzmL/e7c1W+OnFfdJPvt0w7XRON8+TnRILFlvGjBdcvWxtZ1HCa/4ekixSPK5Tg6lVzhMk2corK5042frmValbmYUYC4XdFIuBftZlpSj8/CoRL9oFbvd1T0otWKrqaNcP38+2ZMksX4prspsxuP8e863pyb1kbWHH9brOqmLxxc/Rn+ROOEiShbXMGrTq2jLhqOh+2omBLag8R1XPObdh4c4WSt2up3ybZc/uTn3iOAQgAAEIlBBA+GFZQAACEOgdgU4bpKqWiht+izh2JXDx5sduFd/KXexvc21F4W9aXfzNrTd6WXH68n/ObcTtmnBq6lZklx1bunij6ADIWSluzPst/BQ3ebaA8Qbq39IO2RXFY8o2L+bgDalTta9MXTX8zb6LNz/uv4/ZhcAuS97oZpsRf3Pu8fw+Pd9WCbaiyq735sRt2XXBIsaKVEgzs8wSyQzt+lF0DymbU7u6eMNit6es+Ft51+cN2s6plY3nIF/y62C2YyzrV/4zuwbZDS7bWNtaxMKaA2FbFPrzVOjJGOY3mGUbZB+3m6ItpEZSVhbrMjGoKGDOVvjxWGZzn/Sbbyf+3Ryf6fPEdecFEVvO2DUnK3YJtUWMM915Hmyp9cLc8WKGwWI/fL94rh3IPu+uVXQ/tTupz/txuiYsUNjCMFsTvgd9PBNNis8Edym/Li1ynV7oaz6WUdFV1v20uOl+OtaR17It8Oy6lRWLZr63XcrWta3LLGr5GeJnp4PH+97OLGCK1pa9Zu1+2Y3O8/XrZB6PSp/teVHHz3u7yLn42WNGHreLLXvcfx+/JWFx70Sk/Yfcs6/4XCsTfvLt+9lql8C80JO14Weci+fUfcjK61Ph3W7Ig3Df5brOfyEAAQgMDwGEn+GZS0YCAQjMP4GZbtSKwk9xA+U/4i1MZOb8+Q1vMQ5Q8Q9rCyrecPm8fNkjFZcc+8fFMXGeln7j75/7Lfw43bStfVy8eXL8iryrij+31dOj0jg7jjfzi9Qtwb+7LMg4ZpHjBlksctycrBTjCxXHVtyc2RrIli95lwe3YQb+5jwrRYGtasV5c2VRxW4iLt4AO4aON25VffTn+XUw2zFW9c2f19PN/mvTk7w2vHl0fJes+By7/dwrtahwrBX335vf4ga5bP68Sbd46Xl1sYuQ11fmrtcL4Wc290k/+bZjP51jM32eFC34RpN4Xo4n5XvJ8W78PLGQmpXiZr+4zov9sHvQi5MNfj5+kOuy6OrnimNmWXiykJoJuT5enPOiGFgUfsrWZfEc35/uS+aq6nvf4ojFcrdn0SPvClYci0WgT6UgytZ10VrFpzpukPueCVh5YaPXrB2Lx5ZRFumyUhxD3h24yKf4u8N1FM/JC33FtVC0Jt0hjS3k51lWivHlHDPs4nQefE5e4BuE+2469yjnQgACEBgYAgg/AzNVdBQCEBgAAjPdqBWFn+LGPP/Htzcb3lBlcS+K35pbbPh0zpLDooa/fS2LT5MXX7INzRdSzv0UfpakcUAyV7R/T0WWLFDoTKc623g+PLWCyr6VzweW9sbMIo+/lXZpF3T6nmkMDG9kXYqbzKp+FjdPVXGainFZiuugrP5uxtiJn8VBjyUT/bodV1ZvcYNcNn+dgnv3QviZzX1SxagXfDvx7/b4TJ4ntsawi1c+HlZVe5lIYoE1b/HTyeXQgqDFjm6LLcj2Tq1MHE+qyhKvKEhYOPT5tlSpWntFa76qPlmIdPB3P3PyMXvyokdxTRbFyqzuVen9Y6s4Fwu7fh5nrrZlfZgpa7uYWvzJl3bZAO3Ol3eryls0ZXUUxZu8W2A3mQb9OyUf48lus477VDVHxd9R/XqudbseOQ8CEIDAoiSA8LMop51BQwACfSIwk42au1K24XcGGws+Fnr8bfZfpC4JRWGnGOPCFjC2NslK/hvt4rDbCRT9FH6KG6zpCg/ZOLxJ92bRQZTN6wE516z8WPPiTlH0KIuhlF1bFC+6FaiK7GwhkAlq+X6tTi0HHJOjah3MZIydlndxg523WOh0rY93M39zIfy4LzO9T2azhjox6hQrpuhKVVVfN88Tu9l4fV+T3vd2uctnYMvXbRdGp3635Y8DEGdZ8IrtdxJ+OvXfQo/rtjBiUcCBuMviPxVFm+K6LEtJX2RbJfw4Lo7dsvxs8FizzGLFsbYTfqoEi04WhW6jV6zzblxZ39uJM0Uxv9Na9fH8M7BYd9lc54Wfa1Orvry1YDeibj+ea92MlXMgAAEILFoCCD+LduoZOAQg0AcC3QRj7bbZosuWzen9LavjxmTp3osuTK57On1ot4GYS+Gnm2+Ei9wsljjuRT5OkYMwW5zxN/CO32MXN5e88NPNpiRrq5N40e2Gvexbd19b3OgWN9wzHWOnNdap3U7Xd8OwE7te1OF+zvQ+8bX94tsv4adqHXWar6rseQ5u7LTqjn2VxRRzXZ2EnzIxIuuD3S8dBNwxurLiODkWaOyu6eeXxSeXTsJPmSDeSfgpy1Rn4dyxbOzSZUEmH9C8F8JP/vnSa9Zlc97uuV20xum0NorzMF3hp8xistO93a/7rpuxcg4EIACBRUsA4WfRTj0DhwAE+kBgOqJLp+aLgUo/m8Z6sHVGFjelGFvBdRZN/QfB4qed1U0Zp2JwZgs9dj/5bmrt0O4b+WLsmbmw+Kmag3YWP7MZY6e1VRR+8q4ena718U4bO58zV8LPTO+TfvJdaMJPPti7RRDHdrKVXRY3ZroxfqoEqGI2Kbud+RllQbYsG1ynGD/TFX7s+uf4RA6+7OJ2X5kKwVkA6enE+ClzNStb23lLwLlg3U74sQurBfHplLwA12/hp5/33XTGzLkQgAAEFh0BhJ9FN+UMGAIQ6COBXgo/7mY+e5c3bP4214FMvcHKu3/lhzQfMX7K3C2KsYjy3wwXY/yUWS61m6aiuFWMMVGMYZHv33zE+KkKCt0uxs9sxthpiU/H3a2srn4IP9NdQ/l+zeQ+6SffhST8FIXOMjHDGd5s/ZOVTlm9qoSfvOhg17O/SoKG/79cvd70fzDJLugYXC6dsnpNV/hx7CDXb5dPF2cv8ysf38zp2y/I9aldVq+q51LV/eNq8wHN+8W6nfBTdPWdrpVYv4Wfft53nZ57HIcABCCwqAkg/Czq6WfwEIBAjwn0Wvix28I/ptmtil0tZlvJjhcDj3ab1cuBTL0pyrL9tBtLceNTFvvG1iyONZSlnC+6BBRjUZTFknCcEFsMOHDol5KN5PfT1M+dgou6TacWzoI7F0WF4ti6zerlTDbv6mLNFDegZVm9PLe2tHlurr78Rne2Y2zXzWJQZM+5LRXyAVp9vWO0OLiuXWQ8x/+VWFZt7ZHFTy/WUDbGmdwn/eTbxRLp6pRePE86BUy2a5KDQfs+y8pMhJ+ihVeZ8OOYO06tvmfaUK+Fn6JoURR+yu65TuncHbTZWczy4lFxHFmMLGfzc9r07LlTFH56xbqd8JMXQY25LKtXu8XXb+FnEO67rm5OToIABCAwaAQQfgZtxugvBCCwkAl0E4y1qv9VcW6Kqcez66syRfl4Pt27f3Z8i1OTb9ovTV2h1icbmfFCfJznpd9WZxucdpvOosWO2/Amyy4GNyVCget3JjEHNc5KUfgpbkgdB8Sply3SOK26rZq8oXKsnqxkmxj3NUsF72MWmHyts4KVtf2tVNj4cVqRN57OlJNZHth6yiKMs6X9No0DYoZm5rTxLl9OM/f8TxcL0MKK+XqTkxULUa7vJ2nKa1sB2Q0lX/LCT1EYm+4YO3XTVh6uM9uEe424P07b7nK0pLOToNTeCGYlCyTeC4ufXqyh/Bine5/0m28n/t0c74XwU8xMZ5HPa89uVraM873kdZcPvlzM2tVNP4piosfnWGR+Dvj+slhiF6xMFPHxYjasbmJPtYvxU3SddDp4ZytzbKHd03EX77l8vKIySy27i/m+/VjiInd7Gqj6TZLum05gXjSdK9bthJ+xlLNjKbk4+PcpqSWUXfssfj0tdRf+vykbi3QWdF36LfwMwn3Xzb3JORCAAAQGjgDCz8BNGR2GAAQWMIF+CD/FzYSH7w2NUxJ/r4KF/7j3JitLl94JmbPnvDoRT27Ondhps1e10a5qqyj8+PePgy9bwCnL+FOsx8KELRF+mooS3rhmaaE7ja8sAKndw+zy0U0d3vw5rXLeHaZTm8V4J53O9/G88GPhZbZjbNemrQ8spOUD3bY7/yOJNZg3bU5Z3Qvhx23Ndg3l+zvd+6TffLuZ707ndLoHO13v4xYCLL54rrstnYI7V7kPOZaVYwd1cz+7L70O7mwrMgvo+XTtncbcLrhzp2t93OKWhRWLQnPFulPKdVs8vicnTrUbh0U5i39ZJsh+Cz+DcN91M++cAwEIQGDgCCD8DNyU0WEIQGABE+iH8FNmPdJNFixvvuzC8ZI2GzH/0f/mdPOfF32MuNOms5O4ZKHAljaZsFAmvlh8cDu2FMosa8qm16KPv8H+dnrQ1zmeiC1qyjaZn5f0jlRIOSq9pphS3b//nObZ397nMxAV2788bfsbM1h3jrdkK6LMOiBfhdnbKsiptTPLo/yGuxdj7NRlu+dYELDo126zbrdC87YA5tIr4acXaygb43Tvk7ng24l/p+Od7sFO12fHbUljF8W89VZ2LIsdZuHM68DF4o1jiflYN8+CrC7Pp0UmuweWFddrKxPH4XEppgKfrcWP67Ql2z9XpG/3+rVlorOKnZD2IXPTmixZ136GfDMV0cueTxbM/QyyVc1csu4k/Lgvfrb9U8HCqjgn7retv+zKZitLl34LP4Nw33V7X3EeBCAAgYEigPAzUNNFZyEAgQVOoB/Cj4d8jKRP5NxyMpebTjj8jLdFi4OsWvhwPd7gX5m6WXgD5uCr+fgVWZ3dbDr9DbfTqdud4vh0A+RYPJdI+rSkJ6QxPVxnmfCTtbVvGl/o0ZKcDtrFrl/u5yfTuorCVC1xv7LVTta2N2Zu2y5V/vbaG4x8oFWnmPbG1t/M54vFD28EbX3kzZI3n94Q5cdRbLsT9/xxB7S125jnwDGLstTWznhktzHHPHlkekHR0qJXY2zXX6+RQyU5ftFD0z76fLP3nHmNOPZPnluvhB+306s1NJP7ZC74TmetFM/t5h7stv7iOrQI4thNFoSuTkTax6b3muuz+5Lv3cvSyqfTj2w+vZ4yocn3kl0rnTp+j0IA5nwMml4IP+7y/qng7eeJ6/Q9ZyHaY7XFYD4ItYUd3/t2wSxb1+6fY/dYzLJF00jqOuvYa46LVnyeuP1+s+5G+HE/nLre1k+eSwe89jPSzzaL2f+WPid/VlhA/RZ+3NxCv++6vac4DwIQgMBAEUD4GajporMQgAAEhpaAY/PY8sdijos3i/5G3ZvT7NvooR08A4MABOadQDeC5rx3kg5AAAIQgAAEZkIA4Wcm1LgGAhCAAAR6TcDBfi3wNFPXp/cmwYWXpd/GOwgsBQIQgEA/CSD89JMudUMAAhCAwLwSQPiZV/w0DgEIQAACJQTyG7BihiGAQQACEOgHAYSfflClTghAAAIQWBAEEH4WxDTQCQhAAAKLloB/DznOzq1prCH/35l2nC3H6dkdX8RBoikQgAAE+kkA4aefdKkbAhCAAATmlQDCz7zip3EIQAACi56AhZ5z01ThGQxn0LJ7lwPCFoOPLnpgAIAABPpCAOGnL1ipFAIQgAAEFgIBhJ+FMAv0AQIQgAAEIAABCEBgPgkg/MwnfdqGAAQgAIG+EkD46SteKocABCAAAQhAAAIQgAAEIAABCEAAAvNHAOFn/tjTMgQgAAEIQAACEIAABCAAAQhAAAIQ6CsBhJ++4qVyCEAAAhCAAAQgAAEIQAACEIAABCAwfwQQfuaPPS1DAAIQgAAEIAABCEAAAhCAAAQgAIG+EkD46SteKocABCAAAQhAAAIQgAAEIAABCEAAAvNHAOFn/tjTMgQgAAEIQAACEIAABCAAAQhAAAIQ6CsBhJ++4qVyCEAAAhCAAAQgAAEIQAACEIAABCAwfwQQfuaPPS1DAAIQgAAEIAABCEAAAhCAAAQgAIG+EkD46SteKocABCAAAQhAAAIQgAAEIAABCEAAAvNHYDEIP3VJJ0m6l6SXS7q1A+6GpJMlPVnSUyX9sOT8/SW9TtKTJI1I+pKkN0n6iqS4cH4t+fxhaZ3HS7pO0iWSzpX08/mbelqGAAQgAAEIQAACEIAABCAAAQhAYNgJDLvw4/E9VNK7JX22S+HnEZI+Kum/K4SfB0p6l6Qlkj4i6XZJj5NkMegFki7KiT8WnV6WLKIg6TuSviBpL0lPkXRtIgKdkLTxg2FfZIwPAhCAAAQgAAEIQAACEIAABCAAgfkhMMzCjy1tbJFzlqT9JJ3fhfBj8eb9iUBjceeqEuFnhaTzEnHnkIJos3ta/ypJz5D003Q6V0v6kKQvS3q1pJvTzx8i6YJUYDolFY/mZwXQKgQgAAEIQAACEIAABCAAAQhAAAJDS2BYhZ/dJL1C0otSKxu7eX2jg/AzlrhtnS7pQEm/l3SfEuHnGEmfkHR26qqVd+uyG9fHJb1Q0gckma1dy16ZWPs8QdJluVVkS6Dx1FKoyp1saBcdA4MABCAAAQhAAAIQgAAEIAABCEBgbggMq/CzMbGueZWkNyQuWO+V9M7UCqddjJ+/lrQ5teRxTB5bCxVFmedLentiwWOLHcfzyRdbFX1Q0jfTeD4Wkt6aWALtKelpkn5XON/uYZ+U9HhJn5qb6aYVCEAAAhCAAAQgAAEIQAACEIAABBYTgWEVfp6dxtS5UtIuqQWO3a+qhJ/DEnew90j6mKRzcoGbi8KPBaUyQchrZte0nd8mIs+LJY12aNfuZJemcYHshkaBAAQgAAEIQAACEIAABCAAAQhAAAI9JTCswk8eUibIVAk/O6aWQXYPs0XP9ZLKBB4Hc35jGv+nzD1rB0lvTgI/75MEbn568v+VaXyfKyoEp0MlXZwGiN7S01mlMghAAAIQgAAEIAABCEAAAhCAAAQgkMahGXYQ7YQfC19/kwBw1i27Y1mkcSkTfpamcX3uV5HtKzvuANEWfhzo+cNtYgs5QLSP28oI4WfYVyHjgwAEIAABCEAAAhCAAAQgAAEIzAOBxW7xYxcvp1+3m9dbcmnYsfiZh8VIkxCAAAQgAAEIQAACEIAABCAAAQj0lsBiFn6y1Owm+hJJN+bQVsXy6VeMHweFXj6LqXV2scUwl7NAxKUQgAAEIAABCEAAAhCAAAQgAIGhI/CnJKu5X5VlMYgFVa5emavVmg7TflXOtetZki6QdKykrxauK2b1ahRi/jhFfL7ks3p9eRZLz4KRhZ+bZlEHl0IAAhCAAAQgAAEIQAACEIAABCAwmAQQfiqya+0hySncnXa9WB6cpFpfJ+nCJODzr9Igzb+WtCF5fVrS2Wm8HwsuWfkzSZ+X9Iy0PX/uLGJOK/8ESZflzq2ncX0eVREvaDpL7Z6putd2oqdTIedCAAIQgAAEIAABCEAAAhCAAAQgMBwEFrPFT7sZrHLpcqYup17fV9KJkr6bVrJ7+rkDOlv4cQYxl6MlfVTSv0p6Tc786iGp5ZCPnSLp9lksJ4SfWcDjUghAAAIQgAAEIAABCEAAAhCAwDATQPgpn912sXwy0cZXfiQVbey25WxeL0iDRWeWQHb3eoWkMyX9Z5IK/guS9pL0lCTz17WSTkgsfn4wywWG8DNLgFwOAQhAAAIQgAAEIAABCEAAAhAYVgIIP9MXfnzFUakb1+MljUj6kqQ3SfpKLjNYVrPFHwtDL0rEn+MTsec6SZekrmI/78HCQvjpAUSqgAAEIAABCEAAAhCAAAQgAAEIDCOBxSD8DOO85ceE8DPsM8z4IAABCEAAAhCAAAQgAAEIQAACMySA8DNDcAvoMoSfBTQZdAUCEIAABCAAAQhAAAIQgAAEILCQCCD8LKTZmFlfEH5mxo2rIAABCEAAAhCAAAQgAAEIQAACQ08A4WfwpxjhZ/DnkBFAAAIQgAAEIAABCEAAAhCAAAT6QgDhpy9Y57RShJ85xU1jEIAABCAAAQhAAAIQgAAEIACBwSGA8DM4c1XVU4SfwZ9DRgABCEAAAhCAAAQgAAEIQAACEOgLAYSfvmCd00oRfuYUN41BAAIQgAAEIAABCEAAAhCAAAQGhwDCz+DMVVVPEX4Gfw4ZAQQgAAEIQAACEIAABCAAAQhAoC8EEH76gnVOK0X4mVPcNAYBCEAAAhCPmCR6AAAgAElEQVS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AAQGhwDCz+DMVVVPEX4Gfw4ZAQQgAAEIQAACEIAABCAAAQhAoC8EEH76gnVOK0X4mVPcNAYBCEAAAhCAAAQgAAEIQAACEBgcAgg/gzNXVT1F+Bn8OWQEEIAABCAAAQhAAAIQgAAEIACBvhBA+OkL1jmtFOFnTnHTGAQgAAEIQAACEIAABCAAAQhAYHAIIPwMzlxV9RThZ/DnkBFAAAIQgAAEIAABCEAAAhCAAAT6QgDhpy9Y57RShJ85xU1jEIAABCAAAQhAAAIQgAAEIACBwSGA8DM4c1XVU4SfwZ9DRgABCEAAAhCAAAQgAAEIQAACEOgLAYSfvmCd00oRfuYUN41BAAIQgAAEIAABCEAAAhCAwLwR2LLlME1OLi9tv1aLtWnT5ZV9O+20fdRs7qwoukWTk7dqyZKbdfLJN8zbWOaoYYSfOQLdx2YQfvoIl6ohAAEIQAACEIAABCAAAQhAoMcENm16kmq1oyStkLSTpGWSVqY//49CeFJliyG8T9J92xw/pPLYxMRrFMfPLj0ex1dpYuKv2tR7pqSlkv4oyWLRjYrjG1Wr3aBa7b+1ceO1PabUs+oQfnqGct4qQviZN/Q0DAEIQAACEIAABCAAAQhAYJESCGGFtm3bXfX67opjv99DcbyrpF0Ux7/VxISFkvISwj9K+rOKo9cphEe0ufZdko6dofCzUXH8jIprL1MIz2xT76WSdqs4/lGFcEqbaz8o6QjF8e2Kotsl3SbJ7359XSGc3YHVqKLoNjWbW1vvrqPZdF3/TyF8qtMKRPjpRGjhH0f4WfhzRA8hAAEIQAACEIAABCAAAQgMDoEQ7qlGI9Kpp/5PG0Hih20G9N8K4S/aXHu6pCdXHP+dQqgWdiYm3q44fmjptVF0q8bH17Zpd4ukKqueryiE57a59lupZdL2p0TR+zQ+7jGVl4mJSxTHR1T0+XMaH39p5bXj45cpimwVVVb+XSE8v9PCQvjpRGjhH0f4WfhzRA8hAAEIQAACEIAABCAAAQgsPAKnn7677rjjCEWRrVHserW/pP3Sjn5CIbymjZjxtdTCp+yUmxTChjbXvkpxfGLp8Ti+WRMT6yuvDeGtkh5eIaJ0En7eIOnxFXV/XiG8pE277YSu8xXCOW2u/RdJ964Y76c1MfHKNqyuUByXxzSSvqQQXtRpYSH8dCK08I8j/Cz8OaKHEIAABCAAAQhAAAIQgAAEFh6B9tYkVyiEp7cRMz4u6fDK4zfcsFbnnntr6fGJCVupPFfN5o2KIsfLuUFR5Jg5fv+DxsfPraz31FMPUqPheEBlpakQrmjTZ4sv+0raQXG8g2q1pYrjHRVFdU1O/kibN3+u8trx8Y+qVluhOLb1zc53Oy+KztH4+Plt2v2SpL0rjl+sEDa2affbiqIdK45/QSH8faeFhfDTidDCP47ws/DniB5CAAIQgAAEIAABCEAAAhCYGwIh7K04PrwVPNnWMyG8vY0gcZGkKuua3yiEB1deW+Zy5fai6EeS/kvS6xXCTXMz6HloJQQHpF6hen0n3XrrH3XGGb9qw/lExfEq1WpjCZcxxbHfl7T+L9nFzAGry8vExLtbQtPUNXddF0X+/7+3dRNLa1wMwk89ibZ9kqR7JSriyyWVKY42Z7NP3V+mZm1XJsrlxZIcNOp3JfR9/uskOdL4iGxeJb2pNWFSXDi/lnz+sCR408mSjpd0naRLksjlVjB/3oPlifDTA4hUAQEIQAACEIAABCAAAQhAYCAJTEwcrzheJ+nIVgDhqUxZWbk2sYB5TBtR4QzFcbsMWtUZskLwPteBnH+tKPqtliz5zWJIjT6Ia2TYhR+Pz0GfrJB9tkL4eYikCyTZZ+4jkn4m6f6SfHN8UpJN0H6Tm9wHpoKQ1Tmf7yjcj0t9IV8gyYppJv5YdHpZcm2Q9B1JX5C0l6SnSHKqtxMk/WCWCwfhZ5YAuRwCEIAABCAAAQhAAAIQgMDAEgjhw5LaBTRuJ944zs6r0rHfmAQ+/n5qoPAzRdHPNT7+fweWCx2/k8AwCz+2tLFyeVZqxWN/u6LFj/0C/bl9/Lzgv5uS8bVPk/S21JJnQtJkqpyel4g7vnHyos3uaT2rJDk13E/TelZL+pCkL0t6dXJD3Zx+nolNH5XklG8Wj2ZaEH5mSo7rIAABCEAAAhCAAAQgAAEILEQCdiOK47Utdy3pHhof9560vExMnKI4flbl8Xr9cdq4sTwwsePl1GoHanT0+zr11F54pCxEmou+T8Mq/Owm6RWSHN3aVjZ28/pGifBzP0mfT1aBLXLsepV303LApnemlkAOaPV7ScckSuonkhRuZ5ecbzcuB7d6oaQPSDJbC02Ozv0ESZflVpstgcZTS6GnSmoXHbzTIkX46USI4xCAAAQgAAEIQAACEIAABBYygRDuoShy+nPH5XHAZO9h82WdQrildAgh2APFBg9lxTF2XqIQvraQh0/f+ktgWIUfR8S2uZpTtb03FXBshVO0+HEaNwswTlFngShfdpD05sSta5/ELSsTfuz25cBYtthxPJ98ccq7D0r6ZhrPx4GWnGZuz9R6qBgryDenXcnch0/NYpoRfmYBj0shAAEIQAACEIAABCAAAQjMO4HNm9eo2XSc2fISx8/RxMSlpQe3bDlAk5MXK46vUxT9j6LIe98faevW7+r00x1jlrLICQyr8PPsNKaOgzTvklrglAk/7abfQbEcw8cCTyYYWVCy+1iZlc6uaTu/TQJCv1jSaId2HSvIN67jAlWnfeu8QBF+OjPiDAhAAAIQgAAEIAABCEAAAvNHYPPm+6jZnFQI367sxMTE1Wnmpu1PiaK3aXzchgkUCEybwLAKP3kQmSAzHeFnx9Ra6JlJ3J8np+5gDub8xsQyyIJNmfBTtBBy/CDH97miIqj0oWnmMItLW6Y9c3ddgPAzC3hcCgEIQAACEIAABCAAAQhAoOcEQthfUfRAxfGxSaIhhxjxfvGLCsFGAuUlBIcMObrkoFOjv18h2MOEAoFpE0D42R7Z0jQQs+P+OAW7xZ5tkvy54wD5pi0TfrLjTvVu1zAHenZ09bLYQm7VAaJ9/GMIP9Net1wAAQhAAAIQgAAEIAABCEBg4REIwR4dThTkBEDF8geF4AzS5WVi4hWK4+cliYd+kRoQfL3lJRLC/y68gdKjQSKA8HP32XJK99Nbwa+mAj47RtCt6Sn9tPh5UxpEeqZrx0GpF8NczpQP10EAAhCAAAQgAAEIQAACEOg/gVe+8lXaYQfHcy0vV175dH360z8rPfiAB+yim266Q1df/af+d5QWhoiA10vbNbMYxIJuXb0cnNkWPQ+X9Lo0iLMtffKlXzF+ZmOyZ7HKwo+jtVMgAAEIQAACEIAABCAAAQhAoNcEXvjCI7R8+VqNjOyn008/o7L6k076cy1fXn38pps2641vdKZoCgR6SQDhp4vgzhvSDFx7pNnA7H7VLJmFZ0m6IPHNtJ/mVwvHi1m9GiVZwfKXkNWrl8ucuiAAAQhAAAIQgAAEIAABCPSCQAhO1LM2jbfjveL6NEbPVO1Llhyjk0++obSpEBzy4669YhzfrCi6UlF0RevVbF6lELb2opvUAYFuCWDxIx0m6T2+fSW9UJL9KKuKb/pPSzo7tQ6ypU1W/iwNAv2MVGjy584G5rTyT5B0We7cehrX51EV8YK6nT+fR3Dn6dDiXAhAAAIQgAAEIAABCEAAAu0ITEw8RXF8WptTXqwQvlh5PIQJSdepVrtcmzZdA2wIzDeBxS78OOCWU6nb0ufEJIPXdztMiDN1+fx9C+dn9VjdtfDjDGIujsj+UUn/msQKek3O7+4hqeWQj50i6fZZLASEn1nA41IIQAACEIAABCAAAQhAYBEROPPMnXTbbfdRvX6dNm68tnTkp5yyn0ZGPl9JJYreq/Hx1y8iagx1wAksduHnOZLe2VJjJd/0Ze5dDrz1aknXp3OdiTb+0anYLdrYbcvZvBzB/aI05o6P293rFYk10ZmS/jNJBf8FSXtJekra3gmJxc8PZrmGEH5mCZDLIQABCEAAAhCAAAQgAIEhJTAl4thzY42k+yZfwB/QGmkUvU3j42+uHHUIdtfyF/vF8kNF0cc0Pu4QIBQIDASBxSz8ZOnXn99hpj6Xpmf/fe68o1I3rscnWcBGJH1JkjNzfSUn+mSnW/yxMPSiRPw5PhWZLkldxX7eg1WC8NMDiFQBAQhAAAIQgAAEIAABCAwRgXPOWaobb/w3SbtUjMpp0m0IUF7Gx89WFD22FZ9Hulxx/K1WivUQSKozRMtksQxlMQg/wz6XCD/DPsOMDwIQgAAEIAABCEAAAhC4O4EQdm59EMIfK9FMxeHZp/R4HN+giYljKq89/fTd9etf/1HnnTebsBzMGgQWBAGEnwUxDbPqBMLPrPBxMQQgAAEIQAACEIAABCCwoAlMWe/Y62K1pOz9noqiM9q6XGVWO1WDazQeoVNPddgPCgSGmgDCz+BPL8LP4M8hI4AABCAAAQhAAAIQgAAEygiE8JYk8/IjK+B8SiE4i3J5CeFpSSiO8fTgrUms1e8piq6W9H3F8Q8Uwo+BDoHFQADhZ/BnGeFn8OeQEUAAAhCAAAQgAAEIQGBxEjjttH106qnVsU9DcPasv6yA898K4S8qwZ122l6anDxad9zxfZ12WnkGr8VJnVEvMgKzFX5qqc/kwyUdm2TI2lvSQSlD31i/SDNZOSK6b+ayrFmLDHnPh4vw03OkVAgBCEAAAhCAAAQgAAEI9JzAS14ypt12W6s4Prr1ktZK+qVCeHRlWyE8Q9LGNn1ZoxBu63lfqRACQ0RgpsLPjpKc0crpyx/UJQ+nMz9P0mck2cyO0hsCCD+94UgtEIAABCAAAQhAAAIQgEA/CITgLMdPT4We7VtYsWKtTjqpfI8YguP6fKRw0Y8SKyC7bH1PK1Z8vPLafoyFOiEwgASmK/yMpWZ2r02Dav1Jkq15vpwIQU5zZwuf36YcHD19N0nrJD0iTWXuQ9dIsrmeU5oTIX32iwbhZ/YMqQECEIAABCAAAQhAAAIQ6BeBiYnnKI5fXVl9rfY0bdrkdOnlxXF+ougqRdF31Gx+Dwuffk0U9Q4rgekIPxZyTpP0rNRq522SviLp5i7hrJD0mJyV0EWJ5c9rUhewLqvgtBICCD8sCwhAAAIQgAAEIAABCEBg7ghMpVJfqyg6SnHsLFuHSXqoQthW2onNm++jZvP9lR2MojM1Pv6euRsALUFgcRHoVvhZKenCJCJ6LGlC0rdnEa/HcYHWp9HV3f4zJV2/uLD3dLQIPz3FSWUQgAAEIAABCEAAAhCAwHYExsf3VRS9WlF0pOJ4zxJCT1II3y0l9/KXL9VOO32ncOzXLW+QKPqearUvauNGgi+z7CDQJwLdCj/LJB2ZunP1yj3LApCDedk/86Y+jW8xVIvwsxhmmTFCAAIQgAAEIAABCEBgPgmcccZu2rr10souNJtBmzfbq6O8hLBJ0h9Uq12jZvMqhfDH+RwObUNgMRHoVvhZTEwGbawIP4M2Y/QXAhCAAAQgAAEIQAACC4HAVJat9Wo27yPJr58phFPaiDdfl7RLxfFLFIJjwVIgAIEFRgDhZ4FNyAy6g/AzA2hcAgEIQAACEIAABCAAgUVJIIQjFUWPVLN5X0XRmgKDnyiEP28j/DjO6/Elx7+jKPoscXoW5Ypi0ANAoBfCT0PSckl23WpXmpJumEVsoAHAOS9dRPiZF+w0CgEIQAACEIAABCAAgQEkMDHxYsXxSyt7fsstR+sNb3D25u1LCM+T9KhWGvWp19WVcX0GEA1dhsCwEpiN8OPU7s9OM3Pt1wWgz0l6uqTfd3Eup3RPAOGne1acCQEIQAACEIAABCAAgeEkEMLBiqINiuP7KISTKgc5Pn6souhdbSCcoBC+NpyQGBUEFieB2Qg/FnGylHzXJaKOo7Dbqqeq/EzSq8ng1fOFhvDTc6RUCAEIQAACEIAABCAAgQVOYOPGdarXNyiKjlYcb5C04s4e1+tP0MaNPygdwVln7aibb3aW5mJxpuVrVKu9XZs2fWuBj57uQQAC0yAwU+HHrl1vlfRwSS+Q9BlcuKZBvbenIvz0lie1QQACEIAABCAAAQhAYGETCOFhkv6pspOdM2x9WNJWRdHViuNrUpetXy7sQdM7CEBgpgRmKvzsKukDkn6eWPC8LLHkuWWmHeC6WRNA+Jk1QiqAAAQgAAEIQAACEIDAAiLwutftqZUrb9SrXnVzaa9C2FnSN9v0mAxbC2g66QoE5pvATIWfzOLHgs/Lkzg/t873QBZx+wg/i3jyGToEIAABCEAAAhCAwIATCGGZpNWtDFtxfJSkdWnK9JcrhH+tHN3UsXtVHP+iQnjxgJOh+xCAQI8IzFT48XWOBH+CpKdK+mGP+kM10yeA8DN9ZlwBAQhAAAIQgAAEIACB+ScQwoWSjqnoyAcUwuY2ws8WSX+VJNxxLNXvt9y2/Fq27Ls66SS+mJ//2aUHEFgwBGYq/HgAdvd6YxpE7DWSfiwpXjAjWzwdQfhZPHPNSCEAAQhAAAIQgAAEholACG+TdHzFkH6kEB5bOdzTT99dd9xxs0K4aZiQMBYIQKD3BGYj/Lg3R0p6X2qO+CdJ32nj9kVWr97Pn2tE+OkPV2qFAAQgAAEIQAACEIDA9AlMZc1ytq11iuPfKIQPVVYSwomSXtWmEadmv3H6neAKCEAAAncRmI3w88A0wPN+XQL9XJLy3Sngf9/l+ZzWHQGEn+44cRYEIAABCEAAAhCAAAR6TyCEVYqi+6Yp1Z1W/WBJtVZDcXyVJibsjlVeQjg63VNlx/9X0mWSLte2bZfrtNOu7X2HqRECEFhsBGYq/IxKOjMN7Ow0gu+V9F8d4DWT828g7XvPlxjCT8+RUiEEIAABCEAAAhCAAAS6JBDCJyUdWnn2DTes1bnnlsfceclLxrTrrt5XXd4SfEJw+AwKBCAAgZ4SmKnwk6Vzd1av5yQp3a/vaa+obDoEEH6mQ4tzIQABCEAAAhCAAAQgMB0CIeyvEH5aeUkIm1LPhvJTJiefrS1bvjqdJjkXAhCAQC8JzFT4WZmkDnQE+l+Qzr2X0zGjuhB+ZoSNiyAAAQhAAAIQgAAEIFBCYPPmo9Rs2mXrGMXx0YqinVoxTUPwl97bl4mJRyqO31Jy5DZJV0t6q0L4BqwhAAEIzBeBmQo/mavXYYmL1zMl2ReVMj8EEH7mhzutQgACEIAABCAAAQgMC4GNG49Qo/EKxfF6SUtLhvVchfCV0uG+9rW7amzsa4rjGxRFV0i6QrXat7Rp01XDgodxQAACg01gpsKPR7068WV1hHpb/pwj6fbBRjGwvUf4Gdipo+MQgAAEIAABCEAAAguCwJYth2hy8lOVfYmid2t8/B8qj2/ZcoA2bvzJghgLnYAABCBQIDBT4cdR6m3y+CBJNmv8taQvSvLDrirIs00dr0Qg6vkaRPjpOVIqhAAEIAABCEAAAhAYGgLnnLNUf/rTA1Sv/0innvrzynFNTFyhOF5ecfz7CuGJQ8OEgUAAAouKwEyFnyy48yOnQYt07tOANY1TEX6mAYtTIQABCEAAAhCAAASGnEAINdVqRyiOj229pLWSGoqiszU+/o7K0YfgbMUPyx2/UVH0dTWblyqKvqIQ/GU3BQIQgMDAEZip8LNM0jNSq59uB+1U7u+XdFO3F3BeVwQQfrrCxEkQgAAEIAABCEAAAkNPIIS3KIoeUGq5E0Vf1fj4s9sIP89KUqo/StKlmpz8qrZssbcCBQIQgMDAE5ip8DPwAx+iASD8DNFkMhQIQAACEIAABCAAgVkQCOGTSRzSQytq2Cppg0LwOwUCEIDAoiGA8DP4U43wM/hzyAggAAEIQAACEIAABNoRePnLl2rFigepVnuAxsdD5akTE69SHJ9YejyKblet9lRt3PgDYEMAAhBYTAR6Ifw0JDkImgM+tytNSXb38juldwQQfnrHkpogAAEIQAACEIAABBYCgSxOT7N5f0kPUBStVxyPpV07XiH8orSb4+PHKore1ToWRbHi2CLPV1vuW3vu+S09//l3LITh0QcILFYCFz/lKfWbr712ebxt2/IdRkeXTU5OLm9GUaMWRY3JyclGo1arZz83Jycb/n/kV7NZ93tTav0cN5uNTgJEJ3EiqtW2KY4nW68omoykbX7Pf9b0Z7XapJrNybjZnKzX69tin1+rTcbbtm2N6vXbom3bbrut0bhtybZtt44sW3bbU77+9dsiKV5Iczwb4ccPXvvIvkbSfl0MiuDOXUCawSkIPzOAxiUQgAAEIAABCEAAAguUwOmn76477vhXSY4rWlZeqxAuKT3ykpeMadddtyiK/kNx/FWF8McFOkq6BYGBJhBL0YWrV+9Wq9dXNaXdImmVms1VURTtpChaHsfx8locL4ujyEYiy2NpeSQti6QdBnrgXXY+juPbFUXObH6rJL9Pvfx5rWYB+o5IuiOO4235//uz1s+12h2xRadmsyvDmadfddU/tuvabISfp6fBml3/dZKu7WDN8zNJr5Z0fZesOK07Agg/3XHiLAhAAAIQgAAEIACBQSEwMfE1xbEzCW9f4vjTmph45aAMhX5CYJAIvP++910R3XLLqsko2i2q1VbVpN0krYr9HkWrFMerNCX0lN+fMxisRaSoVov8b2RPono9ar1HkT+v1SKb77V+rvm8SPLPtuhza1P/xLEyK5vYP7j4smbT1dz5UfE6H7lTWfF1PnPKWrBVfHyq+qmP/M9Cs+ZJnpXn9Uv4sWr31sRk8uGSXiDpM7hwzWCF9+YShJ/ecKQWCEAAAhCAAAQgAIF+Egjh3i23Len+3olpfNz7iPISwhskPb7i6NcVwt/1s6vUDYFhJHDhhg17RpOTeyuO946kve4Uc3LiTk0andHY6/VGrVZrRLVa3WJNKtJYqLFHVj372TpO6/9R5He7b7UEnhm1OZ8XTUlJLVGoJStZE0p/vlM0Sn/OjrVEpFRYilNBKjvXFd0pMuVFraydVmtWt1qi1FRbqTC14sADP/4XF1300nY4ZgrY6t4HJP08seB5WWLJc8t8Mu/Qdl3SSZLulcQYenlqalW8xCqmx+EU9XZb+5Kkt0n6lGxetX3ZX9LrJD1J0kh6/pskfSVTHHOXeKE/LDHrOlnS8al1lE1Tz035zRYdws9sCXI9BCAAAQhAAAIQgEDvCZx55k66/fZjFcf3UxQ9SHG8Z66R2xTCmspGJyYeqzg+Oz1+rZyKPY6/rltu+Zbe8IY/9b6z1AiBwSdwyTHH7HrzHXe0hJ2WuFOr5UUeiz3eG0+rRPW6xZxG671er9fSn1Wr5YUex/2lzBOBVYce+n+PfdObHtWu+ZkKP5nFjwWfKjFlnoZ9t2Y9vodKerekz1b01d88vFfSYZI+Iul/kgBwf5aIOQ9KxZo3FsSfB0pywLgl6fm3S3pcUofFIH9rcVFO/PGNZUHJmQe+I+kLkvaS9JTUNe4ESbPNKoDwsxBWGn2AAAQgAAEIQAACELg7gRDOlPTENlieqRAuKz3++tev1Nat91Mcf1Mh/AG0EICAZDcsbd26t5rNvWu22KnV9m5a5JFar9rUHrVjie1CVa836rVaXamlTkvIqddtrTMl9KTWOx0rK5xQazTUWLKk8jVScszXRDYEqtdb77X0PfusZSSUfZadY0Oi2RgK2Wqm2Wz7cnidduc0t21T8447NHnHHXe+3/n/rVu3/yw9rzk5qXhyUpXvbjc9nrqztZ2Gfgo/FlRsSmTh4qmSfjjdBTEH59vSxhY5Z6VWPOeXCD9WJicSEcbxiv42EYn+I+3XjpJsXvpoSU+WdEX6+QpJ5yXiziHp2DPRZndJrt/+jrYa+ml6/mpJH5L05TS+0c3p5w+RdIGkjyaBm06RZPFopgXhZ6bkuA4CEIAABCAAAQhAoH8EJiaeqDi2+FNV3qoQ3tK/DlAzBAaPwMUbNuy0LY7thbJfPDm5n6Ko9f/0tXM3I7KwU280Rmr1+khUr4/WGg2/j9gVywKP3bG6qSd/ztjy5Rpdvlxl7/nP6qMz8xSbbn84/y4CzTieWL5unY1NKstMLX5cod29bA1jMcSZvX5c4uY0X/Nh161XSHpRamVjN69vlAg/B6QWOt9MhZm8AHNEatHzwcSd6/R0bMdI+kSSYcBmp3bVyqdosxvXxyW9MHWDM1tbQznw3BMk5b/N8I02nloKzVY4Q/iZr1VGuxCAAAQgAAEIQGCxEZiK03O0pA3p+3MVgvcB25ep7FwOhVBWfiLpfQrBf2tTILDoCFx8+JLYpfsAACAASURBVOGjW+v1Q+JG4+Aojg9OjQsO7jposoPlZKJOKvK0hJ5abdTWPN0AtUiTF23aiTvd1Mc580Og38KPR3Vk64EtrUuEFvva2p3J6crKylxm9doo6VWp1Y7duN6ZWuEU3dLs0vX51NrH48iXndLr/NmJiYhzg6TnS3p7YsFji53iLzGrsP7FZRHJ8Xyc7t4BsO3L/DRJvyvUb/ewT6ZB6xxLaKYF4Wem5LgOAhCAAAQgAAEIQKA9gRBWKYoerzi20HOf9Evf/DUTbcWbEBzqYN8k5uaNkr7WsrDfuvXrOuOMX4EeAouFwAeOOupA1WoHJQYCBzVrtUMs9ERToULaF7th2VLHr5GRTNSZsuTpwmqnPjKipbvsoiUrV2qpX7vscrf3xtKlnXrA8QEg0G/hx7FuHODZgkc35XOpS9Xvuzl5luc8OxWhrpS0S9pPu18VhZ8sJf2xSVyfrxba9F1gqx67dfm8X0qyoGT3sTIrnSzg9W8TkefFmoqGbj5l7bop87s0jQtkN7GZFoSfmZLjOghAAAIQgAAEIACB9gS2bLmXJif/tc1Jn1cIL6k8vmnTQ1Wr/U4hfBfUEBh2AhcdeeQ+ca120GQUHRRJBymKWmJPp6DKLVeskZGxWqMxVp+y4hmVP3MK8zbFMXAyQadM3BldtmzYkTM+p1fvo6uXRQ3761pI+ac0OPJ/daDeTK1m/D6XJRNkygSY1yYCzRmSyoQfu2rZHctuWhZ6rktd2yzYlAk/O0h6cxL4eZ9UKFqZxvdxfKCyANiHSro4dSfbMgsgCD+zgMelEIAABCAAAQhAYFET2Lx5ne64Ywdt2VL8EvQuLCHYor0qtsiNCsGWQBQILBoCb7n3vcd2XbbssFg6PNnTHR7F8aHNKDqoY3BlW/A0GqP1KZHHLllj9UZjrF0688bYmHbYbTftsGqVdly1asp6J7XcWbJzVyF/Fs28LNaB9lP4ycQUZ/V6TpK56voFDLmd8GMLns0Vwo+HlLfwsauaLYDuVyH8ZBZCNtmzhZADPX+4IraQ67YlkY9/TBLCzwJeQHQNAhCAAAQgAAEIDA2BLVsO0+TkfVPrcws2/hv2aoXgrLPlJQQnN3nE3Q7G8c2KIgtCX1cIxZAJQ4OLgUDgPWvX7tyQDq9FkbNAHx7H8WGR5BiylSWOolpjZGQ0ajTGaiMjFndaIk8796yxFSu0bI89Wq8dc0KPAypTINCOQD+FH1uzXJjEvvnFAk/nbj5Y/HCfQAACEIAABCAAAQgsbgIhfEhRdKjiuDyoxw03rNW555bH6pyYeKbi+NQkNqXDKHxNtdpXtWnTtxY3UEY/jATet3r1PepR5CQ/RyiKDm9a8JmK2VpZLO7UR0dHaxZ2LPQ0Gv7/SNUFDqicCTzLU6HHP4/sYAcSCgSmT6Cfwk/m6mXV85mS/nf63ZuzK9oJPwslxo+DQs9GynV2sdlkaJuzyaAhCEAAAhCAAAQgAIF5IPDa175RIyPOUFte/vu/X6r3v9/CzvZl9erlmpyc1Pe+Z2t/CgSGgsDjd99913XLlx+ycmTkkKUjI4eMRtEhtSmvjfLiXOi23BkZGbM1T2bJU3W64++0BJ7dd2+9dvT7Hnu0YvJQINBLAn+65ZbX7/GAB7yuXZ2zEQtWpzFsbPlzjqR8KvRejmO2dbUTfh7cyiwgPSMNxJxvqyyr17MkXVDhGlbM6uUUevmYP8Wg1vmsXl+exSAtGFn4uWkWdXApBCAAAQhAAAIQgMAgEfjbv91Xu+xyhJYuPVy1muOM3KrTTvv7yiGcfPLzNDb2gsrjt932T/qHf3jHICGgrxDolsBLDzxwjwPGxg7esV4/bKReP6weRXbX2q1S45mKxTPmWDwWeuyq1c6Kx65Zy/bc824ijz+jQGAuCPRT+HF0cQsjD0qyZr0lyUz160QM+WKSFv0niQVQVZDn21Lz0LkWiNoJP5lY4wDMry6IVxa2Ppqmqz89FVecxvLTks5O4/1YcMlKlho+LyI5qLPTyjtA9GW5c+tpXJ9HVcQLms76ILjzdGhxLgQgAAEIQAACEBhUAuPjj1AUPU1RdKTiuGgtfqtCWFs5tM2b769m8725479WFF0l6SpF0dX63e+u1nnnzfXf6YM6E/R7gRJ4z3HHLRn94x8PtVtjM44PjaSD5dTpUVTpXdFy1XKwZQs8aWYtRZH3a9uXKNKKe95Tywsvp02nQGC+CPTT1SsTUx45jcHNZTr3fLfaCT9jkizqPFmSU8Db8sZizo6S3iDp0ekxC0Mutstz6vV9k/hGJybHsrSUu6ef2zTQwo8ziLkcnYpHToH5Gkl/Sj9/SGo5ZGHplFlaSyH8TGMRcioEIAABCEAAAhAYWAITE3+jOA6V/d+27TE67bRrS4+fc85S3Xjjppa1++23X67Xv75ojT6wWOj44iRw8X3us8ftd9xxaOTYVc3mYRZ7IsmJdkqLAy5b2MlEnlqjscRWPVXnOxZPS+TZa6+7hJ4924b7WZwTwajnnUA/hZ9lqcBhq59uyw2S3j8PLknthB/33XGK3pO4eh2Uplb/H0m23rE108lpCvdtuUFmoo0/+kgq2thtyw8Zm89elIpHPm53r1dIOlPSfybZE74gaS9JzprgX8onJBY/P+gWYMV5CD+zBMjlEIAABCAAAQhAYF4IhLBCcbxatdpUMNk4PkqTkydpy5byWDshHJlmhC3vbhS9TuPjzhhLgcBQEfjghg2HanLy0KbkFOoWePyqzmVerzeKAk87Vy2nTLfAsyJ77b13K306BQKDQKCfws8gjD/rYyfhx+ftk2Yn+8tEBLL715ckvU3SpyTlRZ+szqPS8x+fWAzZrs/nv0nSV3KiT3auxR8LQy9KxJ/jE7HnOkmXpK5iP+8BSISfHkCkCghAAAIQgAAEIDAnBE499SA1Gi9NrMIt4vjvuGKZUAhO/FFeQvhhyYEbU0v0CxXCv83JOGgEAn0iYJFn2+TkUbU4PlK12pGR39uUaGRkNHPRyqx4qtKmO3PWjqtWaYcsXbpj8+yxByJPn+aSaueGAMLP3HCe71YQfuZ7BmgfAhCAAAQgAAEIdEsghIPTmJFVV3xUITgUQJXw874kVmRdcXyNarVrtHXrd3X66f5ikQKBgSPwgbVrD4rj+Mj4LoHnyGjKa2K7EktRPhZP1GgsqdtVK4pKExbZescBl/Mp00eX2XGFAoHhItBL4cexbRyI+BNJsOKbe4TJcXQc9Njxb67vUZ2LsRqEn8U464wZAhCAAAQgAIGFQeD880f0q185vshRLVctyQlC3qkQbOG9fQnBSVKuSUMClJ3xfYXwxIUxOHoBgd4ReN/q1Qc0Go0jm83mkbF0lC15oigqj7FTq9XvDLbsuDz1+piDMFf1xuLOir33vuu1115SuR7UuwFREwQWCIFeCj8rElPUf06EH2cKOC31Lb51huO04ONgyo59831Jz5Nk81TKzAgg/MyMG1dBAAIQgAAEIACBmRMIwe5ax7Vi82xf7HLlv5nLSwgfTv+uLh7338ZXKoTNM+8YV0Jg/gl8+bjjGr+8/vr1ca22XnG8Porj9arIrBU5dfrIyJKcu9ZYVK9Xpsna8R73mBJ4HI8nFXtq9fIkXPNPgh5AoP8Eein8uLcWbE5K05M7a5UDNTsrlf/f7DAcm+vZrPVJkp6TpIDfRdJ5adDjLNNV/4kMZwsIP8M5r4wKAhCAAAQgAIGFTCCEd0h6cEUXr1AIT6/s/vj46xRFzv5qoef7LZetTZtsBUSBwEASePe6dbuNNZvr4yhan8RJXR9NWb5tXyzyjI4ubaRCj614oqrU6Uma5R123XU7Sx5n26JAAAJ3Eei18OOa7T+5Lgl4fKqkzATVPsXfTH6+Ks1Qlblt2T3MGbNsJeSgxhZ7XJz16h8kXV0SCJn5mz4BhJ/pM+MKCEAAAhCAAAQgcBcBZ9eSDk2+2Lx3+mXlQYqiAxTHD1YIZYk+pImJVymOTyzFGEW3anzcfwNTIDCUBC5Ys+ZgW/HUMoueKHKynO2KhZ362NiS+ujo0lqjsbRdZq2lK1fezVXL1jyNJUuGkh+DgkAvCfRD+Mn6Z99k/zL7+8Qc1ZmtMlGnqv9/kHRhy9956puNThZCveQw7HUh/Az7DDM+CEAAAhCAAAT6Q2Dz5vuo2XRm1vK8zbXaX2rTpu+VNh6C41+eW3LsJ60YPitWbNJJJ800NEJ/xkutEJgBgfM3bBhZtm3buo5uW1EU2ZrHIk99ZGRJbWRkqT8qa3LJTjtt567ljFsUCEBg+gT6Kfzke7NU0uGS7itpf0lrJN2RBG7+jiT/4vtWKvZsnf4QuKILAgg/XUDiFAhAAAIQgAAEILAdgVNO2U8jI59vQ6Y6tXoI91YU+UtNW7Ff08qy5f+HcAukITDIBC5Ys2avurQultbVarW1qkin7tg8LUuekRGLPUucSr1s3Lba2WnffbXzvvveKfaMLl8+yIjoOwQWFIG5En4W1KAXYWcQfhbhpDNkCEAAAhCAAARKCJx11o669dbVajadXeuoNNPWiQrhx5W8Jia+ozj2F5ll5RKF8FpYQ2CYCXxg7dq1zTheF1nsiaJ1NekeZeONRkfHGiMjU0LPyMiSqgDMy/fcsyX0ZK8dd9ttmPExNgjMOwGEn3mfgjnpAMLPnGCmEQhAAAIQgAAEFiSBEJYpjoOiyLElHaOnWE5RCE5IUl5CeF9quT51PI5vUBTZeuca1Wpf1aZNly/IcdMpCMyAgIMwjzab6xRFa6M4bgk90VQc17uX1G2rYYseu241GksVbZ8ffWz5cu20zz53E3pqDef1oUAAAnNFAOFnrkjPbzsIP/PLn9YhAAEIQAACEJhvAuPj31YUOQPt9iWKPiZn0aoqmzb9jRyYNo6vUhT9QBMTP5vv4dA+BHpF4P3r1h0e25rHIk+ttq4Wx3uX1t1ojDRGR51SvWXRU2s0xsrOa1nx5IQeB2SmQAAC80sA4Wd++c9V6wg/c0WadiAAAQhAAAIQmFsCISxRHB+tKLpFIXy7svGJiXcrjh9YIfxcp/HxR8xtx2kNAnNP4NMbNuzwp23b1jsIs8WeWFpfk0rj7tScTj0n9DheT7HHLWue/fbTzvvtNxWjZ7/95n5QtAgBCHQkgPDTEdFQnIDwMxTTyCAgAAEIQAACEJDdtqRjFEUbWoLPVBZZl39TCC9sI/y8THH8osLxX0i6XFF0pcbHPwxdCAwbgfevXr13XK+vVxyvd3yeSDq0bIxxFNXsstVKqz5lzVPqtrVir73uFHgs+GDNM2wrhvEMKwGEn2Gd2buPC+Fnccwzo4QABCAAAQgMN4Hx8ZMVRSeUDjKOb9bExPpKACEcJ+mViiLH47lMcXy5Qvjf4QbG6BYbgfetXn2karWja3G8XlFksac8arLdttJMWxZ6ohK3rZGlS++05nG2LQs9xOZZbCuK8Q4LAYSfYZnJ9uNA+Fkc88woIQABCEAAAsNNIIRnSTqlcpCTk3+tLVuuHG4IjA4CUwQulup3rFmzIY6io2Pp6Jq0Qe3ctsbGWpm2HJ8nqtW2c9tatvvuU0JPKvKQaYuVBoHhIYDwMzxz2W4kCD+LY54ZJQQgAAEIQGAwCYTgTFsPUBSt1Pj4mysHceqpB6nR+Ezl8Sh6tcbHPzmYEOg1BNoTeNchhyxfsmSJ41m1xB4HYy69olar1e22lUurXpZtyynVVx54YOu1y4EHqrF0KVMAAQgMKQGEnyGd2MKwEH4WxzwzSghAAAIQgMBgEDjrrB11000PVBQdK+lBkvy3istW2WohBL+XlxDsqrVCUXSr4tjWPf75CknfaXvdYJChlxC4k8CF69ffO4rjtQ7C7FhWNckC6Xal1miMtLJsWexxavV6fbTsPIQeFhcEFi+Bfgs/90h+CT9B0mNb3+JIu0j6g6SvJb/UP508wD4h6beLF/+cjRzhZ85Q0xAEIAABCEAAAm0JTEw8SXF8RuU5tdrfadOmr1ced/atev132rQJly6W2tAQuPjww5dtGxlZG0trnVLdQk8Uxw5kvl1xpi2LPBZ7WvF5arU6Qs/QLAUGAoG+EOiX8GM7wRdIOjUVe6o6bxHoHElvknRzX0ZIpSaA8MM6gAAEIAABCEBgYRAIwVm4qjNoxfG7NDHxhoXRWXoBgf4QuGjt2v0nbclTqznjlrNtHVTaUq1Wb1joydy2Rkcr/bGcSn3n/fdvvVYecIAaS0qztPdnQNQKAQgsaAL9EH52lORf1lm6zC9Jsi/2NZImUxqHJCa5j0lf/uhtkl6N+NO3tYLw0ze0VAwBCEAAAhCAwJ0ENm9+kCYnH6Qo+oxCuLqSzMTEFYrj5dsdj6JfSbpQ4+PvgioEhoVALNUuXLdufW1K4FnXlNbXpJVl44tGRkbzQk+V21Z9ZGRK5DngAK1MxZ6oVhsWZIwDAhDoMYFeCz82MzwpFX6+Kun/JG5e35IUl/Q7kmQzxtcnrl+PSIUfW/9k4lCPh7qoq0P4WdTTz+AhAAEIQAACfSKwZcsBLaFHerCk++QyCr1DIZxd2WoIb5H0yOTvv1skfUNRdKm2br1Up59+XZ96SrUQmDMC7163brexZnN9HEXrvd+JpDVVjbdctkZHlzbuyrZV6ra1ZKedtNO++yqz6lmx995zNh4aggAEBp9Ar4WfIyR9JBF/bpR0gqQfdIHoXpLeI2mVpKckr+91cQ2nTI8Aws/0eHE2BCAAAQhAAAKdCITwXkn3rzjthwrhcZVVbN7sjfASbdr0zU7NcBwCC53ABWvWHBzF8fralNvW+iiK9inrs2Px1MbGWrF5MqGnamwtkSdNq+7/W/ihQAACEJgpgV4LPy+XNCHpmYm6PZ1Umrb4+WhiGTQu6dyZDobrKgkg/LA4IAABCEAAAhDoLYEQHMvRf/OVl5GRB+uUU37T20apDQLzS+DLxx3X+OX116+PM5EnjtcrirZ3W5RUGxkZzWLz2H0rqsi2NbZiRcuSJ7Po8TsFAhCAQC8J9FL4caAxizaO3/N0Sb+cRkctTHxA0g8lWTy6dRrXcmpnAgg/nRlxBgQgAAEIQAACJvDa1+6qJUserjjeTSH8YyUUx/NpNt9Zcdwp1jcrhB8BFQKDTOCDGzas2rZt24balNvW+khaXTWeO9Opp65biqLybFv3vOeUy5bFnv3209KVpeF+BhkbfYcABBYYgV4KP7um4s1PZyDeZKLR/qlo9PsFxmnQu4PwM+gzSP8hAAEIQAAC/SRw2ml7ads2x9x5eBqD0VFit0raoBD8vn05//wR/epXTqk+kn7h9xVJ/5nEbvyaQnDsHgoEBo7AB4466kDV6xuaUbShZmseab/SQdTrDadVdzr1NK16aQotZ9bKW/P4/7UR3zIUCEAAAnNHAOFn7ljPZ0sIP/NJn7YhAAEIQAACC5XA5s33V7P5OkkHl3ZxcvLZ2rLFCTvKy6ZNj9TIyI+1ceN/LdQh0i8ItCNwwZo16xpTblsbYmlDJO1cdn7UaIy1hB7H6Gk0ltbq9VL1Zukuu0xl20otepbtsQcTAAEIQGDeCfRS+HHEsczc98TE6ueGaYzOfrFvlWTLn+leO41mFu2pCD+LduoZOAQgAAEIQKANgRDWSvpw5RlR9F6NjzsDKwUCA0/gXYccsnzpDjusn2w2N0RRtEFRtD6K4+1yoMdRFNVHR5fmLXqiKCrNlb7TPvvc6bJlwWdseWm4n4FnxwAgAIHBJtBL4cc+rFskPWEG2bmybGCfSNK5bySle88XFcJPz5FSIQQgAAEIQGAACIRwD0kNhVAdezEEW/Q4u2pZuVQhPGcARkoXIbAdgfetXn1APYrWxbXaOsWx06ofVIqpXm80nFZ9ZCRz3WrrtpW36InqpWF8mA0IQAACC4pAL4UfD8xpO53N64w0Q9e2LkbbSDOBvUTSEyV9qYtrOGV6BBB+pseLsyEAAQhAAAKDS+DMM3fS7bf/ueL4MZKObv1tFcLfVw5oYuIMxfGTWsej6FbF8TcVRZeqXv+KTj31usEFQc8XE4HzN2wYWbZt27qmtC66S+gpd9saHR1rODbP6OiSdm5by/fcs5Vpy1Y9ft/xHtZRKRCAAAQGj0CvhR+HpD9f0p+nAZ4vkNRO/LHo84JUKPq4JIs/Nw4exgXfY4SfBT9FdBACEIAABCAwCwIh7JAGZvaXcA+6W00Wc/73f++r8867vbSFEO6nKHpQS+zZtOnrs+gFl0JgzghctG7dPbfF8bpaHLcseqI4PrK0cftoOcvWlEVPS+yJpO3ctpxSPS/yWOypNbxVoUAAAhAYfAK9Fn5M5IFpdi9HwL9I0tskfauQon1U0jGSXpSkcP8bSd+UdIKkHww+0gU5AoSfBTktdAoCEIAABCDQIwIh2NX+H9rU9mKF8MUetUY1EJhzAheuW7emJfLE8TpNCT27l3UicratsbGlWbatWqMxVjyvVq9rRWrFk1nzLNnJ4UopEIAABIaTQD+EH5O6v6R/krSmC2xXSXqhJL5h6gLWDE9B+JkhOC6DAAQgAAEIDASBs87aUbfccrniuCrgyCcUwmsGYix0ctETeM/atTvXm831tXrdsXmcUt3xeUrXtuPytCx6/D4ystTCTxHg6I47auUBB2jnAw7Qyv331/K99lr0jAEAAQgsLgL9En5McTdJz5X0PEm2/ikW+4yfJ+m9iYvX7xcX9jkfLcLPnCOnQQhAAAIQgECPCEwFaH6coug3Gh//dGWtIbxL0rG547cmX8Z9TtK/KISv9Kg3VAOBnhP40IYN99o6Obm+Jq1LM20dUNZIVK/XLfJY4KmngZjLzluy8853CT0HHKAdd/O2hAIBCEBg8RLop/CTUbXqvnci8Oyfw/zTJG37LzrE/1m8s9L7kSP89J4pNUIAAhCAAAT6R+D1r1+p229/tKRHeSOsOI4kfVchTAVhLisTE0+VdIqkf9fk5L/o+uv/vTKuT/96Ts0QaEvgy8cd1/jl9devj2s1p1J3MGYLPivKLqqNjo61XLY6BGHeYdWqltCTWfUsXemwoxQIQAACEMgIzIXw0y1t/0FjOf4GSeXBB7utifOKBBB+WBMQgAAEIACBQSAQwqMk/VXqNl/W4+MVgr88275MBXiWQrhlEIZKHxcHgXevW7fbWLO5PraAKa2PpNWlI6/V6nULPCMjDsTcyralKPL+YLvibFtOqZ6JPaPLly8OmIwSAhCAwAwJLAThZ2nyzdRxaaDnEUlPx/VrhrNZfRnCT8+RUiEEIAABCECgDwRCeKMkp2GvKucqhLf3oWWqhEBPCFywZs3BURyvr9VqtlRbH0XRPmUVR43GWCb0tN7rdSd/2a44s9bO++3Xeu2UvjeWLOlJX6kEAhCAwGIhMJ/Cj/3V/Y2WYwAdlQK3HzrCT+9XH8JP75lSIwQgAAEIQKD3BEJ4WJogo6zumySdrxD+ufcNUyMEpk/gPccdt2T0+utX222rJfI4EHMUbWd+E0dRbcTizlR8nqkgzFG0XUp198DxefJCzwoCMU9/YrgCAhCAQIHAXAs/jvdz31TseaKk7BfDHyRdmL6ulNRkpnpKAOGnpzipDAIQgAAEIDADAhs3HqFa7dGKoksUwo8ra5iYuEJxPPU3UhTdqjj+rKTPKoR/n0GrXAKBnhH44IYNhza3bVsTR9Fqu2xF0sFllUf1+mjLiifNtmXrnqpOrNh777sJPaRV79l0UREEIACBOwnMRvhZJulvWoEGpW92EGscsM1myy+Q9KAc//+UZHPlz0i6cYHPi4NTv1TSX6ZZyv6j9a2bdElFTCKf/zpJDsJoF7YvSXqTJGfViAtj9Tce/obvZEnHS3LGM9d7rqSf94ALwk8PIFIFBCAAAQhAYNoEQnCCi8dJeqykA9Pr36EQzm4j/ARJu7SyccXxlxXC1mm3ywUQmCWBC9as2ateq62Om83VURQ5Lo+Fnu3dsWy6Mzq69E63rUZjSVSrlaZetzXPTnvvrRX77KOd/NpvP9XqpafOsvdcDgEIQAACeQKzEX4cLt9WOs448WpJ50iazFVuMePwJHvXiZKemf4B48O/leS4Ph+W9LLk2kEIQLhB0gfS4NMfkfQzSQ+W9EhJb0vHf3Nu7A+U5JSqdkD2+Q5W7T/6LAZZ/LooJ/74t505+I+870j6gqS9JD0lcXu7NhGBTpD0g1kuW4SfWQLkcghAAAIQgMC0CITwd+nfSGWBbH+pEB46rfo4GQJ9JPC+1avvUY+iI5K/W4+Ia7UjFcdHRdKq0iYbjREHX25l2/KrwprHcXgs7tiip/W+zz4aIwhzH2eRqiEAAQhUE5iN8ONad0rEkLdq6hdDFpsnH6w5H5zQVj0WSa5J0ru/U5JTur9c0q0LfII8Hlve/Lmkv5VkSx8Xm6xa8HqVJLut2aLHxdZN5yXiziEF0Wb31ELIrJ6Rjt/n+w/CD0n6ckFAeoikCyR9NE3NOptMZwg/C3yR0T0IQAACEBgyAiH4C6OjK0dVqz1DmzZdPmSjZjgDQKAo8kRxbMHHsTdLy92seUZGbM3j0A3blaLIs+NuTtZLgQAEIACBhUBgtsKPLVNs9WMxxxYrz5H096krlMfnzx2A8OLU0sef7ZpazwyK8JP11y5XRQslW/Zcmrp0vT6d0GMkfUKSTbgtGOXduuzG9XFJL0wZOEWlxa9XJtY+T5B0WW5R2BJoPLUUemriVvfDWSwYhJ9ZwONSCEAAAhCAwLQJhPDXSYSeiYrrfi1pi0L44rTr5QIITIPABzdsWBVv2+YkKi1Lnk4iTzQyMlofGRmrNRqtAMz1kZHS9FmNpUu10hm29t//ztc0usWpEIAABCAwxwRmK/xY6NkiyX/cfC8VM+6Txu2xFYtdlLYVxjRowk/m0mb/eo/3+tx4/kzS51P3Lcf7cXl+On5b7DieT77sJ+mDaUwkx/Ox1ZAtpvaU9DRJvyucb/ewT0p6vKRPBU9mrwAAIABJREFUzWJtIPzMAh6XQgACEIAABO5GIIR7K46frCh6r0KwiLN9CcEWwHmLHscy/BfVav+CpQ/rqR8ELr7//ZfeccstRzUdeDmOVyuK7K7lvwFLS21kZDQVeKaEntHRsUgqzbS1dOXKu4k8y3a3ITsFAhCAAAQGhcBshB9nm7BoYRckW8LYJcpmzY574+DEFiocoNiBn/PuXIMm/Ngqx0GsHYTacYz8+lMSo+iw1KLH7m6OYeR4PC4b04DOZVY62dgd5+jFmgqQZ2ZV1k+ZRZHjAmXC0kzWFsLPTKhxDQQgAAEIQCAjcNZZO+qWWx6jZvMp3lC3Po6iN2h83DH9ysvExNlqNn3epxRC8csg2EJgVgQ+uGbNEZO1mkUer0cHXj6oqkJn1WpZ8jg2T6PREnoURf4bd/sSRVpxz3u2Ai+vTC16xlZYx6RAAAIQgMCgEpiN8JPFvrlfMni7eTnV6B6pCGLLGFu3uFgE8h9FjlVjdyVb0LQTOxYiS3/78Rep0JWNy/20m5vdsX6SdtrmsG9MAjRbsCkTfnZIxv/mhMc+aUwks7Bl1BUV8Y4OTd3kHCDallUzLQg/MyXHdRCAAAQgsHgJXHxxXd/97v9n7zzgo6jT//+Z7Tu7CR0CoXcChN6bKAJWPAvqoSiKyiGIqKCCJBP6gYpn7+XUs3fPev48vfPsf3svB3oiFlBBSpBk//tMZtbJZjfZbHY3Wz7f1+1Fst/5lvd3IJvPPM/nGQ+bTSpySbp2eNrLF9C0g3MXEHeeKgJ/LS7u4nA4+lVWVuqRPAgEROiJWA5LcbncdodDzJfdinwV8+UoIo9U1MorLER+YSHy2rULfU3VvjgPCZAACZBAagg0RPiRFcqTBYmAkXLlprmzfF8iWcTr5jTD+Fiig6RJ+XYRgCStSSpYZYK5szwNGWWUYhfjOxFhJN1Lvifm1WJYLVE+24yoJ/H1ETEskvBjimVS3Ut4idGzVDd7JQoLMYiW9x+g8JOavxCchQRIgARIgARCBKpKsZvFGyKDqag4EitWSLo7GwkkhMDfhgzpHdi3TyrjFgUURf+qVEXW12iSniXROxaRRyJ5Iq7D7nJVF3gKC8GUrYQcGQchARIggbQn0FDhRzYo0TAi7Ej6U2WEHYtYMh3A6UEBoyo0uqq9FBSIVhvVrNK5spcpvkg6lqRnfWOsX/YtApYIP1LFSyJ/pMpBsiJ+LjM4x3tTicl05E8C8Y7I60iABEiABEgg2wksWXINHI5+EbdZWbkNmzevxc03v5ztGLi/xBNo6/E4j2vXrkeB293Tb7f3dNtsPZ02Ww8lEIjosyMijwg8DofDZa8SfMQrMmKTUup6FI8RzSOpWyqrbCX+EDkiCZAACWQIgR27dq0pGD16SW3LTZRYIKLIICPSRTxxmhuTSiqYeAHdEsUMurFRmmbNk4MpXM+GLUZ+4K4zyrWKCCR7SZbHj5hCx9tEmBPh59d4B+B1JEACJEACJJCVBI45pg3uu++7qHs777yj4fNV/6C0b98/sXPng7jsMqnsyUYCdRI4smVL/6iWLXvlORy9XTZbb7ui9LYpSrdIFwYARYQdR1V1rSpvnlpEHpfPVyXwtGsXEnq8zc2P2XUujR1IgARIgARygEAqhR8rTnGIkzQpMS0eZ3lDKljNCquc1djHIELOcgBjjSil8PWECz0zAdwWpX94VS8Rw6yeP1vDBmdVr8Y+fc5PAiRAAiSQfQRWruyAiorDEQhMg6K4UFq6X9RN/l6d6wMoymPYs+dRrFkT/vM6+xhxR3ETuG348Ba2PXuKoCiSomV+7RhxQEVRbE5nKFVLxB4xYo42uTsvr4Ynj6dp07jXygtJgARIgARyg0AiUr0aQkpCWSWV6mijVPrHYV5BDRk7UdeaET9HGZFJ1nHNiB8xc5aS9p8DGBJ8PQbgYqPql0TamM0s/36CYXAt3xefo0VBz6MjALxm6SuGfWLoLKaRkfyC6rM/mjvXhxb7kgAJkAAJZB+BtWubYM+ew6AohyIQkAjk35vNNhMlJVKFNHJbvboVliz5IfugcEcNJXD7kCFtlcpK3YdH9+SprOxrU5SItc4DimLTo3dE6DG8eWx2u/hiRmx6ulb79mjSoUPoK6trNfTEeD0JkAAJ5CaBxhZ+rNTFtG5gsBT6e2mWktTXMHT+NMzjR1LgpgK4xjCsXmqUtpdKXVJ6XZ7szA6KWu8bm5QPAfJ9MXQW4Uc8g6QNNa5/Ilj2/nzDK0m+P8GIHBIzbHPseO9SCj/xkuN1JEACJEACmU9gxYo+qKh4uJaNPAxNk5/BbCQQlcAtAwd2tlcZLRfZROSp+m/53Fez2Ww2M5JHzJdtIvjUIvJI0a2QyGMIPT568vBuJAESIAESSBCBxhR+WgHYFYx22ZmgvSRrGBF4JOLmKkOUEYHmfwCGGaVdxdBxXjBS6TPLAkzRRr4lVcDKAUjallTzkvS2uwzPHXlf0r3ODZaIXWtUPRMfoUIAxxhjSurbRw3cHIWfBgLk5SRAAiRAAhlNQIGmvRB8WBMxEgOKUo5AYCQ0TT6XsOU4AQ2w9RwwoE+lzdYnAPRRAoE+wSqrfRRAjYjGbncYkTx6hS3x47HZ7VLxNmqTalrVhJ5C+ejHRgIkQAIkQALJIZAs4UdEnbODIscWo+JVpNVfGIzsOS8ofKwEcH2aC0Ai/hQDmA9gUtCIWrx6JCT8DgC3B9O1fomwQalgJmlc04xy91IOVipzvWgRfczLRPwRYWiuISaZhtdSGv7rBBw9hZ8EQOQQJEACJEACGUxA0+Qzx2lhO9gO4GkAj0LTXo/w8zmDN8ylx0LgjhEj8u27d/8u8ihKHwQCYkMQsSlOp0sXeez2qpQth8MFm00+x0VsUkLdX1Cgv/KMr/kdOsDurFUXimXp7EMCJEACJEACMRNIhvAjPyxvClbAEt+bG4NGzQuMyB7roqTKlETQSHUvaRIVI6JK9KoaMW+JHSMQoPDD24IESIAESCA7CWhadyjKMQgEiqFpx0fdpKZ1BfAkgL0AXkAg8CjatXseZ5zxW3aC4a7CCfy1uLiLXVF6Bn0WewRE4KmK4okaaiPCjqRomVW1bCLyKIp4MEZsvtatqwk8IvawuhbvQxIgARIggXQgkGjhx/S3kTSlxwH8GcB/AFRG2KyY2UkVDYn4kbSpK4MC0eKgz83udACTZWug8JNlB8rtkAAJkEBOE1i/3oedOw9DIHA0FEUibKuazXY0SkrEKzBy07Sp2LXrJaxbtyOn+WX55m8pKipweDw9bIFAz4C8gJ42oIcRgV1z9xY/HkUieRwOl7yk4FYkVGKwHB7FI39WbBG7Zzltbo8ESIAESCATCCRa+DHLj4vhsdWouDYW8qRFon/2B/CHYHl3SYliSywBCj+J5cnRSIAESIAEGoPA0qWd4HSeCUWZikCgZslrRfkbSkvLGmNpnDP1BO4F7Hv79y+CzVakKEpvEXgMkSc/6mqsfjymyCOmy+KuHKGJF09eYSHy27VDXrt2uuDjVCNb/aSeAGckARIgARIggdgIJFL4kQgeMSiWSldS2vzd2Jag9xoP4O6g+fGtAJYFXxX1uJZd6yZA4aduRuxBAiRAAiSQ7gRWrOiCioqnalnmdmzdOhZXXCFFFdiyiMAtnTt7HPn5RTZF6VupKL0VoKd48SiKUlMANPYd8uORCB673aVUmS5HLJ8u0Tr5hYW6uGO+ROxR7FEzu7KILrdCAiRAAiSQ7QQSKfw0MTx9JFXrTEtZ8lgYSoqYmCTLtVICvTWAS4Nmx98DuCA43g+xDMI+UQlQ+OHNQQIkQAIkkB0EysoeRCDQN8Jmfoai3I9A4Dpompg2s2U2AV/Qi2nijf369fc4nd2VQEC8eeTzYcSm+/EYKVqhVK0oIo/D7a4WxWNG8mQ2Lq6eBEiABEiABKITSKTw0yJolncngI1GNav6ePV4AUgFqyJD+JHy6cuNZa8AIGHbjAKK/06m8BM/O15JAiRAAiSQKgKa1hI2Ww+UlLwcdUpNO8GIDja7vIDKygewfLlU52LLfAIDRfAxfCB7H1VQ8PiRBQWHhrYlfjwSuWMVeSSaJ0r5dEnLMiN59K+FhVBbyEdWNhIgARIgARLIHQLpJvycYaD/CMAfg8bQkw3jZ4kCilQyPXdOqmE7pfDTMH68mgRIgARIIFkENM0Gm20cKiuPg6JMQCCwDZo2LmppdU0T/5a7oSiPIBB4AJr2Y7KWxnFTRkCUGBF7JhlfQxNPHDDoxz/51e7WKB4lSvl0d17e75E84stTWAhP06Yp2wQnIgESIAESIIF0JZBI4ccD4BJIznWVaFOf9KyWRqqXXCNePwMAXBusDDY0mDJ2LoAZwXLvW9MVYgasi8JPBhwSl0gCJEACOUXgwgtbwOOZjkBgOgD5OfV7s9lOR0nJCznFIzc3OxrAgcarlYlAURQlL69Jvs+Xl+dTVeWCDm29LT3yMdNyizidaNGjB/Lbt68yXi4shAg/bCRAAiRAAiRAAjUJJFL4kdElYmc9gKMBPFMP4BLZcz+AdcFSm6ssT/mkStjpAE4E8FM9xmPX6gQo/PCOIAESIAESSB8CVdW5avuc8Gwwkmde+iyYK0kggY4AphhR3cXWcb1e1evz5+Wpal6+ZHTJe/t+Ky+f2b2Le1L37mjRsyead+miizysrJXAE+FQJEACJEACWU8g0cKPmC3eF4z4+dQweP4mBoJmOffhAI4A8FrYNfKDPxA15DuGCdhFf5K6o56G28RGAiRAAiRAAskjoGmPAugVZYLd2Lp1BKtzJQ9/I4wskT0i+MgrVFnLbrfb/XlN830+f57L5Q6F9bRs2Qb77X8oJoyb9NH+7e19GmG9nJIESIAESIAEsoZAooUfqXl5jhG58zqApQCelwc2EYg5jDxuifAZFvwQsDoo7pRG6Zs1wBtpIxR+Ggk8pyUBEiABEohCoKZJs3T8HMA92LXrIaxbJw8s2DKbQA9D6JkaLAAi/x1qqs/v8/vy8ryqP09Su8w3ho+YgP0mHoIDDpymf8sW2Pd2ux0fiOEzGwmQAAmQAAmQQJwEEi38yDKk/KaIOQuMNW0KVmb4JwAxbDabPLnZD0An4xs3GGXbt8W5D15WOwEKP7xDSIAESIAEUkdA03pCUY7Hzp2XRhVwFi/Og6q+YSzqEdhs96GkRB4asWU2AYnmMSN7JMon1Fwut8vny8/z+Xx+h9PlNt9o36ELxo6bjAkTD0HXrtWDwCj8ZPbNwNWTAAmQAAmkB4FkCD+yM/lhfhSAklrCuKXfJ0bZ9gcAlKcHkqxcBYWfrDxWbooESIAE0ojA/PlutGx5MAKBYwEM0lemKOtQWnpT1FVq2vhgmvfb0LTtabQTLiU+Av0tgo/4+ISa3y9ij0T3+PzmN8XCZ+z4KRg3bgrG73dQ1Bkp/MR3GLyKBEiABEiABKwEkiX8mHNI9I+kcUl0j1TocgKQqB55wvcv/cMesJdHknQCFH6SjpgTkAAJkECOEli5shMqKv6Iyso/QFGahFH4DkVFEzF9ekWO0sn2bcuDPlFt5CWf9ULN7fG49ege1Z9ndzjk85/eunfvows+8urQoWudfCj81ImIHUiABEiABEigTgLJFn7qXAA7pIQAhZ+UYOYkJEACJJCDBDTtUgCHRN25opyH0tLHcpBMNm+5yBB7xLsnFN2j2Gy2qugev9/jUeXhn968XjUU3TNi1MR6caHwUy9c7EwCJEACJEACEQmki/DjNZ4UHRxcpQZgK88roQQo/CQUJwcjARIgARIIEdC0wcG07ruiEPlAL/igaa+QWMYTkAIeZnTPJOtupAy76svzqxLdY7dL8Q69FfUdhHFGdE/r1vJRpP6Nwk/9mfEKEiABEiABEggn0NjCT2sAJwaFnvmG0fPTAGZQ+En4jUrhJ+FIOSAJkAAJkIBF/Pm7ZPHof1aUCgQCz6Ki4lasWPEWKWU8gZ4WwaeLuRu9DLu/SZ7q8/ndbq9qfr9J0+a6b4+kcg0aPKrBm6fw02CEHIAESIAESIAE0BjCjzwJGgHgdAB/AJBnnIN4/9weLOd+EYBfeTYJJUDhJ6E4ORgJkAAJ5AgBMWxu0eJY2GyfoaTk5ai7Lik5CoqyVK/MFQjcBk3bnCOEsnmbZnSPVOgKNa/qU32+fL+qqnk2m12igPQ2cOBIjJswBePGT4WIP4lqFH4SRZLjkAAJkAAJ5DKBVAo/+YbQcy4AqfxgNjF5vjZo/vw4AFb1SM7dSOEnOVw5KgmQAAlkJwEpte7znYBAYCaA5lCUt1BaelzUzVYJRHZo2q7sBJIzu+oDYLJRnaubuWu70+nwq1Vl2F1uj6Tn661Fi1a60DNuwlT06y81PBLfKPwknilHJAESIAESyD0CyRZ+bJLiDWC2kdJlfQQkaV0XAHg3WPa9MvfQp3THFH5SipuTkQAJkECGEtA0+Tl9CoDjAYRKb+u7sdlOQEnJ6xm6My47OgExYTbFnmrOy6rqF63H71X9eTapv260IUPG6GKP+Pf488ILuSUWNYWfxPLkaCRAAiRAArlJIFnCjzwN2h/A+QDGWdBKVM89RprXhwAWBvvszk30Kd01hZ+U4uZkJEACJJCBBMrK/oBAYG0tK38RmnZaBu6MS45MQEJ0TMGnwOzidLqcPjFq9vnzXC63x/x+q9Zt9eie8ROmoE/RoJQxpfCTMtSciARIgARIIIsJJFL4UQyDZjFrPtX4b0H3HoCbADwYjPz5nx4yDtwJYCOFn5TdWRR+UoaaE5EACZBAhhLQNInQfSjK6n+FotyB0tINGbo7LruKgBTVMMWe4VYoPp/fp/ry8qQyl6Io8plOb8OGj9eje8aPnwrv7xXaU8aTwk/KUHMiEiABEiCBLCaQSOGnhSHoiAmgGDVLaVd5vRo0bN5nYWj2o/CTuhuLwk/qWHMmEiABEshcAmVlNwcrco0JbUBRtiIQuBU+351YtGhn5m4s51c+3vDtEdFHPBf15nK5XVKG3efz5zmdLrf5/XaFnTB23GS9MlevXlZbxtRzpPCTeuackQRIgARIIPsIJEP46W2YNT8K4NMw0UcIUvhJ/X1E4Sf1zDkjCZAACaQfAfHw0TR5OBO5aZpEgUiFTanKdQO2bn0AV1xRnn4b4YpiICCl183onr7W/j5/nt+nSnSPzw8juke+6GKPXop9MhwOZwxTJL8LhZ/kM+YMJEACJEAC2U8gkcKP+PqcCWCeJc1rk5HmJR8i5b8DFH4a5aai8NMo2DkpCZAACaQJgZKSibDZTtd/BmuaiAHRW1nZASgtfS5NVs5l1I+ARO1MAnCgIfqEyq273G6Xz6jM5bBE93Tv3ick9nToGCrkVb9Zk9ibwk8S4XJoEiABEiCBnCGQSOHHhCYCkBg6nwzgUAB5xhtm2faXAVxDj5+U3mMUflKKm5ORAAmQQJoQWL58Aior5wIYaFnRImiaROWyZQ8BidQSwUdehea2xKvH55cy7H6/1+sLVWlTVb8e1SPRPSNG7pfWFCj8pPXxcHEkQAIkQAIZQiAZwo9162IiON2o4hWeJH6LYe78S4awyuRlUvjJ5NPj2kmABEigvgQ0TQQAEXyqpfjowyjKJgQCU6FplfUdlv3TioCkcplij1XYg8eren2qVOby+e3233O2+hcPrYruGTcZLVuFCnml1abCF0PhJ62Ph4sjARIgARLIEALJFn5MDA4AI4xqX9OMyl7ynpkKdj+ATwDwQ2hybhwKP8nhylFJgARIID0JaNrzAOTf/sjNZjsZJSUSgcuWWQQkivoAi+ATqr5ltzsdfn+V2ON2e1VzWy1atg6JPcUDqhXyyoidU/jJiGPiIkmABEiABNKcQKqEHysGqSYhKWBzjJQw8z2p/iVRQLcCoJFkYm8cCj+J5cnRSIAESCC9CZSVHYtAYHmERf476PNzBTTt7fTeAFcXRmCsRexpZX3PLMMuqVw2m81mvjd8xISQd4/PZ2bdZx5XCj+Zd2ZcMQmQAAmQQPoRSKTwI4aCg4wtvhWDeCMfTooAnALgSMMQ+mkAMwBsTT9UGb0iCj8ZfXxcPAmQAAnUk8C999rx4YcvADBFgv8zBJ8P6zkSuzcegV4WsUc+L4Wa2+1xq0Yql7UMe/ceRRg9ZpL+6tJVLs/8RuEn88+QOyABEiABEmh8AokUfswy7bKr+oo3Yggt7oIHBy/WKPwk/Mag8JNwpByQBEiABBqRgKadArv9BSxb9kXUVZSUHA+bbXRQ/LkKmvZxI66WU8dOoJlRkUu8eyZYL1MUm60qlau6UXOLFq0wyhB7hgyVwKDsahR+sus8uRsSIAESIIHGIZAuwk/j7D53ZqXwkztnzZ2SAAlkLwEFZWWHo7JyARRFKjc9CU07O3u3m1M7E5HHLMMu4k+oeb2qV/Xl+VWvP8/usItnIhRFCUX2jBpzADI5lauuU6bwUxchvk8CJEACJEACdROg8FM3o2zoQeEnG06ReyABEshdApomUbHnAuhZDYLdfnCtUT+5SywTdt7bIvbIf4ea0+l0qGp+XpVRs0eiovXWp2hgSPBp30GKemV/o/CT/WfMHZIACZAACSSfAIWf5DNOhxko/KTDKXANJEACJFBfAsuXD0Bl5QUABke59Blo2vz6Dsv+jUYgaiqXGDOrqt+nqj6fGDUrhlFzQUFhKJUrE6tyNZQ0hZ+GEuT1JEACJEACJABQ+MmNu4DCT26cM3dJAiSQbQQ0bYPhfxd5Z4HAbSgrW51t287C/URM5VIURVF9fp/q9fk8Xp/fbrfbZe9OpwtjxlaZNIt/j8sl9TNys1H4yc1z565JgARIgAQSSyAZws8wAO8A+C2OpX4FYDGAn+K4lpdEJ0Dhh3cHCZAACWQigZUrO2DfvmcAhMp0G9uQKpiXQtM2ZuK2cmTNAwGI2/KBAKqlckkJdq9E9nj8ftO3R5j06z8Eo8ccqIs+BW075Aim2rdJ4Ye3AQmQAAmQAAk0nEAyhJ8pDVgWy7k3AF4tl1L4SQ5XjkoCJEACySegaX8GcIQx0WsA/gxNez/5E3OGOAgMATDOePWzXq+qPtUrqVwS2eNwOM332rbtgNF6dM+BuvDDVp0AhR/eESRAAiRAAiTQcALJEH46ArgXwO44lvcLgDsA/BrHtcm+xAdgJoCTgpVURgD4BMCtAG4C8EOEyTsDWALgKInaDn4IfA7AZQBeBBAI6y9PcvcHID4OBwDYBOBBABLi/3UCNkbhJwEQOQQJkAAJJJzAwoVeNGs2ECUlL0cde+XKQuzbdxkCgb+grOzfCV8DB2woAflMYIo91SJ7pCKXV83zq6rqczicLnOi31O5DtRFH/kzW2QCFH54Z5AACZAACZBAwwkkQ/iRVc0AsLXhy0ubEVoBuATAiQAeByAf0OVJ3qEA/g/AGQC+s6x2jCEIeQDcB6AcwOFBoUjEoDkA7rKIP5LPvyB4rRZ8ovs2gGcBSJneY4IcPwuKQLMAfNRAEhR+GgiQl5MACZBAQglcd50T3357PBRFfib44XAciKVLrT9HEjodB0s4gdEWsaeHdXSPx+tR1Ty/V1V9Tmd1cx6mctX/HCj81J8ZryABEiABEiCBcAIUfuq+JxQAZwFYAWBusJTu3wBUApDvHw/g2qCIU2pE58ho+QCuCIo7vcJEmzYArgPQEsAJAExfhuJg7v/dAJ43/I12GksSI8jbggLT/UG/pKWGeFT3aiP3oPATLzleRwIkQAKJJlBWNgWBgER4yr/NZrsPmnZRoqfieAkjIJG54tdjRvZUq6Xu9njcqrdK7HG53PLQJ9QKCzth5Oj9mcoV51FQ+IkTHC8jARIgARIgAQsBCj913w6dDLHnDUOYkegds4mIc7sh4pwHQESb4QAeDj7BvdgQg6xpXZLG9VAwOuhPAO40xKOFwdQ2uVb8G8S7wWwSCSSCkkQKHWukltW92sg9KPzES47XkQAJkECiCJSWdoSiyEOEkRGGlAcKB9GsOVGwEzKO3xB7JIpXXhKNG2put8ft9YpJs+pzuz1e63sdO3XD0GHj9NeQoaIXscVLgMJPvOR4HQmQAAmQAAn8ToDCT913w3gALwCYbKRh1XWFpH1JFJBE7Iifj7WZItKrhp+P1Ge9KhgJ1BbAHyN4BYno8wiAaQAerWviWt6n8NMAeLyUBEiABBJCQNMkstMa5VN9WEW5CKWlkh7M1ngEWhsij6g1IvY0sy7F5XK7qgyaVZ/b41Wt73Xp2isk9gwcFEnba7xNZfLMFH4y+fS4dhIgARIggXQhQOGn7pMQQ2eJyJGoG/lAeLZhwLw5irnzMsPQOVKUTgsj0uf7oMhzJgBxc5TIH0n7ksifcENs+dApRp7iASFpYvE2Cj/xkuN1JEACJJAoApomYv76asMpSgCBwDP47bdLsGqVGPuzpZ6A+O+ZUT0i+MhDmVATzx6v16d6PF41XOzp3qMoJPb0Lx6W+pXnwIwUfnLgkLlFEiABEiCBpBNIpPAj+e9NjBVLdS4JW8+GJkKOGC0/ZXjz/APAxwBGGebOEpFjmjtLXr+YQMsHyEjCjzwd/EvQ+LmDYYAtTxLF30fSyCIJP1IdRCqkyRNgSQ+It1H4iZccryMBEiCBRBLQNPGJM2t2/yvoC3cpNO3DRE7BsWIiUGQRe+Tneagpis0mpdc9UpHL41UdYQbNvXoXh8Seor6DYpqMneInQOEnfna8kgRIgARIgARMAokUfrKVqgg/y40S61LKXdK+pInQJelZVxtl2suMCB4pwS4x3pGEH/EAkPfl6aJUPhOPoHsAvBJF+BGDaHn/AQo/2Xp7cV8kQAI5RWDFil6oqFitR/5omvzbz5YaAlKQQQQe+fksrwHWaZ1Ol9PrVUXsUT1ur2qz28VnL9QGDRqFQUNGY/CQ0ejRU4p6sqWKAIWfVJHmPCRAAiRAAtlMgMJP3adrCj/nRjBrzjM8eswInm0SagRmAAAgAElEQVRJjPi5LDi2zBdvE5Np+eDLRgIkQAIkkGgCzZvbMWPGUfD7R2HNmnOC5vxWY/9Ez8bxYiMgD1cGGxFW8rXAepnH43V7varX41G9bo+3mjmzqvoweMgYDBpcJfa0KxSLPrbGIFBRvuuDTuWf9W2MuTknCZAACZAACWQLgR27dq0pGD16SW37iVUsMP1rpjQAztNGJMzWBoyR6EsvDEbyyNPZaAbL4Z4+yfL4kfSAeJsIRvJLyK/xDsDrSIAESIAEohA4++zxyM9fCEWpUgd27lyLiy+WNF221BPoA0DMdsyXeOnpzUjhEsMer9ejSgpX6D15v1WrgiqxRyJ7Bo9Gk6bNU796zliTwL6977bf9VEx0ZAACZAACZAACcRPgMJP3ewkZUt8eI4z0q6sV4goJiXXpRS7mdolZtC3GSVgXwobPryqlyPM8ydc8GJVr7rPhz1IgARIoHEIXHRRDzgcJQCGhy1gF4ADoWk/Ns7CcmpWMWKW1C0zjUuEn1CrK4Wrc5ceGDzYEHuGjIbD4cwpeJmwWaZ6ZcIpcY0kQAIkQALpTiCRqV7y4UtcDsXgON62JxhZ8xaA8ngHSMJ18pTpfgBPAlgctjYxZ74JgISInwhAPuSLaedjAC6OkBp2IIBnDJNoqeYlTUydFxni0WuW9Yu/gBg6HxzFL6g+W6W5c31osS8JkAAJ1EVA01Yaxv+ReyrK31BaKt5vbIkn0N7i1SOiTyvrFLVV4ZJ+/YuHYqB49gwejb79JAOMLZ0JUPhJ59Ph2kiABEiABDKFQCKFn0zZc33XaRoyTwXwJ6O6l6RNWc2dJb3rciOdSsQgKb3eEcBsAO8bE7Yxvi+eAycYJdzlraGGsPREsJz7+QB2GP0nGJFDIjotbaAYRuGnvqfO/iRAAiRQG4GysssRCNRMbQ4EKoIG/rdi+/YrsGHDbkJMCAG/8VBFfl7KwxWzKpo+uM1mt+tePVGqcDVp0gwDB43EgEEjMXDgSBS2l/oKbJlCgMJPppwU10kCJEACJJDOBCj8xHY6PYIVuK40QskfN8Qcs5y7VN2aD+AHy1CmaCPfklLsEsEkaVvyaXMOgLssxp+S7iXG0WsBSGnfZwEUGk+SPwtWE5sVjPj5KLZlRu1F4aeBAHk5CZAACVQjoGny76r40ll9YiRi9SJo2uek1WACpimziDwi+FQrbiBRPWLK7PF4Vbfb41VsNnkYE2qdu/TUxR79NXAkvKqvwQviAI1DgMJP43DnrCRAAiRAAtlFIFnCj3jfiCtibwB7g2XPPw2mNP2S4egklPxUANONlLZXjYicv4qVZ4S99TfSuMQUWkwDnjPKvr8YodqLiD8iDM0Nij8HGKXjHzRSxb5OADcKPwmAyCFIgARIoBqBsrIFCATk3+0foSjrUFr6CAnFTaC7IfCYET3yACTUnE6nw+1RJaxHr8DlcDirGTOL7mMKPRLZ07t3tWrtcS+KFzY+AQo/jX8GXAEJkAAJkEDmE0iG8COlzcX7QEyOzSbpS1cDWAdASp6zpZYAhZ/U8uZsJEAC2UBA0/KhadujbkXTPFCU+di581qsW2em6WbDzlOxB0l/NkUeieiRB0XVmtfrUyV9yyN1191eNfz9li3b/J7CNWgkWreWH3Vs2UaAwk+2nSj3QwIkQAIk0BgEEi38mD42EuUSqYmhsaRF/dQYm83hOSn85PDhc+skQAL1JLB4cR58vgsRCIzHL78cSK+eevKL3F2EG1PoMb9KEYNQc7ncLo/HK+lbXrdbVe0Ou0TDhprdZkff/kPQr/8Q9O03RBd9WIUrIWeT1oNQ+Enr4+HiSIAESIAEMoRAooUfSYW6MVjGVsqYi2/N6wYHKXV7WbAy1ggARwGQNCa21BGg8JM61pyJBEggkwlomhj5i2G/GPFLuwGaJlUa2epPwPTpMb82sQ5hs9lsYsrs9vhUiepxudw1qoJ269YbffsPRb9+VYJPi5byfIktlwhQ+Mml0+ZeSYAESIAEkkUgkcKPfGC7BMAfABwHQLxsrO3IYBXVBwzfmgsM759k7YvjVidA4Yd3BAmQAAnURmD16lbYu1fSlPcL67YPDsdUXHRRIvzWsv0MJF1LonlE6JEHPdXKrMvmxZTZrZsyS/qWxysVuaxQ2hQU6iKPHtnTbyg6dRbrH7ZcJkDhJ5dPn3snARIgARJIFIFECj9Sxvx2AFI6YwaAzWGLlE9vdwP4r1HmPNPNnhN1BqkYh8JPKihzDhIggcwkUFo6GYqyBoCUDY/UnoSmnZ2Zm0vqqjsaQo9E9Y4EUMNkx+32uKX6log8bo/HY7c7pNhBqPn9eejbb6gezSOvor6iGbGRwO8EKPzwbiABEiABEiCBhhNIpPDTAoB4+EgT4Wdr2PLqer/hu+EI0QhQ+OG9QQIkQALRCCxfPgyVlXdEeLsSinIPAoFLazV5zh2ykv4mIo9E84jQ0zl862632+V2V1XeEsnHHlZ9S/rrIo8e1VOVwqX6oultuQOWO41OgMIP7w4SIAESIAESaDgBCj8NZ5gJI1D4yYRT4hpJgAQaj4CmrQAwPbQARfkA+/Ytw4oVHzTeohp9ZvHkGWaIPCL29AxfkRgyu90ejy70RCizLv179uqnR/IU9R2kv1q1atvoG+MCMocAhZ/MOSuulARIgARIIH0JUPhJ37NJ5Moo/CSSJsciARLIPgJSyUtVn0Ig4ITNdglKS+8FEMi+jda6I4noEaHHfNUQepxOl1OEHr3ylsfrdTpd7vARO3TsigEDRoSEnrbtJCOMjQTiI0DhJz5uvIoESIAESIAErAQo/OTG/UDhJzfOmbskARKojcD69T4sWrQzahdNKwbwVdDP5+ccASmhN1ahp0v4vu12p8MjVsxu1evxerxOZ83KWy1btsHAwaNQXDxMF3s6dOyWI/i4zVQQoPCTCsqcgwRIgARIINsJUPjJ9hOu2h+Fn9w4Z+6SBEggEgFN6wdgHYA3oGklOQxJvPZGAxhl+PS0D2chVba8uj2PVN7yqpFKrKuqD4MGj8bAQaPQr3gounbtlcNIufVkE6Dwk2zCHJ8ESIAESCAXCCRD+JGYbgmR3x0G0GvxT4j0vnSXSl9isPlrLsBP4R4p/KQQNqciARJIEwKXXurF9u3nGgUHbPqqbLbpKCl5J01WmOxluCxCjwg+NVK3bDabTapuVb08XpfbIz+ra7RBg0dBXiL29OotgVFsJJAaAhR+UsOZs5AACZAACWQ3gWQIP1MagOzpKBXBGjAkL2XED+8BEiCBnCNQWjoWirIKQEHY3jehbdtDcMYZv2UhEweAocZLhJ4h4XtUFEXRRR5vVUSPlFkP7+N0OtG/eFi1Vxay4pYyhACFnww5KC6TBEiABEggrQkkUvhpZoTSN8TF8SsAiwH8lNbUMm9xjPjJvDPjikmABOIlUFp6MRTlsFounwVN+0+8w6fRdT7Do8cUewZFWpuIPF4jdcvt8arhfbxenyHyDEX/AcPQp8/ANNoil5LrBCj85PodwP2TAAmQAAkkgkAihZ9ErIdjJIcAhZ/kcOWoJEAC6UhA09YAODLC0j7SHy5o2qfpuOwY1tTKiOIxhZ4+EYUecWP2+lRJ3fK4vSoURbH28/n8utAjaVvytXuPohimZhcSaBwCFH4ahztnJQESIAESyC4CFH6y6zyj7YbCT26cM3dJAiQgBKpKs/8DQFMdiKKI59xfEAjcFjR3rswgSM2NtC1J2ZJX/0hrd0u5LUtEj6RzhQs9fYoGoqjvYN2UWSpvsZFAphCg8JMpJ8V1kgAJkAAJpDMBCj/pfDqJWxuFn8Sx5EgkQAKZQEDTDgawAcCrAC6Apm3OgGWLR48IPBLRY351h6/b7fa4PR6fqus9bq+q2GxVxtVGc7s96F88FH2KBkEEnwEDR8DhcGbA9rlEEqhJgMIP7woSIAESIAESaDiBRAo/8uFUHiN6GrCsPQDeAlDegDF4aU0CFH54V5AACWQXgbVrm+CCC6QSZPSmaeOhaS+m+cal1Pxg4yViT+vw9bpcbpfH65OqW6oYMkvJ9fA+3br3qfLp6T9U/9qkqQQLsZFA5hOg8JP5Z8gdkAAJkAAJND6BRAo/LQDcCYBVvRr/XMNXQOEn/c6EKyIBEoiHgKZJ+tYiAJMBHAhN+zmeYRrxmm5GNI8p9nQKX4vT6XJ6vF4xZFbdHlW12+0SCVSttWpVoKduVVXfGorOXWpUam/ELXJqEkgcAQo/iWPJkUiABEiABHKXAIWf3Dh7Cj+5cc7cJQlkMwEFZWVHIxA4L+TdAzwMTTs/zTddaInoGQ6ge/h67Xanw6uqUmNdyqyrdnvkvKyhw8ZiyNBxevqWvNhIIBcIUPjJhVPmHkmABEiABJJNIJHCT7LXyvHjJ0DhJ352vJIESKCxCWiaiCVSqau4xlIqKo7DihWSIpwuTaJfJZpHfHpGAugdvjBJ1VJVqbpVJfQ4HE5XeJ8mTZrpET19+w0OfU2XDXIdJJBKAhR+Ukmbc5EACZAACWQrAQo/2Xqy1fdF4Sc3zpm7JIHsI1BWtgiBwOxaNnYXNE1rxI2rRuqWiDwjIlXeUhSbTQ/o0Q2ZvarT6aph2Ny6dVsMGDhST90Ssad9hy6NuCVOTQLpQ4DCT/qcBVdCAiRAAiSQuQQo/GTu2dVn5RR+6kOLfUmABNKHgKadA+CMCAv6AcBqaNoTKV6sVNASgcd8SXRPtSbl1L1eydzSo3pUl8tdo+hB8+at9GpbAwaN1L+2a9cxxdvgdCSQGQQo/GTGOXGVJEACJEAC6U0gmcJPPgA/gGgldKcaPg2PBY06d6Y3poxfHYWfjD9CboAEcpSApkka1LMACnQCilKhFxIIBDZA03algIoYKw+zvMSnp0YzhR7J3XK5Pd7wDvn5TfWIngGDRmDgwBHo0FE8ntlIgATqIkDhpy5CfJ8ESIAESIAE6iaQDOFHnoYeCWBl0I/hQQDLgi/5oG5tUop2RbBs+4UAXgdwdrAa2MsAAnUvmT3iIEDhJw5ovIQESCBNCJSWjoWi3BT82fIu7PaLsGzZJ0lcmYg2VqFnUKS5PB6xYq6K6HF7vJLuVa2pqt+I6BGhZyS6dO2VxCVzaBLIXgIUfrL3bLkzEiABEiCB1BFItPCjADg++GT2WgB5Rnn3PwHYEbYlH4AzAZwCQD4NbwJwEoAXUrf1nJqJwk9OHTc3SwIZREDTOkNRjkFp6fpaVy3iT1nZv5OwM4lOtQo9/SLN4XZ73FahR9K5rP1cLrcu9Aw0Urd69Iw4TBKWzyFJILsJUPjJ7vPl7kiABEiABFJDINHCj4g49wDoAEBK7v4tGNVTXstWRAAS/4ZFAN4AcCKAb1Kz9ZyahcJPTh03N0sCGUBA01oCOAuBwNFQFDsU5RyUlv49BSuXqltWoSdiKI7b7XaZZsxut1e12WwSzRpq8kdJ3Ro4aIT+leXVU3BynCInCVD4yclj56ZJgARIgAQSTCDRwo8YcEq0z+kAbowxdUv8Ey4wUr+kcouE87MllgCFn8Ty5GgkQALxEjjmGDv69TsZgcB8AFYvnO+DUZ8ToWn74h06ynXiDWQVerpG6udyuZwej6pKeXWPCD12u6QkV2tSccuM6JH/ZiMBEkg+AQo/yWfMGUiABEiABLKfQCKFH/kAv8FI3ZpRi6lzJKpSt/YuAG8G08LODQpBe7IffUp3SOEnpbg5GQmQQEQCmlYMYA2A7lEIrYemyUODhjSJOLUKPfLnGs3lcrvcHmki9Kiq3WGXhxDVmkTx6OlbhimzzVZDC2rIOnktCZBADAQo/MQAiV1IgARIgARIoA4CiRR+JHz+TgAbASwEsLse9MUP6CoArQGIaLS1Hteya90EKPzUzYg9SIAEkk1A00qMf+NrzqQoOxAIXAxNu7uey5DyWCL0DDW+VlX/Cmtixuz2qPJ/Xrfb440U0dOjR1+96paewjVwBCJUYa/n0tidBEigoQQo/DSUIK8nARIgARIgASBdhB8zWqgzhZ+k3JYUfpKClYOSAAnUi8CFF7aA2/1cWIrXbijKbQgEboCm/RrDeL3DInqah18jxsser+r1GEKPlFcPN2OWa7p06WlU3hqpf/X55BkEGwmQQDoRoPCTTqfBtZAACZAACWQqgUQKP00MXx+J9JGKXeGVvGpjJKVw/wKgrWHw/FOmAk3TdVP4SdOD4bJIIOcIlJXNRyAwz9j3U7q/m6b9WAsHSQ8zU7ckqqeGOmO32+260OMWscfjdUYJ1WnfoUu11K0mTWpoRjl3HNwwCaQ7AQo/6X5CXB8JkAAJkEAmEEik8CPmBysA7G+UdP9vPQDQ46cesOLoSuEnDmi8hARIIA4CmjYemvZi1Cs1TYT+W1BRcTlWrHgpQr8hYRE97vA+IX8et9fr8Xi9dofTFWm+goL21VK3WrRsE8eGeAkJkEBjEqDw05j0OTcJkAAJkEC2EEik8CNMDgfwCICzAVweY1UvRS/pC1wGgFW9knNnUfhJDleOSgIkIAQ0TYSX6QCksqOUaT8EmvZlDHCaBn9mDLK8JLJHfiZUa7H488gF3bsXoajfYPSVV9/BaNVagkjZSIAEMpkAhZ9MPj2unQRIgARIIF0IJFr4EXPmGwAMALAIwAMAKmvZrA3AUQDWB0Wf/wE4wTCHThc+2bIOCj/ZcpLcBwmkG4GysuMRCMw1zPnN1T0bTN8y07msK+4RJvRItGe1Fqs/j9vtqRJ4+g1BUd8qsUe+x0YCJJBdBCj8ZNd5cjckQAIkQAKNQyDRwo/sYkLQM/O2YCh/J6NE+/UA3gpW+vrFskXxA5KnvKcbaWHiByT/Xd9qLo1DLfNmpfCTeWfGFZNAehNYvnwQKitXRi3N/u2303Hddf4woccXvqlY/Xlat24bEngkqkeie9hIgASynwCFn+w/Y+6QBEiABEgg+QSSIfxImP4UI3WrVwxb+ATAhQAejjE1LIYh2SWMAIUf3hIkQAKJI6BpEt35r2oDbtvmxObNbv21ZYsHmzfvwJ4928MnjdWfh2lbiTsujkQCmUyAwk8mnx7XTgIkQAIkkC4EkiH8mHtrBWCBkb4l0T/hTQSfWwHcFKwC9kO6AIlxHQ4AFwA4GsCxwagl2Ut4k9L0S4xUNicAKWEsPkZiehoI6ywpb2KKLWMeAGATgAcBbADwdYxrqq0bhZ8EQOQQJEACIQJtcfjhf8GuXRPwww9ufP+9G7t3y79jQEXFHuzatQ0VFXvlj7H48zgcTvTrPxRFfQehWfNW6NChC1yuiH7NPAISIIEcI1C+69dPO1Ru7plj2w5tt31BAVo1ZwXCXD1/7psESIAEEkUgmcKPuUYRSQqC6V/i5SCVv3YCENNPKdlem/9PovaYjHEmA7jf2Eck4WeMIWiJ4cR9wYimcsP4WsSgOUYKnCn+CBMRyDQAbwN4NuiTVAjgGACfBUWgWUFx6aMGboLCTwMB8nISyGECHYL/jvUFILlV5tfmsNkcyM9vH+JSWfmbsmfPTx6HEx6PlFb3eF1uj1c8e8LZ+f35utDTr3godu/aiZ9/+hEbN36Gjf+Vf/LYSIAESOB3AnvL9+zyOwNSDTBnW8umTdGzSxd0LizE+GHD0K+H2KWxkQAJkAAJkEDsBFIh/MS+mszoKeLNHUGBRsSddyJE/OQDuCIo7kiam1W0kTrC1xkVb6wm1sWGt9HzABYbwpiQML2SRGBaaohH8RKi8BMvOV5HArlFQH6b6KO/8vMnYMeOtghE/4XLlpffWnHYvarduS/f7bU7XZHdlVu2bBMSekTw6dKlJ77a9AVuvH4d3n/vzdwizN2SAAnUiwCFn5q4Jo4YgRUL5JkhGwmQAAmQAAnERiBdhB9JERDDZ2liAp2ukUBuAKsAdAWwFYCUHg6P+Blu+BVdbKRqWdO6JI3rIQB/AnCnUbZ4IYDzgtE+RwB4zXJsEglUakQKRUsni+2UAQo/sZJiPxLIDQISjVgl8FR/OeByqfB4msBmc6O8/Gfs3v2zILHbnQ6Px+Nxu70el9vldrncHkWx2SME9KB9+85VQo8R1dO2rQQN/d7eeP1fWL1C/uljIwESIIHaCVD4icynS2Ehbl8vRXHZSIAESIAESKBuAokUfpoBWGdMKZErksoVa2thCCHSf4YhqsR6bSr7HQdguRHJI548Uoo+XJQ5I5jadq0RsSN+PtYmXkd/A/Cq4ecjQtJVwUigtgD+GMHr6PBgRZxHglXRpgF4tAEbpfDTAHi8lAQynEDLCAJPjTLq1QQfyc9SFMUGBS1cnnK3y+O22+2StlujifDTvUdf9O07KCT0NGsmU0Zvs0+eim3bfsxwrFw+CZBAKghQ+IlOec0552Dc0KGpOAbOQQIkQAIkkOEEEin81Cbe1CXs1PV+OmCWJ+O3AHgAwKUW4+Zw4WdZFEFI9mDu8/ugyHMmAHEvlcifjcFIJ3n8vTtso5JO9m/DF0jSxOJtFH7iJcfrSCBzCIihfncA3Yyv5n/X6grq8Kp5Aa+nWUBRnLragyrRx9x2nsuDfJcECAFOpwvdexShR4+++lcRfLp1l38aY2/33HU95MVGAiRAArEQoPATnZJE/VxTVga/mtMWSLHcRuxDAiRAAjlPgMJPbLeAz4hmkl+sJKJHopkiCTzy29Elhv9PpPQs+cn8l6Dxs+Q9SGSTREndDeCNKMJP76Ch6r2GQfSK2JYasReFnwbA46UkkGYEJEIwXNwRkUf8xaI2l9vtcjndbqdkaTmdLqfL7XY4nK7yin34cfevNa5TXC44CwrQrXsR5ux/pC70dOrccEPRxefOxOeffZhmSLkcEiCBdCVA4af2kxGvH/H8YSMBEiABEiCB2ghQ+Kn7/pAn38cHu0nVLUnHEpFGWiThx2v4+oyMUubdfF8MokX4kXyIewC8EkX4EYNoeV+ijCj81H1W7EEC2USgoyHwiMhjCj3yVYToiE0idVwut+g6IuxUE3hqA7Pd7cRvzZvB2boNnG3awNm6ACN6DcCJvYejT3Mpypi4dtKMA7Bjh1i5sZEACZBA3QQo/NTO6E/HHYcZh4szABsJkAAJkAAJRCdA4afuu0PyGO4y0rwuDxoum2bNjPipmx17kAAJ1E5AjO1NYSf8qzPapTabzaYLPC6Xy+X0uJ16BI/LZbc7ol4jY9lsNnTt1lt/devWJ/Tfn+z6GUv+U2UjNrKgC2b2GY5uTSTAMbHtl5+3YdbMyYkdlKORAAlkNQEKP7Uf7xEHHIDzTj01q+8Bbo4ESIAESKDhBCj81M7QLM0uveYD2G7pHs3LJ1keP2IKndeAIxfBKuTb0YBxeCkJkED9CUgaqJi7S7Sf9atE9URtdrvTrms78j/5P6fL6XA6ReCRqn+1trZt26OwY1f86vfje9WFNdNORecuPaNec/MH/8HEDr3QJV+syJLTPvv0fZx/3snJGZyjkgAJZCWBveW7d/udkIhptggERhQX45ILLiAbEiABEiABEqiVwI5du9YUjB69pLZOsYoF2WjubKZaDajjPnrHkto1E8BtAMYCeCnsuvCqXlIlx+r5IyXirc1a1ev5BtzLIhiJ8FPTyKMBg/JSEiCBiAREMBZ/LokWNL/WKvA4nS5HVfSOLu7o0Tviv2Oz2SUiqNYmpdM7duqOjp266V87deqGZm3b44n/fYxHvngXO34r169fOmwqxheKFVDjtQ/efxPLlohNGhsJkAAJxEaAwk/tnAb16YMrlskzRzYSIAESIAESiE6Awk/td4eYW0gJdym7Ht7GB0utDwqmadweNHz+1jBp3gJgSPD1GICLDb8fMzVMrj8QwDMATrCUr5dqXosAHAHgNcsk8kRffH0OjuIXVJ/7mubO9aHFviQQOwGpmNXXeBUZX9tHu9xut9tdLo9b0rRcLpcYLbudDqdLkRysOloni7gjIo/5Z2uVdTFpvv/zt/Dkxg+wp2JftRF7NWuDyyccU9c0SX2/PsLPIw/fi27dukZcT2VlJbZv34F33nkX119/M955971q/Wq7NnzAV159DbNnz632bZ9PxezZs3DwQVPQqlVLuFwuBAIB7Ny5C59//gXuufd+PPbYEzGxso5VUNAGdrsdsv6tW7fhySefwVVXX6uPa20nzZyBP844Fm0LCvT0vF27duGNN9/CddfeWGOvY8aMwsknn4j+/fpC5pKCbHv27MEnn36Gq6++Hi+99HK1saX/3Lmno3evXnC7XaioqMDXX/8PN9/yVzz44CMx7YmdSCCVBJjqVTttCj+pvBs5FwmQAAlkLgGmesV/dtFSuqRSl5Relyf8swG8b0zRxvi+GDqL8CMl3KUNBXA/APkt4nwAO4zvTzAih+S9pQCqHtvH1yj8xMeNV5GAlYBENRaHiTwRnY9NDx6XCDt6OS2Xy+lwuW3yW38tzeVyV0XudJTonW7oYHyVP9fVdu3biz88XnuZ9EvHH4W+zaUoWOO0RAk/1tVv27YNGy67Eg89VOVRJK0hws+4saNx/vnnolOnjrqIEqn99ttvePTRv6NUW1knyGuvuRwitkQaS8Skl19+FQvPWRwSfxacNRczZ56gizLh7dNPP8OixUvxxRdf6m/94Q+H49xzFqBp0yYR1/HLL9vxl8uvwr33Sn0AYPr0o7Dw7HnIy6uZNVxeXo4bb7wV11x7Q517YgcSSCUBCj+106bwk8q7kXORAAmQQOYSoPAT/9nV5uVjijYy+n2GaCNpW+LvMccwizYjgSTd61wAawH8K1gK/lkAhQDk0fxnAGYFI34+in+Z+pUUfhoIkJfnHAGJwJEUT/Mlgk+NSB6zipYh8OiltGIxWfb78yMKPAUFUYOFYjqAtW88g+f/92nEvv1atMUZ/cehZ9PWMY2VjE7JEH5knVu2fIelF2l49dXX9WXHK/xIhNH6davQs2fdZevLy/fipptv1aNqorXjjjsG5yycD1VVIf0ffvhRXLrhchxz9HrGDfMAACAASURBVJE444xTdQFGBJdrrrkBN950KwYU98e6datQWNhO73/nnXfjueeeh6YtRY8e3fVIIYk0kr1Ku+22GzBksASeAv/970as/fMlVSyWLMawYUN0semDDz7EKafO0YUls7+M888X/oV16y7FgrPOxJQpk/TIoo0bN2HevIXYuOmrZBw/xySBuAhQ+KHwE9eNw4tIgARIgASqEUiG8CORLvcGo1d2W2YSU77pxp/D35Nvm+/Lp00pcx7udZOOx1ab8CPr7W+UaJ8GQCrtPAfgMgAvWiqDmfsS8UeEIck3OCAo9mwKRhY8aKSKfZ2AzVP4SQBEDpHVBESUtYo88ve3WhORx+tVvW6P6tVdll1ut/jw1EZFVf3o0rUnunTthc6de4QieJo3T3zFLP2X/+1bMef/pAjh721EQWcc33Nowsuyx3M3xCv8SApSSalkvkJPZ5o0aX8ceeQ0DBo4QBcsJHJG0qYWny/BkdWFH+u1da153Z9X4aCDJuuCiYgjb739Du695wH8/Ymn0K9fEWbNmon9J06A01lVPO2jjz7BybNOq5GqZc5z4QXnYdq0w+D1evDVV1/juONnhvreeOPVGDliuN71+edfxPyzzsFps2dhzpzT9Gifzz//EjNOOFnvf8opM3Hm3DPgdrtD4kyz5s2wvGwZ2ratSge79dY7cPkVV+vjHXbYwbho6QU6K4n6Wb58Nb7ZvFmPDurduyf27ClH2fLV+Oc/X6zWV+ZauWptzGlsdfHk+ySQCAIUfmqnyIifRNxlHIMESIAEsp9AMoSfKQ3A9nQGCT8N2GbKL6Xwk3LknDDNCQwDMMIi9tTIlbHbnQ6v1+t1e7wej9vjdbrcUpkrapN0LBF4TKGnS5deaFMgwXuJa69u2YiBrdrDbRetOHI7718P4r2tmzGpQy8c23MIOuaJDVF6tEQIP+ZORNS4/C+XYMQIOUrowsrcuQv0aBVrxE+swo8IO5dcshaF7drpQtLTz/wD5513YQ1wa9csx9ixY/DWW+/g4Uce0yNy4mlW4cf0Gbp4/WpMnVpV7v4//3kFp58xT//vUaNGYPWqMt1vyBRyZH3RmlX4qUvMkXQxEagkKimWsePZK68hgYYQoPBTOz0KPw25u3gtCZAACeQOgUQKP37Duyay2UBsTH8BcAerT8UGqx69KPzUAxa7ZiWBgQBGGmKP+GrViNQRw2WPRxd6vB6312t3OKrCOsJas2YtqgSeLiLy/C70WE2WE03w7xvfx0NfvIOvd/yEM4vH4/CuknkWuX3+8w/wu9woUKW4WHq1RAo/srM/Hj8dCxfOh9frrSZaxCP8WAWQ7du3Y9WqdXqkTzKaiFVrVpehdeuqtLunnnoG5y1aAqsYZBWsrP0lNeyqq6/DzTf/NerSVq3U9EgeiQQSD6SS0pV6dE94k3Sws+bPxcCBVfeT+A2ZYlMy9s0xSSAeAhR+aqdG4Seeu4rXkAAJkEDuEUik8JN79DJnxxR+MuesuNLEEOhnGKdLlT15iTFztSZCj9frUz1er+p2e7w2W2TjZYnk6Vc8FP37D0W//kPRuo38dUp++6V8Nx7977t47Mv38MvePaEJW3p9uGPyyVGNh5O/svhnSLTwY42EsUa2xOrx8/333+PCJaW6N9C8eXNw6ikn6WlcelrUuRfg/fc/jH+zUa5s06a1Hr0zfPhQ/QzFy+faa2/ADTfegocevFv38pEWTfgRY+mbbr4NV155bcQZZsw4DvPOPCNk4BwtHU0En1mzTtT3KxFOb775FlasXBsyjk74xjkgCcRJgMIPhZ84bx1eRgIkQAIkYCGQbsKPGKqK6bG1BDoPrOEEKPw0nCFHSG8CklMlhimS9yNCj3j2VGuSuqWqqurxqqpE9tjtkSN6evTsWyXyFA/ThZ4mTaRQX2rbg1+8jeve+3fUSZcMm4IJhXUbEKd21XXPlmjhxxoJk0jhR6pmTTvCtKWre1+x9ggXfeQ6q/lytEgl6z5rE37CRR+rcXT4GsUfSHySpInws337Dtxzz/0hn6BY98R+JJBsAhR+aifMiJ9k34EcnwRIgASyg0C6CD9SM1dKk5wS/AxamiHmzpl0B1D4yaTT4lpjJSApW+LTIy8RfarV3lYUm01VfarHI4bMHq8rikdPlchTFc0j/+32iNd847ZXtvwXpa/8PeoiZhWNwnE9Rd/KrJZo4SeTIn6kYlhJyYUYPGhgKFpLPHXETFmMqaU1JOJHDKBPP+0U+P2SdV0l5rzwwr8wb/45EW+SQYMGYPPmb3HQ1MmWCmN1VyrLrDuOq80GAhR+KPxkw33MPZAACZBAYxNIhvAjUTvjAJxslBF/DcBNwT9vjLJZKW8j5cylotV/aO6clFuCwk9SsHLQFBNoEyb0SAXBas0jRsweEXs8XknfUsTkxNI8bg969RmA4gHDQ68U7yGm6STk8bR/3Imvf/0p1D/P5cEhnfviiK4D0MyjxjROunVKtPCTSI8f61iJ9viJJPrs2LEDGy67Evfe+0DomOL1+Ikk+rzy6us4++zzolYcs94bVlPpt99+FyecKM9g2EggPQhQ+KHwkx53IldBAiRAAplNINHCjw/AEuNlJfMJgNONUubm96WvfO8iAGbZmdsBSBmT7ZmNNe1WT+En7Y6EC4qRgEQCmhE98rVaOSvx5amK6vF6JYUrvLy6pGn16l2M3r0HoP+AYbrYkw7tze+/wmc/f4/jekrQUuT21KYPseGt/9NNmo/pMRgHduxdazWvdNhXXWtItPBz8cVrMGXyJD2CpqFVvQYU98f69avRrl3bWqNlFi1aiMMPOwQfffQxHnnk8ToNoKX62GWXXYyRI4ZVi/T5y+VXVRN9hF20ql777Tcey8suQvPmzWtU3po+/SgsPHteyNNHIn3EpHnhOYtjEn1kXmvaV7LS3Oq6N/g+CUQjQOGHwg//dpAACZAACTScQKKFHzEMEPHmNwD3Afiv4bdxjPHnMwDII+zeANYDONTYgghDywHIo8/yhm+LI4QRoPDDWyJTCIgIPMpI3RKhp0v4wt1uj1uP6vF6pPqWao3qada8Jfr1G4refYp1wad/cVWp73RpUp3rkS/fxabt2/Ql/W3qLLTwiAYeub307ZcY07Zruiy/wetIlPAzbuxoHH3MkRg/bkzInFjSpRafv1RfYzxVveS6dX9ehYMOmqwLNJWVlXj99Tdx662341///g+k3PsJM47DgQceALfbrc8jqVKLFi3BO+++F5XNiuUlmDbtUL3CljRJ74ok+sh7VoPpzz//EjNOOFkXbySi58y5Z+jzbty4CfPmLdTL1ov3j1TwKiiQYLiq9K5ooo/4/8w541S9AtquXbuqVfpixE+Db20OkEQCFH5qh0uPnyTefByaBEiABLKIQCKFHymPvBbAbABzANxlmDTLJ+TFABYBOAiAPZgCdn3w/V7BFK8dAK4GcAmAH7KIa7pthcJPup0I12MlIOKOiD2jjVc1JURRFKUqqqeqApfT6ar6rdtoIvAMGCipWyMwYOAIuKq/3eikpTqXiD0i+vxcvrvaek7oPQwn9hZ9KzdavMJPXXS2bPkOSy/S9Opc0mKt6iV9rZW9JCVr/bpV6NmzbuPsffv24c6/3YP16zdEXd4BB0xEacmFeqSOtF9//VVP7xIT5UjNGnUk1b7uvPNuPPfc81iyZBH69i3Sxaj7738Iy1es0S+3RjzJn2X/Zy04N2Kkj9UgWgQiEbVWrV6HSZMmYtbJJ+reQHVVDKvrHPg+CSSDAIWf2qlS+EnGXccxSYAESCD7CCRS+GkC4MbgZ1Fxljwx+PDyRwuuYgDySVde4wGMCZZaftwwcn6LVbySfmNR+Ek6Yk5QTwIDLEJPjfwrKbVupm9JVI/N/nupdUnfqhJ5hqN44Ah06lRV/jod2+59v+GIx6+LurTmHh/umjorHZeelDUlQ/jZtm2bLqY89NCjoTXHK/zIABJNdP7556JTp46h1KxwGBUVFfjHc8+jpGR5relUEu1zxBGHRR3HHPeVV1/D7NlicwcsOGsuZs48AW63PEup3j799DMsWrxUL7luFXJqOyxrtbP58/6Ek0+Wsatpp/rlIio999w/cdEyLeYUsaTcJByUBMIIUPip/Zag8MO/MiRAAiRAArEQSKTw0wLAnYaJ80IA1kfbYuD8NwCTjCifMiPSp/rj71hWzD7xEKDwEw81XpNIAuLNY43qkXTPas2r+lSvYczsCiut1aNHXxQPHI4BA0boYo/XmznmxqtffxovfPNZRJbt/U2xevThaKPmJ5J12o6VKOFHRAopP/7qa6/jr7fdWSPVqiHCj8ATX54z587Ro2GkBLvojhIls3v3bnz55Ubc+be78dhjT9TJ+d5770BRnxq3eo3rrMKPvCll1k855SR07NBeTxGT1Kw33nwL1117Y2iv1vSvWIUfc+wTTzheF7ZcLpcu+Hy7ZQvuvecB3HTzbXXuiR1IINUEKPxQ+En1Pcf5SIAESCAbCaRK+DFFoSlGtS/xAarMRqBpuicKP2l6MFm+rGZGdJ+ZwtXWul+n0+nweFRVTJklusdudzjN9/3+/GpCT9eukhmame2jbVtw9ou/p/Y4bXaMK+yuV+jq10L+auZOq4/wkztUuFMSIIHaCFD4ofDDvyEkQAIkQAINJ5Bq4WcXgFMNg+eGr54jxEqAwk+spNivoQTkXpNUzrHG1zzrgB6P6vV6Va/H41XdnuphO63btMPgIWMweMho/WtenmSPpm/bvW8vnv7qIzy18UNcMu4o+Jw1U3PM1c99/m7sqdiHgzv3xdRORfA7a6bapO9OE7cyCj+JY8mRSCBXCFD4ofCTK/c690kCJEACySSQauFnY7CoSXgaWDL3x7GrCFD44Z2QTAJSdsoUeuRrtZLrqs/v83p9Pm+EcuudO/eoEnuGVok9dnu1S5O55rjH/ubXn3Wz5qc3faiLOdL+VDwOR3QV26LI7ac9u9DMkznpaXHDqeNCCj/JIstxSSB7CVD4ofCTvXc3d0YCJEACqSNA4Sd1rBtzJgo/jUk/O+fua4nsqVaWyqzCpYs9qs9nTeESFH2KBhqRPWPQr/+QjKATAPD6dxvx8Bfv4v99/xXkz9ZW6G+KmyedkBF7acxFUvhpTPqcmwQykwCFHwo/mXnnctUkQAIkkF4EKPyk13kkazUUfpJFNrfGlep8UpVPXtXCW6rEHr/Pq/oll6uG2FMV1TMGQ4aMQddudZvdphvW8op9OO7Jm7Fr396oS7tk3JE559lT33Oi8FNfYuxPAiRA4YfCD/8WkAAJkAAJNJxAMoQfqdR1DQDrb0ji87EUwLcR3rPuYg8AKe9e3vCtcQQLAQo/vB3iJVC72OPz+1Svz+fx+Hx2x+95Wh63t0roGToWQ4aOQdt2HeOdP22uu+H9l3D/5/LPU822f4deOLbHYHTOFx97tmgEKPzw3iABEqgvAQo/FH7qe8+wPwmQAAmQQE0CyRB+pHJXvO1pADMAbI13AF4XkQCFH94Y9SFQi9hjs/l0zx6pxiVpXL+LPU2aNNOFnqrInrFo3qJVfeZs9L4/le9CM3d0H54tu7bjpGf+Glpnp7zmOKRLP+zfvifyXJ5GX38mLIDCTyacEtdIAulFgMIPhZ/0uiO5GhIgARLITAIUfjLz3Oq7ago/9SWWe/27ADgQwKTwNC6bzWarSuOSyB5VtYo9rVu30yN6BhuRPT5ftSJeGUHx5W//iyc3fYBXt2zE9Qf8ESLoRGurX38aHocTB3UqQp/mBRmxv3RaJIWfdDoNroUEMoMAhR8KP5lxp3KVJEACJJDeBBIp/KT3TnN7dRR+cvv8o+1ewlRE7DFfNrOjzWa3q6pPFbHH61F9Nrvdbr5XWNgJQ4ePx1A9umcsHI70r8QVDuDHPTvx5MYP9MpcP+z+NfT2tK7FmFssFkZsySBA4ScZVDkmCWQ3AQo/FH6y+w7n7kiABEggNQQo/KSGc2PPQuGnsU8gveYfahF7Cq1L8/vz81SJ7PGqPhF/wsWeYcPHQ16Z3CRq54VvPou4Bb/TjQcOOS2Tt5fWa6fwk9bHw8WRQFoSoPBD4Sctb0wuigRIgAQyjEAyhR+JHmgCoBLAdqBGBeQMQ5XRy6Xwk9HHl5DFi8BjRvaI8BNqbrfH7fPl+VWfP8/hcLqyUeyx7veyt5/Xo32itUVDJmFSh8yrPJaQuyTJg1D4STJgDk8CWUiAwg+Fnyy8rbklEiABEkg5gWQIPz4ApwNYAKCTsaP3AKwB8CArdqX8jGVCCj+Ngr3RJxXx1ZrKFXIglvLrPn+e3+fLy/N6fX5zpc2bt8LYcZMxfOR+GR/ZE43+pz9/j/n/vLfG21KR6+DOfXXRx/e7/tXoh5hNC6Dwk02nyb2QQGoIUPih8JOaO42zkAAJkEB2E0i08COizzoAc6NgWw1gJQAp+c6WOgIUflLHOh1m6gdAquuJ6COmzaHm9ng9PlUEH3+e3eFwmm9I+pYIPmPHTYE/Lz8d9hDXGn4p362XXD+y20A080Sv0DX3+bvxxS8/wmW3Y//2vTC5Yx/0bdE2rjl5UewEKPzEzoo9SYAEqghQ+KHww78LJEACJEACDSeQaOHnSAAPANgEYDmAvxtLPCSY8lUCQMrl/AHAcw1fOkeoBwEKP/WAlcFdJwI4HMDB1j0ois3mN6J7xLvHfK9Dh6662DNm3GT06Nk3g7cNfLD1W70y17NffazvY1bRKBzXc0jUPf1r8+f4uXw3JnXoBa8jlN2W0QwyYfF1CT+VlRXY8u1XSdmK6stH06YtkjI2ByUBEkgeAQo/FH6Sd3dxZBIgARLIHQKJFH7kt6e1AGYDOBHAIxaMivH9642Ur2UAKnIHc6PvlMJPox9B0hbgNsSeaUGhdZh1Fo9E9/jy81Sfz2+3V0X3SJBPVWTPZIwdPxmKEirklbQFJmvgX38r14Ue8evZtGNbtWnaqHm4bfJJkH942NKHQCzCz7ebN+GccxYmdNHXX389AnBQ+EkoVQ5GAqkhQOGHwk9q7jTOQgIkQALZTSCRwo8YOd9o+Mn80Yj6sdITt1Qx1ngbwJkAdmQ32rTaHYWftDqOhCxGzJpF7JEIn1A6l80m0T0i9vj9Hs/v0T29exfrkT1jx09Bu3YdE7KAxhxk+949OOYJ+ecmelszehoGt+7QmMvk3GEEYhV+LrtsAw486KSE8PM4dmLAgN61Cj8+n4pbb7kBffr0wvbt27Fq1Tr8/YmnEjJ/Og/yyMP3omPHDrjp5ttw5ZXXJnSp8+bNwamnnISvvvoa046YntCx6zPY8rJlOPLIaXjl1dcwe3a0LPT6jJgdfdOBy7ixo1FWtgw+nw8rV63FY489UQ3ugOL+OGPObAwdMgiqqiIQCOh/P1968UVcsWEDvvvuO73/n+bPx8mnngqnM5S9HPGQXnvlFcw59dR6HeCYceNQsnw5VJ8Pa1euxN8ffbTa9aPGjMGcM89Er9694XK7UVlRgW3btuHpJ5/EtVdeiZ07d9Zrvng6D+rTB1csk+epbCRAAiRAAiQQnUAihR+Job/TmGoGgK1h09b1Ps8peQQo/CSPbapHHmAIPiL6hEyZvV7Vq/ry8lTV77fb7Q5ZVJMmzUORPYOHjEn1OpM+36J/P4R3f/wm4jzi3TN/wH66dw9b+hCoj/Cz36STUL634Wtv2aRu4eeIaYfhggvOg8vl1H95fPLJZ7D4/KUNnzzNR6Dwk+YHlMTlNbbwI2LrtddcgUGDBmDnzl01hB8RhTTtIrRp0xq7d+/Bt5u/gdvtRtu2baHYbBAR57wFC3Rh5dTTT8cJJ50ERwThR1EUeNxu/Zp/Pvcczl0gdUdiayJIXXHddRg4aJA+T7jwc/Sxx2L+woXIy8vDrzt2YMuWLcjPz0er1q0RqKzEE48/jpIlS2KbrAG9KPw0AB4vJQESIIEcIkDhJzcOm8JP5p/zJCO6R0yb9Wa32+0+f5M8n8/nd7u9ISfjXr37Y+L+h2Hi/oeiabPs9TT5v68/wZ/ffLbaybbw+HBol344vGsx/E7JgmNLJwLpKvys+/MqHHTQZLz//ofo2bOHHkkwd+4CbNyUHL+hdDkTCj/pchKpX0djCz9LlyzGscceDZvNFlH4ufKKSzFhwjh8/vkXWLZM2/Ppe2/pVSmPP+EEzJk3D16vF3fcdhsuv/TSWuEtX70aBx96KL744gtceN55+PKLL2KGfcFFF+Ho6dNhs9trCD8iCl13yy3oU1SEN157DSUXXhiKQFpwzjn6OvdVVOjru/euu2KeM56OFH7iocZrSIAESCD3CFD4yY0zp/CTmefstUT3DDa34HK5Xf68Jvk+X16+Gd0j742bMFUXe8aMlWJemdt27N2DZ7/+GE9t+hCSriViTqT2W2UFjn3yJuzZtw8jCjrrpdiHtu4IecLLlp4E0lH4kXSS9etXo0WL5rjl1ttx+GGHoEWLFrj22htww423pCfIBK2Kwk+CQGbgMI0p/IjIetHSC1BRsU/3mXO5XNUifoYMHoR161ahadOm+t/Dq666ZpffGQg93Nhw5ZWYMHGiHvVTW+rWrNmzcfqf/oTyvXuxYf16PPLggzGf1JSDD4YIPxUVFbApCpwuV7WIn4MOOQQXLluGykAAf165Ek/+3axlUjXF3+67D72LivDwAw9geYnUNkleo/CTPLYcmQRIgASyiQCFn2w6zeh7ofCTWecsdcWPMkSfkCGPmDX78/Lzfb78JoqhbrRo0RoTDzhUF3y698jsylxvfPcVnvnqQ7zwzeeh05rZZwRm9KrmWV3tJN/8/it0zW9Za+n2zDr67F5tOgo/p82ehTlzTsPWrVuxaNESzJ49CxMnjseb/+8tnHTSaREPZMrkSZg1ayZ69OgOt9ul/3L45Zf/xe133IUHH6yqa1DbL9bh740YMQxrVpfp19166x34w5HT0K1rF13E3L59Bx599HFcedW1WLrkfOy//wT4/X789ttvePe993HpJZfjnXffq/ecckE04Uc8cU484Xh06tRR/6VcvFUkHef/vfU2rrv2xtB8Moak7Mi69ttvnJ7yIn2/+PK/ePed93D44YfU8PgZM2YUhHm/fkXweDx6/61bt+GJJ57GVVdfq89TV5M55ZymHX4oWrZsoUeNlJfvxceffIKrr74eL730cmgIk/Wrr76OH378EftPnKD7xUTrL6lFC8+eh/Hjx+r7kTPYs2cPPvn0sxpjyyTiYzT92KPQtqCg1nUI64KCAv0sDzpoCpo0yccvv2zXI0kKC9vhqaeewXmLqqcFmaJk06ZNcOmGK3D33ffpvM+cO0ePUBOxUvZeWVmpM5QUxXCG3bp1xbnnnIWhQwfr+5b75sOPPsbmb77Vxwj3PqrP+Zhsv//+e1y4pBTCuK7WuVNHXHLJWnTu3Bn33HM/pk6dBJ/PX034kXWdv/hcnX2pthLPPP1MNeGnbPVqHDZtWq3CT9du3XDpFVegffv2eOyRR1BWDw+cTp0748+XXqqv8b577sGBU6bA5/dXE34kvWzmKafgp23bsGDuXGzauLHa1iUaaNjw4RR+6roh+D4JkAAJkEDKCFD4SRnqRp2Iwk+j4o95cjFpPtoQfZqZV6mqT/X7mzRRff4883tFRQOx3wFV6Vz5+U1jniAdO97+8at4etNH+GH3rzWWV6Dm47bJM9Nx2VxTHATSUfi57bYbIBEGzz//IuafdQ6OO+4YnLNwPvbt2xfR5Hn69KN0YUD39fj1V3y75Ts0bdJEFyDkzxsuuxL33vtAXMKPKTQI2m++2Yy8PD9atWqlCw//+9836Nq1C779doueQlLYrq3uR2QVqOojNkUTfhacNRczZ56g+x398MMP+PnnX3TBoF27trrI8MEHH+KUU+foAo2IEJdddjFGjhim8/pm87f6XSFrs9vt+i/uIoiZ5s7CbsFZZ+qix65du/S9iG+LjC19X3n1dZx99nm1ij8y54ZL12HUqBG6aPTDDz9i+44daFvQRhfEduzYEToDWYvJRPYhPEVI+3Hr1lD/H3/cihUr1+K5556vtp/du3fr65OIDnPsLVu+w9KLtJDAsXpVGQ499CB97SYrOS8RamSev1x+lX4vmKxFSBNOIjr9+OOP+t7fffc9HHjgAfpc4emFCxfOx0kzZ+hnP2/eQl24Cue9t7xcv0dkTuEhYsqq1ev0OUX0Wb9ulZ6+KPeQ3FMmb3lfztMq/NT3fOIRfoTZIYdM1RmKqbgInuHCT/g/LdaqXiLKSMSPfH30oYeiCjoiDh1y2GH439df45z58+uV4iXpYQcdeihee/VV3HrjjVixZk0N4ae2f/7EEFpbtUr3+7n1pptwzRVXxPGvZeyXMOIndlbsSQIkQAK5TCAZwo/8FroqQtUu+aXVdMuM9L6cw55glMNbAMpz+VCSsHcKP0mAmsAhxYHYFHwkvUtvUp3L78/P93h/r86138RD9AifkaP2T+D0jTvUSc/8FVt2bY+6iHVjj8CAlu0bd5GcPSEE0k34kcidkpIlcDodoYgKiUi48soNerRLuMmz9b3XXnsDS5aW4rvvvq8mGHz88ac4edZpesRCtGpS0SJ+Wrdurf9yftGyMrz++pv6uNdffxUk8kPEgr/+9Q785fKr9bMwI5WkypGs4+WXX62X2GSKEdaqXub+5HuPP/6kPq7ZZsw4DmcvOFOPblqxYq1e9cys3CWigil4SX+rOPbFF1/qwo+MvWHDOnTv3k2PHFq+fA3kPWky9rwzz9CrO1mFi0g3nTlneXk5rr/hZtx881/1bhKpI6LC8OFDsXnzt1i8eKkemWSylqiYJ558GitWrNGFJasoYopnhxw8FcuWXYC9e/eibPkaXQySJn3/P3vnAdh08fbxbzO60t3S0lL2BhVki0xBGbJFkL1kWJAtAqVQRgEB2ZQ9BUX0ryAIiq+IIMpwgbKRvUuB7t2+r0RKXgAAIABJREFUPJdcSNLMNk3S9u59+0+a3O/uft+7VvLp83yfZcsWIcDfH9t3fMYqoHE96P0tW7dj1aq1rC/t2ZzZkWjVqgW7v3HjJjGvKIr4oXFu3LiJ0WMmqu9dM9VwVfRa9f3QWAQlX65dC19++TVmzZ6nhpK0B5p6U99Fi+aBzjN54nTt9g5bS9ScSHTs2J7BscjIOTj6y6/sdQ73KFqNgx9r7Y+xXxT8XBAUo/1xdXO1GPxwz56ncXGImjkTP/3f/+Wasn7DhgzW+Pn7Y+eOHVi8QAnCzGncsDk+Lg5TJ01iUWmWgB86w4uWLUODRo1w6+ZNi6GTOWvU7SPAT15UE9cIBYQCQoHip0BBgB+1+Wwe5Pye/g2opyJYHoYSl2goIMCPYx6HlzWAj9qYxsvLx5uAj7OLK4NAgYHBaPFaBwZ8KlSo5ph3ko9V7bz0Bzafe56aoTlUi9DK6FWlHsp5FV2T6nxIV+gudTTwMz1iCrp378rSkSiigps589cpwoPSv3gq1eDB/TEybDgSE5MwbVqk+oM0bQRBA6oMRqk7FEFCH8ItBT8BAQG5wAcHF9euXcc7vfqro2Eo4oVAB0Xj8FLY+Y344Sk2BBYI+mim7vB0NM3ojA0botGoYQO9aUrcMJtH/PTu1QMUwUKpRlFRCxg40my8/3//XUOfvgMNRv1s/2QTatd+CUeO/IKwkWO1xqBKUHPmRMLLy1Ndop5rcv36Da09pgt5dBeBq+kz5rCIIPKeycnJxqrodfjkk08N/oytWL6YpQTqWwfXiiK4lixZgU8/26UGP/pSuvSN1aJFM8yaOQ0ymUytFxki05n66+/TuUrTcyBGZ5lAGwGoHdu3oHz5siwFcdGipVr3wiPdOPix1v4YEoyDNgKqq1evx4aNW6DvTOm7nkf8kOdOl27dWJdPtm7FqmXL9E43dfp0dHv7bYujfSg9bN6iRShTpgzWrV6NzRs2gEMk3VQvfRMT9KFIn5avvYak5GRWcv7Lzz8v8N/TAvwUuMRiAqGAUEAoUCQUEOCnSGyjyZsQ4MekRDbt8IoK+HTgs0okUqmnl4+Xp4enl0zuzMpRVa32Et5o040BH4VCneVl04Xmd7IrT2Pw/c1z6F+tITydWVGWXC02NQm9v3tuolvG0xcdyr+IVqWrispc+d0AB7vekcCPZvTO7t17ETF9llotgjjh4ZMYVNm6bQf78E5txoyp6P5WV62oCkMSWwJh+AdgMrNdv34zVq9Zrx7W0Dj6PjRbMidNYMzcmcavWqUyqlevhvLly6FMmVCW3pacnMJA06FDh7Hzs20IDS2lhiyaWnBIRmlKBCImThzLfIMIwPDUL83+HDxQqpYhvxjas+joZQgOLql3ThqPgyHyWpo+Y7Y64ufXX49j2PBRWtv13ETYGxRtc+jHw8x/pmrVKixtiiJTCLgd+ukwvv32OxbdxRuP4CE4SFFXui0kJATu7m5qkMe13rz5EyxfoYza4o0DKEpH46CRV70iyKPrNUVQp3HjRqhRvRpL/6Mvmo8ieHiElT4wqDknH//kqd8ZRLLG/hj7dTN//my0b9eGgbJR749nXc0FP85yacqcmdPcyHA5KzMTu7/6ivnt6Gs8FaxM2bL46osvMHfW859rU78O53z0Edq2a4dfjh7F2JEjWXdzwU9QUBCDPhTpk5SYiI3r12Prxo2mprTK+wL8WEVGMYhQQCggFCjyClgT/BR5sQrxDQrw4xib11IFfKg0O2tyubNcWaHLy1smk8rotZdqNUCbdm+h9etdHGPVFq6CqnL9ePsiDt44j//iHrGrR73UHB0rvGhwpNknD8DL2RVty9ZAVd8gC2cU3QuLAo4EfjhooLLQxtr58xdZ6halB1lSCckSCGPsA7CtwQ95ypBxNRkH8wp53NyZPIXIo4bAz8OHMSxNx9fXVy+EoRQjip65f/8+Az38PjiY0NWc909KSjQIfrhOhuakMXkUki744d/rzqsLvyj1atT776HOy7UZSOGNIpUo/e6jBYsZXOHgx9TPHp/XGGTj0Tlly5ZmWm7evA1bNq9H5coVtcAj9YuImILWrVqyFCTeKI2N/KXI44hAFenN9aQ+PCJMc608QojS3Aj8WGN/DGnB0+LozGimuZkDfihSKGLah9l169aRkC/U9i1bsDZaG5xpztujVy+MHj+enVN91bYMrZHKr48aOxYxDx9qpWeZA37q1a+PD6dNA0UMPXnyhEX6WFJBzNQZMvW+AD+mFBLvCwWEAkIBoQApIMBP8TgHAvzYd5/bqYBPE74MFxdXF1VJdm8JOWzSXxYbNEObdt3RtFl+siXtc6NkgEoVtsik+fj9a6BS65qtmm8QljV/2z6LE7M6jAKOBH6iVy1llZvogxp5oOg2+mBN0SyUBsQrKhV0xI8+k1tbgp+uXTvhg4ljGUC4cPESjv3yKy5dvoI///wb5cqV1fJjMRXxw8Ea+e04asSPvpQsfg4IsnTo0B5NXm2MmjWrMQNlaj//fJRFrBDIIU30pVHp+4EzBn6oP08vpAicr7/6hkWcUUqhZqrh7FnT0blzB5C/EXlMUSoepSeyKJpRI1iFMZ7qZSrih0f4nPr9jwKP+OFn2NQvIoKrmpCqfv26iJg2mUU0PX78GGtXrcIXO3caHWbG7Nno1LUrLl64gKEDBrDUS3Pa9Fmz0OUtKqZpvNF4FG307TffsI7tO3bEmPHjUSIwkHn6UNn4w4cOmRrGqu8L8GNVOcVgQgGhgFCgyCogwI/5W1sOwGgAlGBeVmVCvQsAxfLG6BmG+lNtVvqXhBzAjwAoyf7Is4yBHJ3+9MGf3HonA2gF4MazwI+vACx5Vi32lvlLNNhTgB8riJiHIeis0P7X49e6ubm7eXh6eysUnl78tSZN32DAp0HD5nmYwjEuScxIQ4/9G5CVo3u0n6+PqnNRlS7Riq8CjgJ+uBcMVZfSTOXS3BluuksVp7iPC09fiouLyxWVQv0XLIyCh8ID0avXsTQp8mP5++8z6NtvsNam83Qk7q9i7Ygfc+akBenCCP4BXTPKiS+8S+eOzMOIooD4h3MeXaPP54aDDB6BYi0Pmbx6/Fy5cjWXdxBfE6WvkWdTkyaN2Z6RQXe//kO09kz3fvi9a1ZV4xfQ+Zo9ewarjLZx41YWxWMK/HBPH/oV+scff+H111/D0aPHtHyMaAxKu+Nmz5oLJCjUpUtHdRU1HkVUoYL+/hx82sLjJ+y9YWjdmgJetZtEIkXp0qVYBbhbt26z6mxr125kP2+a5ts3btzMWTRvrtOxo0dN/vLcvGMHatWuzUq4z5hK/wQzrw0PC8Nrr7+uZ40SVhJeKpMxz6CE+HhsWLsWR3/+GVS9a9rMmSBT9rP//ovI8HCLqoeZtzLTvQT4Ma2R6CEUEAoIBYQCIuLH3DNAn8i3AiCjlS8A3ARAPi3k0bIHwHAADzQGe1UFhCgWm/pTlbJOz4p/EAwa8cy+5TMN+COlIhvPro0E8DeAH6gaLgAKj7j8DAINAnDe3IUa6CfATz4FtPBy2jsqq/ICv06h8FAQ8HFzU3jw11q17sSAT63aDS0c3jG7zzj+LYv20ddKuHngg7qtRXUux9w6m63KUcAPL5MdFxefy6RZUwxuOPz48RPW7+69+1i+jMxfS+cqPc5Le1NZbqpY1LTZqywCgzxrNCtEvTtkIIYOHczMd60NfnjUhzlz0n0aAj/0IZyiWnjVLYJakZHhqFy5Ekt54+CH7uW994Yyw2bNClsUKTN+3PsIDCyh9pyxVtWovFb1otSfPXv2YUak0huG3xNVGeNRPNxrh1KnNM2deaUughdUkYw8d/i9A07YsWMnFi9ZzsbVLHGvWV3MFPiha8lw+aUXX2ARPRQIyiPN+Jnk6WU//HAI48ZPUh9VXhWNPJg0U+m4jw+VrKex9u3bz64hgDls6GAW2WXLql66v2gMAU9NDalKWUREZOqlf/7SbxKnMejLdeti7sKFLP1w07p1zKA5v81Qqhc3gq5UuTJ+P3kS06dMwYMHmv8MzO/M5l8vwI/5WomeQgGhgFCgOCsgIn5M774vAKrTWgbAu89Sdv5VXUJROr2fFV2iZHOK5JkJgPJbKKSBnECr6kAbMi6hcQIA9AVwXTXOSwAodpnqxtK/5HhcModNXwIIz2eJewF+TO+zNXoQ3KMzQdW6WPP09PaiCl0urm7u9L1UImX+PQR8qlWvZY05bTIG+fb8GXMLzUtVNjjfkTtXEHVKu1LPa6Wr4vXS1VAnsLRN1ikmcWwFHAH80IdK8k+pXr2q3opMmgryKBdNk15ekpo+NJMZb0xMDHx8vFkqEJUB37JlO1asXM3AwoIFUShVKoSli1GZdromIMCfXUeVp7i/irUifiyZk+5TF0bwVC8vLy/mGXPv/gOQr0+pkGAmC1X7ougMimChkubUVq5YzFLmqBHoyMzKUvenvjzih94n7caMHgmKtCK/FoJkLi4uoKgqiiT6999zrJQ9B076TjPt35LFC0CpTOQ9RGl6FCkSXDKI6UtgauvW7SzqihqPYiKYQvfy6NEjJCQksn2hdD5aM5V456XO161dqR6b3qN10p4RTCBNNMuokxH0661fY2unc0D7SueAzoPmWdCntb57G/ruIIwYMZR5C+mrQsZTvTTn42ePzhjdH6VEcXNsgm1Rc2cymETg687de5BJpUxv+p4qhnFz57zsD9f24cOHBn2ZjP1GMnTuOYAjc3Xat6ysrJycnBx15Us+5h+nTqlNmOm1dm++iSkREXCSSLTSsXTXwGFOYFAQdv/vf5g1fbrBZRoCP+Qj1HfAAPbzoFqj3jEoJcyQEbW1flsL8GMtJcU4QgGhgFCgaCsgwI/p/W0E4OCzbhSRQ6lXmrks3uQlqYoE4mXoGwDYDWCRnv6UxvX1s+ig9wDseAaL6B8y4wBMfBbtQ06+JzWWQ5FAM1SRQj0BXDS9VIM9igX4Kd0kJ8xJGWlj05by6HPfxJhPA9MT/2alt7IzYmM9PeRyT09vb7mzC/srpbubQg18ylcgJuj4LTUrA7/evYrDdy4z/57M7GzsaDMQAW7qoCWtm6D3u+9fj9IevmhTtgZahlaBQv7cHNXx71issKAVcATww2GOXC5jlZw2bdpm8LY1IZFm+hOVan/33UGoWLE8nJ2dGRChsuXk90Jmvry9+uorCAsbhmpVq7IP8wQRfjt+Elf/u4qBA/uZBX5mzpyGt7p1YdcNHDIcOfR/OTlo2LABPp4fBQ8PBWbNmY+9e/dD4uQEc+ekNeqLQiFz5959eiK4ZEkWdZKWlo7Ll69gx6c7mb9Mwwb1ceDAQUz6kP4eoYxwGRk2Au3bt2GG0LS2e/fv46dDP6Nr185qc2ddTSgVjsALRdfExj5mY66KXmOwjLvmJvE5qfw8zUnrJPBx8dJlREevw7Fjv6m7czhBnjg0D5Vgp3lpL37/4y+sXbMBp8/8o+5PY4dP/RDNmzdlcI4gi6YGpLNmo6guAlolSwYxCGDoLJgT8cPTC2ksfelcfG0tWjRlFdaoUXQXnY2DB3/Eh5PGMfilGSkUFBSIcWNHMThH15DedFbPnPkXnTq9qT6DedmfggI/5noCnTx+HCOGPE/Je7NTJ1DJd6qqFTFlCk6dOKH3Z9sa4GfNxo2sgpepZgosmbrenPcF+DFHJdFHKCAUEAoIBQT4MX0GOqsAzIeqNCzNKyiKY9mztC4KZ+Dgh9K+6E+hFLFDfj6ajbyBPn32hyn61wj5+VDZ7lXPIoHoz6kUKaLrFUQRJPQpgtagdBLMWytO4If0tElLjfsJyTGfIjVOe5t9vDLSPdyVxMPH1x9t2yojfEJK0fY7fjv54Dp+uHmBpW2lZ2mbNA+q0QjvVFFbFuW6mSdpyfB1YcFNogkFcingCODHHtuSlZPNwGlmdhYy1c+zkZWTRRUWQL4u2SqgowQ7z7+3dL0EfwhW0KMEqkfV9/QKe93JCdJnXj0yiRRyiYQ9Sp2Yx7xoQgGHUyA9LTXZQ54j/sNiYGcE+HG4IysWJBQQCggFHFIBAX7yty01VR4+9MmfIndSnkXDR6gMffVF6firIn0ePoM8IwEQHKDIH0r74tdrroi8gn5R+QJRmlhemwA/eVVOz3Vp8ceQHPMZUp6SHVPuVsIPCCzhiw6deuPNDj3hH1B4ypPTh1AyaU7IIFuq3C1E4Y3Nr/ezoppiqOKkQFEEP1TBjr4I7CgBj/L5c8CjDU8ddb8JFnEIJHOSQC6RMiAkk/DnhJFyZds46u2IdRUhBQT4Mb6ZAvwUocMubkUoIBQQChSgAgL85F1cxbMMngUA6FNwd1U6GKX1fPwsMoiAjT7woxshRP5B5O/zuwHwUw0AVQ4jg+jZeV8qBPjJh3j80vTEU0gi4PP4W4OjSSQK9OjZC8Pe7Y2gkuTRXfha9Jkj2HP1jMGFf9JmAALdlGkGogkFLFGgsIKf7JxspGUR4MlEOoGerCzlY3YWS20qLk1KEMhJCrlUChepTP0looWKywmwz30K8CPAj31OnphVKCAUEAoULQUE+MnbfrqpjJjJ94dStgj2ZAKg18kHiBK/9YEf/j5V96LUMDJ6/hzAcQPgh8xg6P3/CfBjeqNUHj9WT/XKSDqDpJhPkRxL9kz6m5OTDO4lekNRoheWRFZA7Rqm12uPHimZGfjt3lU0CakEZynZSOVu5x7fw7gjdOSet7qBZdAitDKahlSEm0z49thj74rCnJaAn7e6D7DKLaenJaFWrWrIgQw+PhR0abylZRHcyQR7zKJHiuApHFE7pu6toN6nqCBnDRDkKpWziCHRhALWUECAH+Mqiogfa5wyMYZQQCggFCj6CgjwY/keU6hDFID3n11K4IeifijFi1pBRvxQ5bD8hFnQn6WLdJx+cP1rA+Qu5eZavqX6r8hKu4XEB5uRFEPZeIabIqAn3Ev0gty9Ouu0cDIcCvxQRa5j967i13tX8efDWyxK4cO6r4Mqbhlqfb/fgiB3T7QIrcIqeXk5m6ykay3ZxThFWAFzwQ+VS7dmo0pH+sAPwR0yMU/NzECqCvRYc17dsSiditKoKHKGYInMibx1lJ481Oh/nz9XJVY50euq9zWfw0lt9Ey/3JlXkNonyMD3rA9YlFJGjjIlraAilshHiACQi0wZGSRgUEGerKI9dnpaSoqHnP1hTTQ9CgjwI46FUEAoIBQQCpijQEJy8rySjRtPNda3SMMCc0TS6EPuvBTR0xoAiUYmzhTpo9kKyuOHTKHz2ggY0b/3E/M6QGG4rlSjJ+9KZT6L873WnGwkPtyEpAebkZXxyOBw7v5dWJSPs0K7LLujgJ/dV0/j17vXcPrR7Vz3QBE8cxuTd7j+lpiRBg85eY+LJhSwngLmgJ/YWLJAs36TyuRw9vBUgR4l8LEm9GAwx0lplKyEOtqAh15zxJQopReREgIpvYo0nyt9i6zVOAxylcnhSjBIJndITax1v2Ic6yggwI9xHQX4sc45E6MIBYQCQoGiroAAP+bvcF1VBa6SAD5QpV/p+xdxfwBbATQBcExneN2qXjI9VcE0LxFVvczfH1gj1SvlyQEGfNKTThuc2c23PUvpcvZsoLePo4Cf0T9/gYtPHuhdI9Hc7W0HIcCVrKpEEwrYRgFT4Mdaq6C4ltRMStNSRvJQRA9BDWu15/42criqIlqKqvExVRvThEGkI0+DI1iU30YpYUoQJIcb01Ke3yHF9UVMAZHqJcBPETvS4naEAkIBoYBdFBCpXubJTjk8m1WpXO8B+M3IZQSI9gJYpIoO0nT+fF1lAt1XVc2LhqFqXgSSugA4qTEuGSSQoXN7A35B5q1c2UuYO5tQKyPpNEvrIvBjqLn6tIKiRG+4eBHTM9wcBfxQxM/qM0f1LpSqc02q+zqq+xHHFE0oYBsFzAE/pUuHWriYHLXhclp2JjLJhDknN+S5+N9VyqOyaGy1d41EpuVhY9EgRbgzRQMRBNL8Il+k/DRKdePRQCxVTCoTfkH5EbQIXCvAj/FNFBE/ReCQi1sQCggFhAI2UECAH9MiUy1uKqVOn5DffVbB618Tl1ClLupfRqc/H4cMnQn8UAl3avUAfAlg/zOvoA8BJKheb66KHKL3wgHor69tev3UQ4AfAzplZzxS+vg82IQc6P/rNaVyKYIGwc23nVlq2wL8PE1LwfnH9/FKcHmDa6I+PQ9sVL/v4+KGVqWrokWpKqjiG2jWvYhOQgFrKXDr5lUsWjAZ9GisNWxYD4s//sha07Jxvv72Wwyf9KFR8ENRJwQZnCXKilVkVuyIqVlWFaYABiOvIXWkVVYG0jIz8x1tRWl0BIMoGkikiBXApjn4kAL8GN8gAX4c/ACL5QkFhAJCAQdRQIAf0xsxBMAGADeeVeK6TB6aei65qary9UQH2tC3VIqdoA2lbVE1rxEAPlN57tD7lO414Vk00XwAFJ7xAwCqA/62ar5BzyJ+zpteptEeAvzokYdMmymtKzPtll7xpPIABnw8AgcDThKzt6CgwA/9Vf2Xu//h0K2L+CvmFjOI3dXuXbjJDKdGzDqxH+5yZ7wWWhUvlwhVG8eafTOio1DACgqYC31oKgI/y5d9jAnzrJOGOKp/Nn7/facW+CHIc/KH71G1UiV2d3/8+RcGDBhq8E4HD+6PkWHD4eLigv/+u4rOXXpYQZXnQzRsWB/z5s6EQuGBOVHzsXfvfowaNQJDBg/AzZu3rD6fJYu3xjp4ZJDSRJvMtDPz7R1EXkocAnHzaPIQslWzhi6WrHXDhmg0aqg/vZiPk5GRgY2btmLlSrIfVDY6Q336vIMSJehvTkBCQgIOHz6KqLkfISkp2awl7Nq1HTWqV9Pbl8bgZ5Y6KBTuCJ/6IVq0aApPT2U9itjYx9i//3usil5j9pyakwnwY3ybBPgx6xiLTkIBoYBQoNgrIMCP8SPAy68PN3FSvleVZ4/V6PeiKo2r87MqYPTJ/EcAVJnriAb04d0J/hAYCnsGf1qpINNXqlQx/VTCsqMrwI+GXqlxh1mET1rCCYMqKkr0gUfQIEhdLK8uZE3wQ+azf8bcwo+3LrLKXPTBSbNNqNMKb5RRVhMTTSjgiAoYgz7kH0OpQelZWayEOj02faURPl23Bt3fV+AcofZ8tm83ZuPvP7/AlIhIuMpdWDQPtT27d6FixQrsOX0wnTYtEkd/+VXvbNGrlqJZM2WKpwA/+dwQ1eXkFZSiBkEZLF0sv81ZStFayqgg9iiTqSui5Xds3ettDX5WrliM+vUpQDh3k0olDEqmpaUx6LNl63bWadbMCHTu3IEB/7t377E0yFIhwZDJZDh+4hTGjp1oEsTUrfMyFiyIQmBgCaSmpiI7WzN7HUhOTsaChYtx4MBBBn2WLl2ERg3rM+N0mpPWFBoaCmdnOX777QTGjZ9kck7dOxTgx/jpFeDH2j/dYjyhgFBAKFA0FRDgp2juq+5dCfBD5ddSLrG0ruRYYmr6m6t3CyiCBsPFs2GeT4Y1wQ+la/X+bhOycrT/sc0XV6dEacx7ldiiaEIBx1OAQ5/rN64wHx5dyEOmwbrt9aZN8fn6dVYFP+dPf40ZkVGQSJ5H7nHwk56eDqlUik+2f4ZFi4jNa7daL72IhQvnIigokH2AvnbtutUjcPRF/DjKbtoKcCgNuZ+bcadkZSDLCubRlLKnjAiyLgyylS6mzgHBy4ULolCpUkXs23cAU8NnsEtatWqJGdOnsCiybdu2Y9nyaPZ6jx5vYdzYUXB2dsbq1euxYeMWo1O82b4tIiImM1gzaVI4i44z1MaNex8D+vdBVla21pyvtWyO8PAP4e/vhx2ffo6FC6k4qvlNgB/jWgnwY/5ZEj2FAkIBoUBxVkCAn+Kx+8Ua/ORkpyHx/nokPdyE7KwkvTsud6vC0rrc/bvl+0RYE/zQYsJ//Qa/P6RswtyNUlZ2th1sNN0r3zckBhAKmFAgMSMND5IT8CA5Xv343/XLOP7JeiQ8uGdRWo+twc/Fi5dQuXIlnDnzL/r2G5zrToe+OwgjRgzF3bt3ERpaqkBSrwT40X/AKCpImRqWwaKDrBEVRDNZAwY5CvihSKDmzZvi0qXLmDBhMq7fUP63YnrEFHTv3hUXL17GwEFDtaJsFnwUhXbt3sCJk6fw7rsUaGy48fu8fv0GunZ7x2hfnhJ25MgvCBs5VqvvxIlj0a9vL1y7dgN9+g60KOpHgB8BfsR/hIUCQgGhgFAg/woI8JN/DQvDCMUW/KQ++R6J99chPVm/J7dEqoAicDBL63KSWsdTxBLwk5CeivNP7qNBENk/6W+U5rXgD7J+et7qBpZBy9AqaFaqkjp1pTAcRLHGwqfA49QkPKKvlETEaj0mITY1EY9SkpCcma51Y5mxj/Bk3zfIiH1k8Q3bGvz8+ONPqFevLrKyMjF9xhwcPkzZuM8beau8XLsWDv98FBS5oOu5Q+ktI8NGoH37NiyigaKCKP3l9z/+wto1G3D6zD9a41FERO8+PRFcsiTr++TJE/x46DCaN2tilscPRR5RxEbTpk3g5eXJxsjKysL9+w+wa9f/mMeLOa1jx/bo368PKlYsz6I/srOzce/+fez6XHsMTcDx66/H0alTBzYv9b969RqLlPrqqz3qKfn6KDWOPF5ofZQidPHSZURHr8OxY9pFMcmDpkfPt5geFJGVlpaOCxcv5upLaUvdunXGvv3foWKlCqhWuTLS0tNx684dlCtTBjdv30bnAQNx+aq2efjuLVvQ9rWW2PXNN+g/6n22zkHvvINRQwajcoUKcHF2ZmlJiUlJOP7771i6ajX+OXMWlDbmLJHB00Oh5VlDff+7eg1nTv+DTp3ezHUeXn31FRAsfOGFGnB1dWVjG/K44ff08OFDTJk6AydOnDJn69R9yLtn7JiRIG+fhYuW4uuvv1G/t/2TTahd+yXs2bMP4dMitcblnlWPYmMZLPr333MG542aE8l6W8OJAAAgAElEQVTSxX766QjeHz3eYD+6348/no/AEiVy+QzRRXTepoVPRlpaqt6fM2M3LsCP8WMhIn4s+rERnYUCQgGhQLFVQICf4rH1xQ78ZKZeY8DHWFoXRfcQ8JG5VbHqKTAFfihp63TMbey/fha/3rvKKkwbM2km35O39q9DWU8/tCpdjQEfqtAlmlAgPwqkZmUiNiWRQR1DjwR1KAXHkpYf6EPl09s2a4Zta1bbLNWLoEWFCuXx4os1c6V78UicjMxM/HDwR2aSqwl+9HmapKSmIrhkEDw8PJjHyezZ89TeQWNGh6F//77M7yQmJgZx8Qmsr0KhYIAgJSXVqLkzT+upUqUygyl37twFVdHi85GfijnpO++Peg8DB9I6nJnZ74OHMfD28kSJEiXYOjRThjj4ISAjl8uRkZGOe/cfIMDfHz4+3ixyY/Xqddi6bYeWx0tKSgru3buvtT6CUwQhOOCYGzUTHTq0Y3CI9Hj6NI6tgcaNj0/AsuWrGMyixiFJYmIi5HJn3L59G15eXjhx6nfUq1uHwajp8z/Cik2b1Me1TcuW2LD4Y7i7uSF87jys2bYNsyZNwphhQxnwuffgAWKfPIGHQoEypUqxlL8/zpxBm57vICExEZ4eHvhi/Xq0eLUxMjMzGWRyghNCS4WwvrRugl/c7JvSqMaMHglvby8G/+j+yXsnJCSY9dX11ckP+ClXtgyWLFnAUry+P/h/mDhxitaPKaUylilTOt8QZtPGNahb92WcPXue3QfBTWq6MIt7Afn5+Rqdk67VNIM253eLAD8C/JhzTkQfoYBQQCggFDCugAA/xeOEFCvwk/hgE5Lur0NWJi+ypr3J5N9DPj7k51MQzRD4Ib+e72+cw4EbZ3EvKV5r6ol1WrNS6/eS4tgHcfK2oEo4mTnZ7HlcWgpL56LXyO8nU/U+78f6ZmdDrlGKmnwtNL98XNwZMPJydi2I2xZjOoAClBrzNC0ZT9JSQOeNnus+KqN2kkDpWQXREn47Bvoy1qgiE4+oYI+qMupUPp1X9bKmubMxjx8CP/EJCSwN5Z9/zmqle3HoQVFBlEKjW2Xrgw/GoU/vnkhISMTiJcvVERcEaKZPn4I6L9dWp9NwiBQQEKAFVjRhjmaFJH2pRNxDhT50R0bOUQMlAlBrVq/Ayy/XAkXlDBs+yqD8muv48cfDmBYRqU67GT9uNINbQI4aIPF1kCHwyZO/Mw+ZBw8eakGeGzduYtSocahZswbzgyHfpJmz5oF0o0b3uGzZIgaLtu/4jBkQ82gVep/MiFetWsv60r3MmR2JVq1aMCPtceMmMe05JCGgtHTZKuzYsVN9j9x8m6JSRo0ex6qGUUn5SRPG4r0hg3H2wkW0fvttlAwMxFebNqJiuXL47OvdGDJunHqMkYMHYfaHHzID5NFTw7Fz927MmDgBE8PCkJySgoj587HuE6Vp8rB+fTF78mT4eHnh4uUraNK2PapWrIgNK5ejauVKzAdn9uz5bP3U6F5HjRzOAN/nn3+JqLkL8v2jx/eFwJ2m1jSwKQjzyisNQdDN3d3dKIQhuBQdvYwBJAKCFJ326FEsA3ME6KhpGjZ//dVOBqJ2796LiOmztO6Rn10CiAL85Hv7tQYQET/W1VOMJhQQCggFiqoCAvwU1Z3Vvq9iAX58Kiz/OCPx1HhD1bqk8iB4lBwGRWDfAt11feDnduJTDPm/7ewfzwRzOLghc1t6TlBHIXcp0HXxwenDNQEgXxUIIiDkS9+7usPPVQE/enRRPtpqTTa58UI6CQEaDnCUQCc3zOGvJ2Vop1zZ65YJ/KScOA65RAKCPAQk6YtDHgkMl922B/g59NPPmDVzGpNLM91r69b1rIz1kiUr4Ofvlwv8kKdJtapV8OWXX2PW7Hlacnfp3BGTJ09EenoaG5NSYQgcURRIWNgYtRcLXfTOO29j/Lj3QR7uxsq5k59L48aN8O233+X6YM3ByPETJ436tnCvFYI3H3wwNVcqGt0zgQM+DgcMFIGjW/msaZPGmDMnEu7ubkwjipKhdJ6cnGysil6HTz751OARXLF8MVq2bAZ9fjAcTlGqGI376We71OCHIq509eOpSwTENO+J0p1eeukFfPHlVwiPnI02bd/AjCkfgiK4Bo8bi8PHnldxo6iezUuXsiifMdOmYcf/vsJ3n32Glk1exRd796Jv2Eite9m2cgV6dOqEC1euoPZrrfDewIGImjIZ6RkZGDstgoEjfu4pkm39siXo/GZ7XPnvKnr0HoD0lJQ8VxwjOLZl83pUq1ZFb7QP18/XV3/0jbmeUpS2Rl5BAQH+2LHjcwY3eeOQUCJxUkf4hE+dhJ49uyMpKQkrV61Vwzk6J5GR05hBum75d3N+R4mIH+MqCfBjzikSfYQCQgGhgFBAgJ/icQaKOvgJoj/CSmR+oyTygEB9W6oI6Mmgj9QltMB3nMCPR0gMbiU+wd2kOBbFQ49H71xhBqWGWojCm6UDOFKjiCEGgggIqWCQv6sCAW4eCHBTIMCVHj2Ez5CZm0bgLy49BXFpqcpH9pweU1WPub8nMOhojcAhnQP2RWfBVYFAd08EunkiiB7dPfHlzg34/LN1Fi/dHuBn+ozZIEigme7FoQZFVFA0S4eO7bXAj2bkDKVcUSSKZpNIpChduhR7aVX0WlSsUIF5pegDM9wfxcfbxyj44ePTB+g6dWqDKo6VLh3KImqCg0uy9CNT4GfRwrlo2/YNg/04GCIzX0phMmXuS1EeND9FslAUDvm8VK1ahUFugkVUBe3QT4cZrCLYxBuvqkbpX/Hx2hGQ1CckJIQBJR4hw8EWRR0NHjJCS2uKTFm5cgmCg4OxZs16rN+wGW3eaI3p06eyFC1dYEUX0/5VrFyRwZMK5cuDxvD28mJePwR+vvn+II7t3YvyZctgUXQ0Zi76WGvOCe+9h4jx43D91i0Gfj6KmIZRgwfj8rVr7HvdxsFQXHw8Bo1VQieC8ASFCI7SI4Eimc5rlFqm2zgopHuLilqAb/d/p9XFWhE/pn54OSTke0LnYMFHc0CpiJrl3EuVCmE/H1Tty83NTUT8mBLWwvcF+LFQMNFdKCAUEAoUUwUE+CkeG1+UwU9Pgj4AQmUuAX6Q+AVobqmzRx14lBwKV+/XbLbTzs2+QWZA7ipcZOQcn56qtQ76h75C7gx3mbPDQR9LBPN0dmUf/kswIEQgQAWG3Dzg7ewGT2cXUB+6z8LaqKKQstz085LT5JOjfk2VXkLvJ2dkaECd56BHd/8dTQv60FnC3YMBHCXUIbjjwZ4T6FPCHg/2IdWcRuDHUvhjL/DDU1HI6Jaqe9H3/fv1xg8/HMKkD8PVAIR7/HDwExiolzWr5SHjXTJcJqPdRg0bGAQuBEJKlixp0uPnw0njUb9+Xea3wxuZO1O6GaXgmAI/ZFZtbB26KWb8e0pf0lcBio9HKXME0AhGjXr/PZbm5uLy/OeddDh16g98tGAxS4Hi4MfUOeLjmopomj1rOrp06ahOreNVrf76+zQGDBiqnobMtQcN6q824qY3CFJQJAppSjBlxuwo3Ll3H0sWzIWfnx+WrF6D6QsXai21z1vdsGzOHNy+d4+BnjULFzDT6POXL+sFP7w/RUVx8GPq3ul9KQEhJyUYUkbPSRC9ZBE6tm+HCxcuYuCgYXorZFnL48fYGvme0H5ynyOCkhMnjEXz5k1YKhnt+7nzF/DFrq8wevR77DVKg9OFVcbmERE/xk+KAD/m/CSJPkIBoYBQQCggwE/xOANFEfzUAUD/mmdEx9vbz0fq7OsfnyiV0vcSqQeL8KEvGEkrKYjtd2q6G04lbucamnx47ifFM8DjLpPDXebCUl+KUyOwQACIgyBPuSu8VFDIQ+7CwJC7CoQ9f05aPX/dlF4UVUXwhT1SGWiNctC5vtfTTwlyMlVlpPljhoUWx6ZWaZ/3KVKHoA6HOyXcKErHAyVYtI4Hi+yydrMU/tgL/PAIHwq6o9Ssd4cMRJUqlbB4yQrs3PmFQfCjmY5kTDteHUkfmOFeKv7+/kbBz7q1K0H+LBRJ89vxE8xzh/x1yCzZFBjha7N2xA8BhnLlyuYyxqZ0pA4d2qPJq41Rs2Y1tSfMzz8fxaj3xzPwo+86Qxqaur8327dFePgkZnodMX02xo4ZxUy7eQQQjdu1ayd8MHEsM96+cPESjv3yKy5dvoI///ybrWXe3JnqymqHDh3Gzs+2ITS0lDqVKT07ExlZWch4VtGsf593MO2Dibh55zbqtHodc6dNtTjiJy8/a5SKdmTPblSrVAkbdnyK0eHhymghHTj0+bbNeKVhA/zvq92YMWOO1lSWVPWiKJ6Q4JJqPynNgfieXL58xWSpd9J+yuSJePL0qclKYrq6CPAjwE9eflbENUIBoYBQQCigrYAAP8XjRBQl8OOhivBhRMfFxdXFx9ff381N4ZGUDDyJB9z8OjDgI3erapfdNQR+aDEEFSh9iqd00XNK8Srl4cMeQzx8UErhzVIA6C+9BEroUerkpE4L4O+xR1VaAH+NPINYZEpWJtIyM9hz+iII8kTLG4YbACv9Yug9R0wpsssGFqJJCeT4kVeTqzuLrCLjbm+VgTd97+3sCi8X1aOzm9mROtaWwBL4Yy/wQ/dMqSu1a72Eb775lkUsPH78FH36DmQRFbqRMAQ2dmzfwsqhHzhwkEUFaTZKxyH4QCku8+cvQuUqlViqWEzMo1zeOhxaSKUyg+CHRxh5e/towQw+p6lIHt4vrx4/ZOyrW3K8RYtmzBuJypYTICtfriwruX7hwiX06z9ESw8egUOpXxQdwtdLkUSaETl0EUG42bNnsOpnGzduZeDFFPih6yhdj9LmvvvuIFq0aM5SyDQ9f/gY589TpMxQrUgZ7slEv5u5zxJfoz4fIt376dWrB/NpIo+f8Jlz8OWeb0Bm6/RFv1s3r1jGPIEoIqhZ5y7MDykv7c3XW2PtggUsZWrCjEhs+fxzvcMsmzMbw/r1w5lz59GmRw+kJqcq/5sikWDDsqXo9GY7HPvtBAYMGab+74xuWhk/K7Gxsbn2nvsMVa9eVV3qnQy8W7ZohoNUZeyDqVrrWvBRFNq1ewNHjx5D2MixFt26AD8C/Fh0YERnoYBQQCggFNCrgAA/xeNgFBXw00EFfRjR8fb29/X28fWXSJR5J+5eVRGTMYyBH3s2XfBjCO4Q6KG0KEdplIb0mEp7pyapHpN1vqfXk9kHGdEKVgFPuQuLwqHUOYrQoTQrX5XHEplyMyNuF/dClR5oLvyxJ/jh6V7k60ORPHv37lebKOursmXIzFazUtfZs+eYJ02lihWxYEEU8+LRrKalWQEsOTnFJPihqCCKQJo3f5H6EHKjXUqtMpXqlZ+qXgRACHARCKOUHqoM1aBBPZw7d57dY8eObzL4kZ2tbe7MK3W1bt0Sf/71NwM9FFH13nsUtOnEvIG4cTD1Xbp0ERo1rI+7d+9h0qRwZkBtDvjR3D9vb298990PWkCOj3Hr1m0WdcSrblF6WmRkOCpXrqRlPszXSOlK69ZvwqZN25jmFMlE9xkYWIKNQSBLs7w63eOsWfNyVfVyd1fg0893IXzmbAaDKHIoM0cJhgjaZ5O7t4kWPnYsPnx/FB7FxqL/qPfxy8mTeq8gyLQsag4rZb9q0yZMnas0H+cVyaicfdTSpVi4Klp9vfoPDuyPDRK80bIFls2fBz9fX+zbfwCRs+ciLTmFGWBHRExB+3ZtkJiYiIWLlrKKdlz/x4+fYMaM2eooIYowGjZ0MOg/1TyCztR9ar7PwU9WXBxysuz/3x8nmQxSLy9LbqFA+4pUrwKVVwwuFBAKCAWKjAIC/BSZrTR6I4Ud/JQDEAagM92lZpQPfU9/oe3Zaxg8g4dh7U77g5RqnX5F4xedUdM/mEXxOBLcscZxJ0Pi2JQkPEpNZGXBP1lTVvnBRfUBhsAQlZy3dZO0+MLWU5o1n6tUrkxtkyt9jjzYc2W6m4fqkX9PHjqUfkVV3opiMwf+2BP88HQvf38/Fi2iaZyrD/zQh32qVlS37stqM9uU1FQElwxi6URxcfFYtnwVdu36H9vOoUMHM+BBpsVPn8axD+/Ul3xPyKcnPT3DrFQvbpybnJzMUqjI24dgDI3LI2qMnZ/3R72HgQP7wtnZGQS5HjyMgbeXJxuLxv7ll1/xwaSpWpFONB59cKc0M75ufffI09E010hVoajCFEGCJUtXqvUgI+jXW7/GfofHxMQwTfj9UEn4LVu2Y8XK1exWzAE/BHAWLpyLkJBgkDa6kIGnenmRiXNiIu7df8B8fUqFBLM5aA/IIJsijKjkPDWqpNasWRP2nEAUlXvn/amvpt49eryFMaNHwtvbi81PFdxcXFzYeugeyT9qWsRMNRDi9/Tw4UMWUUPpewwIscqPz4GQ8ver8rUV8+ZhSO9e6mpixvZ545Il6NW1C+ty884d5l9UtnRpyGUy/PTLMfQYNkwdecQ9iu7ev6/lQTRr0iSMGTYUBIpinzzBvQcPEBIUxGBQWno6tu/6AlMiZ0MmcULl8hWwdvkSVK9WFfRzcPfOXfX903nYt+8AwqdFWvyrTRP8ZNy5Y/H11r5AHhoqwI+1RRXjCQWEAkIBoUCBKyDAT4FL7BATFGbw00cFfZhps26UT6NXXkPPXkNRo2Yd7P0RWL7V/nrrK+du/1UV3Ar6jAMexhbc+GaN7PsAkpbWAz8EXtiXlB6d4cq/V732/HtnZT+ZHAR46JH8iDShDhl4i6ZU4Oy/fyBi6nCjctgT/NDCeHqPbjqQPvBD/SlCZWTYCJbGQsCI4EhaWjouXLyI6Oh1OHbsN637pVSofn17Mf8Z6kvg5fDhoyxFKSgoyKS584Txo1GvXh0Gi+jDNJUwJ9+cf/49y0x109LS9Fax0hWdr6Ns2TIMABH0oApbBKkIfPDG75uiZH47fhIdO7QDgRND90h6hE/9EM2bN4WXlycDHtSXfGB2fLqTRVFpNkp/I2BSsmQQgy60jqtXrzHPIDJ25s0c8EN9o1ctZaBGXzoXvU/mzr379ERwyZLqveJro6prDRvU10rd4/vbvn0btr+k+b379/HToZ/RtWtn3L9/X21sTONTCfSwsGGoWqUyS4Gj6CfaI0oHXBW9Riu9TBf8kFeTqTZz5jS81a0Lfj1+Ar0GDlFFCynBexaLHFJCIlontfnTwtG7WzcEBijrHjyNj8e3P/wfxkZEaKWbGQI/dE3YoEEY2rcPqlSoAJlMxgDSpatXsX77DkRv3qy15OqVK2NeeDiaNmoID4WC7ScZYG/a8SlWrl2vVcVMWcFMylLQJEa8+AT4MX4qRMSPqZ8a8b5QQCggFBAKkAIC/BSPc1AYwc+LAN4DwOri6kb5lAwORc93hqF9ByrqpWwC/NjnMDsC+AkIScKbA88yAZRlkWXMOJugizNVwpHKVI+q7+l1qUzjfXpdBrlU+b5oBaOAI4GfgrlDMapQwDEUoGICBIGUj6roIa1IIuV7jtK4Xx39zmZl7VUVzOgxJyM9xcvZyY1SvUTET+4dE+DHUU6xWIdQQCggFHBsBQT4cez9sdbqChv4GaGCPq4kgG6UT+eufRn08Q8I0tJHgB9rHRfLxnEE8FO1ArDS8gwCy25U9M63AgL85FtCMYBQwGoK5CBH7S+k7TekgkU52SyKyN4tJycnRy5xcvJMSYHfo0f2Xg5Eqpfdt0AsQCggFBAKCAXyoIAAP3kQrRBeUljAzysq4NOQNNaN8qlS9UX06RcGSu/S1wT4sc/JFODHProXxlkF+CmMuybWXJwVeA6HNI2oldFCBIVYRFEBAyICPxInOHkkJyPw8WO7b4cAP3bfArEAoYBQQCggFMiDAgL85EG0QniJo4Mfd5WPD5V4Yc3bx9/X2/t5xS4yb+7TNwwurm4G5f/0QCo2f8aChOzahMeP7eUXET+21zwvM1oCfo78rsjLFLmuKR2cjfOnv8aMyCjm6SKaUEAoUDAKaKaXcTCkNKXm3kPKlDPuP2TuKgT4Ma6USPUy9ySJfkIBoYBQoHgrIMBP8dh/RwY/r6ugTw3aCldXN1cfH39/Vzd39qnvxRfroXe/kahTt7HBnTp29z8cu3cVPx91RfqfTe2+owL82H4LBPixveZ5mdFc8EOGv9Zsd+7cFeDHmoKKsYQC+VBAGwo99x9SRxCpIol4eXsBfgT4ycdxE5cKBYQCQgGhgEoBAX6Kx1FwRPBDBj1k3tyLb4GPT4Cft4+Pn5OThBr69BvJvqgqjG5Lz8rC9zfO4bsb53AlLoa9nXP1ReT83dzuOyrAj+23QIAf22uelxnNAT9UBaggGv0eERE/BaGsGFMoUDAKEPghSJSSlpIql2S75sTHw/XBg4KZzIJRHwUEIEOhgNzJCXJWTEDCnrPCAqpHC4bLd1cR8ZNvCcUAQgGhgFCgWCggwE+x2GY4GvjppoI+ZUh+FuXj6+/v6qqM8qlbrwnz8qn5Qt1cu5OYkaYGPjcTnmi9L8CPfQ6z8Pixj+6FcVZzwE9hvC+xZqGAUKDgFHC0cu4P/P2R5GY47Zz+VMVhkD4wRK9J9PxBK68KCvCTV+Wsdx2Zo2fk5IA9qp6nazzXfZ3e41/0nub3dDbojMgIImo856+p3+OgUQUbeX8CkLrXsu9Vr0utePasp6AYSSggFLCFAgL82EJl+8/hKOCnogr4dOSS+PoG+JGXD4X1uLm5swift3u+m0uxx6nJauBzPzk+1/vJmenI+u8FKM6+YXe1RcSP7bdARPzYXvO8zGgK/GTLZLj/Rou8DG3yGvezF+Fz45bJfqKDYymQlAI8jbP/mjw9AC8P+6+jOK6gsIEfc/aIfbg38qGePtyb+wFdgB9zFDfeJzUrCwmZmUjMzGSP9BWfkaH9SK9nZCBez3v5X4HtRqDoV1eJBC70JZXmfi6VKt+TSODKn6v6uUulcJfJwB75l8b3CtVzc8+u7e5azCQUEAqQAgL8FI9z4Ajgp78K+viR5G5u7m7k5ePi6kbGznilcSsGfSpXqam1I5efxuCn2xdx6NYlPElL1gt8nqalMLNIz9v14XGujd13VIAf22+BAD+21zwvM5oDfu51bIPxrVvlZXiD16w7fhw5R34T4MeqqtpmMAI/d+2f3YOgAAF+bLPjuWcpiuDHHC3Jil4zfYxAEX2g1v2qVb06Vk2fzj6oF9dGaYEEZOIyMtgXQZs41fcc4HCoo35UgR36PjMnp7hKVyD37SyRKMGQTAaFDiBi3/PXVaBI9zXNa+g5gVDRhAJCgfwrIMBP/jUsDCPYE/xUADAWgJrI+PqV8GdRPlS9y9uXAZ/OXftp6fjbvWs4dPsijty5YlTf1KwMJGekw13mDJebdYTHjx1Oo0j1soPohXRKc8HP0re6YUCtWla5y/i0NNRctswo+Bk4oC86dmyPsmXLwNXVlYHkpKRkXLp0GWvXbcSxY7+xtaRnAI0a1cfCj2bCw8MDM2fNx+49+zFm9AgMGzoAN27cQvsOPayybmODOMsNv9utW2e0b98G69dvxokTpyxeS8OG9TFv7kwoFB6YEzUfe/fut3gMSy/Ys3sXypQpjY2btmLlyjVal9sC/FSuVAafbpuPAH8fDBo2A4d/zq1bj26vYOKEYahWtSpcXJxBXlRXr17DJ9s/w1df7cl1y2RQ3qfPOyhRIoC9l5CQgMOHjyJq7kfsbJnTgoICMW7sKDRr1gSenp7sktjYx9i//3usil5j9jjmzOXIfRwN/CQEBrJUL57aY2/tXENDEdi9OwM/XnI5+/KWyZSP9L3quQd92JbJ4CGVgp7zL/aaTGZTcESghaJsUrOz2WOaxnP+mu57yVlZz6GOKvKGgx6CN6IVXQUI/KjPrOr88nOrdZY1zjaBJ830OF0fLt2Iu6KrnrgzocBzBQT4KR6nwV7gpzuAMQACSWY3N4U7efm4qGqyt2jZnlXsKlu2EtuFpIw0HLp9CYduXcS5x/eN7oy3ixtahVbFa6FVMP3Et3icmiTMne10lgX4sZPwhXBaRwM/FStWwKxZEXjpxReYmvHxCXgYE8P8N4KDS8Ld3Z19uN66dTuiV6/DzbvAK6/Ux+Z1M+Hp5YEx4+djx2f7MWPaCEwcNwD/Xb2F2vULFvwQ9ClbSv/mv9m+LSIiJiM5ORlTps4Q4MeMnxFPD3esWDoFPbq3wYMHj/SCn4H9OiFq9igE+PshMTER9+4/QIC/P3x8vNn3S5auxK5d/1PPNmtmBDp37sAKE9y9ew+ZWVkoFRIMmUyG4ydOYezYiSahDZ3NObNn4IUXaiAzMxN37t6DTCpFSEgwm2ffvgOYGj7DjDss/F0cDfzIQ0Mh9fJSC6vp30Ll6tVeLyrPl6wCjibh4Ce/O03RRbpQyNwx6R4J5vD713qenc3eI53Y6zk5lG5g7tCin1DAJgpwXy6KVuLeXM4aBu7sddX36j5OTrCkv+54FL1H/ks8ii/Xc1XKp6E+NhFGTFKkFBDgp0htp8GbsTX4IdBDwIfAD/3j18nXt4S/l7cPS/MqERjMzJvbtVd+QKJUrW+v/csqdD1MSVDfBP3VPSUzA9nIgYfchb1ewcsfr5Wuilalq8LPlXlBY8v54/js4u8C/NjpLAvwYyfhC+G0jgR+ypUtg48/no+qVavg4cMYrFy1Rityg6It5syJRKOG9Vm0xsJFS7Fs1Td6wY8tt8IY+KGopWnhk5GUlFiowI8x/Qoy4qdUqUCsXj4NrVs1glQqwd27D3OBHwJD33+7BnVero6TJ39nsOXBg4dQKNyxdOkidj7OX7iIHj36stto1aolZkyfwiKmtm3bjmXLo9nrPXq8xaJ3nJ2dsXr1emzYuMXosQmfOgk9e3ZHTMwjREV9hEM//cz6jxkdhv79+yI1NRWzZs3F9wf/z5bHzy5zOTr4MSUKQQ5u+KsGIypAxL/PDxyyFvgxdR/F+X36cM+iqVTRU7qP+hkhCmMAACAASURBVMy8NY29dUEBfc9f48/5I52XuKNHkXb1KuhcKKvbKR+zAb2vqfsoPTyUfeh5drbyUeM1TUjHQRydQw7r+Gt0ZuPd3fFz/fosMou+F82xFMgFjlSgyCRQoiqn/Ev5OQ2UTKf7SH3IrF7zUV8/dp2BMfiY+sbi69Q0H9d8zqO0NI3Lc9d5dqw9seZqCI9zYK7vkf7IoPnfFHNw+tn4+AObBg5sb2ydxUlja+6XI41lS/BDKV2U2kUpXnB391D4+Pj5OauifF5/oyv69h+JksGlWYTPvmv/4tvr/+JB8nPgk5mdhcSMdCRnpoH+KES/NFqGVkH7cjXRtmyNXLreS4pnY7jceBnbdhqutGGrDREeP7ZS+vk8wuPH9prnZUZHAj/8g3VSUlKuiA1+bxR18fGi+ahUqQL++PMvtHx9qAA/edn4fFxTUOBnUP/OmDRxEMqXK4WncQlQuLvh0aMnucDPhLH9ETF1OB4/foxJk6bi9Jl/1HfTpXNHTJ48EcnJSYiYPpulBE6PmILu3bvi4sXLGDhoqFZkz4KPotCu3Rs4cfIU3n03zKAqFOVDUDLAPwBr1qzH+g2b1X0JOO3YvgVlyoRiy5btWL5CCZaKcivs4MecvaEP5ppRMfpAkSEfGgF+TCtMUMVTldLmKZez5+rvVc/565Q6RO9pgh5b+ycl/vILbo0aZfrGCrhHcGQkfLp0YbMQMKJ0O/aVman/ucZ7SXr6sddUr9NzR4v8mrZGO9W4gOU1OPycESPsNbWYt4gr0DQgQICfIr7HdHu2AD9EXAj4DKQJWZSPXwl/Ly9llI+Pjz8GDBqD9h16Ii0rk0X47Lv+L+4kPlXLT9E9BIPofd5cpDK4y50R2fBNFuVjrO39EVi+1f67KcCP7fdAgB/ba56XGR0F/PAPzwR0jhz5BWEj6VeX/jZu3Pvo2aM783MZPX4BXFwVZqV6rVkVAYILWz75hqXodOzQHN5eHsjMzMLpMxcxedoyhJYKYili1aqWh0TixMDD2g1fYvbcdVqLoXFGhfUCedGQvwz3IPrzr7+xds0GBiMovYj8fTTbw4cP1ZE/FME0atQItGjejKUoEVCnlLDf//hLPQZda8jjhzR7991B6NypAwIC/CGRSJCWlo4LFy8iOnqd2geJz0/QbML40ahXrw5LmSNPnAsXLuLPP//GO++8jZs3b6FzF2XUpz6PH5pvZNgItG37Bvz9/VhETlZWNmJiHmPXlwcxK2oNEhKVXjktmivT70JCArF52x6MGDnb5PH8+9Qupvv5C9ewaetulq6XEJ+YC/xsWBOJfn06YO++g5gyZarJcbd/sgm1a7+EPXv2IXxapFb/wYP7Y2TYcDyKjcWECZPx77/n9I7XtWsnTJk8EY8exSIsbAyu37hpct6i3KE4gB9z9o9+7nkkBz3yr9IVK6LL8OFq/xtedYpMjfnztCISrcFhDPMuUkXg8Ofc10jX24jetzW4MWc/jfVxRPCT33vSdz35OxEI4pBIExZpvpakqrhGXk70Oj3qflljfTOio1Ht6lVrDJXnMeI9PDA8Uvu/HXkeTFwoFNBRQICf4nEkChr8vKpK7WJurAqFh8Lbx9/f2dnFlb5v/GprDBg8FmXKVsK+a/+wKJ8bCY+1lM/OyQZF7vBGwEchd4GbTOli+mJACBY16WZ0twT4sc9hFqlettf90G9A3PMgOdsvQDVjoD/wal3zp3cU8NPmjdaYPn0q3NxcmQny6jXrzboJSzx+OPiJefQE/n7euH//EeLiE1G2TAjc3V1x8dJ1BAX5MwBz+/YD9pz6JSWnIDxiBdas/4KtadaMMIwZ1RcuLnLcuxeDx0/i4OPtzrxeCL6cPXsOg4eMwID+fVk0SenSoQyy3Lp1BzGPHmHZspVISUnFgo/moEqVyiz0/969+0hLS0OpUiHMzJpSlyIj5+DoL7/qBT8EYZYsXoBXXmnIoBOlH8UnJCC4ZBAzuaZUOE2fG4I+CxdEsfkyMjK0/GnIr4a8bq5du24Q/GimUVH/6zfuITU1DcHBJZhG2dk5WL/xS4yZsIBplBfw8+P363HmzCVMn7kKnTq2wLLFk/WCn4PfrsErjWph/YbtKB0aiBYtmjKjZdJRn7mzMaNqnoqXlpaK6TPm4PDhI3rP3ej3wzBoUD/89ddp/PzzUfTu0xPBJUuysyLMne+Y9bNakJ10PX4Kci5zxjannHt6djb7oMw+QOv54Kz+YK3xHn0op1b/wAGTy+BpHjx9RKpKD6HvKZ2D0kPUz1Wv8fQNbsBLHkPqlA7yPlF5qvDXgwYPNrmOotKhuIAfa+4XP9v8LNP55X5bPJpONzVG14+rXkQE/M6ft+ayLB5LgB+LJRMXWKCAAD8WiFWIuxYU+KH/tr/3rNDI+6SNRCKRkJePp5e3L33vLHdmwKdL90H4/uY57L92FlfiYgzKGJuaSLFCUMic4aoCPrxzrYBSWNCkq9EtEODHPidUgB/b607gZ95q28+rO2PkmMIJfnr36gGK5CGAYEnlqryAn4yMTHzy6T68N2oOk+/9kb0xa3oYgz///HsZ/QaF4/yFqyAvmf/7bj1q16qKT3bsw7sjIlmEz1e7lqBihdL47PMDGDJ8BrjHD1WMGjtmJIM8s2fPx7f7v2OVyfR5/ETNiWTvUQTJ4iUrsG+fslJXrZdeRGRkOCpXrqQGSC+8UDNXVS+KFKIqVQSL1q3fhE2btrHrKYpobtRMNGhQj5kYT5oUzqKPeLqTrj/Nu0MGYujQwcwf57//rhoEPxQRNH7c++zePlq4EguXPDdO3rF1Ht7q2hpnz/2Huo3escoPQZ9e7Q2CH4oMIv3v33+I0NBgPH36FLGPn+iFXnXrvIwFC6Lg5+ert0IZgTPSiyKgjJ07Hr11585dBAQEICsrk8E6T08PlChRgsE3Ye5sla3P0yCFEfzk6UZVF119+22kXb6cnyHyfa1z2bKouCd39bx8D+ygAwjwY5+NuTF4MJL//NM+k6tmzfLxwY2dO5Gl8l3ikX0Er/Q+z85mrxt8X/M6jb7k2ET/Lcn1qO81PX0pTY88ZfQ9Ghxbp79dhS6mkwvwUzw2viDAT3MV9HmZJFQoPD2oYpdc7sxcmGu/3Ag9+oXhhsKFQZ/r8Y9BUT0SJ/q7T+7WNKQSSnl4Y+elP9Rv+ri4oU3ZGnizXE0EuT+voGFoywT4sc9hFuDH9roL8GO+5vrKuXOQkZ6eUeDg58bNu+jdfzJ+/0OZ1sOjUwICfLF42SeYMeu5RwtPK/rp8Em07RiGHt3fwKL5E1h62ODhyjLjHPzoS8nSB37IxDo6ehlCQ0vhyy+/xqzZ87TE45CFINj8+Ytw7/79XOCHpy/pS4tr2qQxM8H28vJksGPf3v1YuXIJizyiUueLFi3Vmi961VJWntwY+CH/JUpb++vv0+jVJwx3HzwfoiAqqJkCP9WrVWBpZt9++7ySlib0unHjJkaNGoegkkFMO19f/eDHUBqd7mnWTNu7dOkyPpgUzvSiNn7caFYmnmAQQbydO5WRYUW5iVQv47trTsRPfs6HAD/5US9v1wrwkzfd8nuVI4AfmZ8fKh86lN9bKRTXc28zfcbiuYzHVUbG5hgYF4qbN2ORZLLMIyLNeTTHlFlU9TJD+CLQxZrgh6J5KMpnAOkilcplvr5+fh6e3j5cp849h8Cn+Ws4ePMc7iXFscpcSRnpzLunpMILUg34Q+XY25argVoBocyZvPd3mxDi4YOO5V9E81KVIJNQUJF5TYAf83Sydi8BfqytqOnxBPgxrRHvoQ/8cA8VMo8v6Iiff89e0YpM4eBHsxw8XytPD+PgR/Mu6bqXXqyMOrWr4cWa5Zi5L6UcJSenqO9BH/hp0aIZZs2cBhcXV733ysEQla8ncHPq1B9a4OefM/8ycMTfX7kyt/klB0NffbVHaXA8fSpL59KnLU9jMuXxQ/dOkUF16zVC2XLVmB8PfVGqnKurM4uSql1f6RGU32YO+Dl79iIGD9E2a+baurm5YcmSFczQ2ZoRP/Hx8YiKWsCiuTQb1/u77w5i4gemfYfyq4+9rxfgx/gOCPBj7xNq/fkF+LG+puaMKMCPOSqJPoVZAQF+CvPumb92a4GfjiroU5Gm9vT09qKKXVLZM/dlAKUrVEWZ19vhnKcLYlISGOxJykxnoYS8eTq7wsvZFW+Uqc4qdNX0D9a6CyrtTpE+eWkC/ORFtfxfI8BP/jW0dAQBfsxXTB/44R/YyZ+moD1+dCGOpeBnzPt9MGFMfwQG+jGPF2rc3Fkul4M8cDhg0Qd++Gt0nSHIpelLowt+qNS9sSgWGnfDhmg0atgABH5O/f4HSzdLSUlBRMRM5huk2Xi0lTHwQ8AnImIKWrdqyTyIeKOom/iERGaSTR5JtgA/fxzfiRdqVsIP/3cE48aNz3XwdD19rOHxM2PGVHR/qyvu3run1wSaRwQdP3HSaHUw839KHLunAD/G90eAH8c+v3lZnQA/eVEt/9cI8JN/DS0dITPGsAWIpWPlt7+sRIn8DuHw1wvw4/BbZJUF5hf8lFUBH2ay4+zs4kzAx13hyfKvMrKzUL55azx6sQaSJU4gr550lSmg7uoD3Dyw7rXeqOIbaJUb0xxEgB+rS2rWgAL8mCWTVTsJ8GO+nPrAD129a9d21KhezWRVrzfbt8UHH4xTGhgv34GLl29bVNUrP+BnYL9OmD93LLw8PXDmn0s4+H+/4sKFK7h5/W+UK1c2V0pWYYj4MQf8zJ41HZ07d2CeQr/99jsO/HAKly/fxIHvf2HVt6gS2n9Xb9kE/Hy7eyVat2qEI0ePIyxMu7wyAaqdn21jaXQULUXRUJs2rmGeRwTBps/Qri5mblWv90YMxdChg/DkyVPmm/THn39pHXjybCJ9BPgx//eANXsKjx9rqmneWMLjxzydrN1Ls5y7tcd2xPEE+LH9rqScPo3rA1gSiV1b0IQJ8OvXz65rsMXkAvzYQmX7z5Ef8NNbBX0YqfH29vPx9vb1l0ilUkrdUpQth+TateBcvoL6Lh8kx7O0Ld7or9Rk2Exl2eUSKWY16oCGJctZXRUBfqwuqVkDCvBjlkxW7STAj/lyGgI/ZO48oH8fJCUls0iYAwcO6h105YrFaN68KTPX7TdoKmRyV5uBH5769ffpi2jddigrX849frp07ojJkyeyKCBjET/28Pih1DCqGJZXjx+KmilfvhzzJPpw6jwtj5+10dMxoG9HXLh4zSbg56OosRgV1otVPps0aSozr+aNoGB4+CRIJFLmj7R7z16QP1HPnt1Z2tfAQdqpYYsWzmXl6U0BGx6RplB4YM2a9Vi/YbN6ToJNWzavR7VqVbB7915ETJ9l/g9DIe0pIn6Mb5yI+CmkB9vIskXEj332VIAf2+suwI9tNRfgx7Z622u2vICfGgBGAmhNi3Z1dXP18fH3d3VzV6RkpiM1Jweyhg3h2bgJoEo/4DeXmJGGuLQUVsLTXe4Cd5kzK8tZ3a8kS+9qXqqyuky7NQUR4Meaapo/lgA/5mtlrZ4C/JivpCHwQ0Dk44/no2rVKqB0ppWr1rAoDd7IvHfK5Ilo2bI5S63a8enneH/cErzySn2bg5+r126jW4/xzNeGwE+nds+rcXFwtXfvfhCIiIiYjPT0dK1y4bau6sXn063qRabEo0YOZ95ExsydCfxQSfgffjiEYe9NUoOfke+9g+nhw+Hj7Wkzjx+emhcUFIBDhw5jWkQkg4Wa5s7nzp3H4CEj2Ovt2r3BUt0oRW3Hjp1YvGQ5O1I9eryFcWNHwdnZGatXr8eGjVuMHmKePkcl42fPmc+8l6hxc+fU1FSjwNL8nxDH7ynAjwA/IuLHPj+nIuLH9roXJ3NnUleAH9ueMQF+bKu3vWazFPwMBkAx7QpasK9vgJ+nt29AcmY6kjLSkF2uHPybtoBzSCm99xPk7okrT2OgkLvAm/x8ypKfT02U8WRV3gusCfBTYNIaHViAH9vrLsCP+ZobAj80Qv36dRE+9UNUrFieDfjkyRNW8tzZxQUlgwLZh3cqKX7gwPfsw/f5y8k2BT881cvXxwtx8Ym4ffsBXFzkKFtG6Y1Ga5NKpeo0I15OPDCwBItQunHzFpYtW4mUlFQs+GgOqlSpjOzsbPYepVFRVA7d4+PHj7Fk6Up8/fU30Fd5iqJMlixeACpHThCMgE58QoK6pDkBj61btyN69Tq2LoI2CxdEsfnS0tJZpTCZVIqQkGBkZGTAxcXFKPjhqV4UzfTgYQxiYuLg7+eN4OASSE5JhbNcjpiYxxg0TFnpjMOZkJBAbN62ByNGaqdYmTotxsyd6dppU4Zh3Ji+ULi74enTODyKjVXfO33/8eJlTDveqGR7hw7t2LdU5j4zKwulQoKZ4fXxE6cwduxEBomoGaowR9XSKKKrbNkyIMhDpd15OXfawz179uVKJTN1n4X1fQF+jO+ciPgprCfb8LpFxI999lRE/NhedwF+bKu5AD+21dtes5kLfmqponyoVDvc3RXuHt5+AZkSJ9fE9FRkurnCqX59SGrVhr+bAq5Sudb9VPAOQJsy1VkJ9j1XzyBE4Y1mpSrZ7J4F+LGZ1FoTCfBje90F+DFfc2Pgh0YhqDEybARat26JgAB/FpFBjT5sX7lyFTs+3QmKpqF28y5sCn5oTjJ3HjmiJ0JLlYRUKkFqWjquXL7C1kU+Lw0b1GdpapM+DGdrnDLlA3Tu1AEeHgrExcVj1qy5+P7g/7EIFYo4adq0CSu9To3gw59//Y21azaoU5gMlRznOlFEi7+/HyQSCdPo4qXLiI5ex6p5aTaCPxPGj0a9enXg7u7OgM+Zf/5l0KnDm+3w999n0Lcf/Y0B0DVEprkIyLVo0ZRFB1F7GpeAQz+dxFe7f8TCeePg5e2B8IgVWLP+iwIHP2wfRnbG0CG9GIihM0JA68LFi3rvnfpPnDAGHTq0Z1pRI4+ow4ePImruR2roQ68bAj/0Xq2XXsTwEe+izsu12Tkl6EYQbdfn/2Owr7g0AX6M77QAP0XvJ0GAH/vsqQA/ttddgB/bai7Aj231NjSbBMBrzz5rTAbQCsANAF89s9RZAuCWFZZoDvgZrorycZZIJBJPX//AHGdnL6rMlY0cOFWrBkn9BnDyVUbtuMnk8HNlAUGo4VeSRfW0KVMDEp20Lyus3ewhBPgxWyqrdhTgx6pymjWYAD9mycQ6mQI/5o+kBD9p6ZZcYf2+3OPH+iPbZkRuTPzrr8cxbLi2WbK+FSSlQMvjxzarzD1LUADg5WGv2Yv3vAL8CPAjUr3s8ztApHrZXneR6mV7zWlGYe78XHdl/VjRCkoBKf0x8dngkQD+BvADAMqhehvA5WcQaBCA8/mc3Bj4qacCPq/QHK5e3gESVzfv9JxsaRYZNHt7Q9KwISTVq+daAkX2dCz/AlqEVsnn8qxzuQA/1tHR0lEE+LFUsfz3F+DHfA0F+DFfK2v1pIppFcqXw/++2oN58xaqh32tZXOEh3/IomC2btuBJUtWmJxSgB+TEhX5DgL8CPAjwI99fswF+LG97gL82F5zAX60NRfgp2DP4EsAdgL4CcAkir5XTUfpVhTL/eWziukUw5+Wj2XoAz8yACMY9JFIZBI3Ny+Zq5tvjkRCr7PmVLMmcho0ADy0/8zpKpOjlMIHHzXpgmq+QflYlnUvFeDHunqaO5oAP+YqZb1+AvyYr6UAP+ZrZa2eEyeORZ/ePZn/EPkBxcXFMd8k7nNDKV/hU2fg+o2bJqcU4MekREW+gwA/AvwI8GOfH3MBfmyvuwA/ttdcgB8Bfmx16giqjSM7gGfRPl0AnNSYmCKBZgDo9CzipyeAi/lYlC74acmgj7PzK5DJ3KSurt5OUqnMSVWeS+YfAK8mzeBUpQpiUzmHAqvO1Ti4AgbUaIiXS5TOx3IK5lIBfgpGV1OjCvBjSiHrvy/Aj/maCvBjvlbW7Dlk8ABWyapkySAGgMifJjb2MX7++Sgzgaby6OY0AX7MUalo9xHgR4AfAX7s8zMuwI/tdRfgx/aaC/AjwI+tTh25Vq4CQCVaej8zVo7RmZigD9UX7gzgeckQy1fHwY8rAz5ubqPg4uINqdSZSq5LnCTqqC5F3XrwerUZJAqlf8/D5ARQla7OFV9Cv2oN4SF3sXx2G10hwI+NhNaZRoAf2+te1MFPmcASVhX1cXIyco78Bp8b+bNMEx4/Vt0WswYT4McsmYp0JwF+BPgR4Mc+P+IC/NhedwF+bK+5AD8C/Njq1PkD2AHguiryJ0Vn4lcB/KJKyVqbj0WFICCgE5ydJyElpTQkEoomcnKCMsZH6iSBPDAInk2awa1qNTZNRe8AtAytglolQlHFJzAfU9vuUgF+bKe15kwC/Nhe96IMfmIrVygQQeXJKQL8FIiyBTuoAD8Fq29hGF2AHwF+BPixz0+qAD+2112AH9trLsCPAD+2OnVU65z8fX43AH6IwuwC8AWA2XlaVNu2nfDo0QpcvVpalckFJ6j+nwZ0AnwavQrPxk0gcXVlqVwEfGxZhj1P96XnIgF+rKWkZeMI8GOZXtboXVTBjzW0KcgxRMRPQaqrf2wBfmyvuaPNKMCPAD8C/Njnp1KAH9vrLsCP7TUX4EeAH1uduqoAPgdw3AD44e//L8/gJzS0BZKTf4QTq7POonx4cypbFpL69VC66gvoUrEWAz5VHcis2dJNEODHUsWs01+AH+voaMkoRRX8ZMtkuP9GC0ukMLuv+9mLIuLHbLUcp6MAP46zF/ZaiQA/AvwI8GOfnz4BfmyvuwA/ttdcgB8Bfmx16syO+Dl16pTUycmJzJ4tbs0nTX6YfPqvQBbeQ83FGZLGjeFdtwGalyqPkS+8ghCFl8XjOtoF+36S4+Axud2XNaR7GmpVy7L7Omy1gNFz3G01lcF56GQvm5Zs93XYagE/nZDj6x/sf9bfaZ+OxnUyzb7ts2f/RmTEaIP9s+Uy3OvYHuNbtzJ7THM6rjt+HDlHjsHnuukqUsbGu3VfYs50Bd6ndMnsAp/DUSZISnHC4zj7Fxf19syBlyLHUWQpXutwcoIsKxXZ8fHIevzY7vcu9feHxJMsGh2j1apRAx9Pm1Zgi7nXt2+BjW3JwMHbt1vSvVD3TfnlFzxds8bu9+D59tvw6Ew2o8WjPRgyBNlp+SmibB2ditNZTzt9Go8XLrSOcPkYRdG2Lbwc5HddPm7D5KWJaWm/lW/UqA2ABEOd7f8vLpO3UWg7mO3xc+rUKTKAzlOrP2lSutOtW3NynjxxcqpWLce7SZMnjStUOD25enWKNBKtABRITU11lslkWfRVAMOLIQ0oIHS3/dGwRPMjR46UXL58eTtDq8xxcXFKGzAgYHn37tIBtWpZ5WaoqleNZctyEg4ciHc9d07XR43NMWbMGEW3bt3cypUrJ3V1dXWiClRJSUk5ly5dyli8eHHSDz/8oP6XYMuWLZ2XL1/urVAoJBEREfE7duxIiYiI8Bg+fLjixo0bWa+++uojqyzc9CD03+ZcJGLgwIFuXbp0cVu2bFniTz/9lG56GO0e+u7P0jEs7X/s2LGAsmXLSteuXZs0e/bsREuvt2F/vZrbcH6zpypITe1w3nPpXqNGDdm6det86GdW37kJDQ2VTp8+3aNly5Yunp6ejNjGxsZm7927NyUqKioxISGB/ezwe5HL5Ub/rfvbb7+ld+nSxSh1MndOvomNGjWSjx8/3qN+/frO7u7u7PdOfHx89uHDh9NmzZqVePv2bbP+/VC6dOn7S5YsOWD24TCzoyW/280cUnQzoYDQ3D5HROhue92F5rbXnGYk3d94443IZxXFDf5bS4CfgtsbCpVYBoBqo/ehf5foTGWtql4t8OabO6FQ3ET16tMwc+bBgrslMbJKAV5JzSBRFUoViAJC9wKR1eiglmhe91kVQ8NG9W5uUo/x42uufPttuTXBT/WlS7Pvfv31TZw4ofU7tm7duq4bN24s99JLL7EyhgkJCZkPHz7McHJycgoODqYPY5Lk5OSsNWvWPJgwYcI96tOpUyfP9evXl/fw8JB88MEHt6Kjo2OXLl0aEhYWVvLmzZtplSpVOmujLaCQLwr9UX84HD58uN//s3cm4HdO1/7fISMSkZBRBjFV29vSqzU0LaKqahZFxVyUqFTUVQmpEENoSEsrhisNwt/Q6FW01FBDqLYo2l5zDCFmkQFJRPI/n5+9cnd29jud857pPet9njwi5x2/e+211/ruNUyaNGngRx99tOyoo4566fe//31m/RP6vmp/zwsvvPCFgQMHdrrkkkvePOGEE+ZU+3kV3H8VzCu4V1UvrSamdZD3VXC//fbbh+yyyy7rLF26dLkvN1/60pc6X3/99Rt87nOfW4Pf58yZ00bc9uvXr1P79u3bPfLII/O/+93vzvrggw8+nThxYp9jjjmmdwTx0w4imOPuu+/+4Nvf/vaLUYOW5Znc43vf+97aF1988cDevXt3XLRo0bLXX399SadOndr169evI89z3zGFoDxmjPlhivOynpJFt2e9t54fRkAxr49kKO61x10xrz3mbUuhjfbRiJ/64G9GG2P+yxizlzHmb8470HmLgs7fNcbsb4x5toL3295su+2H5uGH/17BPfTSbAgkTqxst9OzUyKguKcEKsfTsmDeMMQPjtqNN944ZNNNN+3yzjvvfHLuuefOmTx58oponSFDhnScPn36oK233rrbggULPj399NNf+8UvfvFuPYiRiLFaxRkeOXJkz5///OcDFi5c2FTET46yWO1bKfFjjKk38XPOOef0OfHEE/t26tRptU8++WQV4ueSSy7pf9RRR/X+4IMPlo4ePfrV6dOnf4BgnHzyyeuddtpp/VdfffV2EyZMeG3ixInvxAnMzTffPHjPPffs8cILLyw68MADZz322GOLos7P+sx77rlnox122GHtF1544eNjjjnmlXvvvfdD7n3aPrIbXwAAIABJREFUaaf1Ovnkk/t16dJltSuuuOKtkSNHvp5CqJX4SQFSk5ySZT1tkk9qitdU3Gs/TIp57TFX4qc+mK/01C2NMb81xvzBGPNTJ+duO2PMVfa3U40xlSSdUi2VlvH80aM2CKhCqw3O/lMU99rjngXzhiF+rrrqqoEHHXTQuh9++OGys8466/Xzzz9/FSeQiKAbbrhhyIYbbtjlscceW7jllls+q8RP7QWsgZ6oxE+diZ9hw4atefXVV2/QtWvX9kuWLFm29tprt/cjfiBVvv71r3e9++675+22226zXPn5xz/+senmm2++1o033vju/vvv/0qUbAm5tHjx4uVC+sbJYZZnfuc731lr2rRpG6yzzjrtL7zwwjfGjBnzpnvve+65Z8Nhw4Z1/8tf/rJg2223fS6F/CvxkwKkJjkly3raJJ/UFK+puNd+mBTz2mOuxE99MF/pqe1LZM9PjDETjTEPGmPuMsb0JxK4lP71vDHm8FLEz9MVvqcSPxUCWMblqtDKAC2HSxT3HEDMeIssmDcE8dO9e/fVH3300U0hdO677755O+ywwwtR38xO/iGHHLLeiy++uGjUqFGz1157bXbiE1O9brjhhkH77bffujfddNO7pJfstNNO3ddaa63VP/300+VPP/30x6eccsprgwYN6jB69Og+Q4YMacsnmTt37tKrrrrqnRNPPHGldKfRo0eve+yxx/YaNGhQ544dO7bVAiEF7dFHH/3wzDPPnEO0gDzP/Q7S1iTliwim8847r9+3vvWttXGWafRIStjf//73BWeeeeYbEnEQRWyB2VlnndVnv/3269mzZ8/2q622Wjscb75lwoQJc2bMmDHffTak2aRJk9b/2te+1pWUOfnuv/3tbwsPPvjg9dy0uFBaEs+bNGlSXyIuevTo0fa8ZcuWLX///feX3nLLLe+fdNJJb5CqkySrw4cP7zZu3Lh+RHZ17ty5rdYLqTXPPvts8L2POOKIdUaPHt17k0026dKxY8e29541a9aiKVOmvD158uR5pNfdcMMN6zO2IcdcxsH9je/r27dvh/POO2/OPvvs0+Pzn//8GqQWgf9dd931wWGHHfbqeeed13ffffftCRmwfPny5USZgKtEq8RF2YR+i0r1ipGlha4cgBNjMHXq1AE77rhj965du67Oe4HFY4899uE+++zT009tRMYuuOCC/sOGDesGMYOMgd+bb7655Kqrrnr31FNPXUFwCE6ujMaM5QrCbebMmRtvvfXWXW+++eb3vvKVr6yVJUWQKL9bb711o/79+3ecOnXq20cfffRroWciuzNmzNhowIABHWfMmPHefvvtF0kQJclf6JlHHXVUj3PPPXd98Dn++ONfue6665CrFceMGTMGg68SP0noFvL3LOtpIQGo00cp7rUHXjGvPeZK/NQH81WeCvlDPZ+RJfKHdjYYGTcbYyYbY2bn8I5K/OQAYsZbqELLCFhOpyvuOQGZ4TZZMG8I4gfnfvLkyQM7d+68+sUXX/wGJELa701b40ccW8gciJZ33333E1LGcDohIF566aVF6667bgecPxxj/s55H3/88TI3DeXiiy/uf/TRR/fq0KHDaqSkkb4CkUItEMiQf/3rXx994xvfeG7cuHG99t577x4DBgzohLP92muvLcapHjNmzJyFCxd+eu211w6BzIA8eeONN5YQySDv8tZbby05/vjjX73pppvmhb4PAuC2224bsu2223bD+ec9+JY+ffp0hMzi727UFI7zdddd1/Y8UnGosUJ6De+8dOlSAxHG90s9JJ+k4Hl/+MMfhpBmJzVaeN9evXq1YcQ7TJ8+/d1DDz00tk2bpPbwjvPmzWur32TrqHSCeHn99dcXH3LIIS8J6SXnQ3KAGePSvXv39j179uzA/5955plvTpo06Z1yiB8IisWLFy8jPcnFY9myZea55577GGLqvffeW+rKyMsvv7xozz33fPGpp55alAfxk1aWINRCY9BmMfbr14mxRG4hgWQM3TGXmjWMk8gI3050y9ixY9vIn3KIn4svvrgPc+Gll15avN9++826+eabN0xL/FD/atSoUb0322yzNWbPnr348MMPXzHu/tyHeNlrr716ct7w4cNfiEvxitMbWZ4p94EouuWWWzaE5P3tb3/7bkrSSSN+0irwxj8vy3ra+F/TPG+ouNd+rBTz2mOuxE99MK/5U5X4qTnkycWzav9KLfFEXUhqP8xZMG8I4mfs2LG9qPWBYyoFmtPClpX4gbggauCAAw5oixr42c9+1mvMmDH9IX9w+KV2CI72ww8/vAmOKdEMw4cPf1mcQJxbolz22WefFem6Y8eO7Xvaaaf1geQ56aSTXr3sssvej6rxI47se++998n48eNfu+SSS9q6E5E2c+mllw7aeOONuwiB9M1vfnONqIgmnPdf/vKXb5522mltzjsRHtdee+3grbbaqitkhpAo11577cADDjhgvXfeeWfJSSedNFuiVkif+fGPf9xnjTXWWJ0Iqiji55RTTllv3Lhx6/NtfhqeFPWlNsomm2zyv3HjRlQXUSF+odxDDjmk++TJkwdBCAnx5zrcf/3rXxeMGDHi5VmzZkH8rCChnnnmmY+33Xbb5y+77LJ+WSN+Ntxww86Qdmecccbr1Irive+4444hO++88zqQce74Qhicf/75AyHITj311NmcXynxEydL1JUZO3Zsf1eW5HmQOO4YuOSYO4ZS4wYZExKRbwS/e++9d6MttthirYceemj+0KFDiWTOenTYd9991/rVr361PrVvkKkrrrji/TQFrGVOIHM8lHf+8Y9//Ortt98eLGwp85sos2nTpr191FFHBaOC4j4g6zPde0ldIci30aNHv3L11Ve31SdKOJT4SUKoeX7Psp42z1c1/psq7rUfI8W89pgr8VMfzGv+VCV+ag65Ej+1h7ztibqQ1B74LJg3BPEjTu0nn3yyrNrED916RowYMev+++9vK94qjiUpPZdeeumbo0aNWpHW5ad4HHnkkeuee+65OOTLjj766JfdLl277bbbOldeeeUAt7tYiPiRVJP111+/0/XXX//OiBEjVoqSEZIFEmzs2LGzX3755SU+8SN1UUJpcXQngjwitYdaK1OnTn2fiAUij0LpNH/+85832n777deOI36ov7T//vv3fPzxxz/0a5ykLSxMHRXea5111ukwbty42RdddNFKHd180oA0tpNOOqnvhx9++OnRRx/9xowZM+aWau0uZcwgYiZOnDhgwYIFy0444YTZ+++//9rlED/33nvvBzvuuOOKzlDyLUQjMb6/+93v2tLlIEsef/zxzzFmUr+mUuJH0osgIn1ZCpGZkJDbbLNN19tvv32uXyfn1ltv3WDXXXft4Ub8UONm6NCh3W655ZZVUqNC6W8BNUXkc8dSDeaP/N+6d+/e6fbbbx+01VZbrXXttdeuiPRKQ/ycffbZfZAl7ikRbpBTZ5111hwh4NznCWlZSbRP1mfK85H7Aw44oO1dL7/88rePP/74NIWdOb1c4gfMv2CMQQeFCl1n0e21X3ma94m9bEmHJ4wxy73PUMyrM64q69XBNemuKutJCNX+90Qdo+3caz8oeT9RiZ/8EGU+bGBrL33NGPOJMeb20ub31aXubG2OnT0SJ1Z+r9QSd+pijNnF1r7qYYzBef2VMeYpz3BS3PMVh77GmAONMTsYY6iz8WdjzJWek5AF84Ygfk444YR1zz777AHITrWJn+eff36lyJS44tCegwxBMKjU3ZFIhZf32GOPzltsscUam2++eZeNNtqo88CBAzuTkvTxxx9/Kt8QIn4OPPBA2kYPpi116FuFGKJ9PSTDvffeu8AlfmbOnPkhdVHk91C7dbdg7p133jmfNDqiVULPu+iii/odc8wxfZJq/AgBstdee3X7z//8zzU23XTTznw3zju1d1ziKEnkt9tuuzW32mqrNbgP9xg8eHBniDe3Ffh111036IADDlj32WefXbLZZptBQBChtaLLm31GW62ZclK9qON0/fXXv3vggQeuqBcTR+b4pEalxI+LETIYJ0vXXXfdBz7x5F4vJNlrr722RKK25HeiwHbccce1ttlmmzUHDx7caeONN+6M7JAeFlOzBhlfIet2XV3xyIsvvnjAD3/4w/Woy0Rao9R2SkP8uO/tpqMxL/fdd99ZpNHJOU5UFGO1CkmaJGeh35OeKXL+m9/8ZuDuu+++DlFX119//XtJaYzes8olfigxcIsx5kir1/1PyKLby4GnFa9Z2xjz3/C7xphDSryyn2asmFdHKlTWq4Nr3F1V1muPeZonJuoYJX7SwNjY5yjxk8/4sGMwwhhzoXV877S7ZdRluskYc7wx5i0lfvIB27kLDgH1rr5ljLnHYv9tY0zX0t+Po1yEQ/4kKrTc366YN0Tv70wDn1Lh+c7GmD8ZY9azNcgg235gjHm2DFlvCOJHyBA31SftMGZN9fKd3QzED+TmkBNPPLHLKaec8um6665LYZW215TiztSpgbyII36EDOK6KJLLdaB94gfnHiIIosTvniSYSXQInZLuv//+hbSUp1bRscce+wp1g1xs0xQiJuJl2rRpA3feeefuUpCZe5ASRat6xs2tERQ1diNHjuxBa2xS5QQ7zqWoMv8POSXfJKTbAw88sHi77bbrVNLnRAhRY88tIF028ROqRVNr4mf8+PG9f/SjH/Xu0aNHW22pKFlKGnORqTfeeOMTt8bPL3/5ywEU80YuZUwgMqiPRG2mGOIHHTPEGAPBTyrYikLhkpbH/fzUp6zED/eQNE83rU3eVaLfmFMnn3xyW/pkWr0Qd17cMyGGpkyZMnDLLbfsCol76aWXvvWTn/wkdc0x+9xyiB/GiI6xE4wx19i11E9/0/U0DwFY+R6bWpvly8YY7BgauriHYp4/5irr+WOa5o4q62lQqv05iTpGiZ/aD0reT1TiJx9Ev26Muba0M/kbY8z5xpiPjTFuVzZ31yxxYuXzSoW/C44AWH/VGqYYuByb2XHAUHV3zRT3fERiY+sMQPKcYozBAWIt+L4x5lJLCJ1hneIsmDcE8QNE//73vzeju1JSVy/SfM4+++z158+f/+mvf/3rt55//vnFWbp6VUD8vH3EEUdsOGnSJNOtWzfz7LPPfnTvvffOf+qppz6+5557Fn7+859fM02qV6NF/KQhfm688cZBw4cP70lB50ceeWTB/fffv+CZZ55ZdMMNN8xLm+oFwXbZZZcN7t27d8dXXnll0QMPPLDg4YcfXvjoo49+RLFenzSQiJ+nn3760y984QtEoBDNSdSVG8nZtMQPUW5nnHHG+qQGUqvIlaUvfvGLnVyZTor4ESJjzpw5KyJ+6LZF8e8FCxYsnTlz5ooxIz0xRaoX0Q8bWtX1dikChbo6bSkwMt4umRRScRQRjyIm3fP33nvvbpdffvlgCqT7RChyt++++677zDPPfESKYZqucWnUbdQzd911164XXXTRQKLB6FZ3/vnnzznvvPNCKVdJjymH+JHd+H1t1Mlexpi/KQmRBHXFv0vkCTe6qMRDn2yMWezcNct6WvHLtMgNVNbrM9Aq6/XBPempiTpGiZ8kCBv/dyV+Kh8jHAF2xoZZ5/cl55ZEpFxnjPknm5KWEEqcWJW/Ukvc4UvGmN9asoGoHzcfHqyJvhpqjHnIoqG45yMWPyxhfboxxncGxIAi2oroN6IismDeMMSPFKOlLboUiw1BR+2SHXbYYW06YR188MGzcJxrRPwsmDZtWs9DDz2005NPPrlsu+22e27evHkrSIgf/ehHvSZOnNiPyI24iJ961PiJa5mdpsYPpMwGG2wQTLcR59ytLxMaNyEM6EDGuEnnLs516ywJWSDpS++99167H/zgB+/dcccdyDqpXm8MGzZsjauvvnoIkUY///nP3/zSl77UiRo/TzzxxMIttthCIt/aXkPS3vx27nlF/CCHu++++wtuihId13bdddd14uomCfny9NNPr0JqjBo1quc555wzwJUlieIKEaNSB0eirgRPIrXo3DVmzJgVbdvBRO4VE/FDSilRVhxrlsj8WXYdNT/96U/XO+igg9br2JHsu5UP0v66dOmyOt3ZIGavueaad++7776F06dP34AaU1dfffU7fsv2c889t8+JJ57Yl8ix448//mW3lbqMnRRXT6tKt9pqqy5Zn+mmgL3yyiuLmcN+dFza55dZ44fdeDaybjTGnGDTj4TMl0dn0e0ZXrdlT5XIk40IYCzVd9/apq//20FEMc9fPFTW88c06Y4q60kI1e/3RB2jxE/9BievJyvxk4wkRuc3raPLokyaxdRSXZm/2gWayBOIh8GOw+saRxhQfylFQIwrIwoi+e2Ke8bAUp2efUq1Y7azNWTuMMb8P0so8NVEWc00xhxkjVQXCciJnxhj2LEkMoUjUaEVF8rUX5Yk69wIOR5ujNnfSeni3yF8fm2fRJodEVdZMG8Y4gdC5MYbbxxCG23IgXPPPXfO5MmTV9R0oVbJlClTBuy4445rk1olHX4qSPXCc+2+0047rXPVVVet0bVr13Ynn3zy7ClTpqzY4fciI5ZOnz69w4gRI9Z68cUXzfDhw9948skn2wpB041rypQpgzfZZJPOEFdC/BCdNGnSpIFLlixZ7jq1te7qJc/zu3rRPYrUK2oTxZEUED90wbrzzjvnfuc734EEaDuirg9JvhA/FGQ+7rjjPrz++us5bckGG2zwwXXXXdebTmRujR8c8ZtuummTwYMHd3jooYc+3HXXXSETiPB56eabb+6/55579pgzZ84nhx566Ct77LHHWiNHjuxD63U3/cjtWpY38SPkzGqrrdbunHPOef2ss84iMsaQzjZhwoT1Sd9KQ/xQtHjvvfde0aLc7ezmyhLfAkFCJI3byY3njR8/fv311ltvxfNkTvTs2bP9Nddc887hhx9OyjNRPF0vuOCCLscdd1zHTp06RdX4kfo+6BIiH4g2ZP11I1/aIq28tDsTleolZO3bb7+9xO0wRiHyCy+8cABFs30SimLg06ZNI6Wxg3R6S61RyUG2BHGaZ7qd4uhOd8wxx7ziEpNZnmvPJeLnGGPM5+x6uJWNWCMFnRo+btSa3J7deDZPuI6UL2qeQeavKDafUbeX8dqFuASi8rv2D2vhvyyJ9kygcLNsnNxtyU1SqMH/MgeJLOtpIQAs4yPwS1XWywCuwktU1isEsEEuT9QxSvw0yEhV8BpK/MSDh6FJ5MhuxphH7E4j+dcYmz+lwYYtsAr5QGtVijlLaO5qpXSAg0tpMOyUQUA8ah+VOLEqGM8iXEqK3FGlVLmzLHlAXQe6mWxh68kcaw0jUrowqjBeX3A+fH0bBYRxhdEq46G4Vy7r1DRBllnkb7bjw11ZC6hnRWHKH9sx4d+zYN4wxA8vTqoFdUmGDBkCsWvmzp279N133/0EJ5UUIerLUAvk1ltvnXv44Ye/SupHmcQPHaLAadlOO+20dNq0aV0gfkaNGvXxtGnTSCdqk18hfiAehg4d2u7444+fd9ZZZ/Xq1q3b6vPnz1/+1ltvLSbyoV+/fm3REbwbRXMlakWc1169enUkMoQUpzFjxsyhxsq11147ZJNNNulCnRx+I41KuhyRZjJhwoS2NuOh78NRJaqEVB66f0GUQXr06dOnI1EwEAZubRI3mmHJkiXLeB7v2a9fv44QCZ06dVqpOLPvwEuqV7t27drxLNqgd+/evT1kA+3FSfvhnY866qiX3E5nrujvtttuPejq1b9//9U++ugj8+qrry5bvnx5u0GDBrXr1KmTWbx48ae0+KYu0f77799WcHnUqFEbnXnmmd26devWbu7cuctee+211Xr37r20V69e7fmOKVOmvDt69Og5w4YN63z11Vdv0L9//068D53biARbd911O9Chiw5njz766ELpSBZFUGSp8cMYPPjgg5t88YtfXAMM58yZsxhMKZxMtMuaa6652uzZs1ekXvnPlFQvZAl5ePPNN5eAY5QsgQdkxvbbb9+Nv5PWhbzJ+auvvrp56aWXFkuNH0n1WrZsGVhT1wc5NT169Gi3YMECs9Zaa5lZs2Yt3njjjXGMV8j622+//cmIESOW3X333UTRLrGbK5A8LztETybiB4KHOlODBg3qJPLXpqj69evEN4cibIQ0XW211SJrYYl8CTHpkkdZnim1hEg3W7x48TJwDantRx55ZOGOO+7orntR2v1JS9iglyFukGcikYl0uMpukLhd7WQ3nkgrNk8gfNDrkP3ofDmy6PYi2CVZv4GIHdK1ICHo0MWxuU2NJorqf7wbSuTJj+wY0RQEwpOaeawRWdfTrO9bhPOxS0g/V1mv7WiqrNcW72o+LVGvK/FTTfhrc2+cLRZ9DCk9Vkagv61lQj2HMUTq210a/p3IBhZxl9Bxr+5tjDmJbr+WLFpYSjtiJ+dcu8PGLtsqrWl1ANoIBOohXWCMOdMYM8XiBYlGB6lLLNnmEjoCG7vDFHkm7Y66PxTBfM7umGGw4qQo7mEhq0TWifQ5mtqolhCl5s/DxphJth4Hsp9G1huK+AEmHOpJkyb13WWXXdbBce/YsWPbmodDz248ETmXXHLJCqcpK/Hz4IMPLvrmN7+J44qsvrPHHnusSarYmmuuufrIkSMN6SglEpS2zcsd4uejoUOHQsC9NH78+B4/+MEP+vTt27c9zjaO7HPPPfcx73TwwQevs/XWW9Ny+/3dd9+9Lf102rRpA/bdd9+e3H/+/PlLR48e/erUqVPnEsF0wQUX9B82bFg3iAnOhbCBoDjzzDPfkIiDqOLTghORLz169GhP5AkY0WlpwoQJc2bMmLGiIC/3hvyZNGnS+hT7xcGFrHjqqac+pHAw93DTpHySgmdNnTqVaKvuRAdxP4imhx56aD5t1klLgnCaMGHCaxMnTgzVRAHvDQ499ND2Y8aMWW2jjTZq6yqFg/38888vu/LKK82WW265YL/99uv++OOPL9xyyy1J1+I5Aw466CDa2q+x4YYbdkEWli5dCsGBHLw9efJkiH9IiWXDhw/vNm7cuH6bbbYZ50EuLXv44YfnU4vohz/8Ye+8iR8wIDrnZz/7Wd+vfvWrbZgiC//85z8/uvnmm+eeeuqp/dxiyyGyieLORx55ZK++fft2YPxElpDxgw46qKcvSzLme+21F2PeAdKPZ/zpT3/6gBbpfnHniRMnDtl66627QPIQJff+++9/cvfdd897+OGHzYQJE9aF5DjuuONmkdIksv7WW28tPfjgg5fcddddEBysw6yrEBIQolJsGHltw91VbXHFncHqpz/9aZ+vf/3rYLWSDI0bN24OdZ7ce4U64kWt1SHiR8YnzTPl25NsgZjUOPdS9BV/6HZ5mm00AZEMOXyiMeYcm8oFQSEEk0RukiJNtAmdSom0fbqU3ggpIRFCFPTX9TQ8UKShE0YI4cO6KPb1Fy2JttRGKrt29072XIg21gMirsYbY/a2jSt4kmIePTHQA2yygp/KepICye93lfX8sGyEOyXqGCV+GmGY9B2qhQA7LaRwuQuvPItFmlBcjCfO8Q+UIZFCM2w0CqHThxpj/tdGARHFoseqCGDUs9NFAU/XyORMMUgp9AkJtKL1sb0NBjxkEUbubaWW7uvaos+QQBRJZDzcLjyK//8hUImss0MAQQfZ87gxZhu744ZjhhEmNZaS8G444ifphSv8HQKC9FAcWtJXXMe1jWiwDppEO8jjmCNcyxzhmjWMMaSgQkBJKkYwSqDC96365aSB7bPPPj0hcYYOHVotHYleICrQJQ/k2yCHifIEW+nCyG90lsIBppMXRCa2D2QpKUvch2L+/FtT4l71gf1MXlXWawC09wiiFdHPF1un2F3/+HfS0ElhZbNFOuxJ5AlRE+hu0lAn2qhnNrqoV4iTjd7SY1UE0N3UwAOr79ErwDuFzUCaIOxpjPm9/U2irNBLUguS9fBW+HqbXs05qxCcOgArEPiCJTap+xiqR6Wynr+wqKznj2nD31GJn4YfIn3BCASQXXYPv1aKTFirlKbyoNstxF4TVcuEn6UVIcQOESb+QYQKf9jZ4eB5OMG0RuV8f2FqlYHCiPwPGy1FKhZEAU6THEm4xo0J98DBAHNxwPrYHTbaAYeMsFbBnRBoItQIOydyjbpHIptgUImsI9u+I0Ch8+klEujOAIEXhXkRiR/kHf2CwQ5h4GIubaoJ4w+1aIbgWcemNUoEghBCzBkhJtAz1MNijCHbeB6kaKh2R93lnY5pdCq64YYb3j3ssMMgUtqOgw46qPukSZMG9OzZs8MVV1zx1siRI4l0KucAD8gw8CXSDKxcQiaEqzwnakwghLjOJeEgoiGhcZgZFyIpVnScKufFm/walfXaD2CSrKMLWFNDdfCiahOyqUWkibu5Qhrv72wqO/ektpbfcar2X1+fJ4I5pDw1BtHplABoq6llj7iaj5wSqk0om1qszbKRiD7/lTGGmkz32TqTRwS6q9UHhdo/NcmGiav5qLJe3niprJeHW6GvUuKn0MNb2I9jkSUP+HgbRcKH4jD90u5sicOEM0yNHrdAsIDCIvPHknP1X17xvTjQ2GmG+GHXjftK3nZhgXY+DF1BJMgvbBqW/PR3ymdY44l/E+LnD04xbN+g4hy/0GQchpwLCXEA5SNaAWznG1m4KZBNvSRwk4OIKKLVJKoib1kXQ2tLi3uaWhRFIn4gINlRZ87LAelDRA477BARQjJAHPDvLjnBuLH7yzmQDbK7LtcQIYTTwXnoM0hs/svB/SCSGpL4ufzyy9c/7LDDepGaRo2eefPmfUrdJGqstG/fvh0pX4cccsjLbmeqDHMWogzcwUkO8IBgklpfEDjUDJNIHff2OLVET0E6uWliXAOxwX0g8fg7Y9vLkj7Un+F8/rRaVKHKegYBzfHUNLIuxI9fJJjXEHsEmZVi/BJ5Qg0gIn4gTfk7hAOoe4c+AAAgAElEQVR1adAxkMpEePJnpRTOHL+tUW/FRtLZFg95R1KbSS26whL7svZF2Slij3y7RALdZW8idg+20APGGO5B/U3INf7LwZpNah6NQlrpSGvDCPGjsp6PdKis54Nj4e6ixE/hhrTwH+TnAVMYmN1cSKCRttghiy0GDw4E//UJGuSecFxq+PgtreMATNoJKjL4bh4wYdA4UHRKg5DAeZKUIGoP4GSxc+5GR4CN1Bqgm1qW3ca4naAiY863YVwS+kytBkg3DHVCzDFUqUkCAQn5k7es8+yk6Cwf+6IQPxKVQ9QJcgxBg3MshAP/JjvE/Dukjp8ixDxA3iFv3CgSdBUpRhA7OHU4f5AQEA8YyEJyNDT5cPbZZ/c59NBD16UANPV13JovY8eOfWPWrFl8T9YDbIjsg1gjGgqChk454N5WE8mSP8FiwPZhEGj8gRQS4kzGk3ci8gqHGQeYe6KjGCvmUKs5wUCmsp5VSvM5P62sMz6kGh3i10Cy0c4UGKYWG1Em6CCJPIHcoaYPhA/RPmyMQRAxv1zCIp+vaY67gDkpczT3YOOQKBwif1hLwddNJyetEbx88h1dcb6N4vm+1Ul8PVFW1H8kVR2ih80aCDfsJCJdaBoi5FxzoJXfW6a1YZBd9D2bKCvV+1JZzzwYKuuZIWudC5T4aZ2xLsqXys4KdWTE2OHbhBCCAKJQbVt/34gjrg4Nl+CA4VzIDrPcJum6omDsf4fsItIZzTV2OE8IIdK+yH0PFWOV+8XVoeEcjCqcaH/RT7quqLgL0Qix5nYG4XvFmKKrixCdIRySZJaxBfeViqFaY5UwdaJWMIpDqUz+81IRPxv07t1WjDWv472PPjJzfve7V81f/+p2tqnk9hI1QuFOyDU5xEnGQIWEgBCKOqLq0LALB/HDAfHA/SE6cDAYK65zSYtKvqOZrpUIKfSu2/GJbxAnmfElksfXD/KdUXVohITDAeNgMwDM2ennGpxhSJ9WTPNSWa/9LMkq67RzZ211j6jaHMjydZaY4Hzq+dC59EZbWJgW8ESpZNl4qT1C1XmiRHkf5nU3Eyd5uxQ17aLq0IDnefa1IdlIqwN3OsHSyIIaTFk2GauDQO3vmocNo7KefdxU1rNj1jJXKPHTMkPdNB/KIkxrQQgFHCOMFAoqi7FPlMn9pQ5bQwNFZ9mlISUIwz7OWRUigWgJIobcg8gJigiTaoCxJXU4IJZoQ06YcOi6pgE48KIYohREBVMcT/L/qe0iO+BEPpBGx3hI4UK5DTqE8GaiUTBurowAQggIoq/A1Y/CAlPqEhBlQgcSiaCgBsdvjDFvRlzXzLgnyTrV+THiCR3361DhzCKLkJyh4uWCS5ys4/SxS0k6FzvD7BBzMKYYqZBKjIfbMSYOb3Y4qZkVPrp0Wd184xuQWPkf8+YtyUD8MLf5duY05C5y7kbYkEZE1AjzwCfEmAvIJMa9X9BZvksICO7Jzrt7b8gHdAzyD+njRsXxG/eGlIBoK1KhYYx3vg9HgAPM3dpgjAURUpBpPskohZiFFJNuUL4cCdnmE3ZyPXoOsgeSTbDlN8hN5iLj7b5T/nJa+zuqrNce87xlHRuIrqTuIQQEKdVuh0zWBXQ6UYSso0TXio6RaBWiU4pWL0/m8TdsFA92G9i4tXuwCUmP3r+0gUWnP/dgDSSy9s8xNe2EgOA+fjdYak2yHkOsEYXlPpff+Lf/LmBtSPT5V2xEDviQxubKXB42jMr6yrKqsl57nV6oJyrxU6jhbOqPwfDHGCGNyK1lwkdBCBBei1FOdy3IGnZncIjdwyUhhnu7OnKetL0mBJfoID+8n/f4ia0VRP0a2r7jiJHKRLQLIcK0KvfTmJoVfEKdSdfCmHEPFm9Ck9ltJPwWowVHlboBfmtvIdwwdvzIFO7ptnjHYKKbmn9sZgmez1vCgW4ZtE6FJOK5hzvERLNiLe+dVtYhUiB+MPwpJu4TAWKsMh9CO7hJss64INN0KCG8mnSyf9k5Rgc76llx37S1ZnAyZzbw4OAMQbpA7LgH3weJI3IN6cM5IeJHSAQ6z0VF5ggBwfVZ0ocwnBlzyCjIj6jIlgaGeJVXAy/S2SB+3bo9nIjMSUoXYwPxA6kjnc3cmwnhhi4IRea0tXi3KXPo9iypcnT2YsyJJoqL4mom3FXWaz9a1ZJ1opvZeHHXD9YDCH/q3lHoP+2B/USKO2QRDTGKcKCLWadI9Zc6aXwXpDubdXfYtZNNK+yI/Uq4EaHsHrKRQkHsqMgciW4mmgc7Na0NiP3E2sp6ASlXBB2DrO9g7WS6rroHtZKwkyHZK7VhJJJfZf0zhFXWi6Cx6vwNSvzUeQD08W0IIIeQDEQXEN2BkYPjg7OAgYNxI+lbcQXguJfUkSF6wW8nLsQQ0RNxURIYAeRos8tGByuOe+wid29BHDK+iUWZVqPsxGMIstvFsYvNhadjF8QLhgppdVHFDqVmEgRdCFchhqij4Y+JOwU472d2N02KUBLBhTzEpZA10zTKIuuQD7QwhVAL1QeI28FNK+tEQdDBC9zZLeWA9APzmwPpjklYU8CSdKZGO3CEkS++F2JBokaI9KCjFqQPjgLGPMYVeiSq7ktcZI4QGJA3URFBjYZNNd+HCC/0OOQ5ckwqpxQThhACIxwEifjh9xBxkxSZw3Mg9UIt3qv5fY14b5X1+oxKtWQdG4hULTmE8IcQatXuooIFOoS6PWDCBhYRp+heomyIQuaQOnihosyupMRF5ggx9N0CRkuVM1t2t7Yj6z0ySOozNhsRVZBiUi8JUr1cG4b3Uln/v9FRWS9HUvWaVRBQ4keFohEQiCv6K789Z51fnDKiIMhd99OO+BZxhiEv/G5ecq8nvGuZB5AgtMum05fU9sFJZLcGZ6QIuzTuWMcVuJbfiGySQpBgzQIPrg8FhEaMJogkCDzZcXefA4HnRmkRJgzZgPPn7sDx70QH4Jyn3VVrBDlO8w5ZZB05nGiJmVB4Os+DoMTY9TthZJV1xgkShIMolXLTjIgMYx412hEq+ivvyG+k+wjRQ3QJnaEgG0O1jYjMgUTiv27HLu4nzyHax9UZ6BLSy6TAcKPhU433iSpwLXoaGSWVTjptEaEmKVd+ih3X4ESQCoe+cIlgeQ7kHdFAbqQUJAjjSdHscmW6GthU854q69VEN3zvaso6rdwlOkfsGyKe/TWBuUMUBpHKoai52qNS/SfK+heK8PbXRmrQ3VpqRnGJTcvy9QGONanq/NfvOir2DSQT0edi36DXiVJm/SA9vhV0jODE6PoR3j6GEP7l2jAq6yvPH5X16uuTlniCEj8tMcwN/5FxXZukvgwpSSzGGPdEn1AHKMoZlnQwDCZ2G+RgkSLaRwgIablJiDCFi4kSKlrue9TgJ3Uok1pKgqEUi8PoIZfdN3AkHQznlh02FnwOqe3DTjzkEQ4dJBvnMB78nTFplZ3LLLJOMVvZpfRlWcZVQql9IrRess48IvKrkQ4ppoohCVHjk4nSMpnf3OgTviF0Pv+Oc41s0+ZeCB6p7QNhJwQExAORW6R/8XeIpKLV74kaax9X9zzGBJ0OJoKxRFrJOPj3lWgqUn5dggdsifYRso17s/tMfQn0EjqniPV7QrirrNdH81RL1iGjWTOk9pTUOyENl7WYdRjigfp6rKnMobhae/VBp3pPjes8+TkbKUXdHWwM9AS4cbg2ivt2oQ0uqe2DXSk2JyQbax0bLmxe3Z2hCUL10KjNnaXBChtOfu1BfEoifkiXE6zKtWFU1lceT5X12sh34Z+ixE/hh7juH0j4M8aIn1Ptvpg4w9QVIXzZPYRQ4N8waNi5FeY7ysCRhYmCelIbRe5DSsHPbYtTIR5w9jAIiFZwC0nXHbwyXwDMyWMnMucfEfcQ4ocddPLa/VQqIc9oHU69HdnJwaEKFc5Gl5AuxnPdHHq5D500KGh7lDWYeC12MakvQ7hwllooZcLSEJdllfW41EU+KDSO9ZZ16mJt1RBof/YSSc6wRJJATkoXLyF2olKHpBsS0SrSTUzuI12pcDQYCw7IIeYY+itL/ZkGgjHzq4gzDB5+xzWpZ8RNpQC2RE1A1ITS5ELjKPdB/1AvCP0kJBsEH7odErpoRZujBkNlPbOY5nJBtWSdzSgil2V9hpj4L7uOYlexnkqKLuso0Sy0KW92eRdiBWL9bzEjhDPMZl2obo9E+GDvsVmYlJLOY2SDi5R0sUVlcwVbioLZPE9INnQXUULYj/y92SN+0KdJ61PIvpYhgpwnwof1H7sSTMqxYbhfq8h6WgWksp4WKT0vFgElflRAqoEA5AqKXzoOsTMQV9uF3VoK+RKi7Hd7oqAe3RZozy5RIRJFQvQPho/bQYHvkdooOBySDkbqBvfAGJBDDCXSj9IWsK0GXnnfkwXizIjOZ/Is5j61XYg+II3OjYJg8Wcnh10bNwIKogxyLCr6RHZ23I5r1Ek6x/lAMZSIxGJ8ilDANsv4ZZV12W2E5PRT5eS5/k5QI8g69YGonVPNA8eHuQ75EkoNcp8NIUDKJtE4rnHOPGBMIG3cqBAINVojk27opw9xX1IR+R19Jelgbqt2ziGtS9qGS/poNfFotHsTAQWO6FbfmeDfIZ0hZiQCirGQlvZ+qpx8G79DQkvhbcgixoHIUDkg13CUGbtW0y9goLJe+5lQDVmn2Dikg0ROoHNIvyZCWQ5p146NBPHZ7MSD6Fa+ExuSNQ/yJ+qgsDB6g/R99K17UJ8Q0setOyhRJNh8oVIBoWgWostpSCGFo6VdO0WMIaX859Ze+ip/ItGX2HxEmGGvxckRpBxkI40/fJljLRXbTmz+cmyYVpH1LCOnsp4FLT03EgElflQ48kJA6uSw8wIxQFFkWSAv91o8pn1mVB0aKVxL8b4QCSHED7v1dOjCKZQFHQevSDs0ISyJyKEVd6jlfRrso+rQSJFmdu9DhBvEzxRbF+gR+yAhoYq0GykpguC8hU0/pDA2pBiRbeUY33E1l6TAId1JQsYqGBOZJUZyo8g60V5092AXsBqHpAZBJkpqYdbnRNXmYDyoOcMzQiSEED8QF2/ah0JKYPgWiXiQ2kTggOPD/xMVBVlTicMTVYdGuneBYYhwA2Mh6SDTZBxwLpABdFMl75VVfqp1PvJHEXFILhwtcOfb2OQot+6ZynryaLFphXyBO/izuYSsSzH45DusekZWWX+yRJieZwkfV69LdCeRFHSWKteuKucbanmNtAAH91BTgzTvElWHxu3eFdpIkbXzBtuBi2dJlK6QbBTa9jcb07xTI58jaXDIfyiiO+27R9WhyWrDtIqsp8U17jyV9TxQbKF7KPHTQoNdpU/16+TwmLxSeOK6QUmrahwFv9W3FOIjQog2mhyEYkNGsTPU7GHQSUMZirxJukZ+j+sGxW9EnmBw+m3tpRAfEVpuYUQiuUhzKUIYNN/vtjDF6aeVLkQZO7P8P10t2PHK6pzFybq0ND3e1hQg3FzIJVn0wViM5EaS9Y1toWQIESJi+JMXEQQRsaN1zu4vowMZMo98spPGji477O4B2fEtS3Sg01y9wZjvVOoe8wdLUHAd5xNVVImTmHaeVvs8sGXsqJOBPHHg7EBA4CTwd8hOCJqsB/dmHpHeOdObK9yfqEzGBczd3X50DEVtwZjrpEMYuEOKZJ1zWd+7FucL7kTtQUD4B1GSviymfS+V9TBS6FcIxc0s2Uv0jnsgZ74spsU8jawThcKacbslkUnRDul1nkn0CUR00YgHF0+J8ibVKlRPMA32EGakX7FRwkaff3+iv4l0JiqIqBU5hLiQphb8O0QU6zu2YxF0TAg/t6FHqFB2GsyRWext/uuTR1ltmKLJujQyoX4dUVV5HirreaLZAvdS4qcFBrlKn4hTwI6JWyeH9t84SnkU6xUC4qcxKS44AUS2PGsNhH/b9AGez24d0UAYykU4cIggB3DEcFLjDJBKiB8hIP4VEV0CrhSVJMcdowyDFcOY/6clONEnF5UZ9dLI44Q8EnJP/RoiyahnhOPLODA2EBCElUNEggUt0dMeaWSdXWOMKjpmkcaHk0C0A+HUGK8885a0D2yC8zCUvmyx9utPyetLCPkJMd3m4j41SdYZl+87daioXQA5BFHE38Vx8NNTmwDeyFfcphQxMzZQh4tuh3wnBjxRlHw/cz2rY6ayvir0/uaJRMr+xuoRCEecT7Am0rKc4r0q6yvjLhHKbpMBIjogCUhTJdqMc+hiic7HWcsaCaGyvirmrGMQ5pAo4B06WGchZqS+YFZ9KgQERHEoMrnV9LrIOpHw1CmKSn9NSoNLGgchII71mqrIda1mw7h4CaHI2km9qXKiwkP4q6wnSaX+vgoCSvyoUJSLAI4u4cbstFNQkJxpQtKlIF5WI8l/Dwm55f4nR+zmI787l3ZGSfnifDlIK6IAYlxB6XK/u17XsRuJI0AHDzpJuFEf/juVS/zgSIM1kSXU94kqqsgOO+SaW2uAaBeIH9KdiljPhF3IqF1CwV/SG7OSjWlknWew64jRQM0COSA9T7POSlHqmWDMIOsYktT9gtj5S4SxJMU40QFZOsOllXWIDubThTaiR3Cfask/SfOql17I+7mCJ3P/JBvR5suV1HFA9kKph3HvpLK+MjqsmURQ4uwmpZKQVkoKyr0ZcVdZX1Uid7VNBZLS0Zn/EG6si1lTp1XWV8bdtRui7AVsOrpC4SiHCjan0Xdi/8RFrrSSXgcHakAh67Sjh7QPRaVKehUdXbN2t6WhCDWPqOXmt3h3x6wVbBjmPeQ8uvpR+/FSPgHcK/WNXDxV1tNoBD1nJQSU+FGBSIMAof4odDfVgRBm/ritiWUHXorNsnNWziH3QUHS0UKUJ/ciugIlSqizLF4YzzjdhGjzPkRkFDEkVyKcwIEOaJBioaNc4kd2fEhfIaLFJXDAmB0bCVNlHIj6IkSeiB+6oTV75IN0EiEcF6JBDrc4YRwhVgtZx2BlnCBHKJoL7kUqTA6Gbtg5/888J5oK8sX/VkmJgIwgOoexS3NkkXXuh2GLQYcs8AwKSjc70Sbd//jvWbY2juBJZGGU8S81OCDl0PVJXWD8eZRWr7eCrIONFM1PiuQRIoH6aVkIN5X1VTWCNIjglyRHLE2zBP8JWW2YVpF1vhO9ArmDPLOBRVQ3+pQDm5IIK0gI6eKaRp/LOTKu2CJEwro2Cfek4QDpo6KziqbXpbEKOFITkENIB+m0SSohmykUZ/YjT8qNTEGHsSnlRx6zlq9vfQepw1d0WRcM3cwH1zcqN5LNnwetLutZ9IKe6yCgxI+KQxQCLJCQC5LKxXnkubOzTnvvKGJF6uvcmdDJKw55Waio4yAEhDjlRLvQUaDcPORGHXHqnkBesTizaGMIgTch5+7iLOQPkQZ+bSP5tnKIH3G2RzlkG+QOEUYYYCzoEE1xuzmNim3ce2GEEE3Fd0mLVj9VUYqFQ0CUY4yqrGeXDHFWuRI5xEkgkg8njDQB90jqNuc/vVVlHRxwftAx6A4ix9A1d5dSYg9zahwJnuhaqZEmGDIWFJcluo//uqR80ii3ol5PwoTfhdChdkuUfkVm0evULcmSLtDKso5TT+dKogxw9HF4ScGFsAUXbAt0fZwtQU0yolipa5WFWG5VWcfBpX4X9eZIi4XUCW1M0IlvktVBRA4i06ST0l3qulJB5btsBGfWlBic7mkOAeGn9GE3ZRnHNPO3kc6RdZNod9ElLukAacw5bNZB9l/qbegKmYB9jz2UpmmCbBZwjZBtfvpqFp3VSHiW8y4SEQseLqksvtFNMVkMWZ7X6rKeBSs9V4kflYEYBHCEyYtmUSCCRowlCADSuwjXpd0jf0ILOjVgfmWdi6zhovJasntAVyCKdrpOubQDp7bPqwUYSfLQqUVEapqbriafRuocqTyyI+bmpxPy7xcn5LpyiB9Z8ImWwhiGYBKSjXvidLMTR12bIqRySbTD0U4Hunts2sV9njFU7k57GvFsJVkHD6LG0C9ETmEMRkWtuWHnkG2kZpCCiMFKChLOgcihjA/1C6SFbBz2rSbroXompFqw284fnGGXyA8RERDTFJZlp1hSDdHFkEa/jKnX4RN07Aq3gl7PIutSGF/IOPSQe7CmSk01NgNCOj9K3ltN1kPNJgQbiHvWNmQQeY/bpGLO4CBTT426hUnp1T7+rabX5ftFbyOjHONtTcBQQw3kHt0Oxtia1A5kPSBFBrzZYMxyiO0JWUedGTZ0SEffzd5Emo5QC69oUbKCk+gSbG83OllSeKm/yKbsBbZWHeUaWE8hnTmEECW1ET3v66LQeEjZB8g+/AXsT7f2J2Q1GwjldjzNIgO1OHdtKz9Rm99RmQ9pomnTvr/Kelqk9LxVENCIHxUKFwG3cCeEA+G4br0SdmlYOOg2wsJMAeDQITvG5bD8OBjkIGMQYCzgoIeKXRZh5EiZYAHGqGcxplaS7EhidEJKsDvFv7nRPUnkTznED510brWpLBhvRAL4xS6z7r412hhJGDS4SrRDUl0NvkEcYTp4ldteNoRFK8m6fL+0xuX/kWvwJOQ8dEjINLqG+gFSQJuiz26KQJSxGyV/rSDrfDvGIfUaQs4PRC5dtUKHS0T82IbqiyGPLsYZIM2LLlE4VZBIfkquf1+V9XhZF+dJalURlUKkilt8uJy6Uq0g61HEJg4nBDGbGVKQHRsGWaVBQmiTyieOyqmh1oqyLvNdiB+aHLBZRaF4vwOoqxsYO2pXnWuMoZMWqfp0qGSMWG+zHMwXxpuOeGLDyEYhNW4Yy2ZPzwUv/sR9RyjVSEgH/ot9yAYK5A6kDxgxTrSpdwnRtJEppJ2Shs3YQTRzsL6wZrOJFrXOZBnbRjgXchKcsMWpPxVVA5N3jSKVxTei+ysEdLlHK8h6udjodQkIKPGjIuIigJNAAVt2AVgUQrsipL0sStgxqaSQmbtjlMYpb9YRxLmiaCQkBNFV7Jr7kTScw++c50f3uCQdhJE7XuUQP+KQJxW7bFa8xRjHSMn6jRhLOBH8l/QWDKW4g5pYpMwxDxiXqNpHrSLrLlYiZ0TvEOnGEZWyKNEKjJeErbOby3w4whryUtia9AL0FjvMSV0ziizr7m6kkAkY+cgvKSvUhErj/Mi1EMAcslvuEkakfUFMkFrBhkBUEX6uV1mPl3VSiRgjZJ5OibvblGZ37kCwEa3AWoFTnIaIL7KsCzZSqDlKTuU8iAUIAMgBqZEkayVRyqSDSbqvizsENRHGbIaliRQpsqwLycbmn59yC2ZEOxBV9RVru5DqBfEcR/5wHXqGc1gX2AhgXOZkNDZkg4aNAfQUdpEfvZvxlg11OpjSwOB/Ai3q3ReVdRNM3bQ2IR0ktRH9DUmE/Ql2Qiyz3jIfiJhKkxYnNbCEZEOP8fc0+qmhAA68DP7OEqeeaNoaSFKrakuvVp74Rsh2JWUTii7rjS4XTf1+Svw09fDl+vKyy0urzXJTtOSF3DbLacNF5VqpZUABVT8FIdcPruHNwMMvgCokG0aoX0jZfTUIHhZ7dhpIs3BbpTNm7ByQducaVuUQP+yE4jwT9UPh7CIe4sziAIMXC3qaQ4zZMSlrS0lNIO7NWJCuGDqKJut8D6lcGCXU5woV/aU7Gs4XMk39KhyqqHpVUWHnfoFQakXQBYzoOX5LKtZaNFl3I9lI0ZTdSNnl5XvpGsWOd9pDiIhNrANHimeIMHLrGUCKvtMiss5n4uDjjLFBEdrVzirrkBHIMIdsejBXwBQnjHRgZDupO487BEWT9ZB4ye43+jyOMBBZZYNF9LJb+FY2BIhUYDe/s9X3kBfotKQOg0W2Yfg26u9QE+a7CUQvRACEIxijm+gk9R1rw3B9mhSZcgrgsu5iu1LUuAjEA8QMfwQvqd9DXbW4yGO3OYJbvyoqJZpxhfxBtzxp9QwbLBCdSQXnkQvGlmcWiWTju4g0nuJhEFW/J6SXQpkPSWm9adfnosl62u/W83JAQImfHEBs4FuII0bYIYYjhhEGzeNeDRM+QTq1EK6ZRzqLONk4ZHE7wQ0MX8WvxoLK7hedsCBnZAcka5coWbDZbfQjTghXJzeenUqpQ8A508toP1vxBzfADTA0ccgIF/d3nMSZxSGO28nienZqiI4Q0kbkeUaKOjJiHFAYMe9i0A0AceQrRO00uheILNOlC9ITQoLaURiz1OeRrnFyjYRME1Xid5ByC4RS3+cj63AUrfB7CPCo9BYiQsD2aXuRhOHHGfBSOB+CgaKqHK7zEHetkJzotDjip5Hltpx3o4YJOh0SIarTX1ZZF8eOaB50+Qfei/k79KQrkYpH7YxWPtJ2ExW9zDrKekkkpnsttafY+PAPN8oQcoiNmssLUusui9zIXN/Z6peoDUKX+GH9ZDOAGi8U2ib6B70fFXWYdwHcLN/XSOeyMYhdR/qVRLBmSWkOpRrJ9bsEUun4Df3NJgopTUR4YgNRs6eSyJRGwjTru4g+/rdjx6XVNTwrKvOh3A3IrO+v5ysCQQSU+CmuYNBqm111HFz/YOeX38jhld2EvAvY5lnIrFlHSYgGPwpBwkBxlNM4S0mtILnfeXYnjk5sEB4USRxqF+5mxS/te1MHCmOUb2dR5WDHj5QIDHQJz49zZkOOtEsg4Byzc0kEm9+y1H9PSSnAcCMtqQghz2nGwsWXNC5SVvzDdYb53a9XJd1g5DqpwxEVdu4WCKXwPEdS2lGab2nUc0LFa0NpWPL+oS4v/OZ37AO7Ky2RIPMlZPj6uODMQTJTiDVLi/FGxTfte0lUJef7XQDlHlllXVKEICCiyCTu7RKefn2OtO/fDOeJTiaCDVI3LlokiTBw0xL98ZLCt3GbVK5jzFzx25A3A56VvqMQP6y31OWJquHoEz88F/0NvjQJiSuUTaoqEbnonkojzyv93npeH0UahOr3hN5T1k3sIleXCOkQlRL9ObtxIAWx2QiO00X1xKjaz47Sx2HSOGcAACAASURBVEm6Rt5LIsXZ0HIzH8Q3gogObUDKRgzXsGlO9oMeikBuCCjxkxuUDXMjxhSFQbE1CAGc35tt4TUUCkqc3UqMUjc9iIJ41PdByeQVpSChjmnCRRsGwBxfJCrkNm0qkPsqpOCxw0sbZQxX/5BdNXYniY4gRLXIxE+oUDM1MAhV5iDPHwMdzNxIEt+ZhZTByKFmjJBGUY40DgJkBalJUUWJxcAlTYBFXSIvchSrhr6VFJOlWHmow5bvDPMxbr0qIlb8rkXiZEfpEb9AKJgX0Wn4hq0DQ2oLsp6mbo8bWs5OLxFVONLSzQ78o+phxBERrCUUYEUfcTBG7A63ysH3EllFiheROSEDvhxZT+vYMTY43jgG1FqhEQPpeEU63Fo5RNrERYtEEQZCcEqaHDJ6WKm+2AsOUFk2qUjtg1hGzxPFwobLvAKAjg5ms5BmHqEOXHyi2C0PlOY69ggRU6FoEIgfUrUOcHBGR1OLCXKZ+5OiTk220KZIXgVwm3lYokgDiaplvJLqIIXq0URtRrpYQRrRFQ3djg8RRWw3M75p3z2kj6Pq94TuKUQbNZMkYjm0ARnaiIHUZ5MRe1QPRSA3BJT4yQ3KhrkR4ZnUBaB+Bg4UYYr+AasPIbSNs/uCIc9OC4t/mnoQGEukaOBcR9UxidptbhiwKngR2Y3EGCLNJCp0WTDAWJIdcTpegP9W1glLE6rPmBH2+3DMzjoOIWOCgcVRROIHg4hoEpye/3AKNUtdBqnbg3ziFEFuumSC68w+YtvWI8NSmBBiB+M3NJ5udArF+TD6/2DfgXtAuEIIQfrEGbYViF3DXxq10ygvLs4wLXvp5CIH48WcwNCB0GB8pV6M7H4+l5CGikGG7JPOGjWGDQ9gzAuK0Y/+ACdpwZv0TUSQMAc4n5Re6dhHNBw6Ja6ml2v44gAwfhBwUgQX0giDNlToNem9GvV3IhrA2O1o6b8rax4YoI+Jng2lF5Yj6zLGPC+pVhX6CH2GI13EqELR1ehWUuogE+KiRdyaGhAM6ALOhzCFOKLYLzWUQnWosmxS0SiAI22NuEaVc96LtB4iZWlGwHoaV4RZiB+inTa0NQdDNRzRB8wH7EjsUL+zIM9lvWWzBbLSl928CuA2Mu5p3i1ULiFqMzF0P8ERgg5dReq5ez2RyZLa61/PefgSrMuQpWmKmqf5pmY7x11z3TILaTsXh9JLwUD8gldLdvrdpfIbrNHoKY4iFiZvtnEv9Psq8VOs4RVDiWJrSe11KTxJhA87xzjSLMTkrmPcp4nQSRO1wm4zuwZv2XQAnlWUA8MGgi2p0KaMCcaPRCFI0VqwTlvEMG0qHjuRGLh0AcOxA/uiHRCahP3zh53uKMdV6h+xUwwJRBQcBYfFmS1nkfXrbPjYsmjzTpCBRXTG0siS4IsD4Ke6iRxTK4nfBlviWNqFy/2JWKOoKvMra02sNO/YjOdkqS/gfp8Yr9+yKSqQw2kL58u1RDpg/FO3TFq6s4tJSmlUsdZmwxjZpIg+ziz1vaK6zfFdQvxMtPoWPP0It3Jk3V0bWqFWVZyMSCdG0oMggtEXOEeQ6xDHUYQBDq/fzjup05CMFeRoK9U0cYkAxoK5HUWuyYYVGN1ju0uFWn6j94kYcTdWJIr29pLuIfIQHcSzIJ3QIe7BuDPW6Ds2V4pow6TRjVGRaFGtwv17yvwh8oougXRL4xDSAdKnVetvpsGfc6L0cVpyUiIRIYBc4kgicSFcOdxi/sh7q9qOacdFz6sAASV+KgCvAS/NotBZVFH6FKgkOoECcrKgsGAnGT/SSePFnIpBNyCcsa/kdgPhRHZF6LrF4uor7VDIbdbi11KHgCgJN1Ki2XDL432zRJLJOPFcScfIEi4d9b5EyJE//9VSygcEEwXT6WRFKk2adtl54NCo9xDdQF0OP2pBHCwprIoj56Yt8fdfWJIUAhMdBeEg8s9vRFiEOoY1Kh55vlec0e/WqaJY9h/tg7PsEvvv6hq+YpwmRQnl+b21vJev00Nph/I+EPkQyaQNHWXl1a+FUa6sp3XsaolNvZ7l1oshEos6MaQzQyzQvclda8XRJbIWQoKULKL/0kTm5NVtp144VfJckTeKioMhNaRChIxsYr1udTTkDV3//DRHt703ZQZoEw6RKuuiHzlL2ikR0XqsioBscrmbsRJVy5rIBi/jFnXQiRQb343uCW1GKvbRCIT0sZuKxxhQUiB0SNMc7BU/M4INBtYMNmjTbsToOCkCFSOgxE/FEDbUDaQODIs2rRiTDr/eySK708LuGosxqV8h5hm5QYmxiyakUdKziva7u/sOUQaWn9i2mESiuHnyQjSwMy4ht7Kbw056UnSWtHQ/3isSVzRM036PX7ckrraI67iK8ZR1Vx2HA4OYsHU9khGIi0wRZ5gaTOwa4xQQJeW2w5Z6VUTDkf5FJCL4YyARrk5UBsRRKx4ho1+KQbp1qiCHiTxDJ3Ek1V4SLIU82twSR6TYkP7LHCi6cSp6hR1ySAUMc9Y4IR9decPpwvElnWWgNfz9YrflyjrPgbTAUUb241Lxij4H/ELBUkMN8idETmTdUHHx41rqNhFtQkRiqxyiU0g9h1SHOOPwI95c4odo5aj0OMaM6GZqiUWlsWPT8BzOhbhgbU6T8t4qYyLfGbXJFdpMDGEjxM92HrnG9RR45neisPSIRsBNX3cjp4QQInIK29y1Ybgb0eFE+bCB1eobVipfDYSAEj8NNBg5vIoUQY3qqOM/QoqUkfYldX1cwypUpwSZ2cE6bIT8QmSwA9SKh0QhYKRTzJb6AUSAULTwJKcGhxANOBBuTjyOLY4FaVl+QVvXERO82VXAWGrVfGtXxoTkTFN4UBZot/NQ0q66dE+CAMUhiOv40oqyn/TNIcy5Rpzh/7FORlRIM+dRp4M5RmFWCCDmUZrd+6R3a/bfxeEi1YqdRKm3E1enKqn2kpBHUhOlqAWyk8ZeiAOM9YU29TlU98QlfjD4ZaPFjXBTWU9CO/n3UIconNir7KU++ZPUMSfuiRDWHK0YTShEAvMfAgZ8qdvl2iU+8ROV7uLW+KGDbNSRpqB0soQU+4yoSLT+1nYk/S5UWB5UIEfZvKWgs39OK8t6ORITqunDfKBzKym+EKaQxmKbsxkAGcT8IQuAyFDWZz0UgbojoMRP3Ycg1xcg/Jx8aZQQf5LyRBl/doX54xYCFsOKoooYADhpdDKiHge7OFIDIaqzUa4f1cA3EyOT/0K6sbsOuQPp47fZDbWAdLsZQeqwu0vKkIRE44yx4Jxmu0Px9zhDqoGhyv3VJIoK8jLK8JGHSoE9ohck3Da0i+OmykjNmbTdk3L/wCa/YVR9ArfuSag7nfvZRP5IpFWSLmtyuDK9vp+SlLYYpF97CXmnfopbrFnIo6SaKJleuIlOdnU6pC/puxBrft0Tl/ih6DiEPMS/W5dHZb3ygYdEoGahWx8DucUOYcOFLqS+HcJYkIaXplZh5W9YjDu4JA6pi6QxE7nsRrxJegtfzLjw/9S4IkLOTXNMS/wUA7nqf4UU53c3uZgD1IchksSth8fbEGlCJDmRa6R4xUXvV//ti/EEmR/UpfLJfdmgYu0k1X+tUsTo1vaz2RDAfp9dDBj0K4qAgBI/RRjF//sGMTRRPmlbsks+tt8BilB/FhpaXbsHjjAGAQtOqDtGsRBN/hrZCRCD3y/+SyoLhA4LBjv0RFS5RIXblhcSg6LA4Eq3DWlJrovHquPg1i1JinALRbZxR4mQg/jEeeP/Rd6jWronS4SeIQiE2vJmcYYVyTACbiodDheRbGmIMam9REQD4el0PSK9gyMteVT0MfHrIZFGSttu1kM3uoQoWVIPcapIVZFUOrfYrcp65dLikgjoaGQYIs4tBk8KopuWlKUGXOVvWIw7iE6B6GRjjw1EUhchdtyIN8aDaBPpUCoRcm4qixI/+cpE1CYX9WPQTYwX9ddYB9jcYuOWccFWh3Sg42lRCvDni2z6u7k1fShO7pYXoOEBc8WNvGUs6H6Hbmr1mo/pUdYza4KAEj81gblmD0kK5/dfREJ3advIrs0L3gmQGNR3YFeYcynQR8SJW7+mZh/XoA8S4x7Cxu3qwmJwlt0deNKmqxB6C4nj70QyD2nXzr+T1rWFxZn0MTqv6eIRHnycLzqrsQj7HXXcK4T4YUwgd2jFzuFHTki0A/dEznXBrmzSydzAMWZXHvJTneHKMJWry6ll4hJG3Ec7iYTHQogD6dRF2D6pnhxCMIgcI9foH7dOinRvVFmvXNYhEXCoiDwhvdctBj+tVLz5uzaywSV/JD2GcfALblf+RsW9g0Qlgyu4d7apLBDEQnr6xE8otY5zSM8l2oT6h3pUhoBLRvtdYCF/iOzBfsfO4cCOoag2EXEvV/bolr2aaHzsP9cGzFpKo2XB0w9vbASU+Gns8Snn7SScn7BzIk3YAYg6pKV7qBVtOc9uxWvEyGQXwO+wwG+EqE+yETxEkUCy4SgkdU1rRSyzfnNaolMIHnaMhYDgWeIIQ7RR0+M+JTWzDsGK8yGGaV1KSqgcPUvE8bX2fyTFTpxh5gC7ZBSU1yM7AlGpdEl3ogYZdQcgMoperDkJi6jfQzpd0p8phEo67/q2pbgQP9zLL7hKxyPajquslzsSnxEQZ9rLQ1GYfro0GwBEPJMew8YLKe+tVKi5fKSNCZE4UmifTStIT2wcN+KH50lqnUQ9E9H8quqXSoZilWuljMPPbCS+fwLpRegtiAo2WDTCp3z4ITrJdiD6TbrN4SuT7oud6JNv5T9Jr1QE6oCAEj91AL3Kj2TxJvyTvHi/LoH7aHYHzrM7YqTKUGBYj/IQkN13uiRMDqRdEM1D4TdJI3pDdyLLAzpwlV+3xE95wRjCUcN5CNV8IKUOIylNqkxuL12wG0mbZQobQipIxy3SGgl3diN+qBM2zKYWtXK3ojxEIKqrTh73bvV7+CQOeODQkubMDjupcZCaLvEjqXRvWWIfIlRlvTJJkogfbJS/R+hpNgAosjqyFC17ix0TIaBbsVBzJYiHdIo0/ABTxoDIWUn14llEyJHGTq2T6zRSthL427Al9RzCmHRcOYT4oaMlHRv1qB4CbM5K1Df6hzpi1LyCSG71hjbVQ13vXDMElPipGdQ1fZAs1KRo4fBSi0BaDUrhNxYXdjFhtiErdIeg/CGiawKh6Ow+uoXf3DtinB5bMorYsYF0S9ONqvw3ap0rpXAz8utij24j0gc559/ZqQm1ZW4dpKr3pURO0QEQ54tUxumlMHMKwxPRA+lJqgYOmR75IqC1TPLF072b1NXg30SvSHQJkbSsq2yuoF+k3gPzAP0OAYTDoAU9Kx+ftPViWF/ZWIGYIL1F03TLwz4qOlYi3pBtot7Q6ULws9byRzEvD3P3KtHpEAwUb+a/Q2zaFgWbSemSKJTKn6Z3CCGAHqd2Gxvjkj7Heeh5xoQGLHooAk2LgBI/TTt0iS/OIkGOL91HKPJGnRm6TpETLDVkCIOmGKWSPolwxp7g5mCT1+7u1LgXch67CURlsYhoW/bKcOdqt24JoeZ/LKVsbW93f3EECHu+2Bap5O96VAcBiB4KgdIRRg7qJFFcknoD6hTkj3tUq9/8n9R6d4zS6W50CajgiLE7Lwf6SKNM8pOXtMRPfk9s7TtF1UdiPkjE2x1eZGdrI5bv14MzUYTneKQDtgvRPkQcqr2eL+ahu7FBTuOD3e2G7t2lgtmkmmp90+pjr0+oMgJK/FQZ4DrfHiOVfFQW7G1tnRkIh9/ZvPf36vx+RXq87NRA+hBZEldbqUjf3QjfIkUpMYiQeUgIKXBICDqhuprKVf2RIiKCumHMBepsQDaroVRd3EkzJb2C3UlaWOuRHwKiV9xOXdxd6p5QaJj0UdZTPaqDgBI/1cE17q6hTl2cj35H9klVVyK/euMCztSoYhOFjVo6rP13iWR+Ru2Y6oGud1YEWgUBJX5aZaT1O6uNgHRIIxdburpU+5l6/88QkK5dhJ9rW2qVilZCAKKT7jtK4uc/6qFOXfIUCpcTQSsp1Pk/Xe8IAhA/pEiz8/6YQlITBKTIM/91u2DW5OH6EEVAEVAEFIHqIaDET/Ww1Tu3HgIUBKXA8xibB996CNTvi7e2HaWI9NHonvqNgz5ZESgSAlLkmUYJNE3Qo7YIUDtsia2hN6+2j27Zp+EXUJT8RRs5q+tpy4qCfrgioAgUDQElfoo2ovo99USA+g4cWuOhnqOgz1YEFAFFIB8EKB6/aamQ8yOatpgPoHoX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0BJX6qDrE+QBFQBBQBRUARUAQUAUVAEVAEFAFFQBFQBBSB+iCgxE99cNenKgKKgCKgCCgCioAioAgoAoqAIqAIKAKKgCJQdQSU+Kk6xPoARUARUAQUAUVAEVAEFAFFQBFQBBQBRUARUATqg4ASP/XBXZ+qCCgCioAioAgoAoqAIqAIKAKKgCKgCCgCikDVEVDip+oQ6wMUAUVAEVAEFAFFQBFQBBQBRUARUAQUAUVAEagPAkr81Ad3faoioAgoAoqAIqAIKAKKgCKgCCgCioAioAgoAlVHQImfqkOsD1AEFAFFQBFQBBQBRUARUAQUAUVAEVAEFAFFoD4IKPFTH9z1qYqAIqAIKAKKgCKgCCgCioAioAgoAoqAIqAIVB2BVid+Ohpjrqw6yo39gJnGmMsa+xX17RSB1kLg2s03H7vcmM1a66tX/tqDnnji4Fb+fv12RUARUAQUAUVAEVAEFAFFIC8ElPgx5p95gdmk97lQiZ8mHTl97cIiAPFjjDm0sB+Y/GHzRzzxxFeTT9MzFAFFQBFQBBQBRUARUAQUAUUgCQElfizxs06P9XomgVWk3z/+aOGHixZ9vMgYo8RPkQZWv6UQCAjxs3qXLmut3qFDp0J8VMqPWDJ//nvGGCV+UuKlpykCPgIDhi4/op0xA1sJmVdnthvfSt+r39qaCPzdmJaS83bG/HFLY/7amqOtX60I5I+AEj+W+OnXf9DAjh07dc4f4sa845tvzH5ViZ/GHBt9K0XAJX66rL12v1ZBZOnixQsXzZ07R4mfVhlx/c5qIGCJn5ZJYy+RXFNfmdnuB9XAUu+pCDQSAo8a84gxZqtGeqcqv8vWSvxUGWG9fUshoMSPR/x8+ctfK7QAPPnk39q+r0LiB7kZbYy5wBjzO2MMBtfcQgP32ceNM8YMN8bsb4x5Nufv3dQYc4MxZoYxZkLO985yu68bY6j7dJAx5tosFxb83Jri4hM/7bt0MV379i00xHNnzTI5ED8bGGP+nzWMmas3Fxq0zz6u2rqjmnqv0Yenkm9nndzCGEM08V21/FAlfhLRHmGMmW7PYr09o7S+fxpx1drGmP82xuxr0+KxfT5OfEK2E0LrSyWyl+3p0Wd3McZMNsYMNsaAGdGYehhTN1yU+EkUP+bNmfasIxPquA4yxlxnjNnWGPOzKtne/jyu9nqdCFAdT6j021czxuxojHnHGPNEHb+jqR+txI9H/Bxx5Ilm/+//sKkHNerlP/lkidntO//R9nOFxM+6xphrjDG9S8bTRsaYvY0x9xQStJU/qpqGWKUKMS/4a0pw5PXSNbhPTXEJET/bn356DT6zPo949rbbzOyZM/MgfnBOfk7EkDHmL8aYHxljPqzPV9XsqdXWHdXUezUDqcwHVfLtW5ccij8ZY46tNYmuxE/iaLvEz93GmEOMMW9EXMVu4P+USB+YdxphKPGTCG/hT1Dip3ZDnDXixyV+piXYAPvYzVa+Romf6o9ppbYKm+7XG2OGGmMeqv7rFvMJSvwo8VNOjR8YVyJ9KEBLZMi9NhomasesKLOnEicgCYNKFWLS/dP+XlOCI+1LNcB5NcVFiZ+yavysaYz5lTGmgzHmZWPMfnaX/qkGkJ9qvkK1dUc19V41can3vWuqM9yPVeInceiF+PmHjcr6dkRUlkQ3H12qh9jNGPP7GhI/iR9RgxPqRnDU4NsqeUTdcNGIn8RhE+KHub1WjA1A7cTzSxtEO9u5PaVGET+JH6AnRCIgeluJnwqERIkfJX6yEj+iLLc0xhxhjBlp0yq+X+pC9FIFstgMl1bTAaq285YW37o5K2lfsE7n1RQXJX7KIn5kZ56IH3aD2KWfZFMVltdJbmrx2GrrjmrqvVrgU69n1FRnKPGTqcaPOBCkhHzLGHN/xObVOjZVZFZps+vLxpgXlfip13RqqOcq8VO74Sg34udkO1dJ4yRSzz8kLfyOUtrQXlUss6DrZ36yosRPDlgq8aPET1biR5QlVfZRrLDltxhj4nJpyZE/2EYHUZSO+jiEYFJ8klxNjjgjOSr/nX/nubtZAoo8NlLOzjHG/NkY80VjzEk2Fe19Y8wlpfQ0WP0F9plxDlPotygFvp6tc0SEATUduD+OJ3UBbjPGLHbmKnPum8aYE2yuKu91uTHmPvt+fo0fohioLXB46Zu2M8ZwPnj/0hhDJEMah5Znfs4+k/Eir5nxu8oYc7WXCiNYM14U2SWqiwivqPPJueW9RtnzulojmnpF/r2BgVoBnEuIbZr32MkYQ1tvxvF5+87HW6ee8fCjzLgvsuWmH2YZn/bGmD2sPPHd/7Tj8oLdEfZrH+UxPquociV+MhM/sjOPnGDEoWOYf91j0ji4BrKI3N49baQQ+uMiK8PLTHwth5DxL/OHHSlkifdBP/E+6J8r7D2PKc0vogh62OjJs6x8IwtxTkXotyg9JnOTVCNkmWfxHreX6s5cbKOiXNnjd97pMFs3CN0Fccb8Zl65tc2y6JQoU4X5Kzqc+7OJQCFzdCf144gkZQxcTPg7tcfIe0TXUs+J+1BjjrlIys6hdjPiFVvjifEkAoyDdB30Emk9xzlrgbyjkIfck/UppPNFnwhOPId0ITAVneymG8i9Xd1RFb0hD9KIn0TrWBwI6hNiJyBL/Btrnnsgn8gb85U1GznyU73SrmncN8v6koe9EQUEuoG6Jsw5bALmProP+8i1WVx9w7rN/EKOWeej7JA080Pei41E9KPoqCj7Rt7Dn/+kfZDKi87HTvKjO4W4m+ek/GTViwPsmKOjRF+DE/Pfr32Uh16MFV6N+Emc26J7kSvGiHpcIV3PfEf+qfE1MUD8MJZfKq0tP7b2QdQckRdKu37mtV77QLhzBHsCnSVz9U67lhMFJT6DvAc1vDggyOj0TBQUvgG2dRrdhg7F1gpFTUqgwOet7iBqMlTL1H+Ob6fIt/l1WCTyR8YK3wAiH98itC4nCk8rnKDEjxI/WYkfmeQ4SoQ9iyEN2REq8kwdINh2zsegoO4G5BFOBIY9E/mtMokfirfOtpOcd0HJfK9ESH1kHSzuDaHyesmZgED4hlXyUsgxD+Jns9Lzf1MyDjc2xtxko56ogcR7oHwwFnE8ULbMNyKjLrUGJO/MAdEATig3ohWkuDP/hjPBvTDK2JVEcfL/LDIodhyfOPKHZ4L1r62T84cSWfaaMWYba3BhvMkY8C7iuN5ojeFHSwbVv5zzp1ojiBoq7vdQNZz3Y7GQe5N2AzkohTBxIFlQMBoFK3ZRWaDZdUFpIwvue+Ck9jLG3Go+a0+MwYVzytj5hrqk+qzvOPtZxgej/CfWCHjQEj2Cd0cr667zlsf4BNcZJX4yEz+ihz6wZDCGvuiqUJFnV3ZxNpBHZHp3S5LK3KLTY1Rx0zjih8KxkC3McVf/oHs2L83x1a0uxOlE/iFWpc5IHsRPSJbduQm5giwLISJ6epjV00/aCAe+gQOiRIifrDolypbCQEcvY4yyPjAGkOToQwzBn1pSnPcWTCD3meelrsZtuoIxgyRC5/rrDE4fuhJjFp3xgNVZp1qsfUeRMYFQ4t+57t8B4kdwYgzRpRiXou/5TnQS2O5qjPmOdTaRBXQo+pGOPFXTGwK0Ej+J5rsQP8yBt20tJt9xQc6RFdYoZBHi1id+sqxpWdeXEPGTZT2LAoH3gLzi/hBd6CjsN7GR+E7WbQgVmXfUqwrZWjwDXcn6zZF2fnAu8xgnE+db1ltsOOZ/f+us4yRi38TNf2xK7IT/CkR2SFkCvhciN6te9PF+1do3jDt2DbpLil7npRdjhVeJn8S5LcQPpADrKzadr+tFnvAVsN+pWepuuobsAzYXxLZl4xXdIPUDs6yfIb8jq1yGQJBvwjdgHUVvuX4R1+CPEAnNIe+BfYKvgi/Amsk6zMZ5Wt0m92E99Ddjv2Dv91tLLFET1id+ZI6xScf7UkAeH5E1mM1eNqFZZ7HjvmvtFnwL/Biad7Ap6/tV6DPxLbDvGH98GT2sEdTKQODMsaNvpJ27FneOFQfpbuHuoouxjELxizy7v7G4Uz2fHVxXqY63jhW7T1HdpKIifgjTZseHnSiJHNrFMcjZ+cXY5pCdH0iHA+35lRI/8n2yyyzP4nkYLiwmLCwoLhYNeR7Go0u2uOSYCeLZGQAAIABJREFUFJjj3hhfY6yRBmGy1H4L94bIwflIUmjyTJQkux4oUA52vcABI4+IIxYxFgvBmvNI5WMBwPByFyaJ7gJTvhFFDWmDE8bBuYwru6gn2igDwYPfMRSfs+ciCzhIEDo4bhiCOHryHjwf/Fic5JCCfEI+yr/LIsPuA84634gjl3Z8iMRCnqhfJYYv95aFiWg1IX7yGp/ghFPiJzPxg7PgRx6KPECq+EWe5TfkkHkh8iVzsY81Jt4sk/h52hJPOCUckJHoP8jnUyxZwXx2OyRiaEFO5EH8yPcxf1xZ5nnMX+b8AdYIc2XZJZNdPU2qixA/WXVK1KIiBjpOm6ubZAw2cQgYd8cPEoc5LoQ3+gZCjahIdmcxMuU3DFp0JTrlKOvkuymBstvJOwp5+L8WM/Sh73yDAVFb6F0KN8vBzjA6DEOUe7LOhdatquoNeRklfqJEbsW/u8QPc4SoHuaq67hIEwscJWSKc1ziJ+ualmV94UV92ctqb0SBIO/BRhy6CMeIA9KF9ZqIadmwEuIbewX5hgCTiGlZF/l/Ia3Tzg/mp+gh5ix2iNg3OK5EYDBPRefEzX+x7Zjj3BPSn0PwgtCTUgRZ9KI8E/vEtSVdW4hICiF+8tKLscKrxE/i3HaJH2STucvmgJvuJWMFWQiZ55MR6HNsQTZAXP+CsUcW0PFStL/c9dMlmrLIZRQA7hxhjXLndmiuCgb4wdgCbrRcFt0GJtjtlP/ApxAfg/dk842NbCLy2BwO+Vz4ONj4/jswb9FFRB0zFhyhVC9ZtyHhXL+K87kH43+u/ZMoPK1wgkb8KPGTJeJHDGaMbrf9qfw7TDFOhqQ2SatEnCvf8WKxxiDH4YIkgMQoh/jxnX9RLOwIY1BAvHAg65AAKCDfgQm1UE+T6sU3sKCw80NKh9viNeS8idIKhUTKzpRE/JDygKEJYRSKpJLzUbhnx0T9oAiJMApFPUiEDASNYCLOSqjFrZ8mwYLBO2Kw4TBCLkUd4piH3kOwcqN45D1Q2P4ugsgVDL4rb3yrjDGLTJbxwfiNigSQBQy5F+Inr/EJ4qXETybiR8KJ2bGWSA1xZJgf/JsYHoI3O8DosFBHQohFDELm9ONlEj8YhhheS+wDRcYhuEkJfcYZeBwxSGORrTyIH/Qi8wYd6He/8AkJcXAhz/2Q+JCOyKpTonSCGOghnSD6jfkMloIJEUn+7m2UPpDn+npXNjAw2F3divxA5rjv4zvfci9SCCC9JRUt9I0h4qeqekNeQomfRPPdJX5wKljv2M13o0iRQSJucUiwU3ziJ8uaRsRclvWFD/BlL8t6FtV2HZnnW5FfXyfyTFnjWdNxxnCmmH/oKFe3CsB+mkfa+RE1B+W+zJ0/OlE8cfOfa9Dn6Gz3m2Su4dCKnZBFL8ZFMghOkE1C/OSlF2OFV4mfxLntEj+MPX4Gh7u2Ibest4wdm8E+8ROSJ3mwv15if7AWpF0/Q75FFrmMAkDmCHopNLf9bA15DzDy1/0suo2owdD54Ar2FNiWdTbKr4JEgzwmsyEugyFE/PynbepBFBA62j2qXf8wURgb8QQlfpT4SUv8uNE7RNW4zoTsuFBHxjUOpJ1tGra1nBo/LPSQKITPyxE30X1DqtKIH3dOo3R72vb2pCPgoGA4PmwXF4gFn3hyrxfnhZBpDDN2HGCqWVAk9cs9X4wacmGj2suKkUd4pFufw72PGCuSKyvjINEA7rns/kF0QdLB7EP0sEOIc833obT5wzcQFu46RbIYS4imrw8xLCGgSLV5zNktZ3eFmhzuEdrJE0NyYUT7zqTxgbQjfJd8fjHk3GeyuJBuhsyxuOQxPpFrghI/mYgf2S0jWsafCxId5hKZIsdEcCHnhAonGVN+LQfOj0v1ojYWek+OODLH1315ED/yXKLemBvoF8KncW4x0tB9QjSht0nthLgP6RowZR6iQ8CKc7LolChs44peij58wobqY6vggG7oRGzKfQU/Qs2RAf8g2oqNB3SVRPj4O5GQ2EQZoLvd1t7+O5LSi05GdkjzQNdBFrHRIGH//nu56aFV1RvyYCV+Ymb0Zz+5xA/6XEg/2ZSRNYb1ANlBZ/jET5Y1jQjALOsL7xg3P5LWsyjiR5wx0qdD65xvMxANwZxhDknksguu2HhC0KadH2J7sV4zhz7xRoyoH54HKQeBzntFzX8u9aN9cR7Rc6RZhsj9NHrRJ+TdVxR9Qe0ScCTFOC+9GCu8Svwkzm2X+MFPwcZ1071kMwMblc0fP/3IJVDQ9RIRJw+mayhRYKxJ2MGcn3b9xF6P8zvSyGU5tgrXiA0LmY1tIu9BRCM4uIRLFt2GvR6KlpXnSb083iH07VJHjTWfDTB8CCLpWPtl40y+Oa64M+NBaQZ8oyG2NijjxFotmRSJwtMKJyjxo8RPWuJHiIbtEyYGCpYFGiWSpatJOcQPO7M+oVFr4gfDEKXJLjRGFQfhpeSsU+SQRQNlReQRuGAohUgYSCMMSxYqDAjBI0phyfmhYpMyRG5+fhTx4ytStzitHykQMkbZ7cC5JrIABSsHKZSEaUJesXsYKnYaEiWfgPKLKbtOFTuCEm7rF2Vd4QOlHB/Ol92CkEEsckVEFuflMT6RU0mJn0zEj5CXcaqJdC8J948jVvx7ZCVhovRYrYkfwq/RSRBQkBlyYHgSvk7UkcytJFlmPkB4okPEEYzSYzwnbecNdALPDs03X79x36haS/L+STabq0tlPqOfiJiE2KNeGiSOG80acr45F1xZf3BQRedzLxxgHAqOkCwkYZ1Gryd9p1HiJxEin/gRxwUCjzGHGGHDAeKB2jChccmyphHhl2V9Ca21/FtaeyOK+JHvkHkaOs+VeZnvnB/aYArZW2nmh1xHHY64g/Qcnhs3//lN9CvOI4QRNhgbUlJUlogrjix60ZcR/z1d/ZVk32XRi7GAKPGTOLd94kdIQYhX5In/R9cjV5AMvgy7KVNxD2MdZU0kAohshShb3V0/o4ifLHIZ9U7y3mnnapKvRCmNpMMtrkxEIzYHmJDlAb6kXrrBAKFnwkOw6QvBC1EjfhS+E9kKbDYL+RayLbh+h9KLkjlCKr0cpJxBSrHZRZpqaFMr6fsK+bsSP0r8pCV+ZOdcClX6E4JdZdhvinHJjmm1I37qTfxA7LCQfMXu5rFzRU0QcswhRFxHJSniR4g1Cl43asRPKCVL5ABdQm0OCBiiAVD27IxghFF7hcWYv4c6b4SUaxJpKFFmFOaEbMT5x5kV5557ZhmfpIgf2anHKdSIn5yXw2dvu83MnjnTLF28eOGiuXMJHZ4/4okn6OaWdLjRhuy6uemWci16iNBnqU1Vi4gfn7CsNfFDJBN1fNBJpChipFKDC3z8uZUU8cPcgmCtRsQPIe6hqCt2YXG6ieBxd/xDkVfyPaSbhtr2hmRI0gOpI4ReYnefaEQ/RD4u6oJdf0g1jE3WR/5L1BR4kaIb0mEa8ZM0o8v4vZ0xU1+ZWVY7d7dmG6QdY4hzgXOIoyhOSxTxk3ZNWyMh4sdfX0DBl70s61mtIn7i5l7c/IBYI70mVBA2JAFpyHrp6ElEOmsIzj1rgmxEct8sejEu4kcio7D9NOKnjDmb4ZJy27kLKSERPowZKU34Kdih4qdEET9u6YG4182yfkYRP1nkMon4SRudl0T8pNVt8j6y+comEfMawpxNELccQ1LqFWNFRgEZE+he1leIH6lBGiJ+JGLoJdtIB/KeCDyiCZOel0EMi3OqEj9K/KQhfkRxEtERyvNmRoghTSE0qZEg4fpEf/i7RZxPaD1FxPgNgx7WPGS8y46+60xFGeRJyswli+JyuCX022Xx/WeK0eNGOYl2kDxg5pjsaIvSCtW0EKUpzHRetSCy5p3LN/Gtfu0geSeijAh/x2lCfihaSzE59/C/R75dnG/3XOSLzmc48aRjcP8k4ofr+TYijSgcTtFJdhncRSbL+EiNH+4Vyo8W4lNr/FRh/auA+JFaML/wIjVCskhKqOSaS40fP22V65BddpqQSZwTHIeQESjzgZpmMsfzjPhJ+8wowxUDyiVCBRN/J1t0FaSQX09M9DqFpyVqMKtOiZIYdAxGYigVQ8ZVOvXEOX7y/aRe+bXkeDbfhMHP8ygkLQc6nvpuzGnIapxR//tdnY9eohAlIexg4Lb+DuGkNX6qoCtCt8yB+OG2InPIOQQQ0Vxit4SInyxrGrvPOC9p15cQ8ZNlPcu7xk9UhB/zgChY5jD2W9r5wfuRRkOkg5taKcMr9ZVIS8EmSkP8iD4m2vpFm87iruVyj7R6UfQK6SeuXcE7yoYDhJ7W+KnuPK+U+JE1ABuRBgDILLai2Lf++ind/Bjz0NpEdCDdbSl1QB1ANjiR5bTrZ6XrdRLxk7YeV5yvlEW3SWdQSSOl7hV2E6QrtcRoeCCH/0wCBojMg5RD10rh+Kg5FiJ+WKPZmArZ7VIrzO2WXF1pbYK7K/GjxE8a4ieuO44r5mI4YUxjgOMQESFBxye/9bi0CiQ8HoMI4gdlwc602yGKf8cJ29lJTQgZRVGKxX0/n7gRhwej3e0chcEHy4zSSkP8oLj4BulK4XbHcLs+8C1ETMFGu11spIsFXWcapauX35VIvkkq8BPFI+HxjLNb3Fk6dTGe0kZVvh1DD/KH9sYcbuegUHexqFQvrhW5JJyT2gzs5BC6K4cYymnHh64EyCPpHm5HBOkMRItm7epVhYWtTOInrqOg+5ZCXEO4iiEnXTswAN1OENJimLFmVxDZYm5jBLqdnJBjjEhk1p3jeRA/ruGZ5plRhiS7ZjixECJy0N6WCCC3Qx3Pg7An0pD5Kh0E3Y576KxqdfVCl7hjIF0L0Rl+V59QxA+6CSOebl9u90i+WbqZoJvd9vX8JvqLdu+k0OBksksZt2ZIgUy/uDOdLiEKuacf8eq2mdauXlXQHzkRPyIP7BTzd+RB0rNCxE/WNS3L+hKycbKuZ1FIl9vVC1vxNCeqUnQJ6WAS5ZZ2fhAZjc6BsCdtkntLUxC3Jbx0LU1D/Li1/4i44xkuEewWiE6jF0Wv8A44lkRPSodT6ewkNRwhskQPp+2gWtZM0FSvRNj8VC/XVqRZA1Fa2NpSyiBEgMhcpc6M2/XT7egmne+4fznrpzSVySqXUQC4KWp0yXO7ecpcfcvpbhlH/GTVbfJOzH/8NyJ9iKz2SV3/mTJn8Qn84s4DS37hNNslTOYx85ZIYLdBjow3mzeUf5BD7AiiirXGjwOMEj9K/CQRP2674VCkiquEhEghb1uK9MoijhNC+1CIHYqMEjkk5ALhj7LIEj3Djs1d1viC8OH/UdbnOYZYHhE/4vBgfBCV9PtSXRrCkykKSMco0g3YIZbc0KjQa5xJvo12sOwAcT2FjUmtoNiYW18HVprncZAWgLEj5+M84HjI88AO4xOsIDTYeeJ+/D9kEQYTpJgQTqEFgW/k+VTXh00nBBPDhLzX3SzJgVIlRY9DjEuiIyA8wISOJuyOswtK+DuOsBQylRBVImb4nnctIYPjzLi5Dh1jSSoGOwOcS2gmssJ70FmARQNZcN8jjvhxo8zuDiwyEhqfdnxYhHAekTN2Mfh2ngHefB8tvqW4M++Yx/gEF3Gt8ZMq1Qs9Qjg/kRehzncutrJTJN22KCZKNAzzR8aauYicsyPMHORc5pYYgSK3zAeIa+QFeeff84z44b2zPDNkwIXmpcw1DF7+7ua949hCduPQiC7DWITMp5U7RqXosaw6JcpQlZ06HDQMane+gSkGN+QxzlaS40d4O2OJ3pH3Z1eeuevfS97HXdtYi0LRrGl1/rdsPRF3g0PS1fg2dj0hlNGrVdMb8mFa4yfROQzVbxEnhDF3a4Jxs6jaS1nWtKzrS1rZi7M3QkAgjxC83B/dybzDNpA1nugF7DC6FMm8o/YG5C82DbYZThXzhXNYM6WoetSaG5of2DtEfWMjiM3Hesv34Hi6Ojhp/st3SqQxxF0oujirXqRILHoSewm9woYVfycFBTzQXaL789KLscKrxE/i3A4RP7L5A2H/O89eCK2fzFVsT+xvsW0hE8Vuxn6F4IBIEf2Qdv3MY70OgZB1rialQWXRbfI+YpOxsRTqDBx6phSEpx6X+IjoW/QA5BE2Cb4Ph5QPYUMOPcQ4EKkLQe/6FeJj4m9it4cafyQKUlFPUOJHiZ8k4kfIHAgHIioIWY46XEPaTX8inE/aJ1LEC+ceJheSA8NBDpQzrC8THcUB2QHRQCcZHDwprMv5eRA/3AdDA+KBHR2cHAw+qY1BOKcUW456JjvFGFGkAkGUcD1RPbwvxhJGgxsuCkZEG5CiBBONwYVTQCFJjCD3eTxTMMHpwtkEf0gOFiTIkrjWh66DwzNZqDDApHo+ThXPdbvRCPEjTD1MOYQPY8G3oJhlZ4778z3sIOKkgR+ElIuBH3KOQcd74KCxCETJQppUL54vKVihdDt+zzo+dFUAZ3Zw+B4MY2SVhYNdFFcG8xqfVeaTEj+piB9x3txuTVG6SQwSfpf0J2QXQwJ5xMghZBs5J3IDQ0O60oXmLAYHhh47h26B4jwifmRe+Xoi6pkhYwrnDsOJCBjkGOOVyBpSMkmDIKrH3xEP6V9kHoMKHecS2IJJGp0SNSaiw4+wcw6dyLN4T/S+q9/SOH6+rpRv9u/lvo84imDrp3NE6Xx0HM4uNcVYz1xs0X0iN4wBsgZRzhi5cpqHXo9ciJX4STTZowr3SmrAbzx5iCu6nXZN46WyrC8hGyfrehYFhLyH2D3oPmwPogHdNd6dd+gAnGHITbFb0JWS6iHPSjs/XPsLkgbsOUI6OM3851pJwSLtK5TmWo5ehMzCfoU04L68H5t32AnbesXp89CLscKrxE/i3A4RP1wkc963FaMIkNBYot9ZO3272bUFXf8ltH7mtV77QGSdq0nED/fPottkPhNhDykcSr2KeiZ6jQgq8Qvwc/CLsFcojC9+Dt+InYAOwo/Bh6LbLj4I12PriA5hk5mNFvwquoGGUkoThamIJyjxo8RPEvFTRLnXb1IEGhoBJX5SET8NPYb6cokIxBVOTrxYT4hGQIkflQ5FoJgIKPFTzHHN4avSkqM5PEpv0cwIKPGjxI8SP808g/XdC4mAEj9K/BRSsFf+KCV+qjTISvxUCVi9rSJQZwSU+KnzADTu45X4adyxaag3U+LHI36+/GUiv4t7PPnk39o+7s03Zr+6aNHHFLVU4qe4w61f1qQIhIifrn0pW1DcY+6sWeW0cy8uIMX/MiV+qjTGSvxUCVi9rSJQZwSU+KnzADTu45X4adyxaag3U+LHI34aanSq+DJK/FQRXL21IlAhAj7xU+HtmubypYsXL1w0dy51leaPeOKJrzbNi+uLloOAEj/loJbiGiV+UoCkpygCTYiAEj9NOGi1eWUlfmqDc9M/RYkfS/ys02M9ive1zPHxRws/1Iiflhlu/dAmQ8Alflbv0IEC5C1zLJk/n4LgSvy0zIjrh+aNgCV+aIdbj4NCnNiW8l/ewf27vFPo36LOdb8jeK9XZ7Y7ox4fq89UBGqJwN+NGV/L50U9azVjli/7bJ5XfITuJf/Wzpg/bvlZwxA9FAFFIAcEcpm0ObxHvW5B627aeLfyoalerTz6+u0NiYAQPw35crV5KSV+aoOzPkURUAQUAUVAEVAEFAFFoAUQUOLns5birXzMNMbQ9k4PRUARaBAEIH6WG7NZg7xOXV7joCeeOLguD9aHKgKKgCKgCCgCioAioAgoAgVDoNWJn4INp36OIqAIKAKKgCKgCCgCioAioAgoAoqAIqAIKAL/h4ASPyoNioAioAgoAoqAIqAIKAKKgCKgCCgCioAioAgUFAElfgo6sPpZioAioAgoAoqAIqAIKAKKgCKgCCgCioAioAgo8aMyoAgoAoqAIqAIKAKKgCKgCCgCioAioAgoAopAQRFQ4qegA6ufpQgoAoqAIqAIKAKKgCKgCCgCioAioAgoAoqAEj8qA4qAIqAIKAKKgCKgCCgCioAioAgoAoqAIqAIFBQBJX4KOrD6WYqAIqAIKAKKgCKgCCgCioAioAgoAoqAIqAIKPGjMqAIKAKKgCKgCCgCioAioAgoAoqAIqAIKAKKQEERUOKnoAOrn6UIKAKKgCKgCCgCioAioAgoAoqAIqAIKAKKgBI/KgOKgCKgCCgCioAioAgoAoqAIqAIKAKKgCKgCBQUASV+Cjqw+lmKgCJQJgLjx19T5pVFuew9M378CUX5GP2OKiJwxhn7m+XLd4t4whIzfvwPIp/ejNdWEUq9tSKgCCgCioAioAgoAtVEQImfaqKr91YEFIHmQ2D8+NuNMRs134vn9sZ/VOInNyyLfaMzzvgvs3z5kcGPbNdusTn99C/FED/Nd22xR1O/ThFQBBQBRUARUAQKjIASPwUeXP00RUARKAMBJX6U+ClDbFrykvHjTzLGHBXx7YvM+PFfjsSlma4944zvGWP6ON/ysjn99Ftbcsz1oxUBRUARUAQUAUWgKRFQ4qcph01fWhFQBKqGgBI/SvxUTbgKduNWifgZP/4mY4wbvfSgGT8+HOlUsCHWz1EEFAFFQBFQBBSBYiCgxE8xxlG/QhFQBPJCYFXi52953bpB79PDS20rh/jpaYwZbozZ2xjzdWNMV2PM/cYYoiKuNsa84337OHv+/saYZ40xXYwxk40xg40xI4wx79URqzWNMfsYY24zxswt8z387yvzNqkvq/XzPnuxZqzTU847n376jaZdOzd66X4zfvzRqUfnsxOzzhHm0UxjzEHGmGsbbI6sZozZ0c7rJzLiIKf731fmbVJfVuvnpX6xJj5xU2PMDcaYGcaYCTl/RyOtCTl/mt5OEVAEFIH6IKDET31w16cqAopAoyKwKvFTDhHSqF+36ntV9r2sIXsZY841xvQzxjxkjHnYGPOpMear1jmcZYw51hjzF+fhjUr8dC6RVhcYYzaskICqNRFT6+c1j3zn8aaVRfyUO0camfiBsL3eGDPUzvlyUK41EVPr55WDSbNdo8RPs42Yvq8ioAi0NAJK/LT08OvHKwKKwCoIVEaENB+glX3vASXC53JjzAPGmFHGGEgeOVhftivVRrnUGPOBMebgEpnyvP2xUYmKvHaZG/X7mk8+G+GNKyN+yp0jjUxUEJU3vcmIn0aQpKK9gxI/RRtR/R5FQBEoNAJK/BR6ePXjFAFFIDMClREhmR9X9wvK/17SsnD+2htjDjfGPB34FtYYnMRrbCrAGTYaqFGJESV+0ghkZURImic01jnlf28lc0SJn8aSAn2bVRFQ4kelQhFQBBSBJkJAiZ8mGix9VUVAEagBAuUTITV4uSo8ovzvlV3/n9j6PMsj3q6vMeYXxpjnSnVKzjPGLCyRP2lSvcSp+Hmp5s5TpevoIEUNofct4XTh/2/vTEOtq8o4/rxGBRENWBQNRhPYRPMIBoVllBVFFAqZUDZYb1kfognvMTQi/VKWEVpiRIpENpmNSAmhZYWV0AcrGy1IaMBmtP2D9cB697vPec/e+9x9z7nnt768wz3nrLV+ez/r3PXfz/o/EfHPiHhNRJze+Ew8rvjynBMR10VEPR58e05pxCmOqJCFRMODCH8KPIhui4jsr/Zy+Xp15Ivvy2Ob7KUzmmNrJ0TEQ0o/l1SfkQjmCVv4vDBefFue2Ahmv25Mgz8fER+JiJtb/Ojv2aU//FRy3ow3X//2wmBef/eNiNdGxCtLf38vR3MuKqz+PeiOGi6EDOpuz980fL5jYmSZo15Tx0gKo29oXZM88tUnRuYJW7sVI/P6W0WM4HnEusKRVmIV3zS8y65svJ3O74htOHJEltjk9V3rwCJRpetnOT+uBWI86+WJZRwXRMSFxSfqjRGBPxVjvKJ57dlVJuYi4bvrZ/PGuMx6W99CD44I1jK81XJcH2+4ndrh+8Y9htH6wcYD6/iyDsPvW4U13xXzvov2fClxABKQgAT2koDCz17St28JSGD9CAwXQtZvLsuMaNh87xIRH4wIKhs9PyKuXaar6jV9hB82UIgk10fEzyLimWVDw4YKTx7EmG82G5sHRgRlt/9U/ryx9He/iPhEcxztuUXsuKGYT7+kiEV4+rw3Iu5dBBk2ZGw+Lo+IPxaRCWEI0ehjEYF48tVm7r+rxvLFiGAzTN+0LiGGTdIny6bl2xHxg4g4poyVz0QQQoyi8d18Ujkmh+BDVSlEGsZ8eyOk3SsivlY2S4hfXf09qtkUXdwYAz+yvP9XEXGf0h+iFQIWAlL/TdJwIaTnbbImLx8237Ex0kf4mSpGuFcwcX9hiZWPljhAvLypZ4x0CTG7GSNd/a0iRhBZEL9ZD68paxEeZ7lO4XuG0JvCLqLIh4pYna8nnhE5OAqb2ZNDhR+yMBGTvhQRv2+E3udFxHFYsUfEE5rMyzsVv7XHlnUUkRxR/JYjGIgvK/wsu96m6Ny+Br8p7BDSWNt+3BLfc12EJ3Nk7USsR+RirXxF+a5Yk8XDYUhAAhJYHwIKP+tzLRyJBCSwDgSGCSHrMPJhYxg2X6p2IYLw5DUrc/Xpv4/w87AiinyhiBT3LH2TTcGT7HeWjB3654kxFWYQUciMofFUnYphPOm+tBI67lGeED8mIvBhYeM674l3bsIQe95cntDz2TzpP7mMA68jBCQ2NPPm94KSFYBok4ILGzAycP5XbRAfWsaK8ER/bOBoCFIIVWwSEbPmZfywudspG7paUOIzEMg4eveP4rvUv3LZMCGkz/2xH147Nkb6CD9TxgjXpsvjp2+MzJvfbsVIu79VxQjrB8Ls1a21iN+vEcZZF1hfyC7M9Yh4f09EkLWYAghCB9mDiMisaRwTnFcxa1HGD0duWfPSTP9BEfHZIv68q6wfrDWMj/WD9YS+8WlbRcbPkPWWa16vU7WYVmddkj2aGZq10A5XHkB8rhQaoNiATQISkIAEWgQUfrwlJCABCdQEhgmdaU07AAAMBUlEQVQhm8tw2Hw5jkGJ6ftPIPzwFJwN1F8ryAgr7682LPkjsn/I1GEjRnlhMoLe1/ybzdlpEfHn1oVaRoDiLWwyMKkm24HshrrxBJ/MB7KSUgRrfy4CGZuSq8qmrn3Eis0Sm8Es3Z3/ZjNDNlPdntY8uUcE42n3POGH7CU2dDwx58gHf2Yb72Ok8LNMvI+NkT7Cz5Qxwty7hJ++MdKe327HSLu/VcXIS4vQ+7aOCmftPhGtiXMyfDLLJu+luxbRgqw8MogQeYcIP4jcCDz/KR+c8f6scuTz59XNy1FSsgxz3Rkr/PRdb1PAIoOSNZNMqWwp8vB/3G+3RsSTy1rLesv3T912029omXj3NRKQgATWnoDCz9pfIgcoAQlMSmCYEDLpEFfa2bD53q05GvXhUrJ9tzN+OCrBRuhf1bznedos+uWfozds9h5RjofxlPtFzdPx31aCTdfGh8wARCSOt8yba2560+ukPT6OW3yj2mC1L2FuesnEwQeJYyMcTevqD08SnuD/4ghHvWqhBxGCeeODxOdyFOR7g0vWK/wsE4JjY6SP8DNljHQJP0NipD2/3Y6RRWbZxP3YGCH7D2GHY5Rk7HHUi6OZrEkprBCDlxVvsPaa1r6nhh71IpOoznhZJOYsc4/V6wiiEplIKcSMXW/bwlPNII9KPrpjnWLvQsbmA5oMILLdntocNyZr6OnNUdgzy3q9TIz6GglIQAJbRUDhZ6sut5OVgASOSGCYEHLEj13bFwybb2703jKBxw9HtxBe6tZH+OHJOZssjnrx92z47DAPxKAUWLo2Sfl/z1gg/LQzINrjy5/nBnDRJu+8cjSNTSLvS9+gfE9mkuBxscjcGcNUfD3wvODYEQ0/DHxFEI/ww8gNXL/bU+FnGV5jY2SZTfmijfduxQhzb9/vQ2KkPb/djpEu4WcVMcKxJGIMwQVhNRu+S/iJYayecd8nK2Wo8NNeY6YWfvqst0e65tzDXLdcp9izPKcBPCtH15I15s4/LGIbptDt74tl4tXXSEACEtj3BBR+9v0ldoISkEAvAsOEkF5drNWLh8+Xp9n4URypqhdHGPhF/e5F0Phlz6peY4QfNj0YqeIfQWUxxkv/CCD4XCxz1GtINsNuZvwsI/wg7OAB9KSSmYWnEH5BHJfjerSf3Pe7Jc86CxNtjvlluzl2dr7c70O24tVjYmQq4advjHQJP0NiZDczfrpipN3fqmIE/x58fIgxjnEh9vytHK9s9zlFxs9eCj9976VFGT95T7GGpfADT454YVSPMT0G+X8plSL7iGpbsfg4SQlIQAJtAgo/3hMSkIAEagLDhZDN5Dh8vunBwC/7ddWaNoenFH+bHxXTUcyElxFcVpHNkJ+BjwWGqbW3TleWwryn4339S8Z6/GR/Qz1+csPZJcrhIcKRMr7/h2X8bOadvhejHhMjUwk/fWOkS/jh//rGyFiPn74x0u5vFTGS6wXVsqg2hSBRt3ZGS3r8IIK/uuU5lmbLLy6lyv9bPH66/G/yWFx9rGneUbYhGT/cE4z9D9VkOFaF6MIaOu+oV997adHrycSkCiJHJrM/1tU3RQSVF7/fYs388VA714yfvVjq7FMCEtgEAgo/m3CVHKMEJDAdgeFCyHRjXGVP4+abT7upCPPWkk2To+P7BTNOMm3wsOE4BD43tKmFH8rAUx0rDaLralxkAOVRL8xJMUVOX4nc+PStWDS2qlf2x3GuuqoXR7bwAGLzs6iqV24CyXai0hjZTTSyfd4RER9ojkXU1XJWeUf5WYcSGBojUws/y8YIsyNe8Kqphcm+MTK2qlffGJkn/IyJkRRV0o+L0uPZslofvjOZhVNX+qorbPGeLGtOOXNELTJeEGiJWUSirsp+qxZ+GB/rBSJ5vV5znI0y82Q21etGW5zPfy97LzG3c0pfrGlZ7ZD+yNIkM7H2IktTf/zWEHmyUamQKpMYbevx4wosAQlIYA4BhR9vDQlIQAI1gXFCyOaxHDdffkHnaSxlie/c+C7gm0P6PZsWqsiw2eLJ9cGyUbx9YuEnjx7gRYS3TVbI4on5MU2ZZSrcnBARacrM8N5dhJGLy1Plz5Ry8Wx22VxwTIyn8JR2x8D1xCJo0QfVlWhd/ipsiniCjQiWnBgDx6b4TASZK0qZd76bySCgkhjiExW8qNLD0SFEHI5ZLarqlcdYXhYRXymlnXlyzvu5BhxFwRx1iDH35t3jY0c87mjb0BiZSvgZEiP4XSHi4qtCTFFF76ZyPy0bI10ZKrsZI/OOeo2NkRT28MyCA5UDH1/WBUy3+XvtO0MVQMSm06vYJLuFdQAD+9eX0uqsAYjpCOc/LfGO4TExfH0xa7+yym5ZRcYPkZIZmojMzAfBCSN81nTmxv/Py/gZci9hzgwf1lLWKkQj/o5fEse4OKLaPuqVYyPDCiNt2HHEjnWRhxDpfTY28n2/BCQggX1FQOFnX11OJyMBCYwmME4IGd395B+wmvlS6YUS5Mc3T23ZFNJ4+k3p809HBE+x6zZVxg99YjbKZurUUmEH01XEHMaFuStPjtkoIMrQqMpDVRwEHTZcJzdPuzEP5fsS0QYRi3nyOo6QUXKZz7qtmuA8Y10EGThh+Er5d8bC5u38Znxk99SN/vDAOKNU4WJjeUGzCbs6Ii4s4lOWQO7qj7kxr5eXsV5X5n1pqYDDZotNLyKUbRGB1ZhZ942RqYSfITHCBp/y5RimEwdkWiBE9omReULFbsXIPHPnsTGCsIcYg5BDtTziFC8xYpTKe5cU8QJhONcI+LEGkEWDqML6wlqJb029DpARwzpENgyfTQynn9CnSvn4NDJelfCT15Dry3VFlEYAIhPytJbZctdx3L7rLfdfXnPWaI6UsSYheMGGBwi1uXO9JvJeXkv247WlGuLDm8zTU5qsqVtc1CQgAQlI4PBfLGUiAQlIQAJJYDVCyObw3Lb5bs6VmTfSY5ujaJc3IhYCTl22efNntq4zWI3ws66z24/jMkb241V1ThKQgAQkMIqAGT+j8PlmCUhg3xHYNiFk2+a7GTcsGQRUQiOTh4ygbOnRw3E0s3WmupYKP1OR7tOPMdKHlq+VgAQkIIGtJ6Dws/W3gAAkIIFDCBwuhLSrh+w3YKTmU2Y421Uxm3G8yLZ3BDjugMcQfhsIPzc2vkP4e+BNdFzxIDq7lIzeu1Geddar4o47OIpyaDtw4LLY2akFq0N/PpthWtvd1vG9OzuXx4EDeLVk+07MZhwftO0dgc2Ikb3jY88SkIAEJCCBQwgo/HhDSEACEqgJHC78bBsfhZ/1uOJtrxO8NtLPAp+fujT9tCM+PAOmLfycFzs7eJwc3mYzKqdhxNrdDhxYx/ficYK/U7ZrYjZ73bTQ7a2DwPrGiJdLAhKQgAQksGYEFH7W7II4HAlIYI8JKPwo/OzxLbj23R+eAdMe8rkxm13UOY+DB+8aRx/9kwVzXL/3nnnmSXHUURy9y/bdmM0wurVJQAISkIAEJCCBjSCg8LMRl8lBSkACkxFQ+FH4mexm29COti/jp52lZMbPht66DlsCEpCABCSwrQQUfrb1yjtvCUigm8Ai/5HtYHarHj/bcaEHz3I2I/uFssndbR19ehjp6ryFbojZ7LzB/HyjBCQgAQlIQAISmJiAws/EwO1OAhKQgAQkIAEJSEACEpCABCQgAQlMRUDhZyrS9iMBCUhAAhKQgAQkIAEJSEACEpCABCYmoPAzMXC7k4AEJCABCUhAAhKQgAQkIAEJSEACUxFQ+JmKtP1IQAISkIAEJCABCUhAAhKQgAQkIIGJCSj8TAzc7iQgAQlIQAISkIAEJCABCUhAAhKQwFQEFH6mIm0/EpCABCQgAQlIQAISkIAEJCABCUhgYgIKPxMDtzsJSEACEpCABCQgAQlIQAISkIAEJDAVAYWfqUjbjwQkIAEJSEACEpCABCQgAQlIQAISmJiAws/EwO1OAhKQgAQkIAEJSEACEpCABCQgAQlMRUDhZyrS9iMBCUhAAhKQgAQkIAEJSEACEpCABCYmoPAzMXC7k4AEJCABCUhAAhKQgAQkIAEJSEACUxFQ+JmKtP1IQAISkIAEJCABCUhAAhKQgAQkIIGJCfwfVXBjU4ZpkIE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935299" y="1619573"/>
            <a:ext cx="5147977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659" y="1112460"/>
            <a:ext cx="36455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98" y="1112460"/>
            <a:ext cx="364556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</a:rPr>
              <a:t>CLIMATOLOGIA </a:t>
            </a:r>
            <a:r>
              <a:rPr lang="pt-BR" sz="1800" dirty="0" smtClean="0">
                <a:solidFill>
                  <a:schemeClr val="dk1"/>
                </a:solidFill>
              </a:rPr>
              <a:t>–JUN-JUL-AGO/1981-2010</a:t>
            </a:r>
            <a:endParaRPr sz="1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647155" y="4130975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Precipitação</a:t>
            </a:r>
          </a:p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~</a:t>
            </a:r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100-300 </a:t>
            </a:r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mm</a:t>
            </a:r>
            <a:endParaRPr lang="pt-BR" sz="12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556886" y="4015409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Temperatura</a:t>
            </a:r>
          </a:p>
          <a:p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~</a:t>
            </a:r>
            <a:r>
              <a:rPr lang="pt-BR" sz="1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12°C-22°C</a:t>
            </a:r>
            <a:endParaRPr lang="pt-BR" sz="12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9" name="Elipse 3"/>
          <p:cNvSpPr/>
          <p:nvPr/>
        </p:nvSpPr>
        <p:spPr>
          <a:xfrm rot="1242938">
            <a:off x="3365126" y="3475845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3"/>
          <p:cNvSpPr/>
          <p:nvPr/>
        </p:nvSpPr>
        <p:spPr>
          <a:xfrm rot="1242938">
            <a:off x="7143738" y="3474687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AutoShape 2" descr="data:image/png;base64,iVBORw0KGgoAAAANSUhEUgAAAyAAAAMWCAYAAAAJU+LYAAAAAXNSR0IArs4c6QAAAARnQU1BAACxjwv8YQUAAAAJcEhZcwAAEnQAABJ0Ad5mH3gAAAAGYktHRAAAAAAAAPlDu38AAAAJdnBBZwAAAyAAAAMWAD1IqSwAAAAldEVYdGRhdGU6Y3JlYXRlADIwMTMtMDktMDVUMTc6MDk6NTEtMDM6MDDRCTeDAAAAJXRFWHRkYXRlOm1vZGlmeQAyMDEzLTA5LTA1VDE3OjA5OjUxLTAzOjAwoFSPPwAA/xxJREFUeF7snQWAVFUbht9Nlu7u7m5JCRUU8QcBAxRbSkWkRAQUCREElFLBxBaUMggDlJZu6e5cls35z3vmnuXuMLPF9nyPXmbuuXfv3Lk133vOFz4OBQRBEARBEARBEFIAX+tVEARBEARBEAQh2REBIgiCkAYICQmx3iUdwcHBuHDhgjUnCIIgCGkDESCCIGiOHDlivRNSg1WrVlnvbo+TJ09a74BnnnkG5cqVs+YEQRAEIW0gAkQQBC0+tm3bZs0JqcHy5cutd7fH4sWL9evvv/+ORYsW4bvvvtPzgiAIgpBWEAEiCAJ+/PFH652QGjAXCAVDUmAEyAMPPIBx48ahdevWel4QBEEQ0goiQARBiDZahdRhx44dOHXqlDWXeC5fvhztyvX111+jd+/e+r0gCIIgpCUkDa+Q5omIiMDVq1cRFRWFvHnzWq1OQkNDcf36dd2DHBgYiGzZsllLYsJA3KCgIGTJksVqicmlS5f09omPj49+Jdxm1qxZrbmb8DMZNJwpUyaPn8ltcr/4mVzPFX4vf39/ay4m5ntFRkbCz89Pf0ZAQIC19PY5f/683q/MmTPj2rVryJcvH3744Qfce++9MY63r6+vXofHzhWzntlHsx6/szmeuXLl0stcCQ8Px5UrV/QyruMO8/mu8G+5z/wcc67MPhDTnjNnzlv+PiwsTO+z63VkuHHjhj6vZnvZs2f3eI7s8G94zjx9F1fM+c2RI4f+nKlTp2LixIk4fPiwtYZTTPAY87twH7iuK/w+DDQ3+0l3K8Z98Pi7I7ZrLr7wvHE7PM7m+HKb3If4cLv7wGPNY2c+m9cJj5G5FjhvriseQ55L+74azHXC+5v3OeF34/XF72LaXDl37pzevjl3rteMgfvh7jrj9cfzZt9nO/w77pPrvUTs34HLec/FBf/W9bsTHkPuu9kHfhaxz5vrjvcbr1mzz7lz59brEHMt83P4jDLXqdk+sX9PbjdPnjzWnGc87XdC4Hkx39HTvclzznNnnl+uz15XuF+8Nsz17npsiLk+3GH2yXw/cx25khT3qiCkadTDQBDSNLVq1eIvo55q165ttTocJ0+edCjDPHqZepg75s2bZy11ooy66OWcGjVq5Pjvv/+spU769esXYx3XiZ+5adMma22HY82aNQ71AxS9fO7cudaSm1SoUCF6ufqhcpw+fdpachP1Y+WoUqWKNXcTZeA4lPEc/fecChUq5FA/ctYaiYfHQ/3I6m0qUeR44oknHEOHDtXzCxYs0OtUrFgxxmcroeLYv3+/XmZQP56OMmXKxFhPGU0OZUA7OnbsGN2mftStv7iJ+mGP8XevvPKKteQmbOOyZcuWWS03WbRoUYy/9zRxXwzHjh1ztGrVKnoZ93XYsGH6exi4Ptvt2yhbtmyMdVzZsWOHo3z58tHrKyHn+OCDD6ylt8Jz+9BDD0WvX7JkScfo0aMdxYoV0/OGN998M3odM02YMMFa6nAow9rx8MMPRy8rWrSo/hteq5x3x59//qmX8XwnlpkzZ+rr1nyufSpXrpxj5cqV1pru6d27t1537dq1VkvCGTRo0C2f7W7i+XXX7jqZ+1eJwOg2fkdl+Ot2O8ogjF6nfv36jn379ulr3LS5TryexowZY/21wzFnzhyPx88+jR07Vq/ftWtXt8s5cTtNmzZ17N27V6/rDp4T3ue851yxXz+xTXym8tlqb+vRo4feBq9nZUBHt3OfeI24PiNdJyUGHLNmzdLbcMfSpUv1eiNHjrRaEg7vTfOs48TrwZV77703ejnP1b///quf16bN08T7jbg7NmYqUaKE46efftLrGbZt26bPh309XkeuvPHGG3rZjz/+aLUIQsZDBIiQ5qFB16BBA/1A5g/c1q1bdXt4eLj+UeGDnj92FBJ2o9NVfPj5+elX/vidOXPGWsvh+P333x2PPPJI9HrPPvusnvgDHRAQoNtohNOIJRcuXHC8/PLL0ct69eql2+3kz59fL6Nx+tprr+l9tXPkyBG9nNu4ceOG1eqExsLrr7/uqFSpkl6Hr+PHj7eWJh67gUXD1y6SOBnDedq0adHHm8d2yJAhjuvXr+tldrg9s17hwoUdr776qhZJP/zwg+Oee+6J3u7Bgwetv3CycePG6GVdunRxrFq1ylpykwceeEAvHzx4sNVyE7sA4XniPvI994XzZpm5FmhImnU48Vya93bxw32ncV6qVCm9jMKX39ET/F52wWI3xD777DNrrZvwGqhRo0b0OjQOeR7MPCfD+vXrHU8++WR0e/fu3aNFMAVR48aNo5fxGitdunT0PCd3mPNPEZ5YaNTxejef8+CDDzp69uwZfRxooNOI88Rdd92l17sdw/LRRx+N/nyeb2Nk8ppr2bJl9LLVq1drgW3muZ/m3rZfJ0aA0Dh86qmnottdjcdr165FiweK2Y8++kjfF7xGKTzZbq5BTvZrbtKkSXobu3fvdvTp0ydayPD4udsnGqBk4cKFjvvvv1+38W/Mep07d45+nuXJk8etWCKmI2PdunVWy014HZjP4zbN9rhP1apVi17G+4jPVvtxXrJkid4Gn1XDhw/XHSlcxuPHa8Q8I809QaFk9p3PCrPtb7/9Vm/HFYptLm/RooXVknB4vgYOHBgtKNxtq2bNmnpZgQIF9L3Pv+Hz2vWZYibzXOdEzLEx55PHhtec+d68Xv766y+9LmHHAfcpd+7cerm5jlwx17i73xZByCiIABHSBewR5AOZU7t27axWJ+zF4g+tHY5ymPVNz/GVK1eif/xcf4z4Q2LWtxMcHBz9YzJgwACr1YnptabBaufixYvRhorpKXSFPzrm81asWGG1xsQYQ3y9Xezfz/SuEvt+0LA3mOPdvn17q8U9Zr3mzZtbLU7YE26269rTaT+XRky6UrBgQb2cIsCVb775Ri8zoyvcR86b72W2bQRIt27d9DzPI0fNyKeffhq9Ho19O2YEh8IrNszIHIWcEWg0LthGY+7s2bO6zWB6NbmMhiihAUfjh+2c7NCoNO3mu5D3339ft7HnlcYe4XaMEey6HYPp7eVxCwsLs1oTh/kcc/74+TQy2cZz5yq4CYWTMbwooBLLHXfcobdhRnLy5s2r53n9UkTyPSdiP4auRrrZF45KGOzru953ixcvjl7mOuppRp7s9xbhNcR2dnrYj4kZNXG9/jt16qTbKZYM5l5yHU08f/58tGhgZ4srO3fu1Ms4cXTMFWNMGwPYCAzu06lTp6L/1mA/zq4YUep6jM0o6fTp060WJ6bDx/XZaWjTpo1ezhHuiIgIqzVxNGzYUG+LHQ/2bfGaNSPortej6zPFsHnzZt3OyY7p1LAfG3MueZ3xurRjBJu70XNiOkE4Gi0IGZXbc7AUhFTg559/hjIarTn3vPfee/pVPcDxyiuv6Pf02f3222/1+z///BP79+/X72ND/bDg5Zdf1u9/+eUX/WowsR+HDh2KEUDMdKrq3rLm3LN06dJof+ElS5bo1+Tk3Xff1a9ly5aFMor0e6KMLOud05c7Ofj++++td07s390de/bswenTp/V7ZQxpH207Bw4c0K/KuNGvnlAGr479MWlolehAoUKF9PvHHnsMymDW799++239mhA2bNgAZYzo78FrShmHun38+PH6M5Rxg5kzZ+o2wn0x54CZqXhdEvqAb9y4Ub+PL/x78uqrr0IZMvo9t/Pvv//q9+7g/jA4nftLH/S1a9daS5IGfr4ShjoGgOdOGWLWkpvwXCpxrt/z/uV+JAZz37o7/57iNgw8D0rM6feVKlXSr/v27dOvrrjel7/99pv1Lv68/vrr+lUZ5lCiU793B58hxFwXvAfignEUypDX7xcsWKBf7dj3l/FdriiBrF/5THBFiUjrXfIwZswY/crvzTgdO4yPWb16tb5WGV+R0PvDFRNvwrgO++/Gpk2b9Pbjw4kTJ/TzsXTp0lZL3PB5o0Sdvubnz59vtcYNU6Kb62Hv3r3R50kQMhoiQIR0hfmBHjRokH71BEUKefrpp/WrgUYnA64JRUh8YDAgoZFlh8YWJ0Kj2mB/7w4aQVzHGFApkQKXGZGIEVN2unTpol8ZzJwc/P3339oAJvwMzrseSzvm+FH88Vi5pqetXLmyfn388cf1qyv333+/fuW54WdxG3zPtLR2nn32Wf2amPS3f/zxh36l8VazZk39ntBoeuKJJ/R7e2axLVu2RBvfzz33nH41FCtWzHoXNzRijx07pt/36dNHvxqKFy9uvbsVCg4aeiVKlNDz5v5ISooUKYJ27drp90bo2zEGMRMy8J7666+/9HxCeeihh/Rrw4YN9asrnoKNySeffKKNSBp5xnivUaOGfnWFBR2NIUh4XcYlcFwxwpR46pTgNcp94vFp1aqVbjPHMS7MfeXnJoiZ+0sDmLDGj6ux3b17d/1q7id3xCdYPDGEh4db7259rv7zzz/6OWHui19//VW/JhZu3xwfeydSfAUlBRGP0ahRo6IDy6tVq6ZfY4MdVP/73//0e/P8jQ/m+cfP4jWzbNkyPS8IGQ0RIEK6YsCAAfqVBuDKlSv1e1do3JhecvODbueee+7Rr/yhiwtmi5owYYJ+36lTJ/1qx2RCmTdvnn4l/ME0Iscd7NFjz/x9992n59mjm5y9XOxFMyM05jPtvPPOO9pwTg5jgz/87Hlct26dnqfoY09ibAKEx4+GW5s2bfT8woUL9auhY8eO+od54MCBVktMfvrpJ728aNGieqSCNGvWTL/aufPOO/UrsxrxPCcEc+25ihpi6m7s2LFDv5IVK1boVxqa5pqxM2zYsGhxEBtG1PD6MqM5dqZMmaKzf7lijK3OnTvr1+QSvV27dtWv7owm7gONqhYtWuj5xKZ+njx5sj6/1atXt1piQqHnydg/c+aMXkYx1rdvX/3eCBo75hia43b06FHs3LnTY8Y7T/z333/WO8/GPEdHCK9DXvPcp+HDh+u22KBA+vLLL/V7c9wNvMf4jGzZsqW+3ihUXIX2559/rj/L02gHlyX0vogvRjxzFMr1fjDH3Dxv3Y3eJBTTUWR/TvNz7ALRExyp4yisOU88LvEt2mrut4R0cnC/uL/t27fX83yeCUJGRASIkK5o1KgR7rjjDv3euFa5QoPejFq466kyPX4cgndH27ZttaHIEYr8+fPrH3MaHu5qKpgeMRqY/GGiOwd7TUuWLKnb3WF+YNkDy+3z70yvV3JAo8vgzshlW506day5pKVUqVL61fS4m+/uSYCwZ5SGU/PmzfHggw/qtttxUVuzZo1+dXcdsIeVwotQpCUEY4AYFyg7po3pVo0rGY1L4m59cvfdd1vvYieu7bgTRITXV4ECBdCzZ089v2vXLi2Ck5qqVavqV9fedhpxdAGj6DNGmauwTG54bGbPnq3f23vg3WGuW+M+aO7PrG5Sctvh96QA4kSXuFq1aun2unXrakFs4D1POAr32muv6ffGwPUEn0N8NnGkiyNvHHEifIY8+uij+r3BjCLwujKdMCl9vAlHH8nUqVP1SCGfNTyG5jlg3AntcBmPlblWea/xXrod/K10tuwUoJjg9Uk3L+OG54o5P7xezD1FN6yEYtzbXN3MPMHjRfHO3zlzn5hjJQgZDREgQrqDPfaEveruhuc5ZG5w5zJhctgbkeIKRyjo5nLw4EH9Q8QebfoO04BzhT+m7OXnjxp93M2PRVwChL2hNErSSi+XJ8P1dqldu7Z+NT7QNOTKlSsXbfi7QsOJxsFdd92ljS3Cnl6ei8Rg6hAULlxYv7pirgXjyhJfzLXj7pqg65iBRqMdYwi5QoPDiNn44Gk77sQkDVu6YLF3naMGvPZ4XZtRmaTEnSsQ4cgXzwXPqxFbFOqJMeoSC2N2jh8/rt+7nhdXzP1r3Ad53bJX2pMAMdfPG2+8oY+vub8pAtjD/8UXX+jlBmPgclTFjJJwpDA2+Dd8NvGYmRFeuhvy3LqOzJjnEO8h4waUGsVGzfekyxs7ZziSxO/J+ihfffWVHs20Q4HNjiHuNwUL7wl3bpgJhdcl73WzLTMS60mAGOHE64XXDYlvvIgdT/eDJzhiy44B3iP83eFzkmJ2+/bt1hqCkHEQASKkOxo3bhxtnLpzw7EX/TMGqB3Ti+zJn5s/APyxMcYG3b48/VCxJ9/EANC/mD/8HNa393baMT1v/HHhj5OJV0jtXi5jpCQ1ZrSJhpaZaIR6wm440cXIBH0m9vgYMWDiJlwxcRmeDHpPGJcOiiNX7IaK8cE3uBoxLD7IUQH2YjM4moKUoxNxEZsx5GrUUWjQQDbH3by6C1y+XTwZ9mYEgZ9N49703pv2lICCxwSFx+VKxWuPzwcayxxF434y5sTTyJ0xNBs0aKBHNTjR1YzxPnRjcn1+mO1wVMjEB5hj4gleS3w2sTfdXK+jR4+Ovkfs8H7hCB9HpMyzksLFBOCnFOa4sNOIx/Lhhx/W8xzBc+f6xt5/Gv/cZxrfxp0xKa5VcxzY2WOeJ55GEs1+83oxcUAVKlTQrwnB3hkWH8z9wH2lYDL7l9q/D4KQHIgAEdIlJi6Dw/PGzcXAYW8jLhj864rpTapXr55+dQdFjAnYpvtAbBhfZbprsHeNge6eDFpmCqL7B10KmI3KxBKwlzq5ernsYsjuk26Hhkr58uWtuaSDIw/sDaZRMWPGDN0WmwDh8aFxOHfuXH18TCwN2xODcddzdx2wF9n00MYWiOsOM7LjbrvGPYtxBGaExMRr2IOaCWNz6P5Fo5K95Vwem7uJ2U5shqTraBZ9/QlH8XhMTU+7u0xVt4sRT66B4MxExuPx0Ucf6X0wx8VkKEspzHMhLsFJA7R+/fr6PQPXKSJiu24NFPKzZs3SE10JmQnNiFVPmH3x1CHiCu8PY7wzHsYVXlMcRaABy2PN55drTEtqYZ4BFHXujHMeawoPLue+G1e5pHAfM/cFXTpp6PN5565SvSs8PxSMcV0z7jAZ2+LzOYQxPRSajHvh9zfnLbHPP0FIy4gAEdIlHHUwvfauPcY0Hky2LKbEdcW4bRnj1BPdunXTrzQkYnPZMEHt/NGn8Wh62tzxrZUdiKMlTNlqNyDim+2FsRH8kY7vjzJ7SE0vqbvgY7qyUYzFJyCTBgQ/21MAuDvM8aALCI0xE/ztCo08/mCzd5/HhpNJm0nXrIS6SRGTKYl/b9wqDCYLGkWS+aGPDQayG+OIMSrEneucOY/G/5+YY8DvZ0bgCIW0MS64DxwhYi+6J8yIGUW3q5ghTCnsmiHOuFpNmzZNH1PTm8zRn4TGvsSFETvGtZCw552uNxRZ5rwatxYKdiMCU4IePXpg+vTpekSCBh7Pp6cOBhODZO6z2O7r24EjJe+//77OfMVODO6TPT22O56wMq3xfnY9fiYJA4WwOd4mBsE1JXZCMKNG7twh+Vm8t+N6hvAaZwwLhYU7McTMaNx3plHnfhuRzDg2d9d7QuD547HlvcPfjPgISsKRcF7XTFpAuA1O8cEkCTC/EbHB3w7uF0fteR/z+5tEKYwnisttUBDSGyJAhHQLAxjZM8WeY9egUuOGYuqBGNj7xR9j/p0Z3vcEe8XpwsMfBBqJ9O925/rC3nD+OBsDObaAYv6IsueNrhRmMgZjfLO9GAMyrkBaOyZlrYmfsfPSSy9FGxBxQfcxQp/u+GJ6HtlrT0HgKdbBuB988MEH0ceGLk7cL/74JqZ2Bd312LNM8cG8/HYmTZqkX+NjHBC6yxD2hJpzTMPaHBPCzzGBzvasaXSlMC42dLuyw+uXxMcQp5A04tp1OzT0mU3L7m7GES/GJzGBgv2aM6Nd8RW98YHXtsl+ZVxtiDE0efzN5/O4saOAozFGjKQEdHXr1auXNiDN9Wbc8FwxBioNVo4mmBGRpIY93swKRUPXXOOeRioNxh2Mx5IihM8mE5dEgcxljLkwx9tkf+I1nBghT0xWOtOJYuBIBrfLDp34jOKYe2fOnDl6RMx8ZwaIM4ifzyOz35xMQoDbHb3haKq95kl8BQhhwhC6YCUkKxhHtc2z2n4/eMKIcQpi892ZHZGijufWPH8EIaMgAkRIt/AHweSyN24lBvpg80eY7ggvvviibmNAIQvQEf4IxuVzzb+nAUtowI8YMcKty4hdzND1xFN6UBrg7HGmwUuDxkxmJIcBiO5iVlwxwsNdALQnWA+F+0ljij/whrfeeksb0Dwu7tK6umKCX935nXvC9DzSOI/tR58GIdejeDTHhvtkRgQSU7uCAcCm3gN7ME0xOPYwGpc3d7VRYoPueRQB5tpgHRVjmPA4sieThpi5Ng0maxtHPYwxwet26NCh+n18DUP23BOOaJhaGtwOvycNFfvolDHaOnToEOOaS8oUp4QCkSmeaUAxEN4+ysXzSrFhP6+MT7DHTqUGZvTH07VM0WhcZ5o0aRIdF5CcmOvTU8yZgWLFxAfwXPLZZEa6eLzZKcJkD+Z4c3SFQp7Xib0YX0IwI8J0GzXXDZ9FHFUi7lJ8u8M8K5mY4plnnokeWTCCkKN8Zr85mefj7YzeGExnCJ+FnkZiY8M8/+KCzzrec7wfKHrj08lh7lX7fULRZFKIJ4fLpCCkKuoGEYQ0jTKoHOrHlN3DjkaNGjlmz55tLXE4Dh065FBGq55c+fDDD/XfcFJGY/R7Zbg7lMForeVwfPnll46mTZtGL1fixKGMcr1s9OjR0e2ctm7d6jh69KhD/Ug6smXLpif1o+ZQhrxe3rJlS4f6UXUoI0zPFy5c2KF+uB0LFy50VK1aVbfVqlXLoX60HerHW29L/VA5lHGjlzVs2NCxc+dOx0MPPeRQAkm38bVNmzbRE9s4KUNA72N8+fjjj6P/VhkwjsyZM+v3yph2XLp0yVrL4VCCLfp4qx9At5/93nvvOZThEL2e+rF0PPjggw5lfDsmT57sqFevnm5XhpQ+NkWLFtXzM2bM0MdXGQB6nudTiTrHCy+84AgKCnIowaA/h+eEzJkzx6GEpl6Xx5rXguHChQuOzp07633kcu6LMvKtpTcJDg52lC9fXq/DiZ9j3r/xxhvWWg59DPgdlMGgl5UqVcrtd+c1QHjucubMqdt4/SnREb2OMtD0OnaUONDf16yTI0cO/X3NfJ48eaw1Hfp6UQZS9LLmzZs7lIGilynjxqFEXfQybocT3z/33HN6HTJ16lR9rfNYt2rVyjFy5Ejd/scffzjq16+v1+cyXp/KMNXL4oJ/q0Rk9Gfz+7Ro0SL6+uV9tmPHDmtth+PZZ5/Vx4XHicdQGZG6nddB2bJl9d9w31999VXdnhC2bNniUIa1QxnWeju8r3jPG+bNmxfjGPLedHc+586dq9dfvny5Pk5sUwLJoUR79HFWBr6+z3nfcL5atWp6n801aM6jp2vQoITnLde/u33iPUOUyIy+l/g39957r0MJZ72sX79+0etzGY+HMu71PK9drmvORe/evaOv1TJlyuh7zuBun77++mtraUz43DKfaZ4fnPg85PVtOHz4sG4z65jnAOF9Y/6O0+OPP66vTd7HvI54Dvh8IT/++KOjbt26ej0ue+qpp/T1Hx9OnTrlUOJFb9ff39/Rvn17/dvBbfEY8DnH/eI8jw3v/ZMnT+r7wf5McXd+OBE+C3gNmuuf1yCvMzPPY7phwwa9LuH23V1HfK5lyZJFt/NzPvnkE70+n4OVK1fW6/JYcp8FIaMgIyBCmod+8+y5Y88zRzTs7j/MqMN86e6qQLPXn0GNrOehrnXdu87eNPrTMjDawJEJjo6wh5Cfwc8ztTM4esLeK4428HM4ukEXLro3qB8Z7Y7D9ww8p7sW3TToPsEeYfXjo3u1uZzuMXT14N/wdc+ePbr3kO4x/Dy6cHEZvx/djvg37M0222DPm5kMdN1ICMyrz3SgPGbsoeNxYQ0Cus3QN9vA/adbED+buPtsjvSwB5nnhfvNY8u/4zx9xOk6wGPJ0QB+F/Y8cp7Hnd+X73nszPlkzy+3w8/k5xg3Ip4bjgpxXZ5DbsvAfeQ82/m3nHeXQYrnhelUOULAnmMeT+4/i/aZGgyE7h/27fEcuvvuxs2Evfi8lnh98Ptwu+xNZ++w3f3KwG3S5YkjUHRD43diqlb6enNbpkAfMRmL+FmceDxMxi0ea/Ye27fDat4MeLbHM9AlitcY943vzXfgtc0RG27XXL/xzdbDv+X547XH+4Xnj9vl9UQXHLr/mJ55c+3bz6tJg8tzzs/kMv6t/fjGF8bS8Joz1xJdVuzxCfws+zHkZ/JzzGTgvUf4Xbg+XV543HiPssAfvyfjefhZ/BzuM91reBzMNWjaPV2DBhPnZL/+3e2TeT7xvPFe4ro85twHfk/CDE187rCHnSMJ/B68Trgur12zLo8v71X+Pc8D70m6wBm4fdd98pQ1ji5TSizonnmuS1cwujLyucLvb+BzjceFx47tdF3lZxBe6xyBZOwVn0GMf+EyPu/MtWrOI695fgeeP26H54TrxQf788EcOz77OLLAESIeEx4LbpfHheua/bY/U9ydH5PAxN01yO/Ca5/psBk/yHvcwOeju+uI+8J9YBs/h9ch4Xni33B93vf8/oKQUdDdxtZ7QRAEQRAEQRCEZEVGQARBEARBEARBSDFEgAiC4BXQLUIQBEEQhNRHBIggCF4Bs4wJgiAIgpD6iAARBMErMGlKBUEQBEFIXUSACIKQ4WFWI9YvEARBEAQh9REBIghChmfdunU65aYgCIIgCKmPCBBBEDI84n4lCIIgCGkHESCC4GWwaBaLWrGoYs2aNXWhviJFiujiWmznxAKO77zzji7YxeJ9LMTI5ZwqVqyoi4ixABldmwzffPMNGjRooIsacmKRsl9++QUbN25EkyZNdKE0FnnbsWOH9Rc3YaFCFtvith999FFdDKxly5b6c7h/3E/z+fb9HDNmjLUFJyxgNnDgwOj1XnjhBb2t5cuXW2tAFz4zf891ChUqpL8ji81VqFBBt7O4G4uDcR9YOI37wOPF9VlYLG/evLoAob3wHYsM8jub72/2wUzmM3lMEsLs2bN1UTMWdeN5cge/A88rv8PkyZOt1puwQCDX+fPPP62Wm/A73HnnnShRooQ+P9WqVcPQoUOtpU44evTwww/r/ec63bt310XYkpp+/fqhatWq+jNY1LFNmza6MN7zzz+vCxyyncXr7rrrrujP//jjj/U5YfE+/u2TTz6p27/++uvo65Hn0F5scdiwYfqaYlE6FnEcO3Zs9DXHoqb8HJ5vFt0jP//8sz63XD979uy64Oi3336rlxl4L7z11lvR55n7zqJzSQ2LTfI885otWLCgvrd4j/F+Nfcz75tmzZphy5Yt+m9YEK9x48b6Pi5fvjzatWuniwO+9957brflCo8Djwe3zWPJ48TjxaKADz74oL5vWOyP92/Hjh1vKWzJgp08bjwuvIZZNJMFEgVB8F5EgAiCl2GMg+3bt+vK1qwAzmrIrNBuoFHKiu9czkq8NPa4nBPbaRQOGDBAV2I26W1p0LDSM6sJc+J7VhLm9vl33A6rmv/44496fTtLly7V2zl9+rRe1/wNP5fvuR/m8zkZWOHcsHr1am2c0hCjEcWJBhaNIxreq1at0utt27ZNvxLzGdw3fjaNKsI2VpNmZWMeG9d9YDsFBz9v7dq1+m+4Ddfvb9bnZODfJgQa/9w3GnusDO1aaZvHmMt5XvnK6squ0Fjmsg8//NBquQn/jvvH5Tw/rtvg9yhXrpw26AnXmTt3rhYsnipmJxbuB68tfgZfOU/DnsfMvn+cN+KX1525fnmOuIz1ddnO88hzwaroFHIGsy6/p/m+PN+mnZ9jlhMeYy7jvNku2wy8dhs1ahSjsj5FL419c90lFbz/uM/meuN+8fo09yvfc/94HPg9iLmfeJzMceX1ZL6/67Zc4Xpm29yG2TZFBP+G2+Tx47Y4b095/d1332mByONGeA336tVLCxWpgywIXgwroQuC4D3wtuekDE/HokWL9PvixYvrZV27dtXz3bt31/MrV67U85kzZ9bzhnnz5kVvZ/78+Varw6EMleh2vreTI0cO3d6iRQurxYkyEB2+vr56Wf/+/a1WJ9wvtnM/7bz99tu6vVKlSnpeGemOYsWKOQIDAx3KONZtZMmSJXo9M5E2bdro9y+88IKez5s3r57nZygjKca6pEqVKnrevl1lsDmKFi2q22vUqGG1xv79CxYsqNs/+OADqyX+bN26NXq7kydPtlqdmHPIyfU4Gdq2bauX87t4gt+D60yfPt1qcdKkSRPdniVLFseBAwccyriNPmbcnjJCrTWThrFjx+ptN2/e3GpxYtrbt29vtdzEHB/Xfbefj3z58jmUAW0tuXnc7OeVuDvfBrOtw4cPWy1O+vXrp9v9/Pz0NaeMcUfNmjV1G697ZZRbayYNZt95HuyYdnM/u8JljzzyiDXnxNO2XOHx4HrurqGnnnpKL3O9f48cOeLIlCmTXtauXTuHEiYOJQQdPj4+um3ChAnWmoIgeBsyAiIIXgpdelxhjz5RhqZ+9cT//vc/KENQv581a5Z+jQu6tRCOVNhdt+geklB3jLJly+rX/fv361f23rI3ni4kysDSbYSuJsOHD7fmnJi/MduwQ1eU+MDv8s8//+j3yvjVPcBxYT7P7raVGH744QfrnROOHsUGRzjMSBFHT3is4gtHd8zfchSJblF0P9u8ebNu27lzpz5/aR0lDPSowIwZM6yWpEOJHO1SROjex2tOCWGd+IAuSxyB+eijj/Ryb0MJDD0yQve/xYsXw9fXV7vIDR48WC8fPXr0Le5agiB4ByJABEGIhj70xIiF2KCvPKH7RnygUUYDhAYHRYjht99+s97FDl0/6NJCQ5ivJF++fPrV7AO3e/ToUf3eQH9/O7ly5dKvlSpV0q+JhUaVwZMR9ddff2kXMAoU+toTx226nVAU2D+Px48Gtid4THh8KK742XEJFjsLFizQr4wLYRyLgXEALVq00O9dBVFahDE0ZNSoUTFcp5ICulpRUDMG59lnn7Vandc7Y5AI46O8kXnz5ulXxpAw/sPw+uuv61e6jUmBUEHwTkSACIKXQSPUkxHM4GIuW7ZsmdXiHq7z/fff6/cMdo0PNEAYiEqWLFmiXwkN6Bw5clhzntmzZ48O6mWvOwNiuQ8nTpzQy2hcM06BfumlSpXCxIkTtZ86oWHIXmnGqxAGxPJvGcjsDi7jFBdTpkzRr/xOdjFihwH3jCvhfk+bNk1vlwHPiYWB+hQfZvSFYoujGu5GswxG4DHQnBhRER8ooMhDDz2kX+107txZvyZ1jENywABsBknT4HUXpH87cKSDMOicAtsOrzvCa9bbYMyHuT9btWqlXw3s4GDwP3EX9C4IQsZHBIggCHHCgNXx48ejR48e6NOnj844RFce9rwzQ1F8MSMW8+fP16+HDx/W2aY8ZXcyQoBiZ+7cufq9uyBZQrcwigG6c73yyis6q0+3bt20gdO2bVtrrYRj9mHhwoXadYTHgGJm0KBBuv25557Tvd2u0NA1xn98BE18oLgidGchZvvuPt/AdXh8H3vsMT3P4Pn4YjKWGWPRDkdFyO7du/VrWoauUMyORigA6TblCfv55jVvn9xhXNSYMc4V08YRqEOHDun36R26srkeF7ohusIMXOZYsnPAFTMiaB8NFQTBexABIghCnNDFZMiQIfjiiy8wffp0bcAxVS3db+iOE1+YxpRwVIAjFMYYZtpQd5hYEaYFNn72JlOVK4xLYHwHBQENToqmb7/9VqdM9fQ38cG4OzEL1Ntvv62PAY1Ojuh07dpVp151B91OTMYvGm1JgTH6zXbpTsXRD46MuIMikSM+FGCtW7fW+8zjHt8eeZNFyQgfO0ZM0sffDrMcMYYorsmeKSklYNY2poKmCxZjEzxhP9+85u2TO0yBS3ci2oz4EXshTJ4Xd8fEdfIktlMTZsNyPS7r16+3lt7EiDzGDNndrwyVK1fWrxyVEgTB+xABIghCnNCNib7arLlAaFDQiGUqzYRANxgKF/aM0njmxN57jla4w/TsczTBBPK6640ndAWiKxeFCtOBcl+ZKpafdTvBx/zuhAGzK1euRMmSJfU8R0Lo2+9p9IHB2cZo5XdOCkzsC4UWDUEeP6Z/dWfgES7niBDdzThqZYw+M3ISXxhI7Yoxju2fTdewokWL6oD7uCYzgpRSsB6ISZPLGjaeDF/7+eY1b5/cYb6/u+3ZkysY9ywKQIoVd8fEdTKJHtISTFThelzcPQdMXJK7a4cYUe7p2hUEIWMjAkQQhDih8cRc/j179kTz5s21UW9GJBKKMarYi88AXvrnxxbDQOjCwSJnsUGD2MRGsKeb+0q3l6SKVWAGKLpemUKCP/30k371BF1MKICSEooIijUef9b0oDHrKZaFcB9p4FEkMa7HuL2Y+J24MKNb7tysTDYv++gVt0+xOG7cuDinp556yvor56jJ559/bs0lHyx0yGPIkR3Wp4gNnm9e8/bJHUbUuctuRvdCwnPA7RF+PkcR3R0T18kUQiQcaTJxR6kJOxFcj4sZDbNj7leOYrpzeTP1eFg8URAE70MEiCAICcLEfHz66af6NaHcf//9+pXVpVm07O6779bzcUHjtlOnTjronSMcNOqMgWbcZlzdobgODU2+JsRVLDaYPYu96ezxZoXx2GCmKMamcN/prkahxe99O5jAZpNZKTYBQpFHsdKlSxfthvXll1/qdmbScnWdcscdd9yhXzmS4opJv0sXNwNd35j5ibEycU1VqlTRf0MDld+JMSqxBcibHnWTRtmOSYPsGgTuCvePmbDIokWL9OvtQkFO7NX2DUYQU4jysw0UX+6OietkMo0Rxl699NJLWph4whwjdwUizUiEGeGJC54X3jf8zMRAwcWOAOLuPjEFPO3XjyAI3oMIEEEQEoTJpsTMTszAZIys+GJiEYzLSnwDxGnM0IhnHAQDXIkxJs0Iijsj0IgPd3EMiYX1RghjU7gvnmpr0MhmKlLuO0csGJdiAsgTywMPPKBfeezZm+6pZ54ucuzp5/qMheHEuAYeK+6HvYq8J8y5oTCwp/6lqDGjKEYQJRaOfpjzyc/xFCBu0gC7i40wMQjuAsFdYapcZi3jMUgKTBY4CiPumx0j+Mw9czuYSu4UlZ7cmniMeL3z/Ngr/hOmryZGVMbFkSNH9OvtjLo0aNBAv7qmIaYg4f3PfeUIqCAI3ocIEEEQEgSNN5N2lqlHaYzTGI4vHD0wvd8M0jU1GhKCMfQYb0BoyBh+//13650TGmJMVxuXm1dCMEY3izBydIPuXnFBwUbo2387tGzZUvf004Bm77unGiAmzoNuRxwB4cSsYKZXPT5CiKM3TJlKg79v375WK3SaY/rwM/id27wd6NJjoGvS9u3b9XvjLmag4cxzyJ55e/wI3dBY64X1XTyJMTt0R7OnQjaGdmKhIDY1ZXi8aPwTGvxGEPfu3Vu/JgXMzmWuf1M41EBXKJNx6oknntCvhAH/L774on7PDoD4YK7X28F8JoW6yahGIfvggw/q9xRmnuK/BEHI4KiHpSAIXsiqVascynCmteRQosDx7rvvOpQxZy11OP7++2/H888/r5crwy/G8kcffVS3m0kZF47du3c7Ro0aFd32xhtvOJSh5Dhz5oxDGawOZSA6SpUq5VBGpmPgwIF6nbvuusvx4YcfOpQI0fNNmzZ1fP31146rV686pkyZoveL7dzPcePGRU/mM7g+4eeYNk733nuv46233nJ06NBBz2fJksWxZs0ava7h8uXLjsmTJ+tlXIefoYxGa6nDceXKFb0PBQoU0MsfeughhxI3etmGDRuiP4tTs2bNHIcPH9bf2bSNHDnS7T7PnTtXbyO+bNq0yfHSSy/pv73nnnsc8+fPdyiDV8/znEyaNCnGd+D3VOLDUbFiRX3eRo8erc8l4Tnq1KmTXjdv3rx6X4KDgx1Tp051FC5cWLc/8MAD+u8N3377rW7npAxeR+XKlaPn33vvPWut24PHj9sz54vTkiVLrKU3mT17dvRyfr/u3btHz7se1507d0Zfj0q06evKoESMQxm+etmrr76q28w1Zz/fK1as0Mt4fb399tvRnzV06FB9LA1btmxxKDGml/E6b9SoUfS6jz32mLXW7dGnTx+9PSXEorc9ZswYa+lNeP6VKNXL8+fP73j88ccdSujr+SFDhlhrOVm/fn30M4DXkP16LVmypG4vVqyYPg48Hpzn8eFx4vEiX3zxhaN+/fp6Ge/HOXPm6HYSFRXlaNWqlV7GqXHjxg4laPX7rFmz6uMqCIJ3IgJEELyUu+++O9owMBONW0O7du1uWf7999/rZatXr3b4+vrqtoYNG+q2l19++Zb133zzTcfnn38eo83Hx8cxY8YM/b5r167RxpKZKDqWLl0ao83T1KNHD/3ZRoCUKFHC0aJFixjr0DhatGiRXs8ODVz7epyaN29uLXVoI9x1OY0/EhEREcNYprFLY9C+rqcpoQKEBqz974sUKeLo1q2bfu/uM7lfNWvWjNFG4UJeeeWVGO00Omlc2ts41a5dW69voFCjwWiWZ8qUSYvIpIICqWrVqtHb53m4fv26tTQmFJbGiOVUvnx5LaBceeGFF6LX4ZQjRw4tPAwTJkzQ7RTEZPny5THW50SDmfA6dl3GY2nn559/jhYvnHidU+yFhoZaa9wevMYppMz2S5cu7Thy5Ii1NCbfffedI0+ePNHrUmwNGDBAX7d2OnfuHL2Op4mfaRc9ZuI9GhIS4ggKCorRTtF78eJF6xOcQp8ixDwvOPE+XbdunbWGIAjeiA//UQ8EQRC8DLrV0P+erjSMUaA7VPHixa2lN5fTxYVuMnSdsi9n3AP9uJnnn8vo5sHCgsY/nW1MWUt3IbazMjJddthOFy66RXF7Z8+e1dthWlm6YzCugfVCjh8/rttZt4GfYYePLX4O/55uJ3Sj4WexKjWDWrlN1l2g+5CnGiPE9TO4X8oot5Y6l3M7XIepdLl/rLpO6ArE78DvZNL9MusW94vvXau7M+ibaVm5nyY4Nz6Yz+F2uU1zvHlMuS1+dx5bTjwWTPFK9yzuC92NuH88BjwW5hwxzoLuTIyN4bFmxWr+PZMCuH5PO6y1wu9G9yi721tSwGPDfea+V6hQwWp1D/eB+8JrhcfAHea78vzxeJvryg6Dte3JCTydb+6buYZ5Pujuxc915/7G2BuuwyxQdveypILnm+fPUzpqO3R74nn3tK+8JvmdeS/zuue6dngc6ObIY8DED7yveO3xWWHcH/l84HXD5TxePDau9yvh9atElD4X7goTCoLgXYgAEQQh3UOjjLEkFDFxZUISBEEQBCF1kV9qQRAyBMzYJOJDEARBENI+8mstCEKGIL7pfIWMhcmuJAiCIKQfRIAIgpAhiK0gn5AxYZzHX3/9Zc0JgiAI6QURIIIgpHsYEJtUlc6F9AMLEDJQWhAEQUhfiAARBCHd46kYn5CxWbFihfVO8HYkn44gpC9EgAiCIAjpkmXLllnv0jccxWG18NSEsTR//PGHNZe+2LRpU7rdd0HwViQNryCkMMuXL8eSJUvw999/a9eh8uXL63bm9mc+/ilTpuhaDoaZM2di69atWLNmDerVq6frGRhYv+LTTz9F//79MWrUKJ2P//3339e1CP777z80a9ZM14IgW7ZsQbdu3dCzZ089T1hzYfLkydizZw82btyIxo0bo1GjRujRo4e1hhN+fs2aNdGwYUP07dsX3bt3t5Y44X5MnToV27dvx969e9GkSRNdA4Gf+cgjj9yyPVd2796NypUr6xoevXr1whNPPGEtSRisRTB9+nRdI4IpeZs2bap7RmlcvfTSS7j77rutNZ3QheeHH37AP//8o+sgsL6FnZ9++knXUOAxqlSpktUaO/w8nkN+J9Yl4TFj7QSyf/9+/T2HDx+u63AQnvf33ntPHyvW+2jevHmMER3+Dc/9hx9+iNatW0efr3///Rd33HFHjJoi3NZXX32FN998Ey+88AI+//xzbNiwAStXrtR1I1jnxMBzz23ymvjggw9w/fp1vd/cNs83rx1TF4LXE4P8+/TpE51pjDU0+HfcPmtn8Jzb4fV06tQp/Rm8plhvguvzmPP7zZ8/X9coIdzG999/rw1JHmceg86dO+tlhl9++QVvvfWWXvbQQw/pWhK8F0aMGIEhQ4bo/f7ss8+wevVqvY8NGjTQ12mVKlWsLThZuHChNlYnTpxotaQuvF66dOminwNjx461Wm+F58Acf94frvegISwsTKekZo2PFi1a6Ho+PK+sEeMJCiAer0mTJuHee++1WpMG1kThueb1ypoh/Czuj/1atMPnY5s2bfR55nlt166dtcQ93Cafi7yHYtt33nOjR4/W2+P9UbduXWuJIAipAgWIIAgpx1133aWrAXuaWEH57bff1usqw96hDEy367lOhNWJ+ffulptJiR6HMs71+gcPHtSVi+3LCxcu7IiKitLLydNPPx1jOSdllMeodsyqxsowumU9M7Hy8blz56y1Y6KMqlvWZ7Vvs48J4dtvv71lW/ZJGWYxKlM/9dRTbtdzndxVUvfE2bNndaVwd9sxE6uKm0rQy5Yti/OccXr22Wd1NWxltLtd7jrxHPJculvmOhEl2mI9h5zy5s2r94HMmTPH7Tquk6k0/vHHH8dot1cvf+6552Isq1atmrXEoc8Xq9nbl9unBx98UK+nBPgty1599VW9zI6p3J2Y6ys56Nixo96fRx991Gq5FXf3IO+p8+fPW2s4USJWV7d3XZfnldXR3cHrhFXiuZ4SClZr0qCErKNYsWJu90cJBmutm9x///23rKuEsyMyMtJaIyas7G6eXz/++KPVGhMlgBxKhN6yXVapFwQh9RABIggpTFhYmOOjjz7SP4J58uRx7N+/X0979uxxtGvXLvoH8tChQ3r9S5cuOZ5//nnd1qZNm+j1OS1cuDB6fcPJkyejf/Tffffd6HXnzp0bva79x5fCgNtlOz/n6tWr1hKHY9KkSdF/QyPx888/d/j5+en5xo0bxxAqNOiKFy+ul73xxhv6M7/88svo9Rs0aBBjfTJt2rTo7ffs2dPxzTffRBvY9erV82h4xMaxY8ccmTNn1tvgceZ+TJkyJfpzHnnkEWtNh97+ypUro5eZY2Um054QAUIuXLjg6Nq1q/5bvprt/f777458+fLpdp4jczx4znLlyqXbzT6b6b777tPtPEfE9XzZ1/300091OyfCc8lzwXkef/u669evj7Eu4Tnkemwz55ATjTsjqho1amSt7XAcPXo0ehtLliyJsX1j1HI7Bp4bsz5FphGDPA8///xz9PrXr1/X7aR79+7RfzNx4kR9DGmUmjYuN/zzzz/R7TR+Xa83btcYrLwfUpt33nknen979epltcZk8uTJ0evwfNvvqYYNG8b4juaao6D966+/HNu3b9edBWyrVKmStdZNePx5P5jtJ/Q6jw2e0woVKujtvvXWW/p87N6929G6devofeT1YPjll1+i92P48OFauJr5GTNmWGvdhPvO55hZx9O+szPHrPPBBx84hg4dGj2/atUqay1BEFIaESCCkArwx5I/gPnz57dabsIRCi4bPHiw1eJwDBkyRLext9QOxYz5MbVTqlQp3eZqZC1fvjx6fQobg+mF5ecYaLwaQ54/2gYKJbONFStWWK1OypQpo9tNrzf577//otenkWGgMWhGd/r372+1OnQPu1mfRm1iML3AdqOEIw1so+Gzb98+q9XhOHz4cPTnuRIYGKjbObKSUMzoCl/tnD59OvrzaEwbOLrANldDyoin0qVLWy3uzxexG/gGY8g1b97carmJ67qE67HNfg4JjVmzvhkFIaaNBqadzp076/bHH3/canHCNjPiQwFq4N+zzf65PE9mXfu1wJ5vtnGyHwP7ubRf34Zff/01enm3bt2s1tTBLoo52e8BA8VF7ty59fLevXtbrc7jYv5u06ZNVqtDP0/YNmHCBKvFObJl1nWlS5cu0cs4JaUA4bPBbJcjuXbY8cL2ESNGWC03nx327/n+++/rNh4DV+69997o7XNyt+98xhjhzBE7wzPPPKPb2MkhCELqIEHogpDGeOCBB/TriRMn9Ks7GOfx3XffRccRxBf6hhviSl+6ePFi7T9OP33GlxgqVKgQ7ZdNn/64KFu2bLQ//4wZM/QroU//tWvX9Hu777sytNGpUyf9nvEvSQXjJ6pWrUorDB9//LHVeivKENbxE8r409+VMJ4mqShQoACUQaXfezrHPO6MhTl48KA+HoTvPcE4CCVmYsQOeYJxIYzLSCg8dgbGc7iDMTjPPfecjkVSBqVuc7ffjN8g3G9+V08wvonni3Ec9lgAxpA89thj+v2qVav0a3xYunSp9Q5QYsR6l3gYR5NYGBv04IMP6skTjKnisVQiDG+88YbV6jx+5l7++eef9asdE3NEsmfPbr27FSVkoQx+HeeU1DCezaBEpfXOCWNTCOOICOOPzHVij21hfBLhMXC9Vxg3w7guJdytllthPFpoaKh+b56rhHFphMdXEITUQQSIIKQxGIgcF++8844OuiTMBMSg6/jAQFDCQFZjBHuCwbykQ4cOtwgdBgETBkfHBxNUTiOZBiVhMDK55557kClTJv3eYLbPQOak5JlnntGvCxYs0K/u+Oabb/SxpXHE9Wjgvfjii9bS2+fcuXPaoCKeDD+eJ4ovGskUTgziPXnypLX0Vmiczp49WxuqixYt0oaXJxh8ba4dJkJgAH58sBtrJUqUsN7FhGlxKUp57QwaNEjvC/fdlWrVqunkCDwW06ZNs1pv5ccff9Sv5rzZef311/VrQoKmeTy57zxODNi/HQOUwpz3xb59+6yWhEEBwk4EE+jvjiNHjuhX3jOuhrYRbvZK8ExqQRjQb2CSBWJPVmB49NFH9fHn8Uhq/ve//+lEBnfeeacW9HZM+uRSpUrpV16v/I58LtWuXVu3EQbO58iRQ79nkgE7jz/+ON59911rzj27du3SrwULFozxvDPJJm7cuOFRTAuCkLyIABGENASzSRnjuFWrVvrVDo0mGuXs1YuMjNRtNFCZocod7FVcu3atFinMPMN1CXs+Y+sZJTROCY0IV0wGGRpIpocxNpjRhly5ciW6J5OZmYhZZsf07nJdM0qSFBjjhhmF3MFja+9p5egDBRIzZCUWGtncLkd8vv32Wz0iRGgsMouVKxxtYQYtQqOMn83eW3dZg5hlyog0jtgQGuQms5odHkeuy2vMrMvPZ+Yzd/DcUiRy1IAjRsyiRbi+OwHCY3rgwAH9nvtN45H7Ys/aZqDRbYxSZiRiFi13mPNkH7kz8Di6ZriKDQo4Cg6eT/N3iR0FOXToUPT9F5cRfDuYETjiOgJw9uxZ691Nhg4dql9/++03LfA42kYhSJ588kn9mlJwlGrevHlahJpMfLwG+Vwzo6+mY8IIBd4TzJ5nx4wAmnUSgrl+qlevrl8NuXLl8ihsBEFIGUSACEIqQmOQqSY5sZeXP4yEr127dtXv7fz555865SQNz9jcgpiKk7z22ms6BSpTqNJdgdCQtbtCeYLuNMSdW49poyFr1osNu9gxhptxv3DnQmHcd2jIMs1mUmF6QY0B7gqPranHEJtrUHzgvhOm8uV26UJElxKKMBpZFCP2nmemKyU8T08//bR+T3cwd5hjyH3ltsm2bdv0qyc4qsJ1ed0cPnzYar0Vc+2MGzdOp2a96667tPHK70PXHrpwuYOjVrzeSGzuYgYayxRXPB4Ux+4w58nTaB33Lb5QhPM78F5g7zyhgZwY2HNPt0GOYDG1a3JBIcnee/Lyyy/rV0IhSWFLOGpgMMKV8BrhsTXEds6TC4pQI9450pI/f349CsoRTwoTM2LDjhViRIEdI2Dt3yW+GNFmnqt2jCjis1QQhJRHBIggpCL0fR4/fryePvroI+1TTqOPxqK7Xnf23NIw5A9qsWLFrNZbMS5TNApZI8TM0wBmT7AxatICxlBPC/DYtmzZUr+PzTUmPhhxwdomdBdibzSh/z57/F1HP0xNDNZpef755/V7ew+4HfYuE+4r95mYkRVPsCeZ61KAeqrBQIxhxlGXwYMHI2vWrHqefvsUg54+h8LJuM4VL15cv8YGDUvTO09jPjEGJsVEfOFoB48bRwFNPAlHeOiGkxh4bP766y+3IzxJiRFndA3kaCEFjxGddmjEczSJ0LWKAoTfzcRpUQh7GvmLC8ZM8LzHNbF+h6u4ZwcFXZ5YP4j7w/uBow7xdZ1LS88HQRCSDhEggpCK0HjZv39/9MQfa7pMGbcDV9gjSsOHPYWxuQUZ45fxGywuZnzCue34YkSKGamwY9po0BnDOjbsxqUxno2AOnPmjH61Y0Z3+D2S0sAzsRf2XmM7PLYcMUpK6LrEIH7j6sGeaDOCYcecMwYl04Akru4ornBfuc/ECAVPUBRwXfZCx0dccXSBgsXEAnE0xtNxIxwl4fVGjJiKC/bq81qmEHdXCdx8nqdRMAow1/ghd9CI5QgIjV+OpjD+gseAo04JCWK3w/PlKRYmKWGnwZgxY/R9Q7dFFtTjCKRJCmD2YeHChdFB8Z999pl+JRxZNevYY0MSAp9HHJWMa6K4tl8jdBNjMVAW2eR1x2PN4pyusU9mhMtdYgxz7u2B9fHFjLCY+96OGekrXLiwfhUEIWURASIIqQiNCvsPeHyMeVKxYkVdUZvMmTMHX3/9tX7vCfY2smebvuvxdcUwsRmsGu0KK1cTuqLEZSQTsw2O3BijwGTCYS+yK2b7XNdd8GxiMdt19Qm3w1EmGksUPnR1oYBz52+fUPjdOaJBoze2IHhCA43rs1eZRhkN0NgSDXC7DOyOD1zPZKFirzqD12ODx4r7QiPOxJt4gvtLQcH957X29ttva2HtCbrm0aAmdqPZYM6TSVjgCsWRu/gQV3iNUdwzaQKFAwWScbHjyEBahuKJ+8r4Ggo2uu7xHjauQxwxJSZWioLXVSia2KfEuhWyAj1jgeKaXLPWUTyxM4FJD9jRYK+WzxgzIy5MTA5dplz30cQVmeddQjAizdU9kZ9rOkVYeV8QhJRHBIggpEMY0GxcK5566ik8/PDD+r0nKHSMgTp37ly3PfCusOeSMAuU6S00fPXVV/rVrBMXxsi1++yb4Gf2TLsaHTSMiacA6cRijplJC+yOHj16aGOVwoepXgcMGKBFXlJw33336ddZs2Zpw9JTLApHK5jGlMeL4m3YsGHRgf/uYICuCUCOiy+//DI6MxJdpky8SWwYw5HnMbZrhyMLFCq81mh0csQlru336dNHxwG5XmPEpKh1lzaYopsuP+5G0Fwxozj3338/nn32WT2Z5ApMN52WefXVV7VrVb9+/XT2O6afZYIAk+aWx9yOu97+uFJuJwd0CaPw4/7xGWWHI15290EKaIom3g8cITEwQ5URVokRIOZveI2YmBliRoI5CiYjIIKQOogAEYR0iOnhTIj/unGPoTFHl4yBAwfqeU+Y7E80OEeOHGm1QqcdZW8ncTUs3MEecNPjzxoRBvrvm+B0GlkGBjCbXun4GMfxZfny5dFuUBQZsWHcoUzmHU+xGAmFBjNhMgFmA+LkCXOOzQgCRxc84drjHRfm+8UX469Po5897EyB6omE7DehEWgP5LYLClMTgmla7fUueE3SKOdnxUekUuTShYfCi+KPkwmm5/UWn0QKrjBOK76i73Ywowo8nkakUUARilLjKmlS2jKNt70GBzEjALHFjSU1TLXL80Rjn2KeAsp0NDAeh+5iRghwFNWIBdP5QIxQ5nc03zMh8L41zxh7wgGz3dhEvSAIyYsIEEFIYdgbaWIc+CPM1KCxBVrSoDDuFiYNr5nsP9YG1gUwhgqNK5NhxvRi0zWGrg40yggNG7MOP8fUm6BhaIJaGSTMUZYJEyZEG+M0/OwjIDTuTUpe9tAa9yWzPl1FWBPAQJcwU4Bw8uTJOjMRU5oa9yAG2hqDPb7wODJWwYws8DhzPziCYLbFgFpjrLEn1u6eYT+2nMx5MYHZ8YXH3fS48tXUGmDMBo1/nneObGzatEm385wZ/32zz2ZirQhCFz3C5fbzFVsWH55LU0vCpOE1E0fRXOE5ND3O/DvjemYC5tm7zkBm9mzzGNO338B2+/aNiDT7zfVNVi+6wJh7gFDI0u2N2Ota8DwZEdK+fXsdtM44Bhqr/Dym8jVGNV3b7H/LfeN9wM9k7ATdkPg39nNqPpMjYwlxT+IxovHKHnxPWcHigvtLEWPEAkUQ513TWjMpAaE7Imu2cESBYpriy549jKNlzDpFGCvGZwMzTlEw8jPoduY6UmqeJ+Z5wXMS1/Movphr28DiqezQoHueKTRqHxHlcsIMfRQrLFJp6u/YC5UaeA1x3+33jf38E8YH0X2MsPODQpedGmZEls8nQRBSCfWgEQQhBWndujV/3WNMyqiylsYkODjYoQyHW9Z3N5GFCxfe0q6Eh1529epVhzLWotsXLFjgOHDgQIx1OeXJk0evb3jiiSccymiOsY4yIhzKALDWcDjWrl0bY7nrVLx4cYcyxK21Y9K7d+9b1i9SpIjjzJkz1hrx54svvrhlW/apTp06DmXgWWs7HMq4dbue67Ro0SLrL+JGCYJbjlfWrFkdyuDUy++5557o9r59+zoWL14cY11PkzKgHEog3NJeoEABvV138Fy6ru9uIuvWrbulXRmyepky8hzK6I9unzZtmp7s63qapk+frrehjL5blvH7GMaPH6/bOnfubLU44fmqX79+jL/j8VWCJMa5VAZrjHU4Pfroo7e08RpRYsiRO3fuGO28zuOLEpTRfzdx4kSrNWEMHjw4xueb6aWXXrLWcHL48GFH4cKFY6yjxIdDGc/WGjdZs2aNQxn5MdY163/00UfWWjfhs8F1XU6enkcJYd68eXpbSiw59u7d6yhdunSMz1CCKsb5Ix07doyxDicloByRkZHWGjepV6/eLetycr1Xed9VrVr1lvWUCLLWEAQhNfDhP+pmFAQhhWAvJ10P2ItMVygGQdKv21OwNXuSGYjJ9dmDbq+JwJ5L5tNnzybdYlhXhD3E7A2k+xBdfJj5hxPhaApdWdj7y55V9kp/awW1MkCXgecM3LT3TBL2hrO3lz2/dOXi/tpRhoTeDt2zWIuA/vXsfWTwMH29TVYnTzCrFlMRc/tcPzYXn9jg6BLdK9iLyx5l7gcfcXR5YgCvCdg1cF95XNmzzOPP3mI77Dlnz7MSSQnKeMRRC440cbsceeI5NvEfHHVhDA3dUxiky55pnjP2zvM88PsbNybC0Sr27NJljqNC7NnmeryGeL64z6bApCssSMdRDfaEM1jbnuSA556Vxu+++26dqpk98tw295vXKEermD7VxEpwJIduLBzBYQE5Hmv+PXu6mVbYjLAZeC1wBIWjFgwyZi881+d1yZgP9oTz+5usaDxPdPXjsXbnbsN94kgFvwfd91wzxfHa5qgOr2Nuk8eKx4XngBPjUjiqx/gfumPx2PC4mvuKvfLuCjh6gvcYzxtr+CQGs78chWBANo8z3YV4Pnhs7HB0hp/Fv+GIJUcK3dXMILyuODLC481rmtcKY0fcPV+YlIHHlevwfPGc0x0qtudRfOEzgc8mFj3lNc7riy58ZqTJ3TkkvHenTp2qry/GB7krVEp4/XOUi8eD1yz3neeXcUPuMsLxGcDRKj5jOLKbkHMtCELSIwJEEARBEARBEIQUQ2JABEEQBEEQBEFIMUSACIIgCIIgCIKQYogAEQRBEARBEAQhxRABIgiCIAiCIAhCiiECRBAEQRAEQRCEFEMEiCAIgiAIgiAIKUaaScM7fPhwTJ8+3ZoT4gtz8sd1CuOzjpBw5Lg6Yc0K1pQQhOQmrd9zGfWZ4K3POnnGC66wjpG9npKQeNKMAGEhNRYpIrzphfjBYm8s+BQbLCx148YNa05IKuS4OmHBMhb3EoTkJj7Pu9Qkre9fYsmo3ysuvPV7e8KbO5qMXcqivMWLF9fvhdsjzQkQVh5u2rSp1SoIgiAIgiCkFbp27Wq98x7y5cuHGTNmiABJQkSACIIgCIIgCPGiVu134KP+c+gwYmNCGs8Vztu9WFyXE/s6npYTT+u4m3fo/7hfzvBmtrluk5MJfXbdBrH/jbW+jwOb/30FvXv3FgGSxEgQuiAIgiAIghAvaKI71D8O3yhE+SqzX09R1mR/71zuXCdm2815T8s9r8P3rtvgRLHgUFatWefm8kjr1bnMOcVnv/g97QJFSEpEgAiCIAiCIAjxwmmU+4LjDZQjfPU0OeXKrW0JmXdt43vXeV8fX2QO9IW/enWatma5L6LUa4CfD/zUMl8mFrCW2bfhbl7/R6UlJAsiQARBEARBEIR4k5aSg/kqjVAwTxiyZA5DyaJX4Yi0FigoJfz9gAJqec4sap3ABO646I9kQwSIIAiCIAiCkC6Jcvgga9ZQBPo7ULzIFWQOUgrE0hmRUT7IlzsUWZX4yJv3Bnx9I5wLhFRHBIggCIIgCIKQ9okewHC+4QAFswM7EIX8+W8gKjICBfNf06KEcKSmbLFruB7ig/y5VLseHXEui/43gYMiQtIgAkQQBEEQBEFIs1AsMB4jwA/IkokjHE7zldqBWuPC5cwoUugCjp/KjjIlz8PPz6HEB0c/QlCq2DklPDhKEoYbEQFqWzcVB9fLGhQJXxEhKU68BciFCxdw8eLF6MleeIzFadh25coVq8UJ1+HfubYLgiAIgiAIQnxgxYgAJRb8fKOQL2c48uQIdy5Q4sPHx4Erwf7wV8suhwQiV/YbyOwfoZVJyaKXcfWaH/Llv4LQCB+EKiFitIavWr9IvusI9I9EYKYotR1rgZAixEuALF26FPXr18c999yDli1bok6dOnj99detpcCBAwfQq1cvVKtWLYYwGTdunK7p8dprryEiQvzuBEEQBEEQhASi1IGvEiClS1zD5WBfFC90BXlzhCEqwlePjoSF+SMq0ldNfnqUhHEfoaF+KJj3Ovbsz4eCBa7gytVAPSri4/BFpFq3TuXz8ImKQlBQFPLkUtvy3kLvqUK8BMi5c+fQp08fTJ8+HT/88AMOHjyISZMmWUuBcuXKYdiwYcibNy8+/fRTqxUYPXo0ateujalTp8Lf399qFQTBW+DoqHQ+CIIgCLdLSJgvLl7yRYVSl3D4ZDbUrXYK1SqcQaQSIZzy5LqKwvmu4kZ4JF59ZQFefnYZmtTbg+OncqB0cSU2/CLVjxKQKSgMrRsfUX8DXL8RiGIFr+H8xUAZAUlh4iVADh8+jNatW6Nu3bpabHiCpeo/++wza04QhIwOBcbp06cRGhpqtdzk6NGjeOSRRzB8+HCMHDlSD6ELgiAIQmKgq9XJ0zkQqXREo7pHsW13PtzZ4BCqljunBMYlNG+6G8ULX8KBI/lRutRpPPfoX8rKjVIiIwDVyp9Fg5pHkStbCB5ouwu5c4bg8IlcaNv0EPYfy44bYX7WpwgpRbwEyKFDh1CiRAlrzjPVq1fXhsiff/5ptQiCkFFZt24dKleujEKFCmmRMWLECD3qOX78eD3NmjULcwK+wdgCW9GwYUP8/PPP1l8KgiAIwq1wEMLHx8c5WfN2fPyjsHlXQfgpMVI4/xUsWF4RLzy5EpOGf4da1Q4if65w7NxbCD/Mb4gdu0vjtz+qISzKF4Xyn8ND96/FtDHfIktQOJavKoE779iHrbsL4PylzPBV2xNSlngJEAaYHzlyBL1790abNm3w3XffWUtikilTJh0fMmXKFKtFEISMSoMGDbBnzx7tltnt6GyMOvIGXts/HIN3D9HT6ONvIQs9L7cuQZsDn+LLL7/Eli1bnH8sCIIgeB1RUQ5ERUbBEemAwyXmgqPkUaodiFQCJArUBJyPMXquFIlDTf9sKor7221HsUKXMXFmM1y4mgUXr2TGtVBf1KtxVBm3gThwuKBeXrXcGRw7nQ/XI32xbXdxfP1TTTx8/zYdjP7vrnzw9Y2UTLypQLwEyPHjxzFx4kQMGjQI77zzDl5++WUd1+GOl156Cfv378fJkyetFkEQMjL33nsvFp/Lbs25J2DDN/i8XV5x0RQEQfBCKDz8lJAoXiAralYriJrVCyJX9iAlQljEQ4kMJUpyZMuEhg2K4Yke9fD80w3x6CO1Ubd2QeTMFoBItTwiwldtR5mtav2LF7Ni34G8ePHZ5Th2JjdeHdsR38xriu4P/o13h3+PXj2WokObDRj8/BLMfGsugvyiMGHqfXh7xp24q9VOtGm1HVt3F0FApgi1OR9Equ1GRfnokRB/9RGsri4kL/ESIJcvX8bHH3+MUqVKoVatWtqVgoIkODjYWuMmNWrUQK5cuTBz5kyrxT1nzpzB888/j+eee05P69evt5YIgpCe4MhneKMeiIgjg4jPsqnIfm43wsOt9ImCIAhChoPB3LTfKTo4euFQr4XzZkb7h2qh6vMt0W1IW7w5pj3eHncPunWujkx+frizRWm8OaqNmu5B715N8fRTjdGvb1O8NfpujH2zAZ58JAgNa51S27msBIj6X4mFXNlCUbb0aXS6ewtqVT6Oe1puR+liZ5ElUyiiwpWgiPDTwyW5c15Hner79fJCeW/gf3dvRa4cV5E1cxjCQwIR5O9AxVIX0LD6aZQsfB3ZMrPOiCiQ5CZeAmTbtm3wUxeIgel2GXC+Zs0aqyUmFBYLFy6MNftNgQIFMHbsWJ2ql1PNmjWtJYIgpDf4PNh/1ZqJBb+IEAQEBFhzgiAIQobCcpvKkS0QlSsVQMFCOVCwQDa0fL4pNtSpjKpVC6FVpfwoWTwXGjYuiX6v3Ikx79yDIa+2wZ0tK6BQoewIDPSHv78fgjL5o0iRvGjavAFeGvAMRgy7G907HcLQfksxeeTX+N996xCpBE7dWifxRLc1KFf8DBx6lMTaF4MSK6z10brJLjz58HrkyH4DObLcwGsvLsb4V3/ES0//jcplzuHoiaw4cSozQkJ8ERQQqUSUOGYlJ/ESIO5g4CmDUN3RuXNnrXoXLFhgtbgnd+7c0VNgYKDVKghCeuLSpUs4OucVVMxpNcQCs2YJgiAIGYsoZfNFhEdq269Qwax4Y8RdmDj5fvQc3gYlutXBx47sqJ8nAE9UyI5sSlxEKdt+/pGrGLXtIjbnzQ/f7EFqKww+t5mlOhjdV09+fpmQr0gTODI9hzX/tsOegy3w9fw7MfH9NggJDkD5kqe5E3rkhQHst+DwgZ9PFNq23IJFv9bCe7Nb4asf62Lhb7Xw+Q+1sf9wHlSueAblSl5EntyhSrP4KvkhoyDJSbwEyOzZs2+pZp41a1a3qTcJxcRdd92l64YIgpBxiYyMxBtvvIFh1eJR6yNzTvhGRVozgiAIQkaALlaZM/nj3nsqYvArzfHGyLa4s1UFFC+YE21rF0F4heK4FOmLVkUyq7XpTePAHyeD0X/NJey/GokmBYKQL3OAe+FgI1u2QDzYtRZ6v/AoWrUbiGr1hiHU8SgqVziEoKAb1lqxEOWDvLkv42pwID7+pjH+XlcO+fMGo2O7nahf6yhOncqNgydy4fSFINwIs/5GSDbiJUCefvrpWzJfMTC9UqVK1tytsHDh2bNnbxEugiBkDP744w+ddKLX4XeROx4DmBEVW8Lv3AFrThAEQUjvUHwUK5wTUyZ2wJi37sUjD9dDo4Zl9DLKiQJBgRhYJRca5w1ALpYoV+y5Eo5B6y+gUYFAvN8wHxoXyAy/OMSHIVv2TKhQIS8qVc6LO1uXw4hRd6N0hU6IDM+kZE1cLlPqMyKBciXPome3dfji/dm4u/V2fLuwGj7+viZ2H8yNkFB/PTojJD/xEiCs78GCYgYGn1OANGvWzGq5FdYN4cQ0nYIgZByYyeqVV17Rz4Gp195H+RzWgjjY41sMpZ9+x5oTBEEQ0jt+fj5od0851KlTDAFKYPj6Omt4GFjNo3T2ANxVxPRSObDn0g1E+fhhXL08KJ41QK3hq9eLH7Ztq7f8TL/sfYFMyh51zeuriJHCl2+jfFCm+FV06bAJBQpewg+LauLE6WzwVd/D4UMJI+ojpYiXAOnSpQsWL15szUGLkdq1a6No0aJWi3v69esnGW8EIQNx9epV7N27F++cn4h7v78v3j8ZyFcKX67chgceeMBqEARBENIzNNXz5A5CkyalERTkKbmIA9kDfNGicBbktEZAIpQIaFEgEGWsuI+Ew0++KRR8/PLCJ7CR2pKvU3DYNMStbl1ROHMhEDv2FUF4pB+qVDwJP7Xr4eF+ek/MJCQ/8RIgrPuxYcMGtG/fXmfAohHCtLwGGiRDhgzBL7/8gk8++cRqBdq2basDzAVByBjwOVDj3/etufhxBjnw3M4iaNTjFWTOTB9gQRAEIV2jrPTIiCjUrFYIlSsXshrd4cD50FCEO6JwISwCJ65HoG7eAPStlFUtS1xSksgoB7ZeCMGyE9ew7WIIwpSg8Qmqh8iAKojyr4go36zqU20qxEBlEeDArgMFMHLC3Xi2f0/4RPnj5Sf/QrsWe5A5KBJ+6u909qt4uoQJiSdeAoQB50yVu2TJEmzfvh0rVqzQtT4MFSpU0CMkmzZtQs+ePa1Wnj8f/Pvvv9acIAjphSNHjuiOhYsXL+L69evYvXs3fvrpJx0L1in/ZWut+LE3U2nkq9USLVq0wKlTp3QdIQavC4IgCOkTmues81GoUHZkzszRD3cGO4VCKF5cfRH91l7CezsvY8GhawiNikTZnJnU4sQb+QE+vth/JUJt8xImb7+I4+FV4Zd3Nnzzfw2fnMMR5ZNf7WCY+gwlcvSoCEWFA1evZUfI9SDUr3lICRlg8YoqWPBbNYSG+aNu5VMoWjAYObJFIsBXMjYmNz6OGA5yqcfDDz+Mr7/+GitXrkTTpk2tVkEQUpJz587hvffeQ86cOVFo8VCcCw5DeEB2FMnmh/L+l1AjDxAYr26Lm0SqJ8w/Z4B/fUsDbV/Uo6IHDx7Uyx577DGULq3aBUEQhHRBrToT1b++CAkLx9M962DgK63V/K1i4npEOHqvPo/jweEYXCM3yucIQDZ/H2T291UTXZ5ub5QhQgmgI+o36qlVp9CheDb0q5JbCQe6YYUg4vIs+Fz/XAmPC+pH6DJ8fALh4x+F3/6qi3z5zqNUqZMIvRGIQ0eKYvvOwli3tQQOHM6D0HA/RERy3xzqvfPHbvPGl9G7d2/MmDFDd84VL15ctwu3RwJNCUEQMipTp07FrFmz0L9/f+12+UiJMLxQGRhQ7ioeLnQJ9fIlXHwQP/Ub06wg8GL+g3hx80t47PfHMeLQSLwS/BUWLVqk0/jeuBGPFIqC13H48GEcOnTImhMEIS3h5+eL48ev4vp1dzlrHdh3JQJls/viu1YF0LpwVpTIlgl5ggKQxd//tsUH8ff1QZnsgZjcsABOXI/ESTURH5/M8M/ZBz6FfodP/kVwZH0UkY5wrN1eAtM+a4Ds2dTvTZQvpnxwD4a+fQ8W/VEBoaH+KFjgKooVCkaxAtcREUFnLCE5EQEiCIKG7lHD9g9Hrv65gSdu/8chLrKe3YN+Fz7FuWUf67gyQXBl8uTJ+PjpO/Hbb79ZLYIgpAmUde7v54P9B8/j5KkriLilyKwD2f0c6FYqG7IH+CNSLeevSlIID1eKZfHXQiTCphh8fALg55MDPoFVgRwDcfbqHVj776PIlLUaNm6vg5NncmLzziK4eDkzDh7Pi027CmPr7oLYeygnTpzNAoePuGAlNyJABCEBLFu2TNfFYRxDGvFeTDQRERE4f/68fh8SEoKoRWOdfrIpyIaLAaiV1xf58+e3WgThJnnz5sXrxQ7h3Jj2mPL4nen+nhOEjIWPLit4NiwS689fdzZF44Ni2QJRJkcgjgeH4bgeJeH9m9T3sNOlq0Fef2XQRuKrA1cxa+9VrDp1Xc0p0eOIhJ9vQeQsNhndejyBSe+0RaNm/VGoUBNUKn9Sj3SwQrqffwT8A/gXQHCoj87UJSQvIkAEIQGw+B4r/DOIesyYMVZr+oOJJAYNGqRrejCD3esNs2t3q5TmdHA4Sr/wkTUnCDFhDaqNSiM/UjoSzS/9gSFtK0gCA0FIIzDTVGCAP8J9/TBz51WcCjEig/gg0M8f/r6+OBwciWH/XsSSo1dwKSwCUbojwTnxv7CoqOi/SgxBfj6omNMP/10O0xXW5/53BY/8cR6vbzqPU9cj4OsXiGw5y6JwkVwoUSIXSpevgXylh6Jb53zImyMYjijWIbmJJMBKGUSACEICaNWqFXrf3wzlV02A35F/ddA24QjCr7/+im+//Va/0nc9Jblw4QKGDh2qK5MzY50J8jZ89dVXehnTZM+cOVOP5Ey6+C76b30Z406Px4S6kSiSxVo5Bal/bSPmj+5jzQnCTU6fPo2+3Tvho73O+dp5gGdy/ocRXSRJiSCkNhQMNNTPnL2KkOMXEOHwxRtbLuJYcBgiYxQE9EWpbJkQFu6Lp1ddxIC15/H94WvYcuEGDl8LV68h+OvE5RgCIKH4+vgia2AmtC6aHbOaFMD8VgXwZt3sWHwoBJ/vv4YwZkKxSRxmaPXxLYEyFbugVZODyJIpFI7byMiVWBo0aKCzTXorIkAEIQFQgHywZDVmrfwPT1+Zh4GdmmHUqFF49913kSVLFtSoUUOnqF6+fLk2+Fk3I7mhCHr99df1SAZ95vv27atdxIYNG6YDy+kyxqxWE3OuRMnlb6L9qgEYc3Ks9depS4Eg4KGgXfjkmVZWiyA4Ydr3b1tERQsQUi4H0Cx4Lb4Z1M1qEQQh9fDBpavh+GXBDjxXGDh2LQpPr7yAD/dcxrWwmyOVRbL44636ufFMhWyYdzQYL/xzHo//eR7d1dR/zQVcCospEDyh1/LghkkR4iw66Is8Qf7ooR4WExrlQSZ/H1wOj3LjXexA7vyVEJi1EUoVvQx/f8aopJwIYczl+vXrMWfOHKvF+xABIggJxNfXF3nb94YjU1Z8XHa3zuj06r5haDanOSqNr4yGMxvhyZVP4d2yR/SISHLAVIDvvPOOFh4DBgzA2LFjkfOlXDp4PFu/7Oi9vg/eOjEGD/79IiaGzEb77+7VIzZ3+h9AiQBXX93U5Y4CwMltq3F0Ri+rRfBm6GLFETvWnmmcHzr185Jj1kLF3UUc2Hn4VHT8kiAIqUeUMux/W7Efx9YeRPsy2bDsXCheXnMR/164+Tvjp4RB+ZyZMKxWLqy4pxBerJYDlfP4oUQ2H/SqnA3tSuSIX/ihWunSjTAcvnYDoSzioUSEFiX635tQSFCQ3FkoCJ2KByGL361um0zhG+kHFC1WFVeCMyFPDo6CsAhhyogQPt/ItWvX9Ks3IgJEEBJBnz598G5wXWvOPT7/zkfxzZ/hzJkzVgsQHBysJ3fQbWr16tU6ODwuJkyYgCeffFKnsP008GtkfyGHtSQmdKvKGWjNpGFernAD01bssuYEb4VuV6wJVaxYMYw787ZuW9Aa6LBcv43m2WIXdcpoQRBSGWWvRyn7fvuusyia2Q+Z/KIQogTHlou3/o4F+vmhdp6sGFojD+Y2L4TPmxdE19I5kYU1QfToxU10dEgMVy66TgFXlfB4c/MFTNh+AWvOhuBcSARC1W/mxdAwhOjfzpt/4+/rj2LZlADxD7xl++FRUfj+4BWUq1kEDr8iuHLNXwklLomPErp9KECCgoK8Os24CBBBSAR0s7rz2dcwPayB1eKeugGnsXJ4Z51m9pVXXsH777+vixnRbWvkyJF4/vnnsWfPHr0u21h5nOuxBzg2ChYsiDx58jjT5Ua4y8Gevsjkp4RSkL9X+8MK0COGLITJ0URjLpTICrzfELhh68QsemEbSu1fhClTplgtgiCkFr7+Pliz/hgK3LiBOrkDVUMk5h25js3nQxClRAQnGvzEKSwi4atucF8tCjjmYO72m0RGOZRAuIoDV0OtFuKDolkD0a5YVnz1XzCe/PMsuv91Bn3XnsWSo1eVEIkpWIhPtGtWTFiwcO25cKz0zYROHauofQy0SZfkhwKkUKFC2P7LYqvF+xABIgiJpG3btij+0Gv45EpZq+VWGuYHdq5fhaENcqDv4YkYvHsIXtkxECNOjMfIXBswbdo0HbfBkYxKlSppV6nJl6fg1HdjdaYqT+jCfW81sebSPxzGP37+CsqUKWO1CN7GlStXcODAARQcUshquclzFdXycGvG4pGo1Ti1xnt/vAUhreDr54tjJ69gy9Kd6FsuG8pk9sfKM6Ho+vtpDF5/Rk/DN57Fzouh2HP5BjYoYRKqA8M9cyQ4AhO2XsWn+y8jjEMsFn4+fuhYMhvmtcmPZyrnQLW8AbiraFa0UROU0Inv+AUFENR+/3I2Ak3alEepEjkR6XB15ko+2PFYvnx5HFNfLTTULrK8BxEggnAbdOjQAbkfm4hpaAX43+rrxCHd4TWB9xsBpbJZjSQsBNiyGH5P+2PGjZnov3cEhuwZai0E+uf/D8s+mxrDfctO4cKFceDhz6259M83Fwriiabl4e/vb7UI3sT+/fsxYsQIvH5+htUSExoLTFjgSmZ45w+3IKQ1MgX547sftsFny0GMqpYdTQtkRhh8sOhYOM4ER+LU9Uj0/PscHlhxHm9uvoKzN8L1aIg7QiIj8evxawhWy+f+F4zFR68pwXJThPgrEVIxZxb0r5obE+vlR9dSOXXbB/uuIpy9WfGAYoOB8lw/T77s6jc1B/VLirFr1y6UW7UU/Fb79u1zNnoZIkAE4Tbp2LEjaj41CoOvNscnZwvp3vyEkj3AemNQAuU1n18w+qHmuHz5stV4k/vvvx/LH69ozaVveLw2Z66Kuq/OtVoEb4Iim9naJoR8jNx+CRQUPvITJghpAbpRnTwTjBkzVuP6H7sxMFc4RhbxxZB8Eai79yAanziBLoUD8WDxTMjk68CfJ90lQ+GPZxSWKMEx/2Aw7g28oQSCD0ZvuYzFSpCcCA7D6ZBwnerXHuvBKuy/HL+OmXuuY93ZG6olLiXhwFG1jT0Xw1Eyix8yqfnwcJuPZzJz/fp1nUimrvrdZ5cbxYg3Ik9vQUgCmjZtivFfL0W1kQvx2pFSHvp1EkYWhGJ4wT14rXUphIXFjPPIMrgErobGHaye1gn1DcLQq83Qo+AFq0XwNiZNmqSLevqH3iq04yReqXMEQUgJ/Hz9cP58CKZ9sAajX16AOa8uxqxhi/HRrNWYPWUl1r/9G46+txSNDx7BoUuhWHfuOoIjonBdTVfCInVdkPd2X8T0fdfQIWsU/pv9J3pGXUCeIF8MXncZbZeexuOrzmDarnP469Q1XFJ/cyE0CguOXsWH/13FuXAHnv3nEpYoMUJR4opDCRN+1rYLNzBo3QWcConEoCrZsXfXafx34Dx8nVHoyQ5jHZlxq4IfUEpNJg7U2xABIghJSL169fDwlAV440ABq+X2yB8EDC5zCcMf7xBdAdrxhA8m7gAeSefhEhfzVMTL5+rjhXz7UW3qJqtV8DYYIJq1r90/Mf64Cy4VBCF10C5Vvj5wqPvyWkgYLl4JxtXgUHWf+uGGEgfb95zCuk3HseiLjYhavh0HTl3Fjssh+PfiDSw9dR2/nLwB9qt1D7uIvd+sw4GDl7Djuy3ocOQYXs4Xib4FgQ5XzqLwxkM4qETE14euYtz2i/jq8HV08A9B56BQHLoejlc3XMRn+y/hWvjNTjoKku0XQ/CVav9031UUyBqIGXfkQ55rIfjiiw04e/a6m1D45IEjHpkyZUIxJT7Kqsmk5PU2RIAIQhJTvXp1VOw1BasvunFaTwTFsgI9fddiaO0ADKvpg8EbgPuKAYUyWyukU2Ydz4c35sxH0VnHrRbB2/jmm29w7733WnMJx1NRMkEQUhf2DbCDgJO5S/39fBEY4I+zl0Ix79st+PuDv3Hs7/1wHDmHguevoNLZc8i9dg++fPcv/L7qMKJ8fLHn4AV8/uFa/Dp5Bf5Q0zdTV+GTD9bi1KJNKH8jGK1yRKF/PgfOL9uJgBXb8GzJQPgqo/7VjZfRf+15fLzvCuYfuYpJ2y9h4rbLKJA5AD0K+aNnYAiC9hzD+AkrsHL1UbWPKdeZwRGPChUqQO2mFiBbv/FO92Mf9QBPE09w5n7/+uuvsXLlSu3OIgjpmY8++gh11k5AnQhJK+uJxw7WwGd/bLHmBG+DBbhYQJMFMxPLm2GtMHyuS5EQQRCSlVp1Jirx7wuH722Yj+pPfdREsRAYFAB/X1+Eh0cgNCxSxwXeMripTFV+mkna66P+Lke2TMiS2R+hNyJx+Woo6CRQtUpu3P9wPWSuXBRLz4TjXIiP2nYUGhYIRLvCmZAjIhJvjlqKteuPIjIqCmERUVokuUN/jpo2b3wZvXv31in0GbtRvHhxvTyxPPTQQ4hSn/3O79/h+1Dg9WvqeZiY4NF0joyACEISwxS5W7ZsQW0RH7FSpUR+653gjbCGxwsHx1tziSNzxFWvriQsCOkWZdkrDQNm4w0JCcfVa6G4ocSHFhnu9IA1mqL/Tk0M8bh4+QaOn7yGc5du6MrmbN+y7SzeH/s71n+0CveeP4O+AVfQL+gG6ly4iO1/7MOwoUuw4s//9GeFqw/3JD6SE7pgFVr8nX7PEZBg9aWPHj2q570JESCCkMRQgJQrV073nAixIBmMvJatW7cif/78KJjp9jLPZL1+VhkvIdacIAhpCYcSBWGhEQgPd44yRCqD/4aaN212OPoRrkSBxsG/i9TrhqrXKJujDn9X+beh3A5HS9RnUENEWG0R6jPOXAjB1/N3YvDwXzFwyBIMHLwY/V9ZhNdHLcMffx8CPzo0jNvmvijRozafUkKEIx9Mu1uO/lcK8+qNcSBiAQhCEsMq6e5S5wo3ueqXDafPX7TmBG+CP8Aff/wxnv7nOasl8eQNPY2znw605gRBSCvQqC9YMAs63V8FdzYrDV8fBypWyINHutbAQ11rotkdxZUgoQhx6HXbtiqPu9uUQ+YAH+TNnQUd76uAhx6sqV4rIZ+ad3B4Q63n7+ejt/dQl9p4uEtN1KlVWGfdbVivsFq/Orqpv+H2H+lWCw90qIZy5fIhZ84AtLunPDreX039TW29Xa7H6X9q/woVyKzEUkxBlFzQhYudJkZ4ZFdfq4CyxL0xE5YIEEFIBnx95daKjfHHS2BYxWBrTvAWzp07h6FDh6Jnz57OSsS3SbWsIdh+xl09AUEQUhN2NJQrnQ/9+7fE4z3qwM/HB40blMLI1+9R010YPLAVgvz94YhU6zqi1DOhHp7o2RBZsmRG0UI58HL/O/H6a23w2qut0VSJFf6iciSkcEEua47hw+7ECLWddndX0uKhY4eaGDXybgx4qRn69GqMvr3vQL8+d6BV8zKoWiE/nn+miZoaYdDA5hg14i4MUNt4Ts13f7QuihfJqUdrUoKdO3fq0ZbSlgAhZdR7b6wFIlaSICQD4eHh1jvBlcPXgEIlyyDfxJ1Wi+ANcFRw0KBBaNy4MWpOrmW13h4VcwJ7jp6x5gRBSCs4+xec/1I4RDl89ChGWFg4Tp28pCuPN25UFJERVCDOERMGcdATyrw/cui87qioW6c4MmXyU8scqF69APLnz4YD+06r31mn+xSj2Z3/AZ99vg4DBy/E0GGLMfS1JZi/cDvW/nscQ4YuxuChi7Dq7/+0u9aSJbv0/Ftjl2Pvf+pzkqJHJB5wpKNYsWLIavs4jobICIggCElCqVKl8N+NLNacYGfe6Wx4uO7tZRER0h8TJ07EhAkT8MBP/7Nabh/WDWPwqSAIKUwc9vqtCVad84y5+PXX3Thy5AJ69qyPIoWyI9KpIvTymziwd995rFt3COXL50eu3JkRlCkAjRqV1K5bvy3bZ63nzIrlfMcif+fxz9pjWLNeTeuO4+DhSzh/KRT/bj2OrVtP4vzZEC2ITp68oue37TyFK8HhunZJSkChUalSJWvOCQXIjt+9L5ufCBBBSAY6duyIheHlrTnBztl81ZH3menWnOAtXL9+HXlfTXrhyboCkglLEFKYBOp+mvd68vXB/gOXsHDRTpQpkx/VaxR0bssuWNR7zoWFR2HL1rPIXyAbcucKQs5sWVC6dF5s3aKExcEr8HNTubx6tSJo06IsWjUtgzublULJErl0O92i+dkm2JwvfJ9SwecGuloVXbXUmnNCF6xTUcCVK1esFu9ABIggJAN58uTBqbJ3I+T2kvxkOE5HZUWxAnmsOcGbCAoKUhZF0mes6la/tC5oKAhC2sYU+6O309+rDiNLlgDUq1cMgf5KHFjL7AQE+uLwkcvIni0Q5crkRfbsASiQPzu27zillt4aNE4N88ijdTFmTDu88cY9OkbkzhblU1xkxAazXTH1rp1y/s5Xb3PDEgEiCMnECy+8gPfOlbHmBLI/c1lUiJTK597G2rVrUaVKFWsuaSl3aAn27t2rg14FQUj7+Pr7YP/Bc/hn9UG0aF4eNaoV1ulzXWHl9N27TuHkyau4o1EJlC2TW4uQPf+dg38AzdeYwoI64+tvNmHEyN/w5ltLdXzHXyv3u3EHSx0uXryIM2fORGfAMhRRXyWz2ncRIIIgJAlFixaFb6teOBkaYLUIJ3zzoEj/udac4C1899136Ppbd2suibl0Eg8WDsb3339vNQiCkJbhiESkMj9nf7ROu0b17FlHiwdXfHx8cezEVWzYeAz16xdD1wer4tjRy9iz+wx8lThxx4YNR/DToh1YuGQXFv+yC3uVWNFQg6SyDjGZruhyZYdf3RszYYkAEYRk5Nlnn8WskBrWnHA0NAgFCxa05gRvYMWKFbjzzjvh75N8v/71r23E+vXrrTlBEFIfZVbbbnmn+5XVoF78lIDYf+gCtmw9jsaNSqJcWbtr7k01ciMsAuvWH4F/oD9q1CqGTZuO4PSZYEuwOLdpf7KULpUXdWsWRZ0aRVBbTWVK5tbJKjQ3Nxtj31IKjnDkyJEDhdxY3hwV8bZihCJABCEZ4cMmsH4nnI8MtFq8m+Dr13V8jOA9LF68GPfOe8CaSyb2r0GbXJfxxx9/WA2CIKQmWiA4fBAZEQV6R3Ke9T44r16UFnDgekgYNm48ivBwB7Jly3TTjZLrRjoT66q18d/+czh/7jquXlViZMMxhIRG6LodERFMw6uUBD9HzYeHReHppxth+vTOmDz5AUxR0zNPNXSm8NXqQ+2L+vAI7oOe55RyUGC4ZsAyMC5k+0/zrDnvQASIICQzTzzxBD6+XM6a83L8AtQPUco+9IXUY82aNbjjjjvU736E1ZJ83FUgFL/88os1JwhCckGhEKUM/puvt07UBUeOnsNXX2/AgoU7Ea6Mfo52fP75Wp36llojMtIHP/+6F1Pf+xOzPlyNHxdsRfC1cJw+c1n/3W9qWYC/L06dDMYXczdg9ux12PjvSfiq35A9e8/hww/XYNXfh7RQ+eOPvZg1azW+/HITvv9+q3P6YSv+WX0IoUqYRCrhwVokq/4+iI8/WYfNm47rdLzu9t11SiroYlWxYkVrLiZ0wToYCSWOkv9ZmVbwUeoxFQaibuXhhx/G119/jZUrV6Jp06ZWqyCkf1iUkDUQhuwZarV4LyOuNUH/DxchVy5nakQhYzNkyBCMifwOvucOWC3JSM5CGHOsBF767HdkySI1eAQhuWjZcpoy+X058OB5EIGWpTIvtYmp1vH1UevzPxr0SkDojij1P+cdjkhljPpGr8eCg07DXzX4qXXVW1Y7j1Lzul4gJ4oHtQPcDIsIOiKjVBPHVYj1t/p/tadczs/kEooK9beszM4/1t/BA3qRWvfP33ujd+/emDFjBo4cOYLixROXTpzi44Hje9Ens9VgY5fSHfdcYh2TvShf3jtS+IsAEYRkZufOnVg3uQZ6NokEvNxD5FTm4phT7Hm8+uqrVouQUQkLC9Pn+Z3zE62W5GdFuScQ2eBhtG3b1moRBEG4fW5XgLAjkh0j07JE4B43HtmhyhKvdB74ccECdOjQwWrN2IgLliAkM5999hm6tK3mnGnpfPFWCoUcBXb/gQsXLlgt3suSJUt0SsaEwP6irVu3YurUqXp0YfnytFs9l4UHU3okonGxrBKMLghCmoMjG3Svcq0BYsjkAxT1skxYIkAEIZm5dOkSMv1vgzWn8HIR0qFaQSxbtsya80527NiBP//8E2PGjMHff/9ttd4KhdrPP/+Mt956CyNGjMCoUaOw/ZXGeHTDQIyrHaGN7W3btul1N2zYgHPnrJSTaYD3338fT++fYM2lDJlXfYjgrWlXlAmC4J0wA5a/vz9KexAghJmwvKkWiLhgCUIy8/vvv2PVqlWIOPEHcOMcfK/uRZB/BK4dzYGg7LkReuUCAm5c1L6t7BF4sQqQxaqMmhFxFCyP1wO64c0337RavI9hw4bh2VMfopjjAmYF18Dxcu30M5CC499//9UFq+gjzViZhg0bok6dOsj0fJD11zdxFKqIV/E/nUt//PjxqF27dpoYAVi4cCFCQkLQ9eduVkvK8V74Heg2aT4KFChgtQiCINwet+uCNXbsWHzyySdYemGv1XIrbwYDmyOA9WFpwixPdkSACEJKs3GIDn5D8BFg1VFg6F/AAmWMR4Tio4lvoUlBoHJOa90MyNVw4LH9VTB/9Q6rxbvgjxiDEVt93tpqAUIjgU/2+6Js8UKol+kccvmGWUviz/eHgS6/K1Ey5yngiY+s1vjBn4EvvvhCj6JMmjQJfn4xu+kYz0HXgJo1a1otnlmwYAH279+P/ltftlpSlkOZy2BZnaF4+umnrRZBEITEsXt7CCpVy3zbAuSxxx7T3hDvr15otdzK3BvAeCVCLiVh5q20jLhgCUJKU3ccUGcs0GyuU3yQ+4cDnUYjJFtBFLi1oztDkT0A6J51L17ufCd++uknXLt2zVriHTDuo1WrVtack0zK3n+uQhTaZD6RKPFBWhV2vo6aOhv921TWQiI+8Ad1wIABKFGiBAoVKqTdvSggDJcvX0a/fv30Ouwg8gRHbQYNGoRMmTKlmvggpW4cxJGlX1hzgiAIqQ9rgBRb5ll8kPLqd+Cy0h4JjQ1Mr4gAEYQ0xF85miFvJmsmA9O5eARGF9yOPd9PwT///GO1ZnwOHTqE48ePI6pnLLkfE8kRpePaFQVG1ALeLb4bO394X4uHuKCwGHvuXbT4pCWG7n0VL+4ZgRWvPajdxOgmxxTSo/x+xrLSK/HNG31w6tQp6y9vcvDgQYwcORLDzr6Hu7++x2pNJRwOZAnK5HXCVhCEpIcpgJMCxnaw1kdsmAB1b4kDEQEiCGkEFnVatGgRpu4ETl4Huv8FvJyBE/pkCTmHWhVK6mrx3kKpUqXQq1cvvHSoLMKtor9JRf91wIzG1oxiYqmDGN6hlhYROgbJpcDV0aNHMXDgQAy88b0egTHkDASeCdqMt06MwfADr+ONo286s5dFhOHtQtswu1d7HQxPwUGf5ilTpmDmzJmYeGkqcuKGtZXU5a6CYfj111/1+++//16nA+7Zs6cWf4IgCCkJnztXrlzxmAHLkFdZ5Dl9vCcTlsSACKnGyZMn8XG/Ith/1hfN2nZCz9e+s5Z4D8yG9OOPP2offPqHtt46EYuVrXfgKjCgKjB4I7AhA6cEnxNaC23HL0h0Yaf0Cl2cvni+DUYUO2S13D53/gL87mbwgfElv54AtlwAwuGH3IEOhCj1E6B+7PpWBjLH8aPokUxZsT9TaeDEDpTNlsZ8lgOC8PKxSng85yFsPnYJP5wMwrEcldGmTRu8/fbb1kqCIAixs2dbCCpWv70YkBUrVqB169bYmtcpMGKj02WgRb+X9chzRkdGQIRUgb2SH/Qpij5tgNlPRuHKlatelX6OzJo1C7/88ovuhX6txEi8U30i2j0KvN8IWNIWaF0EaJBfGYlrrD/IgBw7cwGFP1df2ssoW7Ysmg75CJ/8ZzUkAf4enuYc3bhf/V4Orwm8UTMSj5eJwqNlgIHVbkN8kNBglL2yPe2JDxJ+AxMLbsZ7Gy+hR1kgh+MG/qm2CXX9T2HTpk3WSoIgCMkP4z8KFiwYp/ggHCXh+t6ACBAhSWHxsbig2wbdjUZ0dCBnZmfbo40i9EhARoZDsEyzunHjRrz00ks6o9CAfK8g8KtMgCPSWkthqxMyXYmR3Gpx48VA0yVAq1+BO9Trj4etFdI5Pv4B8H/VCsRPo9BVidClh8HY7AVLCtgjdiAi6dzP4juWnUddTyWzWTMZGP7W18oDbL8ElFOHOUj9sHfOcRQ//PCDcwVBEIQ4CIuw/TYnErpUMfNhfKAA2far+pH3AkSACEkGA1GZ+vKFF17A9u3brVYbn/lj51gfXF76BLqGxKwPkDd8K67t+ylD+mj/9ddf+pi89957+OCDD3Ds2DGMqjQFjfbYHPZdsYmQN2sDq+8FVrUHVtztnBarw1Qv9oQa6YKI4LiDpFMLukm9+OKL2mXnzjvvRHh4uD6Ha9eujZElirDmBd1HKa55H7DK+dChQ3XBxc2bNyMy0v2PWJaOQ613t09kGhyISG2eU7/5c/YBfkqNnL2hRAmr8G/+3VoqCIIQO1ky335vDb07KleubM3FDosRHlc/FzdupI14uuREBIiQZMyePVsbYO/U/xzfvdfXar0JjbBZ6rf/6RZWg50bZzH00So6uDU0NNRqTP+wfsJXX32FqfWmY1ix1zCk8FB0vPRA9MhPrHiomM6e3A/vALIFAFcSl7E1zeAXfA5Y+JY1l3agoJgwYQLeeecdvHftfSwv+Qfu+6ED8IQP3ov8HCsG3YvXX39dVydnADaFN0f/7rjjDl0Hg6lo+5ydjazzB+PAgQMYPXo0XnvtNcybN08LGfMZK6clnQAR/XErjHPpWQ46s1y7pcBTfwMvN8hlLRUEQYidKEfM5B2JgS5VBb6YZc3FDjNlMT/J3r2eCxZmFCQIXUgy2Fs8seZ78PdzYMR8YGA7ZSTbalr0/xJ4VhnVlYtYDW44fi07ZuxojtHTF1kt6Rsame+//z4GFhhktSSSP6xXG81+BlaqY5yeYe/0zmzVcDRnFXzzzTdWa+rz999/49y5c+j44wNWi2eOBjtrm+QKtBo8kbckNmatiUW+dbRY4aO3/5EJKBwfMRoPMsL1kFy8u0M9W64DOdQ58vf1hV+t9giocie6dOnidQkQBEGIP3t23EDFqkGJDkJnOnBmevwkuwMt4/qNUFDuVDwHzFW/h127dnU2ZlBkBMSL4DAgi5Mxvz9TaLLnlu5ASQUFSK9FtcAinr1bA68oe3Kb2vzCzcCAr4FO9WIXH6RotquomnmzrsicEeAISMCe+BWEixWX0RAavbmU0ZveebI80DZqO5oEph3Xu6tXr+okCffNj1t8kOJZ4yE+yPnDqHtkAUYcGonxZ97G22eTTnwQfx9njFAjpd2bKzHSQk2t1fxdvwGTd6oftiRO+5ue6F8VGFMXeK0G8Gr1KAwufR6PPPKIdpXjyBSfha5pigVBEPLlu73KwLS72NlE16r44K8mjoLEFojOZxULvzKu1BMcaec6aWSMwS0yApLB+ffff/Huu+/qCsfVq1fHfffdhzx58gCfB+LkhXB8vi4rHIG5gUq3ukzZYY+tcY3KnDkzgoJi3pTBwcHa2N66dSuGNtmKZsWO4+xV4PddQJFcyigqq26seN6AFDDDVrXE2I/Sv682g8+2z2qALrWTqCiaNRLywlqgcQF135R2zqdnmCZ29Fb1WqgqWvefiLvvvttakvwwVumzzz5DQEAAihQponuqGLMz9vrHyBd4+8GHKc2FMCCPixi6pNpm7QE+2w90KumMKRJisqtIK0y9UEGPVvr5xfNBJQhChoceWD5KFSR2BGTu3Ll45plnsDNrSLx7/J9TuiJ354fx5ZdfWi03YQcyO0yY0IbkypUL8+fPR8uWN3sp+/Tpg+nTp+v3dAdmLShm20xriADJ4Gzbtk3fMPeev1/dSemnC3T6nvbo0GtmunePYPxH2d2PoEEZqyEJuLHcmREro9UH4YPo48ztUKB9by2UkxNmtGJudoryLtvHINOV4zh67oouDsgRDcYOZEQ4EvL+LmDn/4BAGf+OwQq/6nA8/K7OTiYIgqDhwOhtCJDhw4fruMCFJ7ZaLXHzdjDwRziwPTymef7dd99ptywmOGFH3fLly7W4qFOnjs6uSWjz1ahRA1myZNEFWBmr6OPjgxMnTqBAgQJ6nbSC/AR5C+lIfJA2DUvhzz//tObSJ+fPn9exBEkpPsiOss5UqhkNpk19MvQ3bPzmfZ1JKingA5pZqOwwuO/vEQ9qN6juy3sg02llkYdc0cKjTPaMKz7IS1WAdxsAPVdZDUI0LXz3Y/m04dacIAgCk+dYbxIJXbCqVFEP3gRQTgmeg+pzXccHBg1yxpLS3b1FixZ44403kDVrVi06DBQdhN4oHC359ttvdQKgt95Ke8leRIAIaZIyecOj6y+kFyiYGD9Ali5dqrMoja7+oZ5PSuqWUjduXmDNWashIxEViaFBK/HugKdw9uztfUE+lP/55x8tOPhQpnsNRz6GDBmCF8skkUtcOqRDcWD9OfW6zPkqOPELvw4f//gE8wiC4C3cbhkQumEXWvC1NRc/WAvkutIerjYQXYQJ07sb6DLq63vTlGeHW7Zs2XSxW3LPPffo1zVr0l5FYxEgQprE3+GMKUkP7Ny5EwMGDNAPi169emn/y8uXL2Nc5fHIFZQ83+HbPsBTm9VnX7IaMhCBEdcxLt9G3bvD45hQmE1rzJgx+PzRmnjtwOvo+nM3jDk5Fh3/GYB8c7rildD5Oi2rN7Ovk7Pi/kvrgM9jljTxaoJ8vThSXxCEW/BjVHgi4cjDvn37dFB5QqAAIRQvdn777TfdgcYEGoxVfOKJJ3Qgeu3azsA+Fng+deoUihYtqucJR0gYJ3L4cNqrXiwCREiT7DgahlKlSllzaRdm0WFl5fFVJ6F74a/wxRdfYNq0aXgwuIu1RvKQIwhYMQh4Mv5upemKLOFXMDrye52hiK5sCYFuVwP3voa36zq0W5eheKYw1M1yBXekLTfYVIPV0P9uD0zcAby83hmozuKWNX4Chjrdib2OUJ2DRhAEwUnUbYyA0BOCyXt+DlXP1Gvxn94KVr+B6seLhYvtFCxYEGPHjtWj+nTBYt21wMBAXa+KnDx5UmfIco31yJcvn86IldYQASKkSTbuu4omTZpYc2kTU2RweInXnRm+Tv0J/NoK+NRu9iYfBXMCbaoCU9N5MUJP5Aw5hZFRP+rAPwqRKVOm6MDxQ4cOWWu4h71Bx4PTRG6NdMHm+4GKOYDL6jr6ojmwtSNwUb3vm/ZG7JMdf10CTBAEwUngbYyWm6Kzl9XP0RElZBIyFVHWObOLuqNixYp65GP9+vVacNDrgnDEhWTPnl2/Glzn0woiQIQ0ydnL4TotalqCBYU+/vhjLTzoT8mh0DdqzrWWKiLUw+JUyqYOHvk/4Nv16o2HqunpnbzXj+G1/cMx+vhb6LH+Ffh9/BSaNWumj72BBQM5z96ixYsXY/Pk3sjn5S5WCeW5isCg6kAlJWrJzMbOpADPrwZ2J9wLLt3B7GfjtwFVS8jwmCAINm6jPzF37tz69Sv1fF2pnq8JmTJnCYh2rbJz4MAB/UpRUa9ePZ0Na8uWLdoV3Hwe3bDsnD59Wo+UpDVEgHgLWYpZb9IHUVEOnQHixo0b2teRaexSE+bZZhaJChUq6AwU//33HybWeBel86duT7u/uoOzqOfKGdYjyqAixJAnIAIt/A+hfOQxhKz4CJs2bdKV5jk60vfYFHRY8RwKzLwPQ2sA2TJAkcbU5r1Gzmxr9y5T4juD1uh7e7uzYGPuL4G5B31QNHcWa4kgCAIzUaWdh9/s2bN1cLm9gHSrVq30K4PPKUpy5syJ48dvFvalHcWELoULF7Za0g4iQLyFLkfV2U4/GV4qlimCV155BZMnT9ZDjI6/HsX4AR1TtKonb1oKn/79++tArrGVxqHJf00xo9FMdI/sAZ+U8bSKk2eV8Bi7yJrJ4CKEsFDlhMrnsWz6CJ3jfNC5WSgWcENXFa+fDyiVzVpRuG26lAROXlcCPO3FLyYJdxUBRtUGTnQDvuhRBzs2rrWWCIIgAD5pyEp++umn9as9o5XJvGkoWbKkHvEwSXzYWUpXsPLly+v5tIQIEG+i/iRcKf4skC3tB3ffn3OuNvSHFB6KVkdbo2P1a2iX92cMevJOPSqS3LDY0AsvvIBixYph/PjxuOtkylXnTigP1gfW2ctmZHARkt3f2SM/MGIhJpx7R9fuEJKHHZeVwK0I9HBmdMxw1MqjbpdCQLC6nqZuC8dDH6+zlgiCIAChKWBvxJd+/frp1zZt2uhX8umnn+rXRo0a6dfHHntMv44ePVq/0kOAPPussv3SGCJAMjj58+fHwoULnfEK357HzA1lMXLb4xixugXeWHsnhv7ZBM8vqov39j8C+Ge1/iptUqNoOPrX+gsDezbDmTNnrNbkYd26dRhadwXqbKuLwK/SfkCBrw9w6bo1QzKwCCmiLtMtF6wZIVnpVALYlvaSpyQpPxwGOi4HShcpkGaDNQVBSB0yBaUdt8yBAwciKCgIhQoVQt26dbVnBtPrtm/fHmXKOCseU6Qw3oMV0vnKQoQcFenYsaNenpYQAZLB4YU6c+ZMjBs3zumuMmgQRo4ciVEz/8Dgd3/GmNkrMfO7Dajfvh/G/F3L+qu0S5FcDoxrtQHjX2qLHTt2WK3xh2nqeGOOGDFC38x2X0k7vKlLZE1ekZOUZFUa6aprR00GFSFlswF7vCAwOi2QxR8Iy8CJoZh6eMZu4PceZXD61AmrVRAEIe1RvHhxbZswFS8D0Dm99957MWJkKTpo1/Ts2VMHsdOTY/v27dbStIUIEC8mU6ZM8LECGTh8V6zRs1h7JO33ANLYnnDXVvw4qasuzBMf6LY1adIkPVzZv6ASYGXewJu1v9LVyo0PJX0mWfyOubWZUSJXOopHLZMf2OXOfsqAIqRqbmAvg+6FFIExNd/Fnvk43XEtHBi8AaimrqWcgUDrxWEY9PGv1lJBEIS0CWt8MC511qxZ+PPPP9G3b19dDd0O634wY+fatWt1+npWRk+LiAARounRowfmbsxlzaVt6HI0rPlOnPilt84MERvMl/3yyy+jU6dOOqYkWyZnl25Q+HF0rhWMf/75R+fPHjp0KLp37657FWY1maPXSS+80BYY8DWzh1kNGRj67e8XAZJifNrMmaI2I6Xj7bEKOH0D+PMU0L1iEKqXyK/jvQRBEISUQQSIEA1HQ/LVcWZZSC/0rLkfpY6N0G5VpgiPHQ5X0tVqZOWZKPVnaavV4IPf1x9C9erVdZzMPffcgzIry6LaxurOwoLpiEqFgaK5gR83WQ12MtgoSNEsSlQ66zsJKQB/JH5RArfTCmB7BogH+WAvkFXd3580BV6tAezMXh0vF08/7paCIAgZAREgXkhUVJQemvvmm29uSWvLlLfpjdaljqNLtsno3bu3dqni0OOXX36pRzQoLCbW+QAFctyavnfZqTooX7aELnjIVHU1991nLUl/dJ/lfO1U1/ma0UkrKZC9hXxBwB/tgJfWAU2WAOXnAdfTYW2QUyHAqtPArsvAsH+BQRuARnVqovKcm3n1BUEQhORHBIgX8ffff+tAdAahs8ZF3ut/a1/Cgwdv5nD19/dHWDo0LCrluYBZd3yAPrkGoe2lJ1H94KMYXWEc+mbvh2zKeHLH4b3/opLPn9qP8vLlyyiQ1Zk3O71xXe329uPALwOsBndk8NS8QvJTQN1Hy+5Wz5H2ymjPrwz5dDRoEOkA5uxzBpyzyvvGDsBbdYC376uI1oVTrraQIAiC4EQESAYlODgYFy9e1BPL8g8fPlxngKL4YKD1fRceQBv/WXi7ZxE9EsIq3wy+Xj9/BA6eszaSDmFV8GJ5gOrFAL84ru7Hmjjw3Yr9OPJlS7xZzpkzOz3C78zAfG9CBkBSl+PXgeYFrZl0wNcHgUJZgDp5nZm9yJqzwPBf9uKJLzbeUsxLEARBSF5EgGRAGA/B1LvfffednubPn69zQz8YMAq+X2YFPlXmmyMSiApD4JbBGFJsFPqU+Agtw8diXj+gYiFrQxmcAD9gzINAjzushnRMtaLAnL+sGU9koFEQP3UJsxihkHoEpZM4qVD1qGPdmK1q4igI0wr3XQOcvQGMrOnAyIdb4fPPP7fWFgRBsOMFmV1SCREgGRC6UQ0YMEBXvnw203PolaU3CvxcELi0HYh0U9VTteWKOoRSgXu1US6kP6Y9Bny8ypqJjQwiQoplAXZdsmaEFCcyHf0mf/If8EwF4Gq4M4Pa8H+BIdWBDsWdQvaThSvQsGFDa21BEAQhJRABkgEJCQkBvszpHOkQvIJftwK1S1ozXkDBzMCha9aMkOKklyQAIZHAkWAgqz9QMptzvzlyUyyrc/lYdd+0q11GVxUWBEEQUo44Bcgff/yBbt26oXnz5njuueeipyZNmuiaCa6sXLkSZcuW1aXhT58+bbUKKQlL9SNcCiV4E1+sBp5ubs3ERQYYBaEAOXndmhFSnJB04v727g7g2QpOsVpaCRC6XwUrUcIMXkM3Aq0KAw1qVbfWFgRBEFKKOAVI06ZN0aZNG4SGhmLcuHHRU69evTB37lxrLSc//vgjunbtig8++ADNmjVDnTp1dAC0kLJIQKX3ceQCUKO4NRMf0rkIYS2QU268CYWUoWF+4KubyfPSJAw8r57bOfKx5zJQPgfQo6wSI+rx+KgVL8XvsPbYVVy4cEF3mK1fv14n4xg1ahRefPFFnbhDEARvRhyFkos4jyzjCbJmzapfc+fOHT3VqFHDWsMJi8Cx2vRXX32F1q1b6xoM999/P5544glrDSGlCAgIsN4J3sBHypgqW8CaSQjpWISUyw6ckBGQVOPtes5Yiq1ptDDhytPApTBnnAdHO1afBUopIXI6RF32hZ0jaDkDgXNKxH40dRJm3ZUfPzxWE+emPIqWv/XC64dGYmzudejTp4+1RUEQBCEpSbS0K1GihPXOye+//47s2bOjZcubVs2wYcOwb98+Z0yCkGJkyZLFeid4A8t3AL3vtGbSMKW+Bxovjjk1+xlov9Q53fmLs63tbzfbPE2DNwIb03G66PQO4yiW3g28pkRIWoOjHctOAM9XBKbtBh5fBbxYBRi/DXhvlzN5wc/HgN3qtUUh4MMmwNDqUehd5DTaBexDqUw3dJrnA5vXIO+O+cCiMc4NC4IgCElGggXI0qVLsX//fuTKlQsdOnSwWqGLuZUrV86ac1KsWDEtSjZv3my1CCnBtWsSnetNsNBiaGJ98lNoFORoMJAvE7D63pjTynbAkrbO6fd7nG1L77rZ5mn6Ta1TILO1cSFVYEzFxTRSu3OxEhSsbN5vLfD5fmB4TWDCdmfdj04lgGf+AfZfBTqXVKKkEXC4C/BJM2d2LFeuhAOj1E8WR00m1lcNS8YDv7zjXCgIgpchLljJRYKP7H///RftF7tgwQL9Sug726iRerK7kDNnTuzYscOaE1KCbNmUZSB4DWXyAweUsZRoUkCEPPg78E06jzsRbiUiDaTjXauufY5q6Mrm9YBupZ2Vz0tkBcIigYfLAHOaAFVyOWuCxMY1JT4GbwD6VAK6l3WOlHy45QoWf/s5Ll++bK0lCILXoJ4lQvIQbwHCXvVly5Zhz549iIi4tbuVD+fy5ctbczcpU6YMtm3bZs3FxFTq5hQWlka60gQhnVEyH7D/jDWTWJJRHPRaDTxWDiib3WpIImhkCqlLXAZ9csP4ji8PAAOqOSubD1HiYfMFoOsfQLOCwI9HnJmvKuRwjmysOAWsOg38rl7ppvWHemV9EMM49VP1ei1ghxI0dC8ro67ZNkWAnKe2YnqXGvjwww+tNQVBEITbId4ChFmwDhw4gHPnzrkVIL6+vm6DnzNnzux2/TNnzmD8+PHR065du6wlwu3icIhl5k1UUQbSsTQaDLz+HLDvirNHOanxlTI3qU7FnE7DP6XhyMuPh4HnmX66ArD3MtD6V6BIFqfoOB8KTNwBnL4B3LcMeFWJCY6I0P0qQj0eWYAwdybAX712U2Jl43mnIKFb35JjwPdq23S/qq/EPV3NmioxM7ToEeyZ8izCxrex9kIQBEFILPEWIHnz5tWVtVn/Q9eZcMHHxwfXr9+aloajG+5cggoUKBAjrW/NmjWtJcLtQrEoeA8VCikD7JQ1k8bou0YZc8kUIH9JLvNUZ3IDZ+xFSpN9LtBjFZDFzymCvjwIPFQauBEJvK5+Sla1dwqIJgWAh1U73bPogrXipNPNKk+gMy0vhcXitsAvx53xLPcVA/4+A0xR38sVjqRcV9t37FgOPKl+Ot/vZC0RBEEQEkqCY0CKFCmCPHnyWHM3KViwYLSrFWNETC/8kSNHRFykMOLO5l1kUcZUoD9wIdhqSCN8/B/QWBmAudT+JQfZJNt0qsN0tuHKML+gHjkpVRiSoxmPlgGeq6CedepnZsZup/iY3QQYUQuoqX6eKCaGbwKqKtGRNwgYstGZCIFugIXUPu+9AszZ5xRPI9R6+dU6FCil1fInyzn/lu38LP4t3bFYNf3FysBPR4E3NzswcvZ8vFLdFyPvq4433ngDH330kfYQEAQhAyEj7clGggVIx44dUaVKFS0wOOphYAD66tWrMXXqVDz00EO6IGFUVJQu8FS9ulSaTUnq1auHH3fkteYEb6BXKzV9as0khj+s1yRk+i7gnXrWTDIQmOCnl5AcjK6jhOYi4K6lQOffrcZkYu4BIIcSnnXV4+21mkA1JRr2KDFROae1gmL0FmeVc1ZAZ0reKCVSJqjrkBmwWJiwXj6gk3r/UhXnyMgbtYF7iwE7Lzn/lvEh/IzmhdS8WsblTOl7T1GnYGE9EWbZGqnEzjv1lBDJvx2vHxuDVid/1MV5hw8fjhEjRmDSpEn4/PPPdewkXY4FQRCEmyT6J5xVY+3cfffdOHr0KFasWKFT8taqVQuffvqpFipVq1a11hJSgk6dOuFIsdex9pj6dRa8gm4NgNxZgaqvKoMrDWQmIhyh8E9GkcCedyH1aV5QGfqdgG0dnaMIL6y1FiQxDCJncPjFUCW2KwFfKTHSTgkHxm7UXahExDKg6RJnoHklJUhYjJCjHQ/ELFnlFlbW71LKKSw4vaDECeNMOBLCdL7LTjrjSphlq4ESMLcQHooyBxbjxc0v4c1zUzAq2z947rnn0LRpUx0bOW/ePIwcORKvv/46vvvuO+uPBEEQvJdEmwcUG3ZYGZ2B6KYGRdmyZfHKK6+gbdu2ul1IWV544QX84T8ESw6oX1XBK5j5OPBMS2DMYqshviTD6Mem80AWf2smmbANwApphDdrO4UCA8CTGqbE5cgEs1JRdDDeg4HovZUYoVhgdqumBYBHSgM1cwPblVjpGA/x4Y7MfsDdRZ0jJMNqAD3LAe2V2GFWrDi5cRXYuQxZ+2ZD6TfKoMUnLfH82l4YeXgU3vBdhDVr1lgrCoIgeC9xKoNDhw5h7dq1OH/+vO65MROHl12ZP38+du7cie7du2PChAkIDg7GO+9IAafUYvDgwbhaZRwm77wPjpzVrFYhI9O3DbB0uzWTivRfD3xwhzWTTDCQ+LGVwCUJeUpTfNLUmYlqdxKXzaDoYCB4iBIedLuqndeZyepIMFAhp3PEbaESKSxEeC40fiMfKc3VgjVwbcUca04QBMF7iVOAMIVunTp1dAYsO82bN9eCw07FihVx8OBBtGjRAn369EH+/PkRGJhMEahCvOjWrRuadxuFvkubY8H5BxDpSOZuaSFVMS5P8XbDSobRDwYjB6j9oFtLcjKvldMvv3LMx5CQBmhd2BlTkVQw8HvvVWC/Eh6z9gAdit+s4cHRjzsKOAPMdzzgdMtitqs6t+ZKSXXG/3kUo3/ba80JgiB4L3EKkHLlyuHxxx/Hyy+/jC5dukRPvXr1wgMPqKe9C5kyZcIzzzyDJ598Ejly5NCjJYMGDbKWCqkBBSRHpHLWfQmP/VAbJy6J70pGplkF4PPV1sxtsPUiUH6eMu6WAI0XA4+vdNZbiAumRL2zkDWTzDxSxln7QUhbUHyUvDX7eqJgnRHGe3BE5cwN1jkCNp93LuNIy5DqwBIlUF5Vr+/uALL5A3lY4yPOX7eU5YojE7JmzqQ75gRBELydZH1EM2Vvz549kT17fBxnheQkS5YsemRq3PQfsOhwDatVyIj8ry7we3zqenoY/diuhEe/NcDDfwI/tQL+aQ+svhd4SgmbQRudhd1igxmGvlEiJL6DMLcDXXLyKWNTSFskVYYyjmQwtoNZrwoHOet6MECcmapYBZ1i485fnEHi3xxyipTWRZwxHMdTKC1wfNl6JhRVj/4MvBh/dc409vbq68wquWjRImzZskVS/gqCkK5JVgHCCuc9evTASy+9ZLUIqU3x4sWx4ZqbKltChqFQTuBEIiqjn7sBNFf2Eese3FnY6c7CrEYGZjv6UQkSLuu5ymp0AytHD1Ea94HlVkMywtoOjAkQ0hasx9FFCdy2v1kNiYAjcHSzOhECNMoPbO7oTL1LtzsGhzMgnTU+Gqhlzyhx3K000L8q8MEeYPpuZ1asBUeBSGdJqlSHsUoFWMP3ilJUT/gAffMAnz7vXGjx22+/YfvDORA15ym89957GDhwIHbt2oVvvvlGT6NGjdJ1uBibOXv2bAwYMABnz6ZCKXpBEITbJFkFCF1/Zs6cKSMgaQgmBmAVeiFjsfYA0GwMsHgz0HEKMOkRa4En3Ix+dFwBvKu06aI2zlEMTwxQRh57mN/daTW4wJGPMCUKTinDMbmh3z972zniIqQdWGX8QGdnfAZHqRIKCwl+vA84q0Qx0+I2U+LXTmZ/4FoEkFOJECiBMa2RU/h+8h9wVbUf7Qo8VR4Yvw1o+YteJdVhCuEaua0ZEkyFNUuLkcPPFsOqVau0y/Ijv15Fr7fnoMGqEdizZ48u7MsaWxzx4IhIg1lN0PHHBzB433CMrJ8Jo0ePRmSkU4X/+++/eh3imipfEAQhLZGsAkRIe0yZMgWdOyvLQMhQfPEP8FxL4L3lwMSHgGpFrQXxhGlTWxV2urrEhxmNge8OWTM2mv0MtFDTrsvAinusxmTmt7vV/uxxjtx8KPG9aQqmrWX2qoTyhhLSBYOAl5XYze0mj8kCZWO3U9d4ViVEPm+uBMhuoPtK53VXMivg5wP0qwz83R5Y2S5tFDOmy5i71NRbLgBT/zmOz59qhoOLP9JFFSfWU9/D5yIO79qCTBu/xahCe3RsJV2weqjvyZokiAxH9l/H4ulq/2LYsGE68cu6det0RfbFixejcWN1kwqCIKRRRIB4GU888QSWL08B3xghRWlcThnhvwOL+isBUMlq9ISb0Y8lx4DB1a2ZeOKvrDr2cJMLYUCHZUAbJWJo8I2r6/TPTwn4EPtDiR1ftT8MWGbAfFJmYBISD88Da3MkhP+uOIUwRzI4kuIKRzMY81E4C1AzjzMNL8XwD3eqtszOddIa3Gd3dWt+Pa4mJdDeqe8sckhXsq9bOlMK011rf2fgkyZRyLnnFwQ+lwnziq3UIovf2VA9cBXGVZ+GqT2z4fnnnS5dLAb81Vdf4bXXXsPPP/+MJUuW6HZBEIS0gggQL6Nw4cK4ceMGLjpSKE2RkCI80ggYci/QYBRwMhHGd2hkwgUDq1EzQxanTiucwcH0/U8txtQBZjdxxqk8EUuMipByMGsVhURCYMwHdW0FN+KD7FLX92f/OTNjNVePsUf/clZHf2GN8xpIKzEfdjaec3G/Usw7DJxWx2dQNecITc5AZxyL0SkU1MzmZSdvoAOb7wdqu6YYjrgGv51vY+vbuTFt2jTUq1cPDRs2xKOPPqpdbhm0zliSy5cv459//rH+SBAEIfUQAeKFsKbLkNX3IzSBhoGQtumgjP/v+gB3vwNsUsaNWzxkvqLLSkJ5WBlL6+5zZsniCETbItaCVKZgZiDIL3GxB0LSwlGJjsudxQHjC2t7MINVHQ/ugH+fASrmBA5cdQpfCpUcyngvnV2JkLVAcBp7rjEQ/u3tzuB5A78fR4ceK2s1JBF5Ay9hRLsL6BraHfizGypXroy6gb+hb9+++OGHHzBkyBB89tln1tpOrl27pmMDBUEQUhIRIF4Ie8T69++P578vgRvqx17IOJQtAKx6DXhqTjxT8VpEpMFe49uBIkTcsFKfWnmUSO3gjDGKb2V01nXhiIana/Lf884kCDy/MxsD+64AE+o5EyhwFI6B62kFCg3u77ctY8Z/MDj+lWrWzO2gtmunaG51DNqqN1HqwX7oW+BTH6UwDuk07LMmDceD9aFHwAlHRd566y2ULVsW/v4p5C8pCIJgIQLES6lUqRKqtOqLE6GFrRYho5AjCFgzHHj1e2dGrONMycuRDw+jH4QjBhkJVsMep4w8IfXhjwxdo17d6JyPi79OOavoU1jY4YjWwA3AHiVkimV1uisx+QBdBxkLQpial6mZD19zzjO19D9nnO9TA7pQXbF18jBlNIPOb6hXxlClCHs/wIqh/jpO7LnXPoHD4dBB63v37tUp8llUmAWEDVeuuBx4QRDSDO+88w5KliwJHx8fPRUtWlRnyTMcP34cNWvWjF7u6+uLtm3bIiQkBdJSJhARIF5M69atse2MrdCDkGEIVEbZaiVCnlaG2f/e8pwy15DBBkDwhDK2iikj9rGVVoOQqrRXgpACgi5TNL49wUrmdK86cR24w6Vg+JtbnIKCownMKPXTUWeA+8I2TuFB+PpACWedmuGboDNGMWA9tWBNEu6PYYgSUIeUOLocBnzvyU0yGWhbVR23PsB/Y2/g07bf4K2GC9GlSxcE/DsAgYGBmD59Os78OUzXGnnqqacwf/586y+dhIaG4uBByXUtCKkJi5CyNtC9996LefPm4cUXX8SJEyfQvn17REQ4fU95L2/duhVVqlTRCShY+23ZsmU6xXdaQwSIF1OtWjXsOJzGygULSYM14tGhuDNOY8dFp3+8O1ggLSClemNTEGYWYs940yXAFfUdhdSF9WUeLOWsXM6Cl61/Be5fDjRcBGT7Qp2rn5zFBxnj8RgFZFbrDxV031qt2ic1cI5sMf3u73cDT5aPGb/EQG4a9p2tOjb/U6+v13S+T2kWKYFEdzIW8CTM7hWgfnE7KkFSKHMqxqpEhgIX1UH81Ac7fp+F3z4fBv/1fTBNnYuVK1fiu7faYP/+/Vi71vnAYHFECpOePXvqeUEQUgeKD0LXyf/973+YPHkyHn74YVy6dAkrVqzQy0ySiU2bNuGee+7R2fBIWsyEJwLEi2HPV1hGc/73ZoyblRtXq4+aOF1B6IvvCttoGGZEWDSRsQGsT7JK6rKlOo+UUULiXuCvdsCvbYEpDYG1SiD3VIKDouPjpsCbtYGqtoFZumK9v8sZE/LWFmcK2jfrAP5ufr04upLFD+hb2bmdZytYC1IYjnKsPwd0sd1X5XIAjQsALyq7/mSIs3MgtamtBNofQ4C9p4DF385EhUvTgPObdDrfP/74A7///ruOFzxw4ABatWpl/VXcXL9+HVFRkgVCEJISuk+Sn376Sb8SJpogLFRqh65XxM/P6V9t/jYtIQLE2/HJYM7/3ogH0eHKJ8q4+/7QrS4w7Kll/YGMSv18TqN39Fag9xpnilch9aGAYPVykjeTM/DcDn8uZ+x2Xp8UHMwixRGFT5vd/DtXvjxwMx4kNWGK4CE1rBkLBs1vUDbCUNXO+ias85EWYCKSn7epfRt6wRnA/sEsnHquCOZ/MkPXE3moVT3tgkWjh1XXR44ciUGDBmlRcvXqVedGbEyYMAFvvvmmduUSBCHpWLp0KZ577jk8/vjjej4sLEyn3Sa1ajlz4Nepox6WirvuukvHhvTo0UPPt2zpkrEiDSACxMtxlHFenEI6JJ7Cww5dVlgx/LcTQF9ljLOAYG5l/JmCghkVZiD6RRlX1XIpQbIQGKPEiJDy0A3p+dXAdCUsDIyH2HRBGeS2IoIcIRiwHqiszhcL+E3cDjxezlkZnRmwPLFDGfkcZUhtriuRz/1kzAqFFIPiv1CihCNyc9WrPSVvoklCeyLQHFPreVIu8CrWdM6uxUbO/EXw7rvvInfu3LqwIduCgoLw0EMP6Xk758+f18GujzzyiF5fELyZo0eP6tchxxM+bbsarkW+HcZzzJw5UweXHzt2DOXKlcPp06f1/caYD/Lggw/qrHYcvbzjjjuwb98+ZM2aFZ06ddLL0xIiQLwYDsmdOnXKmhPSBUZ0JFB4GDjScfAqMEEZdE0KAp1XOF2TWKvAG+hdCdjYwVmsrsEiYLkSYkLyw0xUDAjvtxaomMM5UjF4gzPofORmIH+QOjcVncb6nH1KbKh1QyKcle2Z7Wp0nfhVOefICN2fUhOKrBJW/Mor6jtSSNEFMEyJknzqe1KENLPiQtICQQFADh5b12fKcfWQeNIXXXaOw7AqoZiaQz0sFr6lfc1z47rOrGPcPAwUHfRBZ09tv3790mTmHUFIKYz7009XfDDrQsImxrZdvMgUlrcybtw4lCpVSouQl19+GXPnzrWWqGfOK6/ogPTevXvrTHccCWGdnwEDBlhrpB18lBGaJhzDGEjz9ddf6yC4pk2bWq1CcsIfkvClHXF3pVT+xRbck0iRkVBOXge2XQLuSiOFBFOKa8rAfewvZfwq42tWY6tRSHJeUqLjPyV6mZmMmbDWn3cGZm9X1xyzXVF1rFICpXVh52gIU9VScJTN7vz7hLBXGf/MtLXtgZsVxVOScPX9XlwHjK/rjFXpat3DHJXZexmokssZiH5MLWM6XgrhAw8mrhBoUo2AhKn7oN1wJcbvthpi4UKo+q3eVgwdcp7B1dLNUPzunujevTsOHTqkf78pOBgcS4Nn6NChugBi165drb8WhPQLDfoZM2bgyJEjeiQiPqxatQrNmjXD4S43OyXiS41FAbj36QEYO3as1eKExUTHjx+vSyksWLAA5cuXt5ZAB6OzE4DixGSto4mfPXt2PWrizmUyNZEREC9m+fLluKuiiI9Ux4xouE4pROEs3ic+COtHzGt10z1GSBqY7OAb9dvHYOuhG9VxDnAKj3lHgJ3KCH+pMrCMLoCVgOmNgGlK/BUMchrp1XMDc5snTnwQVkWvnReYvc9qSCGYSe69Xc7Uv33U96LLH1PwjqoFdC/rrG1SMhuQUx0LfkcG4y9uC+zvnEjxkYSs+8EZkxIfWNekTPgxbDwbpQsaUnywF3bKlCnou38MBh17B/un99UZtCplDdXGFzEpQgVBSDyMyaL4+OCDD7Br165o8bF582Z9P5oaPsYdi1B4VKhQQceLpDVEgHgx9BOkf7WQArgTGGYSUpUlyhCcd8iZFnbxMatRSDTs9V+qBAaNVRriNLA7lQSerwg8qgzvPkqYMACdboAjlMHe/S+gkBLBkUqk9K+qfpRu85k0tg7wiRIgSVlngyMVrrCNma5eV99hphIbFF50v2IRRYqP59T3ZXa5odWd7+n+x80wMxezY1XO6T6TV4qiztXKM0BdJdriy2s1gUn1IuAfGKjnmRp0/LVZyBZxFVmjrqNz+N84+clAVCxdUvfWzpkzR3s4mDShgiAkDtb+KF26dHSguYE13eyZsVxd68+cOZMms9KJAPFSLl++jDx50kC6mIyIXVyYSUiz8CHIkZAvmzsFSJ0FziJ3QuKY0RiYWF+Ji1rAcGWsjqrtFB+Me6ikjO5AdcBpuDMbm596z+DyT5sCDytxEht0b2IMCQO7Y4P1Q1ickIHrV21VyBMC65SE2rLFPfOPM1aFYoOvLIrIRAbHrzu/Yx1lwNO9ioY8R9QuhjnnDS9VUUJXXVuMfUlrrFEC5L5i1kw8oMDKrbSHT87Cej735m/gExYz1iNvYBTyb/8O/zv1Nd4f/waqV6+OWbNmWUsFQUgMLBBK16p69erprFbr16/XldEvXLigg81ZFT1HjhzYsmVL9IgHCxWyOjqrp6c1RIB4Kdu2bdM/CsJt4E5ocBLSJQUzO12C/rkXmLPXaYTSrSa2yt3CrTAQnAUBPTGoGvC+Os4sFMkigXT/i8+oxwfqnDxWFnhutdUQCzSQGbR+Ng6xwlEMComFSnBG2UY5+Hcsisi2qeoa6FhcCQ8lqJhFzhjgFB6scs6q7J/9B/xPvWeMxMfq/SvqO9rhKBDrkmzpaDWkATbPA97eBvx7wemGmVAurV+EC4/44HiwAwddPHmHqJ8WnquAqDDcVa2YDkh/7733rKWCICSGbNmyoXPnzjrOiu5YDRo00COQAQEBul4Pg94ZlB4ZGanXZQB6sWLO3gVmr0triADxUrQAOdjdmhPiRISG1xDkB/zU2umaxUD1e5c5q3czk9FXzri+tEPaS+0eJw3zA7XzJCxInIKAdUL2XwX+Og18vj+mYHCFi3juvlbny91qFApMh8tU1PcrcZFLCYqBG25mg6uWWwmdf4CX16tDXMhZRLCPWpexK0yhawxupq/updpZvZ31SrYo0cK4D47yuIP1TpKE2z3v6vnVTU17rgCTlBBMDHdkv6JdzygmGXvjjva0fXIW0kHp9E+X4oSCkHhYX4fJHeiKxcrmbdq00dXOFy9erFPtkuHDh2u3R8aBMEtd/fr18fPPP+t4rbSGZMHyUkaMGIFRZd6w5gSPiNAQLGhsNl0CvFIdeDAtjGYbI9QLrlEGd7NaOgv8/Y/xJKud6aQZ2J09wCkSupdxul+R+5RopBsUK6rvvuwsYMjgbwoDZtpizZFW6m+uKpHCFMEMIueICYPf6YbXWIkkxm9w5GLDeWdQ/YR6zpEaxnn8fBzoVxn4TAmhULUNBtifCgHG1k2iGh9xcTsCxLpe6A42aYdTyP17v7MtOQjzz4whh0qi9P29cfLkSTRu3BgdOnSwlgpC+iCtZMHKSMgIiCC4gz/SIj4EGwwYntwQGLc1jVVTT4ejIAlh8wWnMOCoR19l9FNUrGznHE2gKPiimVMcUpQ8thKoMt8pFP5uD3xwB/CnWrdXRWclcgaCN1Di4rQSC4zzofBgUDjdo+gKRqOccRxHr6vzvA149V9gjxIwdBczbmLTdjtjWlgs8Z3twLJTTuPi3QYpJD5uB9szjZm4NigdEJu7XFIQGBGCScV2o9+mFzGmjkNnyBIEQRAB4oVw0Iup2QQ3iPAQYqGRMl5fqwHU/slpGAvJD+MzauZxxl7QVcqwUgkMBqUztS8zM33R3OnWdX8JYEFr5zqEbXSNYkD6K+uVkFQNb9UBhqnz2E4JBo6gELpZzW7iFCgvKqHDGI9xdYEeZW+6i9H9i/VKKEbGK4Gy9j7gmxbALCV0OAqTpvHwXItP/E2SQGeLxeNQ7PIuHRgrCIJ3IwLEC2HRKBaqEWyI8BDiyQMlgd/uAoZsVMbu8rizMiULrqMeGXgUhIHiHP1gALidHEo4cCRk+L9KSCx1usetPWvFHbjwghIU81s5M3S5W27gKBfT42ZyFjC+BRMDwmrtz1QAMntYL83h4dlG9zTWJklJauYGNm3aZM0JguCtiADxQiQDlg0RHkIiYMasX9oCr9YA7vrNakxtMqgI2XDO6RblrmAf64xMqO90r9raEbivOPD+LmuhC0lR8I+jBRQpDEKnK1iqkZBnVizrTtwB9LtZsyxFWLHzGKpWrWrNCYLgrYgA8UJ27tyJKtvutOa8GBEewm1Cl6zWRYDpu62GlCA2oZEBRQhdpGITD9suAq2MW1Q9p8sWe/aTmmPBzrgTBqF7yvqUosSn8ySO5dvVsbszBV3HGPAfeekkDhw4INXRBcHLEQHihYSEhCCzz1VrzksR8SEkETR6WdWbNUP+PAU0XATk+dJZeC5VyGAihPEfNJTdEaxsWLpgsbI4oVBhBqtBG5zLkpJ3dwIPlQbmH3Gm7k0zuBMi7tpcYGax0tmtmRTgiBJwb6v75PyJo4j6fpjOKiQIgvciAkTwLuLxwywICYEP0X2dgSnKQH18lTPr0l1FgQvOQrSpQwYSIQzunuLBrSosCiiRLWaKSwagswq5vZL57cL6IE0KOGNDroQrgZlU9TySEvNsi8fzjfVNWLGd1f9Tiuf/cSYSmNQAaBOyBjX9zyQoGJ2F1z744ANrThCE9I4IEC8jNDQUmTKlxV/PFECEh5BMdPkd6F8VOPSgs5DhR02Aacpo/v6wtUJSkRBhkUFECN3cGPjdeLHVYIMVyVlUMIctO1a2AGf2qqQUCXTz6ljC6WrXp5LVmE6h8Fh3FvismdWQQrB2CoseGne6u0tnxfLly50zcfDtt9+iR48eyJIlESXbBUFIk4gA8TJ27drlnQGAIj6EZIA98I+vdBq9dsM0m78zHWxXdd1xnVQjg4iQ79T3oMBzBw3aQ1Zl8uSCNUI+2ON8Xyiz8zW9wurwrAGS0hxU4tyeXcz/3P54x4H8O64HXix0FN2X9wDeaIA9e/bois/jx4/H6NGjMXv2bGzevBmRkUk47CUIQrIiAsTLYAasGqdetua8gHi6JAhCQth/Vdn2vzinpgWBz116k68ru2rufuAeZbiy+naSkFgxkUFESFcPmcMZg3OnOg/JWZelfj5g9j5nsHt6h3FKrPKe0pTK5nx1qGnkZmDakrW4N9MBZ6OCLlZ9+vTBfffdZ7VYPOGDcTXDMMAI0IPrsaJnJfxvy2gM3j0Er+0fjrt+fRq7X2mEQR3q45NPPkFwcLC1siAIaRURIF4Gs4+UCkpqv5A0iggPIRmg8dT9L+Dd+sA/7Z31IOwcvw40WQJk9gfG1LUaU5sMIkLcwYDw5XcDtRcAQZ9bjclASAbpXKdrGt2wUotR6v55sKSzin3YgrEY0LUN+vfvj3PnzuH9kJlo6nNTlFB8EI4inrXV23lK3XOLbEkeimcFHioeiokFN6HRz70w7pEWeO211zBp0iTJtiUIaRQRIF5GVFQUfOAFw9QiPoRk4nSIsxYEA3kn7wSuWfbNpTDg6b+BTiuAr1o4Y0Fq5XEuu22SQkBkYBHCQHVHT2DZXc4e9qSGdT9OKGHJeiTpGXoD7riUegUUmSmO1eer5XZWpn9zUyRGBy3Hu5cmo/OiB+HjiMKhfbsQ9rgPRtTy0RnHWL3+rS3qnjroFC+j1ftx24BwD66NlbLcwJt5NmL0yfHocG0FBgwYgOnTp2PRokVwsBq7IAhpAhEgXgTFR0BACpe9TQ1EfAjJCKtpswL34jbOTEsPLAcaLQIe/N0ZqLz2PmfK1t5pMVg5A4sQQnc4K8Y5SaGx+1/npClmmFpQRNVbAAyq7hQAqQHFe8P8zves1fJAyZhi6NP/gG6lgdc3OeNUmDXrrTpKeNR2VrMfUQt4raZarqY3VVusREWg/MHFmHhpKpptmQx/f3+89NJL1kJBEFIbESBeBN2vypRJhejDlETEh5BCsAr3YGXMLbsbWKNEB187WPUhtl4AHlaGVJokg4uQ5ICFB1mEML3C0QNmaluoRHNqXZccIbQHodMNrKSVPjnS4aybw1GR1Wec4qNiTqBBvph/kxg4Wlk9bB/u+aYduocsxeDBg3H5svtKlRMmTMBnn32Gffv2WS2CICQXIkC8CAagV6+uLKaMiogPIQ0wdhvwQAlrJilIDsEgIsRroGFPt6V1HZwjCqkFg/ifKg+M2QqM2OTMXFYyG7BY7d+A9U7xkS9IiYXcQI1kGqGpH74LQ05OwZj7q+Hrr7/G9evXdfvJkyfh6JMbpX8bjqUT+mF4z444duwYFi9erGNJFi5cqNcTBCHpEAHiRezevRuVdt1vzWUwRHwIaYT5h50jI2keESFegYlbSc0fe0ZeMIh87gHgfyXVvvg4g/opjFi1nvPfHnKOkphRxOQit18oxpc5hmKfPYxpLbLqWJM59xXBkL8uoVBAKNrnvYLzB3dhwt3FMe6p+xDw14eYMmUKZs6cmaQB7VeuXMGMGTPwzTffYOnSpTqNMAszhocrJSYIXoAIEC+CD7aAEPWUz2iI+BDSCHP2Ac0LWjNJQXKLBBEhGZ6CmYFWhZzXZmrB0Y7KOZ1V5PlKtyiKEmaKY3plpq2ep4T7cxWd66cEjBcaWM0ZXzKsBnDq/+ydBXgTWReGP6CUAsWKFnd3d3d3WVicn8UWd3d3h2XxxXVxd3d3t+JSoJRS/ntmbpZQ0jZJI5PkvPvMJvfONAmTycz55thn4Eug6iUqlVANuaPyy5uvPseuJLtR+OI0RIsWTYkkCA0qA/zmzRtlefbsGS5cuKAkwY8fP17xqHTp0kURNHm3tUe2jf9D1OUd8PDhQ2zbtg1jxozBkCFDMHjwYAwcOBAnT56Ur8owzkW47xopC9GgQQPFJXrw4EEULlxYzjKWhE5qA5INlCMngIUHozEoGf1QRdXAsgi2Egj8W3Jqqu4GpudXy9XaA6pmdfM9MPMasKYEcP41cOuDmmBO3BLrEgrDn/KqtEaVXUCTNECNpMDvh8IjQsL0SF2qLr58+aJU1YoVKxYqVKiAv//+G1GjRlVECkFJ7/Q8fPjwiBcvHhImTIh0a1og2qdnQok9V7YJDapZuRK5cTpOMfTu3RteXpYqq8eYStu2bRWP1YMHD5AkiXFuukOHDqFIkSK4XwdIauJvL+umiKjUsitGjhwpZ5wP9oC4CJ8/f0bkyA7ewlcfNpgYjUGx7BljWlB82BL2hDg17/ztJz6IO0Js3BYiw1tcgijs6o4vUCahXClIHV2b4oNYIX4bvU6pFdD+KRKIxamuYOC9Qej3cCRGPhuFthd6YmeLrLi/dhIaXB6uNEekpeulbvjf0dZoebgVqq6rhtzT8yDaswtGiw8iPL6jPk6i/7Px6Fs1J+7evSvXMIzjwwLERbhy5QoyZswoRw4Oiw9Gg1By7ZT8cmAJbC0KWIQ4Ja+DVJ+yB/E9gJOvgGMvgLxxAS93cbglkCs1DjUWTaU6NX5CJ5g8IwJdMqnhW/ueqXOWJrrbd0xOdR+r66bE6Iqp8Py58SKGYbQKCxAXgRLcnLoCFsPYETKsEkYWxogl7+LaQ2izCHE6pl+1fmJ3aNRNAaSPARSJr+ZVdBYGuyNAvQ5/2w/MKKCOQ4IS6OsklwMr4C6sNcpZaRnzDhZVTYT+LQvhxQtx4mEYB4UFiItAcYtJDzqBB4S9H4wG6XUamGZJ7wfDWIj1D4A2NkzuDgo166Ru5vS4UgjcUt5yhQNQe48qlgx5QPShGxCUtB7PQ05YEXqfbm0C0D33EUxvnx5z5sz5r5wwwzgSLEBciYCP8gnDMJaCGqp5RFCrDVkc9oIwYaDcDrWpn73ykqj0bnVhxAd8B0bmstJvxEp0P6UmxtP+C422R4EFReTA2sjfZ3SxLwdVfI18z1tjbKs0GD16tJLryTCOAgsQxnFg7wejQbqcBEYJ44phtAR55bJ6AV3tGO5EpW3jegAVEqnd5B2FTifUxojGeDUr7ATapFfzWuxBtiTAwLJP0NC9FwY1SYcNGzbINQyjbViAuABUhzxBAgfJ+GMYB8I3AHgqjKzs1qyOyV4QxgT8vqleh6efgLG55aSdIPHx6ov9c1BM4Y+j6uMsI/I+Jl5Rw69apZUT1iaE32VicQ4aXekhIp/rhB49enCiOqN5WIC4ANQ4yeET0Nn7wWgQim3vbYufFosQxkiKbFF7Viy0VUhQCCSIDGwuLQcOQIvDQLSIwKS8ciIU/n2oljcuJPa51THy91g2+T30zzD3v6aHmzdvlmsYRluwAHEBFAFyt5EcMQxjCahCztlXjnV3l3FudjwBsscGmqSWE0ywzLimdl8feRFoegjIu0nN+TDFaxRTiBVKrKcyw1feyklrYOLNgGjh32J0xjEYVvqakheyYMECuYZhtAMLEBfg3bt3iBH4QI4cEPZ+MBpk6DmgvhEJqhaDvSBMKEy9AvTLKgdMsPx+EDj6Qg2fotyNdunF88riN51DbmAkFRIDjcVrUWPFl1/kpKUJy2/w/hrURld8+/YNe/bskZMMow1YgLgM3+UjwzCWgDqfd7Z1ZWsW40wIvP0KJPOUA8Ygfx5XO7IvLgKMyQ20Tqf2JjHHGGqeFrj6DqiaBCgaX05qjY8P0CLi/3Bp0wAsWbJETjKM/WEB4uTQnY8IEezcBjcssMHFaJDZ1x2rn0GYYC+IQ3DIB0jJ4iNE/r4J+PipwsMS0JWVqnstvgM81GqV++SFge+B+DPbYSS52w09e/bE27fWjBdjGONgAeLk3Lp1C6lTc0Aww1iSBbdMD9ewGCzKGQNMuAz05vCrEBkv9tGKYnJgIVaXAJJGAarsBo5bujF5WMU/iQ+9x2JJfdA71WSM6FwVo0aNUvJDGcZesABxchy6AhYbWowGoco3mWPZr7mbXWAviOZ57Q+kjyEHjEGoKpelSeGpFqQ4UB5oI0v4agKd+AhCzEhfMKb4QfzPawQuLW+CZs2a4cyZM3Itw9gOFiBOzrVr15D+XCE5YhgmrIy+CEw0skyn1eCEdCYI3znNL0RIoAVaaR9liQXseSp+It7Awlty0p4YEh9B5rwifUCDtGfxd4l/sHRqV7x+/VquYbTMvHnzkD17dkSPHh1ubm5Ily4dLl26JNeqUORL5syZlfWenp5o164d/P3FD0BjsABxcr5+/YqIgR/kyIFg7wejQU6/AuJHBjzd5IQ94d8IIzknbEevSHLAGKTLCetVCKOcEmpKOCYXMOeGnLQXwXg+FAysC/fdHwOKXMSQIUOUnFFGu+zevRstW7ZEhgwZMGHCBNSrVw83btxAyZIlERhIfjjg48ePKFy4MC5fvoyqVauiY8eOmDFjhiY75LMAcXIcOgGdYTRGr9PAlHxy4IqwF0RzUDf+ukKM9uH8j2A5+RK4+hYolVBOWBi6IRHDHbjxXg3J2vtMrggL5vzWQhIfIRAjwiv8L8UadO3aVbl7zmiTbt26KY9z5sxRhMjSpUtRs2ZNvHjxAvv2qXekZs+eDR8fH3Tu3Blr165FlChRlHkWIIxNIZcquekcDr6zy2iQ+77qYyL1fK4N+Lfi0rz1VzufLyumlpJlfoXEQKsjwO7ycsJKUFhmpxPA0JzAiAtyUosEI1IyxnyEHukWKsYt3T1ntMebN2+Ux1WrVimPRLZs2ZTHZ89U1fvPP/8oj4MHD1Ye8+VT75hRro/WYAHixJw+fRp589o7WJ1hnIPOwrgwpUuyzbC1CGEviN2hYAsyqgsL8TFf2JO5YqvzzK+0Ogwcq2T9sMlU0dTHr+LLsUs+jinej2C2TRjlLUZnmYq5/dvhwwcHDN12cnbu3KmEXTVp0kQZU8jc3LlzlecZM6pNqSjv19vbG3v37lXEB3XBP3bsGEqVKqWs1xIsQByU7+IMd/fuXcXVpov9CwoJkOxXisoRwzDmQmEuz/2A7F5yQmuQCLGVEGGvi90ZdUE1qC9V1/AxqQE2PAQKxQM8bBSJPCEP0PQg4K0lL6kh7h2ST34lXKAfWnvdxdixY+UMYy46rwQVLjF1ufjyKx48eKD8vY40adJg+fLlSmg9eUMo0fzRo0eoWLGikphO9iDlgPj6+qJatWq4fv26EqZFzz99+iRfRTuwANE4R44cURoHDRw4EH369MGKFStw9uxZdOnSRUlIohg/WmeIz58/I0pETipjmLDS6TjQ0xGqWVtTHNhS5DAhsvspMDynHDAG6X4K6HESmF1QTtgAKs/98gvwzfA9QesSgqgwlQzfHiDLo22KfcGYz5cv4mAQ/HUTGHIhnEkL8fSp+KEbgPI8EiRIoHg7yBuyadMmZV73fuS9ojAtajjZr18/RZiQzag1WIBoGBIQa9aswejRo5V4vhF51yPqyaZ4sCAnBqadhJYRW6FN3vv/xQXqQwci/T3DMGGDbInLb4EqSdSx5rGGSGDhoSk+fwOiaKESm0bZ8khNPL9e03beDx0HKgBP7HXpNUaEGClU6nw/idfL+v2Ub8CYRrJkyZTHm2OAj3O/m7RkSRrxv/wNfUaOHIk//vgD8eLFw8mTJ5UQq3DhVMGiT+3atZVHukHt4eGBLVu2KGMtwQJEw6xbtw61atUCFoqDi5Z3V1E5ix+q5QRi6ly8l8chkfuDXyoc3L9/X4kDZBgmbAw4CzRKJQeOgiUFA4sPTVFrL5A0qhwwBrn0BqiYSA5sDDU7pByQgLB4QTSSZ9XS8yrCr+yuGL0BAQFylrEXR48eVSJh6Kb0w4cPkTu3mpR4+/ZtpeWCTojEjRtXeSSoF0jMmDH/CwfTEixANAB5KyinQ5/Hjx8rzWUK3gylieD3b+id7V8E7KqOvlXDYUhtD/RvlFo5YbSJ2UduxDCMuex4DLRLLweOBAmHsIoHFh+aosQ2oJQ3sLyYnGAM0iAlsOmRHNgY0h3X3wNtj6ljmxOSh8OMMK1anvdR99ZUJYSHwr8Z+0E3pcmrQono+hQsWBAbN25EwoQJFW8HLTooR/j9+/eKx0RrsACxI+fOnVPqOlMDoA4dOihhVuQuo/GsWbPQP9U4uWXo1BJCeHgtYECVLxha5jbmF18Aj/B+ci3DMOYw9SpQzk53Ui2GuSKCxYem8BeWLeUXtHVEMWxjkkQFMsQE0q+TEzak5ymgfzbgU4Aa+28XLJgPQqQKfIrJAYtwctEYLFq0SM4ytobC4Si6JXny5KhRowbu3buHJUuW4Pnz50rpZEpOz5kzp+Id2b9/v/I3f/31l5KAXry49soXhvse9Na7FaB+FF5eIZfqaNCggZLdf/DgQaWLo7NA6pOaxJD6pJJphw8fVv6N5PWgsml1Av+EW8BLuTWjwIYPoxHybQKOVnaSOzWmXH/4N6g5qu8B/pcWqJhYTjChQl6Ist5i36mh+DYhrzhnnBDnDBIgxbYCJ6vIFaZgKVtRv9yusaIkpN++exRMdSuPgs37IFeuXHLSNWjbti1mzpypVKZKksS4hMBDhw6hSJEiuD8eSGpiqeysAyKi0m9dlWgWHenSpVPEh5+fHw4cOCBnxfUpfHi8evVKCbWicKzUqVMr82R3kjiJFi0a7ty5gzhxtNUsyCbX1ePHj8tnrgFpumnTpqFv374YNWqUkkhOno0RI0YocZQ9Eg7G0NTD0MD/NxYfDKNRVt0DcoiLhtO4iY0RFbQNiw/N8fdNIFIEFh+mki0WcPq1HNiAMReF2EmqPm92GOjrbN3p/T+hvf8m/D24oybLujo7vXv3Rv/+/RXvBjUcJG9Hnjx5sHr1akV8EKlSpVJC5QoVKgR3d3dUqFABFy9e1Jz4IEy6tp4/f17pLaFbdu3aJdf8zJUrV3DmzBnF2Pb398eJEyfkGueHEn2oBX7RokUxPPMM9EnUF22jtsOQVEMxINlAlHpUGu4ROJmLYbTOhMvAJGfr4xmSwGDhoRlW3AVaCgN2/i2g20lg8W1gaRG5kjGaQ8+BSjYUbZR30keKjjvvbet5MYjO62HBkKxwAf4YGO04WlcujFu3xAHK2IymTZv+FyFEUUNkh5N9TeFY+lBPEPK+UCgWVb/SVePSGiYJECrrRcZ1mzZt0LJlS8ybN0+uUaGaxaS2li1bhh07dqB8+fIYNmwYJk+eLLdwbkh0TZw4UfF0ZD2bHfB/K9cwDONIHPABknvavoSnzQgqNlh8aAbquL9MCJDmaYBHH9WKV3vLA25O44qzHbeECMj/oyCQ1dGPZyePlT3agfyChfNBiHjuAZiX7AK2jGijJKfTnXnqRUGVmBjGWIw+pVFjE4plo3Kv1ACPXDwkNPSh8mBTpkzB0KFD0atXLyVjn56nTZtWbuGckKeHQq5IcVLIVZRVVCPR6qk1DMNYCSq9O/XXEuzOhU50sPjQBGSsVtoFRI8IrC8JFIynJjP/mVFdz5gGiTgKobQlaaIBh3zU5yR81t5Xn5uE9nKFDeKOb/jz+y5MeDMRI/wWIvbj4xgwYAAWL14st2CYkDFagFC2PSW2xIoVS0loMcS7d++UVvE6aDvyglCCjLNBgoxqMVP1KhJeZcqUwZ9xByLcIr5NxTCOzJW3gKcbEOdHJUPnhcWHJnjpB+T7F2ghLp+Dc8hJJkxMugyMUdsk2IzW6YDZN9TnFRIB+w03snY6wr19igLHhmHkhzlKJaY9e/bINQwTPEZby5RBT9n3IUGxaB8/fpQjlRYtWuD69ety5DyMGzcOv/32G6ZOnYoxY8Yg3bH0HHLFME5Al5PAZGf3fjCa4chzoPQOYGERoKY2Q7UdEmoIeFTsW1uSLy5w31d9XiAecPmd+txhCOsNiY+v4bGoFQb/2VxOMEzwmOQBoTKylARDCS/lypVTyn7pU6xYMdSsWfMnEVK1alV06tRJjpwDKiv85MkTJNmT9EeXcoZhHB6fz2q/hVSGnbwMY1Goz0yPU8ChikBGtYgNYyGWFQO6i31r6zyM8MIcoHPI+MtAiQRy0smhcLcyQkQX2gIcePgJBVLFx7Fj9urEyDgKRgsQSrBeuHChkuNAuR3p06dXKj3pt+efNGkS3r59q2Tpjx8/XhEiVAYsb17nKSVDfTyoUeCEvNyMh2GcDeobMDKnHDCMFWl8EDj9ShUfFPLHWJYoYp82Ty0E3kk5YSOoDG87cR45/gL4LaWcdFJaHwUKbBbH8UshQooK+0gcy1Q5cFTcszg5prlStIjygWmhRPWghYsY18ZoAULVDSjpPEECVdJTZSs3NzcsWLBAGROUH3L06FHF47FixQpFoFCp3vz588stfkDN+erWrfvfQoa9lqHuk5Tr8ejRI0zKOQ3R3P3lGoZhnAG/b8BzisW3YdUcxvV4Ky4dBbeoSeYLtNhzl5Kg9RcHhhL4SeTZkk7iPS+8BobkAJpZvgCVJiAPT2FxDFOflaOVgHF5guTMffuKDjGuYuLbSRjlM1pZRj4bhRQ31yvN/BiGMFqAUNOTuHF/vjJTWd7Nm4X8lVCfEEo4b9KkiVIRqlq1akoOiKFm6/RaK1eu/G+hpilag7qYb9u2TVHu//77L/qkmox6fvWB78JSYayHg1/0GMek0wmgI1ccYqzIyZfi9LYNmJ4P+COdnNQ6QQWJoUXD2KMeZQlv4Mo7wCuSECNv5KTWMTL/g8RHnn+BwdmBtunlpJGU9NmEN2uGKxEyFC1D3Lx5U0laX7VqlWI36ofwU4QNtXSgm78UfUPNnemm9+XLl7nkrxNgtAAxRNasWZXGezr0Y/4o9IpKshUsWFDpBeJoXLp0CV27dkWkSJEwIsN4tI/WAZ5u3PnTZmj8osY4FxQnfv41UJuTgBkrMeOa2uPjQHnbl4c1GnPPu/piRLdohAgyJ8OWxHIHfIV9XDs5sPyunDQWjVemo+piNcR5slRCOWEifZI8Rr3j3TC/fGwMKRZfiZpxn10fWVY0wOdxlTG5egblpu+gQYMU0UFCY/jTkeh1vTeGPxmBwlta4cqwmhg7diwGDx6Mbt26KcWA3rxxFKXH6DBagFA3RWoBrw8lpZOXQAcdLEGhg+j9+/dy5DhQiNmECRNQ4kFJhPvOStsuaOxCxjgvoy6Ii2pSOWAYC1NXGJU9T6uGMHlAsm8ELjm7vaSRc3dUN7W4hC2hJoSfvwE1xTmFvF4mY2sRYsL7rbkPDMguB2aSOKoQ4xkCMSDlczTe2wSFo7xA+mjfUCbWO/RJ/FAJ1xp0fzD63e6PSqsrQ7/MT+qoAajjcQN9bvbFwHuDMO7NZNR8MF+x19asWSO3YhwBowUIqc2dO3fKkcqFCxeQMOEPGUz5EUHDrSJHjozYsbV6u8cwL1++RLZs2binh1ZgIcJYmY0PgB5Z5IBhLMR7fyDRSmD3U2HjlQdOVAbOVAW2lxEG2Emg3A5gvTDoyEjNuA4oIcRJ/f3yj50BDZy7SfTFiiQHNoKaST4XoocS4T+Ymy5qKxFiwvvQsUreO01ZRoEBSPTyLIY+Ho5X+5b+Yqcy2sXo46h48eJK4z0dJDRWr16NypXFGVWP7du3y2cqDx48QMSI4tfoQFDJ4aRJ+Xao5mARwlgBKiGZlxPPGQtDyc8x/gEyxQReNABy6d2Hix8Z2FlW7Tdz4Dkw8QowpyCwV4gU6l/R76zc0Fmw47mbBIitq4xRDsjlt8CNd0DUsJg/1hYhJr7+6EvAhDxyoDWETfq/Txuxc+4o+PtzkSBHwGgBQonlQ4cOxcOHD5Vx69atFRFCfUH0GTlyJK5cEWdTAT3269fP4fqAUC6LM5UOdio0cEeNcS6miNOVrTsmM84NdTan8qRpogNLigZ/oU0fQzXo/hHbFI6vzv2eCjjkI8TIM+CubGpnE6x9XrXDuXvbY7W6na1J4amG2JXcDvwd1vo61hIhJr7ujidqfyTy6miWwG9ontxPaRnBaB+jBQh1QZ8+fbqSWF66dGk8fvwYR44cUdru60iWLBmWL1+ubEeldadNm4alS5fCy8tLbuEYUGK9rtwwo1FYiDAWYLe8qHr8OI0xTJihkqT+jYHZBYGGB1Qxkn8TUHGnME5Xq+IiOMhTQmKE8pL+OKIasftD2N7hsNF5m8La+p8RdnZ5OWFjlhYDYrqLz2GJMsAkFqztDQmFQeeAab92VNAc6V8cwb29K3/qUcdoE5NC+dKlS4f58+crvT2o/G6MGDHkGpUePXrA29tbESBUWnfGjBlIlCiRXOsYfPnyBe/evePu5o4CCxEmDAw+D0xxgIsq45hQJ2wKtaJeCccqA1vKAKerAt1CaY43LAewXfwdLSuFIfvXTbXLtI2LOVkPK5+3r4lLeCsh3vZWANxNsnIsR4G4qmf1yHM5YQl0QiSsYsTEv19xF0gTTRVUjkDtxAGKDcpoG4v+NLXYy8NUqOxuuHAsPhwOFiGMiVx5q15QvRzkoso4B3S8FYkP5NhoXMI5eVMWFwHaZwAaWitB3V7nTysIkYcfgXrCwN4lxJu9O8wn9wSeWasCl7lCxMS/efoJGHkRmOdA5l2OlwdwYd0cOWK0ikUFSJYszlFGJk6cOPIZ41BY4WLGOC90F3q8VhMqGadmUl7gbFUgayy1EpYxNEgBPHbWVlQWOm/7BgBVdgMbSwXpzG0nUkdXq2FZFVOEiInig0JUS4vjc5X4ftzs5Ekyi++BKJw+kdJjhNEuFj2kqAu6o/PixQtEjy7OGozjwkKECYXX/oBfoJokzDD2gjpJfzQhVN2pc5UscN6mpPOS3kAyTzlhZyj865utWrGHJkRMFB8EVb06WNExz5Nlin3Bvn1m/KMZm+H4isHC/PXXX6j9vYscMQ4NCxEmGNodBfpy3w/GThzwAQpvAfJtAgaa0NQtUBizTpMHEhxhOGdTw8EkUeVAI9hKf/xHaELEBGh/OlyIqrzuR3p3Gu+uLFfnGE3CAkSPbdu2KY0VE3vZ/JTBWBMWIoweAcKCe/ARKPWjhyrD2JQh54ClRYHrNYEyJhyHdCeamsFZFC2eG838TC/8tJcobbeMUn0hYoYgoSaaDuVxC3qd972H8B6OVYHV1WABItmzZw9u3LiBJvi5rwnjRAQ9QTEuyQBh/DVLIwcMYwdI/E67JgcmMDyXeX/nkJhxrqa79e801oPO7rczzfSGtDgMjHKE/kghXNe9ogTi/fv3csRoDRYggjdv3mDHjh34M0ZHOcM4NSxEXJpdT4CWLEAYO9I7C7DjsZrkawpkYFMYlstg4nk6YVQrVp0yk4RR1KaEjgT1nXn/VS0jrWlCOT6Ke1/jPBANwwJEMGvWLHRJNFqOGJdBJ0RYjLgM1E+BklQZxt7kiG1ePoe/0yeBmE/WmMCNd3KgEXJ6ARsfyoEDQA0cO58A1pSUE1rEyOt2zgTPsW8V23ZaxeUFCHU9p27u8bgajmvDQsQlmC8ECDV5Yxh7c/O9afkfOiJbMi7fEc55JnzGtDGAV1/kQCNcfANk/Llns6b53xHgQEXzeqhQz5CWh9Wmmf/ckZOWxMTrdPhwQIyobggMZNWuRVxegOzcuRPVvveWI8blMfEExzgOFO6SwtPB6tkzTsnxF0DsSHJgIhaNwHLC6BS/b8C513KgAXpnBRZbwxi3EId8gHRrgWwbxKVvG1A4nvHi45g4juvtB3JuVKu6tRTipWYytXTv+MtyI3PRXYv1FzNI7x2I69evyxGjJVz+UhwrViy89neg2xOMbQjjSY/RHkPOA1PyywHD2AG6K1xgM9DpBDC7gJw0Eari5lKYKJLWlwTqir/RSihWemFeUDlbLfIpAGh3DDhdFdhfAVgprndTQzlHvvRTvRwkOCZdAYZmB86Ivz8kRMfm0kDFxOq+//BV/kFo6F9r9RcLkSq2P27fvi1HjJZweQFStmxZrDvnaIWuGZti4RMiY3voghg9ogPWtGecCrorfLSSunhHkZMmQo0LN1gyp8DJvCC0X8kYrrtfzfnSAlHc1LK2WqPpIWBcHtXjQeWL4xnRPb7CTrFvU6j7eHkxNexNHwotrCeOqSNi/U/oiwv9xcqkiv4M2xb0wrdv3+QMoxVcXoC4u7sjZ56COPdATjBMcNjwpMlYFrrjPF5caBnGnlDYFXXhDwtbywCTr8iBpdCqCDHzc5EhTQYyhbrV2CMn7UjeuMDmx3KgEa69E8fiF9PzkL5+B8oG8zf3fYE6J4Edg4A45cWEBq6Zsb4/QL0qhfHPP//IGUYrcDS0oHqnf/DvlZhyxDBGoIETK2Mcz/0Av8Bf79QxjC2hO8P3hIFmTnKvPtRFPTv3VwsV2s9zC6pGtr0hg93UksvWZt5NoHU608LD2h/TO/b0r4FyqXYC+LczEN+Mc+2g9UKoDQYqjgcy9ZWTFqJI8te4ds1VGug4DixABB4eHghM30mOGMZEdCdgRpO0OcqVrxj7QoZbqyNAaWGIuofxqrvoFtA5oxxYEq15QSz0eagSkr0pGh+4I8SnXdATCPrLXvF5Nn0Fkq4BmopjytA2umXWdyC3+D7S5gQW9JPzQRj2L1A7D5DEDHFcdzrgHwCcGAhs6QoEiOcW5cEGRPM9wU0JNQYLEMnXr8ZmTDFMMOiftBlNQOEudIevYDw5wTA2pslBILq7sKfLAzMsUASBGsQliSoHlkaroVhmQvn6ETQgQAibN5AM5Vo0oQGw9QKwsh2QKq4QSSOAuy/kSskxIUzIK3HjmRAHA4A/y8oVBjh4XawvIwcm4iN0wYjaciBoJT537kFAqTHqUmAosOIEsESIeBI6jWaLf9oo1VtSWqyvPFG891Lg/iv5AkEJ9EeZPIm4KaHGYAEiuHnzJuLFYwuFsSC6k38IFwDG+tCd54HZ5YBhbAxVvaKY+RE55UQYefhRLabg9FjITuxzGigSXw7sDAkhmyWiG3HdefcZKJkBqJYD6F9NiOMmwB8LgWIjgbJjhQiYrxr1+3qrYiV8CNainxDFPlTow4gkdkM8eQu8/SQHgm4VgFNCgOzuoS4bOqpi6KYPEMcT6FFRfK5eqrdkl1i/oBWQNQlQfwbQfB6w+RyQf4j676gn5ujfNWbmas4D0RguK0DOnDmjdECfMGECpk6dijbRxJHMMNaAxYhd2P8MeCQMNnOavTGMJZgvjKYemeXAAgwWhlWLtHJgLcj4t+eNYgu+N3X1bpdeDuxM41TAqEtyYE2MvM5M3w1M/E0OBJkTAdu7ifOmEByrO6ji5FBfIEoolQNniNfJLLYbVVdOmMG85qpQCA5qFE2fdXANISZKqGJDHxIlLYsCR/sDdfOK1zsILGsDbOosPlcdoEE+oGOpL8gQU2OJOGawZs0alChRAilSpECUKFGQJ08e3LljuNGMn58fPD09sX37djmjLVxOgHz8+BEDBgzAxYsXUbp0abRs2RJTck1FxPCWDjpkGAOwELEJ48SFvv9ZcQEqJScYxg4kF4bRpbdyYAFuvAeqBTG+rIatRYgVhM/Hr8I4NfOuvKVpkho48EwOrIGJ15YPfoB3MLV3yJPRID/gbkTBhPVnxDE+HCifRU6YCHk+Wv4N7L0KWKJhOX2OtUJApYirfn56LCZEaMFUAQgfIYwVIOzMoUOHULt2bUSKFAl//PEHihQpglOnTqFw4cL4/v3XGL/OnTsrNu/du3fljLZwKQFCX17//v3Rrl07NAn/P6Q+nAbR13FpHMYO6C4WLEYsDlUJ2vZYPFZQY+8ZxtZQ35lKu4BTL4HqSeWkBbB5QrUVRIFBQniPnU+AQeeAJXfULufGslcY+xE0ZuFkiSUM5J3A2eByFczFxOvIv2J/pksgB2EknDgmm8wF+q0BuiwT596LcoWRbLkg9klWYI0QDSGFeVkC/6+O3cWzR48eyuO6devQs2dPxbNRqVIlPH36FAcPHlTW6Xj27BkWLFggvp9wiB49upzVFi4hQEgZjh8/Hrdu3cKE7JMRf5v45QVqsCsQ45qwELEoC24CfbPJAcPYCMrPaHtM7RDd9aTad+Zs1bCX3dXhGwB4RJADW2NNERLktUm8ld6u9u4pvk3ttk1N8s4Ioz3PJmE8G2jC+PgTsPi22tmbRArl3nQRf7+7nNxAI8wsAEzJC4y5BBTZCuTcqH7WMGHGtSNnMuCqhaKRKGyLQqOSxwUqCCExaB0wX9rCVNmqzUKgzFjxuxguRPkEoMOSn/M98qUEzj8AqoSWq5e8sHxiPuHx1aEbEupCrZYuXao8Ejlzqglmjx49Uh510M32qFGtVa3CMji9APn06RO6du2KUqVKoWm4ZkKNOLYCZpwYnRBhMRImqE796ZdywDBWhhq6FdislnuunFhtgPdvaSC9hZ3rx58DKTzlwB5Y2hti4PUox6XZYaBzJlV0LC0KbBb7slNGYIIQdKerAH/fVCuLbRH2VuVdQCEh+FofEWLvNVBKCJequ4EdwrheW9KOgi0EqB/RsmLAQUq0FgJ11EUgwFyzxMxrRdxowjay4D3Y9N5qDkYZ8b0Nrw3M3qtWpio5GiiYGtjZXc0nWdYWyJRIfOxRP8KtUsUDnonfULCQ8NCJjzCKkCLJXv/iKXAkduzYgXLlyqFJkybKmG6uL1u2THmeOrXY0ZLz589j/vz5qFFDKEMN49QCJFAc4eSyIldV9vPcCIBxIFiImE1jcR7eqrGuw4xzQnfnmx0C1gtjd5MwlCsKAWItIrsBH7WQqmgJEWLgNSh08ugL4LAQcJXEfhyUHUgURa6UUA+VdWJfZ48N7HoKVE+mbk/7ngTK0UrCSCsLLBB2ql3FmpGQARZFiCTybplEGK4P18R+yz8UGFJTTliYUkIslhZCZHJDVXT8XkiuEFBuCSWRU0UwnQAib4iXoRv1+sJDnzCIkOLe17FvhfjH24hXr9RYuznieDd1ufjgqxJapU/WrFmxdetWRIwYEZ8/f0aBAgWUyB7KAcmbN6/cCujSpYuyLkcObdu9Ti1ATpw4gQoVKiB+fI3U4WMYU9FdaFiMGA3dOaU7ihQSwzDWovFB1ftBRm/8yHLSiuSNA9z5IAf2RhhIZguRYP6u+0lgeTE5CAVqxEiCo2UaOeGgnHsNRI2onrOMJozXgoazgH/+UMvvWothtVTPRnBEFKLLU4iR28+BQsN/7gESrPDQx0wR4hbhO759s52Kf/PmjfI4chPQfolpC2GouhXldKxatQpx4sTB8ePHUaVKFezdu1euBTZs2KCMJ06cqGyrZZxagBw5ckRRhgzjFLAQMZq/xc+ekoCpGhbDWIPrQnzMKiAHNmDTQyCHGV2mrYopIiQE0UIhVfVTmmiIOziUr0IidoWRokvBAud/8jwksHPtHUo2zzUQ+FMY2vOaASUyiEljhIc+ZoqQLPHfK1VQbYEuLOru8jzw31XYpCVLqhgoVEjPfSSZMWMG6tWrBw8PD2zbtg0bN26Em5uaaEYNtbt3747ff/8duXPnVua0jFMLEGq7HyOG+KVt0v4XwTBGw0IkVFJFAy5UA86/UcvxMoylSRoVuPleDqzMSz+gnziO+2mxuEIIwuI/QlhPv08KLyOvhivR6zTQI4uRZYIteM6nfh3U9dyeHOkHnB4MbO4C5C9tovDQx4y/K53sPnbOaydHjgX1r6MqriQyKLyL8kEIHx8fJbl++vTpSmNtyhUhATJq1CglT6Rfv37Ily8fLly4oGyvFZxWgFy/fl2pj6zgb8FC7AyjFViIhMriImrvhFnX5QTDWIhSCYG19+XAilBVKKoGtbqEbUK9zCY4kRHM/JHnasWwK+LybEtPklY4/QpolFIObAiFXlH4k90x1eMRHCa+hlfEN3ihlVBGE6EmhJRS0LdvXzmjQpWwNm3ahC9fvqBDhw5Kkjr1uUufXu3CmTlzZmXs7e2tjLWC0wqQdOnSKQoxYcKE6DDnsUUrPjCMpmAhEiIU4jCHBQhjYdLFAO76yoEVoBCd3P8C3U+p4sPSVbWsQlCxYUB8UHfybBuAkRfUUsVrxL/N1bgtDGB7hpu9Eu9vtE2kEwrBLeZg7t9ZiIJZEyt94RyNFStWKN6OmDFjKk20fX19lV4gT548USpfUcGlKVOmKJ4PWqpXr67kgdSvXx/Dhw9H3Lhx5StpA6cOwTp69Kiy44um+YqyY9WycFQBgmGcEhYiwZIwCvCWb0IwFoSqF5nSGM9Urr5Tq14tFQLaIcSHDp3oMCA+qIdH26PA3gpqqeJ82rKHbMa0q8D/0smBHZjTDMg7GKgzPYQSwMYKDN12hpagBDcfVkx8zeTeUfDuXUi1f7VL/vz5kSVLFsybNw/RokVD+fLlFZHRunVruYXKyZMnsX79eiUEa/ny5Th7VnuxyE4tQIg0adIgd7JvSjm4cfWB7suBIiOAvw7IDRjG2WAh8gtU5tLsWvsMY4Cld4ASFuombYhcsYHZBYGiW4BM69XGdfNvyZVax4D4mH4NmHhFrRrm5ULJ5oYo6Q1MsGOBjGLpgTNCgEQR38MmQ3apmSJh1sanKN7pIvL9cR6TVj/5ITh0i0b4/PqBfOZYdOzYEUOGDFG8HdOmTUPKlCmVRHfq+RG02iuV56XmhNSM8O7du7h3755cox2cToAEBAQoZcgmT56MoUOHYsdfbeERUV1HzXL+7ax27rzzHCgwFKg/Qy0FxzBOBwuR/+ieWfz+1wGv2QvCWICnn4ATL4AmP3p/WYWiwqY4UxU4WFFtXDfvhlzhIPh8Bs6+UhsG7nkqlnKAm9Pf9gydKkmAqG7qcRQSdNNkjNjmt1lAjSnAsH+FDXPu507i5uIu3j+2J+D7RU4QZgqF3WfeKaLj9hM/7BqfBcdnZcOTl/7I3+Y8jl3WXsKFXwDg6ekAjWKCQPkdZcqUUZ5TMvrt27eVpHNdY0J9GjRogMuXLythWlT1S4tNCZ3uVPDx40ccOHAATZs2Rf+kA7DuT8A7plwpIdVPdaeP9gc6lVVLwVEt6qniJMkwToeLCxG6iPc7A0zOB5TcBvizJ4QJA+RNK79TDY2yFeQxoEZ93+XYEaDO8LX3qc0aB2Z3zVyPoNCpp85eoIQ4D114A9Tfr3ZvLykWeqT5emKu0wn1Od00oZ4ZvSoBw2sBCWMIESf2Z8UJQPN5P7qJm8uB60CjguJJGDwUtx/7odPU29g9MQvG/pECbrL7/Jg/kmPL6EwYuOABhi56qE5aE/n5yY7LN1jso/FqJ3aq+FVi1M/h968+RlDyKBj74nQChLpD0oEVY71xB1f+1GopuP29gdcff3hFnnLhLMbZcFER8tdNoFpSoGFKYEROoK6B8BCGMRaq3DSzgFrq2ZZsfAD8nkoONAx5PagHTyRhiJLXZmERIE8cudLF2fYI+CZU5N7ywKO6wu4Q+2d3OdUzRI803y69OMbiq00ZbwnR0VnMZ00CZEwkREdRYOJvahnbEmK73MLQPmZmWB55U+rnE0/MFB6E7+dA1Bt8DRtHZIRn5F/NSa/obtg+NhO2HHstZ6zHw+dfkH2AOP6oOWh/YEtXsV97CpHVB1jQCqggBMkFqYNeffiOePFC6JTI2ASnEiBXrlxBiRIllOoApkJu4YHV1AO3fWmg8VxVNe+/JjdgGGfABb0hXwN/hH1UTAxEcQNWaS8clnEA9j4DMsQACtrBdhkmxPPQ8+rdcq148XY8Ue/iF9gsTivbgLI7gGaHVCN6Ul65EfMfiaOGXriAwu5qJ5Mll0M4V/9eCNjXWxUSxYWtQqFZxuIfAKy9EBXd2pgnPo5f/YBGw66jVOeLGNsmBVJ4/1rX9+W7AMze+Aylu17CW18rVmsQ3H3qh0q9LmPD2NxKF3ZqdKhPsthq3xGy68ZsEQLu0lN4eWmtq6fr4VQChBoPUj1kpflgGCicFtjZHVjRFpi1F8g/BBi31YSydQyjdVxIiLRIA2x/LAeCBeKaO8Y2jXAZJyNmRLU8rj3wiCCMxhJCRCcSy045aScorJFEx4q7QJ+samL5vvJCkJQFtpRRhT7zK1ljAa++AM/95EQYiS7s/k2dgZXCVumyDHj8Rq4IgcdR8yL70CgY0Sq5nDGC9OKkSYug9bhb6D/vPlpUSqDkepTI8au9te3EGxRufx4v3n3FP/3T4eoioZ6tyJjljzCqdQokix98gxMvIf7ODFLD1t77fkGkSJHkGsZeOJUAofJkkyZNQq9evfDOXxxtYSRedGBZG+BQP3VcfTJQbCRQZqx618GYHzvDaBoXECJ/HhcXTb2Sl+7irFctmfgNa6spLOMA5IitFjKwVQf0oFDZ2m6ZgbzicZAJd7wtyXvx7yfxQcJjXiHVqGaMhzrof/gqBxaCbJUZjYFaU+WEAcjwbvxPPFTtewUPfPyQMI4Rpcj0hMfDx++Rv8sdZC6QBTvGZTYoPHQs2vEcs7umRr/fkyAeqXYrQmFgO0+9Rfk8oR+I5BnpVRkolD0ZHj/WuyvF2AWnEiAENVqhMmU9dmVDYOSEcjZsUPhGtwrAju5qrsiGjkD8aEC7xaogoVCtzv8AZ23QFZdhrIKTihDqNnzH99eOw/2E8bT1kRwwjAn8UxSosce6TQhDg3KZyKtnqTvpplB+FzCroFrJiTEdYfsjmTH3R008J5fJBLQpBSUPgvJYKcxKh3/igsgyJArK5I6J03Oy4+bS3Ggy8sZPSew07jFLLzZVCg/iqY8vytRbjmWzq6FDi1w/CRNDdK2bCBNWWdfA14WBle12ETM6pfoRdhVKTsv1Z8Cl28+RKFEiOcPYC6cTIAQloXfoPxsDLzZH5x158SHQsrdoqIpWK3FyWP+nKkh29wBKZgQmbFcFCcVjNv1LzF+Rf8AwjoCTeUMoPr3xQbWLtCHCh5NPGMYEkgjjcXtZVYTYM5SPvA/VxWewJY8/AbHE9Y96lDDm0Tg10Eicl6xBE3FMnBuiJpdT9ScFYZBX7XMVk9qnxO9l1eQl79ju6F4vMbK1OIOif15AgbbnkSRuJBy+9B5vqcybFBdnL/pg9NRjivj4d3EdpEgSxOsRjBDJldZTSQq3BmkanlY+88wNz9CkfHwcmZ4NZY3wfuhYfBiY3a+KHDH2JNx3apOoAahmMXVrPHjwIAoXDlnBmgJ1Q7+7oy9+S75XztgGqkyxQBzoV4URFE4YOgljAg3zA5Wyyw0YRus4eLWozOvVHgoUcmWI7qeAHF7Ab0G8IwxjDJRMnGOjOMfbsbw+Nffb8RjYUEpOWJkuJ4HCwoatmUxOMGbRTezH6+/UbvDBEsabQYWHA6vaATfDZcH4lY+xYXhGuSZ4ag24imJlc+DClRe4fO0FkiaOgdJFk6FquTSIH9cIt821Q8oDJZ//s/sF9k/OooyNYf+5d2gx9iZSJ4qMz18CEdFNvUMUN0ZE+LzxR6C0VMliNep176mfJShUvrjLn22QufYMOWMcbdu2xcyZM/HgwQMkSWKc++/QoUMoUqQI7q/Ig6TxTcs5ydriIirVaYORI0fKGefDKT0gOlq1aoVhw4ahYLT9csZ2UHnfWU1UD8m+XkCPisD2y6p3hLwkdaYD/xwTFzELx4IyjMVwcG9IdPfgxQfRMzOwwFE6SzOag5LCE1ClIjtC1abyC0HQXlxLgoOS5pfdFUbhdTkRBk69ZPFhCcblAT6I74WcDQaxwLl3aE2g3JQo+HPKHSzsnVbOhsyYsXUU8VGzUloc3dIYK+ZUQ6tG2Y0TH0T6wtjy2BvL9xgvPvz8A5VQsDtP/ZA5RRRsG5NJ+dtd4zNjy+iM6PlbYqWfyL5JWZTFFFFjiOm/i9/CmlNyxNgTpxYgpFLnzp2L5PGsmwRlDNmTAlMaqmKERMlwcXK4+BCoNFF1lZYbB4zeDLy0Y1wxw/yCA4dlJfAAjjyXAwPEEes/W7c6JOPEUCUo8m7bm97CHrsvrhtbZE6T0j37IvD7QXENXAVU2wMcFb+Df8X1ptru0MvAhgRHLVoOai75xjpRSgolKhTGhb9z4ty8HIjp6SZng0GGUqVKFhN/TaiAiqXMazjz9r0fardch8GDKhsMzQrK2gMvka35WZTrfgmLtj/Hkr5CUevh7hYe2VNHhUdId5KCI5hckMhiv8eJaaSgYqyKUwuQevXqYerUqRh0rAS+RrJMQrqlSOsNjKyj5o9Qo5xV7YEYUYDfZqoektJjxEVki9ockXFuWv6tNsA0dqkxBXhu6yo8DihE5hQEBoZSKYgapP1zRw4YxgS2PtZOBag1JYG+Z4CTL4HsG4H3AUCrtMBDcY3ZWRaYkg/YVFqIcnGNmXBZ/hFjV14I8ZFIC3awEUIBXsaV0Y3u6YHVf9XA5LmnUKbucrxOkDvY17/v44fec+7j6qJc2Dk+M/ZOymKwmaHFcfPE168ceqIFnFqApEuXTomfq9duAv56I2vpahSq5/1HiR+VtijBPWokoIEUJJUnAvMP/lzZgnF8NgsD+ZWv2gDT2KVreaD2NKDNQvkitsSBhAh5OEK72zskBxtkjHmsua+dcCS6QfxXIaDRAXFOEUJjmDiuqaFdUMolBJ58kgMTIc8KdTdnwg4Vn6L9aTUDLAzdzX9BJz6MECFUiYq8J2vm1UCShNGxaqPs5Cw9LPpLrFxFEVUIjqBNA63NGf/SiPCeKwRpAacWIDoyZMiA+/fv4xv96h0ET2E8tSsFbO+mCpK5zYB7L9VQrSIj1DJ7Oy7JjRmHZcxWYPH/5MBIqFEmec3iRAM6LZWTtkYnRDQuSEI7wVFkQsNUaq8QhjGFW+8NG/n2gipTXa8JJPOUEwagsr1Kh20z2PUUSBtdDpgw0eZoCMUvLHE+DSYB2yAycTxYXp/5sZjA73Uy48yFZ3L0K6fPi3UeIRysVmLFwdfos1gczIzdcQkBQpQsWRJHHieQI8fDOyYwuAawtxdwUBiffaoA606rITmU0O5rh3rwjPn0Wqnm/pDni8SmOfSuLI4HeYPJ7mhQkPjTHUb9oPWgn1EunTMCZ14BPp/FmGGMgMrRRrd/aqHJHHthfpfyeTeA/+k19GTMg3Jz6LTUIYM61gShiRAzKFEoKfYfewB/OhEH4e9lF9B/9AEc+fd3OWMjEpRApJjJuQu6RnAZAVK8eHHs+95WjhyfrEmAmU3UkBwK3aKckT8Wqm5dRttQ5bMVJ1Qvxr+d5aQZUD+atEJTU11zzRHU0LcVeu85KwAoX0RvLjjEuol/AK2oSlBo2zKMYMh5oL2WDEgjuecbQg8P3bFv4PgnG/LBR+56Hlbq7wcyxxTnpgJywsmZMLgU8lZYgL2HH2D3wXvIVXY+cpaZj007b+HQxkbw8HBTQ7KsgQEv0I1PqZAuV1k5YuyNywgQd3d3fPnyRUlAcjZKZQSODQBKiAtiwaFA71X4qcMpow3+PiC+KyEUy49XhYMlWNFGFTOtF2i8pLO+cWPNRY81p4GORl5r8qQE3ut7EQ29Ni0MI7j0xnxPgj35op8TFdKxHWTc4TjQLbMcMGbR6giQIQbQM2xVZI3HlDAswgpeEMoHOfRvI4yYfARjph/H/vUNcWZnM6z9u6bcQmItERKEXWfeolQpGzXNYULFZQQI8fTpU5yPKiy2aM7ZeaxeXuDEQCCxF5B3CDBph1zB2B1KNl8sLkAzf1dLMVNujyWgBL5NnYEiaVUvWO5B4jrC4a345A8l58vDyDCZh6+B+MbEtwc12sxZGIeGSt5SN3CHQxx7brGAgKLq81CRx+vTT8BFIbjqJFenGdOg8sjp1gLvvwIDQ2tEbO/zgxVEiGcUd+xcWR/bl9dTngeLDUTIQ593SJDAcUPxnQ2XEiDUE2TPXW/8/bavsDaKyVnng5LXTwlD9NlbIN9gYDcXfLArFBbXV1yASHRQ+WVr0KggcEgc1tvEe/xvvpx0YUjsVcwqB0YQyQ34YqsKc9KwC3VhNAf10ii1HRhmXFVSu7I6KlBU/A5KHhe/hdNiGS+E+RchKMR1wRQK7gEm5JEDxmhIqBbfppb5PlkZWOEoJocVRIgWeBY+CxJ6cl8DLeFSAiR8+PDo3LkzYsWKhS2BPYBUNk6AsjGj6grx0ROYtVdchEYDN/jOuF2gu/FvxHnvrZnlL00hjqfqFXH1cs3/ngVamnDBjxfdNt+PSRgSJfoLY3OGnAMuVQeye8kJrSGPjdPJgRGb1BsSe8Q1YEtXdTk9GEhi4mf3EkImfx05YIzixjsh+HYB8wsDS4oC0e3lMTM1DEuHvUSIpbwgBv7dKy4kQN2ea+WI0QIuJUB0VK9eHQcOHAAKLwKipZazzglVWFrVTpwIWwJtF4t/+xTutm5rqNIVeT/KjJUTVqZsJuCv/XLgovh+UUWFU8NixKbMvQEUig94aK0XhoHjoMsyIT6E4Agp4sUYSJRH1P17+Tgzirvi+lpzrxB8pYEUNkg5pRxAinSgfmFLjshJS+DoIkSfcG54/tYf8eNrqG4245oCJFy4cMqBeOfOHXGmuClnnZtksYFdPYBeFdVO2tTgkEv32o5D4jArll4OrMz/SgCTdwJ5BqlJ766GuQUYYkUBrjyWA0fDgBHKWJaZ14AJeeXA3oTwfZP3M/C7ZQR4t+VA7ypyQPDxFSKHfIRJsQfYWibkfiyWgM5VdFPrn6PA4f7Azu5A3zUWvq47STjW+YCSyBLrgRwxWsElBQjRrl07TJ48GXv37sWX8Fr1p1ue/KnVPiLNiqgnr5Z/a7x6khNAHqfpu4BJDeSElaEwrOujgJNCgHwNIRTrkriAHbslB07E7qtABjNybXpVVsNWHJ5gDFPGfEZcAMon1sAF04jvdtlxsYkFbnaQkLkszhHVcsgJHXxs/cLDj6rwoPLMhysCSaLKFaZg5H4duA7IPgDovgJY1ArY0BFwEwemuxuwup3qCflJhJgbhqXDHiLEwl6QlUf9UXOYVppmMTpcVoBQWd5x48bB398f7Q/UxO2PyeQa16BsZrWHSMVsakO8PqvlCsZi0EUgoxB75YTQW9pa/Njs8GujBpa3n8uB5PEbtaN+j+XAzL1Asq7a94bRZ777IvRlizAUO/0D/M8MIylfSiHKHgEHqB+IM2CEscoYx+6nQONUcmBrdN+jkd/lsmNqb6iwQOeD4qPUgiYG4ePqP/JuAlKvAV59UcscU5fz+Va8sbPrCnBuCLC5i3p+14fKiU/9XVzfxfmd8j7/OmChkvwkQmwtRCwkQvy+eyJyxG+Kzcdoi3DfBfK5XWnQoAGWL1+OgwcPonBhK8QAhoCfnx8GDx6MkblXiDPvXTnrWlDJXoofpQsOeUeYsEPhC+kSAK3seLGmC9Dak8DGzupdMoLukI2rp16siCx9xcXzI5A9iTj8xUX0q7iIxojy892Jr+Ii9uUr4BlJbOsLxPZUL7bkYaE7b+RFo1yXj/7i78JBnPCBt5/V7ek1Y0ZW+2xEEC8aVV4HaFu6yxpN/J3us4VEdPEaEcV7hYR7BGB8A/F+4vObAxUMoBDFHEnVIg5Oxz75yBjN3mfi/HgZ2GDL9gFhOGdQnyE6h1NZdnOgKlnFxTlibnOgqDGdz138mCIBMja3Wma3kjiHnn8lRKAwI/YI0VpFjPtnN/JObwjfOVVSPHEH2H4ROHhDLSwQGnS+Hb9VHL9X1fNm+MgxEfDtO5YPSIf4XmEwxm1QLvcnTBU+QTw+6x/kQyLPd8jTWeyIMNC2bVvMnDkTDx48QJIk4os1gkOHDqFIkSK4vyIPksY3rft61hYXUalOG4wcKX6MTgoLEMmECRNQrVo1pDoszrjf9bs1uQ50p6TTMuCkONGNqmO7nAVnhTrTNy2khr3ZE2qAOEcYCRkTiYthVaDaZODCMLlS0m8NcPa+eleNAdqI785NiJmpjeSEs8FCJFReCzG6Xvwmxl4S58QqQkyHIn4tggVuVpBHu01JcU3NLydM5Pc5QK1cQHWxGI2LHk/tjwFpowN/ZpQTQZh4BZgnBMOBikCoNn8I3z15qSmsrqR4nzp5zC8ucC18TrQcewvl8sRC/VJxUWeAMMrDAdM6pkThLDHkViHzz64XKJI1OpIUtZEi1xMgZKP4CzXm4f5D0k1f9xR/b/WBu1s4eMd2x/iqr5AirlwpGHS8FAZM26FUQQ0LLEAsT9i+ESeiQ4cOSkjWY6/Gcsb1oN/nlIZqMtuUXUARcSHbz2GTZkPVY569kwM70ryo2im/trhwtVmk5joEZVgt4IPfr+FarsrMJur3R8UanBIydixg7DorVPGqxFbgxntghdhPjiI+KLSSvBbmig+CQhlNEh+ECx5LV94Cl8QSnPggOot1KaMBLz/LieAIZf+Rh3hhK6BJobBVNksfeAaHpmbFlmOvMUMY7sNbJkPxbDFw8MIHuUXILNn5HFPXPkHVvlcQeMU2IVmfkuVHld5XUKzjRZTtfgnle1xGjEpHMXTRQ+Rvcx4Pn3/ByVnZcXRGNvT/PYly46/sWDUEreCIiLhy42GYxQdjHfhbkUSMGBGjR4/GxH1euP7CzPgNJ4FK965pr94Nn7ZbraTEPURUnguDhLqa66BY6SoTVbFGMdMFhqonPlp2XBTbXpAbagBqzEelOX8zYJzQnSUKlUoRR04wmNAAiBUVKDwcuPBQTjobLEJ+gRrI/X0TOF8NGCUM8ayx5AprQd9BGL8H+v3SOei3AurNhLBgdlESJz+WqAll22NC4AlhSg0Ga+01rrngpwAgrXHOBYPQd2tuSKlB7h1SPAjrD71E9tSe2HT0NXo3TCxXhsy0tU+xflgGdKqVCPnbnkPe4tOQr/h0NPhjo9zC8uSrsBBdupXH/slZsGt8ZuyblAUPV+XBF/9ArBmSAaNaJ/8vvzJHWk+l5P2O7mqYWvdWlfFHoZfqSkZzsADRI3r06IoIWXwlk5xxbSimn3qI/N0C6LBUDd157cKNRBceFkb8BGC6EGU5B6p3WbL1BxoVUiuL7eulJvbTiY+W60KEzG0m/1jjTNsF1MipesGYH8xoDCz9Q608Q0JkmxCVTgeLkJ8gI3N2QTmwNhba90uPQgk7oTvkYSV+dNULYhZOfCx1PQlUTwqsLgGMFsL0ag2xryLLlVaCctIKifMOhc5aks2jMqFbvcRIFNcdDUrHRZEOFzBrY8h3GaeseSIM/KhK/kiT8vFwYlZ2ZTk+KxuKp/RHkTIz8OlzCGUXzaBR23/RpkkOlCgkdrwe0aO4YVjLZMrn/wm9/I+7vglw6NwjlBz8Ss4wWoPNjSBEiBABgQlKyxFDUA8RuqvQu5IqQqpOAq65mEdkw1lg3n7gxAC1o/CZwcD6jsBxIUTMTfbUEuvOCJFZRg6Yn6Djf92f6vc+SAgRavzldLAIUaCcD2o0aHWvh4Upml71UlccD+QV56aweOw6lhUG9hY5MAcnPZYyxFA74MfzAPLp5RiERu44wJI7chAU2ldyf5E3PVNfIEs/YPw2oNIEoPw4YGB1M0LiQiHKsyNol+O28nxo82SY1CElTl7zRYG255W5oFx78EkJv5rZ2XBCY+uqCTC6dQrkK2k5EdKhz054x/dE2wKfTE9EF8w+kw4j5h2UI0aLsAAJwvv37+HhIc4wzC/oeohQgnr35eod4VUn5UonZ9gG1a2r7yGgWFzqueEMfLO0m98JIY9g5/LiN+AsZXqD4uIi5KUwAAcJ+8uYsBqLYaHkbRLJlOdFIpmWejPUu+fmUDojcD2sN5ic8Fj69A14ImxhU+mTRVw/xHFFRQ0UdKIjyD4a/i/QShx7FCZLlQZnNAEOiOttefH3VkN6DHKl9cS8HmngFiGcMtbnyKUPqDXgGraMzixnDFMwczRM65gKpSrNDnN+SJMmf8PP5zHG1osoZ4xAz/tx8l0OZErgh0iRTEv8ZmwLC5AgDBs2DO3jj5YjxhBUTenfzqpBTknq+YcAvVaqpQKdFeqXMmevHDgZVP0qsev04gwTXlFdOwzRWTn5EsgpDMAFhY0rCW1RLFxBim6KtCgK9BTnZHOgmywWKY1pwMh2FBofFOf8nULI7Rfnx1dAl5OAd2TVA2Iq0d2BAQ2A2meBokfUxrSGuPgIqJUbSBQLGFFbFZU2gQx3abwXyhxd8XQQFHKVp/U5zNzwFOuGZkCcGKFXYiiWPQa610+Ewh3O4/0Z4w9svwsH0LzZfDRqNA85ikxFwUzRMbe7meUj3aJg6anoqN3PSS/YTgQLEElgYCAGDhyIunXrwsvDjNscLgh5AKb9rt55S51ALf/42yy1aZyjcu6BGnPbe5WckBy6CeSWfTOcjdniOtHIVjHvDk6ZTMA7cXrI2k893kl8H3GmbvIOajCGBf9AoJUwDK/UMM/AtAgWFiHUiJCaapqLn7+a/GwRHOyYaiLER8Ioaq4HVbEqK4QIGUqLTO2PpRNgYqHCH5QX2FgIXMq3MwRVIUxizxtBQoT0apgYC7Y9h+/nQMzd9AwnZ2fH4r5pkTaJ8ckuNYvGwbg2KVGy0yV06bAYTw/vUeYPnXiEGs3Woki1Jaheew7atl6I8YNXoEObhSjY7jwqF4iFttUTYu/ELEpIl0novB/hImDB/aqokeI8Ike2coIOE2ZYgAg+f/6MHj16oF69esh9OY+cZUyhZVFhiAmjrLU42VIdeaqcdTy4uFeNQp+7jxAeK9uqgkPHoPVAnuRAQTv387AW5+6rnfEZ46DqcNRHhcIjdvVQe4YwjkudvcDwnDYqtRsSFhQhfrJBqLm0FOfxbivkwBKQIR5G3gtR1P+s6o3ofRq4ZqES5wPFaxbaApTZoT7miK1WP4si9l/+uMCL+sA4Y80CKTiC+/cWTCU+9xM50IOiB6iBq72J+fIY7j54i6zNzmB21zRy1nQoHOvUnOzIkSYqWo29iUKlZ+CvGTvRq2pkHBydHLO7pEb1wl748jUQJXLEwJm5ORThQn8X09Qfol7o1Z4vv+Pb4z0oNtiB74KGwq5du1CzZk3kypULXl5eKFOmDJ4+/REz+fHjR6WYUsGCBZExY0bEixcPffv2VW6yaw0WIIJatWqhefPm8N6XCZ/NjJtlVKh5Id3pWdRKnLS3qt4EerRmeBb9ruaKizd1ftWHYqB3XAJWh5Cncr1AeScAAOzeSURBVOkx8PA1UFoIpowJ1fhpcoEHfFM/M93dPnBdXJCcsSu2hJJOM/Q2P2bclaGS1ZHE9ZJqz1Pyb8u/1VLNDo0FjEVHgX7jb8RxX8m4KqTWx0IihMKw3nwEdl+REyZCN5QO3TD/7w1i5nFFuTl1xX6psAtIIf5d1ZIAeeII4XAOqCy9CeTFmnoVSLNWDZ2ikrnGQJ6vJ5+BwxWBneI8SI+dQujrYZBQRIc+s8S/I3cKORAsO6bmUpJHtVI2OWlnulYQ14N4fooYCCu/l42HTaMy4fC0rFjQKw3yZVBfkypplc0TC30aJVGEhyW4GKEOThzZhxbTfeSM83Hy5ElFcDx+/BilS5dG6tSpFUFSqNCP8ncUydOrVy+kSpUKderUwZcvXzBixAgMHy4ONI1hk07oAQEBcHMLWdXaqxP669evMWfOHHhFfAs//2/4JBRIuPARxJ4R2owWhMOnlzfw7c1VJIr8ErkSvkXWxN/gYUJulCWZsRtYc0otDZogDLXFbQVd4CdsA9adBtImACb+psbRW5L7r4BcA8WSXA2PCRdO1k4X75POG6AjnC6mlEBPBiNB3cGpnG70yGJbsX5oTSgNvHRQ1auuy8T2kcTf9v3xd85Kp6VAqUxAlexygjEaKll6+KYaxrbzsjiWNgAxxHE1oBqQLWnY7kTbDQvejdcyf4nv7ak4Z/TXiPGnYCEBSP086k5XH4fUUIuImMJbsV+o4iF5+iyOkcfXtsdAlxPCcBe/raLx5aQemdcDscU5mvJ2SolzfbfM4nMLQfnnceDmezWMikSLIfqJc/zrL+KaamrTRjO/H6pylaK7OF+MVa8n1OSUHsc3UAtcaIliI9Vrd1R3YGaf3EiVSKMXQOn9uIVCmLPjPUYvOS+u/9ZxJWmhE3qJEiWwb98+RVS4u6sliHVzR44cQY4cOZTQM/J+HD58WFlPHhFPT0/EjRsXz59rq9OwTQTIiRMnkDdvyLVK7SVATOHZxjo4fc8Nl26/FCeTAHhFeI52ua/DPcI3uYX1ICOZqmQUSeeGf88GYnx9cXZwMMg4G7lJdTX3rKTG01sKuvt8QoiQ4KBwsPaLhAgRYoLEY+5BwCmxMCokyB68BgZVlxNMmLgiDKdh4vf64oNaYUx3lg3aZ4XuVMeLDiSMqcZ/J48DpIoHeIux3XEBEUI9P+okFxdxE0POrY6FRAhBJdOpfPRNH/UGkP6NlpCgmzbdV6i9jayCEcfXeHHNIEExNIecMIECm4HfU4nvOL06phCuOeLftOGhGvpBwmVtSXVdqFjg+yCDfp44z64UgopulJEnZFYTuVKj0Hms4kRh548Tg+Qas8uk+HjhnguD1n7DxKXH/zPKrYEWBEjMmDHx7t07zJ07Fy1btlTmBgwYgKFDh2Lp0qWKGEmYMKEy7+f3owpY0qRJ8ezZM/j7Wy/MgV77+PHjyvsQ9J65c+dWWlsEh0EBcufOHaRMabmM28mTJ6Njx45yZBhHECBBuXfvHmaP/AMjC26XM9bhM2Ki355MaF41K5bueYqmuZ4hbQRx5XRQKESl1yrg6hOgmLgYDqkZtrvEdJevQlagWShJgnuvipOIECFxogH5xOE9rr5cwSjhV1Rz3ip3OxmDkJfuljAK770C7r8EHr8FnoqFfh/vPquePP2zMz2nORLwsaVwiR8DSCTEClUxU8RL3F9Fjtm4gAChjtZ7yqsGqaawoADRQTd/yFtsrNFLndU3iMu2pT3WPxHKMUa32fIJIX+yijo2hdtC/A86BzySVesiCzuouBCa3bIY+X1b4TtwROK0B1LHA7InAyYJAeuRRiP2mRAg791Sov+WeBg5dzeiRLFuHXktCBAKwerQoQP279//n7jIlCkTrly58p/t3Lt3b2XdoEHqHdZXr14hTpw4yvLihbkdRoPnxo0bmDJlivI+ESNGhLe3t7hWfVfCxIj48eOja9euSJQokTLW5xcBQjuMNiYlExR6g2rVquHSpUtKfNnq1auRIsWPgMZv375hwYIFWLt2rRJ2RTujVKlSyusdPXpUbmUYRxQgBMXVdY7XT6kIZQ3OvEyGv08nQb8Jq5AgQQJ06dIFEyZMABZax81oa+YfBP4WC7mgSYhQGJWxUGhBhyWqR2NqIzkZCnQXMJa4oDpL/w5LQm73MfVUccZoF7qTekccx/dfAw+FQfnkHfBMCBfytlCJT90ZncQKhaZ8/abORRDPo4nfGRmUsYUIp47XtJDnJWEsteznLzcCnFyEFN4irnkV5UBrWNAA/lcY4mPFv3VfL+MFKgkQClu1CSEcZ8MuiHO8+MwUXmUTWHj8B+VQUq+vuc3UXEpqkJg5MTCxAeCZ3o52mhAfN3wiYPK5Ahg2fSNixbJ+51BzBMjmzZtRuXJljGuTwmQBUnfQNbRo0QJ//fWXnFHRpTR8/foVVatWxbZt25AtWzacOyd+5AKyw2khb9DNmzeVcKyXL18qdmPnzp2VbSwFeV4OHDiAsmXLoly5csiSJct/IXD0Gc6ePYstW7YoIWK1a9dW9qE+PwkQekqCIl26dNi+/de7+vQmlFG/ZMkSJamFHkl56Zg+fTo+fPigVJQKL85yGzduVAQLvd61a9fkVoZxVAGyadMmRD5UHaUyWD4Ma8yhtIifJD0a91//35far18/Jcko4j/WczXaA4qjJ68IJYRTHkJPYRQEd6EkEdF4DhBV/J6LZxD7xIy7Y/pc+pwTC49Gwp/Zj9q3DKKdyTcYWNnehvXnGZtDJbL1RYvPe1W4vBbC5e1n4IsQ9XRBILFCPcn8xbaEm3j+Tawg70uUCEC8yELIiN9fXLHEF89pSSAWKl9KnaIdAUpU3vIImFlATmgNCxrCOQYAx8Viiqe5xChgrxAsNiMEEZLHTC+ISbDw+IXT94Cpu4AFarSPgk7Mkhd2UkNxvchlY3tNiA/6TN8TlkPbfA/gVtOSlRKCxxwBQuKhVatWcmQ6+fPnN3jzfvfu3UqC+Zs3bxQPy86dO39putimTRslv5ns+jFjxqBbt25yjWWg9yc9MGnSJMXzERKfPn1S9kO0aNEwa9YsOasnQEhVtWvXTtm50aNHx4oVP9fge/v2LbJnz64IDp2rizLwyQBPn14NsiSBsmPHDuW5DjKcKVufdlBIOKoAITHQIfdFxHm9Ts5YgnCYerEIcqaKjEJttsk5FVKc/fv3dxoPSFAoLGWC0L4UJ5siLjCsFpBGL/mQqoZQUvv6jmq1qtCg0CKKt/0sDCsKUaEqZ3RHp34+1XNy42VkLLheAL3Hr0f//xXHxHJnlDvHrsbiw8D+6+KE2VxOMIyOIIYhVSWi8BZK3vYRz199EXNieSGevxWPHwJU8UI/IwqhoSuMImrkHD2nnLYY7kBMsShCRoiWGOL3SONE4vJC8fkkcqwpZkqK8wwlKXtp+V6OhYziPIOEAW9izlv58WpXbpsSjAihUCr6nv40tUKVMbDwCBZ/8VsuMlyIVwP5lReEgO+xUlxjxW+eblgUL5AMvRsmEiLXSBebmezdcRpv49ZCjbS3gIohR9ZYkjCFYJ1ui6SJostZ48haYgEqVWv6UwgWsXjxYqVqKwkOMuYbNfo5/IM8D9RSYs2aNciZM6cSkZQsWTK51jKMGjVKER/0OUyB/i0UotW0aVNl/J8AoYSVixcvYtmyZUrsVlABQkJj8ODBSgyajooVK/4XYkXky5fvl9CtqVOnKjWJHz0KuSuSowqQhw8fYsaMGUjzYT6a5/GRs2EgWkqseVgcl05sxcClPxcM9/X1VeL6xmURVwYXgDp0910tTnBCPPSoKK5N14Cbz4A17YP3jlz2zYCN1xII4fFdGDzfETWKB2J6RsSVOy+UZKj4XlGRPV18bDxwC4Na5sWIZbfRJdcJJPrjuXKn4cGm/6Fe2kvy1VwHCoV79BroX01OMIwOK4VhPRYC5olYngvhQqVwn3wUAkb81j+I5/RIYsZXJ2bE8pXUjIC8MfpjWk9LNClgSNgkoFAzscQRz7N4AamCVBS96ws0PySMmfJyQqtYyDhuvUD1fNGNG2O9IMVHia/elh4QHQaON/qqi20FDlZQx2GGRYfRlBmr5g1RcYzgIKFCDW1XCPOPCmgsG1UYbsHnHpvPw1Pouqcwxpc7D9SzbUUnLQiQy5cvK46AZs2aKeKDIo0IqnRFjgG64U/RSWSrb9iwAeXLqyc4MvPJCxE1atgTuigJnl67cePGcsY05s2bh4YNG8LDw+PXHBDKMTAkQMiFQ7FeJER0UKgVNUAhRUZQHBqJEf0PRsKDXD8kLkLCUQWIDmr0MjztCDkyj5H7U+FjhITIWqa94t7ShV3poDJrdBCVflxGzmgYUypmyGoWwUHlIJvPA7ZcADqXBQZWBzwiueP1t3h44hcHiJIU2859wZsPn5EpgR+q9NiluPpC4v379xg/frwSn5knz48uU3SsuorA04dKRFacwEnoTDBYSYRYCjJQ7wtR4fNZ9cTQQp4aEjd3PqgCJ6K4VgeIqx3lExz0AS4IsZ0i5NOENrCQsbztohrmSqIiphH5ugWGWrECljEEOeaKCgFyIKwChIWHyVDIc3th4m03MoJn/Wlg0Aa1tH2V6mG05YLYBmtf1ELUt/tRbpjlk6lDQwsChCJuKOGbKk3ph1wlT55cuRFOTgGKSKLQLcrH1kF5GBSSdf/+fTmjDYz2lV24cAEZMmSQIxXqskgeAB0UC0Y7iypeUcI6kThxYmWnODs6JWou/z4uoIS0DZt7AHXr1v1FfBDUyZJUoyYhwaG/mELQvw2yxMxYGGs7AH5z1V4iRcd6IsvQOPjrRHylitCJgGpo2H0+hs/dj9+GHg9VfBAUZkh3CfTFB3n3qLuoK0IXGaqkxDCOCJ19qd8Dda6uImyD5mmAHlnUDtZUapU8HTvKAnvKAXVSAH+kdxDxQVhI/JUX+2NMXdWYdAhILOgtESjkVjc2FXP/jlFCoKlfCXk4jKG6uISeGAAsPSJ2+R+HcHxPMDcYSVyEtujxOHxOXLp22y7iQyuQY4DSIciTQc0GqfQtRW6QsCD7hapcXb9+HQsXLlRCpChXhBg7dmyoUUj2wGirmRqYBC3NS41N9OsKUw1iUmGnT59W8kEoXIhCuwx5NOhO/qpVq/5b9IWMo0Exd+Q1uoNCIS8RSuJO5Jq4E6MF7sRujxuxOmD7x0boua8Q3n74gjp9fs730DRBhYK1Ee/x2bsgHkcphrzZUmHdlv3oMeMUqg88q3ax9/aWG5oPVYwoFH6hHLkWM/YIo6yEHDBMUJzIeJt/Exjsog03y2YGrj+Vg1CgKoNagXIDf7onpxMUhhZ9DM0xJkNhzxtOqwnpxkBhfsvbAivFMmYLUK1zyOIiNL6Hj4RxuzzRfapQNS4MNSCkG//kgaHUBvKCUJUrguwgiuwgKLKDnlP+Nd3MpipUQR0IWiBst+0F+nfqqdQXiRAKo6JEaXL7FCtWTHEPOTPkmaBcmNNROoa8RPoDp8PVx+mv5XD6c1Gc/1IE4dM0xsDpO/D7SPHr1jq2FBxBuPboO3oui4IWNTJh2spzirfI0tCP2SflUDlyLc4/ML5BGcM4KpT78TkAiBKGvkN2wYIhcHQ3m/rNhMSkHUCdH85hu3NWnJ+MLp0enBixB3a4Vv6ChT7Dlq7A9ovAQrXBtlFQryISL8niGC9eDDH3egk0zHhD6fLtylAlKYoyol59FI4VO3Zspb8H9dojUUK9NmrUqIFFixYpoWIU4UHraR3ld2sNo3NAKlWqpCSZU9dFHfQPong0XZkwKrtLdYl1kFqj1vBDhgxRagCHhKPngNgCiickCt8OpeOepdDCyVOw9Sxw4UVydKvwFhEK/ytnLQ9588hrNyLdz1UnXAG7JZwyjoXGc0FCwj8QSLQSWFdCnEP1Kus5DBYyqKl6UcelIZfYzTUQOCmWMEYWW4xCw4FhNYES2ruJ+zOhXTNNvPNvNoY+hwXemzxReQYDp8ViKnRMmfN3633K4ZnPK/wx/kcBJHuglSpYWoBkA1W8Jbueup2fP39eSUynf6sOEknUo6R169bBdkM3+vSSNWvWX3p53L17V4kz03H48M/SmO4oU6JvUDHDaBg6cekWDbDzQnjc+ZgGPYcvtqr4IKhxj2ZzbKyMuzUqljDOhwOHs6y5DzRL7aDiw4JkFbYTNXylzuiUmN5qvtpwTsd+cZnPlFg74qPfGqBMJg2KD/1rpbHXTFO2NZXQXtsC70nHRHQznRDlsgB1psuBEQSGj4RJV6viw/PbdhcfzM9Q5BM1HiSHAVVnpfwSffFBUMoGJcNTyd7gMEmABM3ToJ4gmTP/aE9KlbKCQm3irREuw1iQ0E5cdmLrhci4/jYF2vX9W85Yn9evX8tnrgX1ZWAYZ8b/GxCZhbbCuPrA1afA5vNAjqRq36XMfYFLj4G9QoCUska/DTOgPJT1Z4BB1eWEPdG/TlriWmmJ1zL1NcL6fgID9XGMYkRtoGp21RNy6IacDIbPAe7oubcASsU9ht/H3ZSzjNagUK9jx4791xswKNSHhMLCzpwRP2IDGC1AqPbwkydPFNeLDqqMVahQITlSoW30obAWanLIaAxTT1w24pNfIPzDeWHC9ljw8fNG+/4/SslZGyomENZqZo4KNWsMoFqmDBMaDuoFOf8GyMaV3v5jUStgaiOgbSm1AenuHkC96cCB60D6sNf0sAgUKmY38aF/jbT2ddKU9zFl2+AIw99+C8N14ndhLm7vruaDZOgNtDFU8yVceHTclgPdC99Clq4W6K3GWAXqPZIgQYJgw6t0UFqGLn0gKEZbW5RBT+Epuj4gVOqLGpLoGp3ooBh6ff7++28lI5/RCGE9cVmJv/eEQ+dFkTFsYyx0mvUC1fOGQ9PutqtIRYUEKMazdfwpcsa1aF0S6LNaDhgmNBxQhOx4DFS3bENgpyJ+DLGPhHH42R/o/A9QcjQQqSVQdCRQcTyQf4jqIbEVlCh/7j5Q29bJ8Pa+RureX/9zBB1bAjNeixoOhvVGFRUTWNEWuCqOq+zi90geERK9Om6gBHJ5v0K85o5bGdUVOHHihOKYCA0vL69gI0v+EyCUMD5u3DilhC6JCwqnIoGhD+VzUKmv6tWrK/Fe1LQt6B3jVKlSKU30qEQYJahQHghVwmLsiDVOXhbiu1ssLL+SB5fv+2PEtA0YMX0TZvxzBCmrb5Bb2AZKoKpZsybSJfgmZ1yLlkXVCicn78gJhgkNBxIh9fcDzdKYcMfNRUkUS20+eKQfsEuIEQrPOtBbrYC0qQvQaDZwzcgyvmGlwSxgvhBANkOj10irfiYTX7vLMqCNBcu1txbnkP3i+Bq7RfxGZ6hz8w8GovHoC+qA0Sw+Pj748OGDHIUM9ScxxH/nYxIKVDN42LBhmD59ulJW1tPz57p35O24ffu20gH93Llz6NChg1yj0rNnT2WhXiD0WtQqnkqFMXZAdzLV4glVcvRODHRZEIDkOepi/IJjdiuxR+Wj58+fj7x3XNtTRx3ml6oF7RjGqXjyCeiaSQ6YULkr7IX8Q4E/y8oJAd253tENaCiEgbWh0JzcyYGMieSEtXCA66TVMeHfTh6w6jnlwEJQWeh/OwOZkwDVZsVG3iS+Ll9u1xGg6lfU8DA0bty48Utqho6fbgiRO4U8G5TXQR2hDcV2UQdpanySMGFCOfMDXT4INSikv6f6w4yNcYCTKeV5dJ7nhwe+8TFhzmalUoI9oWpuTZs2Raworp2rRF3l0//6s2aY4HEAL8iFN0B81yxuZzI+74Cqk9TKWEv+B/wW5NRMfR3IS/JY7FNrQOE9ZccCCWKqifJWw9VFR1CM3B81hfgwtiO6sbz9BEw9FBf+XkXx6XsM1BhwQq5htAwVl6IoqcuXL8uZX6GccXJKUOSUISzqkba3IenyOMgJdeCKcOjTugTqdZj3UyNLexErViylYz+iWPt2m7ahDsnZjStvzjA/0LgI6X0a6JNVDhiDfPIHqk0G6s5QPaG7egBpg0lEpzK+a8PYN3fZMfX9KNdEF/Z5+zmQZxDQsYz4DNXUOYvDwiNkQtk3TWWoriWgekaLLqTAuHOlULtqaQyZsx87j92WaxlHoF+/fujVq5cSERWUz58/K30FqUJWcHngFhUg5Plg7IAGT6oB377j4J342HU3g7Jceq7eWt98wg9lSuRF3EK/lmy2F97e3kpoIeo8kjOuyYPXalIgw5iMRkWI3zfg9RcgR2w5wfzC6XtAgaFAl3JqPD71CAmJflWBeQfUpnSmMmi9KjLoPSf9BhRLp85RgvufS4DV7YFKoee1mo49rpHpxfvR4miEsJ+iewDvP8tBGLj7OSk67y6MDOnSYtjsXfCuIpQo43CUKVNGyZ2lZuMdO3ZUmiZS/jcJE/J6UI8Q6tIe3I1mzslzIOjL/AkNCg/i+sPP6DT3Iz6Hi4dYWVory1m/yvhzYVSsOhMPZVKGUgTcxkSNGlUpwqCUmE5RVM66Hl+FseYRUQ4YxlQ0KEKmXAFqh2JQuzJLjgDtFwMH+woxkF5OhgKdI8hL0WyenDASSmD39QNOCgFC4VUp4gLVcwGbuwDHBqiPqX70NbYMtr5G6kSHvvBwQBEy5XRKpfJZt+VqLxZi9Um1YtX/wvA7p0vsX5dyYc31NBj79x7k+d82uYZxVJo1a6bkjVNaBnk9aKHWG3/88Qfmzp0bYipGOGF0aaIFWYMGDbB8+XKls2Lhwo73g7UFmzdvRuLEiZHtbXs5o03azXiNKcPaIUKatnJGhQSUm5ubJruNb9++XflspaKJq+pnWf7vnuHa1c5K8VHAvl5yoGUsaVC42HdsdSwcHx5WSm0X583Swmh2hgaEFhZ4ozerXc83dYZZXc8pV6RhQaBeXjkRDNRtfcBaIJ03sPh/ctJa2OOGnCkC45r2zzc+r/1RqdcVrBqcHgf2nMKQ9UDcaECWJMDkhkAUd7lhKKwSguWfo0CPikCB1KqQ6b8/N+oVjIzcbQ7IrRwHKtM/c+ZMPHjwAEmSGBerTP0vKK/6/um2SJooupw1jqwlFqBStaaKV8FZYQ+Ig6H1RnlbzwSifPmKv4gPgqqqaVF8EGXLlsXGjRvx1SOlnBHY+u6ZnQlv/3Sc0LH096H7jl3su7YaGvOCfPvuJOLDClDyb/TI5okPYmU79a54oeHAv7+GgP8HNRPc19tK4sOev9+gng5jcABvSPdZ9zDyf8mRwtsDTRoWxu1VhRUP1dxmxosPImVcILYnUHCY6l0ffDAnOpRzd0jxwVgHFiCMxXjn54EDt+OhSrOxcsZxoBjFxo0bY9HJFHJGDzZM7Y+tDAzd+/B3bj4aEiERHEFU24mRdYBIEYEpO+SEiVAo1iohQrZ3BdafBnIPAjosAbL0A0qPUT2qmfoCVXOYZriGiP7v0x6/UZ3oCIuQ0LgIefrKH/ky/tyCwZx9TblEA6qpZXYH70mL4pk8kLTRYbmWcXQo1Kp9+/YoV64cqlSpgkWLFsk1xsMCxMGgxi9tJtzCrcd+cuZXPvuHw5gNbui2xANDNsTG0I1x0X9lJOy5HhOrzsTHqsuZsPJiBkzekxQD1sRQuo9P3xUD60574sSNb3j22l++kvF8D+eBoeuioPsQEwODNQSVjib3KiIZKKZgj4udDaHYbDctng3sZWgQuve252dwVDQiQsgDwvzK8/eqSLjwUPzuw+ghIgNzXgvglBAgpTOpooSqaFE45+XhwNh6ckNz0MJv0BKiIyiWfj0L8methGg0zDJ5mkljA5Hdw8MvQlyU68Hiw5moUaMGsmTJgsWLF2PSpEn466+/sGfPHrnWODgHxIFYuXKl0vhl3qjfMWryInT7XwUk9vaSa6nyVHj8s/Uartx4jPZNSiBx9oZyDXDs2DF8/PgRKTzvAXHVVqYxYsRA7NixleRr6lT5/Plz3L+yG4+evsKTpy8QDgEIH+iHbFnSolrVGsDjFcCLn4O8n72LgF3XYuP0ra9oVOAtcjVzXPfq169f0bVrV0yZMgXYX0TOGsAJ8waO3RLGw1ggS2I5YSZ0NokZFdjWVU6EBS0b/Zw7Yhx2zAl57w/UFu+/Q6+ZnkNjQVFHVadmNQWyJ5UTWkBrv3dbCQQN5oW0nXgbd576YX7PNPCOree+MuK89+ajmu/hHRNYKDRH07nAq1ev4OX1w1ZxRDgH5GdKliz5k+DYu3cvdu7ciREjRsiZ0GEB4kBQ0xdqBEnhQp8+fcKAAQOUvAqqs0wJ3vRV1q1bV1GlluLbt2/Kj2j9+vWYOHHif4b5rutxsOWkH1IliYVSGT8hTY01BhtXOhLUub948eJI79NKzoQAG6AGOfdA/JZnAlfDcs7UsvDQh4+B0LFzUnrJ7cCecnLgyFhQfOy8LAxDceguaS0n7IGWf+P28ExoUIRsOPwaM9Y/xfaxmeSMwIhz3vTdwhi9KkRuKvF8fxR0qp4YHWdel2sdFxYgP1OsWDEMHz5csdf9/f3RsGFD1KpVC/XrG99BlEOwHAjyWOjqKZPoGDdunNIEhuovUx3moUOHWlR8ECQq6EAjwUPicNa+eOi5PAbuP/2ECXO3ot2Af5C+9nqHFx8U2vbs2TOkT29kLUpHMZJtDN1R7VgWyNgHKDEKSilHWkqNAQoPN6KLLu9X58KOoVjnXgNxIsmBo0L7z8L7cPi/wJRGcmBL6LetW5gfaLQyVrVCXnj57is++ZnW8KVVMaBgamD0lnB4+MIP7addkWsYZ4IcBuTtoJu21A8kRYoUJokPggWIg0NVpSJFsv5Vtnv37koIV+Wc/hg9cxNaDNwu1zgHFN7WqJG4Kh8uL2eMgC+kBvmjBHBlBLC3F7Clq7rsppjw3sC8/cBDYRgahPcnY0EmXga66N28dSisIDwIqnz15SvgFVVOWBsWHQ7N5A4pUPTPC/APkCIklO9xwxngxjOgdh4hQLrVwvPZXg5/c5IxDDVw3rJlC/bt24f9+/djzBjTm0uzAGGMInXq1ChfvjwSV/lXzjgX5FFSohEDPsoZI+ELq9FQkjs1IOuzWk7ow/vRebGTF+TGeyC/gXoSmsZKwoPYfQXINxiY8iM10Hqw6HAKCmeJge4NEqPJiJtyJmQuPgK6rQC2+BRF7ji34NXihVzDML/CAoRhBBR6df78eTlirEXRdMDt53Kggw0V58fGIuSAD5AimhxoGZ3gsKLw0NFvDXB0AJBHr9WRVXD037MDNAu0JTnTeuLL19DDsPwDgP5rgQRxY+GLfyCytj0r1zDOBIXjv3nzRo5M5+nTp/IZCxCGUciRI4cqQCLGlDMmwAa0SWTw1mtcxvuOsQITLgNDc8iBlrCh4AjKF2Egejp6Toyz4QBiJ1Fsd9x6/BkPn3+RM4aZuB2onw+IlyQT2o3dK2cZZ4PykKkAEhUoMhUSL5RUr/tbFiAMI4kYMSL8o4szqDmwIW00Lz4AcanPFe8z18KGBvezT0AqrXhA7CQ4gjKsFlBytBxYC/5NOx1RPMJj86hMqNr3Cnw/B+8J2XpRiNxAdyRPEAVubm5ylnE2IkeOjObNmyNPnjy4ffu2nA2d06dPKxWzKJ9YlxfEAoRhJNTRc9qOKLj7Lp6cMRG++IbK+G2AlxAf+UvzvmKsRyR75r3qCw47iw59KmYFauRSGxCevS8nLQmf/5yWJPEiYU7X1CjT9SICk/76PX/2B5J6AUN6/g9/ZDslZxlnhSJGVq1ahSZNmigVWKlAUXC8ffsW3bp1Q+fOnbF9+/afShizAGEYSb58+ZA2bVpM2p0Y1x7LSVPhi3CwTNkB7LkCLBjG+8hlsZFBfl9cD30D5MCaBBUbNvr3mUvX8sCAauqNACqTTQ0Ji40EFnOTaiYU8qSPhp6/JUbOVmeVcKuXvsDgDUDREUCh4UDaVEmQOd4bhG/wSv4F48ykSpUKu3btUvJBSIhQS4gZM2Yoc7RMnToVPXv2RNOmTZV+ddS0MG7cn6uCsABhGD0qV66M8ePHY/Kqe3LGDFiE/EL7xcDp+8DmKbxvGOuzpAiQaZ0cWAJDQoMWB4QKQVATQiqTfWyA+E12BnZdUfv0mA2f80zHAZPdqxeOjTNzcygej1pTgSSxgD3iOJrRJAIy5i4DFFkit2RcAWoDQQ2qe/furXS6v3HjBpYsWaIs1LAxXrx4Sq+QQYMGGQzLYwHCMEGg+MSYUeTAXPiC/BPXngILjWgwz7gANjDcC8cHvMxJuA4qMHSLE+PpAQypqf5GzcIZz3VcCStYwgursU8VYH9voHlRtbz6urvZUD3JEbkF42rkypULPXr0wKRJk7BgwQJlGTt2LLp27YqMGTPKrX6FBQjDBOHy5ctInbkQsre+gWuPw/ATYRHyH+HDqWUaGUbBykZ9c2E/1kkuB6HhIkLDEKtPAnkGAa0XAAeEQckwpnL9VSykTeGN8DWuyhmGMQ4WIAwTBIpt3HvZDT0HTsLkrWGs5sEiRCFpbODMl2xyxDDWxccPqJ5UDoLDRUWHPr1Xq71BtnUFMiaSk6bA5zeXZ+nVDGhIBxLDmAgLEIYJApWZoxjGBg0aIGnG0vj01V2uMRO+SCObMAZPXPsgR07APQ7RCDNWNP4n5gG6GyrGoxMdLi48dPgKoVZkOFBwGHDD1BAsPq+Zj6OHeMnv/smHqIgVI5qSC8AwpsIChGFCwNvbG0+QX47CgItfrOvWzIuxyx+jWMeL+OQXelddhgkLaWMIjegLnHstJ1h0GOT2WOBof2BVO6DGVOC9ECQMYyyLrmRGs6xX5IhhTIMFCMOEQPHixXHgQSogUnw5w5hDfC937JmUBa2rJMCfU41vXsQ4OVYUBd4JgYxVxRMWHsESxV0VHeO2AhFMsQbY++HyfP0GfPwWFTEbP5AzDGMaLEAYJgSSJ0+O69evY8iOrBi18i2mrHmCgG/f5VoTcdWLtvx3p0nkgd9Kx8Xlu58QyE4QxlpIbwf9St25IXOIzNgtdtVI8duMD1wYBkQ3JpLGVc5jXAkrRFbdzoma2ZworJaxOSxAGCYURo8ejQEDBqDX9IvIV6Y55u7wl2vMgO8colGZeBjwtzVaMdsQ/h4th6U8FFJ46PjKVddCpMMS4Oht4MxgoG0pOckwRvD1uwfOPfVEjrYn5AxjK06cOIEWLVqgTJkySJw4MerVq6c0A9Rn7969CBcunLIUKlQIFy5ckGu0BQsQhjGBfFX64rJvXvj4J5EzjKm0q+GN3WfeypEDQyJEf2HMY598DAsGRIzfV/mEMchxIT4W/08OGMNYywuS3oHPF/cOYerG72iZjXM/bA0JiXz58uHQoUNKdEbUqFGxcuVKFClSRG4BvH37FiVLllSex4oVC0eOHEGxYsUQEKC9OzIsQBjGRKir56JzOTBgVVTc9jEjxoONVcTwdMLYGBYj9iEYD4rPe/mEMYiXp3xiCq54bLMI+YEQHydfpUM09y9I2/GFnGRsRf/+/ZVH6lU2d+5cJTy8YMGCyvj06dPKuqFDhyqPS5cuxevXr9GvXz9FlMyePVuZ1xIsQBjGROLEiYPu3buj6/AVOPwwGZpMDSd+SWEs1etifA0wM4/GUdAXIyxIrEcI4VvU/HLKDjlgGC3iSCJEiA/fr5Gw7II3Wo48ICcZW7JlyxblceHChcojUaqUGj9JYoTYtGmT8khtBIjWrVsrj+vWrVMetQQLEIYxkxgxYqBx1wVImUWcALzyyVnmJ4Ixvj9+/uZa5XhZjFieEMQHsbmzmuPAGOabqT8/Wx67WuuzY82EdEcQIfL7GHksD3oVuaHkFjC2Z9euXUibNi3q168vZ34IDmoZQDx69EjJDdF9R/Sc+rTcvq29kyELEIYJIylTpsShNxXlyEhc3BDNnDIK9p1/J0cuBouRsBOK+CCos/dzLtITLFRGVZPoxAc9akmIuKoIkd/BP9cyoVDaCIjX4rEyZkLH19dXedx14J7Jy8Wrz35JLqdcjnPnzim5H4GBgWjcuDHOnj2LVKlSKS0DXr16hU+fPiFRInHy0yNevHh49uyZHGkHFiAME0Z+//137N+/Hzsf5gcixpCzweAWFZefRMXDdzHhFyGunHQ9qAyvlzPmgZgKixDTMUJ86AjuLj833AM8IgKd/wEe6po1agFDgkNLQsTaIkRrQkTu96P3PfE+YjpU7GGJihGuw/37arXHFp23oEzd5SYtxPnz55VHfSJHjoxTp04pno3Fixcja9asiighj8fHjx+VbWLHjq086qAxCRatwQKEYSxA37598c4jH4bsyos+K2Ng4FovDFnvhWEbvXD8VUFhaLaAj2cdtJv5GWcexcKeq1Ex8kA6DDpWEo8+J5Cv4jo8eP4F2dNElSMXx5W9IVa0Z648BuJFkwM9So4GsvaTAxdmW1dh7yYUxtE8oNpkORkctjg+QxMZWhEi1hQhhFZEiN6+XnkzG/7IyOLDVDJlyqQ8HtgzBHeuTzNpSZw4DgoX/vVYoFwOKq1L3o6JEycq4sPTU60oESlSJOXx3bufowtorMWwORYgDGMhateurfQLGTF9EwZP3oABEzeg1+g1OHI/AYYueoiJq55gzOwt+L37MjTpuRyD5xxEt7EbsNa/N3rvzo7P/q4TV/vt23d4uPPp5yfYGxI6Jng/Ju8EWgXZvtY0oFEBII45FaCC4e4LoN4MOXAwWov9s6M78PGLnHAEWISEmdtPQnEB6u3jKyiHzPHeAvVfyRnGVJIli4MUKeKZtMSK6Qk3t5+jBG7evIlGjRqhZs2a+PDhAzp16vSTsIgfP74iQh4//jlMzsfHB3Hjai/igi0AhrEidALp3LmzUj5v1KhRSuymPnTn4s8//0SdTvMw42YVwCsHEEFtR0zhI6fvAb5OFi6yat9LxI0ZUY6Yn2AREjwmiA/iwkOgjHoDUqH7CiBjQuC+sKOq55KTYYTeo+pkIGlsoMFMOelgnLwDfPgsB4bQgvcjKLS9FoSINbGSCFl/6BX+N+4WXr4LplGO3n79FDE5Zmx9jYbDT8kZxp4sX75cERxLliyBu/uPyptp0qTBzp07leeU/6EvQJ4/f66EZqVIkULOaAcWIAyjAXLmzIkU+Ztg6LkauJViGi6k+AfddufHTY9aaLosqdzK8dlw+DUmrnqMJf3SyhnmF8jgYyHyMyaKD6JAamCtWhofn/yBwzeBtiWBHZeAfkLrW4L/zQd29wDG1lNvGOy8LFc4EK0WANu7y4E9CIuQsKcQsbYXhLCQCHnx9is8yhxRnp+54Yupf6bE5qM/JzgH3Zff3GKg/+EiGDh1s1JFibE/1HSQxATdyBwzZoyS10F5Irdu3cKxY8eUbYoWLYqvX78q3dCJVatWKY/lypVTHrUECxCG0QjkVm3Tpg32XP6GAxdeYeyCg6jfczXyVmyH918jy60cm0EL7uPQ1Gxwd+NTT6iwCFExQ3wQHcsCf8t2BbPFtbhmLmD4v5YTH31WA9VyAvGiq+O/WgD916jPzcbG3/mkHeLfkAOIGUVO2BpLiQd7CREHESGDFjxAswrxlOeHL31AxuRR8Oy1PwaL+b5/3f9137lFwZAj+dGmQixNhu64KpTLkSRJEsSMGRM9e/ZEhAgRkD17dmXdb7/9pjyOGDFCeSxTpgxKly6N9u3bK4nrFImhNdgKYBgNQU0O//e//yknDV38J8V8Tr9YFAjnYD/XIMbU4xf+SBI3EsLzWcd4XF2EmCk+iGSx1QpPrz8Clx4BBdOIx8dAJfV6HWb2XgV6V5YDQXQPIEFM4MZTOREa9N0GXfTnrcjbT8JQEWJs4nZ13wSLNT+HNQQDixCDFMsWAzce+eHmo8+oUtBLmev5W2IMbJoUEX0fKuP/CO+OKVfKo2Ki00hdObTqBIwtadiwIcaOHauEWLVt21bpRUZihLqfUylegvqBUJd0qnx16NAhRbCQFyRKFHvdZQgeNgUYRuMkTJgQyfI1xvSbNRAQ00LB63Zgyc7nKJxF3i5mjMcGBqkmCYP40DG7iVrhaeM5IHtSYXgLMVJ8FFB/BrD/mtzIDChvIo2B4nUdywBjt8lBUHTfo7HfpynbGgGJjXLj1CpgdadTGWzgpngeKyrQfJ7cyFZYUyjQa9taiGhchNQpHgcX73xE2kan8TXgO87e/Ihvgd+V/UShg7d85IbhImC5T12k+HYA+fq8kJOMVhg5ciTq1auneD6mT5+Ot2/fKr1C+vX7uaxfy5YtlcRzPz8/PHjwAJUqVZJrtAULEIZxAMi9WvK3oei0Mz+euFvGILEV/gGBWHvgJZbueo5OdRLKWcZkLGSIagYbVPXMnxo42AfI4A1EcQfODRVv2wsYUE2IE/H+BcS423LgrwNq/oaxBR+m7QbalpADPUpkELaozgOiLyDC+t2F4TUo6T7vYODdZ2BFW2BPT7Xy1R/i87u7iX97cyBfKrGIbfwD5B9ZE1uJAxYh/0GFkp6tzYcvOwvh+Rt/VOp1GfV7HgZpECp0kjCW2MgzBTZ9bIGPd7ejyigWH4z1YQHCMA5ChgwZMG7cOEw6WwArLiRQDKd5MsZdq2w++ho5Wp4TAuQVto/NzLkfYSWshqyjYAHvh47x24DIPwrGKFCX9H/+EOKkL5AnJfD8HbDhjOoZIFHy51K1WWZwUOldEjc/IUVCpGgx8T5efjlpYXRCxIjj4Olb9d/z2yxgVXtgUPXgcz1aFAVe+gKr9YsdGfEeJmNrUeCMIsRMKPT1u/gvUsTwKJvBHzVyRcCC82lQr0oR3I/XCd3Wx8HzSPnQYvpz+RcMY13YGmAYB4KqkYwePRpRis/BiKH9sepaaux9V1pYWN5yC+1w38cPA+c/wNm/smNJv3Twjh3ECmTMw0gD1GGxoPggr8ZCYRNu7SIngkB6uF5eoE8VYNrvwJauwNH+QI6kQpgMBkZukhvqQRW1IumqSOu+C73vo2SOGFi5V+2ZQN6/OgOv4rdh1zF30zMcv/oB09c9RdNRN1GqyyVU7HEZPWbdU7Y1Gb33paaLA9cBZcYCxUYChYYDjecCncoBh4XIonyYkMgithlWS4gVK+kmBVuLAWfFTC/Iq/cBaDryJu7dfoxSxQvj6vdiSJYwBrbc9MbhF5kwYt4hNG/eXG7NMNaHBQjDOBhUB7xKlSpwzz0EWw/dwOfUndFrUwIsf1YHARl7AtHVErcPhA309Zvy1C70FIbV9M6p2OthLfSMXsYwVHq3szDCTS180KwIcFoIkPDhVGO+0gS1fC+x4jiQn/I9g9n/NYvGxo6TaonT2gOuoVrh2OhYKyFeCwNw9sZn8PMPRLvqCbB7QmZsGpUJBy/83LVYn71n3yH3/87J0c8cOP8OBdqeR7GJMTB4ZxykzJAWGzoC+3uromNnd6BgUC+NDp14EctZ/+zIniEuGtT/MacszoAt/h0kCPQXW2DG+6zY8wKRIkdF5gKVEf7TfQydtRulup/EihUrlJwB/b4SDGMLwn0XyOd2pUGDBkqTlYMHDxpsP88wTMicO3cOa9euVapnfby7A4nieeLNZ3e4P9uC3pVsr0QKjImGozOyyRFjNRz5znLQPBALej+IhYeBO8+BwTXkhJk8FnpiyAa1itYT8Xx7VyBtgeCvU3lan8PE9inw55Q7ODM3h5z9lYmrnuDFO3+MaJlczvwMeUoiRwqHmJ5uGNnqxzYjlz7CzlNvsGlkJkTxCJvAn7T6CSKIl+hQ08r5WbY+Tq0lPmwlMozBhJCvXou+Ip53UpStPwCZM2eWs4yxUNWpmTNnKkndVFnKGKgKVZEiRXD/9gwkTRJHzhpH1pw9UKlyfSXx3FnhW5MM4yRQPfAhQ4ZgwIABGD3/EP4cvQ0Dp2yEX1S9dtA2ggy/wlm54hVjXxLHEoLhrRyEgUTidWY3VT0Ld8eFLD6I0rljYsTiR9gxLoucMUzONFGx7+w7VOp5GVfufZKzP7j/zA8zO6fG3jPv8PD5F7z1DUCV3lfw+MUX7JmYJczig/j8JRDrD73GzcdGZuA7ApYUH/reDS2JDxOYsNkdOTKnRJdhK1l8MJqBBQjDODkJ87fFuSdR5cg2zNoDDGySTI4Yq+Is4TIW9n4Q/54VYsD2+lvxVmwZkwlxYqi9fIKjWPYYODI9Gya2T4kes+6icIcLqNb3CqaufQKf1/74+k0NUFg1OL2yrkKPy+hePxGmdVJr/luC3g0TY0DjJCjU7rwSJmY1bHWcWup9HEFwGPH5Dt2JiyRJk6Ne53/kDMNoAxYgDOPktGrVCstv58NNf9uFQ1FIh2dkPr0woWAF0aEjIBDYf11NMrcoVjCk0yaJrOSDHJqaFdM6poL/1+9oMuomsqdSbxwkiRcJVxfmUkIai2aLocxZkkJZYgixFBHRo4YsmDSPJcWHoxDCZ6XGg5v330C5xhPlDMNoB7YQGMbJCR8+PIbM2IqZV0tixdXgslItS4Adk98ZhqDmer30OpU7CiQ2utZLhG1jMv3k6bBEuJUhFu94jtytz2JEq2RwiyAnHRFXFB8hQNm9DYZcx46j91GhZG68f/9ermEYbcAChGFcAKpwMmHCBLxI3BEjtkSSs5Zn9xUgxwCgpRXvbDMGsFV4izWgY8XCxwuV330p7C2Lez+ckGlrn+LcXzlQvXAotXq1jKuLDwOfm3KGYkZzw+k52dG4VmHcuHFDrmEYbcAChGFciPbt2+NDtIK4G7cjtryvh+EnS6DnvoKYcqU8vib9Da/Cp8bZj/mw/lUdTLpcAYOOFsOQ4yUx5HBeNF2aAN/dDRsprz8CZccCs/aqnadbFpUrGMYO9FoJrP1TDiyJIws9A1x78AmJ4zl4+VVnEh9eOQ0vxhDk86/a9xKnrn1As1E38dTnJTJmzCjXMIw2YAHCMC5GhyFLsO1+OkRM3wIdR23E6PmHUaD2EAzZkxLLz3rh8YuPSFWmP1r0X4FBs/ZhwIzdGDDnOLpN2Ik+O9Lgc9puQAQP+WrAlB1AOSE+RtcVF712gOePVYwtcTLj2FzWnwbypQI8dM0CmWAZv+IJ2tewcvldfSx9jDqq+DAkMmgJjpDW6aP374geNQIersqLbSdeY+eha4gcObJcwzDagAUIw7gYCRMmRJs2bVCmTBl4enoqc3ny5MHQoUPRbsJxVB54EVmyZEG0aNGUdTqofGObwSsweEMELH9WC9+T1ka35eFw8h5wchCQg4teMRpgyi5gjBDDFscJBd7lex9RIoflk9ptgiOIj6ACQ7fYgJI5YyJalAhImSQ2WlRPg8OHD8s1DKMNWIAwDGM0SZMmxahRo8S1vz06rU+IHbfjY8EwYe2F41OJJnBhL4h/AFB1EhDNg71wxqKNNsRmYInjnISHpcWHNYWGsa8n/01f/AOVx/x5c2L7RU9kymSHetQMEwJsNTAMYzL58+fH5MmTsW7rIfTYlBiTLlfCxa9F5FqGsT23fIBAYVBv6CgnmFBxixBOPnMgLCU+LIW1BIchjHyPt965kanpGQxe8AAekSJgxYoViBUrllzLMNqABQjDMGaTKlUqjB8/Ho17LsCVaO3QbHFs5U40Y0dc1AuS1hv4+EUOLI2T7tPw4e0gQMKyL7UgPvQFhy1ER1CMeM+YMTxweUFOXLjzER4RHdXNxTg7LEAYhgkzXl5eqFevHrpPOYBFx6xX5pdhgsNNXM38vsqBo6ALAwq62AhqGOow2FN82FNwGMKIz5GxfFlUyu+FElncOf+D0SQsQBiGsRhU6vGWb1JuRGhvXNQLYhUsuS+NFRqhrbcQ1PTw0MV3cqRh7CE+tCY6zCBrqUIo0nwtZo78n5xhGO3AAoRhGItSstk07LoiBwzjyuiEhLmCwty/M5Lu9RNj/MoncqRR7CU+tI4RnzFZ4uhIEDsykieKLmcYRjuwAGEYxmJ8//4dW7duReE0coJhbMSNpxqpfqUTDZYUDpZ+PUnmFFHw/M1XvH5v48QtW3rorLDfNEMIIsT/6zcsWHERqdMkwtkrz+Qsw2gHFiAMw1iMMWPGoHHjxvB05os+o0naLAbmNJUDS2GqoWzt494KQmRkq2RoPf6mHNkQ2reh7V9LCJVrh+QTJ+T1GfnkV06ceYrFqy7h9Vt/1GkxUM4yjHZgAcIwjMXw8/NDjhvl5IixG/ec2OgywJFbQIzIQIq4csIe2FJ0W1CIFM0WA89ef8W1B5/kjI3RCRFLiA1LEYJh7yikSBoDEd0iIHfO9Pj999/lLMNoBxYgDMNYjAgRIuBL/FxyxDC2oe9qYE4zOXAlLCRC/u6VFk1G3MTghQ/ljPXxDwhEj1n30HjEDXSedlcNA9MXIpYUJOZ4QRxchCTyjobTO5siRbL4ynmZYbQGCxCGYSwGNSjcepETHu2Ki3k/COp0EMdTfW4xtHRHPiQs4A1Jk8gDx2dlw5v3X1Fv0DU5ax3O3vBFpZ6XUarzJaRJ7IEudRMhS8ooKNvtEvK3OY8Cbc+j8PjoKN31Evr9dR++n9WO3mHGmUOxQiCCQ9VaZlwJPjIZhrEYpUuXxv47CRFoIZuBYULjwkMgYUw5sBcW8kSECQt8hkkdUqJY9hgo3uminLEc1BSvYLvzGPnPI0z5MxUOTs2KVpUTIHvqqGheMT5OzcmOYzOz4eiMbDgk1m0amREpE3ogWd0T8hXsgIN7QZ698Ee8uDHkiGG0BQsQhmEsSv369bHiwEc5YmyKC3o/dl8BMieSA1fHEt6QxJERO7qbHFmGbjPvouOUO1g3NANWDkqPVIlCL1fm4R4eOdN6In/GaHLGAjhTKJYRn+vmg/BIn5IbwzLaxCYC5OXLl/IZwzDOTr58+XDGtxQCvlFgDMNYl2ZFgA2WthEdJfwqOMIgQnrPuYeFvdPJUdh46xuAYh0vwiuaG/ZOyoL4Xu5yjXF0nXEXf/Xgmt7mcvXWF6TJ2UmOGEZbGBQgVMvfkhw+fFg+YxjGFWjYsCFW8M/etrig94OIGQV4Y6cCTgpaCL8yhJmfyyNSeHhGDvu9SUoqL9T+Aia0S4E+jZLIWeP55Bcolm/wjm2aaAkVF0pIf/zsLRImTChHDKMtfjnL+Pv7Y8aMGXL0M/PmzcOcOXOUZcqUKRgwYIBc8wP6++XLlyvbvnr1Cr6+vjh+/LhcyzCMK5A9e3ac/1AQ38NZ2HhgmCBsuwgUSSsHzM+YEZKVKqEH5m4KW+M68nxU6HEZMzunQq605lUHCAgMRCR3jhIPC98CvslnDKM9fvl1161bFxMmTJCjnxk9ejSWLl2K+fPn499//0WUKFHkGpVr166hfPny+PLlC6JHj640JPvf//6HqVOnyi0YhnEV0qdPj4efU8oRY1Vc1PtBjNoMjK0vB5bA0cOvDGGCCJnXIy3+2uQjR6ZBxSf+nHpHER9j/kiu9Bgxl+hR3PD+Y8gd2un9hi56qFTO0i1F/7yADpNv4+5TP7mVAVzAC/LwyUd4eoaea8Mw9uInAbJnzx5cv34duXPnljM/IG+GUuFm/34cPXoUO3fuRK9eveRalU6dOmHlypVo0qQJ6tSpgw0bNmDZsmXK3VCGYVwLLy8vvEv4pxwxjOV5+BqI5CaOtahywtZoNfzKAC/j5USmpmcwZtkjOWMYtwhqGJax+Lz2R/dZd1Gi00Xk/N9ZZE0ZValkRdW0wkrNonGUMK7KvS5j4bbn0L+hf+PhZySpewKekSMo76dbDkzJivJ5Y6Hl2FtoPtrCHd61IkKM+BxUfjdGdEvXpmYYy/HfWebjx4+KV4NEhiHu3buH5MmTy5FhyOsRJ04cORInMjc39OjRA58/f5YzDMO4CuQh/fDhgxwxjOWZuB1oWUwOmBCp0Wwtlv3dAK8jJkDu/53DfR/DHoJqfa+gUv5YchQy1KOjTLdLyJnGE5P/TIlzf+VAy0rx5dqw0+/3JDg8LSsW9E6HO08/o2TnC0qJ4PqDr6FK7yvYPSEzOtf5NcehUgEvZV3WVFFRpuslw2XBnbwvSLzYkfD6DZ9/nRlKd3Bk/hMgUaNGxcSJExExYkQ58zN3794NVYAcOnQIL168kCOVkiVL4vnz53LEMIyrQAKEbz7YABcOvzp2G6hlycb79g6/8sopn1ie8OHDIWvGuBjVrzjWLWuMan2uyjU/GPXPIySNFwk9GiSWM8Hz8l0Aivx5HjM6p0KDUnEVz4e1iBPDDYObJVO8G/smZUHrqt64uCAH0if9OQw8KJ1qJ8SftRIif9tzSl6KRXCQUCw3t/A4cvyycnOZcT5WrFiB7t27y9EPvn79qqRLhAsXDpkyZUKGDBmwcOFCuVZbGO1nJQ/IlStXUKFCBZQqVQqpU6fGkSNH5FoVqv9PHpQLFy7IGbUxWevWreWIYRhXgTyiLEAYa3HtKVVsJMNaTtgaS4df6cSHlUSIfnHLJImio0ix9Oj/9308fuGvzF178AkD59/H1I6plHFIHDj/DqU6X8TiPulQOIvtG92VyBED7sLANoYqBb0wu0tqFOlwAXvPvpOzEif3grRpVhg3b1o4DI2xO48ePVLsbXoMyqJFi/5Lj0ibNq2Sm920aVPFQaA1jD5104d/8OABNm3ahN27d2PkyJFo0KDBTyEWo0aNUvI9WrRooSSgk9ckQoQIyJ8/v9yCYRhXwcPDA+/fv5cjxiq4kPfD7ytw/5X6nMRHvRnAho7q2KEhwRFUdFhBhDx59gHvfVWxQQzvUwxvIsRFh/lvUbrrJTQbdRP1S8bFzlNv5RY/s/vMO2RofAZZmp3BxNVPcHBaFmROEbIHQivkSOuJk7OzY+TSh0r4WdbmZxTBZTYO4gVJkywirp7+W44YZ4Bu8GfMmFF5TpFLQaE8bMLHxwfr1q3Dtm3blPGCBQuURy1htAAhJTV9+nRFUBCUZJ40aVLMnj1bGROBgYGKq2fSpElKKFbNmjXx999/K43JgkLNCanilm7hXiEM41yQAKGy3IwVIOHhIuKDREepMUDZsUJ0TAey9ANai2vpli5AvOhyI0tgj/CrkISGIWFiJC27bEXR6ktRpNoS7D38QJkrmj8pLlz5EQ4d3dMd00aWxdq/a2LX5j+UBO56QoCsOfBr4+D3nwLQZdodnJ6THRfn51Q6mlOVKkeCOqvvGJcZp8S/Yad4LNvtMmasF0rWXC+IvUSICe+bIHYA3n7ghrDOBNnOzZs3R4wYMQymTOiuufHixVMevb29lUct5mMaLUDGjBmDyJEjy5FKrVq1sGPHDjkCTpw4oTwWKlQIW7duRZ8+fTBw4EC8ffvrHRVKVielplvobxiGcUyePXum9PvZu3cvdu3apSwUsvn48WO5BRNmdKLDhbweq04CNacAM38HDvQBjg0A9vdWl0TG5Um7HNv23sH7D19wYH1DbF1WF7MXnUW6gnNw+OQjpEgSQrhU+sLYePgVqhTwkhM/qNzrCmZ3TY0oHvaKd7Ms1JH9wco8uHr/E/L9cR7jZqi9yp6/tGdHSyMwWfQEws+PbwI5E5RXTTf5dc6AoMSOHVt5XL9+vfKo84gkS5ZMedQSJp1NKLlFn5QpU/4UYnHs2DH5TIW8JL/99ptSCYthGOeFTobU84fuvsSMGVNJQKcqeHSnhgkjLiY6dKw4AUzbBZwcCKRVb+IpWKXkrpZ7f5joBVmy6jL6dCqgPPeM4o7ls6vh+pH/4frh/yGRdzRl3iDXDuHUNV+lrG225meValPUU4PClagcbv5MIfytg0L5LuT5+ewXgMJVlyBv+YWK94iqZq3aeA01m69FsRpLlfniNf8R57cg5bRs4QWh99AtJhI9WiR88OU8PHuhy4E8feaOycvFS/fM8lp06NBBeaxRo4aShzl8+HCEDx8e7dq1U+a1hNEChDqbt2rVSo5UaOd+18ts6927t3z2A/pHJ0mSRI4YhnFG4saNizVr1mDXmgnI5dsZBb/2ROmIg+F9o67cgjEZFxUehM87YNQmYG9PcZGy9k13c8SHhvt/PH72AdkzmV4Kt9vMu8icMiraTb6N3ROzKNWmto3JjF0TsijVpJyV8BkLo3+XQji0sRHunWqjiLTU+Wfh+NknGN2/BPava4gT25qgV4f8QqQshu8nG3oUwihwwoUT//toOKeHsT66AgA164xD7vy9TFqI06dPK4+moCvNS+Lj999/R6RIkZT0CLo+aw2jT+2Uy0GxZ/rQziEviA76R3779mvrf1JfDMM4N1QZ7/f2YzH6X25+FSZcWHjoGLgeGFZTo+JD4zx88kG5m28S1w5h/aFXuHDbF3uE+KCytwSFXMWLabg0v7MyuHth3DnxB8YNLIk0KX7E+ZUvkRIzR5dDkapL8dTHV84KrOUFCcvrUl6LbgnH9pe9yJo1q/I45Z9/sGLfPpOWqNGimVzAiSIQKA+b0iXevHmj5G1TGwwqyTthwgS5lXYw+sikildt27aVIzUci2LM6tWrJ2dUli5dKp+pXLp0SQnJYBjG+aETbt5K3TFrt2NUx9EULDz+4/pToIJ67bYeTtrz49Yxtez9y9em5TPcWpobZ+bmcDnBYQq5siXA6nk1UOG3lbh2U5ZkIywpQui1zHk9fdGhBxmfjH3JU6gQ8hcrZtKSJHlypZCLKVAuJkUmZc6c+b8b/+QJSZgwoVIVS2v8JEDevXsHPz8/RUWRetKnUaNGSundfUKZ0T+S+nvEjx8f1atXl1uoLF68GBs2bMDr16+Vx3HjxqFjR2eolcgwjDFQklzC3O2w/GgkOcOECAuPX6Brp1W9H07o+dBx9qIPPn3+ijheRt4ECGKwuhRmhNKlShYTu1bVx29tN+LIyV/7MIQJU4VHMKJDn2/fDLWBZ5wZKvKkD421GIn03yf68uWLUrWKGpuQCKF8jlevfih88mJQD5CDBw8qgoJK6+7fv1+uVSlSpIiyDfX/oL+/c+cOtmzZYrKKYxjGsalatSo+xm2AbecMV+pgBCw8gsWqNpMTiw+ifusN2LOmgRwx1oDE3aGNv6ProD1Yv/WGOhlWL4gxf68vOEIQHfp4RIrwSwEhxjnx8lIr2B09elR5JAICApTeIVq0w8N9188iDyPz589Hs2bN5Mg0KMSLkmdI4BQu7NwXCIZxFTp37owJ1U6pyZDMz7iK+DDW4Jf7Y9tFYNIO8dhVGVoWS4kPSyShe+VE6fJD4eYWAe/ff0LMGFHx6fMXfPliwFj8+lE+AbwTeCq9O4KjVO1l2L3aSAFipBHrtITxe6RqWcVqLEHn/+VFzUppzQurC014hPE7WnbKG7mrDkeaNGnkDGMOlIIwc+ZMpSG3sYWVqIE33Zg/ev8+EiZNKmeNo1zWrKheqZISeaQP5WJTuXuqMEnmO9ndZcqU+S/VoXLlyti8eTPy5s2rVMQaMGCA4hSg51OmTFG20QoW9cmwcGAYRh+66L18x3ffnBoy6kNajEVu33c1sNEaUbumfBYbERj4Hds29cGRA8Ow5d/e2LdrEI4eHP7rsqXxf0uhPImV8rDBce3WK+zcf0+OmGCxgIikqJYNC2vjr6Xn1AlTvSBWFh9EynjfcPv2bTliHJ3t27ejdevWSqQSRS7Rc/1oJOp4TqKHikS1adNGiWqilhiUDqE1LCpAWGEzDKMP5Ym9eBsgR8x/OIP3w1SBYQR/bfZBuSKJ4W7pJtsaFB8EVY40la5t8iKuVxQMHm/4GNq8tA5adt0iRyHg6t4PC+EV00PpI/IfxooQG4gPIlnM97h/aoEcMY5Ow4YNlRxrCqujhZ5Xq1ZNrlXzPQ4cOKCEXlEfEcrppmaE7u7ucgvtoL2sFIZhnIZ48eLh2XuuquNUWEF46Ji/1QdDmiW37HtoVHw8f/EeMaKbVy1u4tDSOHrqiRz9DPUAKZArEW7f5/4P9iQgIBDlKg1HsVKDlFC7zt0WYv+By+pKG4kPIn40Pzx6zs0IGe3BAoRhGKuheEDe82nmJxzV+2FF4UHsPvMOSeK6w02/bkFY31Oj4oPY+O8pZMyYWI5MwyOSG5491+tFEYTM6eNiz0EOw7IVt+6+QZm6y9F/9EGcPPcUc6f8jXyFeqNMqSzYv3sQ1q/ujuLFMuKfBRtQtGhXpbM6bWcQC3umKP/u69cvPzWNZhgtwJYBwzBWQ/GA8I1Yx8bKwoN46xuATlNv468eaeVMEMx5fw2LD2Le/N0Y2K+2HJnGqKlHUb1CMPtKULRAEpw+/0yODODq4VcW7mS/fkEtrPqrOhLEi4LJc07hiY8v9u4ciG5dqirrPT09UK1QBMweVx4H1jfEuvk1MXLKURSqsljJ51mx4Sp2/7MZK2auh+9ny5eAq5AvtlKhlGG0BAsQhmGsBlXmeB+9vBwxDoWVhMeKvS8xZtkjZWk/6TYKtjuPmv2vYlrHVPCMHMIlyZTPo3HxsWPfXaVBnIeHeXHZZLAO6BL8vzFq5Ii4fOOlHDHWhhoUxozugXbNcmHJjCoY2LUwogdck2sFQUKuEnlHUyqZHf73d4zoXQyHtp3Awm0+OHThHQq3P4+T1z7ILS1DkWyxlKRkhtESLEAYhrEqlAzHSBwh/MpKwoP498hrTFr1GAnjuCtL5YJeODI9G/ZMzIJi2WPIrUIhtM+ncfFBFM6XRLkrbi6U+KzfV4zyDWYtPIvyDVYiT7kFGDTuIJZMqyLXBoGTz20HCY9Q8j3Sf7uKqUJ8L+qTVnk8MDUL2glhvvnoa/V8EdpiBD4vPyDOq1VyxDDagAUIwzBWxc3N0iWNGKthZeN9xJKH2Dk+CxqViacs5fPGkmvMwNBndQDxQUSJ7KaIBnP54v9NPgOWrLmMPOUX4qmPL2aOKYeT25vi38V1kCyJkYLO1bBw+FWYMCAGo0dxE6I8O0b+fQWdlgKrT8oVwWFIlOgWyartD1G3/145YhhtwAKEYRjG1SHD3YrGe4Cwl1uNvYVcaT1DDrMyFf3P7SDiQ8fde89RscpI45bfVv60nDz7FNFTT0C2kn9jz8H7OL2jGQb3KIIUoYkO9n5ohxC+C7eHh3CoL5BQ6PPx24Bh/8oVpiKFyLO3gUo+HsNoCYt2Qg8L3AmdYZyTgQMHYnDJPXLk4ujdlbQbNjbUKZ697uBraFIuPgY0TvpT6JDDYqFO6EZhIIRn7pJzuHP/LUb2LS5njISTz+UTOxPS92DgHJFrIHBQCJIoZqQMXfuYDqeexEKjYUflDGMOWumE7kywB4RhGKsSIYJ+XVUXx1bGv84zYGixMdPXP8PawRkwqKmTiA9LEVoviBBYvem60pDQZLQUfmRL6N/twP/2dN7APr2cdlPYdDMJqnTfJkcMox34csAwjFWhaj9cgt5KGBIYtGiI248/I7IHX2osSd4cCbFwxSU5YkJEa8LDRO8HccsHqJhVDkwhnBve+vojRgzOB2K0B18VGIaxKqlSpUKv9bSkRp8NaTBsRyZlGbQ1E0bvyYbZpwth8dWyWHO/Kna9roddL6rh5MscuPg2C+58yY6X4TLB1z0zEC0dEDUF4JEQiBgTcPNU3yBiLDGfEvDKC8QvDyRthMAkTTBiU1xsuVdQ3UZLmCsQgooMc1/Hhvy12QeJ40ZC+qTmdfx2eYLxkty9/xb5confAWMYncfDgb0eOmbsBkpnkgMTefg9K5JFey1HDKMtOAeEYRi74efnh48fP+Ldu3fw9fXF169f8fnzZ2X+zZs3+PLlCz59+qSs97u/HuEjRMJn/0BE84wKP3/ge7jwiBwRYv0rRIsUiG/xKysdf589e4Z27dph3bp16FtYo+EHIeWDOIC4CI3BCx/i4IV32DE2s/OFXlnSsA0pF8SAAPH95I8ytZfj6JbGcsZEnDEPxFGERmj7Psg54dpToNY04OJQmPUb+utGCZRtvQBJTcw/YH6Fc0AsDwsQhmGcluHDh2tfgDiB2AiKnxCJJTpdxNEZ2eSME2Ipo9cEAeLnF4Bc5RZg9tjyKJw3sZw1EWcQII7q2TAh/GrVSWD0ZmBzZyC+mRFUA48Wx+BZXH7XErAAsTwcgsUwjFNCHpSoPovkSIM4SBiVOfyz6wVK544pR8FARqT+wvyMAe/H4tWXULdqevPFh6PiYscK9f9YfBg4McB88UFQ/h3DaBUWIAzDOCUbNmxA/gyR5YixJYcvvUfpnHoCJKgBaciIDG7e2TGhGtb+Iw+RML7MfTIXR9jHumPBmY4JIzxPn/yBkqOBmFGBjZ3MC7vS8SAgPZJE85UjhtEeLEAYhnE6Fi1SPR/5M0ZTHhnbEZi2ME7f+44CNSuYZ0A6k9FpYeaMr4Cp805j0DgnCKMKDlf87u8dwuM3QJ7BwIhawKDqcj4MXHifAVnrTJcjhtEeLEAYhnEqbt26hVevXqFpinlyhrEqOsEgl2adNqFbu3xwdw/j5cUVDVEdwXhFokR2w4mtTZTn+SosxMPH75XnToHuGHJGjPB+bDkPNMwP5E8tJ8LI7ad+SJMmjRwxjPZgAcIwjFNBoVeNGjWSI8ZqGDAY6c78ly/f0KiWmXVDg+LMRqk+JoRheXi4YVC3wlg8rQoad9gkZx0YV/mOQ+HFByCBBdt1PH35HjFjhpKHxTB2hAUIwzBORcSIERHhUic5YiyKzlgMYjD6vPiIyo1W4fVbPyyfXU3OWhAtGqnWqiZlpBhJm8oLgd+/K2V5HRatfafWILTjRFa/ev0R+Gihr/LJu4jwih5JjhhGm7AAYRjGqYgdOzZe+3L1F4sSjACgEKAClRYpd+I7t86DKcNKyzVWQotCxI60apQdA0YflCMHgr/HX+hTBZi7Tw7CyB2/FMif3IGFKeMSsABhGMapiBs3Ll69D5QjJkyEYihW+X01Vs6pju3L66FUkeRy1gY4o/FqQhiWDgp1O3LysRyZgL32XyjHk1NBno9QvB8lO19E5YlA07+AZmLxNhQxRaLERGHiETcTXibtLEcMo01YgDAM41QkS5YMl79Y+U68s2OkoRgzpgeSJIouRzbGGY1ZM0RI/LhRcOP2aznSMI74XelEhDlLKAxa8AB5vd9hdlOgU1mgewVgeze50hA6IWLE8vKeJ7y9vcWAYbQLCxCGYZyKdOnS4caNG3LEmIQJRv17X39Eco8gR3bEGYWICbx49RmBgd/lSIM46vdjhIgIC3vPvsOoukCiWED2pEDhtHKFPiQozODkzUfInTu3HDGMNmEBwjCM0xE9enR8+cphWEZjhpG4YesNJEloJ++HIXT/Bkc0ds2kacfNqFUpHdKniS1nNISLfRemYrUm5R7R8NX/i1KMg2G0DAsQhmGcDqp/f+eFhxwxwWKmkUjJ5xNmn8SU4WXkjMawtuGrAeO6/+iDiB4tErq2yStnTMSa/wZ77RuvnD8vYcGK/4b7Pn6IETUCkDyU9yhu+nIpd06kTe4jBgyjbViAMAzjdAQGBuJ7jOxypA1uPPyMPn/dQ6uxt7D/3Ds565jU/d96rJ1fU2mMFyYsYSgGh7UMbHsZ13p0G7wH9x+9tUzVsbDsJ93fBl2sgb6wCG6xNFb6txy88B7ZU0dVB6GJEBPZeC4iqg4wPZeIYWwNCxCGYZyO+PHj43HE8kD0zHLGfggthPxtzqOvEB+Zk0dFneKx0WLsTfh+tnOIWBDjyt8/EBNnn8CKDVfljGHoznvFUqmQIkkYuqYFNRitYTzqsJRRbKnXCSO1WqxDRLfwWDS1ipyxEEH/fbpxSIu10B0f+os5mPt3VubSnU/IklIKEMKCIuTbN38lBJVhtA4LEIZhnI5ChQph9+7dGPKvNx58TilnrcfpG76KV4OWuZueofGIG1ix9yUGL3yIzM3OoEeDRFg1OAN+Kx0XZfPEwtJ+6VD0z/NoPvomnr/9Kl/FhgQxHq/dfIWClRfh46eAUPtKbN51C/27FJIjEwjNmLS2sWiu0WxtY9tISCAWrb4UlUqnwsi+FG9jJez977X0cRDW17PCvjhx7QPyZYgmRxILiZBPfpz7xjgGLEAYhnE6KAFz1KhR6N69O5adz4hpu2Mh4Jt1KgXVGXgVwxc/xIbDr5Xl5bsA/F42Hg6ef4eEsSPi3LzsqFk0jtxahYyPM3NzoEGpuPht6HUU6XABVftcUQTL01dWbiAWxKAiw7ZWy3VYM68G/miSPcSyugEBgYgVw4TcGp3gMNYItLTxaQhjDUp7G+JBaNtrO36vnQnNG2SVM06Itb7/sL6uhY8DKlo2b4uPcr74CQuIEA8Pd/mMYbQNCxCGYZyWyJEjo2fPnij92xi0nh0eAd/DmLMQhPErHiNuTHesHZoBE9qlUJbeDROjTO6YmNYpFVpVTgB3t+BPs7TdrvGZcXBqVszumhpJ4rqjYLvzQizJDSyNAUOqapPVGDugBJIliYF5Sy+gRsU0cs2vnL3kg2SJjQi9MkV02IPQxIWGhIeO2/feKJ3PnRZrHy8aEiFHLr3HsSsfMHzxAzljOSJHDMSXL1/kiGG0CwsQhmGcnvTp06PXsHnouCASzr7KjOUXM+PPJfHgG6AXh20Gp2/6ol6Jn70b5uId2x3NK8ZHuxre6Dbjjpy1IAYMqOadtqBA7oRKTgdx6MRD1KmSQXluiGOnnyBrxrhyFASd6AiroWdtQ1SfoEIk6FhD+H70h+8nf5y96IQVjmz1nYf1fSx0bPjvKoRtYzLhqyGvbBi9ILEjfcSrV6/kiGG0CwsQhmFcAirNO/mvTbjuXwzJcjXGwFFz0H9TBtx89FluYRq3H/vh7hM/FMsehmRsA3SrlxjvP31D8U4XsWz3CzkbMpToTqFg+f44j4o9LitL9hZnMWXNE3UDA4bTH923IXasyBjY9ce6Dx+/Il6cKHL0K9GjuePc5edyJLGE6AiKLUUIoWHhoWPG6HJIX2gumnXcjAIVF6Fxh3/lGgfH1t+1RkRIiIRBhMR288Hz50F+o4xTsmnTJvnMMWEBwjCMy+Dm5ob69eujQIECiB07NsaNG4c/pz/DbSEkTIEM/rqDr2H14OC9BWHh755psHJQepy56YtC7S+g99x7cs2v0Gep0vsycqeLhuOzsmHLmEzKcm5eDtx79gX1Bl2TW6rbPn/5SSnj6uYWHmMHlpBrVELrjdakbhbcffAWJ889tY7w0MfWhqnGyZPdG4/OtsO5Pc1xdEtjfPD9it0Hgz8uHAIX/46zpIiK8j0uG04cN1OEpPF8gPObhsoR46zs27cPnTt3lqOf+fr1K8aOHYts2bKhXr162L59u1yjLViAMAzjskSIEAEJ0pVBsviR5Ixx1B9yDe1reCNRXOslfMaLGRFj/0iBw9Oy4umrr4qhQl6Xm2Kh5FVKWK814CpytT6L6kVio+dvieVf/oByUq76hMP6rTeUCkrFay5FnVbrhBD5jmkjy8qtgLfv/TByylF88Q89+YSS1TsPOS5HjL1Iljg6Hjz+IEcOiD3FR1jf20JekEV90qJPw8Qo1OE8Dpw30BuIRIiJQiRTIuDY+Qfw9fWVM4yz8eLFC5QoUQK3bt2SMz9TrVo19OjRA3fv3sXJkydRvnx55VFrsABhGMalKVOmDIYsfo7X7wPkTMi0HncLyRJEQrMK8eWM9VnQKw1GtkyGjlNvo9/ce9h16g1SekfCuDYpcHZuDiXZ3SDCUGpWPwvWb7uJhVMr48D6hti/riEmDC4lNwBOn3+G3GUXKuFV6xfUkrPBEyd1YYQPH5qvxEKwF8Qgj59+wLa9d1ClrJq743CE8r0+iFgn1CXMaESEFM0WA0enZ8OIpY/QbeZdORsEnRAJugRD8mSJcOeOFfLIGLtz48YNZMmSRXnu4fFrRcLNmzdj69atyJUrF96/f4/Zs2cr8/PmzVMetQQLEIZhXJrffvsNu8/7ocifF/DwefDVY6jHR4lOFxEtagTFM2FrcqT1xKZRmbBiUHpM7ZhKKfWbwjuEkrjSQOrcOi8WTK4UbOPAP3psw4ltTdCuWa4Q8z8UpNEWLpyNBAjBIuQXOvTdieWzqyGOVyjflxYxQnwYQ1BBYmgJFY2IEA/38EpSunvEcGgy8oacNQIDouSwR0fE8LuArFmduFyzC0Nej3LlyinNJg0JkOnTpyuPy5cvVx51ng8qxKI1WIAwDOPylKjYWDEAqvS5gn92/Uj8PnTxHSr1vKz06Vi047lSKpe8DprHSMOo9/B9qFM1A7xihtLbgww1PWMtQoTwSk8Qm8Ei5Ceu3niF7Jls54GzGBYSH8biSCKEGNEyOa7dN68oBmVwPYraCJuPvsAf09j74axUrFgRCxcuVPIZDXH69GnEjBkT8ePHx7Rp05RQrdGjR6Njx45yC+3AAoRhGJeHckFixEmKM3NyYNOx18jZ6qyS/D3nXx+lnwf16ZjXIw3SJoks/0LDmGAQbdl9Bz3a5ZOjYDBgoMWLGx2Hj1yVIxvBIuQ/EibwVMKwHAb67mwsPnTYRISYCOV7NBp2XalWV7nXZUxa/UQJAd1x8g3ie0WUWxnPqbuRMH53ckycvRaDxsyXs4y98fdXm8o+uHPH5OXxgwfw8zOtOAqFXFEFtChRoiBx4sTo0KEDChYsiFOnTtnWa20k4b4L5HO70qBBA8VldPDgQRQubLk7CgzDMKHh4+ODBQsWoGd+tawhGQNe0S3btNAmmHg3Nl+FhUpCeqkiyTGqX3E5q0cwhtnNW0/xvzZzsHfnQDljI16fkU9cm/1HHuDv5RewcEplOaNhjDDurSU+dCT9uko+C4WwHF/XDsknP+PnH4h+8+4jU/IouPPUDxfvfMSlO5+wekgGZE8dVTnXLN31HGsOvMKpa74Y2iIpOtdJJP86dKZt9keMRDlRpclI5c43Yx3atm2LmTNn4oEQBkmSJJGzIUPhUO3bt5cj08mfPz+OHv1/e3cBH8XRhgH8geDu7vZRrFiBFnd3l+IULe7u7l5cgru7OxSX4u7uEgL57p3MwuVIQuSS3OWe/+/b73ZmN4Eue7v77sy8c0iXPJIsjl+/fsWLFy90jel7ZPq7JU2aVK2XLVsWM2bMUAHItWvX1FiQv/76S22zFQxAiIhMhg8fjj8zn0H8sLd0jZ3xR1eQ9n12qEkGU6eIruYGiRcnEuImS4cbNx5j7fp/ESNGJLi6flFv0T59+owG9QqgS7cF2L+7P9Kl89nN2GoYhCh/lJmPg+v/1CUbZQPBh8FHQYh/zy1PgpBHz12QrMa/aFs1ATKliIjsaSMjdULPuzyeMQUmBdqcwckZmZE07k+6RZpsPRsWT93SoNbfk3UNBRS/BCD79+9H3rx50WnGPMSIl0DX+syAGhXxV+NGGDNmjK7x6GcBiKTilW5a8nItXrx4KiXvqVOn1DZbwS5YREQmzZs3x9QDdppVyJ8kK9bmxdXRulF2FMydFNETpMa9e8/h8tkVRw8OwfbNvbB7e1/V4jFtSlPcvvMMdWrlw+q1/+rfQIHpwuVnuHPvtS6RTwTVeJAQIUNg15iMOHD2NWoWju1l8CEypYiAI1Mz489Bl1W2PZm3xyvP3gK7L0Vm8GEH0uXKjYx58vlqiWsKJDwbZO4TYcKE+TZGRMaCxIkTBxcvfp8PylYwACEiMokcOTISJkyIczfe6xo7YoWBsFEihUG2X+OhbLFUaNKoCLp3rYjBA2qqCQvNZUifGAP6VkeuXKnx/EUgj0Ng6wda99yOFl23qMxl5HOB0gJiZsOh58j+1ynkb30WI5bcxf1nLth10pO5PixIgLJ3fCbkyRQF2ZuexKId35NimBuyKgy6VbK9fv0UdKRVRMSPH199Gt6/f6+CElvDAISISGvYsCEmrX2uS+Sdy5cf4NeM7s39FLAuXnmGjAVmImvR2UidPDp2r6yF+HEj6a02KpAHdtuMtHlU68XcLY+xf2Im/Dcvq5qnp1j26MiYIqLe6eckzfbRqVmw/fhLlf771qPvA5Ln7XiHyiWzIXLBlbqGCIgYMSJSpUqFW7du4enTp6pOul3JpJRZs9re95EBCBGRJjPMWr49snlWaP3wi2vXHyJDhiS6FAgcuPWjapPVWDC5HI5uqoe/G2XTtcGDjweI24l1W6/i0UsXLO2bVs3vIUrkiI7J7VIiVlTfJbYI5QSVfU/Sf9cacBmtJ7in1738IhF+rzxcrZNjkUxX27dvV2M8XF1d1fq7d+/0VqBfv37qM2XKlGjXrh1y5Mihxu4NGDBA1dsSBiBERNqSJUvQorTP31I6shcv3iF8OPdm/bdvfZcu0tfsIPjoPGAXkmWfgunOPw70/PjR4yz7z19+xJh/jvpoLpV2vXegeMHkyJQu9g/d4cj2dB20G4t7W3fSN0n/fWBiJqQ1fWZocBKv39hhN1GyipUrV6Jo0aJ48+aNatmQdZn53CAT63br1g2fPn3C2LFjVdcrmQ9EBsPbGl7NiIi0Z8+eIVbEAH6YtqYgav0QrVqWQL1Gk5AtZxfkLdgbf+Tribnz9+itjmP/0bv4rfgcxIkZAVcPN8XJc49VOU85ZxSusggFKi1E7nLz1Wex6ktQqPIilf74xp3XyGvap1bztXjw6K3+bd9dvvZc/Q4JUkb2KaRrg6eAbgUJzPEfQ3sUQI42VzBr4yNdYz0tKsRHx8aFUTVvWF1DjqZ+/fqQ5LXmS5UqVfRWd4MHD1ZziMg2CVIkg5ctYhpeIiKTe/fuYc2aNWiRfpGusQMBFYD4sP/+rt3nkSJ5HCRNGls9KCdK1hQP707XW63ERls/3n9wxZ+t1sHFxRWL/imPSBH8NshTApg+w/eZHhaAyUOLIWTIEGjXezs+uXzFzNElkTRxVL2nFwJqrIV/j7sv/14BmY43sAegi5wFJmHc3ymQK31kXWMdvVfGQP9xa3SJAot/0vDOPncNsRP5Ll3537mzonrZMhgyZIiuCX7YAkJEZCLBR8WKFXXJxkngEYStH4aCBdKr4EMMGbYSVav8rtatxkaDj7fvXZC77Hw0/TMz1s2v6ufgQ+TJkQg7ltfE3PGlUaz6YhV8jOlfBNuX1fgx+JCHessloATGnxGMlSzzK67c+6BL1qFeF9vGO2Mif2MAQkRkcv/+fcS/XF2XbJgNBB6Wzp2/g81bT2PC2Ia6xgqCOPiQORi6D96juktJt6lRU46qegk+8ldYgGkjS6BYgeSqzhoSJ4yC2ydaYsOCakiTMobHACCoA4FA+DsEt8HoFy49Rdok4XXJOq7c+4Q0KeLqEpF9YwBCRA7vwYMHarZYwIbfLtpIq4dnOnd1hvOcv3XJfjivOI98pmAie7E5yF9xAf7uvg0LV55Hs06bkavUXCSMHwlHNtXDzhU1sefQbYyddgwFKizEpCHF8VvmAMiWFggP+v7mk7+jLf/9A8nDJ+/wW1rrdr+68yI8ksVx0iUi+8YAhIgc3qpVq2y7+1VgBx6+bH248N9dbNx8As+f/ziY2k8CqPVDBnvX/XudCjakC9WJMw+x3rkq/t1aH9uW1ES54qlx8uxjpE8bW03017LB95S3a+dVweHj9zF2YBHkypZA1zo4nwQjQSwoxn+Ir1/dkK7Jf5i9yXqD0R+8Co0E0Vx0ici+MQAhIocnA9AT3myiSzbEhls9zB05MAjv3rmgVt3xKFi0HwoU6auW3/P1RPpf26NTV2e9pw8EYNcryTiVN2di7FlVGwfW/YnR/QqrGeBFmDAhUTR/MozoU9DLuTYW/1NejdkIEPbeamCFYCQ4dcPav7YOTu1ohFm7P1jtO3z/eQjEzD1Gl4jsGwMQInJoDx8+RNy4cQHXN7rGRthB4GGIGzcaOncsh83ru2PXtj7Yvb2vWg7tHYjzp0cjYYLo+O33bug3cDmOn3CfTC2wybwbmTPERZM6mXUNkXXNWnQG7fvsUF37xMvXH/H0mR6IboXvs5tTBL1GZP8YgBCRQ5PuV5UqVdIlG2AnrR6+0bZ1adVKEi9uVAwfuQY5/uiGlauP6K1mAqj1QwaUL179H8b0L6xryFbZayuIzIA+bMJhZM0UD+tN6yVqLkXdv9djybQKeg8Tf36vo0cJo+Z3IAoOGIAQkUM7deqUSsFrE4JZ4GEuZMiQaNqkKJYsbIeDewdh5qyd+LP+hO+zqAdg16suA3ahce1fdckG2Xv3K3tmpfOudJFUiB8vEnoO2YtD/97D9JElsHlRNTWDvQf++I7HiOyE58+f6xKRfWMAQkQO7Z9//sHTf0foUhAJhq0e3gkVKiQ2rO2GGtVyo3jpQShWtAsePXmnt1qfZLBi1yvHE5itKab4GrtX1sLNf5ur8R/l6q3QWzzhx+97jIhf8PjxY10ism8MQIjIoW3fvh1nrlspe5NfOFDgYal0qaw4sGcAhvUsgD/KzMede6/1FgfC1o8f2PtgdJnTpUzRVJgw87iu8YIvv/vxo7zH45OTdInIvjEAISKHdfXqVezevRt96yfRNYHIj29BA00Adon6Rv4M05IlY1w1o3jDdhvVpH8rN1zWO/jdmQtP8PqtC6o1WY361TPqWrIXEoT4NxC5HbqqXvNGAAWA/TrlhfPyc7pkHSlivsX1B666RGTfGIAQkcOaN28eeuTbhYwpIuqaQGDrgYe5gApCdOBhLl2amNi2tIZKdbtz/001V0epWktRoNJC5C3vjA3br+k9f65yo1UqG1HNpquRPXN8tGjAVgZHFVRBiHTJ+iVNLKze5P9g2hA21Fd8dPmqS0T2jQEIETkkmfsjevToCB82kC6D9hR4mLNmEOJJ4GEpTqwImDikmJqrY+PCaqpf/a4VtTBi8hHMWHBa7+W1ms3WolCeJNi+rAY2LKiGzi1z6i1kj6zRHUuCkJ8GIhKEWDkQqV0pPbbsvqFL1hEihF4hsnMMQIjIIU2fPh1NfgmEvub2GniY80Hg4C1//rwMWpdARFpBcpacq1pEpGvVjTuv9B7uJA1qpEihPcxgTvbPWmNCArs1JGe2BLhx2+M56l8hGIFQMMEAhIgczv379xEtWjRECu+kawKIvQcelnwbRPg3cLGwanYlHNlUD/vW1EHPdrlRrfEqLFp1QW2TuT6Wr7+I6SNLqjIFL/YYhEg3LGv7Kic6UTDAAISIHM6MGTPQME0Atn4Eh1YPr/gkoLBy4OEZmV/hyKb6WLbuIlp124rB4w4i/x9BkEyA7I6Pu2T507otV5ElQxxdso4QIUPpNSL7FigByPv37/UaEVHQevjwISJEiIAoEQPg8hecAw9zXgUXgRB4mJM3zCtnVcK5i08xdd5JLFn9n95CwZG1WkEMAT0uZPHqC/irbhZd8j+3UFHx+pV1u3QRBZVACUD+/fdfvUZEFLSk9aNJulW6ZCWOEniYMw82AjnwsPTy9UfUrpQOFUv/T9dQcBXoQYjwQxBy8coz3LrzGskTR9U1/rfuXDyUz+6iS0T2LcADEDc3Nxw5ckSXiIiCjswiHDZsWES1VuuHIwYeloIw8BASfMSNHRHDehXE+IFFdC0FZwERhFizS5ZMqFmj6RpsX15D11hB2NjYe/wB8jbbqyuI7Nu3u/ChQ4dQsWJFlC1bFv/73/9QoEABPHv2TG91J5N2pUiRAjFjxkTSpElx+PBhvcXdx48f0bVrV5QqVQolSpRA48aNsXr1asydO1fvQUQUdGbOnInG6dbqkj8w8LAZcxafRclCKXSJyO+sEYRMnXsS5eqtwLr5VRArRgRd60/hE2PJySQoUulvXUFk/1QA4uLigu7du8PZ2Rnr1q3DpUuXEDlyZLRs2VLtZPjzzz9Rv359FZiMHj0atWvX1lvcDRo0CNmzZ8fGjRuxefNmtGjRApUqVUKoUBw0RURBS1o/QoYMieiRdIVfMfCwKRt3XEf9Gpzp3NFYuxXE4J8gRFrjpi84hZPbGyBxwii61u/c3IAVR8OhxcRHcIqdR73YJQouVACyZcsWJEqUCBEjfp8NeOzYsThx4gQ+f/6syjdv3sSDBw9UoCIqV66MMGHCYN++faosZKxHlSpVdAnImjUrokaNqtJdEhEFJRn7UTS2P8Z+sNXDJn396oZoUcLpEjmSgAxCvA1EvAhCtu+9iWL5k+uSD1zcr1d+JMFHm+nvkSD5r5g8b4eHZyui4EAFIK9evVKtH1++fFGVImXKlOrTyGB17NgxJEyY0ENrRqZMmbBjxw5dcg9SZMyHuZEjR+Ls2bO6REQUNDp16oSVh91w9L83usYXGHjYrC9fvuLarZe65NHW3TfwW/E5yFdhAdLnm64mMqTgJaCCEOHbIGTd1qvIkzOxLvnPitMJUKNMVvxeZaSuIQpeVABSo0YNNSuwk9P3SbmuXbumgglJVykuXLiABAkSqHXDL7/8gvPnz+sSEDt2bHTr1k2X3ElLSc2aNXWJiChohA4dGgOnHcGRSx+xYu9TXfsTbPWweX9WzYBFK90nIzR35cYLdBu8GwfW1cXe1bVxemcjtO6xDX9334bhk46oZfOu62oCQyKv+CYIuXz1OUoXcX956x9fQ0XH0Quv8EfN6bqGKPhRAYi0asiAcYO0hDRt2hQZMmRQN20hgUbatGnVuiF16tSqX7Vh8uTJWLNmjRrIfvToUVUXPXp05M+fX60TEQW1v9t0Up9jl99Xn55i4GE3smSIi0tX3ROmPH3+Hs27bEG5ustRosYSLJ9ZCWHCqNuc6T4XEuf3NEaxAsmRIF4kxI4ZAeu3XkXhKgtRoNJCFK22GM06bUbFBitNdYtUOVepefjdtPwv9zRs23NT/R6yPQHZCiJ8EoR0HbhbnVvWsPRkElRp1F+XiIIn9yuzGelylSdPHhWELFmyRNcCL1++/KEFRMZ2GGNERPr06dUg9vDhw6N169YoX7487t27p36fJRnIPmzYsG/Lf/9xAikiCgTJGqFymXxq1dOWEAYedmX/0btInzY26v69DuXrrUDRfMnxz4gSuHak2Q9zMIQLFwpli6VCncrp0aBGRkwcUgy7VtbCbtOybl4V5Ps9MSYPLYYdy2tizdwq2LmiFg5trIuT2xuq1pMK9Vfg4LG7+rdZgSfdeGbN2YmU//sbhYv3V5/1G0/GwsX78Ue+nsj8Wye078Sskp4JyiBkxuqXqsWtX+e8usYfnMLh9PlryJEjh64gCp48BCAy6DxVqlTIly+fGtshg8x/JkSIEHoNuHz5svr5pUuXqi5dkl2rePHiKm2vJQleihYtiiJFiqglXrx4egsRUcBxdXXFpIOZ8Nn1Kyrni6VrTdjqYZfmLz+HafNPomrZX3Bg3Z+oVDoN4sf1faozCU5qVUr/7WcjhA+lFmP9v/1NMLRHAQybeBgFKy1U9f4xY8Fp7Nr9vQuzYd2G42jzd0ns2NIb1y5NQNVKubB1+xls39wbp46NwOfPX9Ci9Qy9NwUmr4KQRUv2Y/6CXrrkPy++JELMCB90iSj4+haAnD59Gj179lQpdKVFQtJVmpNsVg8fPtQld69fv/awn8wlYsiYMaP6XZEiRVK59y3JeBPJkpUtWza1SFctIqKAtHXrVnTp0gVFo85GpxqJ3CsZeNi10KFCYsKgYqplI6ClTR0TfTvmRYqkP8/sKN3BNu64hpGTj6iuXZUbrUKhyotQqtZS/F56HjbtvI6hI1ajRu2xpqD4Kx48eIGRo9fizJnbKFEsi/4tQOlSWTFnRgtEiOD+QnDC2IamgCgMGjedqsrkHhh4203KSrxqZZGgMMLHc7rkQ15kwNp/0QkFa43SJaLg61v0IBliFixYgMyZM+saj6R7lQxENyfzhZi3XCxfvlyvuZPWkTFjxmD/fq9TzRERBbQXL17gr7/+Ul1GR5U7ijSJwzPwCCbChHZC6aL+H/jrUymTR8eFy9+77klmraTZJ6P6X2tUuWHbjWrciHxu3nXDFCyERvUK6TC6byHsXFETGxdWw6ENdbFiZkVs2dADxYtlRr5CvVWrRnhTYHHs0BCkSRNf/S6vjBxWF3HiREXrdrN1jWMKrMDDOxs2nkD8eNabauDfi8+RJcv3AJQouFIBiMxwLie8ZSvElClT1OzmQgKQ+/c9DtqUgETqDRs2bNBr30nq3iRJkugSEVHge/funZoktXSkoe4VDDyChddvXfDy9SddChxRIoVRA9gPH3e/H0oLx95VtXH3wWs8f/kRN26/VONG1s6rgvEDi6BFg6womDsJklqMRzHGfzSoVwAH9w7EqmWd0LJ5CcSI4bPuY4MH1MS583d0yXEYQUdgBh7SnbxClhQoVXaIWvIV6vNtfcTotZgyMKfe04csWj/2nn6F9pNu4LFrCoRyffZDDxSi4Eid5QcOHFDBhMx8bj6Ph4zlkC+eyJkzpxpQbj5XyJkzZ1C4cGFdcmc5mPzNmzeqzzURUVCRiVbPnTsHt/+x1cPeSTYqaV2o2WwtildbjEHd3BMKBKY548ugUfuNKlNW9GjhVHARMmQILFhxHoniR9Z7BayBg1ciVkz/TutvP4KytaNlmRzo2b0SNq7rppa9O/t9W9+9vS9imM4BH/Ok69XyPc/QuHRc1B90Fk17Bexgego+du3apdfskwpAZPB4unTpcOXKFZV6d9myZWoCwevXryNKlChqR2nFkHk+xo0bp8oye7q0juTN6zHrg8yUbgQp8jl48GDUrVtXlYmIgkr9+vUxd8UjXSJ71LrndkyY+S+K5EuKNk2yq5aGUoUDr/uVQR44Z40thXrVM2LlrEqqTroct2yQDbfuvVblgLZz9zksXdRel4KvoAw8RL+2bZE39y+oVMGLVo7nJ/SKD3gx7iNrmojovfADnHtnRpw4cXQtkddk3HaLFi10yWvVq1dXk4TbIhWAyIDx2rVrqwGaDRs2RNeuXVUWq86dO6udDDKYXOb6+PXXX9W8IVOn/jgIrk6dOihTpgyqVauGUqVKqTlB5PcTEQUlSXpx7WFCvHnr3qpL9qXXsH14985FdW2SbFW5snlMCx/YcmZJoNL5Gt69d0H/0ft9dn55kn7Xt74GwAyKxsN+UD/0C1v4O4hUsR4jShRftHD4Qf2SiZA8WXLEKDBL1xB5TabFkPHaFy9e1DWeW7hwoerJtHLlSl1jW1QAIjOhZ8qUSVV06NBBzYIuA8ylS5Y52UfGi0jkdefOHZQoUUJvcTdkyBA18/mmTZvUf7S0ksjvJiKyBXJNm+LseP3m7d3KDZdx5sIjzBxTStfYnmObGyByxDCYNtLjfTGgODmFRJ9+S3XJ/zx72DeCAPPF2jz7M2SxFXXr5MfOXT+mS1as0Pohzj5Pi0yJ3uoSkddu3br1LVmUd1NlyNAHeZ4XtjrNhVVHOnk24SARka2QC/HLT5Ku1aqXPgpAj568Q/9R+7FipntXJ1sl44Y7NM+B3zJ7n8HKWmSekLBhQyNbzi44fOSyrvU93z7wmwcJvvlZz35OFlsmaXcTJoyBZ8/f6Bo/8ib4QIiQmL/lHmp226EriLwm8/VJY4AMj4gQIYKu/ZEkkZIJv83n6rM1Vr0LS5YZIiJbFj58eCBCLl0iWybzZpSstRSL/ymPUKGCSdBohe5Xhu5dK2Lbpl5o036OrvEdawUAlkGFZ4u9Meb8OHX6pkp5/AOftn54F3yY7L2fHb+nfGU6v90nvSTyTsWKFbF27VpvzxdJO9+vXz81ybcts+oVPVy4gO0nSUTkXzFixMCpa4nx7LXXb48o6C1bexHp/xcLJ7Y1UBMAkuckbW+YML57eLXXoCCwmE842LmbM8aOrK9L1nXLNTvWbt6Hih136xoKToyETG9fvvD18u7VKz9nkO3fv7/qnlWsWDFdY5vYD4GIHIq01BYsWBDdRtzBu/efdS3ZmslzTmBIz/y6RF45fuK66orlUww8vGc527mLiysSJ7YIgK3Q+nH3UxqMX3Acg6d530JC9kvGS4u/82RHjWRxfbU8vnvHT5N4SzbbSZMmYdCgQabrQlhda5sYgBCRQ5E5jaSJWjL+bdtzS9eSrZG+y5EieD3I0i5ZsfuVuHL1Aeo3mozli90Hm3qHrR4/Zxl8iKPHrmLs+A34+NFa2fNC4EGInBix8DqGTN3u7UBism+SeVFUaj8M9QfP8dUismXLpj59o1OnTmo6jXr16uka28UAhIgcUvz48fHqfeBMGke+Zz4pLnmuaYvpWL+6C6JF8747IQOPn/Ms+KhYdQRatyyJDx9ckCBJU7i6fvVd5iszHz59xcSNn1F7rBvqdl6MoVM2MvhwEFmLV0GOMrV8tSROkwGRI/vu/rRz506sWbMGcePGxYgRI9TUGmLdunWq/Pz5c1W2FQxAiMghJU6cGDceJ9ElsiUuLl/x4tVHXSKvyFv5pElj69KP2OrhM5bBx/v3LihQpC9KlciCoYNro1uXiqhW9Q/s2edFOl7PWHS/6r/gKQoVr4wFq/Zh2+G77skwiKxo4sSJ6lMmF582bZrqwiUvciQwmTFjhs1NSMgAhIgcUsiQIQNkMjfyv4oNlmNozwK6FExYufuVSJUyHqrVHK1LHjHw8Bnz4OPChbvI8ltnFC89EF07V0CTRt+zCBUskB47NmzXJd/59/J7pMpUBOkKddI1RNYnEw5KwCFz+ckig9GlK+uYMWPU3H5GlzBbwQCEiByWpDL8/DmIghB5IA2Ah1J7N3jcIaRJGRMlCqbQNeSVebNb4ctXN5w8dUPXsNXDNyxbPj58dMHlK/cxfUpTlCjmPtmboXChjDj732Nd+gmL1o9HnxIhVXQf/iyRNz58+IDjx4+rDFmSZUvWP378sbX41atXuH37tlq/ceMG3r61vYkuGYAQkUMLHTqQLoNGwGEZeFjWm29zMDv23cSW3dcxpn9hXRNMBOC/acniWbBp8ym1zsDD5zwb85EtawpkzJAUadL8OJlkrBBX8O6939Ki/vcgLH4pM0mXiPxu0aJFKpPj69ev8ebNG7Uu4z4sSXesoUOHqhaRnj17qi5YtoYBCBFRQPBPUOGfn7VTFRusRN+R+7FufjB7iA7gf7/CBTNg6/bTDD6sYMeus0ibNqHqnumZ8OGcULjKIuw64P5m2SeuPviC9x+/IE6cOLqGyO8aNGigBpObL9WqVdNbv+vatauHfVq3bq232A4GIETksL6+/1ev+ZNlwGDth86A/N024t6DN9i3pg6iRApGmYEC4d8qefI4CBcjDdYvWaJryK8GDVmF0cPr6tKPNiyohkVTy2PmgtPIX3EBilZbjJ5D9+LilWd6D+DRk3dYtOMJnr92xZOXnzFlZ1T0qMyxZmQdMqYjevToHhaps+Tk5ORhH6+C6qDEAISIHFaI8L7Ps64EdUAQlH92AIkWNRzevrfWXAs2IJD+baTlY+qKFZg8dCg+vn+va8k7nnW/evTopemhLaSaWd47cWJFgPPkstizqjY2OFfDr+niqJY7aRkpVWupask7ffUdinU8h3ztr6N3vSRw+mOV/mkiMjAAISKH5au3QsHwod+WyEu8jx/91sfe5gRi8CHkPG7fvz96tWqlyuR7nbo6o2e3irpkwYu5P8KECYmq5dJi8T/lsWN5TWxcWA0H1/+JoU2T4d9pmU3BSnREzMmxH0SeYQBCRA5pwYIFyJUrly55wR6CjmAQEMkEb8+ef0CsGN5PqGcXAjn4MBQpWxaH9+xR6wd27EChX35Blbx5MapXL7x8blsTkNkaScd9+coD5M+XXtf4g86A9TVkZGRJl0Bl2iOiHzEAISKHc+/ePZWasGimnbrGjD0EHZbsPAhp2XUrOrXMqUt2LIiCD0PkKFFU0DF/8mTM3bgRS00BSdJUqdCqRg1Uy58fPVu00HuSufad5qFxQ+tmXpu2PSQaFffdTNZEjoQBCBE5nOnTp6NdfbO37fYYdFiy07/7olUXcPXmC1Qv/4uusVNBHHyIjSdPYvm+fWpMSOLkyVXXrCr16sF561YVjOzcsEHv6bgsx3+8fPkeh49cMQUghXSNddx/6YSMNdbqEhFZYgBCRA5HcqNHjJfB/oMOS3b23zJh5nHMXnwW25bW1DV2KBDPIe+CD59IkCSJXiNDw78mY+TwP3XJSkKEROhQfLwi8g6/IUTkcNwHnwfT1Jh2EoTIuI+hEw5h65Lqpn8PXWlvAvFY+zf4uHjmDGLHi6dLJGTsx8OHL5EhnTeBmRcD0L0VOhrevX2jC0TkGQYgRORwokaNinPnH+hSMGQHQUioUCGRJEEUXbIzgdjqIfwbfIgRPXuiRdeuuuSYLLtfubi44vPnL0iTvjXmzncfwG8VLs8RNlxE1dJKRJ5jAEJEDid27NgIFzGvLgVTNh6ETJp9HB8+2WHa3UA+rtYIPiQr1pcvX5Axmx/nvQmmpCW0ds08iBkjMpIljaVr/UFnwBLJk8TGzZs3dYmILDEAISKHIw8GyZMn16VgzEaDkK4Dd+P46Uc4uqm+rrEDgdzqIawRfFw4dQr92rbFPytW6Bras/c8ChTpi/ymxcXlC/bt7m+dFLxmMqaMigsXLugSEVliAEJEDkfeBjs5OelSMGdjQYiM/Vi16TJmjS2lJnKzC0FwDK0RfAiZIX3QlCkIGy6crnFcM2btRK48PTB12nYsXdQeh/YOROeO5RArpvXT5aaL+xznz5/XJSKyxACEiBxOCJl2+7MDpci0kSDk0ZN3+K3EXAzvVVDX2LggaPUQ1go+RIzYsfHxwwdd+rmzrz77eLEHMtB84uDBqJw9FS5dvo/9uwdgkXMbxIntg/FHfhmAroX/fB3v7n3vkkVEHjEAISKH8/mzPDx9ci9QoCleYwmWTq+A8iVS6xobFkRBmzWDDxE3QQLcv3NHl7zml6DCPBgxX2yBzP7eoX59VMqdG+HCh8exQ0MwYmgdlfwgUIRLgPcf7XCME1EgYQBCRA7l2LFjyJrVNloEAlUQt4Js3X0DGf4XG6mTR9c1NiqIWj2EtYMP8cXVFV+/fNElz1k7aLDm77t68SLevn6tS98N7doVpUzfY5n5vWahQmrJFCMGZo0di1qFC6NZ5cooV6MGVh86hMbt2umfCkBmA9C/hImHGXuiIF0u6/97EgUXDECIyKE8efIE9+/fh1uIxKZSWDx9+sZU9x5v3oZ238EKxk44hN79VqB1u9m6xkYE0YO1i8tXdB6wCzNGl9Q1VmYEDdZYgplDu3ahbPXquvQjW2mxMOdqCpqGdeuG8rlyoXvTpijwv/+hXqlSqJInD+oUK4Zq+fMjTrx42HjihJr5fdHOnViwfTt+M23/6uaGSUuWYLHpvzt/iRIq9a5l+l0f8UP3KzeExopzqdB19htkL9ocDRo00FuIyBIDECJyKKVMDzJp0qRB915r0Pzv+Zg49ThWrb2GBo3H48r1aEAI0+IPi5acQcaMqdF/4GLEiZMcV64+0ltsRCA/ZL//4Ir8FZwxqm8hhAsXStdaSTANGqxJUs2GsZMB6E8ePULzqlVRNW9eZE76HCf3dcDh7a3w+PZ47FrTAEd3tcHeDU1UXd+WCb8FF7Ik+7IC21b8qVo7oseK5b/AwxfBh8vnL9i58gQGr4uBbksiIl6YuxgxbTMyZ86s9yAiz4Rws5GZcmrWrInFixdj3759yJMnj64lIgocb968wdChQxEmTBi4fX2MiBHCIWHCyHj9+hMeP36Dr25fEDKEK+LGjYBUKWIge7ZkiBo1gvrZ6zce4dDha8j0axYsXnIQgwZPVfXyO7t3a4F6f+ZE9qxxVZ3N8McAW5/avOs62vbajmkjSyJfLmlxsoJgHHAERBesFtWqoXXPnkibKZOu+S6gWj8yRvVZa+LH9+/x8eNHRIoSBb1btcKpo0cxYOJEVPztnt4jEPni+/Dq9WdsO/gOJ8+/RrivH5E3Y2T8XuMfhA0bVu9BwU2LFi0wZcoU3L59G4kT++xatn//fuQ1BdMDt1xDjPi+u/4NqZIVtSuVwZAhQ3RN8MMAhIjIE+9ND0cPHz5E5MiRES1aNIQO7f5Q9ejRI1y7sgUbNx1QXUXkDXPCBHFNwUosNb5k4GBn9yxbmlxiZ8yYgTu3TyJvniym3+eEU6euIFSoUIgZIwz+lyYS0v2SSO8dyAIoCNmx7yZ6DduHZImjYuqIEogSKYze4kcO0soREAFI2Rw5sObwYXWeWgrsAES+L1OHD8e6JUsQVb5TpmD/iek7Jimxq9avj7qmICSF2yq9dyDxxXfg5p3XmLHkIaJEjYNiaV4hc7WFegsFdwxArI8BCBGRH7m4uKgWE5948eIFjhw5ojJw5cqVSz2MPX36FGvXzED2LNFRvJh1J0LzNSsEI7fuvEKj9psQPWo4zB5fCpEi+CPwcLCuVQERfIhyOXNirem8sxSQYz/MAxBJg7tx2TKsdHbGq+fPUbJKFW8Hhfup25Rf+PJ8n7PyLZ68DIfmDX5HpHiVdC05CgYg1scxIEREfuTT4ENEjx4dJUqUQNmyZRE7dmzEjx8fGTNmRI+e43D1Zmzs2h3Ek5YZ4ymMxRdkcsHGpsCjbuv1mDy0GJbNqOC34MOPfz55La7pPNuzebMuBR55tykpcMtkz44z//6LfuPHY8WBA3YZfExxvos4CbOiU7cRDD6IrIQBCBFREGvZsiWOHL2qSzbCPBjwJiCYseA0cpaai8J5k2LPqtpIkzKG3uJDPvgzyO9GzJqFaSNHolOjRqrVTQRU68fqSeMwqlYFlbGqRObMSJw8OVw+fUKhMmXUuncCJfiQwMOXwceEuQ+QNGlSlCrHjFZE1sQAhIjIBrz/6D6g3WaZBwqm5etXoHy95Th8/D6ObW6AmhXT6R01i/0tl+mrnmP2uteqiw4FnGgxYqgUtXkKF1bZpf6uWRMf377VW61j48ypaJM/Jx7dvomJixZh7saN2HL6NMY5O2P9sWNqgHmQ8kPgIdnbeoy8gay/JkapKgN1LRFZCwMQIiIb8PAR8ORZJF2yfbkrrkDh4nlx+7EbyjXaiv0XI8AlUqbvQYY3WrSegUVLDuLS5XvInb8X6jeejLdvP+qtFBDK16qFVYcOIU7GbJg/qK+u9b+J7VriyskTGLfnCJoOG6MyWpkLFyECypmCnt5//61r3H36+BEXz5zB4T178OBgAPVz90PgYegy+DSqlkuP3MUH6BoisiYOQicisgGvX7/GsGHDkDjBczT7q5CutU2XLz9AmQpDESFCGCxd2B7v3n/E2PEbcf/BC7x791H1/xdhwoSGJARzcgqpsjB9+fJVbY8WLSK2bOih9hGz5+7GkmUH1bZQoZyQMEF09O5RFWnSxFfbnz57gyNHruDFy3dIkiQW8uX5RdUHJwE1CN3SmMkzMLd/L8y/dFvXeO/Ipg1YMLgvKv7tPnbj3atXeHb/Hu5dvYJXTx8j5a9Z8dfQUWqb8CoDVps6dXD/9m2VIU4WmaE9QZIkiBziLq5cfYhyZbKje9eKem9/8mPQYW7o1Pvo2meuLpGj4yB062MAQkRkQzr174+/e/cOvAG5vnTr1hMkS90SZUplw6rlnUwBg/Ub0o8cu4p+/ZfhydPXiBw5vPozy5XNjvjxomPi5E2YPbMFChfMqPcOHgIjAFmx8yAG1amKKUfPIEJkjy0VBtPzlSnIA1xdXNC7chnEiBffFGRkxtcvX9T2UGHCIFaCREjySzokTpNW1Znz6RwgBuM8z5S1I86cGKnW/eLKvzuwZM1/ePvOBREjhEav9rn1Fr8ZMPEBeg2Yo0vk6BiAWB+7YBER2QiZlM3FtIjAeiPuEy4urhg1Zh0KFOmLEmUHY/OGHli3ukuABB8i52+psHFdNxw7NAQ7t/bGtUsTMGZkPXTuWA7nTo3CqNHrkb9wX8yas9N0zFz0T9HPpMn2GxKkTIWHN2/oGo8k+DA+pYXi6b07OLV7Byq2aofKbTqqpXzz1shdvpKnwYdvGcFHk+b/oEY1PwQMuotVhzZjsfdMErRt1xF9ezY2BSH+GGR/cb9aYoZxwfr163UlEVkbAxAiIhsxffp0FK9QQZfcg5CgDEQuXLiLUmWHoEgJ937wm0xBwX9nxqB40V9VOShEiRJBBSfrVnXG9RuPUabCMOQr1Ect23ac0XvZl8D4NzYyX/VwXopxLZt4O/j/qyn4ePQ0AnotXoX4KVLq2p/zTeuHBB/yd2jbYQ4+f/7i8+5XxrgOs25W7z86oXSBCIgYpwza9D6KFg2y6C2+oAMPQ9nCmbB7925dIiJrYxcsIiIbMWnSJOSuWhUx4sTRNd8FZpcseTCsXH0U3r93weQJjZEyRVy9xXZJS8gf+Xphw5quiB8/uq61D4EZgIg9yxZj8YjByJSvoBrH8eTuXRSu3w0ntq7EkztX8enDOxWEhI8YBgNWbUSUGDH1T3rPuwDkyaNH6FCvHuInToznT57A9fU1lXhAWj7atSmt9/JItkeKFM5DsOGZbYdDY/aSqyhcuLDqHlPs1116y0+YBRzfhIoMtygZ0W7idQwdNx/hwpn+fHJ47IJlfQxAiIhsxMmTJ3HcdIMrVr68rvlRYAQi3XouRLSoEdCl0/fWGHtw5uxtVK0xCnHjRsO9e8+RLFls3LnzDE2bFFF15uSt+9FjV3HoyCU4hQypBrevWtZJbw1cAR2AeDbvx7tXL3Hh8EHETJAQ+9bvw7N7N5GjTC0kSecxg5mMB/EpzwKQKxcuoO2ffyJ6zJho3qULXr96hbLZnmL7znPYtv0UBg+shcSJvgc4zgsP4Mq1twjh+gFuCGUKhp7jtwxhUal0apXQwFORiuPR218QL1483Lm0CIli3AK+vNQbTUKYggin6Pj3zAvcPXcBn13dx7OI0KGcTEFORESMlgChnJxw+eoNHDx8HE26L0DmzJn1XuToGIBYHwMQIiIbIS0PnQYMQJs+fXSN5wI6CPk9bw8c2jdIl+zbgwcvMM95Dx49fqVr3Em2raJFMqFo4UyqXKP2WBTInx7N/iqqyoEpKAIQc8bYD6/4NAixDEAk+GhlurfPWb9etXyI+B/WYcjw7ciYMQ3Onb2A4kVTIMdv7n/Arj13cOvOZ9QvFx6I2VrViQM7xmP1ur0omDMiShVKoOo+fHTFg0dvTYFFNFy/Fx4bd7/EL7/8ghcvXqixVJ/fXzEFFxKxOAFvH8H102skylIXuXLlMgUc39Ndv3z5Ei4uLnj79i3evXuH//3vf0ib1v/jWyh4YQBifQxAiIhsSIdevdDGFIT4REAEItLtqnDxfsEmAPEpCf5q/TkeIZ1CwnlOK5U2OLAEZQDys+DD4JMgxDIAaVKhAroNH67m/Fg2axbixoyJ0K73UaFiU9W6IA9o69fNgpOT/FwIxIkdEX81G4jWrVsjYsSIePToEa5cuYLr16+rwEL0MQXnTl8fIlzYr0icMLbpZ50QK1FB/P777+wuRQHGFgOQQ4cOqfPeXnEQOhGRDSlsuqHs3LBBl7wXEA+ud+8+Q4zo9jMhon/JMZTlbtjqGL70AEoW+xU5c/fAlasP9B7WZ/yZxhLQvBub8bPAQrb/bB/5/Z79GS+ePUOKNGmwY8UKDB01CoNMwXXfflO+dW3KmDGjKeCLh69uMUzxR0yUKdcCz0w/c//+fcQ0BSu1KiTFuIFFcOHCBTW3jCx9+/ZFr/5T0anHNNSoPwhV/+yPggULMvggh3Lp0iU0bdpUlzy6ePEiBg4ciDZt2qB27dq4efOm3mJbGIAQEdmQUqVK4cyRI7r0c9Z+gO3RexEG9q+hS8GD5QO/+WIpf4OJmLRmD8pUnYbpG0J7uo9v/ezPDAx+CUL80uphOHfyJOIlTKjWnUKEQCwnJ7VukCCjcuXKqqVDHqRKliyJYsWKqcBjgykA72UKVspWH4rcJYaqsR1E5E66Cko3wbNnz+qa7xYuXKi6Ig4ePBjbt29X5eTJk6t1W8MAhIjIxsSJEEGv+Yw1H2zv3H2GLJmT65L9MH/At1x8Sx6cN506hbF9+6qyX36nb/YNLL4JQvwTfIgpQ4eiYGn37Fb/7t+quk61bdtWdakS8ePHVzOiS2vIjh078ObNG/UZPnx4tZ2IfvTgwQPkyJFDrUv3Q3PSQijBvIxzkjFN58+fxxH9Mqt9+/bq05YwACEisjGfP3s/aNgr/n3Y7dt/GUqW8MMcCkEkIB/yQ4UKhXiJEqn0sZ4x/7M9W2yVT4IQ/wYfoqspAJk5ejSeHBmGbZsHoF+/fhg1ahR69OiBJ0+eqOBj27ZtKG0KUho1aqRaQJIlS6Z/mog8s2fPHtVKKIkUIkeOrGvd3bt3TwUehw8f/nYPkWBFWhClW5atYQBCRGRjpM+7y+vXuuQ7fn347dTVGTt3n0OfnlV0je0KrIf8SKYb/Cs9+Dk48U1LiGd+FnxsWLYMk4YMwdY1LVGlxlgUL9UHLVo0woD+bdUDkTxAEZHv1ahRA3v37kWYMGF0zXcSaMh3K0uWLAgbNqyuhWpdlBcqtoYBCBGRjalTpw4umm4yfuXTh/Nbt56omc6z5eyChAmiY+/OfnqL7TGCjsAIPAwhnZzw5qXZfBLByM+CCM/Iz/zs52aPHIk4kSKh/8CBaN9pBTp1qIl/pjlj0qQZaNa8Bzp27BioGcaIHIUEGdLtau3ataosXbKqV6+uxoyULVtW1dkSpuElIrIxPXv2VNl+7lvhrZV3qXp/z9cT48fUx2/ZUuka2xOYAYelEpkzY/XBgwjnyzE59uRnc4QYfhZ4SBrjOaNGIV2GDKhWsqSuJQoe/JKGd+zYsWjXrp0u+Z6M5ZBUu56Rlg75zhnpqS3JpLblypXD3bt38dtvv6muW7Y2voqvIYiIbIw0n1sj+BDePcCHcgpps8FHYLd2eCZylCjBOvgQPmkJ8W4fSX57ascOjOjYEcVLl2bwQaRlz55dfaYq3Qbpaw701SJ+/fVX9elb8+bNQ7Zs2fD48WP07t1bBTG2mNyBAQgRkY2RwYVvnjzRJf/z7EH+8ZPXiBrFth6ujaAjqAMPR+NdgOHVtjcvXmCLszP6mQIPp48fMWn0aPyeLp3eSkSGlMWbI3WZdr5aYiRNj+jRo+vf4HNbtmxBvXr1VIprSfYgyR8ss2XZCgYgREQ2RvrrTuzdG59dXHSN/1k+1E/5ZyuKFc2kS75nHiz4dTFYlm1FrLhxsWj6dF0K3jwLNLwKPvq2aYM1s2YhzW+/YdLIkSqTFREFPZn/Q2ZfX7ZsGaJEiaLqZL4QyTRnaxiAEBHZmJQpU6rBuoumTdM11mH+oL97z3k0+6uYWvcJ42fNf4d/WfN3+ZWMgTBfzE0x3cRXL1iATStX6prgzQg45NOr4EO8efUKLTt0QMQ3b/Dx40ddS0RBSQabyzhqmWunbt26cNEvsJydnTF//ny1bksYgBAR2SAJQt4GUApY46E/TBjPx5kYgYH5Etx4FnAIy2CkXM2auHX1qloP7lxdXeFy9gim9O2rlqn9+8N5zBjsXbcO927cUPtIZ47cf/yBWTNmqAebJk2aqAcfmX+AiAKWzO9x/fp1NQBdFlmX762QSQolr9SjR49UwCFdeaU1ZPjw4WreEFvDAISIyEaF+/JFr/3cR9ND4PIpUzCkTRuM7dMHj+7f11t+JDeuj4ilSwHTumGLLIOLn5H91q7bgFS//KJrgqcvpvNstemBZULPnvj8+jV6dOyIIaYAZHDv3mjVqBHSJ0qEk3v3ok21alg7bx527tiB7atWYciQIahatSouX76sHnZevXqlfyMRBQQZYC4vp16+fInXpu+qrC9fvlxtixEjBsKFC4cbN25g9uzZqgVk//79atvIkSPVpy1hAEJEZKNCh/a6G4zh6cOHmDV0KOaOHo3KpUphyrhxamDw5gULMGnQIDx/+lTv+d3xgweRJEWKYB9wGHwTdFh6//oNXoSP7ueftzUunz7h75o11dgWCTyWmh5UUoQKhftXr2KM6TyqZjqHzN+WSj9ymdisRb16WOLsjAzJk+Ptkyeq9UMy60SLFk09CMmb16hRo+qfIqKAIF2rrl27psZ1yCLrVaq4Tx4rAYgMPE+aNCnq16+PZ8+eqe2SOrhhw4ZqH1vCAISIyEbdu3cPXzwZiB7CtIT8+hWn9+7FP6Ygo+pff2FQr17qxiPkbXSvTp3QpXlzTDc9VF44dUrVG2SW6iLlyulS8OWfwMPQw3kppnXtoNat8fuC2mTTv/3dW7ewfulSDO/eHWvmzUPl2rVVi8fPyOzLWbNmRdq0adGnTx81X43MjcCWD6LAIS+lUqRIgQwZMqhF1s1nOTd/eSABiWz36bwlgY0BCBGRjeratSvGmB4SpS/+tIEDsW7WLMweNgyTTQ+LE0x1L16+xMTRo5HedKPxjNyAJo4YgQObNmH/9u24fO4cKv7+O37JlAnFK1TQewU/1gwUIkaNhtRZsn4LQoTx++0tGJHANVLEiEj1v/8hbLhwcDYFD2nSp8dQ0/kUIoRs/bmIpp+fPHkyxo8fj4Gmc7J169YoVaqU3kpE5DOcCZ2IyA7I4ENpTk+WLJnq5+sbMuajfNWqePT4MaYsX47YcePqLcFLQAUEri4u6Fa2KApWq41Sjf7StR55lzUqqJlu9Ni3bh0O7dmDHPnzo2S5cnh89y5u3bmDErly+Tj4IHJUfpkJXcZfyCDw4uMvInxM37VC7O2eA3/VLKvGWQVXbAEhIrID0vQuXV98G3yIAQMGYEi/fli+bx+DDz8IFSYMRmzZg6unj6Ndwd91rUe22CIiYcWRTZswvFMnhI0aFRNGjcKfpuBD0g+kS5QIJX//ncEHEQUJBiBERMGcDDaW/sLBUWA++Lce/49e85qtBCIndu3CiI4d8dUUuE4YORKV8+fXW4iIgh4DECKiYC5evHhYf+SILtk/4yE/KB70E6ZKg/OHD+qS14Lq7/fw5k2M6NABr9+8wXhT4FG9SBG9hYjIdjAAISIK5po3b45NS5fiVQBNbBgYgjLoMNd40HAMb1gbLx8/0jXeC8y/84o5c7DF9O88asgQ1HWALGdEZL8YgBARBXPSzz9fjhy4e/OmrrEfthB0mIsWJy56zF+KjsXy6RqfCYz/juvnzqFX584qXS4RkS0LlADERhJtERE5JJmnYeHChUiXObOusW3Gw7otBR7m3r56ibS/5dIl3wmI/za5x84bMwapg/mM7UQUfARKAHL58mW9RkREgW3cuHGYOXOmTWc8CogH84DiPLAvWo2ZpEt+Z43/3g+vX2Nkx47IVaAAWjdqpGuJiGxboAQghw4d0mtERBTY3r17h1dRouiSbbGXoMMwsV1LZC1cFOHMZhz2L78eg5unT2Ns797o16MHimTJomuJiGzftwBEJrmSN2T169dH4cKFsWbNGr3luyZNmqBp06bqs0yZMihUqJDe8t1///2nZkZt0KABdu7ciXv37mHz5s16KxERBbZffvkFVy5c0CXbYEuBx+3b35efiRozFhKmTqNL1uXT4/Hp7VvMHDwYBw8exKTRo9WM90RE9uRbAFKlShVEihQJo0aNwmDTha1ly5aYOHGi3urex/Tff//Fp0+f8Pr1axQoUACTJ0/WW91t2bIFvXv3VgGI/I5Nmzap/fbs2aP3ICKiwHb//n0kSZFCl4KWLQUewjLo+Fkgkrt8JawYNwq3LpzHo1s3cO3MKRzfvhWLhg9C/xoV0a1MUfQoXwIT2jRHp+L50bdqOexfvVz/9M95d2yePnyIRePHY9qwYWjWoAG6Nm+OkCEDpSMDEZFVqSvXxYsXkSZNGlSvXh0xY8ZEzpw5MXXqVPzzz/dJlx48eID8+fNjzpw5WLJkCTp27Khm5TUnwYuzszNSpUqF+PHjY8SIEbh69ap6+0ZERIHv48eP6qVRpCDugmVrgcfPeBWIpMj4Kxr0GwLnwX0xq1c3rJ44Fid2bEXcJEnRauxkDFm/DU2HjUah6rXRd+kaNBo0HHuWL0HvSqX1b/g58+P09etXzJ4wAR3r1sVa0/23YPnyGDFggLrHEhHZKxWASAvFyJEj1YXOULRoUbx//x5v3rxR5Zs3byJ58uRq3SsywDFs2LC65G7gwIF4+PChLhERUWCaPn266jYbVGw58PCupcPgWSCSrUgx9HBehm7zFqPDtDloMmQkCtWogxjx3IOCJGnTIf0feRAxajQkTpMWlf5uj1sXfdcFTo7Zo3v3UCZbNvRt3Rp/Nm2Kvl27IkfSpHoPIiL7pQIQGfOROnVqDxlSpKuVcHJyUp+3TVfgZMmS4eXLl7h+/boKTixdunQJp06d0iV3pUqVQrRo0XSJiIgCk7Reh06ZUpcCjy0HHsInwYc5IxDx7c+JCW2bY/SO/fjq6oq1Uydiz4oleP/mtd7qucUjBqNIpkyqd8LVDx9QNnduvYWIyP6pAES6TEnwYB6AzJ8/H5EjR0aECBFUWVpAVq1ahcaNG6Nv376qNWTevHlqm6Fz586qG9eKFSt0DZAlSxbUqlVLl4iIKLDIyyLLrrKBwZYDD+GXIMKcbwMRGbgeM35CXDp+zBRYDMKtC+cwsFYVdCtTRO/x3aunT9CzQklsmzMDPcdOxMolS5AyXDi9lYgoePg2es08+Ni4cSOGDBmismIZtm/frt7ELF++XAUeMuC8V69eHrpXNW/eHPXq1VM/W7BgQezevVvV58mTR31aunHjhrpByvL27VtdS0RE1rBr1y6VCCSw2Hqrh/Bv8GHOJ4HI2f17kTCVe9ashUMHYOzuw6jbawCajRiLSNGiq3rDmX27MaN7J1w6dhiTNm5Dpz9r6i1ERMHLtwDEYKTalUAjW7ZsuhaoU6cOunTpoktA5syZkS5dOkyZMkXXAB8+fED37t2xYcMGZMqUCa1atULDhg2RMWNGvcd3jx8/VoPcp02bppZr167pLUREZA2SBARJkuhSwLGHwENYM/gw510gcuPcGUSNFVtlzPr65QviJHYfw3F08wak/S2nWr998T9M69oBT+/dw5GN6zBh9UZUzhT4LVdERIHlWwAiYzoqV66MV69eqZaJXLly6S3uZH4QYzyIoWLFih5S7B49elR9xo0bV828u27dOuzYsQMnT55U9ebixImDoUOHflt+/fVXvYWIiKzh6dOnHpKLOLKACj5+psxfLXBw3Wq0K5QbrSdM1bVA3opVcPHYEbX++PZNhDTdX+9c+g9xEyRAoyL5VD0RUXD1LQDp378/WrRogaVLlyJUqFC69ju5iUkqR3OSBtDFxUWXgAMHDug1dzJOpGvXrirAICKiwCUvldYtXqxLjiuggw9pZPKqoUnm6Zhy5DQWXruPuEm/Z5KU9Tcvnqv17MVKovGg4WjdrQcKVKqi6oiIgjMVgMj4C+kCJdmwzEmdTEAoBgwYgLJly6p1g2UmrJ49e+q170qXLq0ybBERUeDau3cvCpcpo0sUEPzTw+2D6d67Zd4suLq44Pa/hzGhS3sMat1SbyUiCr5UAHLo0CGVKeXJkyeq0iATCRqtHvv27VMDy83JAEcZ62FOJr0iIqKgJS3SMv4uqCcgDGoB2frh2+Bjw4ypWDx8EC4cPqjKbSZOw9opE9AgfQrcPfkvpo4awQkGicghqABExmmsXLlStVQMHjxYtXpIMCJ1RhpeGQPyv//9T60LGSsi2bJkkLk5CVrMSbYs858jIqKAJWnVJW167pqOnUXJloIP8fLJY9To3AOX/j2CLqUKoVOx/Eib6VdEiBgRgzq2Q/ToHrNiEREFVyoASZw4scpIdfnyZTUGRObuKFasmGrxCB06tNqxSpUqakZd2U9S8ubIkQP58uVTn+YuXryIYcOG4d9//1VjPzZt2qRS8xIRUcBzdXVVSUAkHbojC+rgQ17kGWM8DJ/ev1f1zx8+xLtXL9GgRx/kyJkT/505rfcgInIMKgCR2cqlK5VkppI+wzVr1kS1atUwcuRItZMIFy6cCjzkDY3M7yGTETo7O+ut7mTCwQULFqiMVtKqIql6pRXFfI4RIiIKOPLSRzIUPtAvjxyRLbR8rBg3EpPbt8L6aZNx7fRJFXC8ffkCz+7fwxdTkBgmbDi8unEV/du1VpP+EhE5EhWASLaqKLqfsHzKfB/dunVTLSPmJJuHBCYDBw5UQYqlkiVLqs8SJUqo3yGfREQUeGTC2GfPnunSj84eP45uTZviyoULuoZ8yjfdrqLFjoOk6TIgerz42L5wHgbVqYYiteshVsJEiBw9OnLnzo0R/frovYmIHIsKQKzFcu4QIiIKXPHixcOECROwacUKVb549izG9+uH9jVrYmr//ti+bBnGTJqE/du2YY5pv+A2T0hAtX74dsyHBBtlm7pntMpToTIa9B+CyyeOoX/1Cujfpw/qDx6JhAkTqu1ERI7GqgFIqlSp9BoREQUFacVev349wrq6okv9+vh3xw507dEDyxctwuDevTFm6FDECRUKrdu0QbGCBdGrWTPcvXlT/7R9s5XgwxAxSlTkLlcR6X/Pg9RZsiG86bjnyp4NN1y+Il+kH+fbIiJyFFYNQIiIKGjJmDsZq1e/enXM+ecfNGrbFrE8mVxW8i3lypAB/4wdi9UzZrhX2jFbCz4sXT16CEljRse4gf1RODKDDyJybAxAiIiCqbBhwyKuXveKpFqPGDo0XD9/1jW+lzFq8BvwLoGHtYIPyXx1esNqdGjIjJBERIIBCBGRg5PxeycOH9Yl+2Pt1g9rBR5fv3zBlZPHMa9nJxSvUVvXEhH53+nT9p2+mwEIEZGDk7lDwoYJo0v2xRaDj+cPH6BbmaLoU6UsVo4fhUzp0qF6rmx6KxGR/9y6deuHicANX758QbNmzVCoUCHMnTtXtcDaIgYgREQOTgKQyGHD6pL9sNWWD1G8XiNU79QNtTt1x7snD3UtEZH/fPr0CcmSJcOJEyd0zXeS1VAyIcqk4bt27UL9+vXx22+/6a22hQEIEZGDy5IlC/atW6dL9sGawcfb508QJdwjXfKZr6agbcucmRjbsgk+vn2L/44cQq2U8VXLh8z5se6fSVg/ajBGNaqNL5yMl4isQOZ4yp8/vy79SCYIf/r0KapUqaJaPuTafvz4cRw4cEDvYTsYgBARObgkSZKoiWfPHjmia2ybT4KPOxdPYfxfJTGiTl6MrJsfw2vnwbpJfbF52mAsHdIW0zvUwJiGRTC5eWEsHdQIE9u1QOu8v+HamVP6N3jt8snjaJUnO54/eoCrp06gX42KarLBpsPHYsj6bWg3ZSa2HjuMBdu3o0LVqujbsaP+SSIiv9uwYQPevXuHiBEjIlq0aLr2u/Hjx6vP2bNnq885c+aoz1GjRqlPW8IAhIiIVFP9jiVL8N50c7NlPm35WNC3GWr3mYxOzvvQcd4etJ+9HRGjxkCk6LGRIV8pVGgzEO1mbcfQDTvQd9la9FywAkM37sDEti1waMMa/Vt+dGLnNoxt3ggjt+1FzS49MfHAcRV0/D1uCvJXrq726Vj4D9y6dk2tx40fH8+fP1frRET+UbduXZw9e1ZlOPTMjRs3ECtWLESKFEmV06dPDycnJ1y8eFGVbQkDECIiUjp37oxZw4frks+dfeX3FL4B4b+D2xA6XHjETJhc1wChwoRDoTqtkadqE6TLXQyxk6T6YcxHhMhRMGr7fuxesghD6taAy8ePegvw7ME91b1q+4K5GG3aR/b1jKQkrt6wIdYvXarKv+XNiy5duth9xhoism0fPnzAixcvkDRpUl0DFXzEjRsX9+7d0zW2I4SbjQyPr1mzJhYvXox9+/YhT548upaIiALT2LFjkb9GDcSMF0/XAEtmzVKfZatVQwT9Zs1cYAYgRguIjMFYPb4n3j5/ipgJkiBLscrqZrtsWAc4hQqNJmOXIlQo7zN7eTfo/NSuHXAe3A8hQoZAqNCh8fmTC9pMmobEadLqPX5kzIciwcdUUyBXtUEDrF+yBK3btsXODRswc+ZMtZ2I7EuLFi0wZcoU0/Xntuqu6hNyLW3Xrp1aDxUuovr0KdeP75A3b17s3btX13gUM2ZMNeBcAg6D/N0k+ChatCi2bt2qa4EMGTLgypUravC6LWELCBERffPy5UtUK1gQlXPnRhXTDbCGaf36xYt4eOcOiqRP/61rUVDa+M8gjKibD9HjJkLBOq0QI2FSVbd6bA9U7zEBzSeu9lfwITIXLKy6WQ1ctQmdZsxX6z4JPsTvBQogr+kh4MyxYxhkemjJmDWrGmdDRI4je/bs6jNi2moI/0tdXy0iTZo06tOnQuhkF58tJpV1cXGxyVS8bAEhIiLlmim4mDp1Kv4eMULXeHTv1i20qVMHaUyBSDnTNVt8Nt3c5sxdgNv/XUDocGHxv2w5ULZZS8RO6LO3hL41pftAvHhwG3X6TdM1fmPNeMCzmeCXz5mDuZMmYcX+/RjXvTtGDRmCMHY61wqRo/NLC8h+03dfWjESNDiJUJET6Vqfebo4P1o3LIchpuuGZzxrAVHzOYUNi7Rp0+L8+fO6FogdO7YKQCQ7li1hCwgRESmnTp1C7dpez9idMGlSLN+3D+mzZMHiGTPUMmv2POStWBWjdx7AkPXbkTJzFkxq2xKdiufHsIa1cWTTBtVdyhpcTcHO+X2bbSr48EqV+vXRomtXlM+ZExEiR2bwQUQBKlSoUD+M95BuV5K61xZbYBmAEBGREi5cOLxwctIlr9Vu2hRj589XS/sps5CtSDFVHzJkSJUJSrJKjdiyB1XbdcbpPTvRq1JpdC5RAN3KFEHX0oXRoUheXDzm+5S/18+fRaRoMXTJNnjW+mEoWbkyYseKhXbNmukaIqKA88svv+DVq1d4+NB98lNphZHWj8yZM6uyLWEAQkREysePH+FmxUnzUmT8FX8NHYVBa7dg+ObdqoVE0t4OWr0JwxrUwvnDB/WePhMuZjY8unVFdT2wBd4FH+L0kSOoVb++mpmYiMi/jG5XElTIYqwbevfurT5z5MiBQ4cOoVy5cmpsSK9evVS9LWEAQkREijTVR4sVS5d+zq/Zr8JFioQph09j2aih6FgsH0Y3a4BVE8dg19KFPywLh/TH+zev9U8CmfKXwYkty3TJ96zVE+FnwYfYvnIlStWqpUtERP4jEwzGiBFDBR7S0iHrS3XKbyGzpBcvXhx37tzBH3/8oVLzNm3aFMmTf09JbisYgBARkXL//n1Ejx1blwKWBCHSVWvk1r2o0LItQocNh+cP7v+wyCD3QXWq4daF81g6tB2OrHNGjATJ9G+xbTJbcaKQvM0SkXXUqlUL//77L7Zs2YLNmzer9QoVKuit7qReEoqsX78eDx48UIPnbRGvjEREpMiARZlLwyesOfeHdNUq06Q5Krfp+MNSr89AJEqVBm0L5kLCNBnRYe4upPg1p/5J3wnM1g/x7u1bvUZE5H/hw4dHtmzZUKxYMdXSIeuezYqeIkUKlC5dWg1Kt1UMQIiISAktE+65uOiS7Wg+ajzG7zuG3JUaIm5yr+fiCAw+DT5E7DhxsGLFCl0iIiIDAxAiIlLkbdql06d1ybZ4NwmgT1ij9cM3wYdo1bEjzpw5o0tERGRgAEJEREr69Onx2GwCK69Ys/tVcBbNdZfqMkFERB4xACEiImXfvn1I+ccfumRbbt/WK34QFK0fST4vA9yeweXTfV1DREQGBiBERKTyy589exZJ06TRNZ5zxNYPPwUfipvpf1/0OhERGRiAEBERVq1ahapVq+qSRyvmz8edGzd0ibzzPfjQ3F6YorurukBERIIBCBGRg5KZz2VCq9evX+PAgQNI/Pvveos7CTr+LF4caxYsQL2KldGqWSu9JXD5p/uVkJ83Fr/wTavP7dAeg7hnz19ixfKZagIxIiJyxwCEiMgBubm5oV69elhgCi7q1KmD3bt3o2qBAqhuWmoWKoQqefOiV6tW6DVqFDotWYcsBYvg+PYt6FmhJLqXLYZWubNh52JnPL5zS81YvnHmNHx1ddW/3Xr8G3xY8k8g4hcd2pXD8JHrTEHIPF1DREQhTDchN70epGrWrInFixerQZB58uTRtUREZG3v3r1D79698eeffyJG5sy69kfevfmXMSND69WAy8ePSJU5K1w/f8aJHVuRq1RZte3q6ZP49P49Qjo5IUbceOpnHt66gcjRY6BB/yE+SqsbWIGCTwep+2YsiNEVq1mr1YgZKzbGjZuBN2/eIESIEKqeiOxHixYt1Izit00XpcSJE+ta7+3fvx958+ZFggYnESpyIl3rM08X50frhuUwZMgQXRP8sAWEiMhBuLi4oH379ujTpw86d+7s5+BDhAwZEt3nL0XfZWtRp0df1O87CGN3HULEaNFUcNFx2mwMWb8NvRetNG3vo5YBKzagVtdemNO3O9oWyIVNs6fr3/ajwGyl8Omf5ZcB+KFCuaJVqy54+/Ytgw8iIo0BCBGRA/j8+TO6d++ONm3aYOTIkfgUN67e8iO/ZroKGSoUyjdvjfxVayBStBiqLmyECIibNLlawkWKpFpLei1cidHb9+Phzetonfc37FvpceB2YAYfBmsHIcZYkO5dG2LEiBFq/f3796rrGxGRo2MAQkQUzF27dg2tWrVSS4ikSeHVs7Y8XPs1+PAtCVYa9BuC4Zt2YeXEMbo2aIIPQ0D82fOctyJ37txo27Yt+vXrh1GjRuktRESOiwEIEVEwc+fOHdXKIQ+8AwYMUAPM5cE3ZLJkeo8fBVbgYUlaRSJGiYoH165i3Zw1GFWvAEbVL4h1k/rqPQKXT4IQnx6rVUcTIG7cZEiVKhUKFiyIYcOG4cmTJ3orEZHjYgBCRGTnatSooQKM+fPno1u3bli/fj1KN2mCBn36oF6vXijaqBGemx70vRJUwYeh+chxGNygAeb1bIzCf7ZFhzm7ECZseAytkQtndq3TewUeawUh6bJkwd27d3H9+nUVhHz58gURI0bUW4mIHBcDECIiO7Zp0yaUKVMGsdOlQ8z06dF8yBCUbt4cEaNG1Xt4TR6igzr4EF/CpEEn530YdfAJMhepoOqKN+6CjvN24+SOVapV5NGNi6renoSPEAFn/7utusAlS5ZMBYh//PGH3kpE5LgYgBAR2SlXV1ds3rwZ+erUQYGSJZEha1a9xX5419oQKkw41Bs4C41HLsKSwW0xo2NNleI3MFijFeS+6Zf8kiGDSnv833//4cOHDyhSpIjeSkTkuBiAEBHZqTNnziB++vS65Du20PLhk4d8ETV2fLSevhmZCpTFuMbFdG3A828QEjdhQpX1StLvTp8+Hc2aNdNbiIgcGwMQIiI7dO7cOfyzcCEq162ra3zOnoIPcznK1ELGfKXQvWhy925Zty7rLQHHL39Pg5OTE148e6YmIJQJzKTFioiIGIAQEdkF6b4zb948NadEr169sGD9enQ3rYcNF07v4TP2GnwYitRvj8HbbqDB0LmY07Uejq5fqLcEHe+Oacs2bbBjxw5MmzYNoUP7fCZ1IqLgjAEIEZENkzEPM2bMwMCBA5EpUyY1l0eTAQPQvGtXX8+sbe/Bh7kY8ZOiy6JDOLh6Do5v9jiRoW9sPftZLd7xyd/Zq2MbLVo0VKhQAYkTJ9Y1RETEAISIyEbJ+IGupkAjS5YsGDRoEGJkzown4cPrrfbHWsGHudbTNmPP4ik4vXONrvGeEXBYBh7WCEI84zx3Lho3bqxLREQkGIAQEdmohw8fqiAkW7ZsXs5e7lNB3foREMGHCBkyJNrO2o6ts0biv4PbdK1HngUcnvFvEOLZMX7+7BkSJEigS0REJBiAEBHZmM+fP6v0uoMHD0bfvn0ZfPyEBCHt5uzAqjHd8eLhHV3r7mdBRUAL6eSk14iIyMAAhIjIRsiM2dJdR7pbyYzZHcaNwzPOnO0joUKFQfMJKzG1dWVd465YxtBqCQquHz8inB13mSMiCigMQIiIgtizZ88wdepUlSlp/PjxaNi3L5Lmzave7PtXcG/9MBc9XmLES/kLrp08qGu+80kg8rPtSZLoFR+6dfkyUqRJo0tERGRgAEJEFMQmTpyogpAhQ4bgaYQIupb8okyLPpjXsxE+vX+razwKyNaQjFE9/u6ju3ejUK5cukRERAYGIEREQej169fo0aMHChcujNatW+va4CEwWz8MsROnQMNhzhj/V0mVwtgzPmkN8avOjRvj1YsXcDL92ZJEIF68eHoLEREZGIAQEQURGWA+efJkDBs2DCNHjkTMmDH1FusIyu5XQRF8GJJmyIai9TtgcOWsuHRkl679kXkQYq2AJFLkyOjXti0Ob9mCiiVK6FoiIjLHAISIKAisW7cO2bNnV/N8/NmjByo3b47Sf/2lt5J/ZS5SAX9P24RjGxdhXJPiahnbuBjGNiqK2V3qYse8cbh94QRSuBzB1yOjML9XE6yb1Bf7V8zErXPH9W/5zqfjPyJEjIjIUaPiwN69yJcvn64lIiJzDECIiAKZdLs6fPgwypQp8y3Fbu7ChRHXivNFOGrrh7moseOjTr9paDN9i1raztiKtjO3oVSz7ggRMgR2zB2LoxsWIlLUmMhb7S8kSJkeb188gXPfprh0dLf+Lb4TMXJkHNy5E3HixtU1RERkiQEIEVEgGzduHFq2bOnv+T3Ib+ImT4tCdVqjwbB5qNV7MvJUbYJkGX9DthJVUaJxV7SbtRWbpw/Re/uMMQC9eefOSJQwIWo0aqTKRET0IwYgRESBaNWqVUidOjW+BtPZsW2l9cM/Tu9Yi3evnuuSz7tfnT5wAANbtULnIUOQLHJkXUtEZB1ubm7o06cP2rZti+7du+PixYt6i/1hAEJEFEhk3Mfz58+Rp0YNeJ6fyTqCeu4Pe/TV1VV1uxpZNz+unTqIrouP6C0/9/L2TQxv3x6vnj7FpLFjUTxrVr2FiMg6JPiIHz8++vfvr1rRJW37L7/8ohKY2CMGIEREAez+/fsYOHAgHj16hKKNGgVo8BGU7Ln1Y0Lz0jiwYgaqdh6txo34ZBJICVoOzZqC0xtXY/TQoahTvjxChw6Y9L5E5NgOHDig7iGZM2dWwciDBw9U/ZgxY9SnvWEAQkQUgE6ePInhw4ejUqtWKNa4sa4NOGz98D1XVxe4fHiv5g+RFL4+8eTSf1jZpwvS5CuM4V06IUyYMHoLEZH13dZveBrr+4jMMSQtItKqbo8YgBARBaCNGzeiWb9+iBQtmq4Jnuy59ePdi2cIF9HzMRuejf+4sWMTzm7bgJnjx6JutvS6logo4IQNG1Z9Xr58WX2Kp0+f+qi11hYxACEiCiCPHz9WXXIiRI2qa8gWSbpeV5dPuuS1EKbl8MzJePnuPUb16Ga3N34isj/FixdHiBAhMH78eGTMmBGRIkXC58+fUa5cOb2HfeHVk4gogMyYMQNNmjRR3aICo2tUUHW/svfMV1+/flV9qr3z1XSjX92/OxJlz4Wef9bQtUREnrtw4YL6fDAvJ+7Pyuir5f3jC9i3b5/6eYOLiwsiRIig1qU71vv379V6xIgR1ae9YQBCRBQA7t69q1o/DoaMpGs4PsNWHVo9B6my5dWlH7l9+YI1A3sif8NmaJovp64lIvJasWLF1Kfbl+xwfZvVVwsQGlmyZFE/bxgxYgTevXunUvC+evUKHz9+RNSoUTFz5kw8fPhQ72U/GIAQEVmRZCrp3LkzJkyYgObNm+va7wKqNSQogxsZJ+HTuTJsiQw+H1EnL7bPGY1STbvp2u/kv0laRjYM7YuCDZqidvqUegsRkfeSJUumukkBxU3LAF8sHUzLZ1SpUsX0+d3q1avVp6TfFZL4wrjH7N69W33aEwYgRERWMmvWLFy7dg35ewxCvu4DseeL+6BBzxiBiOXiF379OWuzt0BkQpOSyFKkIlpMXA2XTx91rTvjv2PLqEHIVbkGav/6P/cKIiIf+t//5Lpxw73gYzfV/6dNm1Z9GoxuouHChVOfIonpQiXjQqQbqb1hAEJEZAUSeEh2kpjla+oav7EMSIzFK95tCyr2EIgsG9YBmQqWQ8aCZTCnewNMbFoaw2r9gWMbF3/7ux+YMQm/Fi6Oejkzu1cQEfmCexDhHlD4nAQskRE3blz3omak+n758qX6FFeuXFGBiT2mAWcAQkRkBWfPnkWpUqV0yfosAxJjsWVGIGKLwcijGxeRqUBpLOzbHFW7jEbnhQcwYe9+7HYeiW3z5+Dt1Yv4/NUNjQv8oX+CiMh3ZKbytGl9Oz5DApbk7qtm6tevrz7lPuPq6orz589j7NixcHJy+jbexJ4wACEi8ie5Gaxfvx5vfv1d15AlWwtEyrcdhHm9GuPupdM4t3ej+rtJWt1xe4/i1M5t6FK9Eoa0+1vvTUTke9IFS1rHTXcJ9wofkQAkqfuqmVatWqmA5tChQyrBSYYMGVS9DE6PEiWKWrcnDECIiPxB8rB37doVf7TuomvIO7YSiCROmxnjdu1G/xXr0KhPJ11rekz49BHJ4sfFxXNnESpUKF1LROR70gVL7hHAXfcKH7mJoUNz6/XvpJuVpPaVRCcrVqzA7Nmz8eLFC7Rr107vYV8CJQAxchUTEQUncmPp1q0b0tVtirhJk+la8onACkSMP8ezRfyS83eE1bn1xbZxI1C+fVcPAz2JiPwiderUqouUz8eBuJiW+z8MQDf3xx9/oFKlSqpLlqThtVeBEoAcOXJErxERBQ8yKVSXLl1UsziDD7/zLDDw6WLOs+2y+MbFbRuRJmt2VEyZUNcQEfld2LBhkTy5jOfwaQAis7p+9TYACS48BCCfPn3C9evXcevWLV3zI7npnjlzxttWDZkQ5eZN94P95csX1V+NiCi4kOtap06d1IRQ56PzYTWo+DXQ8MzH509x7fhRtK1aQdcQEfmfezDh01S88uwcCilTBv85h74FIEuWLFGTnowfPx41atRAqlSpcOfOHb3VnUwLnzBhQtSuXVtNsDJ37ly9xd3z58/Vz/bo0QPDhg1D2bJl1e+bOnWq3oOIyP71798fv9ZvhrNR4+sasne7pk/C4C7fx4IQEVmDBCC5cj3VpZ+RACSxQ4w/UwGITOk+f/58rF27VqX0khaLdOnSYcqUKWong8y4OGnSJJVucvv27ejVq5eHyU9k9l/pkiDTwsvPzpgxA+3bt0eCBAn0HkRE9m306NGIkb8Y4qZIpWvI3j05dwpxkqdEtGjRdA0RkXVIJqyLFy/q0s9IAPJjBqzgSAUgGzduVAWZTdFQtGhRNdLeICPvpYtWtWrVVDlTpkyIHj06Nm/erMpCRuNnyZJFl6AmUZHcxMwkQkT27OjRo9i0aZN6ofI+aWqkypZDb6HgYN/ShejZqJ4uERFZj6TOdZ880CetIDfQrZtjpHNXAUj48OGxYcMG1a/ZnDHtuzh16hTixYunS+4kCJFuWYbjx4+rIMVcgwYN1M8SEdmjZs2a4d69e+qFSu72PZClSAm9hYKD/zauQdaSZdUcIERE1vZ9QLnX46vdyTP3bYcYgC7UFbdChQrYs2ePThXmbu/evciR4/tbPhl4njSpx2YhmQTl3LlzugT8+uuvqoXEfIC6/O4OHTroEhGR/ZDrXr58+RCmUBk8SJkR4SLb32RP5DW3r19x6eghtCxRSNcQEVlXzJgxEStWLNPazwaiPzYt71WXLUfw7ZWP3GTFvHnzVI5hGQciYz4MMuW7jAsxlyJFCtXtyjB9+nQ8evQIBQsWxLRp09TswJJLPXPmzHoPIiL78fTpU5Vwg4KnG7u3oVT5srpERBQw3Fs1fpaK1327Q7WAmJPgo06dOirYMB88Ll2rZMyHuQgRInjopiVR3u7du9UEKTIQPU+ePKpb1u+//9if7fHjx2jatOm35dixY3oLEVHQk2ubJOa4EdsKOV7JKr64umLpqKG65HcZo4ZWy81jB1Ehf35dS0QUMGQcyM8DEGkhiWXXkwv6xg8BiKTfbdGihQoaZPzGz5gHINIdS1o8JBPWli1b8Ntvv6Fq1aqIFCmS3uO7OHHi4J9//vm2yL5ERLZAxsP17NlTXQOjxYmraymoPbhxHRePHcHpvbt0je8YgYd4+egRoseO7SH5ChFRQJBuVUmT3tclr0iA4jgt7l6Ouqtbty5Onjz5Lc2u9F+znKDw2bNnCB3a/WIuDh8+rNeg0hlOmDBBZcUaOHCgriUism2SrUTGrck18G4yj91Oz25ehw0De2LT8AHYPXEUto0dCue+3XHu4PdkHI7k9u3vS2C4eOwwitVtiJePpa+07xiBh2HDwoVoUquWLhERBRzpVnVbXSg/uld4ygEDkDdv3qBRo0aqwiDjOz5//qy2CRlw/t9//6l1g+Q1lokJDZ5NODh48GAP40SIiGzR9evXkT9/fgwYMAC5/u6Mq/FS6C3unp47hdd3bmLyiGGYOKg/RvToirF9emHRmBEIcecGts6Y4qFFODjzLOgIjEDk4c0b+DVfAVw+fuynx1paSXYvW6zWLYMPafN4YgpiJLMZEVFAkwDE/ZrlXSasWxg3Lq9eD/5UALJw4ULMmjVLDRr3igQgDx480CV3kiFGMl8ZPEu3Kyl+Y8SIoUtERLZJXrqULVsW6QsWRdw4cRABbnB9dB+xPr3D/8I54dDG9WhWrYre26POfzXCn/n/wLK+3eD6+bOuDZ5+FmQEZCCS/vfcuHn+HPJXqY7p3TpibIvGOLlzm97qkfOgvogQOTL+WzFf13x34fBhZMqVS5eIiAKWJDORIQpeZ8J6Z1oeO0wGLKECEInM2rZt62HCQOl+FTZsWEQ2XcCFDE5/8uTJtxS7EslJC4jcsM2ZzwsiZLC5eXpfIiJbJS3B904ew7JhA7Bs1BDsXr0CEzv8jak9OiN32lRIksTrAenZs2dHv7Z/Y82g3sGyJcS3gUVABCKpMmfF0c0bkCbbbyjfojWajRiLXUsX4vOnTziyaT0WDx+EhUMHYMGQ/oifPAUaVa+A2zd+vOFvX78etUuV0iUiooAlz8GpU6c2rXk1EN293n2wumNQAUjevHlx+vRpXLlyRVV+/PgRDRs2VLOYG5MzyRgQCVTq1XOfLbZXr14qQLFMzdu3b1/cv+8+0EY+u3fvrga1ExHZOsn0J9e2yQP7YXL/PhjTuT3mz5+PkSNH4s8//9R7eU3ecrVrWA/rhvQNVi0h/gkkrBmIRI4eA//LnkMFIXGTJEW4iJEQPW58vHv1Ese2bETV9l1Qq2sv1O7WG7MXOaufsZxg0OXtW7h+/eph/CIRUUBzT6/rVRcsCUDCI3HixO5FB6CuzHKBnjNnDsaNG6cGXkprh8wLMnz4cLWTYdGiRXhrunjnypULW7duVZmuzEWJEgWTJk1SWbAkta58jhkzxkM6XyKi4Cxjxozo0bIZVvTtiucPPXZbtTfWDB6s9XuyFCqC/atX6BKQuUAhTGzXEjHixYeTWSv+tYsXVUuUZQCycvZstG7SRJeIiAKHdK/KlOmhLlmSltokDpWVL4TpAm21vgISwLRp00aXfKdmzZpYvHix6sIl84cQEdkzaUnu0G8AEubMg18LFtG19sNaAYNnvOnJ9lPLxgxH4Zp/qoDDnLQ4hdKtGmnDu6FK3ryIFjMmipUvj9pNm6r6l0+eYPHUqRjcq5cqExH5hPTkmTJlium6eNvPrRQy3rpx48b48GGvqeTxxQjQybSEgZvbJveiA7A8Av6SO3duvUZE5NhkwOGkIYMQ/dM7LBrQCx/eumcUtHXWbPXwin/+jI/v3v0QfAgj+JCMV6HDhEGBkiUxd+PGb8GHmD9uHLr68SUZEZF/SBesDx8+mNY8axm/hX79fpy0OzizagCSOXNmvUZERKJ59SoY27UjFvXviXevX+la2xTQgYcl3wYi0qUtujcTQ5qn27XsyrBv/Xpk+u031VWYiCiwpUmTRl+XLAeifzEtt/QYEcdh1QDEPIsWERG5kyQes4YPwfJBfWwyCPFPi0RgWTJyCDoWzYu7Vy7pGo/Mgw9JKW8+HuT5gwc4feQI/ixfXtcQEQWuSJEiIVGiRKY1ywDkrmlxZQBCRETWFzVqVEwfNhgrB/dVWZt8wggMrLlY8qzOFoV0ckLDAcPw6PaPWWQsJxo8d+IEkqVKpda/fPmCf4YORb/u3VWZiCiouKfZtbyGSTmkaiFxJAxAiIgCiQQh/wwdhAW9+uLyf29+CA4sl4AQGH+Gb/3s7+Hq4oK3L1/i9sULKt3uzyyfMwcFSpRQ6wvGjUPNZs3UpLhEREFJMmHlzftYlwySASu+nqjQcTAAISIKRBKETBrUDQdXzdY13715/hhrx/fGk9vXdA2JHYudUbROfVRp2wljdx/WtT+6cOoUerZogcr16iGy6Tgf37sXMWPFQj4HmtyLiGyXdLO6dMmyG6m0gCRzX3UgDECIiAKZZEKxnJ9CHFkzD7UaNMKLIytxcusyXevYPr57i4c3riNR6jQIEy6cmg3dnHS/enT/PgZ37oxL586h34QJyJIzJ148fYq9Gzaged26ek8ioqAlAcjjx9IC8tq9QrmJ9u1z6nXHwQCEiCiQbTA9GBevWFOX3IV/dhlRv75G+DjJMKZ/d2RPHgfrJvZRk+k5sguHDyJnyTK65LlpI0eifb9+qFinDpycnFSd89ix+KtbN7VORGQLvg80l25Xhhuqa5ajYQBCRBTIXr9+jYY54kESMsYOHwJvDi/Hjk3rMH3UQFRJ5Z696a9KRVC/dnVsnTVClYM7r8aBfHF1RWhv+kbLIHPpbhXObIzHid27ETtBAvwSLZquISIKeglM1yX3VOBGJqznpuW1HpzuWBiAEBEFstChQ2Pw4MH4d+4AOA9uj2wp4mD+sK7f3t4bquX7FWkTxcalIzt1TfDl2ezoMrv5yV3bPaTUFVI/qX0rLBw6ACN69MDXr1/1FuDK2bPYv20bOrdooWuIiGyHeyuIkQnL/ZMtIEREFOC6deuG7t27Y8bI/lg9azwKFy6st/yoV/PauHV4ky45jtWTx2HRsIEo+1dLJEuXQde6e/HoIdJkzY5aXXshdbp0uHz+vKp/ePcuNixYgBEDB6oyEZGtcQ82jC5Y101LFMSJE8e96EAYgBAR2bCIESOiaZUSuLx/g64J/mTGc0m9+2fPfoifIqWu/S5qrNi4ffE/tZ6mfE1MXb4cz588wZyRI/F3//4/zIJORGQrpLtVmjQPdUlaQJK7rzoYBiBERDauRIkSiPzgBG7vXgq4fe9uFJx8fP8O+1evwPyBfbBl7kwUqOpxkL45yYYVPlIkXQLevXqFqQMGoP3gwUgeJoyuJSKyPdIF6/p1afn4bFpkLIjjpeAVDECIiOxA//79UeWPtNg7oSM2Dv4LG0d3wINr7l2P7Nm7V8+xeXIHrPtnkkq1K60eNbv0RKyEifQeP/rw9g3CRYyo1kN9eIuh3XpgmCkASRUhgqojIrJV0gXL1dXVtCaZN25i2LA/VL2jYQBCRGQnsmXLhgX/jMOSmZOwdtY4vD6xGdd22/d8IbsXTjIFHD1QtV1nJEufUdd67/Te3UiX8w9EcfmA+QN6Y/SAfmqCRyIiW5c6dWqEUok1rpqWBw6ZAUswACEisiMygWGECBHUOIex/buixC9xcGxye5xyHoyTC4bh3GZn3L9qPy0jkSK6InL0GLr0c29fvsCJHVuRIUlCTOnbE6P79ELMmDH1ViIi2yZZEFOkSGFaO2tavprNDeJYGIAQEdmxIkWKYNaUCfhnWB/8M6QHOlYpgFvb5+PjpQN6D9slqXdD+2DMxuM7t3Hh8AGc3LlNpd6tVLEiFs+agdmjRzhk9hgism/uQcdF0xIayZNzEDoREdkxaRWRm9m8SaPw5ea/ePzfMb3F9hjzfrx+/sx9xQuSctd5UF9cP3MaIZ2c8Ee2rLhw6TJmDxuMsGHD6r2IiOyHdLtKmPCxaS2J7o7leBiAEBEFQx07dsTHk+t0yXZI4GEEH25ubmqmc6+8e/1KBR8tx0xEiboNcefAboRPkBij2v+t9yAisj8yEP3xYwlAkrpXOCAGIEREwdS9e/eAO6d0KegZgYek3N2xaD5m9uyCfJWruVdakHlAZvfuhrq9B8Dl2VOs6t8dBRo2Q+tSRfQeRET2SQKQz58/4++/0+sax8MAhIgomJozZw5crhzEmyMrETqIr/ZG8LFz8QKsGDcKqbNkQ+NBw5H+9zzuG8xIy4jz4H6o0aErbu3aiv2L52H62NGo/j/HfVtIRMFHunTp1KeTk5P6dEQMQIiIginJmNWmTRskjQxcWDYGMcMEzSSGRvAhbpw7g9rdeiNesuQ4unkDHt2Sibi+u3b6JMa1+gtRQofCgVlTECttekwc0E9ljiEiCg6iRYuGLl26oEePHrrG8TAAISIK5qpXr46/apTD/kmdEPr2v3hw/gie3b+ltwYc8/EehrARIuD1s6dq4sGn9+5i/+rlmNa1PfatXIbp3TrCuXdXpIgXBwWrVMO00SPRJM9v+ieJiIKPoUOHIlasWLrkeBiAEBE5AEn7OHr0aIR7cQ0RXJ7j7aktODCtN+7+d0LvYV2WgYehQovWWGsKPiq0bIv716+haJ36KNWwKe5dPI9E4UKh/ZgJ+GfkcNTJkVn/BBERBTcMQIiIHISke6xTpw661i2HoV1aYt64QQj3+AJOLZ+k97AOr4IPMbd/L6TMlBlOpr9LnvKVcOHwQdw5fgS/Z8uGiaNHoUYWxx2USUTkKBiAEBE5KBkj0qtVAxT/NQkurZmsa/3Osy5X5mQW84QpU+H3MuVVWcaDRAvhBrdPH9CiWiVVR0REwR8DECIiB1epUiVULZgdpxcO1TV+c/u2XvFC+EiRcfPCeczo0Rk7Fzvj8sG9OH34EAa1aaX3ICIiR8AAhIiIkDt3bpT+IzOuHNioa/zGuyBEul21nTRdpd9dOXo4ju3cgQn9e+utRETkKBiAEBGRUrZsWYS5eQguH97pGr/xLgj59OIZ1vTrhr9698X1q1cQNWpUvYWIiBwFAxAiIvqmdu3aOL5luS75nWdByOd3b7B6aD+M7Nsb3WpXR/To0fUWIiJyJAxAiIjom/Dhw+Prp7e65D+WQcjuaRNRrnMvRIkSRdcQEZEjYgBCRETfpEqVCiGf38azO9d0jf8YQcj7OzcRNlIUVEmRwL2CiIgcFgMQIiLyYPaEEbi0dipgCkSsQYKQbbOnof/fzXUNERE5MgYgRETkgZOTE2aZgpD72+cg5M0jCBFCb/Cjx+cPIX7q7AgbNqyuISIiR8YAhIiIfhA6dGgMGDAArrdPY/+EDjizaioe37qit/rOg5O70LMRJxokIiJ3DECIiMhLLVu2hPM/49G3aTXgxhFsH98Z714+01t/ThpPXD9/VgENERGRYABCREQ/FTduXPT5uwHmjO6P4/MG4cOzB3qL9z7eu4hYyX/RJSIiIgYgRETkC5EjR0a6JHGQ7Pm/usZ798/sQ4vyeXWJiIiIAQgREfmQq6srevXqhQIFCuDZ/8rqWu89vXcbSZIk0SUiIiIGIERE5EM9evRA/fr1cSF6Lrh+1ZXecL17DjFTpNclIiIidwxAiIjopxYsWKBaPra+T4KvbrryJ05uWoxBzavrEhERkTsGIERE5KWPHz+if//+CBMmDG4mKqJrf+7t9ZOIkyqD+jkiIiJzDECIiMhTZ8+eRZcuXdCwYUM8TVtB1/rMua1LMLhVbV0iIiL6jgEIERH94NOnT5gyZQrGjh2LdS/i6lqfeXh4HVLmLIKQIXmLISKiH/HuQEREPzh48CBKlSqFqedcdY3PfLh/BfcunULvuiV1DRERkUcMQIiI6AdfvnxBxIgRdcln3D68xL/LJ+OfYX10DRER0Y8YgBAR0Q8yZcqEc+fO6dLPfXl6CwdmDMCEof3g5OSka4mIiH7EAISIiH4QJ04cPH/+XJe89+zkNpzZtABzJo1CzJgxdS0REZHnGIAQEZGnPnz4oNe8dnnNJLx5+QzThvdB6NChdS0REZHXGIAQEZGnwocPr9d+9PXjWxz+pxvi/JITw1r/qWuJiIh+jgEIERH94N27d14GIO/uX8XB6b2RvWZ7dKv8u64lIiLyGQYgRET0g9OnTyNLliy69N2zM7twddcyzJsyFn/nTqBriYiIfI4BCBER/eDq1auIHj26Lpm4ueHWltl4/fA2pg7tzUxXRETkZwxAiIjoB2XKlIGzszMur56AZ6d24MCkjoiaIhOGd2is9yAiIvIbBiBERPSDGDFiYOzYsejUqAbSRXyvulx1q5RLbyUiIvI7BiBEROSlBAkSoFKlSggZkrcLIiKyDt5RiIiIiIgo0DAAISIiIiKiQMMAhIiIiIiIAg0DECIiIiIiCjQMQIiIiIiIKNAwACEiIiIiokDDAISIiIiIiAINAxAiIiIiIgo0DECIiIiIiCjQBEoA8uXLF71GRERERESOLFACkHPnzuk1IiIiIiJyZIESgBw4cECvERERERGRI/sWgDx58gRdu3ZF3bp18dtvv6Ffv35wdXXVW91VqlQJNWvWRNWqVZE3b17kyJFDb3Hn5uaGdevWoXbt2qhevTqmTZuGM2fOYPny5XoPIiIiIiJyZCoAkcChRo0aqFatGubNm4cdO3Zg5syZWLRokdpJyDiO+/fvI2nSpEiVKhV69+6N/fv3663unJ2dsXPnTvWzixcvxtevX5E9e3bcuHFD70FERERERI5MBSCHDx9GlixZkDVrVlUZJUoUNGzY0EMAcu/ePeTPnx9Dhw7FkCFDULRoUYQJE0ZvdSfBy6hRoxAuXDiECBECzZo1w+fPn5EiRQq9BxEREREROTIVgJw6dUoFDuZdruLGjYsPHz7oEnDz5k0kS5ZMlzz35s0bhAzpcViJ/N7r16/rEhEREREROTIVLUj3q7JlyyJUqFCqUki3KWkJMUgQIQHI+fPnsWXLFly8eFFv+U4CkFWrVumSu3LlyiFt2rS6REREREREjkwFINGjR8fatWtVhZDWjvnz56NOnTq6Brh27RrGjx+P2bNn4+zZsyhUqBB69uypt7obPHgwunXrhkGDBuHt27eqTsaLVKlSRa0TEREREZFjC+EmI9DNyODyuXPnqgxXy5Yt07VApkyZ0KdPH1SuXFmVHzx4gJw5c2L9+vVqm2HFihUYPny46opVpkwZdO7cWbWe/O9//9N7uHNxccHevXt1CWjZsiUuX76sxo/kyZNH1xIRERERBZ3t27erz9u3byNx4sRqnfznhwDEIKl0ZdD5X3/9pcqPHz9GnDhx1LqhXr16iBYtGsaNG6fKDx8+RLx48VRwMWfOHJWGN2rUqCqrlqVXr15hyZIlugSVOevo0aNqXVpkiIiIiIiC2vv371Xipf/++w8JEybUteQvEoB4Zs+ePW4ZMmTQJc+Zggy3PHny6JKb28qVK/Wau5cvX7qlTJnSbfPmzbrGe6VLl9Zr5F+1atXSa+RfPJbWw2NpPbxeWg/PS+vhsbQefseth+el7fmWsurEiRN6zV22bNlUFiyJ+oQMML969apaN8SKFUvN9WE4dOiQXnMnrR/Dhg1TrRtEREREREQqANm4caMKOGSyQUPEiBHVOA6Zx0O0a9cOpmhcrRtkYkJzI0aM0GvfyazqKVOm1CUiIiIiInJkKgB58eKFGu/h5OSkKoWM+XBzc0PYsGFVWfZp06aNWjdIOt7ff/9dl9w9e/ZMr7mTuUXMW0mIiIiIiMhxqQCkZMmSiB8/vqowSBpemYxQslKJP//8U30a7t69i+PHj38bpG4YMGCAXnMnmbTy5cunS9772USH5HMcJGU9zHhhPTwvrYfXS+tJlCiRXiP/SpIkiV4j/+J33Hp477E937JgyRweMr+HTBoogcWRI0e+dc0S0ooh84JIQBIjRgw4OzujcePGGDhwoNouQoQIgU6dOqng5Ndff1UzrMeOHVvNH0JEREREROQhDe/r169x5coVNfA8d+7cagyIJQkuZJG3wpYRZY8ePdQkhNJ9686dO+pNiAQgREREREREwst5QPxCWkxKlSqlS0RERERERB5ZNQCRgeqcRJCIiIiIiLzyYx8rfzAPPqZOnYru3bsjQYIEqFq16rcUvzKmxJhbRMiYkz/++APZs2dXA66MMSdCZlKXsSSpUqXCxIkTsXnzZvzvf/9T2bmaNWuG1KlTo3nz5qocnElCgN69e6tjWaVKlW+pkSXF8du3b9W6kBk65ZhEihRJdX87ePCg3uI+03yOHDnUMZ4wYQJ27tyJNGnSqGPXokULtd60adNgfywNMlO/zOxfqVIllYTBMnubnIfm52XmzJn1FqgZ/HPmzKnqZQzUvn371DkqWrZsqf4NmjRp4jDZ35YuXaqOZdmyZVGiRAk8efJEb3F3+/ZtZMiQQZ2X0nVzw4YNeguwYsUKdZzlfO3Xrx/u3bunBgTLefj333+rYyljzz5+/Kh/IviqXr26+o7KuSXXOTkOu3fv1lvdZc2aVR0v2S9FihTq+EimQbFq1Sq1TY5xnz598PDhQ3VcX716hZ49e6rvuBxLmd8puJPvoRyrXLlyqXuMHMtt27bpre4kjbx8v6NEiaK6Csu5aFizZg0KFiyorrm9evVS1wc5li9fvlRlOZa1atXycC9zBHv37vW0l4Ocd7LIPUnOS0m9bxybXbt2oVChQupYtm7dWnX1lnP0+fPn6Nu3rzqH5Via38scwYEDB1C8eHFd+k5e5ErinsiRI6vr6j///KO3uB//woULq6RBrVq1UnXSFV66vffv31+dl9WqVVPl4O7mzZsqOZKcj3ny5FHn0blz5/RWd3Ic5byU64Dco+W8e/Dggdq2f/9+FC1aVB1LuV4I+Y5fvHgR48aNU9cNed6S6ygFENONPkCYvgxupou6mi3ddCF3M90M3E6dOuVm+oKoGdKFfFasWNHNdGNwM12k3EwXIFVvbsaMGW758+dX6wsWLHAzXcTUz5kCGjfTDVvVB3emL4Ob6UKkjqXp4uNmCsrczp8/72a60H87liJLlixugwcPVuvLli1zS548uZvpIViVxdq1a91MX0S1bnpoVMfSdGNV5Ro1aqhPR2C6wLiZLjRuFy5cUOUtW7a4DR8+XK0LOWamB2l1XpoCNTfTDVNv+W7jxo1upodAtW568HMzXcTcTBd9VTbdANSnI7h+/bqb6Qbodvr0aVXevn2725AhQ9S6oUiRIm6mm6VaN9103UwPg26mIFqVxdatW78dy0OHDqnrhikQUWVHOi/lWijnopx3165d07UeGeelHGfju2tux44dbqaHarV+5MgRdV4a/zaOcr0U9evXV99LOVZXr17VtR6VK1fOrW7dumr96NGj6npoemhWZXHmzBm3jBkzqvUTJ06oYymfwpG+4+ZMD3qefidlxm7jvHz69Kmu/U6utRkyZFDrclzlWMoxF470HTdXoEABT7+TjRs3djM9VKv1y5cvq2NlCtZUWcj9K3369Grd9DCtng3kuioc6TtuCg48fLfbtm2r7jXmypQpo85LWe7fv69rv5PrbLp06dS63L/jxYunnpOEo56XgcmqLSDmTF8cNGzYEPXq1VNv2ytXrqxaRCQKjRAhgtpHIlh5A2U6aWD6MqrJDy2ZHqLx7t07tS5vrGSfW7duqXVHSasmLRsS6cuxNF3gYfpiwPRlUxF6+PDh1T6mB0H1Bqljx46qLJG7HGcZl2OQ6N54KyVJAoxjKRG+pFx2FB06dECFChXwyy+/qLK8eV+9erVaF/IW3nSBV+elvAWVN1GWpPXDOJayv7zdl2Mpb/8dKfGCnIemBzlkypRJlaWlcuXKlWpdSMIK00UepqBEleVtlBwfeVtvkO+48fZTrglyvOV8ljf3nh374CpUqFAoVqyYOu/kLbIlOR5JkyZV2+UtqGQjtCTnpeWxlPNSWuPM53kK7uS7Kd9xOVaeTYT75s0bnD9//tvkucaEudJybzC/XsqxNL7jpvumqnM08nZZ7sWWLbvSu0FakYzzMmbMmHrLd8b1UvaVFlHjvHRU8pZdjofluSR18rwkvRSEvNWXXiCTJk1SZSHHUnpBSEuJnJdy7OV66UgePXqkMrWaf7elFU3qzcl3Vs5LWUyBnK79TlpE5JyUFs4bN254OJaO+j0PTAEWgMjDsSn61CWo4EO6XoQJEwahQ4dWdfLlkS+Td2S7EYDI/lGjRlUXLp/8bHAh3VfkZmro2rUrtm7dqlIiy/EU8mWU5lrj2Aq5cO3Zs0eXoB5evDqW8hDoCKS7ytWrV1XXPYM0z0qXPoM8MHv2AGhOzj3pyiK/T26ocizlOMpFzFHOS7lAy43U6Aog5HtvPjfQiRMnEC9ePHUjMEj3NvOuRfKgJ8dRHrDlGMqDtdwE5LjKOUvufHLNkxuqPCDKDVX2l4dBOSflhY10gSF3knJeHjbkmmmQrpjSXcgg32nJBCkPNXIMY8WKpc5L6cLh2cNMcDdq1Cj1wtCSkRXTO/KiTCY1lhdfcs+R81Kuw472wsYgga+8jLEkx0Suleb3H+nWKt18DXIc5d4v10f5jsv188yZMyqolnPaEUigJueSvEQwyDExf8ki9xP5DntHnpfk54znIDnu8jsd7YVNUAmwAETGfRhvRQ3ydt48ta/8g8vDyejRo1WfebnAWTKPUGWRhxO5GfjkZhxcyAXI8ljK3Crm/TwvXbrk4WYqJHCRB0RDtGjR1JdKLvpyU5ULv9xQHelYygVejoE8KBtGjhzpYaJNCUDkvJO3UDIuRt7eW74NkRuqBH9yEZQWEDn2jnYs5cFD5v4xWpKEpOGW+YEMcjwsb4pyLksLqUGOo9wEZF9ZZPyDPCDKTcFRAhB5eJCbpbxYkLmU5HyUN5zm5NjIWIbp06ejffv2aNeu3Q9vo+WGKuemcSzTpUun3lzLuqOcly4uLuohTYJcuefUr19f3TvMyT3EssVdzjvL/YxWDzl+cj01jqWjvLAxyHVTzivzFwkG2SbHY/bs2ep4t2nT5tu4JHNyvOXYyfHMmDGjetBzpBc2BrlPSGunZw/Hcj8xeogY5C2/jD0yJ/vIsZRFxjpduHBBHVcJRhyBnG+zZs1SPRUM8qxj+Xwp94+lS5eqa6r0yJFrgyWjJ4jsL2M95d+HL2wCR4AFIDIYyvzBQx6WZfLC+fPn6xqoC5C0jEgzo7w1XbhwoYdWE2FEqBLtC2OgkZwsjnLhkguQ+bGUyH7o0KFYvny5rgFOnz79Q5AiDx9Pnz7VJXfGhUvIv5E86DnSsZRzTo7l4cOH1QB0+e+WQeXmZB8JOiQIkQH6a9euVYMoLcmFS26gcrOVh3DjWDrKw4kEanIM5L9buvzJ8Zo7d67e6k6OpZxn5uR8loGo5uT3yHdczm1pIZGfc6QARM4b+Q7L5K0SwEmgIQ+85gMgZY4meVkj568ExrKvvJG2DELkOy7HUh6m5Vg6WmAs30k5N3fs2PHtWMq1Uc4ng3RrlZdf5uTtp+VAaHnolp+TlzZyrOV3S9nRHprljb3RvdeSvEyQ7708/ElLshz7LFmyfEuWYpDzVoIVebiTRAvysO1I10uDvGj16ljKd9X8Xi/kvDS6AhokeJFzUY6fdB+U+7wjXS9FgwYN1KccsxkzZqikJdI93SDHRxJLyMsdeb6U3h/yTGSZhENezMp5KcdSgjnZ35Gul0EpwAIQS5KZQTINmEf38tZeAhLJniNfIslKIA8e0gfSnPHmREjE62g3VEuSyUYe+MzHbciDm2WfcLlIWUb8cvyNG7E84MhxdKRjKS0/EjBI9irJhLVlyxY1JuTQoUN6D/fuGdL6Id3epBubNH9LtwsJoM3J8ZWbrbQCyLE0uhc4yrGUBwk5v7p06aL6zssbZ8nWZv79lQdoeQA0J+eg5U3AOJZCAhZ5++9IXbDkv10Cs86dO6s38RIAy/kn474MJ0+eVNmtJFuW7CPHWVqHJ0+erPdwJ9kI5YYq56XxUO1I33H5b5cWyQEDBqiWTvmuy4OJXDcN8nBiGYDIg4g8fJiTc1feLgt5UJZj6WgBiHwP5Zpp3i3I3LFjx1SXVjlXZYzn+vXr1RgPOVfNyTYJsiUwkd8lD4SOdh+XVmP575YXqZ6R7ZbjMaW7n2UAYrw8lPu+PBPJdke6XpqTHghyDsp3VVo7DXK9rFixIho1aqSOt7xolHNQ7vfm5BohL7XlniP3cUc8L4NKoAQg8kWRL1a3bt10jTsZn2D+RZS3TdLdaPHixbrGndwY5MIlXYaMG6q8QXWkAaoGCdCkqVFaQMxJk675+A8hdZaz2cvA/X///Vf1wZUbqnzZfNJXMriQhzJ5kywBhrxpkgc5eRslg6kN0g3GPB20HEfpUmg+uFrIxUzGOMhxl4uVHEtJLenZIMzgSt5+SspC6R9vPEDLGCWDnH9y/MxJ2bJ/rdGyKeRYyndcbiyO0gwuwcaiRYt0yZ10sZLrpmHBggUoX768Lrmfy/JmT1LGmjNuqLLdOJaOdEMtXbq0hyQHQrpgSCuGBGxCzj/L81LOVcvrpbwxNQ9A5EHP0R5OvGv9ENIVpm7durrkTtLtWqaQNu96aVwv5Vg60kOzd60fQr6zxrhOg5yTltdL4+WhkGMp56UE1Y7SBctc3rx5VapiaR2W775Bksv06NFDl9zJfV7Gy5qT7oDyUkFakuVYSsp3eUZwpO94UAmUAESaZ6VvneUF3zNyMslDtjnp3nL06FF1QsgiN1RHJW/h5XiYtyQJaSWyzP0tD8OWx1x+Vt4MyHGUC7/cBByNvLU3b/aXLE4ShHknd+7c6gJvTi5c8qAnF305no56LM27WElrprxFNlreJDAxWtwMst3yJis3VAmsJeCQYyk3AfkdPrlmBFcS0MkDs+V5Z06uq/JgbU7OS7mBygsbOZafPn1S57dcIxyVtHbIw520ngt5WyoBrjl5A2p5jOR6KW+WpXVZvudyTkrXNkd5YSMtv3LuyHHwDTkvLcfTyAsbOcYyPkeOv7SqSAupZct9cCX3Z1nkWucVeUFoeV5K2fJ6Kfcvo7VOzlnZLsGdZWuzI5G5QOT4Wp535uTaaNn91/zeLS/BZZFnUKmngBUoAYh0bzF/c2eQVo1Nmzbpkjv5MlkO+JUvrDzEyJfOuKHKzcQRyeRF0qxoSboKSZ9wc/JwbJlhRN7oyQ1VjqNxQ/VswGBwZnlhkQc9OQ7GhUm6Bq5bt06tGyTgszxOckOVi50EcsYN1bLfc3Amb+Ys317KsZWHZuNBTy74cjzNycOxZT9n+W5LwCw/b9xQHWHCPINc84yUsAbjbahxc5SHNRnoa86z66UcQxm0Kp/ysCeLZReO4EyOh2cJTaSl0pjQUrqtGBOSGaTrluUgazm/5byUT/m3kIcTR3rRIGON5KFOWjVlkW7SknFJ1o2MYXJ8pBXEnIzb9Oq8lGulvFiQa6ojHUsZnC9dgI1jKSn1jWMp45WE9PCwTD4h11LL81KulxIYGi3Esl3uX470wmb48OEezjG5H0n3NXlZLeT+IWnhzcn315JxXhpd3+S8lJc6li8jyPoCJQCRL5SM8bAkzbTSTGZOIk/LLizyZTO6ucjNVB5eLDM+OQp54JUBfJak24XlgHMJQCzfXBk3UjmW8ilv8hzpWErQYNl6JMGtnF/GQ7HcdGUxJw8nluelHEO54EsgJ5/SVVD63zsKuVlavgmWLkNyI5BjI+S7a/nGSV48SNc3c+bfcSEtJ450M5WHOem+Zt4SJzdFeWA2+t7LmAZJimBOxo5Y3lTlGMqxlGMq5Ly17FoUnMmxlG4u5i1HchwlCDPOL2MMgjlpgZPzzpz59VLIdkd6+SXji2SRrn6yyAsFeWEj60ZKXgn2pJ+9Oc8emo3z0nhpIeelIx1LybY4bdq0b8dSuvkaxzJHjhxqH7mXWL4skBc2cm8xZ9xzjGMpLxod6VjK/VjGHkoyCXNyTIykHMbAdPMgRc5Ly+ulBMTyHTc/lpZd3ihgBMpdSb4Ylg99Qr5EkrbTnAxgk+nxzcmFy/yhRh7yzNOoOhrPUiFKUCJv9MzfwMvbFcvsTXLM5d/DeDiRB0hHOpZyoZc3djKA2iAD0c3fyEuQYjmwV/rnW+Zttzwv5Sbh264K9sxozjb6IgsZPyPnp7wBFZINR97cm3eblHEznp2XlsdSWuschXwPZfybeUAnY+TkumlcO6UbkWUriYxLkn8Hc3JDlRuocSyli4tlJrLgTO4Pcg8xrnFi79696uHXGDcoLcYS7Jl3W5XWeJkI0py8FZWHGuNYykOzVwOIgyM5lyRYMxY5P+XNsKwbx1KOieWYRJnYVX7WnLw8lJ8xf9CT3+MopHuV+bGU89TyWMq5JQGIkZBDyGTC0jXdnPHy0DjH5b5jGaQEZ3K/lvuD+T1CAg/5Ppt/V2XMh3lgtnnzZlVvznh5aJyL0uPGsoWeAkaQvhaTt8wScBhkMKU8GDbQ6dUMciGTh0bj7bK8zbK8uDk6uRDJBUnmBxFyLOUNn2UwJxk1pEXK6JolXY8cZUZ5Iccof/78qF27tnozIsdi8ODBHlri5I2UTJppvEmRB0HpXytN6ObkhioP4PLwLCT4c6RjKW+SZIZZOZZyrOSBTo6lvJkyyPdU3vL16tVLlSX9sTRvy7gbc3JDlWNp3DzkdzvSTUDSP8p30cj3LwGbZGsxH7AqWZwkI5sxkPr48eOqLJnHzMkNVfqHG8dSHnIc6VhK0CsPHUYXK3mgk8kyJQujQYI6eXiRNPBCgmIJpGWuAHPye+Q6ajzoSXDNhxOPJEGHfK+Nl19yrZQARDK5WZJjaVwv5Tg6YiIZ78iLm4IFC6oEFELe2EtPBsuWTyHH0viOy33Ns5e8wZX02pCgy/zll8yPJC9ejLlB5B4jLSTSZV9I13NpgZKuW5Ysj6XxAo0CVqAEIDI/gGd972TQkPyjFy9eXL0RlQe8efPm/XBRkhuqeWo6eYi2TKHoKLw6lkL6h8uXUCJ4aXqUfrnm0b+QsvmxlAdERxkEaJDWDQke5AImDyGSuq9UqVJ6q3sriZybklFDAjiZFE7SzJofN4NcCI1/DzmXLbtwBHeSTUyOgbSiySJzq8gDiTk5J6W/s2TBkW2SNUu+05YkKDa++3KeO1LXQPleDhs2TM2jIBmx5LyUOZHMU8fKQ7BskxurfMp26dYhx8qSvOUzXtjIds/O3eBMugXJ209JiiCtP9KyYT5jv5gyZYoaNyctSPL9l+Pv2bVVjqXxwkaul450XpqT+4mkfpYulGPHjtW17ueXBG5yTsr4RHnB07dvXw+TxBnkTbPRAiKfjjijvJDEPDLOUI6l5XglCdykq7XcxyX5iWQPNb7L5syPpQR1jnZeyssuSfUs33G5X8txlEyBBnlZIBO2SgpuGYMswwDkGdOz4QASdBjXUTmWjna9DCoh3CxHihEREREREQUQxxmZSEREREREQY4BCBERERERBRoGIEREREREFEiA/wPs7zLUFzIvM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2" descr="data:image/png;base64,iVBORw0KGgoAAAANSUhEUgAAAyAAAAMWCAYAAAAJU+LYAAAAAXNSR0IArs4c6QAAAARnQU1BAACxjwv8YQUAAAAJcEhZcwAAEnQAABJ0Ad5mH3gAAAAGYktHRAAAAAAAAPlDu38AAAAJdnBBZwAAAyAAAAMWAD1IqSwAAAAldEVYdGRhdGU6Y3JlYXRlADIwMTMtMDktMDVUMTc6MTA6MTAtMDM6MDDOr8bHAAAAJXRFWHRkYXRlOm1vZGlmeQAyMDEzLTA5LTA1VDE3OjEwOjEwLTAzOjAwv/J+ewAA/xxJREFUeF7snQWAFVUbht9Nlu7uBukG6VJAEQURAxRswkCUEBBEJERQDAR/wUAsVJQyCFFQ6Q7p7o4FNu9/3jNzltnL3WTj7u736HDvnJmdO3fqfu85X/i4FBAEQRAEQRAEQUgBfO1XQRAEQRAEQRCEZEcEiCAIghdw7do1+13SERwcjHPnztlzgiAIguAdiAARBEFz6NAh+52QGqxYscJ+d2scP37cfgc89dRTKFeunD0nCIIgCN6BCBBBELT42LJliz0npAZLliyx390aCxYs0K9//PEH5s+fj9mzZ+t5QRAEQfAWRIAIgoCffvrJfiekBswFQsGQFBgBcu+992LcuHFo3bq1nhcEQRAEb0EEiCAIUUarkDps27YNJ06csOcSz8WLF6Ncub755hv06dNHvxcEQRAEb0LS8ApeT3h4OC5fvozIyEjkzZvXbrUICQnB1atXdQ9yYGAgsmXLZi+JDgNxg4KCkCVLFrslOhcuXNDbJz4+PvqVcJtZs2a1527Az2TQcKZMmWL8TG6T+8XP5Hru8Hv5+/vbc9Ex3ysiIgJ+fn76MwICAuylt87Zs2f1fmXOnBlXrlxBvnz58MMPP+Cuu+6Kdrx9fX31Ojx27pj1zD6a9fidzfHMlSuXXuZOWFgYLl26pJdxHU+Yz3eHf8t95ueYc2X2gZj2nDlz3vT3oaGhep/dryPD9evX9Xk128uePXuM58gJ/4bnLKbv4o45vzly5NCf895772HixIk4ePCgvYYlJniM+V24D1zXHX4fBpqb/aS7FeM+ePw9Eds1F1943rgdHmdzfLlN7kN8uNV94LHmsTOfzeuEx8hcC5w31xWPIc+lc18N5jrh/c37nPC78fridzFt7pw5c0Zv35w792vGwP3wdJ3x+uN5c+6zE/4d98n9XiLO78DlvOfign/r/t0JjyH33ewDP4s45811x/uN16zZ59y5c+t1iLmW+Tl8Rpnr1GyfOL8nt5snTx57LmZi2u+EwPNivmNM9ybPOc+deX65P3vd4X7x2jDXu/uxIeb68ITZJ/P9zHXkTlLcq4Lg1aiHgSB4NTVr1uQvo55q1aplt7pcx48fdynDPGqZepi7fvzxR3uphTLqopZzatiwoWvPnj32Uovnnnsu2jruEz9zw4YN9tou18qVK13qByhq+axZs+wlN6hQoULUcvVD5Tp58qS95Abqx8p122232XM3UAaOSxnPUX/PqVChQi71I2evkXh4PNSPrN6mEkWuXr16uYYMGaLn586dq9epWLFitM9WQsW1d+9evcygfjxdZcqUibaeMppcyoB2derUKapN/ajbf3ED9cMe7e9efvlle8kN2MZlixcvtltuMH/+/Gh/H9PEfTEcOXLE1apVq6hl3NehQ4fq72Hg+mx3bqNs2bLR1nFn27ZtrvLly0etr4Sc6+OPP7aX3gzP7YMPPhi1fsmSJV2jR492FStWTM8b3njjjah1zDRhwgR7qculDGvXQw89FLWsaNGi+m94rXLeE3/++adexvOdWKZOnaqvW/O5zqlcuXKu5cuX22t6pk+fPnrdVatW2S0JZ+DAgTd9tqeJ59dTu/tk7l8lAqPa+B2V4a/bnSiDMGqdevXquXbv3q2vcdPmPvF6GjNmjP3XLteMGTNiPH7OaezYsXr9Bx54wONyTtxOkyZNXLt27dLreoLnhPc57zl3nNdPbBOfqXy2Ott69Oiht8HrWRnQUe3cJ14j7s9I90mJAde0adP0NjyxaNEivd7IkSPtloTDe9M86zjxenDnrrvuilrOc7V+/Xr9vDZtMU2834inY2OmEiVKuH7++We9nmHLli36fDjX43XkzqhRo/Syn376yW4RhPSHCBDB66FBV79+ff1A5g/c5s2bdXtYWJj+UeGDnj92FBJOo9NdfPj5+elX/vidOnXKXsvl+uOPP1wPP/xw1HpPP/20nvgDHRAQoNtohNOIJefOnXO99NJLUct69+6t253kz59fL6NxOmzYML2vTg4dOqSXcxvXr1+3Wy1oLLz22muuSpUq6XX4On78eHtp4nEaWDR8nSKJkzGcP/zww6jjzWM7ePBg19WrV/UyJ9yeWa9w4cKuV199VYukH374wdWuXbuo7e7fv9/+C4t169ZFLevatatrxYoV9pIb3HvvvXr5oEGD7JYbOAUIzxP3ke+5L5w3y8y1QEPSrMOJ59K8d4of7juN81KlSullFL78jjHB7+UULE5D7IsvvrDXugGvgerVq0etQ+OQ58HMczKsWbPG9fjjj0e1d+/ePUoEUxA1atQoahmvsdKlS0fNc/KEOf8U4YmFRh2vd/M5999/v6tnz55Rx4EGOo24mLjjjjv0erdiWD7yyCNRn8/zbYxMXnMtWrSIWvbvv/9qgW3muZ/m3nZeJ0aA0Dh84oknotrdjccrV65EiQeK2U8++UTfF7xGKTzZbq5BTs5rbtKkSXob//33n6tv375RQobHz9M+0QAl8+bNc91zzz26jX9j1uvSpUvU8yxPnjwexRIxHRmrV6+2W27A68B8Hrdptsd9qlq1atQy3kd8tjqP88KFC/U2+KwaPny47kjhMh4/XiPmGWnuCQols+98Vphtf/fdd3o77lBsc3nz5s3tloTD8/XKK69ECQpP26pRo4ZeVqBAAX3v82/4vHZ/ppjJPNc5EXNszPnkseE1Z743r5e//vpLr0vYccB9yp07t15uriN3zDXu6bdFENILIkCENAF7BPlA5tS+fXu71YK9WPyhdcJRDrO+6Tm+dOlS1I+f+48Rf0jM+k6Cg4OjfkwGDBhgt1qYXmsarE7Onz8fZaiYnkJ3+KNjPm/p0qV2a3SMMcTXW8X5/UzvKnHuBw17gzneHTp0sFs8Y9Zr1qyZ3WLBnnCzXfeeTue5NGLSnYIFC+rlFAHufPvtt3qZGV3hPnLefC+zbSNAunXrpud5HjlqRj7//POo9WjsOzEjOBResWFG5ijkjECjccE2GnOnT5/WbQbTq8llNEQJDTgaP2zn5IRGpWk334V88MEHuo09rzT2CLdjjGD37RhMby+PW2hoqN2aOMznmPPHz6eRyTaeO3fBTSicjOFFAZVYbr/9dr0NM5KTN29ePc/rlyKS7zkR5zF0N9LNvnBUwuBc3/2+W7BgQdQy91FPM/LkvLcIryG2s9PDeUzMqIn79d+5c2fdTrFkMPeS+2ji2bNno0QDO1vc2b59u17GiaNj7hhj2hjARmBwn06cOBH1twbncXbHiFL3Y2xGSadMmWK3WJgOH/dnp6FNmzZ6OUe4w8PD7dbE0aBBA70tdjw4t8Vr1oygu1+P7s8Uw8aNG3U7JyemU8N5bMy55HXG69KJEWyeRs+J6QThaLQgpFduzcFSEFKBX375BcpotOc88/777+tX9QDHyy+/rN/TZ/e7777T7//880/s3btXv48N9cOCl156Sb//9ddf9avBxH4cOHAgWgAx06mqe8ue88yiRYui/IUXLlyoX5OTd955R7+WLVsWyijS74kysux3li93cvD999/b7yyc390TO3fuxMmTJ/V7ZQxpH20n+/bt06/KuNGvMaEMXh37Y9LQKtGBQoUK6fePPvoolMGs37/11lv6NSGsXbsWyhjR34PXlDIOdfv48eP1ZyjjBlOnTtVthPtizgEzU/G6JPQBX7dunX4fX/j35NVXX4UyZPR7bmf9+vX6vSe4PwxO5/7SB33VqlX2kqSBn6+EoY4B4LlThpi95AY8l0qc6/e8f7kficHct57Of0xxGwaeByXm9PtKlSrp1927d+tXd9zvy99//91+F39ee+01/aoMcyjRqd97gs8QYq4L3gNxwTgKZcjr93PnztWvTpz7y/gud5RA1q98JrijRKT9LnkYM2aMfuX3ZpyOE8bH/Pvvv/paZXxFQu8Pd0y8CeM6nL8bGzZs0NuPD8eOHdPPx9KlS9stccPnjRJ1+pqfM2eO3Ro3TIluroddu3ZFnSdBSG+IABHSFOYHeuDAgfo1JihSyJNPPqlfDTQ6GXBNKELiA4MBCY0sJzS2OBEa1Qbne0/QCOI6xoBKiRS4zIhEjJhy0rVrV/3KYObk4O+//9YGMOFncN79WDoxx4/ij8fKPT1t5cqV9etjjz2mX92555579CvPDT+L2+B7pqV18vTTT+vXxKS/XbZsmX6l8VajRg39ntBo6tWrl37vzCy2adOmKOP7mWee0a+GYsWK2e/ihkbskSNH9Pu+ffvqV0Px4sXtdzdDwUFDr0SJEnre3B9JSZEiRdC+fXv93gh9J8YgZkIG3lN//fWXnk8oDz74oH5t0KCBfnUnpmBj8tlnn2kjkkaeMd6rV6+uX91hQUdjCBJel3EJHHeMMCUxdUrwGuU+8fi0atVKt5njGBfmvvLzEMTM/aUBTFjjx93Y7t69u34195Mn4hMsnhjCwsLsdzc/V//55x/9nDD3xW+//aZfEwu3b46PsxMpvoKSgojH6PXXX48KLK9atap+jQ12UN133336vXn+xgfz/ONn8ZpZvHixnheE9IYIECFNMWDAAP1KA3D58uX6vTs0bkwvuflBd9KuXTv9yh+6uGC2qAkTJuj3nTt31q9OTCaUH3/8Ub8S/mAakeMJ9uixZ/7uu+/W8+zRTc5eLvaimREa85lO3n77bW04J4exwR9+9jyuXr1az1P0sScxNgHC40fDrU2bNnp+3rx5+tXQqVMn/cP8yiuv2C3R+fnnn/XyokWL6pEK0rRpU/3qpGXLlvqVWY14nhOCufbcRQ0xdTe2bdumX8nSpUv1Kw1Nc804GTp0aJQ4iA0janh9mdEcJ5MnT9bZv9wxxlaXLl30a3KJ3gceeEC/ejKauA80qpo3b67nE5v6+d1339Xnt1q1anZLdCj0YjL2T506pZdRjPXr10+/N4LGiTmG5rgdPnwY27dvjzHjXUzs2bPHfhezMc/REcLrkNc892n48OG6LTYokL766iv93hx3A+8xPiNbtGihrzcKFXehPXPmTP1ZMY12cFlC74v4YsQzR6Hc7wdzzM3z1tPoTUIxHUXO5zQ/xykQY4IjdRyFNeeJxyW+RVvN/ZaQTg7uF/e3Q4cOep7PM0FIj4gAEdIUDRs2xO23367fG9cqd2jQm1ELTz1VpsePQ/CeaNu2rTYUOUKRP39+/WNOw8NTTQXTI0YDkz9MdOdgr2nJkiV1uyfMDyx7YLl9/p3p9UoOaHQZPBm5bKtdu7Y9l7SUKlVKv5oed/PdYxIg7Bml4dSsWTPcf//9uu1WXNRWrlypXz1dB+xhpfAiFGkJwRggxgXKiWljulXjSkbjknhan9x55532u9iJazueBBHh9VWgQAH07NlTz+/YsUOL4KSmSpUq+tW9t51GHF3AKPqMUeYuLJMbHpvp06fr984eeE+Y69a4D5r7M6uHlNxO+D0pgDjRJa5mzZq6vU6dOloQG3jPE47CDRs2TL83Bm5M8DnEZxNHujjyxhEnwmfII488ot8bzCgCryvTCZPSx5tw9JG89957eqSQzxoeQ/McMO6ETriMx8pcq7zXeC/dCv52Olt2ClBM8Pqkm5dxw3PHnB9eL+aeohtWQjHube5uZjHB40Xxzt85c5+YYyUI6Q0RIEKagz32hL3qnobnOWRu8OQyYXLYG5HiDkco6Oayf/9+/UPEHm36DtOAc4c/puzl548afdzNj0VcAoS9oTRKvKWXKybD9VapVauWfjU+0DTkypUrF2X4u0PDicbBHXfcoY0twp5enovEYOoQFC5cWL+6Y64F48oSX8y14+maoOuYgUajE2MIuUODw4jZ+BDTdjyJSRq2dMFi7zpHDXjt8bo2ozJJiSdXIMKRL54LnlcjtijUE2PUJRbG7Bw9elS/dz8v7pj717gP8rplr3RMAsRcP6NGjdLH19zfFAHs4f/yyy/1coMxcDmqYkZJOFIYG/wbPpt4zMwIL90NeW7dR2bMc4j3kHEDSo1io+Z70uWNnTMcSeL3ZH2Ur7/+Wo9mOqHAZscQ95uChfeEJzfMhMLrkve62ZYZiY1JgBjhxOuF1w2Jb7yIk5juh5jgiC07BniP8HeHz0mK2a1bt9prCEL6QQSIkOZo1KhRlHHqyQ3HWfTPGKBOTC9yTP7c/AHgj40xNuj2FdMPFXvyTQwA/Yv5w89hfWdvpxPT88YfF/44mXiF1O7lMkZKUmNGm2homYlGaEw4DSe6GJmgz8QeHyMGTNyEOyYuIyaDPiaMSwfFkTtOQ8X44BvcjRgWH+SoAHuxGRxNQcrRibiIzRhyN+ooNGggm+NuXj0FLt8qMRn2ZgSBn03j3vTem/aUgILHBIXH5UrFa4/PBxrLHEXjfjLmJKaRO2No1q9fX49qcKKrGeN96Mbk/vww2+GokIkPMMckJngt8dnE3nRzvY4ePTrqHnHC+4UjfByRMs9KChcTgJ9SmOPCTiMey4ceekjPcwTPk+sbe/9p/HOfaXwbd8akuFbNcWBnj3mexDSSaPab14uJA6pQoYJ+TQjOzrD4YO4H7isFk9m/1P59EITkQASIkCYxcRkcnjduLgYOextxweBfd0xvUt26dfWrJyhiTMA23Qdiw/gq012DvWsMdI/JoGWmILp/0KWA2ahMLAF7qZOrl8sphpw+6U5oqJQvX96eSzo48sDeYBoVH330kW6LTYDw+NA4nDVrlj4+JpaG7YnBuOt5ug7Yi2x6aGMLxPWEGdnxtF3jnsU4AjNCYuI1nEHNhLE5dP+iUcneci6Pzd3EbCc2Q9J9NIu+/oSjeDympqfdU6aqW8WIJ/dAcGYi4/H45JNP9D6Y42IylKUU5rkQl+CkAVqvXj39noHrFBGxXbcGCvlp06bpia6EzIRmxGpMmH2JqUPEHd4fxnhnPIw7vKY4ikADlseazy/3mJbUwjwDKOo8Gec81hQeXM59N65ySeE+Zu4LunTS0OfzzlOlend4figY47pmPGEytsXncwhjeig0GffC72/OW2Kff4LgzYgAEdIkHHUwvfbuPcY0Hky2LKbEdce4bRnjNCa6deumX2lIxOayYYLa+aNP49H0tHniOzs7EEdLmLLVaUDEN9sLYyP4Ix3fH2X2kJpeUk/Bx3RloxiLT0AmDQh+dkwB4J4wx4MuIDTGTPC3OzTy+IPN3n0eG04mbSZdsxLqJkVMpiT+vXGrMJgsaBRJ5oc+NhjIbowjxqgQT65z5jwa/39ijgG/nxmBIxTSxrjgPnCEiL3oMWFGzCi63cUMYUph9wxxxtXqww8/1MfU9CZz9CehsS9xYcSOcS0k7Hmn6w1Fljmvxq2Fgt2IwJSgR48emDJlih6RoIHH8xlTB4OJQTL3WWz39a3AkZIPPvhAZ75iJwb3yZke2xO97ExrvJ/dj59JwkAhbI63iUFwT4mdEMyokSd3SH4W7+24niG8xhnDQmHhSQwxMxr3nWnUud9GJDOOzdP1nhB4/nhsee/wNyM+gpJwJJzXNZMWEG6DU3wwSQLMb0Rs8LeD+8VRe97H/P4mUQrjieJyGxSEtIYIECHNwgBG9kyx59g9qNS4oZh6IAb2fvHHmH9nhvdjgr3idOHhDwKNRPp3e3J9YW84f5yNgRxbQDF/RNnzRlcKMxmDMb7ZXowBGVcgrROTstbEzzh58cUXowyIuKD7GKFPd3wxPY/stacgiCnWwbgffPzxx1HHhi5O3C/++CamdgXd9dizTPHBvPxOJk2apF/jYxwQussQ9oSac0zD2hwTws8xgc7OrGl0pTAuNnS7csLrl8THEKeQNOLafTs09JlNy+luxhEvxicxgYLzmjOjXfEVvfGB17bJfmVcbYgxNHn8zefzuLGjgKMxRoykBHR16927tzYgzfVm3PDcMQYqDVaOJpgRkaSGPd7MCkVD11zjMY1UGow7GI8lRQifTSYuiQKZyxhzYY63yf7EazgxQp6YrHSmE8XAkQxulx068RnFMffOjBkz9IiY+c4MEGcQP59HZr85mYQAtzp6w9FUZ82T+AoQwoQhdMFKSFYwjmqbZ7XzfogJI8YpiM13Z3ZEijqeW/P8EYT0gggQIc3CHwSTy964lRjog80fYbojvPDCC7qNAYUsQEf4IxiXzzX/ngYsoQE/YsQIjy4jTjFD15OY0oPSAGePMw1eGjRmMiM5DED0FLPijhEengKgY4L1ULifNKb4A2948803tQHN4+Ipras7JvjVk995TJieRxrnsf3o0yDkehSP5thwn8yIQGJqVzAA2NR7YA+mKQbHHkbj8uapNkps0D2PIsBcG6yjYgwTHkf2ZNIQM9emwWRt46iHMSZ43Q4ZMkS/j69hyJ57whENU0uD2+H3pKHiHJ0yRlvHjh2jXXNJmeKUUCAyxTMNKAbCO0e5eF4pNpznlfEJztip1MCM/sR0LVM0GteZxo0bR8UFJCfm+owp5sxAsWLiA3gu+WwyI1083uwUYbIHc7w5ukIhz+vEWYwvIZgRYbqNmuuGzyKOKhFPKb49YZ6VTEzx1FNPRY0sGEHIUT6z35zM8/FWRm8MpjOEz8KYRmJjwzz/4oLPOt5zvB8oeuPTyWHuVed9QtFkUognh8ukIKQq6gYRBK9GGVQu9WPK7mFXw4YNXdOnT7eXuFwHDhxwKaNVT+7873//03/DSRmNUe+V4e5SBqO9lsv11VdfuZo0aRK1XIkTlzLK9bLRo0dHtXPavHmz6/Dhwy71I+nKli2bntSPmksZ8np5ixYtXOpH1aWMMD1fuHBhl/rhds2bN89VpUoV3VazZk2X+tF2qR9vvS31Q+VSxo1e1qBBA9f27dtdDz74oEsJJN3G1zZt2kRNbOOkDAG9j/Hl008/jfpbZcC4MmfOrN8rY9p14cIFey2XSwm2qOOtfgA9fvb777/vUoZD1Hrqx9J1//33u5Tx7Xr33XdddevW1e3KkNLHpmjRonr+o48+0sdXGQB6nudTiTrX888/7woKCnIpwaA/h+eEzJgxw6WEpl6Xx5rXguHcuXOuLl266H3kcu6LMvLtpTcIDg52lS9fXq/DiZ9j3o8aNcpey6WPAb+DMhj0slKlSnn87rwGCM9dzpw5dRuvPyU6otZRBppex4kSB/r7mnVy5Mihv6+Zz5Mnj72mS18vykCKWtasWTOXMlD0MmXcuJSoi1rG7XDi+2eeeUavQ9577z19rfNYt2rVyjVy5EjdvmzZMle9evX0+lzG61MZpnpZXPBvlYiM+mx+n+bNm0ddv7zPtm3bZq/tcj399NP6uPA48RgqI1K38zooW7as/hvu+6uvvqrbE8KmTZtcyrB2KcNab4f3Fe95w48//hjtGPLe9HQ+Z82apddfsmSJPk5sUwLJpUR71HFWBr6+z3nfcL5q1ap6n801aM5jTNegQQnPm65/T/vEe4YokRl1L/Fv7rrrLpcSznrZc889F7U+l/F4KONez/Pa5brmXPTp0yfqWi1Tpoy+5wye9umbb76xl0aHzy3zmeb5wYnPQ17fhoMHD+o2s455DhDeN+bvOD322GP62uR9zOuI54DPF/LTTz+56tSpo9fjsieeeEJf//HhxIkTLiVe9Hb9/f1dHTp00L8d3BaPAZ9z3C/O89jw3j9+/Li+H5zPFE/nhxPhs4DXoLn+eQ3yOjPzPKZr167V6xJu39N1xOdalixZdDs/57PPPtPr8zlYuXJlvS6PJfdZENILMgIieD30m2fPHXueOaLhdP9hRh3mS/dUBZq9/gxqZD0Pda3r3nX2ptGfloHRBo5McHSEPYT8DH6eqZ3B0RP2XnG0gZ/D0Q26cNG9Qf3IaHccvmfgOd216KZB9wn2CKsfH92rzeV0j6GrB/+Grzt37tS9h3SP4efRhYvL+P3odsS/YW+22QZ73sxkoOtGQmBefaYD5TFjDx2PC2sQ0G2GvtkG7j/dgvjZxNNnc6SHPcg8L9xvHlv+HefpI07XAR5Ljgbwu7DnkfM87vy+fM9jZ84ne365HX4mP8e4EfHccFSI6/IcclsG7iPn2c6/5bynDFI8L0ynyhEC9hzzeHL/WbTP1GAgdP9wbo/n0NN3N24m7MXntcTrg9+H22VvOnuHne5XBm6TLk8cgaIbGr8TU7XS15vbMgX6iMlYxM/ixONhMm7xWLP32LkdVvNmwLMznoEuUbzGuG98b74Dr22O2HC75vqNb7Ye/i3PH6893i88f9wurye64ND9x/TMm2vfeV5NGlyec34ml/Fvncc3vjCWhtecuZbosuKMT+BnOY8hP5OfYyYD7z3C78L16fLC48Z7lAX++D0Zz8PP4udwn+lew+NgrkHTHtM1aDBxTs7r39M+mecTzxvvJa7LY8594PckzNDE5w572DmSwO/B64Tr8to16/L48l7l3/M88J6kC5yB23ffp5iyxtFlSokF3TPPdekKRldGPlf4/Q18rvG48Nixna6r/AzCa50jkIy94jOI8S9cxueduVbNeeQ1z+/A88ft8JxwvfjgfD6YY8dnH0cWOELEY8Jjwe3yuHBds9/OZ4qn82MSmHi6BvldeO0zHTbjB3mPG/h89HQdcV+4D2zj5/A6JDxP/Buuz/ue318Q0gu629h+LwiCIAiCIAiCkKzICIggCIIgCIIgCCmGCBBBENIcdCsRBMG7oSuSIAiCJ0SACIKQ5ti8ebP9ThCExGLiSZKLdevW2e8EQRCiIwJEEIQ0h0nZKQhC4knOFMgUNyzOKgiC4AkRIIIgpCmYSUhGQATh1qB7VHIKEGaAEldJQRBiQgSIIAhpChZcE8NGEG4NFiBNThesJUuW2O8EQRBuRgSIIAhpClPxWRCExJPclbVFgAiCEBsiQAQhjcLiXixOxYmFsapWraqLqLHYFufNMrpZvPzyy7pYHYvyFS1aVC/nVLZsWZQoUUIXbHSOKrCoHQtpsbhZ3rx50bhxY11kjoX0WHyMn5M9e3ZdVNEdbpcFyKpUqaILOTIQlX/P4mXcHrdrPp+T2U/ug5Pt27fj2Wef1euwwOPQoUN1gTSnYTNw4MCov+d63FfuF4t/FSxYULc3a9ZM7zv3gW0sRshCZFyfr/ybBx98ECdPnrS3CsyaNUsvN9+f752T+cyNGzfaf5EwWMyNRS15PliYrUWLFroY2auvvhp1HnleWrZsGVWUbd68eahfv77en0qVKuH+++/XRdnMOWHxOhalo4uagUXieLxZfI3b5XXAwnNt27bVRRP5OSwc2LdvX70+e8VZUJCFN81x4rXghNcJ28wxaNiwYbL4+s+cOVOfR3MO+Dk89zNmzIhq5zXVqFEjLF++XP/Npk2bdHE+Frnj92vdurUu6uh+Ps223GEhRxYd5HfntcJrxgRSP/HEE6hcubI+Zrxv7rzzzpuuf55Dnk8eFx5DFplkUcPkgMeH3zOmooEGFiVk0ULeF7wnhwwZogvc/fzzz/YaNzN37tyo88vrIyZXLZYRYzwWC7zy+DZt2hQfffSRLizqLJrHc8FtsfAgrykeXx4f573kLKJJWKCPBWa5jOuOHTs22Y6lIAgpjwgQQUijOFNcsmIwDWhWDWe1aqdhRDcLVtzlclb7Nss5sZIvjZFevXqhU6dO9l9YlYxpqLISMP+e6/JvWZWX7/k5FECegsFZHZyGMSsq82/5d/wbvuf2uF3z+ZwMzgr3NIBoLE2bNk0bgGvXrsWYMWO0QcJKxV999ZVez9mLaz6D+8XvyInQODX7wO/L7+A8Bvybb7/9VhuOrFJMWCGZ6zi/v3My8LMSA88Ht8/94vHgZ9BQ5LbNeeQr202Vcn6WWdcsoxgw54QTv98777yj1yes2s91zfnnOjTi+Lc8P+ZzjGjxdJx4LAw0OHmd9O7d224BVq1apUXO999/b7ckDeb7Os8B94nXJvfdvZ3w+3Ce+23OMb+vp/PJ9+6Y48Xt8ZhwPR4Twr/jNswx4zJnVW5eZxUrVoyq9s59Hzx4sBZ0yZGOlqKKx4FCJCZ47VCsvfHGG/p4UtSPGzdOi1uKhAULFthr3uCVV16J9ixgZff27dvrbbgzYMAA3HHHHfjpp5/0c2TFihXo06ePFmrECENWNycU0zyGPL68xngMDbyODH///TfKlSsXJa54LCnOKRxFhAhCOoGV0AVBSHsoo9LFW9jcxlOmTNHvGzVqpOeVsa7n2U6UwaLnS5UqpecN5u84rV692m51uTZv3hzV7o5p79mzp91isXfv3qhlY8eOtVstgoKCdDu366Rz587RtqWMDlfOnDldAQEBrmXLluk2MmPGjKhtcyJZs2bV77/++ms9b5bxM3bu3BltXZInTx49rwwju8XlUoalK0uWLLq9Q4cOdmv8vr9zOwnFnI/bbrvNbrEw56N69ep2yw0OHjyolynD1m65gdmnzJkzu5TxbLe69D6y3VwHhmbNmul29/NEuA0uc/9+ynjV7T4+Pq7p06e7lGHtateunW7LlCmTS4lIe82kIaZzYL4T99MTvH7uuusue84itvPpRIlavU7evHntlhvwWHGZMtDtFgtlSLty5Mihl9WqVculxKTejp+fn257/vnn7TWTjrJly+pt33333XbLzfTt21evw3vJnMv//e9/us1MTpSQiGpXBr9ue/HFF/U8z/nKlSt1G5kzZ45u534cO3ZMtylx5nr22WejtjF69GjdbuaVcLvp3I0fP17PK3Gh53ksef7YVqNGDX0sf/nlF5e/v79u69evn15PEIS0jYyACEI6hW4PZN++ffo1JtibXb58ef0+tt5UTyjDwH5nQXeghEK3DGL2kz2z7Inu2rUrmjdvrtsIR2nYE+vE9GLTJcYdJbTsd7FD9yTjjpLQrEDOHlxvgK5v7LGnu0pSw950jkIR9kY//vjj8PX11b3ohQoV0iM4EydO1MszGsqo1yMzdC2iu19gYCCUAIpyK6LLGkehkgq6ldFFifzxxx8eR1j4edwvwle6ppEnn3xSjyR4gueV3HPPPXjzzTf1e46o8W+VvaDdtwzmXjGuYESJUO2CZXDfL7pSueN+/9MVk/c/t7V69Wp9LJXIhRLQejmPJUejBEFI24gAEYQ0Cg2C2KCvNYlrPVKkSBH9alxZ4gtdUZwChy5ZNErjgv7hFA3btm3TrlaE8RCELhqE4sYZz0CmT59uv4uOJwFCwyW+GAMqtuxas2fP1nE0dMFhzAXx5MaTmjDOg9DwpXtOUkJjkEY2YTyOged7+PDh+v0PP/ygXzMa33zzjX5lzJPzumMME+cp3pIyKNu4PvLY8xpcs2aNnndCUc3PZezHo48+arda8Fp2h/cdXbTIhAkT9Kth9OjR+nX58uVRbmd0hSROUWJ46aWX9KuJX4qNChUq6NdcuXLpV+Ne6X4sKZwoSvj5EuAuCGkfESCCkEbhDzbFRUwC491339XL3n77bbvFMzRS6LtNGNAbX2jYEDPqwd5OZqjKkSOHno8NxlpQuDBouGfPnno/zWgK4zwYAMzRBQbUs0fUxFpQKFAEPPzww3refH8GYHvCLI+LDz74QL/SNz4mGNuyZcsWbaixl5vbZfC6N0FjjseC59STz/6twO9PGKTNQGwnbdq00a+Mf/A2UZbc8DpgnARxH6GjQGAgPKGASyp+//13+Pn56XNBPI3cmZgcJitgILcTxjsxAJyjNAaTSCBnzpxRosDA5wI/j8Y/Ow1Ix44d9Xb//PNPfU8uXLgwasSDooTfnUkTSGz3If+Wy0zQuhFBHPVwws9i4D9JymMpCELqIAJEEDIYdG9gICqNZ/YqUsjQcKD7SLdu3ey14oZGDDG93jTKuW26NHnCGCDMYmSMo5gCSk3PMY1Zul4xuxNdfmikMOg1sZh9YABv//79dWYjGmIm09OgQYP0qzvMZsTv5+3QSDS91R9//HG0wP6YoAHJ7+ecnMHVBmbIIjVq1NCvThgwTHh8KSrTA3Rlcz8uPFbuMMDaBKp7OjZmJJKB1UkBR+kWL16sR+EeeOAB3TZnzhz96sQY8sYV0x1noDkxAtOTCOe9yIxjxJxfjn4aly0Kc4oZZtgbMWIE/P39o753Qjh48GCUgGXwvDtMdkD++ecf/SoIQtpFBIggZDA4ssAeSmZ+oksTjSeOOrAXlWlK4wuNDULDigarcQuJSYAY9yaOzJiUuzEZyHTdoIvHQw89pI0fuj19+umn2sXoVrLgGMOagoP7QTHELFs0mJ555plo2Z2cMJsRKzsTb8/CQ1HFkSJ+V6b7jQnzPXje+f2ck6fvaNyvmALYHfZ2M70tccbFUJBypCuuKbHZxJITuiO6Hxcz0uAUaGbfg4KCokYFnRih7swmxnuB17inY+GcGOvhDgUAR+GYStmMEmzdulUfa08Y4eDOvffea7+zMOfXxGS4Y9qdI1wUnnTLYowIRygoSkaNGqVdIj2Jsbgw+0A8jaSaWDVvvF4EQUgYIkAEIYPBeA+mtX3rrbf0PAOX6RJlglTjCw0bIw6YQpNuIQwyjUnEsHee0F+exj/xFLtB6MrFnlj6g9PYev/997WBS8Nv8uTJOuA5MfC7kk8++UR/hvE7p6Fualt4gseLrmLEbMNb4TnhCBf5/PPPY6wTYb5Hv3799PdzTvS1d8ccG/e4HIMxHs155rmiCx3PcVyTcdXxJuiK5H5ceKwIBavBHBfeB55iiEzwufPa4sgBDXpPx8I5UeQb4WswLo8cCaT7EveTn+u+Xkx88cUXOlUuRxQ5esP7iX9PEUliOr+m3fk9GIvB5wZFCDsMGAvE7TBI/Ouvv/Z4PGLD7APxFFjvaR8EQUibiAARhAwGDVS6NzDfP3sU2dsdW1GymKCxYLLp/Pjjj9ov28QCxAYLmxmXnZig0cyiboQGFg0/1joxMSp0QbkVWK+BRf5ooJOYgtsNPF7M9HSrsJfaveBacvDII49oA5cGoMmEFBM0cvn9nJPTEDSYAHf2trvDUQ8zamJqQNBIp6ijGIprcsYp0fBkELQnAzQl4f67Hxcz6ufEFNkjJjDbiQnE5nVvoFshXbo8HQvnRKFOF0EnrJFDd0mOAlAAUIQQ93vYdASY+4jwmL744os6UxUD1xnPwecART7vCWLqmLjD+49QGBmYgcvAdo5+sB4I71mOrLJ4ZkLgNWuuPWchQ4NxKzP7KghCGsYlCEK6wNSPMHVA3PFUB4R5+tnWvHlzu+UGcdXBePjhh13KmNbvixUrpl+VQR9jfQlnHRBl5Ljuu+8+XTdCCRfd/sknn+j1TB2Gp59+Ws87YU0ALqtdu7bdEh0uM5/hCfc6INyen5+frnHAGhtO3L//X3/95XrwwQd17Yt33nlHf59169bpZfGFtSm4PZ6rmOqAsL4G25URZ7fcwOzTsGHD7JYbsJ3nxDB79mzdxu/G11utA6JEpm7LlSuX3XKDhQsX6mXK6LVbEs+IESP0tlhPIqZr0FwznHgOnYSHh+v2e+65x26xiGlbJHfu3C4l2vT7xNQBKVGihG5nrRp3lFGtlymj325JPMHBwVHn033ite3EHMdq1arZLRasH2RqdbD2xpkzZ3S7EiNR27p06ZJuM+zZsydq2Vm7xoyp37Nq1So97+SLL77QyzzV7OA1xWUx1XBRgk4vN88DJxUqVNDLPvzwQ7tFEIS0ioyACEIGxviQM46D/uae0nnGhgkIN24+8RkBIXQD46gJY09M9itlVOhX497CIGp3OHrD3lVPcQiJgdtjz7R6FurAdH7/mPzLmzZtqt1K2EPLQFu63LBmSUIwlacZLxOTz74ZVaJLE3umnZjsP/FxWerSpYsejeB3Swo4+sSefroUuQfkM56ImPTEtwJ70Ql79029BzPCYGB8Ac8dcXc9Mtmc6tWrp1/jgrEZHMHh+U8sLVq00K8mhazBZHsjvH5uFX5Xns+nnnoK3333nZ7MCBePlTPtLevoEAaIO0c1eP+YlNd8NbE7HFXgyArhvenEXLe8X03GOfNZnkbYTA0e56hPfGnVqpV+da9JxHgxM5qTUHdRQRC8DxEggpCBMYYc/fVp+HJKSJEvGi3GgKELhqknkhBMQTXj2mGMIOLu7sO4DRruJs4gKejQoYN+paigYc9g47gw8Q4mwDihfPnll9owJCaw1kCjjceUhiYD4w0MimZ9BRrjzZo1s1tjhutNmjTJnvPsOpUQ6IJGtzVC45apfgm3a1zZ6N5zqxj3PLrZGeOdhq8TXrPGHY9B98Zdi8fM7INJfxsXTqM9sfTt21e/cp//+usv/Z7ub507d9bvKQRNvZtbwSR64DXKc8CJmezMveMsBMrPM0LdZMsidJUzdUCc4pT3FONCyNNPP40zZ87o9xTBrMlBTAwMMVmuGE/lnnrZiDkjEhMCM+ARZhwzLl7cz/vuu0+/Z4pg43YmCEIaRt3YgiCkcX755RfXvffeq90T6A7ywQcfuK5du2YvdbmUYaLdh7ic7ibvv/++ducgxhWHE907lABxrVmzxqUMuaj2iRMnuk6ePKndlN566y3dVrNmTe0upIwgPa8MIe0aYVwo2rVrp11zlAGj/97f31+3c7vjxo2LmtjGaeDAgXp/jAuMmfi96PrC7XE+X758rt27d+t1DSdOnNCfYf6Gn+F0j+K+c3mWLFn0crqg8DuSuXPnRv0dJ7oxbd++Pdr3d+6vc5+dLkrxQRmC+u/atm0btQ1Pbjs8BjwXXM7zSfcgs74SFfZaFp7OiRNlhOpl3bt31/N0WaI7lvM8zZs3Ty87fvy46+2333YFBAToZTxO69ev18sIXXGUQNTL6EJz++236/ec2rRp41JGt71m4hkzZozeXsmSJV3KgNXve/fubS+9wY4dO1yZMmXSy+n61aNHjygXnZ49e9prWcR2PumGZNrp2sW/5XteK7xmeP2SOXPmRF2DdJujS5Uy5vUy4jxHSshqFzq+57GMySUwIdClrkCBAto1jPtNlynC67hp06b6s5R40/ecgefO3Hf8W363HDlyRO1nq1at7DUt6J5l3Cl9fX2jHRslclzXr1+313S5lMCJWsZJCUFXnz599HXA+QYNGriUaLbXttiwYUOU+xePC681XnPu9OrVK2q7PJZ8ZvE9vwu3IQhC2kcEiCCkA9yNAU40pgzVq1e/afk///yjlxn/fU6MyyDdunWLti6nTz/9NMo4NBMNgjfeeEO/f+GFF27yT6dBOHPmzGhtMU0mFmHRokV6nr7r9erVi7YOxdKKFSv0ek7oL+5cjxMFl4H77r6cYoBcvnw5miFNAda3b99o68Y0JVSAbNmyJdp34nk5ffq0vTQ6//vf/6IZi8WLF3eNHDnSXnoDT+fE+PWTb775RrcPGDBAz3Mf3M+TiQuaNm1atHZOJjbCQJ9/7otzndatW7suXrxor3Fr0OC/++67o7ZNw9kY2+4sW7bMVaRIkah1GQfxzDPPRIlrQ3zOZ6FChfT1797O65dwubOdBrpTCFPY8e8ZU2TW4b6zc+BWYdyRiV8ykxFlXbp0idbOe87Jd999F+1vuU8UHrwGKBrcocjkvefcJoUt47WcGKFG4UexaNalMOXzwwg3JxTBZj0zTZ061V56Ax7L+++//6ZjuWDBAnsNQRDSOj78R93cgiCkYejHrgxZnYef7jusR8BaEAbGNdCVgm4VzK9PP3Dncv4d3SjUj7zOnqMMAO03Tn9/pmvl3zClKh8XTN3J7bEaNtPYMh0vC4hxOTPlcBk/h9XMWUCQ+8LldFui+4dJfWug+wwz5jDtLpexKjv95RlXwqxD3CaXczvcXky4fwb/1plOlst5nBi7QT9253Jun5/DebbTJY0+5+b7O93CCI8V3Uv4nVn/IaHwGNKlKj4+8qz7wPPF4+MpO5U5J/xu9Ok358QJMxM53ZhOnDgRdc3QtYrrm7oL5jjxGmBNF7qZeXKloT8+jxvdf2JKvXwr8PrjdUR3G2Us262eYSwOzxO/o6d9jet8sp3ug/y+/Fyme+Wx5PfiOSZ0/WM7jx3vE16PvMbd4fXFyui8LkxGsKSA+8jvwP3idcDrQYnNqHvV7DPbPdUjoascl/MY8e8Y88VzH5M7I68ZumNyHU/fk7WEGCvCbFW8Bnnd0O3M3POeoNse72tu19RNMcfXE/xuzNTFZ01SHktBEFIfESCCIHgVFCAsCGhiJARB8D4oQNjZwBo9giAICUWC0AVB8DpY5VkQBO/GZMETBEFIKCJABEHwOkSACPGFLjpCykNXNpN+WBAEIaGIABEEwatgHEbz5s3tOUGIGcYPmbS3QsrClN0xxXoIgiDEhQgQQRC8CtYmYbCsIMQFC0fGVNBRSF6kk0AQhFtBBIggCF5FYoqXCRkTFqYUUgf3TGKpjeTTEYS0hQgQQRAEIU3CyuPpAY7ifPbZZ/Zc6sBYmmXLltlzaYsNGzak2X0XhIyKpOEVhBRmyZIlWLhwIf7++29dc6J8+fK6nXn+mct/8uTJuiaBYerUqdi8eTNWrlyJunXr6hoWBtaj+Pzzz9G/f3+8/vrrOH/+PD744ANs374de/bs0fU0zIgC60l069YNPXv21POE9RHeffddnct/3bp1aNSokfbt7tGjh72GBT+frlENGjRAv3790L17d3uJBffjvffe07UGWB+icePGOs8/P/Phhx++aXvusI4D8/zXq1dPp+Dt1auXvSRhsJ7JlClTsHHjRl33pEmTJrpnlMbViy++iDvvvNNe04IuPD/88AP++ecf7fZVs2ZNe4nFzz//rOsU8BhVqlTJbo0dfh7PIb/T6tWr9TFjHQ+yd+9e/T2HDx+ug3gJzztTmfJYsfZCs2bNotVm4N/w3P/vf/9D69ato87X+vXrcfvtt0erwcFtff3113jjjTfw/PPPY+bMmVi7di2WL1+u62mwpoOB557b5DXx8ccf67ok3G9um+eb1w7rLxBeT0wM0Ldv36haJKznwL/j9lk3hOfcCa8n1szgZ/CaYq0Krs9jzu83Z84cXY+CcBvff/+9NiR5nHkMunTpopcZfv31V7z55pt62YMPPohy5crpe2HEiBEYPHiw3u8vvvgC//77r97H+vXr6+vUvdbKvHnztLE6ceJEuyV14fXStWtX/RwYO3as3XozPAfm+PP+cL8HDay1Ubt2bV1Dg25SrNXC8+peG8YJBRCP16RJk3DXXXfZrUkD6/LwXPN6Zf0Pfhb3x3ktOuHzsU2bNvo887y2b9/eXuIZbpPPRd5Dse0777nRo0fr7fH+qFOnjr1EEIRUgQJEEISU44477tCVfWOaWKH4rbfe0uuyorMyMD2u5z4RVhF3r3LtPinRE1WleP/+/S5lCEdbXrhwYVdkZKReTp588sloyzkpo9ylxI69hktXXVeG0U3rmalEiRLRqnM78VSlmtWtPVVSjgtWfXbflnNShpmusmxgJWhP67lP8+fPt/8ibljZPFOmTB63Y6asWbNGVapfvHhxnOeM09NPP+3at2+frnTuabn7xHPIc+lpmftElGiL9Rxyyps3r94HMmPGDI/ruE9KEOr13avRK8Gq2wmrlzuXVa1a1V5iVcV2r4jvnFgxmygBftOyV199VS9zooSxXpaY6ys56NSpk94f94rzTjzdg7ynzp49a69hoUSsSwnpm9bleZ09e7a9VnR4nZiK+0oo2K1JgxKyrmLFinncHyUY7LVucM8999y0rhLOuhK8J5SIjnp+/fTTT3ZrdJQAcikRetN2O3fubK8hCEJqIAJEEFKY0NBQ1yeffKJ/BPPkyePau3evnnbu3Olq37591A/kgQMH9PoXLlxwPfvss7qtTZs2UetzmjdvXtT6huPHj0f96L/zzjtR686aNStqXeePL4UBt8t2fs7ly5ftJS7XpEmTov6GRuLMmTNdfn5+er5Ro0bRhAoNuuLFi+tlo0aN0p/51VdfRa1fv379aOuTDz/8MGr7PXv2dH377bdRBnbdunVjNDxi48iRI67MmTPrbfA4cz8mT54c9TkPP/ywvaZLb3/58uVRy8yxMpNpT4gAIefOnXM98MAD+m/5arb3xx9/uPLly6fbeY7M8eA5y5Url243+2ymu+++W7fzHBH38+Vc9/PPP9ftnAjPJc8F53n8neuuWbMm2rqE55Drsc2cQ0407oyoatiwob22y3X48OGobSxcuDDa9o1Ry+0YeG7M+hSZRgzyPPzyyy9R61+9elW3k+7du0f9zcSJE/UxpFFq2rjc8M8//0S10/h1v964XWOw8n5Ibd5+++2o/e3du7fdGp133303ah2eb+c91aBBg2jf0VxzFLR//fWXa+vWrbqzgG2VKlWy17oBjz/vB7P9hF7nscFzWqFCBb3dN998U5+P//77z9W6deuofeT1YPj111+j9mP48OFauJr5jz76yF7rBtx3PsfMOjHtOztzzDoff/yxa8iQIVHzK1assNcSBCGlEQEiCKkAfyz5A5g/f3675QYcoeCyQYMG2S0u1+DBg3Ube0udUMyYH1MnpUqV0m3uRtaSJUui1qewMZheWH6OgcarMeT5o22gUDLbWLp0qd1qUaZMGd1uer3Jnj17otankWGgMWhGd/r372+3unQPu1mfRm1iML3ATqOEIw1so+Gze/duu9XlOnjwYNTnuRMYGKjbObKSUMzoCl+dnDx5MurzaEwbOLrANndDyoin0qVL2y2ezxdxGvgGY8g1a9bMbrmB+7qE67HNeQ4JjVmzvhkFIaaNBqaTLl266PbHHnvMbrFgmxnxoQA18O/Z5vxcniezrvNaYM832zg5j4HzXDqvb8Nvv/0Wtbxbt252a+rgFMWcnPeAgeIid+7cenmfPn3sVuu4mL/bsGGD3erSzxO2TZgwwW6xRrbMuu507do1ahmnpBQgfDaY7XIk1wk7Xtg+YsQIu+XGs8P5PT/44APdxmPgzl133RW1fU6e9p3PGCOcOWJneOqpp3QbOzkEQUgdJAhdELyMe++9V78eO3ZMv3qCcR6zZ8+OiiOIL/QNN8SVvnTBggXaf5x++owvMVSoUCHKL5s+/XFRtmzZKH/+jz76SL8S+vRfuXJFv3f6vitDG507d9bvGf+SVDB+okqVKrTC8Omnn9qtN6MMYR0/oYw//V0J42mSigIFCkAZVPp9TOeYx52xMPv379fHg/B9TDAOQomZaLFDMcG4EMZlJBQeOwPjOTzBGJxnnnlGxyIpg1K3edpvxm8Q7je/a0wwvonni3EczlgAxpA8+uij+v2KFSv0a3xYtGiR/Q5QYsR+l3gYR5NYGBt0//336ykmGFPFY6lEGEaNGmW3WsfP3Mu//PKLfnViYo5IbLU6lJCFMvh1nFNSw3g2gxKV9jsLk8KXcUSE8UfmOnHGtjA+ifAYuN8rjJthXJcS7nbLzTAeLSQkRL83z1XCuDTC4ysIQuogAkQQvAwGIsfF22+/rYMuCTMBMeg6PjAQlDCQ1RjBMcFgXtKxY8ebhA6DgAmDo+ODCSqnkUyDkjAYmbRr104XH3Rits9A5qTkqaee0q9z587Vr5749ttv9bGlccT1aOC98MIL9tJb58yZM9qgIjEZfjxPFF80kimcGMR7/Phxe+nN0DidPn26NlTnz5+vDa+YYPC1uXaYCIEB+PHBaayVKFHCfhcdpsWlKOW1M3DgQL0v3Hd3qlatqpMj8Fh8+OGHduvN/PTTT/rVnDcnr732mn5NSNA0jyf3nceJAfu3YoBSmPO+2L17t92SMChA2IlgAv09cejQIf3Ke8bd0DbCzVkJnkktCAP6DUyyQJzJCgyPPPKIPv48HknNfffdpxMZtGzZUgt6JyZ9cqlSpfQrr1d+Rz6XatWqpdsIA+dz5Mih3zPJgJPHHnsM77zzjj3nmR07dujXggULRnvemWQT169fj1FMC4KQvIgAEQQvgtmkjHHcqlUr/eqERhONcvbqRURE6DYaqMxQ5Qn2Kq5atUqLFGae4bqEPZ9xVTGmcUpoRLhjMsjQQDI9jLHBjDbk0qVLUT2ZzMxEzDInpneX65pRkqTAGDfMKOQJHltnTytHHyiQbqUwIo1sbpcjPt99950eESI0FpnFyh2OtjCDFqFRxs9m762nrEHMMmVEGkdsCA1yk1nNCY8j1+U1Ztbl5zPzmSd4bikSOWrAESNm0SJc35MA4THdt2+ffs/9pvHIfXFmbTPQ6DZGKTMSMYuWJ8x5co7cGXgc3TNcxQYFHAUHz6f5u8SOghw4cCDq/ovLCL4VzAgccR8BOH36tP3uBkOGDNGvv//+uxZ4HG2jECSPP/64fk0pOEr1448/ahFqMvHxGuRzzYy+mo4JIxR4TzB7nhMzAmjWSQjm+qlWrZp+NeTKlStGYSMIQsogAkQQUhEag0w1yYm9vPxhJHx94IEH9Hsnf/75p045ScMzNrcgpuIkw4YN0ylQmUKV7gqEhqzTFSom6E5DPLn1mDYasma92HCKHWO4GfcLTy4Uxn2HhizTbCYVphfUGODu8NiaegyxuQbFB+47YSpfbpcuRHQpoQijkUUx4ux5ZrpSwvP05JNP6vd0B/OEOYbcV26bbNmyRb/GBEdVuC6vm4MHD9qtN2OunXHjxunUrHfccYc2Xvl96NpDFy5PcNSK1xuJzV3MQGOZ4orHg+LYE+Y8xTRax32LLxTh/A68F9g7T2ggJwb23NNtkCNYTO2aXFBIsveevPTSS/qVUEhS2BKOGhiMcCW8RnhsDbGd8+SCItSId4605M+fX4+CcsSTwsSM2LBjhRhR4MQIWOd3iS9GtJnnqhMjivgsFQQh5REBIgipCH2fx48fr6dPPvlE+5TT6KOx6KnXnT23NAz5g1qsWDG79WaMyxSNQtYIMfM0gNkTbIwab8AY6t4Aj22LFi30+9hcY+KDEResbUJ3IfZGE/rvs8ffffTD1MRgnZZnn31Wv3f2gDth7zLhvnKfiRlZiQn2JHNdCtCYajAQY5hx1GXQoEFRFa/pt08xGNPnUDgZ17nixYvr19igYWl652nMJ8bApJiILxzt4HHjKKCJJ+EID91wEgOPzV9//eVxhCcpMeKMroEcLaTgMaLTCY14jiYRulZRgPC7mTgtCuGYRv7igjETPO9xTazf4S7u2UFBlyfWD+L+8H7gqEN8Xee86fkgCELSIQJEEFIRGi979+6NmvhjTZcp43bgDntEafiwpzA2tyBj/DJ+g8XFjE84tx1fjEgxIxVOTBsNOmNYx4bTuDTGsxFQp06d0q9OzOgOv0dSGngm9sLZa+yEx5YjRkkJXZcYxG9cPdgTbUYwnJhzxqBkGpDE3R3FHe4r95kYoRATFAVcl73Q8RFXHF2gYDGxQByNiem4EY6S8HojRkzFBXv1eS1TiHuqBG4+L6ZRMAow9/ghT9CI5QgIjV+OpjD+gseAo04JCWJ3wvMVUyxMUsJOgzFjxuj7hm6LLKjHEUiTFMDsw7x586KC4r/44gv9SjiyatZxxoYkBD6POCoZ10Rx7bxG6CbGYqAsssnrjseaxTndY5/MCJenxBjm3DsD6+OLGWEx970TM9JXuHBh/SoIQsoiAkQQUhEaFc4f8PgY86RixYq6ojaZMWMGvvnmG/0+JtjbyJ5t+q7H1xXDxGawarQ7rFxN6IoSl5FMzDY4cmOMApMJh73I7pjtc11PwbOJxWzX3SfcCUeZaCxR+NDVhQLOk799QuF354gGjd7YguAJDTSuz15lGmU0QGNLNMDtMrA7PnA9k4WKveoMXo8NHivuC404E28SE9xfCgruP6+1t956SwvrmKBrHg1q4jSaDeY8mYQF7lAceYoPcYfXGMU9kyZQOFAgGRc7jgx4MxRP3FfG11Cw0XWP97BxHeKIKTGxUhS87kLRxD4l1q2QFegZCxTX5J61juKJnQlMesCOBme1fMaYGXFhYnLoMuW+jyauyDzvEoIRae7uifxc0ynCyvuCIKQ8IkAEIQ3CgGbjWvHEE0/goYce0u9jgkLHGKizZs3y2APvDnsuCbNAmd5Cw9dff61fzTpxYYxcp8++CX5mz7S70UHDmMQUIJ1YzDEzaYE90aNHD22sUvgw1euAAQO0yEsK7r77bv06bdo0bVjGFIvC0QqmMeXxongbOnRoVOC/JxigawKQ4+Krr76KyoxElykTbxIbxnDkeYzt2uHIAoUKrzUanRxxiWv7ffv21XFA7tcYMSlqPaUNpuimy4+nETR3zCjOPffcg6efflpPJrkC0017M6+++qp2rXruued09jumn2WCAJPmlsfciafe/rhSbicHdAmj8OP+8RnlhCNeTvdBCmiKJt4PHCExMEOVEVaJESDmb3iNmJgZYkaCOQomIyCCkDqIABGENIjp4UyI/7pxj6ExR5eMV155Rc/HhMn+RINz5MiRdit02lH2dhJ3w8IT7AE3Pf6sEWGg/74JTqeRZWAAs+mVjo9xHF+WLFkS5QZFkREbxh3KZN6JKRYjodBgJkwmwGxAnGLCnGMzgsDRhZhw7/GOC/P94ovx16fRzx52pkCNiYTsN6ER6AzkdgoKUxOCaVqd9S54TdIo52fFR6RS5NKFh8KL4o+TCabn9RafRAruME4rvqLvVjCjCjyeRqRRQBGKUuMqaVLaMo23swYHMSMAscWNJTVMtcvzRGOfYp4CynQ0MB6H7mJGCHAU1YgF0/lAjFDmdzTfMyHwvjXPGGfCAbPd2ES9IAjJiwgQQUhh2BtpYhz4I8zUoLEFWtKgMO4WJg2vmZw/1gbWBTCGCo0rk2HG9GLTNYauDjTKCA0bsw4/x9SboGFogloZJMxRlgkTJkQZ4zT8nCMgNO5NSl720Br3JbM+XUVYE8BAlzBTgPDdd9/VmYmY0tS4BzHQ1hjs8YXHkbEKZmSBx5n7wREEsy0G1BpjjT2xTvcM57HlZM6LCcyOLzzupseVr6bWAGM2aPzzvHNkY8OGDbqd58z475t9NhNrRRC66BEud56v2LL48FyaWhImDa+ZOIrmDs+h6XHm3xnXMxMwz951BjKzZ5vHmL79BrY7t29EpNlvrm+yetEFxtwDhEKWbm/EWdeC58mIkA4dOuigdcYx0Fjl5zGVrzGq6drm/FvuG+8DfiZjJ+iGxL9xnlPzmRwZS4h7Eo8RjVf24MeUFSwuuL8UMUYsUARx3j2tNZMSELojsmYLRxQopim+nNnDOFrGrFOEsWJ8NjDjFAUjP4NuZ+4jpeZ5Yp4XPCdxPY/ii7m2DSyeyg4NuueZQqPOEVEuJ8zQR7HCIpWm/o6zUKmB1xD33XnfOM8/YXwQ3ccIOz8odNmpYUZk+XwSBCGVUA8aQRBSkNatW/PXPdqkjCp7aXSCg4NdynC4aX1PE5k3b95N7Up46GWXL192KWMtqn3u3Lmuffv2RVuXU548efT6hl69ermU0RxtHWVEuJQBYK/hcq1atSracvepePHiLmWI22tHp0+fPjetX6RIEdepU6fsNeLPl19+edO2nFPt2rVdysCz13a5lHHrcT33af78+fZfxI0SBDcdr6xZs7qUwamXt2vXLqq9X79+rgULFkRbN6ZJGVAuJRBuai9QoIDerid4Lt3X9zSR1atX39SuDFm9TBl5LmX0R7V/+OGHenKuG9M0ZcoUvQ1l9N20jN/HMH78eN3WpUsXu8WC56tevXrR/o7HVwmSaOdSGazR1uH0yCOP3NTGa0SJIVfu3LmjtfM6jy9KUEb93cSJE+3WhDFo0KBon2+mF1980V7D4uDBg67ChQtHW0eJD5cynu01brBy5UqXMvKjrWvW/+STT+y1bsBng/u6nGJ6HiWEH3/8UW9LiSXXrl27XKVLl472GUpQRTt/pFOnTtHW4aQElCsiIsJe4wZ169a9aV1O7vcq77sqVarctJ4SQfYagiCkBj78R92MgiCkEOzlpOsBe5HpCsUgSPp1xxRszZ5kBmJyffagO2sisOeS+fTZs0m3GNYVYQ8xewPpPkQXH2b+4UQ4mkJXFvb+smeVvdLf2UGtDNBl4DkDN509k4S94eztZc8vXbm4v06UIaG3Q/cs1iKgfz17Hxk8TF9vk9UpJphVi6mIuX2uH5uLT2xwdInuFezFZY8y94OPOLo8MYDXBOwauK88ruxZ5vFnb7ET9pyz51mJpARlPOKoBUeauF2OPPEcm/gPjrowhobuKQzSZc80zxl753ke+P2NGxPhaBV7dukyx1Eh9mxzPV5DPF/cZ1Ng0h0WpOOoBnvCGaztTHLAc89K43feeadO1cweeW6b+81rlKNVTJ9qYiU4kkM3Fo7gsIAcjzX/nj3dTCtsRtgMvBY4gsJRCwYZsxee6/O6ZMwHe8L5/U1WNJ4nuvrxWHtyt+E+caSC34Pue+6Z4nhtc1SH1zG3yWPF48JzwIlxKRzVY/wP3bF4bHhczX3FXnlPBRxjgvcYzxtr+CQGs78chWBANo8z3YV4PnhsnHB0hp/Fv+GIJUcKPdXMILyuODLC481rmtcKY0c8PV+YlIHHlevwfPGc0x0qtudRfOEzgc8mFj3lNc7riy58ZqTJ0zkkvHffe+89fX0xPshToVLC65+jXDwevGa57zy/jBvylBGOzwCOVvEZw5HdhJxrQRCSHhEggiAIgiAIgiCkGBIDIgiCIAiCIAhCiiECRBAEQRAEQRCEFEMEiCAIgiAIgiAIKYYIEEEQBEEQBEEQUgwRIIIgCIIgCIIgpBgiQARBEARBEARBSDG8Jg3v8OHDMWXKFHtOiC/MyR/XKYzPOkLCkeNqwZoVrCkhCMmNt99z6fWZkFGfdfKMF9xhHSNnPSUh8XiNAGEhNRYpIrzphfjBYm8s+BQbLCx1/fp1e05IKuS4WrBgGYt7CUJyE5/nXWri7fuXWNLr94qLjPq9YyIjdzQZu5RFeYsXL67fC7eG1wkQVh5u0qSJ3SoIgiAIgiB4Cw888ID9LuOQL18+fPTRRyJAkhARIIIgCIIgCEK8qFnrbfio/1w6jNiYkMZzhfNOLxb35cS5TkzLSUzreJp36f+4X1Z4M9vct8nJhD67b4M4/8Ze38eFjetfRp8+fUSAJDEShC4IgiAIgiDEC5roLvWPyzcSkb7K7NdTpD0531vLrXWit92Yj2l5zOvwvfs2OFEsuJRVa9a5sTzCfrWWWVN89ovf0ylQhKREBIggCIIgCIIQLyyj3Bccb6Ac4WtMkyVXbm5LyLx7G9+7z/v6+CJzoC/81atl2prlvohUrwF+PvBTy3yZWMBe5tyGp3n9H5WWkCyIABEEQRAEQRDijTclB/NVGqFgnlBkyRyKkkUvwxVhL1BQSvj7AQXU8pxZ1DqBCdxx0R/JhggQQRAEQRAEIU0S6fJB1qwhCPR3oXiRS8gcpBSIrTMiIn2QL3cIsirxkTfvdfj6hlsLhFRHBIggCIIgCILg/UQNYFhvOEDB7MAuRCJ//uuIjAhHwfxXtCghHKkpW+wKrl7zQf5cql2PjljLov5N4KCIkDSIABEEQRAEQRC8FooFxmME+AFZMnGEwzJfqR2oNc5dzIwihc7h6InsKFPyLPz8XEp8cPTjGkoVO6OEB0dJQnE9PEBt64bi4HpZgyLgKyIkxYm3ADl37hzOnz8fNTkLj7E4DdsuXbpkt1hwHf6de7sgCIIgCIIgxAdWjAhQYsHPNxL5coYhT44wa4ESHz4+LlwK9oe/WnbxWiByZb+OzP7hWpmULHoRl6/4IV/+SwgJ90GIEiJGa/iq9Yvku4pA/wgEZopU27EXCClCvATIokWLUK9ePbRr1w4tWrRA7dq18dprr9lLgX379qF3796oWrVqNGEybtw4XdNj2LBhCA8XvztBEARBEAQhgSh14KsESOkSV3Ax2BfFC11C3hyhiAz31aMjoaH+iIzwVZOfHiVh3EdIiB8K5r2KnXvzoWCBS7h0OVCPivi4fBGh1q1d+Sx8IiMRFBSJPLnUtjJuofdUIV4C5MyZM+jbty+mTJmCH374Afv378ekSZPspUC5cuUwdOhQ5M2bF59//rndCowePRq1atXCe++9B39/f7tVEISMAkdHpfNBEARBuFWuhfri/AVfVCh1AQePZ0OdqidQtcIpRCgRwilPrssonO8yrodF4NWX5+Klpxejcd2dOHoiB0oXV2LDL0L9KAGZgkLRutEh9TfA1euBKFbwCs6eD5QRkBQmXgLk4MGDaN26NerUqaPFRkywVP0XX3xhzwmCkN6hwDh58iRCQkLslhscPnwYDz/8MIYPH46RI0fqIXRBEARBSAx0tTp+MgcilI5oWOcwtvyXDy3rH0CVcmeUwLiAZk3+Q/HCF7DvUH6ULnUSzzzyl7JyI5XICEDV8qdRv8Zh5Mp2Dfe23YHcOa/h4LFcaNvkAPYeyY7roX72pwgpRbwEyIEDB1CiRAl7LmaqVaumDZE///zTbhEEIb2yevVqVK5cGYUKFdIiY8SIEXrUc/z48XqaNm0aZgR8i7EFNqNBgwb45Zdf7L8UBEEQhJvhIISPj4812fNOfPwjsXFHQfgpMVI4/yXMXVIRzz++HJOGz0bNqvuRP1cYtu8qhB/mNMC2/0rj92VVERrpi0L5z+DBe1bhwzHfIUtQGJasKIGWt+/G5v8K4OyFzPBV2xNSlngJEAaYHzp0CH369EGbNm0we/Zse0l0MmXKpONDJk+ebLcIgpBeqV+/Pnbu3KndMrsdno7XD43CsL3DMei/wXoaffRNZKHn5eaFaLPvc3z11VfYtGmT9ceCIAhChiMy0oXIiEi4IlxwucVccJQ8UrUDEUqARIKagPPRRs+VInGp6Z8NRXFP+60oVugiJk5tinOXs+D8pcy4EuKLutUPK+M2EPsOFtTLq5Q7hSMn8+FqhC+2/Fcc3/xcAw/ds0UHo6/fkQ++vhGSiTcViJcAOXr0KCZOnIiBAwfi7bffxksvvaTjOjzx4osvYu/evTh+/LjdIghCeuauu+7CgjPZ7TnPBKz9FjPb5xUXTUEQhAwIhYefEhLFC2RFjaoFUaNaQeTKHqRECIt4KJGhREmObJnQoH4x9OpRF88+2QCPPFwLdWoVRM5sAYhQy8PDfdV2lNmq1j9/Pit278uLF55egiOncuPVsZ3w7Y9N0P3+v/HO8O/Ru8cidGyzFoOeXYipb85CkF8kJrx3N976qCXuaLUdbVptxeb/iiAgU7janA8i1HYjI330SIi/+ghWVxeSl3gJkIsXL+LTTz9FqVKlULNmTe1KQUESHBxsr3GD6tWrI1euXJg6dard4plTp07h2WefxTPPPKOnNWvW2EsEQUhLcOQzrGEPhMeRQcRn8XvIfuY/hIXZ6RMFQRCEdAeDuWm/U3Rw9MKlXgvnzYwOD9ZElWdboNvgtnhjTAe8Na4dunWphkx+fmjZvDTeeL2NmtqhT+8mePKJRniuXxO8OfpOjH2jPh5/OAgNap5Q27moBIj6X4mFXNlCULb0SXS+cxNqVj6Kdi22onSx08iSKQSRYUpQhPvp4ZLcOa+idrW9enmhvNdx352bkSvHZWTNHIqwa4EI8nehYqlzaFDtJEoWvopsmVlnRBRIchMvAbJlyxb4qQvEwHS7DDhfuXKl3RIdCot58+bFmv2mQIECGDt2rE7Vy6lGjRr2EkEQ0hp8Huy9bM/Egl/4NQQEBNhzgiAIQrrCdpvKkS0QlSsVQMFCOVCwQDa0eLYJ1taujCpVCqFVpfwoWTwXGjQqiedebokxb7fD4FfboGWLCihUKDsCA/3h7++HoEz+KFIkL5o0q48XBzyFEUPvRPfOBzDkuUV4d+Q3uO/u1YhQAqdOzePo1W0lyhU/BZceJbH3xaDECmt9tG68A48/tAY5sl9HjizXMeyFBRj/6k948cm/UbnMGRw+lhXHTmTGtWu+CAqIUCJKHLOSk3gJEE8w8JRBqJ7o0qWLVr1z5861WzyTO3fuqCkwMNBuFQQhLXHhwgUcnvEyKua0G2KBWbMEQRCE9EWksvnCwyK07VeoYFaMGnEHJr57D3oOb4MS3WrjU1d21MsTgF4VsiObEheRyrafc+gyXt9yHhvz5odv9iC1FQafO8xSHYzuqyc/v0zIV6QxXJmewcr17bFzf3N8M6clJn7QBteCA1C+5EnuhB55YQD7Tbh84OcTibYtNmH+bzXx/vRW+PqnOpj3e03M/KEW9h7Mg8oVT6FcyfPIkztEaRZfJT9kFCQ5iZcAmT59+k3VzLNmzeox9SahmLjjjjt03RBBENIvERERGDVqFIZWjUetj8w54RsZYc8IgiAI6QG6WGXO5I+72lXEoJebYdTItmjZqgKKF8yJtrWKIKxCcVyI8EWrIpnV2vSmcWHZ8WD0X3kBey9HoHGBIOTLHOBZODjIli0Q9z9QE32efwSt2r+CqnWHIsT1CCpXOICgoOv2WrEQ6YO8uS/icnAgPv22Ef5eXQ758wajU/vtqFfzME6cyI39x3Lh5LkgXA+1/0ZINuIlQJ588smbMl8xML1SpUr23M2wcOHp06dvEi6CIKQPli1bppNO9D74DnLHYwAzvGIL+J3ZZ88JgiAIaR2Kj2KFc2LyxI4Y8+ZdePihumjYoIxeRjlRICgQr9yWC43yBiAXS5Qrdl4Kw8A159CwQCA+aJAPjQpkhl8c4sOQLXsmVKiQF5Uq50XL1uUw4vU7UbpCZ0SEZVKyJi6XKfUZEUC5kqfRs9tqfPnBdNzZeiu+m1cVn35fA//tz41rIf56dEZIfuIlQFjfgwXFDAw+pwBp2rSp3XIzrBvCiWk6BUFIPzCT1csvv6yfA+9d+QDlc9gL4mCnbzGUfvJte04QBEFI6/j5+aB9u3KoXbsYApTA8PW1angYWM2jdPYA3FHE9FK5sPPCdUT6+GFc3TwonjVAreGr14sfjm2rt/xMv+z9gEzKHnXP66uIlsKXbyN9UKb4ZXTtuAEFCl7AD/Nr4NjJbPBV38PlQwkj6iOliJcA6dq1KxYsWGDPQYuRWrVqoWjRonaLZ5577jnJeCMI6YjLly9j165dePvsRNz1/d3x/slAvlL4avkW3HvvvXaDIAiCkJahqZ4ndxAaNy6NoKCYkou4kD3AF80LZ0FOewQkXImA5gUCUcaO+0g4/OQbQsHHLy98AhuqLflagsOhIW5264rEqXOB2La7CMIi/HBbxePwU7seFuan98RMQvITLwHCuh9r165Fhw4ddAYsGiFMy2ugQTJ48GD8+uuv+Oyzz+xWoG3btjrAXBCE9AGfA9XXf2DPxY9TyIFnthdBwx4vI3Nm+gALgiAIaRplpUeER6JG1UKoXLmQ3egJF86GhCDMFYlzoeE4djUcdfIGoF+lrGpZ4pKSRES6sPncNSw+dgVbzl9DqBI0PkF1ERFwGyL9KyLSN6v6VIcKMVBZBLiwY18BjJxwJ57u3xM+kf546fG/0L75TmQOioCf+jud/SqeLmFC4omXAGHAOVPlLly4EFu3bsXSpUt1rQ9DhQoV9AjJhg0b0LNnT7uV588H69evt+cEQUgrHDp0SHcsnD9/HlevXsV///2Hn3/+WceCdc5/0V4rfuzKVBr5arZA8+bNceLECV1HiMHrgiAIQtqE5jnrfBQqlB2ZM3P0w5PBTqEQghf+PY/nVl3A+9svYu6BKwiJjEDZnJnU4sQb+QE+vth7KVxt8wLe3XoeR8OqwC/vdPjm/wY+OYcj0ie/2sFQ9RlK5OhREYoKFy5fyY5rV4NQr8YBJWSABUtvw9zfqyIk1B91Kp9A0YLByJEtAgG+krExufFxRXOQSz0eeughfPPNN1i+fDmaNGlitwqCkJKcOXMG77//PnLmzIlCC4bgTHAowgKyo0g2P5T3v4DqeYDAeHVb3CBCPWH+OQWs9y0NtH1Bj4ru379fL3v00UdRurRqFwRBENIENWtPVP/64lpoGJ7sWRuvvNxazd8sJq6Gh6HPv2dxNDgMg6rnRvkcAcjm74PM/r5qosvTrY0yhCsBdEj9Rj2x4gQ6Fs+G527LrYQD3bCuIfziNPhcnamExzn1I3QRPj6B8PGPxO9/1UG+fGdRqtRxhFwPxIFDRbF1e2Gs3lwC+w7mQUiYH8IjuG8u9d76sdu47iX06dMHH330ke6cK168uG4Xbo0EmhKCIKRX3nvvPUybNg39+/fXbpcPlwjF85WBAeUu46FCF1A3X8LFB/FTvzFNCwIv5N+PFza+iEf/eAwjDozEy8FfY/78+TqN7/Xr8UihKGQ4Dh48iAMHDthzgiB4E35+vjh69DKuXvWUs9aF3ZfCUTa7L2a3KoDWhbOiRLZMyBMUgCz+/rcsPoi/rw/KZA/Euw0K4NjVCBxXE/HxyQz/nH3hU+gP+OSfD1fWRxDhCsOqrSXw4Rf1kT2b+r2J9MXkj9thyFvtMH9ZBYSE+KNggcsoVigYxQpcRXg4nbGE5EQEiCAIGrpHDd07HLn65wZ63fqPQ1xkPb0Tz537HGcWf6rjygTBnXfffRefPtkSv//+u90iCIJXoKxzfz8f7N1/FsdPXEL4TUVmXcju50K3UtmQPcAfEWo5f1WSQni4UyyLvxYi4Q7F4OMTAD+fHPAJrALkeAWnL9+OVesfQaasVbFua20cP5UTG7cXwfmLmbH/aF5s2FEYm/8riF0HcuLY6Sxw+YgLVnIjAkQQEsDixYt1XRzGMXiJ92KiCQ8Px9mzZ/X7a9euIXL+WMtPNgVZez4ANfP6In/+/HaLINwgb968eK3YAZwZ0wGTH2uZ5u85QUhf+OiygqdDI7Dm7FWrKQofFMsWiDI5AnE0OBRH9SgJ79+kvoctl676ef2VQRuBr/ddxrRdl7HixFU1p0SPKwJ+vgWRs9i76NajFya93RYNm/ZHoUKNUan8cT3SwQrpfv7h8A/gXwDBIT46U5eQvIgAEYQEwOJ7rPDPIOoxY8bYrWkPJpIYOHCgrunBDHavNciu3a1SmpPBYSj9/Cf2nCBEhzWo1imN/HDpCDS7sAyD21aQBAaC4CUw01RggD/CfP0wdftlnLhmRAbxQaCfP/x9fXEwOAJD15/HwsOXcCE0HJG6I8Ga+F9oZGTUXyWGID8fVMzphz0XQ3WF9Vl7LuHhZWfx2oazOHE1HL5+gciWsywKF8mFEiVyoXT56shXegi6dcmHvDmC4YpkHZIbSAKslEEEiCAkgFatWqHPQ01R/swE+J1fr4O2CUcQfvvtN3z33Xf6lb7rKcm5c+cwZMgQXZmcGetMkLfh66+/1suYJnvq1Kl6JGfS+XfQf/NLGHdyPCbUiUCRLPbKKUi9K+swZ3Rfe04QbnDy5En0694Zn+yy5mvlAZ7KuQcjukqSEkFIbSgYaKifOn0Z146eQ7jLF6M2nceR4FBERCsI6ItS2TIhNMwXT644jwGrzuL7g1ew6dx1HLwSpl6v4a9jF6MJgITi6+OLrIGZ0LpodkxrXABzWhXAG3WyY8GBa5i59wpCmQnFIXGYodXHtwTKVOyKVo33I0umELhuISNXYqlfv77ONplREQEiCAmAAuTj2f9i2tw9eLLUj3ilZ1O8/vrreOedd5AlSxZUr15dp6hesmSJNvhZNyO5oQh67bXX9EgGfeb79eunXcSGDh2qA8vpMsasVhNzLkfJJW+gw4oBGHN8rP3XqUuBIODBoB347KlWdosgWDDt+3fNI6MECCmXA2gavArfDuxmtwiCkHr44MLlMPw6dxueKQwcuRKJJ5efw/92XsSV0BsjlUWy+OPNernxVIVs+PFwMJ7/5ywe+/Msuqup/8pzuBAaXSDEhF4rBjdMihCr6KAv8gT5o4d6WExomAeZ/H1wMSzSg3exC7nzV0Jg1oYoVfQi/P0Zo5JyIoQxl2vWrMGMGTPsloyHCBBBSCC+vr7IW6cPXH5Z8WnX/zCi1Ei8WnQomu5rhkqrKqPB1IZ4fPkTeKfsIT0ikhwwFeDbb7+thceAAQMwduxY5Hwxlw4ez/ZcdvRZ0xdvHhuD+/9+AROvTUeH2XfB79B6tPTfhxIB7r66qcvtBYDjW/7F4Y962y1CRoYuVhyxY+2ZRvmhUz8vPGIvVNxZxIXtB09ExS8JgpB6RCrD/vele3Fk1X50KJMNi8+E4KWV57H+3I3fGT8lDMrnzIShNXNhabtCeKFqDlTO44cS2XzQu3I2tC+RI37hh2qlC9dDcfDKdYSwiIcSEVqU6H9vQCFBQdKyUBA6Fw9CFr+b3TaZwjfCDyharAouBWdCnhwcBWERwpQRIXy+kStXrujXjIgIEEFIBH379sU76+rYc57xWT8HxTd+gVOnTtktQHBwsJ48Qbepf//9VweHx8WECRPw+OOP6xS2nwd+g+zP57CXRIduVTkD7Rkv5qUK1/Hh0h32nJBRodsVa0IVK1YM4069pdvmtgY6LtFvo3i62HmdMloQhFRG2euRyr7fuuM0imb2Qya/SFxTgmPT+Zt/xwL9/FArT1YMqZ4Hs5oVwsxmBfFA6ZzIwpogevTiBjo6JJorF12ngMtKeLyx8RwmbD2Hlaev4cy1cISo38zzIaG4pn87b/yNv68/imVTAsQ/8Kbth0VG4vv9l1CuRhG4/Irg0hV/JZS4JD5K6NahAAkKCsrQacZFgAhCIqCbVctuwzBlc327xUEL+1VRJ+Aklg/votPMvvzyy/jggw90MSO6bY0cORLPPvssdu7cqddlGyuPcz32AMdGwYIFkSdPHitdbrinHOxpi0x+SigF+Wdof1gBesSQhTCbzmgW1Q9ZIivwQQPguqMTs+i5LSi1dz4mT55stwiCkFr4+vtg5ZojKHD9OmrnDlQNEfjx0FVsPHsNkUpEcKLBTyxhEQFfdYP7alHAMQdzt98gItKlBMJl7LscYrcQHxTNGoj2xbLi6z3BePzP0+j+1yn0W3UaCw9fVkIkumAhPlGuWdFhwcJVZ8Kw3DcTOne6Te1joEO6JD8UIIUKFcLWXxfYLRkPESCCkEjatm2L4i2G4bNNZe2Wm2mQH9i+ZgWG1M+BfgcnYtB/g/Hytlcw4th4jMy1Fh9++KGO2+BIRqVKlbSr1LsXJ+PE7LE6U1VM6MJ9bza259I+HMY/evYSypQpY7cIGY1Lly5h3759KDi4kN1yg2cqquVh9ozNw5H/4sTKjPvjLQjegq+fL44cv4RNi7ajX7lsKJPZH8tPheCBP05i0JpTehq+7jS2nw/BzovXsVYJkxAdGB4zh4LDMWHzZXy+9yJCOcRi4+fjh04ls+HHNvnxVOUcqJo3AHcUzYo2aoISOvEdv6AAgtrvX0+Ho3Gb8ihVIiciXO7OXMkHOx7Lly+PI+qrhYQ4RVbGQQSIINwCHTt2RO7mE/HhtlbqbrrZ14lDusNrAB80BEplsxtJ6DVg0wL4PemPj65PRf9dIzB45xB7IdA//x4s/uK9aO5bTgoXLox9D82059I+354riF5NysPf399uETISe/fuxYgRI/Da2Y/slujQWGDCAncyI2P+cAuCt5EpyB+zf9gCn0378XrV7GhSIDNC4YP5R8JwKjgCJ65GoOffZ3Dv0rN4Y+MlnL4epkdDPHEtIgK/Hb2CYLV81p5gLDh8RQmWGyLEX4mQijmzoH+V3JhYNz8eKJVTt328+zLC2JsVDyg2GCjP9fPky65+U3NQv6QYO3bsQLkVi8BvtXv3bqsxgyECRBBukU6dOqHGPa9j0J/N8NnaQro33+mGFR+yB9hvDEqgDPP5FaMfbIaLFy/ajTe45557sOSxivZc2obHa2PmKqjz6iy7RchIUGQzW9uEa58it18CBYWP/IQJgjdAN6rjp4Lx0Uf/4uqy//BKrjCMLOKLwfnCUWfXfjQ6dgxdCwfi/uKZkMnXhT+Pe0qGwh/PSCxUgmPO/mDcFXhdCQQfjN50EQuUIDkWHIqT18J0ql9nrAersP969Cqm7ryK1aevq5a4lIQLh9U2dp4PQ8ksfsik5sPCHD6eyczVq1d1Ipk66nefXW4UIxkReXoLQhLQpEkTjP9kEao+Ng/DfisVv4wecZAFIRhecCeGtS6F0NDocR5ZBpXA5ZC4g9W9nRDfIAy53BQ9Cp6zW4SMxqRJk3RRT/+Qm4V2nCTFjSYIQpLg5+uHs2ev4cOPV2L0S3Mx49UFmDZ0AT6Z9i+mT16ONW/9jsPvL0Kj/Ydw4EIIVp+5iuDwSFxV06XQCF0X5P3/zmPK7ivomDUSe6b/iZ6R55AnyBeDVl9E20Un8diKU/hwxxn8deIKLqi/ORcSibmHL+N/ey7jTJgLT/9zAQuVGKEoccelhAk/a8u56xi4+hxOXIvAwNuyY9eOk9iz7yx8rSj0ZIexjsy4VcEPKKUmEwea0RABIghJSN26dfHQq3Mx6rcCdsutkT8IGFTmAoY/1jGqArSrlw8mbgMeTuPhEufzVMRLZ+rh+Xx7UfW9DXarkNFggGjWfk7/xPjjKbhUEITUQbtU+frApe7LK9dCcf5SMC4Hh6j71A/XlTjYuvMEVm84ivlfrkPkkq3Yd+Iytl28hvXnr2PRiav49fh1sF+te+h57Pp2Nfbtv4Btszeh46EjeClfBPoVBDpeOo3C6w5gvxIR3xy4jHFbz+Prg1fR0f8augSF4MDVMLy69jy+2HsBV8JudNJRkGw9fw1fq/bPd19GgayB+Oj2fMhz5Rq+/HItTp++6iEUPnngiEemTJlQTImPsmoyKXkzGiJABCGJqVatGip2mox/S3pwWk8ExbICPX1XYUitAAyt4YNBa4G7iwGFMtsrpFGmHc2HUTPmoOi0o3aLkNH49ttvcdddd9lzCSemomSCIKQu7BtgBwEnc5f6+/kiMMAfpy+E4MfvNuHvj//Gkb/3wnXoDAqevYRKp88g96qd+Oqdv/DHioOI9PHFzv3nMPN/q/Dbu0uxTE3fvrcCn328Cifmb0D568FolSMS/fO5cHbxdgQs3YKnSwbCVxn1r667iP6rzuLT3Zcw59BlTNp6ARO3XESBzAHoUcgfPQOvIWjnEYyfsBTL/z2s9jHlOjM44lGhQgWo3dQCZPO3GdP92Ec9wL3iCc7c79988w2WL1+u3VkEIS3zySefoPaVCai9SdLKxsSj+6vji2Wb7Dkho8ECXCygyYKZieWN0FYYPsutSIggCMlKzdoTlfj3hcv3FsxH9ac+aqJYCAwKgL+vL8LCwhESGqHjAm8a3FSmKj/NJO31UX+XI1smZMnsj5DrEbh4OQR0EqhyW27c81BdZK5cFItOheHMNR+17Ug0KBCI9oUzIUd4BN54fRFWrTmMiMhIhIZHapHkCf05atq47iX06dNHp9Bn7Ebx4sX18sTy4IMPIlJ99tt/zMb3IcBrV9TzMJ7B8+kJGQERhCSGKXI3bdqEWrlEfMTGbSXy2++EjAhreDy/f7w9lzgyh1/O0JWEBSHNoix7pWHAbLzXroXh8pUQXFfiQ4sMT3rAHk3Rf6cmhnicv3gdR49fwZkL13Vlc7Zv2nIaH4z9A2s+WYG7zp5Cv4BLeC7oOmqfO4+ty3Zj6JCFWPrnHv1ZYerDYxIfyQldsAotmK3fcwQkWH3pw4cP6/mMhAgQQUhiKEDKlSvn+SEq3EAyGGVYNm/ejPz586NgplvLPJP16mllvFyz5wRB8CZcShSEhoQjLMwaZYhQBv91NW/anHD0I0yJAo2Lfxeh1w1Rr5EORx3+rPJvQ7gdjpaoz+BvbbjdFq4+49S5a/hmznYMGv4bXhm8EK8MWoD+L8/Ha68vxrK/D4AfHRLKbXNflOhRm08pIcKRD6bdLUf/K4V5zYhxIGIBCEISwyrpUalzE5iON6Nw2S8bTp49b88JGQn+AH/66ad48p9n7JbEkzfkJE5//oo9JwiCt0CjvmDBLOh8z21o2bQ0fH1cqFghDx5+oDoefKAGmt5eXAkSihCXXrdtq/K4s005ZA7wQd7cWdDp7gp48P4a6rUS8ql5F4c31Hr+fj56ew92rYWHutZA7ZqFddbdBnULq/WroZv6G27/4W41cW/HqihXLh9y5gxA+3bl0emequpvauntcj1O96n9K1QgsxJL0QVRckEXLnaaGOGRXX2tAsoSz4iZsESACEIy4Osrt1ZsjD9aAkMrBttzQkbhzJkzGDJkCHr27GlVIr5Fqma9hq2nPNUTEAQhNWFHQ7nS+dC/fws81qM2/Hx80Kh+KYx8rZ2a7sCgV1ohyN8frgi1ritSPRPqolfPBsiSJTOKFsqBl/q3xGvD2mDYq63RRIkV/qJyJKRwQS5rhuFDW2KE2k77Oytp8dCpYw28PvJODHixKfr2boR+fW7Hc31vR6tmZVClQn48+1RjNTXEwFea4fURd2CA2sYzar77I3VQvEhOPVqTEmzfvl2PtpS2BQgpo95nxFogYiUJQjIQFhZmvxPcOXgFKFSyDPJN3G63CBkBjgoOHDgQjRo1Qo13a9qtt0bFnMDOw6fsOUEQvAWrf8H6l8Ih0uWjRzFCQ8Nw4vgFXXm8UcOiiAinArFGTBjEQU8o8/7QgbO6o6JO7eLIlMlPLXOhWrUCyJ8/G/btPql+Zy33KUazW/8BX8xcjVcGzcOQoQswZNhCzJm3FavWH8XgIQswaMh8rPh7j3bXWrhwh55/c+wS7NqjPicpekTiAUc6ihUrhqyOj+NoiIyACIKQJJQqVQp7zmaxZsQNKxo/nsyGh+rcWhYRIe0xceJETJgwAff+fJ/dcuuwbhiDTwVBSGHisNdvTrBqzTPm4rff/sOhQ+fQs2c9FCmUHRGWitDLb+DCrt1nsXr1AZQvnx+5cmdGUKYANGxYUrtu/b54t72elRXLescif2fxz6ojWLlGTauPYv/BCzh7IQTrNx/F5s3Hcfb0NS2Ijh+/pOe3bD+BS8FhunZJSkChUalSJXvOggJk2x8ZL5ufCBBBSAY6deqEefvK23OCk9P5qiHvU1PsOSGjcPXqVeR9NemFJ+sKSCYsQUhhEqj7ad7rydcHe/ddwLz521GmTH5Uq17Q2pZTsKj3nAsNi8SmzaeRv0A25M4VhJzZsqB06bzYvEkJi/2X4Oehcnm1qkXQpnlZtGpSBi2blkLJErl0O92i+dkm2JwvfJ9SwecGuloVXbHInrOgC9aJSODSpUt2S8ZABIggJAN58uTBiax34lqo3SBoTkZmRbECeew5ISMRFBSkLIqkz1jVrV5pXdBQEATvxhT7o7fT3ysOIkuWANStWwyB/koc2MucBAT64uChi8ieLRDlyuRF9uwBKJA/O7ZuO6GW3hw0Tg3z8CN1MGZMe4wa1U7HiLRsXj7FRUZsMNsVU+86KedvvWY0NywRIIKQTDz//PN4f1UZa0bcsDR7M5dFhQipfJ7RWLVqFW677TZ7Lmkpd2Ahdu3apYNeBUHwfnz9fbB3/xn88+9+NG9WHtWrFtbpc91h5fT/dpzA8eOXcXvDEihbJrcWITv3nIF/AM3X6MKCOuObbzdgxMjf8cabi3R8x1/L93pwB0sdzp8/j1OnTkVlwDIUUV8ls9p3ESCCICQJRYsWhW+l3jh+KcBuEY755kGR/rPsOSGjMHv2bDzwe3d7Lom5cBz3Fw7G999/bzcIguDNcEQiQpmf0z9ZrV2jevasrcWDOz4+vjhy7DLWrjuCevWK4YH7q+DI4YvY+d8p+Cpx4om1aw/h5/nbMG/hDiz4dQd2KbGioQZJZR1iMl3R5coJv3pGzIQlAkQQkpGnn34a0zZVt2ZkFASHQ4JQsGBBe07ICCxduhQtW7aEv0/y/frXu7IOa9assecEQUh9lFntuOUt9yu7Qb34KQGx98A5bNp8FI0alkS5sk7X3Btq5HpoOFavOQT/QH9Ur1kMGzYcwslTwbZgsbbpfLKULpUXdWoURe3qRVBLTWVK5tbJKjQ3Nhtt31IKjnDkyJEDhTxY3hwVyWjFCEWACEIywodNYJnOOHs10G7J2ARfvarjY4SMw4IFC3DXj/fac8nE3pVok+sili1bZjcIgpCaaIHg8kFEeCToHcl51vvgvHpRWsCFq9dCsW7dYYSFuZAtW6YbbpRcN8JKrKvWxp69Z3D2zFVcvqzEyNojuBYSrut2hIczDa9SEvwcNR8WGoknn2yIKVO64N1378VkNT31RAMrha9WH2pf1IeHcx/0PKeUgwLDPQOWgXEhW3/+0Z7LGIgAEYRkplevXvh0UzlrJqOPgvgFqB+ilH3oC6nHypUrcfvtt6vf/XC7Jfm4o0AIfv31V3tOEITkgkIhUhn8N15vnqgLDh0+g6+/WYu587YjTBn9HO2YOXOVTn1LrRER4YNfftuF997/E9P+9y9+mrsZwVfCcPLURf13v6tlAf6+OHE8GF/OWovp01dj3frj8FW/ITt3ncH//rcSK/4+oIXKsmW7MG3av/jqqw34/vvN1vTDZvzz7wGEKGESoYQHa5Gs+Hs/Pv1sNTZuOKrT8Xrad/cpqaCLVcWKFe256NAFa38ElDhK/melt+Cj1GMqDETdzEMPPYRvvvkGy5cvR5MmTexWQUj7sCghayAMLjzEblFk0I7aEVcao///5iNXLis1opC+GTx4MMZEzIbvmX12SzKSsxDGHCmBF7/4A1my2DV4BEFIclq0+FCZ/L4ceIh5EIGWpTIvtYmp1vH1UevzPxr0SkDojij1P+ddrghljPpGrceCg5bhrxr81LrqLaudR6p5XS+QE8WD2gFuhkUEXRGRqonjKsT+W/2/2lMu52dyCUWF+ltWZucf6+8QA3qRWvfPP/qgT58++Oijj3Do0CEUL564dOIUH/ce3YW+me0GBzuU7mh3gXVMdqF8+YyRwl8EiCAkM9u3b8fqd6ujZ+MIu0WRQQXIiczFMaPYs3j11VftFiG9Ehoaqs/z22cn2i3Jz9JyvRBR/yG0bdvWbhEEQbh1blWAsCOSHSMfZglHOw8e2SHKEq90Fvhp7lx07NjRbk3fiAuWICQzX3zxBbq2rWrP2WRQV6xC1w4D/y3DuXPn7JaMy8KFC3VKxoTA/qLNmzfjvffe06MLS5Z4b/VcFh5M6ZGIRsWySjC6IAheB0c26F7lXgPEkMkHKJrBMmGJABGEZObChQvIdN9ae85BBhUhHasWxOLFi+25jMm2bdvw559/YsyYMfj777/t1puhUPvll1/w5ptvYsSIEXj99dex9eVGeGTtKxhXK1wb21u2bNHrrl27FmfO2CknvYAPPvgAT+6dYM+lDJlX/A/Bm71XlAmCkDFhBix/f3+UjkGAEGbCyki1QMQFSxCSmT/++AMrVqxA+LFlwPUz8L28C0H+4bgSmQNBl3Ij5NI5BFw/r31b2SPwwm1AFrsyanrEVbA8XgvohjfeeMNuyXgMHToUT5/4H4q5zmFacHUcLddePwMpONavX68LVtFHmrEyDRo0QO3atZHp2SD7r2/gKlQRr+I+nUt//PjxqFWrlleMAMybNw/Xrl3DA790s1tSjvfDbke3SXNQoEABu0UQBOHWuFUXrLFjx+Kzzz7DonO77JabeSMY2BgOrAn1CrM82REBIggpzbrBOvgNwYfUdBho9xcwVxnj4SH4ZOKbaFwQqJzTXjcdcjkMeHTvbZjz7za7JWPBHzEGI7aa2dpuAUIigM/2+qJs8UKom+kMcvmG2kviz/cHga5/KFEy4wmg1yd2a/zgz8CXX36pR1EmTZoEP7/o3XSM56BrQI0aNeyWmJk7dy727t2L/ptfsltSlgOZy2Bx7SF48skn7RZBEITE8d/Wa6hUNfMtC5BHH31Ue0N88O88u+VmZl0HxisRciEJM295M+KCJQgpTZ1xQO2xQNNZlvgg9wwHOo/GtWwFUeDmju50RfYAoHvWXXipS0v8/PPPuHLlir0kY8C4j1atWtlzFpmUvf9MhUi0yXwsUeKDtCpsvb7+3nT0b1NZC4n4wB/UAQMGoESJEihUqJB296KAMFy8eBHPPfecXocdRDHBUZuBAwciU6ZMqSY+SKnr+3Fo0Zf2nCAIQurDGiDFFscsPkh59TtwUWmPhMYGplVEgAiCF/FXjqbIm8meScd0KR6O0QW3Yuf3k/HPP//YremfAwcO4OjRo4jsGUvux0RySOm49kWBETWBd4r/h+0/fKDFQ1xQWIw98w6af9YCQ3a9ihd2jsDSYfdrNzG6yTGF9Ot+v2Bx6eX4dlRfnDhxwv7LG+zfvx8jR47E0NPv485v2tmtqYTLhSxBmTKcsBUEIelhCuCkgLEdrPURGyZAPaPEgYgAEQQvgUWd5s+fj/e2A8evAt3/Al5Kxwl9slw7g5oVSupq8RmFUqVKoXfv3njxQFmE2UV/k4r+q4GPGtkzioml9mN4x5paROgYJLcCV4cPH8Yrr7yCV65/r0dgDDkDgaeCNuLNY2MwfN9rGHX4DSt7WXgo3iq0BdN7d9DB8BQc9GmePHkypk6diokX3kNOXLe3krrcUTAUv/32m37//fff63TAPXv21OJPEAQhJeFz59KlSzFmwDLkVRZ5Tp+MkwlLYkCEVOP48eP49Lki2HvaF03bdkbPYbPtJRkHZkP66aeftA8+/UNbb56IBcrW23cZGFAFGLQOWJuOU4LPCKmJtuPnJrqwU1qFLk5fPtsGI4odsFtunZa/An94GHxgfMlvx4BN54Aw+CF3oAvXlPoJUD92/SoDmeP4UYyRTFmxN1Np4Ng2lM3mZT7LAUF46UglPJbzADYeuYAfjgfhSI7KaNOmDd566y17JUEQhNjZueUaKla7tRiQpUuXonXr1tic1xIYsdH5ItD8uZf0yHN6R0ZAhFSBvZIf9y2Kvm2A6Y9H4tKlyxkq/RyZNm0afv31V90LPazESLxdbaJ2ofmgIbCwLdC6CFA/vzISV9p/kA45cuocCs98xJ7LOJQtWxZNBn+Cz/bYDUmAfwxPc45u3KN+L4fXAEbViMBjZSLxSBnglaq3ID5ISDDKXtrqfeKDhF3HxIIb8f66C+hRFsjhuo5/qm5AHf8T2LBhg72SIAhC8sP4j4IFC8YpPghHSbh+RkAEiJCksPhYXNBtg+5GIzq5kDOz1fZIw3A9EpCe4RAs06yuW7cOL774os4oNCDfywj8OhPgsquku9UGmaLESG61uNECoMlCoNVvwO3q9aeD9gppHB//APi/agfieyl0VSJ06WEwNnvBkgL2iO0LTzr3s/iOZedR11PJbPZMOoa/9TXzAFsvAOXUYQ5SP+xdchzGDz/8YK0gCIIQB6Hh9m/zLUCXKmY+jA8UIFt+Uz/yGQARIEKSwUBUpr58/vnnsXXrVrvVwRf+2D7WBxcX9cID16LXB8gbthlXdv+cLn20//rrL31M3n//fXz88cc4cuQIXq80GQ13Ohz2nbiJkDdqAf/eBazoACy905oWqMNUN/aEGmmC8OC4g6RTC7pJvfDCC9plp2XLlggLC9PncNWqVdGyRBHWvKD7KMU17wNWOR8yZIguuLhx40ZERHj+EcvSaYj97taJ8MKBiNTmGfWbP2M34KfUyOnrSpSwCv/GP+ylgiAIsZMl86331tC7o3LlyvZc7LAY4VH1c3H9unfE0yUnIkCEJGP69OnaAHu73kzMfr+f3XoDGmHT1G//k83tBifXT2PII7fp4NaQkBC7Me3D+glff/013qs7BUOLDcPgwkPQ6cK9USM/MRJLlXT25P7vdiBbAHApcRlbvQa/4DPAvDftOe+BgmLChAl4++238f6VD7Ck5DLc/UNHoJcP3o+YiaUD78Jrr72mq5MzAJvCm6N/t99+u66DwVS0fU9PR9Y5g7Bv3z6MHj0aw4YNw48//qiFjPmM5R8mnQAR/XEzjHPpWQ46s1z7RcATfwMv1c9lLxUEQYidSFf05B2JgS5VBb6cZs/FDjNlMT/Jrl0xFyxML0gQupBksLd4Yo334e/nwog5wCvtlZHsqGnR/yvgaWVYVy5iN3jg6JXs+GhbM4yeMt9uSdvQyPzggw/wSoGBdksCWWa/eqDpL8BydYzTMuyd3p6tKg7nvA3ffvut3Zr6/P333zhz5gw6/XSv3RIzh4Ot2ia5Au2GmMhbEuuy1sB839parPDR2//QBBSOS4zGk/RwPSQX72xTz5arQA51jvx9feFXswMCbmuJrl27ZrgECIIgxJ+d266jYpWgRAehMx04Mz1+lt2FFnH9RigodyqeAWap38MHHnjAakynyAhIBoLDgCxOxvz+TKHJnlu6AyUVFCC959cEi3j2aQ28rOzJLWrz8zYCA74BOteNXXyQotkuo0rmjboic3qAIyABO+NXEC4h0OjNpYzetM7j5YG2kVvRONB7XO8uX76skyTcPSdu8UGKZ42H+CBnD6LOobkYcWAkxp96C2+dTjrxQfx9rBihhkq7N1NipLmaWqv5O34H3t2uftiSOO1vWqJ/FWBMHWBYdeDVapEYVPosHn74Ye0qx5EpPgvd0xQLgiDky3drlYFpd7Gzia5V8cFfTRwFiS0Qnc8qFn5lXGlMcKSd63jJGINHZAQknbN+/Xq88847usJxtWrVcPfddyNPnjzAzEAcPxeGmauzwhWYG6h0s8uUE/bYGteozJkzIygo+k0ZHBysje3NmzdjSOPNaFrsKE5fBv7YARTJpYyisurGiucNSAEzdEULjP0k7ftqM/hs67T66FrrFoqieRgFeX4V0KiAum9K2w1pGKaJHb1ZvRaqgtb9J+LOO++0lyQ/jFX64osvEBAQgCJFiuieKsbsjL36KfIF3nrwYUpzLhTI4yaGLqi2aTuBL/YCnUtaMUVCdHYUaYX3zlXQo5V+fvF8UAmCkO6hB5aPUgWJHQGZNWsWnnrqKWzPei3ePf7PKF2Ru8tD+Oqrr+yWG7ADmR0mTGhDcuXKhTlz5qBFixt+23379sWUKVP0e7oDsxYUs216GyJA0jlbtmzRN8xdZ+9Rd1La6QKdsrMDOvaemubdIxj/Ufa/h1G/jN2QWBwi5Lqyi5kRK73VB+GD6NPM7VGgQx8tlJMTZrRibnaK8q5bxyDTpaM4fOaSLg7IEQ3GDqRHOBLywQ5g+31AoIx/R2OpXzW4HnpHZycTBEHQcGD0FgTI8OHDdVzgvGOb7Za4eStY/eSHAVvDopvns2fP1m5ZTHDCjrolS5ZocVG7dm2dXZPQ5qtevTqyZMmiC7AyVtHHxwfHjh1DgQIF9DregvwEZRTSkPggbRqUwp9//mnPpU3Onj2rYwluWXwQR1D6tgtWKtX0BtOmPh7yO9Z9+4HOJJUU8AHNLFROGNz394j7tRtU9yU9kOmkssivXdLCo0z29Cs+yIu3Ae/UB3qusBuEKJr77sWSD4fbc4IgCEyeY79JJHTBuu029eBNAOWU4NmvPtd9fGDgQCuWlO7uzZs3x6hRo5A1a1YtOgwUHYTeKBwt+e6773QCoDff9L5kLyJABK+kTN6wqPoLaQUKJsYPkEWLFuksSqOr/U/PJwm2CKmTV924ylpfedqaT1dERmBI0HK8M+AJnD59a1+QD+V//vlHCw4+lOlew5GPwYMH44Uyt+ASl8bpWBxYc0a9LrZeBQu/sKvw8Y9PMI8gCBmFWy0DQjfsQnO/sefiB2uBXFXaw90GooswYXp3A11GfX1vmPLscMuWLZsudkvatWunX1eu9L6KxiJABK/E32XFlKQFtm/fjgEDBuiHRe/evbX/5cWLFzGu8njkCkri72CLkO+aWylFt1+w5tMTgeFXMS7fOt27w+OYUJhNa8yYMZj5SA0M2/caHvilG8YcH4tO/wxAvhkP4OWQOTota0Zmd2er4v6Lq4GZ0UuaZGiCfDNwpL4gCDfhx6jwRMKRh927d+ug8oRAAUIoXpz8/vvvugONCTQYq9irVy8diF6rlhXYxwLPJ06cQNGiRfU84QgJ40QOHvS+6sUiQASvZNvhUJQqVcqe816YRYeVlcdXmYTuhb/Gl19+iQ8//BD3B3e110gemE6UBQkfT6euNFnCLmF0xPc6QxFd2RIC3a5e2TUMb9VxabcuQ/FMoaiT5RJu9y432FSD1dD/7gBM3Aa8tMYKVGdxy+o/A0Msd+IMR4jOQSMIgmAReQsjIPSEYPKeX0LUM/VK/Kc3g9VvoPrxYuFiJwULFsTYsWP1qD5dsFh3LTAwUNerIsePH9cZstxjPfLly6czYnkbIkAEr2Td7sto3LixPeedmCKDw0u8ZmX4OvEn8Fsr4HOn2ZsM2KMgBTMDbYoC72235tMbOa+dwMjIn3TgH4XI5MmTdeD4gQMH7DU8w96go8FekVsjTbDxHqBiDuBiKPBlM2BzJ+C8et/P+0bskx1/XQJMEATBIvAWRstN0dmL6ufokBIyCZmKKOuc2UU9UbFiRT3ysWbNGi046HVBOOJCsmfPrl8N7vPegggQwSs5fTFMp0X1JlhQ6NNPP9XCg/6UHAodVWOWvVQRrh4WJ1IodbAtQkbWAL6L3R5P0+S9egTD9g7H6KNvoseal+H36RNo2rSpPvYGFgzkPHuLFixYgI3v9kG+DO5ilVCeqQgMrAZUymnNT21kJQV49l/gv4R7waU5mP1s/BagSgkZHhMEwcEt9Cfmzp1bv36tnq/L1fM1IVPmLAFRrlVO9u3bp18pKurWrauzYW3atEm7gpvPoxuWk5MnT+qREm9DBEhGIUsx+03aIDLSpTNAXL9+Xfs6Mo1dasI828wiUaFCBZ2BYs+ePZhY/R2Uzp+KPe1KhPirOziLP3Dqut2WjskTEI7m/gdQPuIIri39BBs2bNCV5jk60u/IZHRc+gwKTL0bQ6oD2dJBkcbU5v2GVra1uxYr8Z1Oa/S9tdUq2Jj7K2DWfh8UzZ3FXiIIgsBMVN7z8Js+fboOLncWkG7VqpV+ZfA5RUnOnDlx9OiNwr60o5jQpXDhwnaL9yACJKPQ9bA622knw0vFMkXw8ssv491339VDjK6/HsH4AZ1StKonb1oKn/79++tArrGVxqHxnib4qOFUdI/oAZ9k9rSKL09XBMbGP8V4moeFKidUPovFU0boHOcDz0xDsYDruqp4vXxAqWz2isIt07UkcPyqEuDeF7+YJNxRBHi9FnCsG/Blj9rYtm6VvUQQBAHw8SIr+cknn9SvzoxWJvOmoWTJknrEwyTxYWcpXcHKly+v570JESAZiXqTcKn400A27w/uvifnLG3oDy48BK0Ot0analfQPu8vGPh4Sz0qktyw2NDzzz+PYsWKYfz48bjjeMpV504QLYD7lZG4OgOlU83ub/XIvxI+DxPOvK1rdwjJw7aLlsDtYWV0THfUzKNuoUJAsLqe3tsShgc/XW0vEQRBAEJSwN6IL88995x+bdOmjX4ln3/+uX5t2LChfn300Uf16+jRo/UrPQTI008r28/LEAGSzsmfPz/mzZtnxSt8dxZT15bFyC2PYcS/zTFqVUsM+bMxnp1fB+/vfRjwz2r/lXdSvWgY+tf8C6/0bIpTp07ZrcnD6tWrMaTOUtTeUgeBX3t5QIESIawLciFtZC2+ZYqoy3TTOXtGSFY6lwC2eF/ylCTlh4NApyVA6SIFvDZYUxCE1CFTkPe4Zb7yyisICgpCoUKFUKdOHe2ZwfS6HTp0QJkyVsVjihTGe7BCOl9ZiJCjIp06ddLLvQkRIOkcXqhTp07FuHHjLHeVgQMxcuRIvD51GQa98wvGTF+OqbPXol6H5zDm75r2X3kvRXK5MK7VWox/sS22bdtmt8YfpqnjjTlixAh9Mzt9JZ3wpi6RNXlFTlKStQBw2Uq4ke4pmw3YmQECo70BxheFpuPEUEw9/NF/wB89yuDkiWN2qyAIgvdRvHhxbZswFS8D0Dm9//770WJkKTpo1/Ts2VMHsdOTY+vWrfZS70IESAYmU6ZM8LEDGTh8V6zh01h1yPt7ALNmAibcsRk/TXpAF+aJD3TbmjRpkh6u7F9QCbAyo/BGra91tXLjQ0mfSRa/Y25tZpTIlYbiUcvkB3ZkEKO8Sm5g1yV7Rkh2GFMzO51lWruixPqgtUBVdS3lDARaLwjFwE9/s5cKgiB4J6zxwbjUadOm4c8//0S/fv10NXQnrPvBjJ2rVq3S6etZGd0bEQEiRNGjRw/MWpfLnvNu6HI0tNl2HPu1j84MERvMl/3SSy+hc+fOOqYkWyarSzco7Ci61AzGP//8o/NnDxkyBN27d9e9CtMaz9DrpBWebwsMWIMMUcWAfvt7RYCkGJ83tVLUpqd0vD1WACevA3+eALpXDEK1Evl1vJcgCIKQMogAEaLgaEi+2laWhbRCzxp7UerICO1WZYrwOOFwJV2tRlaeilJ/lrZbDT74Y80BVKtWTcfJtGvXDmWWl0XVddWswoJpiEqFgaJZgJ/SabYiJ/yelzKIu5k3wB+JX5XA7bwU2JoO4kE+3gVkVff3Z02AV6sD27NXw0vF0467pSAIQnpABEgGJDIyUg/NffvttzeltWXK27RG61JH0TXbu+jTp492qeLQ41dffaVHNCgsJtb+GAVy3Jy+d/GJ2ihftoQueMhUdTV2320vSXt0n6b+yaOMxJLWfHrHW1IgZxTyBQHL2gMvrgYaLwTK/whcTYO1QU5cA1actNwVh64HBq4FGtaugcozbuTVFwRBEJIfESAZiL///lsHojMInTUu8l79W/sS7t+/314D8Pf3R2gaNCwq5TmHabd/jL65BqLthcdRbf8jGF1hHPplfw7ZlPHkiYO71qOSz5/aj/LixYsokDVtppG6qnZ761Hg1wF2gyAkAwXUfbT4TvUc6aCM9vzKkE9DgwYRLmDGbivgnFXe13UE3qwNvHV3RbQunHK1hQRBEAQLESDplODgYJw/f15PLMs/fPhwnQGK4oOB1nefuxdt/KfhrZ5F9EgIq3wz+HrNnBHYn4ZrSmQJBIrlAaoVA/ziuLofbezC7KV7ceirFnijnJUzOy3C78zA/IyEDICkLkevAs0K2jNpgG/2A4WyALXzWpm9yMrTwPBfd6HXl+tuKuYlCIIgJC8iQNIhjIdg6t3Zs2frac6cOTo39P0Br8P3q6zA58p8c0UAkaEI3DQIg4u9jr4lPkGLsLH48TmgYiF7Q+mcAD9gzP1Aj9vthjRM1aLAjL/smQyAn7qEWYxQSD2C0kicVIh61LFuzGY1cRSEaYX7rQROXwdG1nBh5EOtMHPmTHttQRAEJxkhtUvqIAIkHUI3qgEDBujKl09nega9s/RBgV8KAhe2AhEeqnqqtlyRB1AqcJc2yoW0x4ePAp+usGcyAMWyADsu2DNCihORhn6TP9sDPFXBqpPDDGrD1wODqwEdi1tC9rN5S9GgQQN7bUEQBCElEAGSDrl27RrwVU5rpEPIEPy2GaiVQQLQScHMwIEr9oyQ4qSVJADXIoBDwUBWf6BkNmu/OXJTLKu1fKy6b9rXKqOrCguCIAgpR5wCZNmyZejWrRuaNWuGZ555Jmpq3LixrpngzvLly1G2bFldGv7kyZN2q5CSsFQ/wqRQQkbiy3+BJ5upNy2s+fQOBcjxq/aMkOJcSyPub+9sA56uYInV0kqA0P0qWIkSZvAasg5oVRioX7OavbYgCIKQUsQpQJo0aYI2bdogJCQE48aNi5p69+6NWbNm2WtZ/PTTT3jggQfw8ccfo2nTpqhdu7YOgBZSFgmozHgcOgdUL27PZABYC+SEB29CIWVokB/4+kbyPK+EgefVclsjHzsvAuVzAD3KKjGiHo+P2PFS/A6rjlzGuXPndIfZmjVrdDKO119/HS+88IJO3CEIQkZGHIWSiziPLOMJsmbNql9z584dNVWvXt1ew4JF4Fht+uuvv0br1q11DYZ77rkHvXr1stcQUoqAgAD7nZAR+EQZU2UL2DMZhHLZgWMyApJqvFXXiqXY7KWFCZefBC6EWnEeHO349zRQSgmRk9eAFoWtEbScgcAZJWI/eW8Spt2RHz88WgNnJj+CFr/3xmsHRmJs7tXo27evvUVBEAQhKUm0tCtRooT9zuKPP/5A9uzZ0aLFDR+QoUOHYvfu3VZMgpBiZMmSxX4nZASWbAP6tLRnvJhS3wONFkSfmv4CdFhkTS1/tdra/n6jLaZp0DpgXRpOF53WYRzFojuBYUqEeBsc7Vh8DHi2IvDhf8BjK4AXbgPGbwHe32ElL/jlCPCfem1eCPhfY2BItUj0KXIS7QN2o1Sm6zrN876NK5F32xxg/hhrw4IgCEKSkWABsmjRIuzduxe5cuVCx44d7VboYm7lypWz5yyKFSumRcnGjRvtFiEluHJFonMzEiy0GOLlPvmHg4F8mYB/74o+LW8PLGxrTX+0s9oW3XGjLabpd7VOgcz2xoVUgTEV572kducCJShY2fy5VcDMvcDwGsCErVbdj84lgKf+AfZeBrqUVKKkIXCwK/BZUys7ljuXwoDX1U8WR00m1lMNC8cDv75tLRQEIYMhLljJRYKP7J49e6L8YufOnatfCX1nGzZUT3Y3cubMiW3bttlzQkqQLZuyDIQMQ5n8wD5lLHkz9/8BfJtBAuQzEuFekI53lbr2OaqhK5vXBbqVtiqfl8gKhEYAD5UBZjQGbstl1QSJjStKfAxaC/StBHQva42U/G/TJSz4biYuXrxoryUIQoZBPUuE5CHeAoS96osXL8bOnTsRHn5zdysfzuXLl7fnblCmTBls2bLFnouOqdTNKTTUS7rSBCGNUTIfsPeUPUO8zNDv/S/waDmgbHa7IYmgkSmkLnEZ9MkN4zu+2gcMqGpVNh+sxMPGc8ADy4CmBYGfDlmZryrksEY2lp4AVpwE/lCvdNNapl5ZH8QwTv1UvVYT2KYEDd3Lyqhrtk0RIOeJzZjStTr+97//2WsKgiAIt0K8BQizYO3btw9nzpzxKEB8fX09Bj9nzpzZ4/qnTp3C+PHjo6YdO3bYS4RbxeUSyywjcZsykI54aTDwmjPA7ktWj3JS4ytlblKdijktwz+l4cjLTweBZ5l+ugKw6yLQ+jegSBZLdJwNASZuA05eB+5eDLyqxARHROh+Fa4ejyxAmDsT4K9euymxsu6sJUjo1rfwCPC92jbdr+opcU9XsyZKzAwpegg7Jz+N0PFt7L0QBEEQEku8BUjevHl1ZW3W/9B1Jtzw8fHB1as3p6Xh6IYnl6ACBQpES+tbo0YNe4lwq1AsChmHCoWUAXbCniHKoPIW+q1UxlwyBchfkMs81Xm3vhV7kdJknwX0WAFk8bNE0Ff7gQdLA9cjgNfUT8mKDpaAaFwAeEi10z2LLlhLj1tuVnkCrbS8FBYL2gK/HrXiWe4uBvx9Cpisvpc7HEm5qrbv2rYEeFz9dH7Q2V4iCIIgJJQEx4AUKVIEefLkseduULBgwShXK8aImF74Q4cOibhIYcSdLWORRRlTgf7AuWA140Xi49M9QCNlAOZS+5ccZJNs06kO09mGKcP8nHrkpFRhSI5mPFIGeKaCetapn5mP/rPEx/TGwIiaQA3180QxMXwDUEWJjrxBwOB1ViIEugEWUvu86xIwY7clnkao9fKrdShQSqvlj5ez/pbt/Cz+Ld2xWDX9hcrAz4eBNza6MHL6HLxczRcj766GUaNG4ZNPPtEeAoIgpCNkpD3ZSLAA6dSpE2677TYtMDjqYWAA+r///ov33nsPDz74oC5IGBkZqQs8VasmlWZTkrp16+KnbXntOSEj0LuVmrwsUc+UHcDbde2ZZCAwwU8vITkYXVsJzfnAHYuALn/YjcnErH1ADiU866jH27AaQFUlGnYqMVE5p72CYvQmq8o5K6AzJW+kEikT1HXIDFgsTFg3H9BZvX/xNmtkZFQt4K5iwPYL1t8yPoSf0ayQmlfLuJwpfdsVtQQL64kwy9ZIJXberquESP6teO3IGLQ6/pMuzjt8+HCMGDECkyZNwsyZM3XsJF2OBUEQhBsk+iecVWOd3HnnnTh8+DCWLl2qU/LWrFkTn3/+uRYqVapUsdcSUoLOnTvjULHXsOqI+nUWMgTdrgK5A4EqPymDy25LbThC4Z+MIoE970Lq06ygMvQ7A1s6WaMIz6+yFyQxDCJncPj5ECW2KwFfKzHSXgkHxm7UmadExGKgyUIr0LySEiQsRsjRjnujl6zyCCvrdy1lCQtOzytxwjgTjoQwne/i41ZcCbNs1VcC5ibCQlBm3wK8sPFFvHFmMl7P9g+eeeYZNGnSRMdG/vjjjxg5ciRee+01zJ492/4jQRCEjEuizQOKDSesjM5AdFODomzZsnj55ZfRtm1b3S6kLM8//zyW+Q/Gwn3qV1VI39huV1MbWXUNxmy25lOTDWeBLP72TDLhGIAVvIQ3allCgQHgSQ1T4nJkglmpKDoY78FA9D5KjFAsMLtVkwLAw6WBGrmBrUqsdIqH+PBEZj/gzqLWCMnQ6kDPckAHJXaYFStOrl8Gti9G1n7ZUHpUGTT/rAWeXdUbIw++jlG+87Fy5Up7RUEQhIxLnMrgwIEDWLVqFc6ePat7bszE4WV35syZg+3bt6N79+6YMGECgoOD8fbbUsAptRg0aBAu3zYO726/G66cVe1WIV3hFvPRTxlji47aM6lI/zXAx7fbM8kEA4kfXQ5ckJAnr+KzJlYmqv+SuGwGRQcDwa8p4UG3q1p5rUxWh4KBCjmtEbd5SqSwEOGZkPiNfKQ0lwtWx5WlM+w5QRCEjEucAoQpdGvXrq0zYDlp1qyZFhxOKlasiP3796N58+bo27cv8ufPj8DAZIpAFeJFt27d0Kzb6+i3qBnmnr0XEa5k7pYWUg4PAefG5Sk1vZMYjByg9oNuLcnJj60sv/zK0R9DghfQurAVU5FUMPB712VgrxIe03YCHYury9+u4cHRj9sLWAHm2+613LKY7ar2zblSUp3xfx7G6N932XOCIAgZlzgFSLly5fDYY4/hpZdeQteuXaOm3r1749571dPejUyZMuGpp57C448/jhw5cujRkoEDB9pLhdSAApIjUjnrvIhHf6iFYxfEdyXNE0u2q6aFgJl77JlbYPN5oPyPyrhbCDRaADy23Kq3EBdMidpS7UNK8HAZq/aD4F1QfJS8Oft6omCdEcZ7cETl1HXWOQI2nrWWcaRlcDVgoRIor6rXd7YB2fyBPKzxEeevW8pyyZUJWTNn0h1zgiAIGZ1kfUQzZW/Pnj2RPXt8HGeF5CRLlix6ZGrclB8w/2B1u1VIk8SRave+ElYmn8SyVQmP51YCD/0J/NwK+KcD8O9dwBMVgIHrrMJuscEMQ98qEZISozB0ycmnjE3Bu0iqDGUcyWBsB7NeFQ6y6nowQJzXN6ugU2y0/NUKEv/2gCVSWhexYjiOplBa4Piy+VQIqhz+BXgh/uqcaeyd1deZVXL+/PnYtGmTpPwVBCFNk6wChBXOe/TogRdffNFuEVKb4sWLY+0VD1W2hHQDM/8cS4TxdeY60EzZR6x70LKw5c7CrEYGZjv6SQkSLuu5wm70ACtHD1Ya994ldkMywtoOjAkQvAvW4+iqhHLb3+2GRMAROLpZHbsGNMwPbOxkpd6l2x2DwxmQzhof9dUyJl/oVhroXwX4eCcw5T8rK9bcw0CEVZIq1WGsUgHW8L2kFFUvH6BfHuDzZ62FNr///ju2PpQDkTOewPvvv49XXnkFO3bswLfffqun119/XdfhYmzm9OnTMWDAAJw+nQql6AVBEG6RZBUgdP2ZOnWqjIB4EUwMwCr0QholhtGPVcoGaarEw4IjQCdl+E+qZy9IAJ2WAu8obTq/jTWKERMDlJHHHuZ3ttsNbnDkI1SJghPKcExu6PfP3naOuAjeA6uM7+tixWdwlCqhsJDgp7uB00oUMy1uUyV+nWT2B66EAzmVCIESGB82tITvZ3uAy6r98APAE+WB8VuAFr/qVVIdphCuntueIcFUWNO0GDn4dDGsWLFCuyw//Ntl9H5rBuqvGIGdO3fqwr6sscURD46I1J/WGJ1+uheDdg/HyHqZMHr0aEREWCp8/fr1eh3inipfEATBm0hWASJ4H5MnT0aXLsoyENIWFB6xuF59uRd4piLw/g5gohIfVZ2GTjxg2tRWhS1Xl/jwUSNg9gF7xgFFUHM17bgILG1nNyYzv9+p9menNXLzP4nv9SqYtpbZqxLKqI1AwSDgJSV2Wd/GnbnKxm5fFMiqhMjMZkqA/Ad0X25ddyWzAn4+wHOVgb87AMvbe0cxY7qMeUpNvekc8N4/RzHziabYv+ATXVRxYl31PXzO4+COTci07ju8Xminjq2kC1YP9T1ZkwQRYcj+21g8mWk9hg4dqhO/rF69WldkX7BgARo1UjepIAiClyICJIPRq1cvLFmSAr4xQtIQh/AwNCqgjHBlhM1vrQRAIgLAFx4BBlWzZ+KJv7Lq2MNNzoUCHRcDbZSIocE3ro7ln58S8CG2TIkdX7U/DFhmwHxSZmASEg/PA2tzJIQ9lywhzJEMjqS4w9EMxnwUzgLUyGOl4aUY/qGlastsreNtcJ891a357aialEB7u55V5JCuZN+0sFIK011rbxfgs8aRyLnzVwQ+kwk/FluuRRa/s6Ha6RUYd+FDvNczG5591nLpYjHgr7/+GsOGDcMvv/yChQsX6nZBEARvQQRIBqNw4cK4fv06zrtSKE2RkDjiKTwMzAbFbED151tpcBNKSETCBQOrUTNDFqfOS63gYPr+pxZjagPTG1txKr1iiVERUg5mraKQSAiM+aCureBBfJAdStR8scfKjNVMPcYe+cuqjv78Susa8JaYDyfrzri5Xyl+PAicVMdnYFVrhCZnoBXHYnQKBTWzeTnJG+jCxnuAWu4phkOuwG/7W9j8Vm58+OGHqFu3Lho0aIBHHnlEu9wyaJ2xJBcvXsQ///xj/5EgCELqIQIkA8KaLoP/vQchCTQMhGTGiI4ECA8nrI0wuyVw5yKrEnlCoMtKQnlIGUur77ayZHEEom0Re0EqUzAzEOSXuNgDIWnhqARjklgcML6wtgczWNWOwR3w71NAxZzAvsuW8KVQyaGM99LZlQhZBQR72XONgfBvbbWC5w38fhwderSs3XCrtLBe8gZewIj25/BASHfgz26oXLky6gT+jn79+uGHH37A4MGD8cUXX1gr21y5ckXHBgqCIKQkIkAyIOwR69+/P579vgSuqx97IZW5BdHhDoOyV7QHnvg7Yal4w72w1/hWoAgRN6zUp2YeJVI7WjFG8a2MzrouHNGI6Zpcr8Q1kyDw/E5tBOy+BEyoayVQ4CgcA9e9BQoN7u93SiA44z8YHP9yVXsmCSmaWx2DtupNpHqwH/gO+NxHKYwDOg37tEnDcX896BFwwlGRN998E2XLloW/fwr5SwqCINiIAMmgVKpUCbe16odjIYXtFiHFSULh4YS9wSvvBl5dZ/U+x6ceAkcM0hOshj1OGXlC6sMfGbpG8XqMD38p4cwq+hQWTjii9cpaYKcSMsWyWu5KTD5A10HGghCm5mVq5oNXrHmmlv7nlPU+NaAL1SVHJw9TRjPo/Lp6ZQxVirDrYywd4o9G5YBnhn0Gl8ulg9Z37dqlU+SzqDALCBsuXXI78IIgeA1vv/02SpYsCR8fHz0VLVpUZ8kzHD16FDVq1Iha7uvri7Zt2+LatRRIS5lARIBkYFq3bo0tpxyFHoTkx4iOZBAeTpialsUDn6wA3Mf0ujGkzDWkswEQ9FLGVjFlxD663G4QUpUOShBSQNBlisZ3TLCSOd2rWMfmdreC4W9ssgQFRxOYUernw1aA+7w2lvAgfL23hFWnZvgG6IxRDFhPLViThPtjGKwE1AElji6GAt8ftBtTgLZV1HHrC+wZex2ft/0WbzaYh65duyJg/QAEBgZiypQpOPXnUF1r5IknnsCcOXPsv7QICQnB/v2S61oQUhMWIWVtoLvuugs//vgjXnjhBRw7dgwdOnRAeLjle8p7efPmzbjtttt0AgrWflu8eLFO8e1tiADJwFStWhXbDsaje1y4dVJAdHiCcSGM09h23vKP9wQLpAWkVG9sCsLMQuwZb7IQuKS+o5C6sL7M/aWsyuUseNn6N+CeJUCD+UC2L9W5+tkqPsgYj0cpILPaf6ig+9a/qn1SfWtki+l3/7gTeLx89PglBnLTsO9i17G5T72+VsN6n9LMVwKJ7mQs4EmY3StA/eJ2UoKExUJTLVYlIgQ4rw7i5z7Y9sc0/D5zKPzX9MWH6lwsX74cs/u2wd69e7FqlfXAYHFECpOePXvqeUEQUgeKD0LXyfvuuw/vvvsuHnroIVy4cAFLly7Vy0ySiQ0bNqBdu3Y6Gx7xxkx4IkAyMOz5Ck1vzv/eRAqNdsSHTxpbriD0xXeHbTQM0yMsmsjYANYnWSF12VIdZmvjyNxf7YHf2gKTGwCrlEDuqQQHRcenTYA3agFVHAOzdMX6YIcVE/LmJisF7Ru1AX8Pv14cXcniB/SrbG3n6Qr2ghSGoxxrzgBdHfdVuRxWuuwXlF1//JrVOZDa1FICbdlgYNcJYMF3U1Fh7YfAwQ06ne+yZcvwxx9/6HjBffv2oVWrVvZfxc3Vq1cRGSlZIAQhKaH7JPn555/1K2GiCcJCpU7oekX8/Cz/avO33oQIkIyOTzpz/vcGvER0uPOZMu6+P3CzCwx7all/IL1SL59l9I7eDPRZaaV4FVIfCghWLyd5M1mB5074c6lr26jrk4KDWaQ4ovB50xt/585X+27Eg6QmTBE8uLo9Y8Og+bXKRhii2lnfhHU+vAEmIvlli9q3RufwPG2ZZdNw4pkimPPZR7qeyIOt6moXLBo9rLo+cuRIDBw4UIuSy5cvWxtxMGHCBLzxxhvalUsQhKRj0aJFeOaZZ/DYY4/p+dDQUJ12m9SsaeXAr11bPSwVd9xxh44N6dGjh55v0cJOledFiADJ4LjKWBencIt40WhHbNBlhRXDfz8G9FPGOAsI5lbGnykomF5hBqJf2wJVcylBMg8Yo8SIkPLQDenZf4EpSlgYGA+x4ZwyyB1FBDlCMGANUFmdLxbwm7gVeKycVRmdGbBiYpsy8jnKkNpcVSKf+8mYFQopBsV/qUQJR+RmqVdnSl5vINAtPrVc4GWs7JJdi42c+YvgnXfeQe7cuXVhQ7YFBQXhwQcf1PNOzp49q4NdH374Yb2+IGRkDh8+rF8HH034tOVymBb5ThjPMXXqVB1cfuTIEZQrVw4nT57U9xtjPsj999+vs9px9PL222/H7t27kTVrVnTu3Fkv9yZEgGRgOCR34kQCcrUKN5MGRIcTjnTsvwxMUAZd44JAl6WWaxJrFWQE+lQC1nW0itWxaOMSJcSE5IeZqBgQ/twqoGIOa6Ri0For6HzkRiB/kDo3FS1jfcZuJTbUutfCrcr2zHY1unb8qpxzZITuT6kJRVYJO37lZfUdKaToAhiqREk+9T0pQpracSHeQNDfN4L4o3FUPSQe90XX7eMw9LYQvJdDPSzmval9zXPjqs6sY9w8DBQd9EFnT+1zzz3nlZl3BCGlMO5PP1/ywbRzCZsY23b+/Hn99+6MGzcOpUqV0iLkpZdewqxZs+wl6pnz8ss6IL1Pnz460x1HQljnZ8CAAfYa3oOPMkK9wjGMgTTffPONDoJr0qSJ3SokJ/whCVvUCXdWSuVf7LRGGhIc8YGV07dcAO7wkkKCKcUVZeA++pcyfpVhO62R3SgkOS8q0bFHiV5mJmMmrDVnrcDsreqaY7Yrqo4VSqC0LmyNhjBVLQUHa9oklF3K+GemrS333qgonpKEqe/3wmpgfB0rVuUB+1nBUZldF4HbclmB6EfUMqbjpRDed3/iCoFGI7HeFWr/eE7aL1Ji/E67LRbOhajf6i3F0DHnKVwu3RTF7+yJ7t2748CBA/r3m4KDwbE0eIYMGaILID7wwAP2XwtC2oUG/UcffYRDhw7pkYj4sGLFCjRt2hQHu97olIgv1ecH4K4nB2Ds2LF2iwWLiY4fP16XUpg7dy7Kly9vL4EORmcnAMWJyVpHEz979ux61MSTy2RqIiMgGZglS5bgjooiPuJNGhvtiC+Fs2Q88UFYP+LHVjfcY4SkgckOvlW/fQy2HrJOHecAy8j98RCwXRnhL1YGFtMFsBIwpSHwoRJ/BYMsI71abmBWs8SJD8Kq6LXyAtN32w0pBDPJvb/DSv3bV30vuvwxBe/rNYHuZa3aJiWzATnVseB3ZDD+grbA3i5JID4Si/0sW33aikmJD6xrUibsCNadjtQFDSk+2As7efJk9Ns7BgOPvI29U/rpDFqVsoZo44uYFKGCICQexmRRfHz88cfYsWNHlPjYuHGjvh9NDR/jjkUoPCpUqKDjRbwNESAZGPoJ0r9aiIN0KjwEi4XKEPzxgJUWdsERu1FINOz1X6QEBo1VGuI0sDuXBJ6tCDyiDO++SpgwAJ1ugCOUwd79L6CQEsERSqT0r6J+lG7xmTS2NvCZEiBJWWeDIxXusI2Zrl5T32GqEhsUXnS/YhFFio9n1Pdldrkh1az3dP/jZpiZi9mxKuf0nMkrwSRm9MPxPFt+CqijRFt8GVYDmFQ3HP6BgXqeqUHHX5mGbOGXkTXyKrqE/Y3jn72CiqVL6t7aGTNmaA8HkyZUEITEwdofpUuXjgo0N7CmmzMzlrtr/alTp7wyK50IkAzKxYsXkSePF6SL8XZEeKR7+BDkSMhXzSwBUnuuVeROSBwfNQIm1lPioiYwXBmrr9eyxAfjHiopo5tFMmm4Mxubn3rP4PLPmwAPKXESG3RvYgwJA7tjg/VDWJyQgeuXHVXIEwLrlIQ4ssU99Y8Vq0KxwVcWRWQig6NXre9YWxnwdK+iIc8RtfOh1rzhxduU0FXXFmNfUh23Z9pKJUDuLmbPxAMKrNxKe/jkLKznc2/8Fj6h0WM98gZGIv/W2bjvxDf4YPwoVKtWDdOmTbOXCoKQGFgglK5VdevW1Vmt1qxZoyujnzt3Tgebsyp6jhw5sGnTpqgRDxYqZHV0Vk/3NkSAZFC2bNmifxSEGOCPtIiPDEXBzJZL0D93ATN2WUYo3Wpiq9wt3AwDwVkQMCYGVgU+UMeZhSJZJJDuf/EZ9fhYnZNHywLP/Gs3xAINZAatn45DrHAUg0JinhKckY5RDv4diyKy7T11DXQqroSHElTMImcMcAoPVjlnVfYv9gD3qfeMkfhUvX9ZfUcnHAViXZJNneyG1MLxTNt4DnhrC7BevdINM6FcWDMf5x72wdFgF/a7efIOVj8tPFcBkaG4o2oxHZD+/vvv20sFQUgM2bJlQ5cuXXScFd2x6tevr0cgAwICdL0eBr0zKD0iIkKvywD0YsWs3gVmr/M2RIBkULQA2d/dnhOiIcIjQxPkB/zc2nLNYqD6XYut6t3MZPS1Fdcn3AIN8gO18iQsSJyCgHVC9l4G/joJzNwbXTC4w0U8d9+o8+VpNQoFpsNlKup7lLjIpQTFK2tvZIOrmlsJnX+Al9YALQpZRQT7qnUZu8IUusbgZvrq3qqd1dtZr2STEi2M++AojydY7yTVcHuudVPzOy8Bk5QQTAy3Z7+kXc8oJhl744kOtH1yFtJB6fRPl+KEgpB4WF+HyR3oisXK5m3atNHVzhcsWKBT7ZLhw4drt0fGgTBLXb169fDLL7/oeC1vQ7JgZVBGjBiB18uMsueEKER8CDFAY7PJQuDlasD93jeana5hcDerpbPA332MJ/nXSifNwO7sAZZI6F7Gcr8idyvRSDcoVlT/76JVwJDB3xQGzLTFmiOt1N9cViKFKYIZRM4REwa/0w2vkRJJjN/gyMXas1ZQ/YS61kgN4zx+OQo8Vxn4QgmhELUNBtifuAaMrZMKNT7iEwPi4blGd7BJ2ywht/4euzEZCPXPjMEHSqL0PX1w/PhxNGrUCB07drSXCkLawFuyYKUnZAREEAh/oEV8CLHAgOF3GwDjNks19ZSErkIUBhz16KeMfoqK5e2t0QSKgi+bWuKQouTR5cBtcyyh8HcH4OPbgT/Vur0rWpXIGQheX4mLk0osMM6HwoNB4XSPoisYjXLGcRy+qs7zFuDV9cBOJWDoLmbcxD78z4ppYbHEt7cCi09YxsU79b2vwKAmhucaM3GtVTogNne5pCAw/BomFfsPz214AWNqu3SGLEEQBBEgGRAOejE1m2AjwkOIJw2V8TqsOlDrZ8swFpIfxmfUyGPFXtBVyrBcCQwGpTO1LzMzfdnMcuu6pwQwt7W1DmEbXaMYkP7yGiUkVcObtYGh6jy2V4KBIyiEblbTG1sC5QUldBjjMa4O0KPsDXcxun+xXgnFyHglUFbdDXzbHJimhA5HYdIi8Ym/SRLobLFgHIpd3KEDYwVByNiIAMmAsGgUC9VkeGTUQ0gE95YEfr8DGLxOGbtL4s7KJNwaDBTn6AcDwJ2wejdHQoavtwrp0T1u1Wk77sCN55WgmNPKytDlabmBo1xMj5vJKmB8EyYGhNXan6oAZI5hPa8hjucb3dNYmyQlqZEb2LBhgz0nCEJGRQRIBkQyYClEeAi3ADNm/doWeLU6cMfvdqOQLKw9Y7lFeSrYxzojE+pZ7lWbOwF3Fwc+2GEvdCMpCv5xtIAihUHodAXzCmJ6lsXjGTdxG/DcjZplKcLS7UdQpUoVe04QhIyKCJAMyPbt23Hblpb2XAZExIeQRNAlq3URYMp/doOQ5NBFKjbxsOU80Mq4RdW1XLbYs5/UHAm24k4YhB5T1qdUg88081xzvo+DrerYtUxB1zEG/EdcOI59+/ZJdXRByOCIAMmAXLt2DZl9LttzGQwRH0ISQ6OXVb1ZM+TPE0CD+UCer6zCc8lOYqpgpzEY/0FD2RPByoalCxYrixMKFWawGrjWWpaUvLMdeLA0MOeQlbrXK0nA842ZxUpnt2dSgENKwL2l7pOzxw4j8vuhOquQIAgZFxEgQsZBxIeQDPAhursLMFkZqI+tsLIu3VEUOGcVok0+jPhI5yKEwd2TY3CrCo0ESmSLnuKSAeisQu6sZH6rsD5I4wJWbMilMCUwU7OeRxLA+ias2M7q/ynFs/9YiQQm1QfaXFuJGv6nEhSMzsJrH3/8sT0nCEJaRwRIBiMkJASZMqXxX8/EIOJDSEa6/gH0rwIcuN8qZPhJY+BDZTR/f9BeIblJxyKEbm4M/G60wG5wwIrkLCqYw5EdK1uAlb0qKUUC3bw6lbBc7fpWshvTKBQeq08DXzS1G1II1k5h0UPjTndn6axYsmSJNRMH3333HXr06IEsWRJRsl0QBK9EBEgGY8eOHRkvAFDEh5BMsAf+seWW0es0TLP5W+lgH1DXHtdJcjwJjnQsQmar70aB5wkatAfsyuTJBWuEfLzTel8os/WaVmF1eNYASWn2K3HuzC7mf2ZvvONA1o/rgRcKHUb3JT2AUfWxc+dOXfF5/PjxGD16NKZPn46NGzciIiIJh70EQUhWRIBkMJgBq/qJl+y5DICIDyEZ2HtZ2fu/WlOTgsBMt97kq8qumrUXaKcMV1bfTjHSsQh5IIbM4YzBaanOQ3LWZamXD5i+2wp2T+swTolV3lOaUtmsV5eaRm4EPly4Cndl2mc1Kuhi1bdvX9x99912i00vH4yrEYoBRoDuX4OlPSvhvk2jMei/wRi2dzju+O1J/PdyQwzsWA+fffYZgoOD7ZUFQfBWRIBkMJh9pFRQSvmFpDIiPoRkgMZT97+Ad+oB/3Sw6kE4OXoVaLwQyOwPjKljNyYlcYmMdCxCPMGA8CV3ArXmAkEz7cZk4Fo66VynaxrdsFKL19X9c39Jq4p96NyxGPBAG/Tv3x9nzpzBB9emoonPDVFC8UE4injaUW/nCXXPzXckeSieFXiweAgmFtyAhr/0xriHm2PYsGGYNGmSZNsSBC9FBEgGIzIyEj7IAMPUIj6EZOLkNasWBAN5390OXLHtmwuhwJN/A52XAl83t2JBauaxlqU4GUyEMFDd1RNYfIfVw57UsO7HMSUsWY8kLUNvwG0XUq+AIjPFsfp81dxWZfo3NkRgdNASvHPhXXSZfz98XJE4sHsHQh/zwYiaPjrjGKvXv7lJ3VP7LfEyWr0ftwUIi8G1sVKW63gjzzqMPj4eHa8sxYABAzBlyhTMnz8fLlZjFwTBKxABkoGg+AgISOGyt6mBiA8hGWE1bVbgXtDGyrR07xKg4Xzg/j+sQOVVd1spW/skR7ByQoRFBhMhhO5wdoxzkkJjd0+XpClmmFpQRNWdCwysZgmA1IDivUF+6z1rtdxbMroY+nwP0K008NoGK06FWbPerK2ERy2rmv2ImsCwGmq5mt5QbbESGY7y+xdg4oX30HTTu/D398eLL75oLxQEIbURAZKBoPtVmTKpEH2Ykoj4EFIIVuEepIy5xXcCK5Xo4GtHuz7E5nPAQ8qQSnUyoAhJDlh4kEUI0yocPWCmtnlKNKfWdckRQmcQOt3AStrpkyNcVt0cjor8e8oSHxVzAvXzRf+bxMDRymqhu9Hu2/bofm0RBg0ahIsXPVeqnDBhAr744gvs3r3bbhEEIbkQAZKBYAB6tWrKYkqviPgQvICxW4B7S9gzSUlixYSIkAwNDXu6La3uaI0opBYM4n+iPDBmMzBig5W5rGQ2YIHavwFrLPGRL0iJhdxA9WQaoakXtgODj0/GmHuq4ptvvsHVq1d1+/Hjx+Hqmxulfx+ORROew/CenXDkyBEsWLBAx5LMmzdPrycIQtIhAiQD8d9//6HSjnvsuXSGiA/BS5hz0BoZ8SpEhGRYTNxKav7YM/KCQeSz9gH3lVT74mMF9VMYsWo95787YI2SmFHE5CK3XwjGlzmCYl88hP+zdxbgTWRdGP6AFgoUKMXd3d3d3RZdfGFxd3d3hwUWd3f34j/u7m4FCpS2wH/PzM0SSiWeSXrefWaTe2fahmRy53xzbEaxqEquyb+VE6L3YW/Ed/2KirE+4M29axhXLglG/1UZrofnYsqUKZg9e7ZFE9o/fPiAWbNmYdWqVdizZ49SRpgaM/r7CyXGMGEAFiBhCFrYXL+IVd7ZYPHBaIR/bwFF48mBJbGEgGAREiaJFxkoGV89N+0FeTsyxFC7yNMjhUWRKKFKcVRemcpWrxfCvVU69XhbQPlCPTKr+SX9sgLPvwBfv6teolIJ1ZA7Kr+87dpL7E2yD4UvTUe0aNGUSILQoDLA7969U7bnz5/j4sWLShL8hAkTFI9K165dFUGTd2d7ZNv8N6Ku7IBHjx5h586dGDt2LIYOHYohQ4Zg0KBBOH36tPytDONchPuhkbIQ9evXV1yiR44cQeHCheUsY0loURuYbJAcOQksPhgNQcnoXhVVA8uiWFo88PcmTFF1HzAjv1qu1h5QNatbH4BZ14F1JYALb4HbH9UEc+K22JdQGP6UV6U1quwFmqQBaiQFGnmFR4SE6ZG6VB18/fpVqaoVM2ZMVKhQAf/++y+iRo2qiBSCkt7pefjw4RE3blwkTJgQ6db9hWifnwsl9lI5JjSoZuVq5MaZ2MXQp08feHraq6we07ZtW8Vj9fDhQyRJYpibzsvLC0WKFMGD2kBSI797Wbe6olKLbhg1apSccT7YAxJG+PLlCyJHdvAWvoFhI4rREBTLntHDAcQHwd6QMMV7P/uJD+KuEBt3hMhIIC5BFHZ11wcok1DuFKSOrk3xQawS35Xe/1MroC0v8h1LUl3FoPuD0f/RKIx6PhptL/bCnr+y4sH6yah/ZYTSHJG2bpe74+/jrdDiaEtU3VANuWfkQbTnFw0WH0R4/EA9nMaA5xPQr2pO3Lt3T+5hGMeHBUgY4erVq8iYMaMcMQxjaSi5dmp+OXAEWISECd4Gqj5lD+K5AaffACdeAXnjAJ4RxekXX+7UONRYNJXq1PgFnWBydwW6ZlLDtw4+V+csTXSXH5iS6gHW1kmJMRVT4eVLw0UMw2gVFiBhBEpwc6oKWOz9YDQEGVYJIwtjRKN3cYOFRYjTM+Oa9RO7Q6NOCiB9DKBIPDWvoosw2B0B6nXY4BAws4A6DglKoK+dXA6sQERhrVHOSguPu1hcNREG/FEIr16JhYdhHBQWIGEEiltMesRJPCAsPhiN0fsMMN1a3g8+3xkz2PgQaGPD5O7AULNO6mZOj6uF4C2VQO5wAP7Yr4qloDwg+tANCEpaj+smJ6wI/Z3uGQLQw+0YZtRIj3/++ee/csIM40iwAAlLBHySTxiGsRTUUM0tglptyCFhL4jTUm632tTP4nlJBkKld6sLIz7gBzAql2N9R3r8T02Mp/cvNNoeBxYWkQMbEd0VGJzmLfK9bIVxLdNgzJgxSq4nwzgKLEAYhmHMoOtpYLQwrqyKtb0gLEKcDvLKZfUEutkx3IlK28ZxAyokUrvJOwqdT6mNEQ3xalbYA7RJr+a12Bzxvc2WBBhU9in+jNgbg5ukw6ZNm+ROhtE2LEDCAFSHPH58B8n4Cw0OR2E0hE8A8EwYWdltUR2Tz33GAHy/qV6HZ5+BcbnlpJ0g8fHmq/1zUIyh9XH1cbYBeR+TrqrhVy3Tygk7klisQWMqPULk853Rs2dPTlRnNA8LkDAANU5yqgR0htEIFNvex1m+WuwFcQqKbFd7ViyycUhQUMSPDGwrLQcOwF9HgWiuwOS8ciIUtjxSyxsXEu+5zQnm+1o2+X0MyDD3v6aH27Ztk3sYRluwAAkDKALkXkM5cmD4DjCjIahCzrk3Nr67y6FYTAjsfgpkjwU0SS0nmGCZeV3tvj7qEtDUC8i7Vc35MMZr5CHECiXWU5nhq95yUgNEC++NMRnHYnjp60peyMKFC+UehtEOLEDCAO/fv0eM7w/liGEYSzDsPFDPgARVhrEV064C/bPKARMsjY4Ax1+p4VOUu9EuvXheWXync8gDDKRCYqCx+F3UWPH1VzlpCwy9UfBgHf5AN3z79g379++XkwyjDViAhBl+yEcHhb0fjMagzudd7FHZmr0gTDB4+wPJ3OWACZKOJ9WO7EuKAGNzA63Sqb1JTDGGmqcFrr0HqiYBisaTk1rj00P85fo3Lm8diKVLl8pJhrE/LECcHLrzESGCndvgMoyTMeeGY/UzMBoWIQ6H1wsgJYuPEPn3FvDCVxUeloCurFTda8ld4JGtqtwb+91MXhj48R0dsx1Fknvd0atXL3h7ayhejAmzsABxcm7fvo3UqR08IJi9H4zGWHjb+HANi8LfCSYQE68AfTj8KkQmiPdoVTE5sBBrSwBJowBV9gEntdaYnMSH3mOxpC/QJ9UUjOxSFaNHj1byQxnGXrAAcXK4AhbDWBaqfJM5pv2au/0Hh2Ixerz1A9LHkAMmSKgql6VJ4a4WpDhcHmgjS/haDWO+kzrxoUOOPSJ9xdjiR/C350hcXtkEzZo1w9mzZ5V9DGNLWIA4OdevX0f684XkyAHhO72MxhhzCZhkYJlOh4dFiMPww8HT/KwNCbTvVnqPssQE9j8TX5cEwKLbctLSmCM+gsAz0kfUT3sO/5ZYjmXTuuHt27dyD6Nl5s+fj+zZsyN69OhwcXFBunTpcPnyZblXhSJfMmfOrOx3d3dHu3bt4OcnvgAagwWIk+Pv7w/X7x/lyMFg8cFojDNvgHiRAXcXOWFv+DvCCM4L29EzkhwwQdL1lPUqhFFOCTUlHJsL+OemnNQiQQiTcD/8MLDIJQwdOlTJGWW0y759+9CiRQtkyJABEydORN26dXHz5k2ULFkS37+THw749OkTChcujCtXrqBq1aro1KkTZs6cqckO+SxAnBxOQGcYy9H7DDA1nxxoBQ7FCtNQN/464hzoy/kfwXL6NXDNGyiVUE5YGLohESMicPODGpJ14LncYSks6f0IYn+MCG/wd4p16Natm3L3nNEm3bt3Vx7/+ecfRYgsW7YMNWvWxKtXr3DwoHohmDNnDl68eIEuXbpg/fr1iBIlijLPAoSxKeRSJTedQ8J3dhmN8cBHfUykrufagkVImMTbT+18vqKYWkqW+R0SAy2PAfvKywkrQWGZnU8Bw3ICIy/KSVtjQOhVcGT0eIye6RYpxi3dPWe0x7t375THNWvWKI9EtmzZlMfnz1XVu3z5cuVxyJAhymO+fOodM8r10RosQJyYM2fOIG/esBKszjDWpYswLozpkmxzWLSHGSjYgozqwkJ8LBA2Z65Y6jzzOy2PAicqWT9sMlU09dFffDgWzccxVPwbIz6COTZhFG+MyTINcwe0w8ePDhq67cTs2bNHCbtq0qSJMqaQublz5yrPM2ZUm1JR3m+CBAlw4MABRXxQF/wTJ06gVKlSyn4twQLEQfkhVrh79+4prjZd7F9gSIBkv1pUjhiGMRUKc3npC2T3lBNahUSINYQIixtNMfqialBfru4A56Qd2fQIKBQXcLNRJPLEPEDTI0ACe3hJ73vJJwYQwrHhvvuilec9jBs3Ts4wpqLzSlDhEmO3S6/98fDhQ+XndaRJkwYrV65UQuvJG0KJ5o8fP0bFihWVxHSyBykHxMfHB9WqVcONGzeUMC16/vnzZ/lbtAMLEI1z7NgxpXHQoEGD0LdvX6xatQrnzp1D165dlYQkivGjfUHx5csXRHHlpDKGMZfOJ4FejlTN2pKCgcWH5tj3DBiRUw6YIOnxP6DnaWBOQTlhA6g89+uvwLeg7wk6DBm+PUSWxzsV+4Ixna9fxckgmHcLGHoxnFEb8eyZ+KIHAeV5xI8fX/F2kDdk69atyrzu75H3isK0qOFk//79FWFCNqPWYAGiYUhArFu3DmPGjFHi+Ubm3Yiop5vi4cKcGJR2Mlq4tkSbvA/+iwvUh05E+nmGYcyDbIkr3kCVJOrYYbCEcGDxoUm+fAOiaKUSmwbZ/lhNPL9R03beDx2HKwBP7XXpNcQLYqCnpPaP03i7ov8v+QaMcSRLlkx5vDUW+DT3h1FblqSu/+Vv6DNq1Ci0bt0acePGxenTp5UQq3DhVMGizx9//KE80g1qNzc3bN++XRlrCRYgGmbDhg2oVasWsEicXLS9v4bKWXxRLSfgoXPxXhmPRBEf/lbh4MGDB0ocoEPCRg+jIQaeAxqmkgNHw5zvEn8PNUmtA0DSqHLABMnld0DFRHJgY6jZIeWABFjKC2Ls99CYUKxQaOF+DeFX91CM3oCAADnL2Ivjx48rkTB0U/rRo0fInVtNSrxz547SckEnROLEiaM8EtQLxMPD479wMC3BAkQDkLeCcjr0efLkidJcpuCtUJoI/viGPtm2IGBvdfSrGg5D/3DDgIaplQWjjUdfeRDDMKay+wnQLr0cOCJkwBhrxLD40CQldgKlEgAri8kJJkjqpwS2PpYDG0O648YHoO0JdWwXghMhhoiTQN/9Wu4PUOf2NCWEh8K/GftBN6XJq0KJ6PoULFgQmzdvRsKECRVvB206KEf4w4cPisdEa7AAsSPnz59X6jpTA6AOHTooYVbkLqPx7NmzMSDVeHlk6NQSQnhELWBgla8YVuYOFhRfCLfwvnIvwzCmMO0aUM5Od1ItjqGigsWHJvETli3lF7R1ZDFsI5JEBTJ4AOk3yAkb0ut/wIBswOcANfbfGUj1/RmmBCzG6cVjsXjxYjnL2BoKh6PoluTJk6NGjRq4f/8+li5dipcvXyqlkyk5PWfOnIp35NChQ8rPzJs3T0lAL15ce7XUw/0IfOvdClA/Ck/PkEt11K9fX8nuP3LkiNLF0Vkg9UlNYkh9Usm0o0ePKv9G8npQ2bTa3zvCJeC1PJpRYAOI0Qj5tgLHKzvZnZqQrkP83dMs1fcDf6cFKiaWE0yokBeibALx3qmh+DYhr1gzTok1gwRIsR3A6SpyhzmYajvql9s1NDQrpDUgYhRMcymPgs37IleuXHIybNC2bVvMmjVLqUyVJIlhCYFeXl4oUqQIHkwAkhpZKjvrQFdUatBNiWbRkS5dOkV8+Pr64vDhw3JWXJ/Ch8ebN2+UUCsKx0qdOrUyT3YniZNo0aLh7t27iB1bW82CbHJdPXnypHwWNiBNN336dPTr1w+jR49WEsnJszFy5EgljrJnwiEYlno46vs1YPHBMBplzX0gh7hoOJ2bODgDg8WHZvn3FhApAosPY8kWEzjzVg5swNhLQuwkVZ83Owr0s3d3egvmgyj4fUZ7v634d0gnTZZ1dXb69OmDAQMGKN4NajhI3o48efJg7dq1ivggUqVKpYTKFSpUCBEjRkSFChVw6dIlzYkPwqhr64ULF5TeErpt7969cs+vXL16FWfPnlWMbT8/P5w6dUrucX4o0Yda4BctWhQjMs9E30T90DZqOwxNNQwDkw1CqcelETECJ3MxjNaZeAWY7Kx9PEls6AsOFh+aYtU9oIUwYBfcBrqfBpbcAZYVkTsZg/F6CVSyoWijvJO+UnTc/WBbz0uIWML7IQkX4IdB0U6iVeXCuH1bnKCMzWjatOl/EUIUNUR2ONnXFI6lD/UEIe8LhWJR9StdNS6tYZQAobJeZFy3adMGLVq0wPz58+UeFapZTGprxYoV2L17N8qXL4/hw4djypQp8gjnhkTXpEmTFE9H1nPZAT9vuYdhGEfi8AsgubvtS3janMBChLE71HF/hRAgzdMAjz+pFa8OlAdcnM4VZ31uCxGQ/2dBIKujH89OHitNtAOxtBdEEDdiAOYnu4jtI9soyel0Z556UVAlJoYxFIOXNGpsQrFsVO6VGuCRi4eEhj5UHmzq1KkYNmwYevfurWTs0/O0adPKI5wT8vRQyBUpTgq5irKGaiRaPbWGYRgrQaV3p/1egp1hrAYZq5X2AtFdgY0lgYJx1WTmjhnV/YxxkIijEEpbkiYa4PVCfU7CZ/0D9bkzEhHf0PHHXkx8NwkjfRch1pOTGDhwIJYsWSKPYJiQMViAULY9JbbEjBlTSWgJivfv3yut4nXQceQFoQQZZ4MEGdVipupVJLzKlCmDjnEGIdxivk3FMI7MVW/A3QWI/bOSIcNYlde+QL4twF/i8jkkh5xkzGLyFWCs2ibBZrRKB8y5qT6vkAg4FHQja6cjnPczFDgxHKM+/qNUYtq/f7/cwzDBY7C1TBn0lH0fEhSL9unTJzlS+euvv3Djxg05ch7Gjx+PBg0aYNq0aRg7dizSnUjPIVcM4wR0PQ1MYe8HYyOOvQRK7wYWFQFqajNU2yGhhoDHxXtrS/LFAR74qM8LxAWuvFefhxk+vYXb4pYY0rG5nGCY4DHKA0JlZCkJhhJeypUrp5T90qdYsWKoWbPmLyKkatWq6Ny5sxw5B1RW+OnTp0iyP+nPLuUMwzg8L76o/RZSBe3kZRiLQn1mev4P8KoIZFSL2DAWYkUxoId4b22dhxFemAO0hky4ApSILycdATNywSjcrYwQ0YW2A4cffUaBVPFw4oQ9OzEyjoDBAoQSrBctWqTkOFBuR/r06ZVKT/rt+SdPngxvb28lS3/ChAmKEKEyYHnzOk8pGerjQY0CJ+blZjwM42xQ34BROeWAYaxI4yPAmTeq+KCQP8ayRBHvafPUQuCdlhM2gsrwthPryMlXQIOUctJJaXUcKLBNnMevhQgpKuwjcS5T5cDRcc7h9NjmStEiygemjRLVAxcuYsI2BgsQqm5ASefx46uSnipbubi4YOHChcqYoPyQ48ePKx6PVatWKQKFSvXmz59fHvETas5Xp06d/zYy7LUMdZ+kXI/Hjx9jcs7piBbRT+5hGMYZ8P0GvKRYfBtWzWHCHt7i0lFwu5pkvtB5eu5qEkrgJ5FnSzqLv3nxLTA0B9DM8gWoNAF5eAqLc5j6rByvBIzPEyhn7ps/OsS4hknekzH6xRhlG/V8NFLc2qg082MYwmABQk1P4sT59cpMZXm3bRPyV0J9QijhvEmTJkpFqGrVqik5IEE1W6fftXr16v82apqiNaiL+c6dOxXlvmXLFvRNNQV1fesBP4SlwjCMU9H5FNCJKw4xVuT0a6D4TmBGPqB1OjnJWBV71KMskQC4+h7wjCTEyDs5aQ7WLpVtxO8n8ZFnCzAkO9A2vZw0kJIvtuLduhFKhAxFyxC3bt1SktbXrFmj2I36IfwUYUMtHejmL0XfUHNnuul95coVLvnrBBgsQIIia9asSuM9HfoxfxR6RSXZChYsqPQCcTQuX76Mbt26IVKkSBiZYQLaR+sAdxfu/GkTisuNYWwExYlfeAv8wUnAjJWYeV3t8XG4vO3Lw4ZlIsicDFsSMyLgI+zjP5IDK+/JSXPRSL8eqi5WQ6yTpRLKCSPpm+QJ6p7sjgXlY2FosXhK1EzEOfWQZVV9fBlfGVOqZ1Bu+g4ePFgRHSQ0Rjwbhd43+mDE05EovL0lrg6viXHjxmHIkCHo3r27Ugzo3TtLKD3GlhgsQKibIrWA14eS0slLoINOlsDQSfThwwc5chwoxGzixIko8bAkwv1gpW0XWIQwNmL0RXFRTSoHDGNh6gjjsdcZ1RAmD0j2zcBltpdsQlQXtbiELaEmhF++ATXFmkJeL4tBIsTSQsTI37fuATAwuxyYSOKoQoxn+I6BKV+i8YEmKBzlFdJH+4YyMd+jb+JHSrjW4AdD0P/OAFRaWxn6ZX5SRw1Abbeb6HurHwbdH4zx76ag5sMFir22bt06eRTjCBgsQEht7tmzR45ULl68iIQJf8pgyo8IHG4VOXJkxIrlWLd7Xr9+jWzZsnFPDy3A3hDGBmx+CPTMIgcMYyE++AGJVgP7ngk7rzxwqjJwtiqwq4wwwE4D5XYDG4VBR0Zqxg1ACSFO6h2SP8xYBBJ9MSPJgY2gZpIvheihRPiP1kgXtZQIMfL30LlK3jtNWUbfA5Do9TkMezICbw4u+81OZbSLwedR8eLFlcZ7OkhorF27FpUrixVVj127dslnKg8fPoSrq/g2OhBUcjhpUr4dqilYhDBWgkpI5uXEc8bCUPJzjOVAJg/gVX0gl959uHiRgT1l1X4zh18Ck64C/xQEDgiRQv0r+p+TBzJmQwLE1lXGKAfkijdw8z0Q1Vrmj7neEBN+dsxlYGIeOdAawib9+/Nm7Jk7Gn5+XCTIETBYgFBi+bBhw/Do0SNl3KpVK0WEUF8QfUaNGoWrV8VqKqDH/v37O1wfEMplcabSwU4DixDGCkwVy5WtOyYzzg11NqfypGmiA0uLBn+hTR9DNeiWi2MKx1PnGqUCvF4IMfIcuCeb2jGmsfOJWt3O1qRwV0PsSu4C/rV2fR1TRIgJP7P7qdofibw6muX7NzRP7qu0jGC0j8EChLqgz5gxQ0ksL126NJ48eYJjx44pbfd1JEuWDCtXrlSOo9K606dPx7Jly+Dp6SmPcAwosV5XbpjRGBySxViQffKi6vZzGWMYs6GSpH6NgTkFgT8Pq2Ik/1ag4h5hnK5VxUVwkKeExAjlJbU+phqxh0I4ngkaCmsbcFbY2uXlhI1ZVgzwiChehy3KABvjDTFFsAgGnwem/95RQXOkf3UM9/+3+pcedYw2MSqUL126dFiwYIHS24PK78aIEUPuUenZsycSJEigCBAqrTtz5kwkSpRI7nUMvn79ivfv33N3c63DIoSxAEMuAFMd4KLKOCbUCZtCrahXwonKwPYywJmqQPdQmuMNzwHsEj9H22phyM67pXaZtnExJ9PQwE2i6+IS3lKItwMVgIhGWTmWo0Ac1bN67KWcsAWhiQsTxceqe0CaaKqg0jzi3PsjV4BigzLaxqJfTS328jAWKrsbLhyLD4dAAxc6xnG56q1eUD0d4aLKOA10vhWJB+TYbFjCOXlTlhQB2mcA/tR6grr+emyn9fnRJ6CuMLT3CvFm7w7zyd2B5zauwGWUN8QAnn0GRl0C5juCeSfPtxxuh3Fx3z/qgNEsFhUgWbI4RxmZ2LFjy2eMQ8AihDEBugs9QasJlYxTMzkvcK4qkDWmWgnLEOqnAJ5otRVVSGJDt88G67RPAFBlH7C5VKDO3HYidXS1GpZdCCxCTBAlFKJaWpyfa8Rn52InT5LB6J9fP76jcPZESo8RRrtY9JSiLuiOzqtXrxA9ulg1GMfCBhc3xnl46wf4fleThBnGXlAn6U9GhKprLlfJWGFh7PFGQknnJRMAydzlhJ2h8K9v9mjFrkPnDTHRI0JVr45U1Pg6Gcw5VSbDVxw8aOI/nLEJjq8YLMy8efPwx4+ucsQ4FFa+uDHOQ7vjQD/u+8HYicMvgMLbgXxbgUFGNHX7LoxZTeSBmLvWWmmtpoaDSaLKgUawp/4wF3o/NR2iGsI5FOn9Gby/ulKOGC3CAkSPnTt3Ko0VE3s68pLBWOPCxjgPAcKCe/gJKPWzhyrD2JSh54FlRYEbNYEyRpyHdCeamsHZFUuurzohYqHf+cpXe4nSjppRSk00NV0dMLRzxuc+wrs5VgXWsAYLEMn+/ftx8+ZNNMGvfU0YB8WCFzXGuRgojL9maeSAYewAid/p1+XACEbkMu3nLIK111QL/H66W/9eYz3oHPV25l9HgdFa7Y9k4HniGeU7Pnz4IEeM1mABInj37h12796NjjE6yRnGabDmBZNxSPY+BVqwAGHsSJ8swO4napKvMZCBTWFYNsUCwsAozPh7CaPaoepUKCSMojYldCSo78wHf7WMtKYw8twonuA654FoGBYggtmzZ6NrojFyxDgdZlzQGOeC+ilQkirD2JscsUzL5/CzZRKIPddNE/52Vg/g5ns50Ag5PYHNj+TAAaAGjl1OAetKygktYOI1PGf8lzi4hm07rRLmBQh1Padu7nG5Go7zwyIkzLNACBBq8sYw9ubWB+PyP3REtkVcvokGn71JGwN481UONMKld0DGX3s2a5q/jwGHK5rWQ4V6hrQ4qjbNXH5XTpqK7hw04zwMHw6IEdUF379ronQDE4gwL0D27NmDaj/6yBHj9DjohZUxHwp3SeHuAPXsGafn5CsgViQ5MBKbRGA5cNSK7zfg/Fs50AB9sgJLzDXGrYjXCyDdeiDbJnFp3AkUjmu4+DghzuO6h4Ccm9Wqbi2EeKmZTC3dO+GKPMhQ9AWHBa/R6RN8x40bN+SI0RJh/lIcM2ZMvPVzoNsTjGWw8CLHaJ+hF4Cp+eWAYewA3RUusA3ofAqYU0BOGglVcbMJ9hYhJv79jSWBOuJntRKKlV6YF1TOVot8DgDanQDOVAUOVQBWi2vitFDWyNe+qpeDBMfkq8Cw7MBZ8fNeQnRsKw1UTKy+9x/95Q8Eh+4abOVrcapYfrhz544cMVoizAuQsmXLYsN5LRe6ZqyKlRc/RhvQBTG6q8Zr2jNOD90VPl5J3RJEkZNGQo0LN9kqp8ABPSH0vpIxXOeQmvOlBaK4qGVttUZTL2B8HtXjQeWL4xrQPb7CHvHeplDf45XF1LA3fSi0sK44b46J/b+gLzZseM1NFf05di7sjW/fvskZRiuEeQESMWJE5MxTEOcfygkmbMIixKmhO84TxIWWYewJhV1RF35z2FEGmHJVDmwBiRBbCxEz/x4Z0mQgU6hbjf1y0o7kjQNseyIHGuH6e3EufjU+D8n/B1A2mJ954APUFp/d7rJA7PJiwg6CIzAxfzxE3SqFsXz5cjnDaAWOhhZU77wcW656yBETZrHzQslYh5e+gO/33+/UMYwtoTvD94WBZkpyrz7URT27Pfqr2UKEWFDs0Ps8t6BqZNsbMtiNLblsbebfAlqlMy48rP2JEM49ce2sdgrY0h+IV0HOGcHgjUKoDQEqTgAy9ZOTFqJI8re4ft1eDXSY4GABInBzc8P39J3liAnzsBBxKtoc58pXjH0hw63lMaC0MEQjmnnVXXwb6JJRDmyNtUSIBYVHYKgSkr0pGg+4K8SnljjwDNj6GEi6Rg3FConZN4DcW4C00YGFheWk7jopt+Fi/x95gCQmiOM6MwC/AODUIGB7NyBAPLcoDzchms8pbkqoMViASPz9Q8uYYsIcusWVcVgo3IXu8BWMKycYxsY0OQJEjyjs6/LATAsUQaAGcUmiyoE9sKRYsKLwIChfP4IGBAhh8waSoTAxL7BDCJDVJYBU0YRI2gHcCySSqMpV3q3ATWG3nxoHdGwrJoO5Lh4RIqVjGTkwkhfi94/8Qw4ELcXvzz0YKDVW3QoMA1adApYKEU9Cp+Ec8RJGq96S0mJ/5Uniby8DHryRvyAw3/1QJk8ibkqoMViACG7duoW4cdlCYYKBhYjDQneeB2WXA4axMVT1imLmR+aUE2by6JNaTEETmGPLWVl46Oh7BigSTw7sDAkhuyai665jcnufDiiZFajWCBjQSYjjjkDr60Cx40DZ00IE3BNG/VXxMY0UYqWHMBZDsBZ9hSh+QYU+DEhiD4qn3oD3ZzkQdK8A/E8IkH091W2TeH0nbgtb7QUQ2x3oWVG8rt6qt2Sv2L+wJZA1CVBvJtB8PrDtPJB/qPh3CNFUV8y1XgSMnbWW80A0RpgVIGfPnlU6oE+cOBHTpk1Dm2jiTGaYkNAt3oxDcOg58FgYbKY0e2MYS7BAGE09M8uBBRgiDKu/0sqBFjBFRNjwJjR19W6XXg7sTONUwOjLcmBLgrluzdgHTGogB4LMiYBd3cW62QdY20GIkwyAVz8gSiiVA2eK35NZHDe6jpwwgfnNVaEQHNQoml7rkBpCTJRQxYY+JEpaFAWODwDq5BW/7wiwog2wtYt4XbWB+vmATqW+IoOHxhJxTGDdunUoUaIEUqRIgShRoiBPnjy4ezfoRjO+vr5wd3fHrl275Iy2CHMC5NOnTxg4cCAuXbqE0qVLo0WLFpiaaxpcw1s66JBxWliIaJ7x4kI/4Jy4AJWSEwxjB5ILw+iytxxYAAqFqRbI+LI7hnozDD3OgnzyF8apiXflLU2T1MDh53JgC0K5Tn30BRIEU3uHPBn18wMRDSiYsPGsOMdHAOWzyAkjIc9Hi3+BA9cASzQsp9exXgioFHHU10+PxYQILZgqAOEjmFkBws54eXnhjz/+QKRIkdC6dWsUKVIE//vf/1C4cGH8+PF7jF+XLl0Um/fevXtyRluEKQFCH96AAQPQrl07NAn/N1IfTYPoG7g0DmMiLEQ0CVUJ2vlEPFZQY+8ZxtZQ35lKe4H/vQaqJ5WTFkALCdXBEpy4MFN47HkKDD4PLL2rdjk3lAPC2I+gMQsnS0xhIO8BzgWXq2ApQrkubRHvZ7r4cmAm4cQ52WQu0H8d0HWFWHsvyR0Gsv2ieE+yAuuEaAg2zCt5YXUzEz9/W3XxtA49e/ZUHjds2IBevXopno1KlSrh2bNnOHLkiLJPx/Pnz7Fw4ULx+YRD9OjR5ay2CBMChJThhAkTcPv2bUzMPgXxdopv3ncNdgViHBMWIppi4S2gXzY5YBgbQfkZbU+oHaK7nVb7zpyran7ZXR0+AYBbBDnQKvpCw0ThQeKt9C61d0/xnWq3bWqSd1YY7Xm2CuM5iCaMTz4DS+6onb1JpFDuTVfx8/vKyQM0wqwCwNS8wNjLQJEdQM7N6mu1KAZci3ImA65ZKBqJwrYoNCp5HKCCEBKDNwALpC1Mla3aLALKjBPfixFClE8EOiz9Nd8jX0rgwkOgSnC5evrCw0wREh7+Dt2QUBdqtWzZMuWRyJlTTTB7/Pix8qiDbrZHjWrPahWh4/QC5PPnz+jWrRtKlSqFpuGaCTXi2AqY0TAsRDQB1ak/81oOGMbKUEO3AtvUcs+VE6sN8LaUBtJb2Ll+8iWQwl0OtIwZHg/KcWl2FOiSSRUdy4oC28R72TkjMFEIujNVgH9vqZXFtgt7q/JeoJAQfK2OCbH3FiglhEvVfcBuYVyvL6lNwUb9iFYUA45QorUQqKMvAQGWMksMvP7EiSZsIwveg02fQM3BKCM+txF/AHMOqJWpSo4BCqYG9vRQ80lWtAUyJRIvc/TPcKtUcYHn4jv0G8F5PYKbN4Aiyd7+5ilwJHbv3o1y5cqhSZMmyphurq9YsUJ5njq1eKMlFy5cwIIFC1CjhlCGGsapBch3cYaTy4pcVdkvcCMAxkawELErjcU6vENjXYcZ54TuzjfzAjYKY3erMJQrCgFiLSK7AJ+cOFWRQiePvwKOCgFXSbyPg7MDiaLInRLqobJBvNfZYwF7nwHVk6nH03tPAuV4JbULN/WqcASxRgZYFCGSyLtlNgZec66L9y3/MGBoTTlhYUoJsVhaCJEpf6qio1EhuUNAuSWURE4VwXQCiLwhnvo36g0VGCaIkOIJbuDgKvGPtxFv3qixdv8IQW7sdumhvxJapU/WrFmxY8cOuLq64suXLyhQoIAS2UM5IHnz5pVHAV27dlX25cihbbvXqQXIqVOnUKFCBcSLp5E6fEzYgoWIXaA7p3RHkUJiGMZaND6iej/I6I0XWU5akbyxgbsf5cAJ6XEaWFlMDkKBGjGS4GiRRk44KOffAlFd1TXLZIy8zvw5G1jeGqhmRdt0eC3VsxEcrkJ0uQsxcuclUGiE7AFiimfDyONdIvzAt2+2U/Hv3r1THkdtBdovNW4jgqpuRTkda9asQezYsXHy5ElUqVIFBw4ckHuBTZs2KeNJkyYpx2oZpxYgx44dU5Qhw9gVFiI251/xtackYKqGxTDW4IYQH7MLyIEN2PoIyGFCl2lHgEKq6qU00xB3MChfhUTsKgNFV5CYcF0hz0N8O9feoWTzXIOAjsLQnt83G0pUMMNOM1KEZIn3QamCagt0YVH3VuaB397CRm1ZUsVAoUJ67iPJzJkzUbduXbi5uWHnzp3YvHkzXFzURDNqqN2jRw80atQIuXPnVua0jFMLEGq7HyOG+KZt1f4HwYQBWIjYDOrse7EacOGdWo6XYSxN0qjArQ9yYGVe+wL9xXnc3wmLK9D3k8LLyKsRluh9BuiZxYwywSZeS6hfR9GRcmAnjvUHziwqjG1TCyN/JrFYm4sRIqR0sgfYM7+dHDkW1L+OqriSyKDwLsoHIV68eKEk18+YMUNprE25IiRARo8ereSJ9O/fH/ny5cPFixeV47WC0wqQGzduKPWRFfwsWIidYcyFhYjNWFJE7Z0w+4acYBgLUSohsP6BHFgRqgpF1aDWlrBNqJetOPZSrRh2VVyebelJ0gpn3gANU8qBDaHQKwp/sivGhloZgoG/09P1HV45aCgjNSGklIJ+/frJGRWqhLV161Z8/foVHTp0UJLUqc9d+vRqF87MmTMr4wQJEihjreC0AiRdunSKQkyYMCE6/PPEohUfGMYisBCxCRTi8A8LEMbCpIsB3PORAytAITq5twA9/qeKD0tX1bIX1J082yZg1EW1VPE68W8La9wRBrDZeR9m8Eb8faNsIjLug9qMxdSfszAFsyZW+sI5GqtWrVK8HR4eHkoTbR8fH6UXyNOnT5XKV1RwaerUqYrng7bq1asreSD16tXDiBEjECdOHPmbtIFTh2AdP35ceeOLpvFH2XFqWTiqAMEwmoKFiNVJGAXw5psQjAWh6kXGNMYzlmvv1apXy4SAdhbxQT082h4HDlRQSxXn05Y9ZDOmXwP+TicHxmKBa8U/zYC8Q4DaM0IpARyaYNDtN3SzNgb+jeQJouD9+6Bq/2qf/PnzI0uWLJg/fz6iRYuG8uXLKyKjVatW8giV06dPY+PGjUoI1sqVK3HunPZikZ1agBBp0qRB7mTflHJw4+sBPVYCRUYC8w7LAxhGK7AQsRpU5tJitfYZRrDsLlDCQt2kgyJXLGBOQaDodiDTRrVx3YLbcqcDMuM6MOmqWjXMMwwlmwdFyQTARDsWyCiWHjgrBEgU8TlsDcouNVEwzN78DMU7X0K+1hcwea2FOh1agS9vH8pnjkWnTp0wdOhQxdsxffp0pEyZUkl0p54fgau9Unleak5IzQjv3buH+/fvyz3awekESEBAgFKGbMqUKRg2bBh2z2sLN1d1HzXL2dJF7dx59yVQYBhQb6ZaCo5hNAMLEYvTI7P4/m8A3rIXhLEAzz4Dp14BTX72/rIKRYVNcbYqcKSi2rhu/k25w0F48QU490ZtGLj/mdjKAS5Of9szdKokAaK6qOdRSNBNk7GXgAaHgRr7geEfhQ1z/tdO4qYSUfz9WO6Az1c5ocME4bHv7HtFdNx56ou9E7Lg5OxsePraD/nbXMCJKzZOuDDg9fsGAO7ujtDV81cov6NMmTLKc0pGv3PnjpJ0rmtMqE/9+vVx5coVJUyLqn5psSmh0y0Fnz59wuHDh9G0aVMMSDoQGzoCCTzkTgmpfqo7fXwA0LmsWgqOalFPE4skw2gGnRBhMWIWdBHvfxaYkg8ouRPwY08IYwbkTSu/Rw2NshXkMaBGfT/k2BGgzvB/HFSbNQ7KHjZzPQJDS0/tA0AJsQ5dfAfUO6R2by8pNnqk+bpirvMp9TndNKGeGb2zACNyAgljCBEn3s+KE4Hm8392EzeVwzeAhgXlwESvx50nvug87Q72TcqCca1TwEV2nx/bOjm2j8mEQQsfYtjiR+qkDZi2/inyDRHv0QS1EztV/Cox+tfw+zefIih5FIx9cToBQt0h6cSKsdGwkyt/amBbV+BQH+Dtp59ekWdcOIvREixETGbeLaBaUuDPlMBIcRGvI4wihjEVqtw0q4Ba6tmWbH4INEolBxqGvB7UgyeSMETJa7OoCJAnttwZxtn5GPgmVOSB8sDjOsLuEO/PvnKqZ4geab5denGOxVObMt6upZYnzhoTyFhdiI6iwKQGahnbEuK43MLQPmFiWN7wLcLWySeemCg8CJ8v31F3yHVsHpkR7pF/Nyc9o7tg17hM2H7irZyxHo9efkX2Fufw4q0/js8vjO3dxPvaS4isvsDClkAFIUguSh305uMPxI0bQqdExiY4lQC5evUqSpQooVQHMBZyCw+qpnpF2pcGGs9VVfOh6/IAhtECLEKMxv/7z7CPiomBKC7AGu2FwzIOwIHnQIYYQEE72C7DhXgedkG9W64VL97up+pd/ALbxNK0Eyi7G2jmpRrRk/PKg5j/SBw19MIFFHb3R7LQSy43KgQc7KMKieLCVqHQLEPxCwDW/w/o3sY04XHy2kc0HH4Dpbpcwrg2KZAiwe91fV+/D8Cczc9RuttlePtYsVqD4N4zX1TqfQWbRmTA8BbJlEaH+iSLBZwRYo3surHbhYC7/Ayenk7a1dOBcCoBQo0HqR6y0nzQDAqnBfb0AFa1BWYfAPIPBcbvMLJsHcNYC/aGGMVfaYBdT+RAsFBccymummGMxcNVLY9rD9wiCKOxhBDRicS2R07aCQprJNGx6h7QN6uaWH6wvBAkZYHtZVShz/wOeTLefAVe+soJQwlmvY8u7P6tXYDVwlbpugJ48k7uCAE6JvuwKBjZLpOcCYX0YsHU21qNv40B8x/gr0rxlVyPEjl+t7d2nnqHwu0v4NV7fywfkA7XFgv1bEXGrnyM0a1SIFm84BuceArxd3awGrb2wecrIkWKJPcw9sKpBAiVJ5s8eTJ69+6N937ibDOTuNGBFW0Ar/7quPoUoNgooMw49a6DIV92hrEaLEQMouNJoJVeycuIYtWrlkx8h7XVFJZxAHLEUgsZ2KoDemCobG33zEBe8TjYiDveluSD+PeT+CDhMb+QalQzhkMd9D/6y4GFIFtlZmOg1jQ5EQRkeDdeHhdVZ7nj4QtfJIxtQCkyEh2SR08+IH/FxchcIAt2b20dpPDQsXj3S8zplhr9GyVBXFLtVoTCwPb8zxvl8wQ6EYMIKyPPSO/KQKHsyfDkid5dKcYuOJUAIajRCpUp67k3G75HTihnzYPCN7pXAHb3UHNFNnUC4kUD2i1RBQmFanVZDpyzQVdchvkNFiLBQt2G7/r83nG4vzCedjyWA4YxguVF1YpE1mxCGBqUy0RePaPvpFuA8nuB2QXVSk6M8QjbH8mMuT9q4NpeJhPQphSQfaCax0phVjr8EhdElqFRUCa3B878kx23luVGk1E3f0lip3HP2XqxqXri49kLH5SpuxIr5lRDh79yqZN6XpHAdKuTCBPXWNfA14WBle1+CTM7p/ot7Co4bjwHLt95iUSJEskZxl44nQAhKAm9w4A5GHSpObrszouP3y17i4aqaLUUi8LGjqog2dcTKJkRmLhLFSQUj9l0npi/Kn+AYWwBC5FfoPj0xkfULtJBET6cfMIwRpBEGI+7yqoixJ6hfOR9qC5egy158hmIKa5/1KOEMY3GqYGGYl0yCCPX8ybinDg/VE0up+pPCskLo2rfa5jcPiUalVWTlxLEiogedRMj219nUbTjRRRoewFJ4kTC0csf4E1l3qSoOHfpBcZMO6GIjy1LaiNFkmC8HoHESK607kpSuEUI9LvT/HlGec2zNj1Hk/LxcGxGNpQN7P3QEYQXZMlRYE7/KnLE2BOnFCBE5syZlT4gddpPxpaH2eWsdSDlXUX8iSV/q4LkYG+gtVg41pz+KUgazAa22cllzoQxWIgodD0lLqBVg296lj8OsPyuHDCMESSKApyoZN/GgBk91Mpu1fbJCRsw4YqaU8WYTgvx/iUW508VK5b9r54LSjncZ9Hy4vCF94jkGk7xfujToHQcXFqQE4enZsXxmdmU5O34yRJg8Xl3tOi6AwUqLsZoIT48Y7ph35r6SJPCwBu5QijMOeWOaLGNS/I+9DYpUje9gvJDnqJYnwcoPeCxstVvvRkla61A8ZrLlSaHFDpGr3lh7zS//ZsM4ak3cP3eazli7Em4H9SnXQNQ0xRqF3/kyBEULvy7ajWFli1b4unTp5hRaieSx7Jv2ZDzD4F/j6hl4Ogdp5jNGmKRqCk2XaNEhrEKYbTsbEGqdlJRDoLgta/a4IsSZxnGFKhXA5VOtSejLgFPPgHT88uJQFDS/CZx3aHcDf1cKFMougM4XEEOGLOgqmFbSwPuLnIiMGbeRDpwDei0JgrChwuHg1OywCPYPyQRwuHOA2+MmnIcNSulRcVSptV83r7vDsbNOIkD6xvIGcF1L/VRejH08fUNQMSILli0+hI27byJjQtryT2An993XL31CulTxYKbm3z9ut9lDPd//swX8T3ouT8Ppq04JWcMo23btpg1axYePnyIJEkMiz/08vJCkSJF8GBVHiSNZ1zSe9a/LqFS7TYYNWqUnHE+nNYDQtBJMnfuXCSPa38LP3tSYOqfqneEvCQjagKXxEWh0iTVVVpuPDBmmzCK7BhXzDgpYdQjEt9NCJCXchAEscX+L9atDsk4MVQJSth2dqdPFuCBuG5slzlNuu7ZjY6Ia+AaoNp+4Lj4HmwR1xvyloRWBjYkOGrRcpBn9l1wUUoWWK9LVCiMi//mxPn5OQwSH0SqZB6YN7HC7+LD07AqVt4ffPFHiw0Y0rOInJHQ7w9CfKzfdhPZSv6LcvVWYrEQIEtn/hoaFTFieGTPFO+n+LAAkcX7HtvD/CJFjPk4tQCpW7cupk2bhsEnSsA/kmUS0i1F2gTAqNpq/gg1ylnTHogRBWgwSw3bKj1WrVdNzREZ56bFv2oDTEO3GlOBl6ZU4QljQuSfgsCgUMIeqUEah2ExprDjiXYqQK0rCfQ7C5x+DWTfDHwIAFqmBR6Ja8yessDUfOrd9vjiGjPxivwhxq68EuIjUVB2sCXWaEMbCwYjDH5BJz7oMRQhEt3dDWvn1cCUuf9DmTor8dY7+CoJDx69R58RB3HN62/sWV1P8Zi4U4JtaIT2eoNC//1wcYe/v4XLkDEm4dQCJF26dIr7qm67iZj3TtbS1ShUz7t1iZ+VtijBPWokoL4UJJUnAQuO/FrZgnF8KC/ojY/aANPQrVt54I/pQJtF8pcYSxgRIuThCO1u79AcbJAxprHuAVAzmRzYGSotPa8Q0PCwWFOE0BguzmtqaBeYcgmBp5/lwEjIs0LdzRnzoYBwej81b4AFJThCECGUD0vek3XzayBJwuhYszn4Ts4xY0ZG1KiuBlevshRn/UojwgeuEKQFnFqA6MiQIQMePHiAb/StdxDchfHUrhSwq7sqSOY2A+6/VkO1ioxUy+ztviwPZhyWsTvU4gXGQI0yyWsWOxrQeZmcNIUwIERCW+AoMuHPVGqvEIYxhtsfgjby7QVVprpRE0jmLieCgMr2htZhOzj2PgPSRpcDxizaHAcaBCoNrmDr9Ti0fIq3Z+UTPYKaC4JGtTPj7MXncvQ7Zy4Ev8+arDryFn2XiJOZsTthQoAQJUuWxLEn8eXI8UjgAQypARzoDRwRxmffKsCGM2pITu0ZgI8d6sEzptN7tZr7Q54vEpum0KeyOB+Cv8FkODoh4mRixI/uMBoQtN4lI3D2DfDii5xgmFCgcrTRHbB4yIlXpncpn38T+NvMJHZGzc2hZalDBnWseXSCgx4NFB9EiUJJcejEQyWRPDD/rriIAWMO49iWRnLGyuiS0OOXQCSP5NwFXSOEGQFSvHhxHPzRVo4cn6xJgFlN1JAcCt2inJHWi1S3LqNtfP2BVadUL8aWLnLSBChcNq3Q1FTX3GI4kRiZLcRZef1eU/r/tkDbpNZAy2PiOcMYwNALQHtHMSD1uO9jWg8PsiEffuKu5+ZS7xCQ2UOsTQXkhD60FtkDQ6pKGSE89Jk4pBTyVliIA0cfYt+R+8hVdgFyllmArXtuw2tzQ4smlxvCzc+pkC4Xlz3UCmFGgESMGBFfv35VEpCcjVIZgRMDgRLiglhwGNBnDX7pcMpog38Pi89KCMXyE1ThYAlWtVHFTKuFqrCxKDoD3UFZ9x7oJISFIf+OPCmBD5QQqjs28MYwelx+Z7onwZ58NbECVoeTQPfMcsCYBN3gyBAD6JVFTmgJU0rbGgDlg3htaYiRU45h7IyTOLTxT5zd0wzr/60pj7Ate896o1SpUnLE2JswI0CIZ8+e4UJUYbFFCyr40vGpmxc4NQhI7AnkHQpM3i13MHaHks2XiAvQrEZqKWbK7bEElMC3tQtQJK3qBcs9WFxLLB3e6giGuP5rFNvnglByvgztsfPoLRAvpPj2QL/fqI1xKqjkLXUDd0RcxHoRrJc8mHP22WfgkhBctZPLCcYoqDxyuvXAB39gUHA9kbWwTlhJhFBlK6pytWtlXcOqXFkavR4gj168R/z4jhuK72yEKQFCPUH230uAf737CWujmJx1Pih5/X/CEH3uDeQbAuzjgg92hS74/cQFiEQHlV+2Bg2Fwe0lTuud4m/8vUBOWgN9I0W32YNQXgOJvYpZ5cAAIrkAX61VYS7wazVkYzQJ9dIotQsYHnI1Uk2w9oHaOLCkeL0V96gbNSV8pp/rFNw5pzdHDT0n5lGfM4ZDQpWaDVKZ79OVgVWOYHJYSYRogefhsyChO/c10BJhSoCEDx8eXbp0QcyYMbH9e08glY0SoOzE6DpCfPQCZh8QF6ExwE0u/GAXPvsB78S6521i+UtjiO2uekVsWq5Z34jR38whqN+nv4XClnNACyMu+HGj2+bzMZig/s36G2MXhp4HLlcHsnvKCY1y5g0w8gKwswywvxywXTzSdqYKkKSSOMDQ80gc4xkJyB9HjhmDuPleCL69wILCwNKiQPSQbvzz99kmrLoYH3V6rZcjRguEKQGio3r16jh8+DBQeDEQLbWcdU6owtKadmIhbAG0XSL+7VO527qtoUpX5P0oM05OWJmymYB5h+TAnuiMHFM2M/H5qooKp8WC7xVjGHNvAoXiAW4O0Auj6ykhPsoCUSjHV/9cMfJ8IVHuGkMOGIO4J66vNQ8IwVcaSBFayqkFvr+UA0iRDtQvbKklCmk4oxcknAteevshXjwN1c1mwqYACRcunHIi3r17V6wUt+Ssc5MsFrC3J9C7otpJmxoccule2+ElTrNi6eXAyvxdApiyB8gzWE16D2uYWoAhZhTg6hM5cCRMMCwZ45l1HZiYVw40DFWs+i5EQ9zyYmDmedF9JdCninjC55dBeL0QJsV+YEeZkPuxWAJaq+im1vLjwNEBwJ4eQL91FrquO4sIkfkfFwJKIkvMh8pzRjuESQFCtGvXDlOmTMGBAwfwNbzG/ekWJH9qtY9IsyLq4tXiXytUT2J+gTxOM/YCk+vLCStDYVg3RgOnhQDxDyEU67K4gJ24LQdOxL5rQAYTcm16VwZGbpUDR4SFiNUYeREon1jjF0z5+a+IJB4scLODwjiviDWiWg45wedWsDz6pAoPKs98tCKQhCrqhYaJ7+egDUD2gUCPVcDilsCmTmpxgYguwNp2qifE54uJd2H0cSJPyOrjfqg53BJNsxhLEmYFCJXlHT9+PPz8/ND+cE3c+ZRM7gkblM2s9hCpmE1tiNd3rdzBWAy6E5VRiL1yQugtayW+bHb4tlEDyzsv5UDy5J3aUb/nSmDWASBZN+17w+g133sV+rZdGIqdlwN/m3Bxz5dSiLLHwOEbcsJRkYYoG4yWY98zoHEqOdASQXzWK06ovaHMgdaD4qPVgia/wOfVb+TdCqReB7z5qpY5pi7nC6x4Y2fvVeD8UGBbV3V914fKiU9rJK7vHY6hZJdLmLfthXkl+Z1AhPj+cEdk12+Kzcdoi3A/BPK5Xalfvz5WrlyJI0eOoHDhwnLWNvj6+mLIkCEYlXuVWHnvydmwBZXspfhRuuCQd4QxHwpfSBcfaGnHC/a8w8D608DmLupdMoLukI2vq16siCz9xMXzE5A9iTj9xUXUX1xEY0T59e6Ev7iIffUH3COJY32AWO7qxZY8LHTnjbxolOvyyU/8XDiIBR/w/qIeT7/TIzLwQRg1EcQvjSqvA3Qs3WWNJn5O99pCIrr4Ha6h9K2KGAGYUF/8PfH6TYEKBlCIYo6kahEHp+GgfGSM5sBzsT5eATZppX1AKOsJ9RmiNZzKspvCM2/xJ8QaMbc5UDSkzud8TimQABmXWy2zW0msoRfeCBEozIj9QrRWEeMB2YO402vkNYEqKZ66C+y6BBy5KX53L7kjBD7EzY8Jq57gwLn3Yt0Mr6zLAd9+YOXAdIjnaYQxnt629phBGCKMZPjVxof5kMj9PfJ0uaaMTaVt27aYNWsWHj58iCRJxAdrAF5eXihSpAgerMqDpPGM676e9a9LqFS7DUaNEl9GJ4UFiGTixImoVq0aUh0VK+4PE7s1OTh0p6TzCuC0WOhG17ZdzoKzQp3pmxZSw97sCTVA/EcYCxkTiYthVaDaFODicLlT0n8dcO6BeleNAdqIz85FiJlpDeWEs8BGo8G8FWJ0o/hOjLss1sQqQkyHIn6tihEGK3m025QU19T8csJIGv0D1MoFVBdbqITx86n9CSBtdKBjRjkRiElXgflCMByuCPxi8xspQMhLTWF1JcXfqZ0HMKidRvLf7ajrDz+jxbjbKJcnJuqVioPaA4VRLoTJ9E4pUThLCNUG9ETI8vVXUCRfEiRJZPsqH2Sj+PkFwO2+eOMlMzY8w787XiCiSzgkiBURE9qmQIoEbv8JkMEnS2Hg9N1KFVRzYAFiecz7RJyIDh06KCFZTzwby5mwB30/p/6pJrNN3QsUEReyQxw2aTKuwoB9/l4O7Ejzomqn/D/EhavNYjXXITDDawEffX8P1wqrzGqifn5UrMGpIMPHSOMnLEIVr0rsAG5+AFaJ98su4kP3WRnxeVFoJXktTBUfBIUyGiQ+iDB8Ll31Bi6LLTjxQXQR+1JGA14H7r1iJOQhXtQSaFLIQPERDOmTRoHXtKzYfuItZgrDfUSLZCieLQaOXPwojwgG8jiIbem6K5g2/wyqNllnXmiXEXz+EoAqjdagWI1lKFt3Jco3WI0YlY5j2OJHyN/mAh69/IrTs7Pj+MxsGNAoCVpPvIOy3S8rrQcKjnTF1ZuPzBYfjHXgT0Xi6uqKMWPGYNJBT9x4ZWL8hpNApXvXtVfvhk/fp1ZS4h4iKi+FQUJdzXVQrHSVSapYo5jpAsPUniu07b4kjr0oD9QA1JhvZzegQRDGCV1MKFQqRWw5wWBifSBmVKDwCODiIznpLBhp2IYlqIHcv7eAC9WA0cIQzxpT7rAFus/FyM+Gvr+0BjUooN5MMAeji5KEkXOJmlC2PaE2d6QGg7UOGNZckJo/pjWjlDF9tqaGlAaHW8Tw2Oj1GtlTu2Pr8bfo82diuSdkpk8/iI0La6Hz37mRv+Ii5C2/CPkqLEL91pvlEZaHfn/X1vlwaMOf2LumHg6ub4BHa/Lgq993rBuaAaNbJf8vvzJHWnfsGpcJu8dnVsLUerSsjNaFXqs7Gc3BAkSP6NGjKyJkydVMciZsQzH91EPk37+ADsvU0J23YbiR6KKjwoifCMwQoiznIKDsOCDbAKBhIbWy2MHeamI/LXy03RAiZG4z+cMaZ/peoEZO1QvG/GRmY2BZa7XyDAmRnUJUOhVhwHA0FjIy5xSUA1tixmex7DiQIo56h9xc4kVXvSBG4+TnUrfTQPWkwNoSwBghTK/VEO9VZLnTUIx8jygnrZBYdyh01pJsG50J3esmRqI4EVG/dBwU6XARszeHfJdx6rqnwsCPinhvzqFJ1vc4tbOJsp3c0QTFCyZFkWpLFW+FJWnYdgvaNMmBEoXEG69H9CguGN4imfL6g+S+F+75xIfX+ccoOeSNnGS0BpsbgYgQIQK+xy8tRwxBPUSokV6fSqoIqToZuB7GPCKbzgHzDwGnBgLbuwFnhwAbOwEnhRAxNdlTS2w4K0RmGTlgfoHO/w0d1c99sBAi1PjLqWAR8h+U80GNBm3q9bAARdOrXuqKE4C8Ym0yx2PXqawwsLfLgbE48bmUIYbaAT+uG5DPiM7wuWMDS8lODuW9IW96pn5Alv7AhJ1ApYlA+fHAoOpGhMTpCCL/Q58obuHRroZaq3xY82SY3CElTl/3QYG2F5S5wFDuyNI9LzGri15Co14ieKvG2TGmf3HFW2EpEdKh7x4kiOeOts1yyhmJgZW55pxNh5Hzj8gRo0VYgATiw4cPcHMTKwzzG7oeIpSg3mOlekd4zWm508kZvgnY3eNXDwHF4lLPDWfgmxXc/M4GeQS7lBffAUcv08sEyWthAA4W9pchYTVWwYyEbhLJlOdFIpm2ujPVu+emUDojcINDbn/j8zfg6Wc5MAQSHGLr205cP7aEHj0wQhzTUpx7FCZLlQZnNgEOi+tt+SzyAEMJRXwERa607pjfMw1cIoSTMz85dvkjag28ju1jMssZPWRuCFEwT2JMH1kGpWotNzs/pEnHrfD1C8C4QSbUk77vhdPvcyBTfF9EimRc4jdjW1iABGL48OFoH2+MHDFBQdWUtnRRDXJKUs8/FOi9Wi0V6KxQv5R/DsiBk0HVrxKHnV6cZuEZ1UnDEMO4F+T0ayCnMAAXCtvNkJLQWoZuivxVFOgl1mRToJssZpXGdIJzqfERsebvEULukFgf3wBdTwMJIqsekFCRwkMH3bgYWA34Y7paoYwa0wbFpcdArdxAopjAyD9UUWlrCmWOrng6CAq5ytPqPGZteoYNwzIgdowQKjFIEVKsYFL0aJcfhasuwQcfwxWwr28AmnferoRc5Si9AAVzJ8bc8RXkXj0M8X64RMGy/0XHH/2d9ILtRLAAkXwXkn3QoEGoU6cOPN2Muc0RdiEPwPRG6p231PHVxbXBbLVpnKNy/qEac9tnjZyQeN0Ccsu+Gc7GnINAQ3vEvDsgZTIB78XykLW/er6T+D7mhN3kwxJ+34GWx4CrNQw0MK2JhcraUiNCaqppKr7CdjTrLnYgI9yRaCLER8Ioaq4HVbEqK4QIGUqLQ+qPpfv3BtacxqcAAO97SURBVPNvpsIflBfYWAhcyrcLCqpCmMTc888E74c+vf9MjIU7Xyqd1OdufY7Tc7JjSb+0SJvEgGQX6Q2pWSktxg8qgZI1l6ProH149kJVXF6nHqNGs/VKrkj1puvQtvduTJh1Sgm1KlhlCSqXSY22zXLgwPr6SkiXSTw4joUPqqJGiguIHNnYBB3G1rAAEXz58gU9e/ZE3bp1kftKHjnLGEOLosIQE0ZZK7EAUx15qpx18q7c6SDQ6+4rhMfqtqrg0DF4I5AnOVDQzv08rMX5B2pnfMYwqDoc9VGh8Ii9PdWeIU6BgxqM5lL7ADAip537fOhjARHiKxuEmkoLcS50XyUH5mDBc+qDEEUDzqneiD5nhK1roRLng8TvLLQdKLNbfcwRS61+FkW8f/njAK/qAeODMgvo36bbDKRgKvG6n8qBHhQ9QI0CzcJM8UF4iC/Bvae+yNrsLOZ0SyNnjUSIEArH+t/upsiROR5adtuBQkJgzFt2Ab075seRTQ0xZ1x5VC+fBl/9vqFEoWQ4u6eZIlzo5zzIZaRDipr/tpC474X9Xxvh25P9KDbEge+ChsLevXtRs2ZN5MqVC56enihTpgyePfsZM/np0yelmFLBggWRMWNGxI0bF/369VNusmsNFiCCWrVqoXnz5khwMBO+mBg3y6hQ80K607O4pVi0d6jeBHq0ZngWfa/mios2ddrWh2Kgd18G1oaQp3L5CfDoLVBaCKaMCdX4aXKBB3xTXzPd3T58Q1yQnKkrdiAo6TRDH9NjxsMyVLI6kjBUqOkkJf+2+Fct1cw4BvQdfyfO+0qGVSF1GCgM690nYN9VOWEkdEPJ66bpP/8LZooQys2pI9b3CnuBFOLfVS0JkCe2EA7ngcrSm0BerGnXgDTr1dApKplrCOT5evoFOFoR2CPWQXrsHEJfD1NEhz6zxb8jdwo5EKw4oeZSkke1UjY5aQoWEB86utVNhAzJIqNg5mhyxgSkYGhUOzO2Lq2No1saYeGUSsiXQ1xkBfHiREXZ4inQt1MBRXj8h77YoM0ILkWojVPHDuKvGS/kjPNx+vRpRXA8efIEpUuXRurUqRVBUqjQz/J3FMnTu3dvpEqVCrVr18bXr18xcuRIjBghTjSNYZNO6AEBAXBxCfl2jL06ob99+xb//PMPPF294SvU+GehQMKFjyDeGaHNaEM4fH59E9/eXUOiyK+RK6E3sib+BjdX9edtzcx9wLr/qaVB45tRW9xW0AV+4k5gwxkgbXxgUgM1jt6SPHgD5BoktuRqeEy4cLJ2uvg76RIAdIbTxZQS6MlgJKg7OJXTjR5ZHCv2D6sJpYGXDqp61W2FOD6S+Nl+P3/OWem8DCiVCahiouc7LEMlS4/eUsPY9lwR59ImIIY4ryjuO1tS8+5E2wULhQE5AvPE5/ZMrBkDzDH+rIWZhjv186gzQ30cWkMtImIM3uJ9oYqH5OmzGEaeWzufAF1PCcNdfLeKxpOTemTeCMQSazTl7ZQSa333zOJ1C0HZ8SRw64MaRkWiJSj6izX+7VdxTQ2taaOZn4MOqnKVoodYL8ap1xNqckqPE+qreSImY0HxoaNYp0sI+PYDUd3CK5WvUiUy4wXqdVH/DSNFRnDcvv8D/+z+gDFLL4jrv7mupKDRQif0EiVK4ODBg4qoiBhRLUGsmzt27Bhy5MihhJ6R9+Po0aPKfvKIuLu7I06cOHj5Uludhm0iQE6dOoW8eUOuVWovAWIMzzfXxpn7Lrh857VYTALgGeEl2uW+gYgRvskjrAcZyVQlo0g6F2w59x0T6gkL28Eg42zUVtXV3KuSGk9vKeju8ykhQoKDwsHaLxYiRIgJEo+5BwP/ExujQoLs4VtgcHU5wZjFVWE4UeWbVx/VCmO6VTZwnxW6Ux03OpDQQ43/Th4bSBUXSCDGdiMMCRDq+VE7ubiIx5cTWsJChi+VTKfy0bdeqDeA9G+0hATdtOmxSu1tZFGMOL8miGsGCYphOeSEERTYBjRKJT7j9OqYQrj+Ef+mTY/U0A8SLutLqvuCxELvvw66GTdfrLOrhaCiG2XkCZndRO40FSuID32u3v+Mir2v4P5KC4SmkxCxkODQ59W3VBg86wImLTv5n1FuDbQgQDw8PPD+/XvMnTsXLVq0UOYGDhyIYcOGYdmyZYoYSZhQ9TL5+v6sApY0aVI8f/4cfn7WC3Og333y5Enl7xD0N3Pnzq20tgiOIAXI3bt3kTKl5TJup0yZgk6dOslR0DiCAAnM/fv3MWdUa4wquEvOWIcv8ED//ZnQvGpWLNv/DE1zPUfaCOLK6aBQiErvNcC1p0AxcTEcWtO8u8R0l69CVqBZSEmCggPXxCIiREjsaEA+cXqPryd3MEr4FdWct+jdTiZEyEt3WxiF998AD14DT7yBZ2Kj78f7L6onT391puc0RwI+lhQu8WIAiYRYoSpminiJ87vIMYkwIkKoo/X+8qpBqkksaATTzR/yFhtq9FJn9U3ism1pj7WCgecX3WbLJ4T86Srq2BjuCPE/+DzwWFatiyzsoOJCaHbPEsrnbWHhYTWsLD50xK52AqkTRkb2NFExuX1KpYu6VvjwPR4GzHuCUXP3IUoU69aR14IAoRCsDh064NChQ/+Ji0yZMuHq1av/2c59+vRR9g0erN5hffPmDWLHjq1sr16Z0mE0ZG7evImpU6cqf8fV1RUJEiQQ16ofSpgYES9ePHTr1g2JEiVSxvr8JkDoDaODSckEhv5AtWrVcPnyZSW+bO3atUiR4mdA47dv37Bw4UKsX79eCbuiN6NUqVLK7zt+/Lg8KmgcUYAQFFfXJW5/pSKUNTj7Ohn+PZME/SeuQfz48dG1a1dMnDgRWGQdN6OtWXAE+Fds5IImIUJhVIZCoQUdlqoejWkN5WQo0F3AmOKC6iz9OyxJMbHOja2rijNGu9Cd1LviPH7wFngkDMqn74HnQriQt4VKfOpWdBIrFJri/02diyCeRxPfMzIoYwkRTh2vaSPPS8KYatnP/24EhBEBUni7uOZVlAOtYgGDeIswxMeJf+vB3oYLVBIgFLZqVQw4z4ZfFGu8eM0UXmVVHEV4EDYSH7tPv8Oag28wt0dqrD30GhNWPUHmFFExSQgR98j2FSI3H3/FlG2RMHzGZsSMaf3OoaYIkG3btqFy5coY3yaF0QKkzuDr+OuvvzBv3jw5o6JLafD390fVqlWxc+dOZMuWDefPiy+5gOxw2sgbdOvWLSUc6/Xr14rd2KVLF+UYS0Gel8OHD6Ns2bIoV64csmTJ8l8IHL2Gc+fOYfv27UqI2B9//KG8h/r8IkDoKQmKdOnSYdeu3+/q0x+hjPqlS5cqSS30SMpLx4wZM/Dx40elolR4scpt3rxZESz0+65fvy6PChpHFSBbt25FZK/qKJXB8mFYY73SIl6S9Gg8YON/H2r//v2VJCPX5dZzNdoDiqMnrwglhFMeQi9hFAR3oSQR0fgfIKr4PhfPIN4TE+6O6XP5S04sOh4JHbMfN78MogOTbwiwur196s8ztoFKZOuLlhcfVOHyVggX7y/AVyHq6YJAYiWC2E/JvYSLWH6+iR3kfYkSAYgbWQgZ8f2LI7Z44jlt8cVG5UupU7QjQInK2x8DswrICa1iAcM4x0DgpNiM8TSXGA0cEILF6hggQvKY6AUxCEcSHoSNxAdx5qYPpq1/hoW9f1bE2nLsLcatfIxYMVwxuX0KJItn+y/8tPVP8SNmPrTNeh4uNS1RKSF0TBEgJB5atmwpR8aTP3/+IG/e79u3T0kwf/funeJh2bNnz29NF9u0aaPkN5NdP3bsWHTv3l3usQz090kPTJ48WfF8hMTnz5+V9yFatGiYPXu2nNUTIKSq2rVrp7y50aNHx6pVv9bg8/b2Rvbs2RXBoXN1UQY+GeDp06tBliRQdu/erTzXQYYzZevTGxQSjipASAx0yH0Jsd9ukDOWIBymXSqCnKkio1CbnXJOhRTngAEDnMYDEhgKS5kotC/FyaaIAwyvBaTRSz6kqiGU1L6xk1qtKjQotIjibb8Iw4pCVKjKGXVvr5dP9ZzcfB0ZC28UQJ8JGzHg7+KYVO6scuc4rLHkKHDohlgwm8sJhgnGMKSqRBTeQsnbL8TzN1/FnNheiefe4vFjgBAv4jtEXyPSL3SFUUSNnKPnlNMWIyLgITZFyAgbRtgzyjiRuLxQfD6JHGuKmZJinaEkZU9HuJdjppGcZ7Aw4I3MeSs/Qe3KbRNCESEUSkWfU8eQKlQZi6MJD8KG4oPwC/iOIu0v4eTs36s0XLz7CT1n38dn32+IED4ciufwQJ8/EwmRa13PyIELX+AduTBqJDoJVAw5ssaSmBWCdaYtkiaKLmcNI2uJhahUrekvIVjEkiVLlKqtJDjImG/Y8NfwD/I8UEuJdevWIWfOnEpEUrJkyeReyzB69GhFfNDrMAb6t1CIVtOmTZXxfwKEElYuXbqEFStWKLFbgQUICY0hQ4YoMWg6Klas+F+IFZEvX77fQremTZum1CR+/DjkrkiOKkAePXqEmTNnIs3HBWie54WcNYNoKbHuUXFcPrUDg5b9WjDcx8dHiesbn0VcGcIA1KG731ohIoR46FlRXKOuA7eeA+vaB+8dueKTAZuvxxfC44cweH4gahQ3eLi74urdV0oyVDzPqMieLh42H76NwS3yYuSKO+ia6xQStX6p3Gl4uPVv1E17Wf62sAOFwj1+CwyoJicYhrBiKNYTIWCeiu2lEC5UCvfpJyFgxHf9o3hOjyRmfHRiRmz+et4Y/THtpy2aFDAkbOJTqJnYYovnWTyBVIEqit7zAZp7CWOmvJzQOmYay60Wqp4vunFjqBek+Gjx8dvCA6IjhHONPupiO4AjQTTHNhpHFB6EjcWHjjLdLmN215ArYZFQmbP5OVYdeI0Enq5YMTADXILPPTad8BHRbak7JjQRZ0TBLXLSNmhBgFy5ckVxBDRr1kwRHxRpRFClK3IM0A1/ik4iW33Tpk0oX15d4MjMJy9E1KjmJ3RREjz97saNG8sZ45g/fz7+/PNPuLm5/Z4DQjkGQQkQcuFQrBcJER0UakUNUEiRERSHRmJE/4WR8CDXD4mLkHBUAaKDGr2MSDtSjkxj1KFU+BQhIbKWaa+4t3RhVzqozBqdRKWflJEzGseQBfN+6FUxqBxk8/nA9otAl7LAoOqAW6SIePstLp76xgaiJMXO81/x7uMXZIrviyo99yquvpD48OEDJkyYoMRn5snzs8IHnathReDpQyUiK07kJHQmCKwoQiwFGagPhKh48UX1xNBGnhoSN3c/qgLHVVyrA8TVjvIJjrwALgqxncKMVgc2x0zDeeclNcyVRIWHAfm6BYZZoQKWIQRzvhUVAuSwOQLEUYUHYSfxQdx64ov2k+9g1zjDylZu9HqDwQsfYljzZKhS0LIxzeuvZUbUrxdRrpNaYtaWaEGAUMQNJXxTpSn9kKvkyZMrN8LJKUARSRS6RfnYOigPg0KyHjx4IGe0gcG+sosXLyJDhgxypEJdFskDoINiwejNoopXlLBOJE6cWHlTnB2dEjWVLU8KKCFtw+ceRp06dX4THwR1siTVqFlokdTfDCHwzwSxeWQsjPUdAN+5ai+RouPckWVYbMw7FU+pInQqoBr+7LEAI+YeQoNhJ0MVHwSFGdJdAn3xQd496i4aFqG8GqqkxDCOCK2+1O+BOldXEbZB8zRAzyxqB2sqtUqejt1lgf3lgNopgNbpHUx8EGYKwfLi/RhbB2iv3i/ULsEIBfJymQT9PluLjyCuYyZtut9lR9IkclMSzsnDYQjVC8fCqdnZsGzPSxTvfAknr32Ue8zjiW9yXL56yy7iQyuQY4DSIciTQc0GqfQtRW6QsCD7hapc3bhxA4sWLVJCpChXhBg3blyoUUj2wGAPCOV31KhRQ1FROijDn6pA0Z15HQcOHFByFL58+YIqVaoob9LTp09/K+tLd/Lp53VQqV5qnOKIHhCKuaMEm/7FbsqZYIggFGtED7HFBFwiI+B7ONx7/A77T99D5vhf0GjUGXlg0JCaJgrfCaXerC2x4eL45et3TNjqKtS/NzqPXKsINkuyfPlyFI6wGEl9rVtWWYu0XAA0omZfBvYIcFisfb4a4NFzSBzAC2IodCd9ZxkgiqM1iCQsYEgbmg9CievnhsqBnaHcwNLjhIDsJSe0iJ2FgrWp2PMKKuSPiQ411T4ThvDS2x9tJt5WmhpuGmF6As+PcK7ouiQyRk5dqzTaswda8IBQkSgKtSL7mdpA6EOviwQJ2UUU2UF519SwUAeV66UKtlrCvNv2Av079VTqixqhkIggEUJun2LFiinuIWeGPBOUC3MmSqeQt0itcSZcPZzxL4czX4riwtciCJ+mMQbN2B2q+NAUtNDqNhtx/fEP9FoRBX/VyITpq89bXHwQ5NJ8kXKYHIUtLjx0YvFhy/NV/28F3hi7Q7kfXwIcVHwQFhCC1H2b+s2ExOTdQG0L9J6zFOfE+qS50ulh4ftNN1Tktr3tO+w6dBeLlhl+kyWuhyvWDc2AZPHdlMpVpjLXKyH+LOhrN/GhFehGNwkS6tVH4VixYsVS+nvQDXwSRdRrgxwFixcvVgQJRXjQftpH+d1aw2APSKVKlZQkc+q6qIP+QRSPpisTRmV3qS6xDlJf1Bp+6NChSg3gkHD0HBBbYFcPiB0X2B3ngIuvkqN7BW9EKGy9xDO6e0BJ/iPT/Vp1Iixg84RTa6NVg8CRPSQO7gWhksKJVgMbSog1VK+ynsNhphfk4iOg07KQS+zmGgScFpuZkcUWo9AIYHhNoMSvUeC2xVlFRmjorVnfkxZGntbnceaf7HLGcHL9bdrPbbyaGs+fv0LrIT/zj+2BVqpgaQGSDVTxlux66nZ+4cIFJTGd/q06SCRRj5JWrVoF2w3d4OUla9asv/XyuHfvnhJnpoNCqPShO8qU6BtYzDAOgu7Ojh0X3j0Xw+PupzToNWKJVcUHQY17NJ1jY0UiWqNiia3RwPnKaJd1D4BmqR1cfFiArMJ2ooav1BmdEtMp/HK3XmTGIXGZz5RYO+Kj/zqgTCY7iQ9eU355D+iciE6NgEygXF4P1B50TY5C5ztcMPlACnx888Du4oP5FYp8osaD5DCg6qyUX6IvPghKu6BkeCrZGxxGCRD9hHOCeoJkzvyzPSlVygoMxZ1ZI1yGsRJ6i4292XExMm54p0C7fv/KGevz9u1b+SxsQX0ZHBaNnK8G4SivMyhsnchrYfy+AZGdQWhbwBM1vh5w7Rmw7QKQI6nadylzP+DyE+CAECClLNlvwwx8/YGNZ4HB1eWErXCkNcXGBFEfxyBGtkiOqoViKZ4Qr0vv5axEL9SLti+3T6HXInEeRtuFRv33y4MYrUGhXidOnPivN2BgqA8JhYWdPSu+xEFgsACh2sOUTK4fsUWVsQoVKiRHKnSMPhTWQk0OGY2jkQX3s+93+IXzxMRdMfHCNwHaD/hZSs7aUDEBc6uZOSrUrDGAapk6Crrz1RGNBEd8zTocWIRceAdk40pv/7G4JTCtIdC2lNqAdF9PoO4M4PANIH0CeZCdoVAxm4oPR11TbMg3U68TQlg0SnsTuzr6YNqSS8hQ3wtthkjRoU+48Oi0Mwd6FL6NLN0s0FuNsQrUeyR+/PjBhlfpoLQMXfpAYAy2tqgEL4Wn6PqAUKkvakiia3Sig2Lo9fn333+VjHxGo2hkwf13fzh0WRwZwzfHROfZr1A9bzg07bFI7rU+VEiAYjxbxZsqZ8IWrUoCfdfKgdZhA4Exgd1PgOqWbQjsVMSLId6jHsAXP6DLcqDkGCBSC6DoKKDiBCD/UNVDYisoUf78A+APWyTDs/AwCGo4SBWtjEZPZFAxgVVtgWvivMouvo+Ub0SiV8dNlECuBG8Qt/mvETeMtjh16pTimAgNT0/PYCNL/hMglDA+fvx4nDlzRhEXFE5FAkMfyueg1uvVq1dX4r2oaVvgO8apUqVSmuhR93NKUKE8EKqExWgI3WKrgQX3h0tMrLyaB1ce+GHk9E0YOWMrZi4/hpTVN8kjbAMlUNWsWRPp4n+TM2GLFkWBXZeA03flhBZxJiPBkf8dDugFqXcIaJbGiDtuYZREMdXmg8f6A3uFGKHwrMN9gO3dgK1dgYZzgOvP5MFWpv5sYIEQQFbFmdYUG9B1+j20qRZfjgwksIdDj1ZiLTkkzq9x28V3dKY6t+DIdzQec1EdMJrlxYsX+PjRsB4v1J8kKP5bj0kolC5dGsOHD8eMGTOUsrLu7r/WvSNvx507d5QO6OfPn0eHDh3kHpVevXopG3VkpN9FreKpVBijETS22B6/GwNdFwYgeY46mLDwhN1K7FH56AULFiDv3bDtqaMO88vUgnbag40EbeFgIuTpZ6CbYY2cHQMrVyS7J+yF/MOAjmXlhIDuXO/uDvwphIG1abMIyJ0cyJhITlgaFh4mcfn+Z1QvHFuOLAOVhd7SBcicBKg2OxbyJvEJ8+V2HQGqfkUND0Pj5s2bv6Vm6PjlhhC5U8izQXkd1BE6qNgu6iBdsGBBJEz4ezMaXT5InDhxlJ+n+sOMBtDYYkt5Hl3m++KhTzxM/GebUinBnlA1t6ZNmyJmlLCdq0Rd5dMb3mPKNjizocAGkE24+A6IFzaL2xnNi/dA1clqZaylfwMNAi3NcaOrXpIn4j21BpSHVnYcEN9DTZS3OLZcT9KLv0ObE1GzSCzM2WyECywE74cO78/ANK848PMsis8/YqDGwFNyD6NlqLgURUlduXJFzvwO5YyTU4Iip4LCoh5pexuSTCA0arwNWhUOfVuVQN0O839pZGkvYsaMCV9fXyCKtW63OQY3xHUlu2HlzW0DG+jaxkG8IH3OAH2zygETJJ/9gGpTgDozVU/o3p5A2mAS0amM73oz++auOKH+Pco10YV93nmpdmnvVEa8hmrqnMWwp/BwIiHStEJc7DptoPoMRXxQPaPFF1Ng/PlS+KNqaQz95xD2nLgj9zKOQP/+/dG7d28lIiowX758UfoKUoWs4PLALSpAyPPBaAANCA9KVDtyNx723sugbJdfqrfWt53yRZkSeRGn0O8lm+1FggQJlNBC1H4sZ8ImD9+qSYF2RwPnL2MgGhchvt+At1+BHLHkBPMbZ+4DBYYBXcup8fjUIyQk+lcF5h+mwh1ywggGb1RFBv3NyQ2AYunUOUpw77gUWNseqGR8r7rgsdVaohMZIQkNJxAh0aO44MMnA/IkQxEf974kRZd9hZEhXVoMn7MXCaoIJco4HGXKlFFyZ6nZeKdOnZSmiZT/TcKEvB7UI4S6tAd3o5lz8hwI+jBDRQOG241HX9B57id8CRcXMbO0UrZzvpXRcVFUrDkbF2VS3pRHaoOoUaMqRRiUEtMpisrZsIe/uK64ucqBvWDhwViQqVeBP0IxqB0WC+SBLD0GtF8CHOknxEB6ORkKtEaQl6LZfDlhIJTA7uMLnBYChMKrUsQBqucCtnUFTgxUH1P97GtsOjrRYe21xBDRERgHESFT1z1FxZ5X0H3WPfj6qUpz7aHXSg+Pv6uEkoQegvigS+y8y7mw7kYajPt3P/L8vVPuYRyVZs2aKXnjlJZBXg/aqPVG69atMXfu3BBTMViAOBDUpyJatGhyFAhbLLgGMnXLF0wZ2hJlm85UcoFoa9SoEUZOXYvZC9YhXCHtdTWl3Kf9+/eLq2sizbyPYQoNnb+MkWjYC7LrKdDOQMM6rDFmG7D8OHBUiI/oRubINCsCvPsErDIgXJ+6recdojaws2peh63WEGNFR2A0LkJevPXD4l0vMaNLKmRJERWZmp5F/jYXsOuUN45MzYrmFePJI0NmzWmgxlTg+G11TE0le+7Ljewpo6D7pL1wdbX33S7GUlAUCeV6kCeEWnFQ93NDqt+yAHEwgmyUpyHDbcfZ7yhfviIipGkrZ35CVdWol4wWKVu2LDZv3gx/t5TqhK0uZhoivL3SccLY++yUaFSEUMsCN2fofm4FKPk3emS6psgJI1ndDlgrjMxCI4Atv4eA/wc1EzzYB1jyt5wwF93abMs1Wic6LCUeLPm7LEyP2fcx6u/kSJHADU3Kx8Wd5blxYlY2zO2RGlHcQjlZ9LwfKeMAsdyBgsNV7/qQIznRoVxE5G5zWB7BhHVYgDgytlyADeC9rxsO34mLKs3GyRnHgWIUGzdujMWnU8gZiYbeX6dDY+evXXCmf78GRUgE+9e40CyjagORXIGpu+WEkVAo1hohQnZ1AzaeAXIPBjosBbL0B0qPFafDaCBTP6BqDiBKRPlDxqJbI/Q3W2JtoaBBEfLsjR/yZfy1BYNBBAq9olyigdXUMrtD9qdF8UxuSNrwqNzLODoUatW+fXuUK1cOVapUweLFi+Uew2EB4mBQ4xeqkX7bNbec+Z0vfuEwdpMLui91w9BNsTBscxwMWB0J+294YM3ZeFhzJRNWX8qAKfuTYuC6GEr38Rl7Y2DDGXecuvkNz9/6yd9kOD/CuWHYhijoMdTIwGANQaFiDx8+FFflQMUU7HHhszEUm+1iy9XAyd/PMIvGRIgpTZsdChPzQF5+UEXCxUfie2+mh4gMzPl/Af8TAqR0JlWUUBWtg72BKyOAcXXlgYagW2vtveba0kOhMRHSsVZCNBxuZJ5mMHkfSWMBkSOGh2+EOCjXk8WHM1GjRg1kyZIFS5YsweTJkzFv3jw1jN0Iwv1QMm/tT/369bFy5UocOXIEhQtr6wupFVavXq00fpk/uhFGT1mM7n9XQOIEnnIvVZ4Kj+U7ruPqzSdo36QEEmf/U+4BTpw4gU+fPiGF+30gTgllLkaMGIgVK5aSfE2dKl++fIkHV/fh8bM3ePrsFcIhAOG/+yJblrSoVrUG8GQV8OrXK97z9xGw93osnLntj4YFvJGrmeO6V/39/dGtWzdMnToVOFREzgYilOoejsqJ28J4GAdkSSwnTIRWE4+owM5uciIoWHz8ijOeU1ZulGcIH/yAP8Tr2K3XTM8pMUH0UdWp2U2B7EnlhK3R6hpgbzFwXRtrQdtJd3D3mS8W9EqDBLEMcF/prWGUG0T5Hgk8gEVCczSdC7x58waenj9tFUekbdu2mDVrlnKTMkkSw+rVe3l5KfmlD860RdJE0eWsYWQtsRCVqjVVKktpkZIlS/4iOA4cOIA9e/Zg5MiRciZ0WIA4ENT0hRpBUrjQ58+fMXDgQCWvguosU4Us+ijr1KmjqFJLQYnv9CXauHEjJk2a9J9hvvdGbGw/7YtUSWKiVMbPSFNjXZCNKx0J6txfvHhxpH/RUs4Eg5OKEEtw/qH4Ls8CrgW1ZrLwCBoWIFaj5C5gfzk5cEZMEB97rgjDUJxyS1vJCWvjCN97rXghNCJAiE1H32LmxmfYNS6TnAmGQOvXjH3CGL0mRG4q8fxQFHSunhidZt2Qex0XFiC/QknmI0aMUOx1Pz8//Pnnn6hVqxbq1TO80gSHYDkQ5LHQ1VMm0TF+/HilCQzVX6bqA8OGDbOo+CBIVNCJRoKHxOHsg3HRa2UMPHj2GRPn7kC7gcuR/o+NDi8+KLTt+fPnSJ/egJI5bEgHC91R7VQWyNgXKDEaqDhB3UqNBQp3uIg5m5/LIxmnRgOhWOffArEjyYGzQe+vie/xiC3A1IZyYE1oneS10mGpVsgTr9/747OvcQ1fWhYDCqYGxmwPh0evfNF++lW5h3EmyGFA3g66aUv9QFKkSGGU+CBYgDg4VFUqUiTrX2V79OihhHBVzumHMbO24q9Bu+Qe54DC2xo2FFflo+XlTCjwhTVYWpcAro4EDvQGtndTt30zC+Pg5KyYv/05Hr38Ko9kGOsx6QrQNZSbtw6HGcKDoMpXX/0Bz6hywlo42vqoIc+DlpjSIQWKdrwIvwDDRMims8DN58AfeYQA6V4LL+d4OvzNSSZoqPTu9u3bcfDgQRw6dAhjxxrfXJoFCGMQqVOnRvny5ZG4yhY541yQR0mJRgz4JGcMgEWIUVCy6/g2KdB37gM5wzg1dvaC3PwA5A9UT8JhMVN4EPuuAvmGAFN/pgZaB14XnYbCWWKgR/3EaDLylpwJmUuPge6rgO0viiJ37Nvw/OuV3MMwv8MChGEEFHp14cIFOTICvtgaRdFsMXDn6Rc5YhjrcPgFkCKYnq0OhQWEh47+64DjA4E8stURwxhCzrTu+OofugfELwAYsB6IHycmvvp9R9a25+QexpmgcPx3797JkfE8e/ZMPmMBwjAKOXLkUAWIq4ecMQIWISET6P3JkCwKthx7K0eMU2MnL8jEK8CwHHLgiFhQeOj4KgxEd2tH6/JaaDoaDQNLFCsibj/5EnzorPzMJ+0C6uUD4ibJhHbjDihzjPNBechUAIkKFBkLiRdKqtf9LAsQhpG4urrCL7pYQU2BL7wG88rbH3FiuMoRw1ie55+BVI7mAdGJDiuJtuG1gJJj5IBhDIS6n28bnQlV+12Fz5fgPSE7LgmR+z0iksePAhcXFznLOBuRI0dG8+bNkSdPHty5c0fOhs6ZM2eUilmUT6zLC2IBwjAS6ug5fXcU3HsfV84YCYuQ3wn0nkxY9QSe0V2RP5MzxMcwBmElgzokImk971VfbOg2K1MxK1Ajl9qA8Jw10rB4/XNaksSNhH+6pUaZbpfwPQgN8sUPSOoJDO31N1pn+5+cZZwVihhZs2YNmjRpolRgpQJFweHt7Y3u3bujS5cu2LVr1y8ljFmAMIwkX758SJs2LSbvS4zrT+SksfBFOFimrnuK/We9sbB3GjnDMNbhgbge+gTIgb2xg9gIjm7lgYHVgAk71TLZ1JCw2ChgCTep5kpYoZAnfTT0apAYOVuew6Q1T/H6fQCGLHqkVMkqNAJImyoJMsd9h/D138ifYJyZVKlSYe/evUo+CAkRagkxc+ZMZY62adOmoVevXmjatKnSr46aFsaJ82tVEBYgDKNH5cqVMWHCBExZc1/OmACLEBW996H95Ds4c9MH28Y4W11UxiBsbHQvLQJk2iAHtkYjYiM4iqZTmxBSmewTA4FtXYC9V4HCwog0GV7zzMNBxE/1wrFwdm4OfPn6DbUGXkOSOBGxf1JWzGwSARlzlwGKLJVHMmEBagNBDar79OmjdLq/efMmli5dqmzUsDFu3LhKr5DBgwcHGZbHAoRhAkHxiR5R5MBU+IL8C9cffcGiPmnliGGsS+F4gKe1E64DCw3d5mC4uwFDa4rv6M/iNAwTLOGF1di3YRIcmpIFzSvGU8qrb7iXDdWTHJNHMGGNXLlyoWfPnpg8eTIWLlyobOPGjUO3bt2QMWNGedTvsABhmEBcuXIFqTMXQvZWN3H9iRlfkbAsQgL928OHozKNxnXUZZwMGxrnzb2A2snlwFwCCwzd5gSsPQ3kGQy0Wggc7iMnjYVvtoRpbjxzQdoUCRC+xjU5wzCGwQKEYQJBsY0Hrrig16DJmLLDzGoefHFWSBovEs7eMKLJI+Oc2Mhwf+ELVE8qB8YQWGTY6PXaiz5r1d4gO7sBGRPJSYYxgmVHo+BPOpEYxkhYgDBMIKjMHMUw1q9fH0kzlsZn/4hyj4mENRESxL83W6qoOHX9oxwxjHWZlAfoYWgxnjAiNoLCRwi1IiOAgsOBmxyCZZ9cDAdOfn/6LjxiekRTcgEYxlhYgDBMCCRIkABPkV+OzCCMe0LqFI+NcSufoFinS/jsy6FYYRobGPppYwD3fYDzwfW7DMOiQ58744DjA4A17YAa04APQpAYBXt4wzSLvdzRrJixJw3DqLAAYZgQKF68OA4/TAVEiidnzCAsXKyD+TfG84yI/ZOzoFWV+Og4zfDmRU7PfS79aS0SRAYyesiBDhYdvxAloio6xu8AIrA1wBiBf8APfPJzhUfpjXKGYYyDlxyGCYHkyZPjxo0bGLo7K0av9lZ6WQR8+yH3mkAYvmOYJpEbGpSOgyv3PgfZzIoJQ9hABNC3NKLuCsfCI0hm7hNvyyjx3YwHXBwORDcmkoa9H2GaNWdioWYhc8tFMmEZFiAMEwpjxozBwIED0XvGJeQr0xxzd/vJPSYSxi/cDcvExcB/rdGK2QFhI85q+JPIZeERLB2WAsfvAGeHAG1LyUmGMQD/H244f+8bctRdLmcYW3Hq1Cn89ddfKFOmDBInToy6desqzQD1OXDgAMKFC6dshQoVwsWLF+UebcEChGGMIF+Vfrjikxcv/JLIGeY/DDSm29VIgH1nveWIYayAEB2+fHM2RE4K8bHkbzlgfmLrpPD0jncTYtremGhR/IscMbaChES+fPng5eWlRGdEjRoVq1evRpEiReQRgLe3N0qWLKk8jxkzJo4dO4ZixYohICBAmdMSLEAYxkioq+fi8zkwcE1U3HlhYpneMH7nO4a7meWNnYmweC4clI+WRs/j8eKD+sgEjae7fGIK7LmzLCRCHESInH4YE9EifUPauvvkDGMrBgwYoDxSr7K5c+cq4eEFCxZUxmfOnFH2DRs2THlctmwZ3r59i/79+yuiZM6cOcq8lmABwjBGEjt2bPTo0QPdRqzC0UfJ0GRaOPFNMrNUbxiDEhgZxmIEEWpFzS+n7pYDhjEGe5XG1bgI8fkaHiuOfEeL/tz3wx5s375deVy0aJHySJQqpcZPkhghtm7dqjxSGwGiVatWyuOGDRuURy3BAoRhTCRGjBho3G0hUmYRC4BnPjlrBM50F9HIf8unL9+4HC9jVbZ1UXMcmKD5xl8/baJhETJqczT0rgElt4CxPXv37kXatGlRr149OfNTcFDLAOLx48dKbojuM6Ln1Kflzh3tLYYsQBjGTFKmTAmvdxXliDGEzCmj4OCF93LEcEiLGQTyfOigzt4vufdlsPh/k0+0CJWnDsslqjUoQpYfj4pCWTwQt4Jq8DKh4+PjozzuPXzf6O3Stee/JZdTLsf58+eV3I/v37+jcePGOHfuHFKlSqW0DHjz5g0+f/6MRInE4qdH3Lhx8fz5cznSDixAGMZMGjVqhEOHDmHPo/yAaww5GwwuUXHlaVQ8eu8B3x/i2DBqeFIZXk/OA2HMJRjxoSO4u/xGN9xzQtxcgS7LgUfBNWu0F/rCw55CxN4dyjUkQo5fD8CHH4lQsdVSOcMYwoMHarXHv7psR5k6K43aiAsXLiiP+kSOHBn/+9//FM/GkiVLkDVrVkWUkMfj06dPyjGxYsVSHnXQmASL1mABwjAWoF+/fnjvlg9D9+ZF39UxMGi9J4Zu9MTwzZ44+aagEBp/4YV7bbSb9QVnH8fE/mtRMWpDOAzeGBuPv8SXv8VBMUFEPXz5FdnTRJUjRoG9IMYRivi4+gSIG00O9Cg5BsjaXw7CMDu7CRs3oTCO5gPVpshJexOc2LCXEGERorD6tAdap+CGg8aSKVMm5fHw/qG4e2O6UVvixLFRuPDvnz/lclBpXfJ2TJo0SREf7u5qRYlIkSIpj+/f/xpdQGMths2xAGEYC/HHH38o/UJGztiKIVM2YeCkTeg9Zh2OPYiPYYsfYdKapxg7Zzsa9ViBJr1WimO2oPuwJVjv1wd99mXHF7+wE1f77dsPuP3XJY4JU1iiAlYo4oOYsgdoGei4WtOBhgWA2OZUgArEvVdA3Zly4GC0Eu/P7h7Ap69ywhCsJZQNERj2EiL2xAoi5M5Tw12AVz9kRuYYj4B6b+QMYyzJksVGihRxjdpierjDxeXXKIFbt26hYcOGqFmzJj5+/IjOnTv/IizixYuniJAnT57IGZUXL14gTpw4cqQd2AJgGCtCC0iXLl2U8nmjR49WYjf1oTsXHTt2RO3O8zHzVhXAMwcQQW1HTOEjZ+4DPloOFzHBGFlz8DXieLjKEfML7AWxGBeFzVRGvQGp0GMVkDEh8EDYUdVzyUkzob9RdQqQNBZQf5acdDBO3wU+2rulg7GiwpYixN5eEMKCImSj1xv8Pf42Xr/3lzPB8/nJY8xcdgZ/jvifnGHsycqVKxXBsXTpUkSM+LPyZpo0abBnzx7lOeV/6AuQly9fKqFZKVKkkDPagQUIw2iAnDlzIkX+Jhh2vgZup5iOiymWo/u+/LjlVgtNVySVRzk+m46+xaQ1T7C0f1o5wzBGYoD3gyiQGlivlsbHZz/g6C2gbUlg92Wgv9D6luDvBcC+nsC4uuoNgz1X5A4HouVCYFcPObAHpooJW3pDHFyEvPL2h1uZY8rzszd9MK1jSmw7/muCc2C+Pb6EAUeLYNC0bUoVJcb+UNNBEhN0I3Ps2LFKXgflidy+fRsnTpxQjilatCj8/f2VbujEmjVrlMdy5copj1qCBQjDaARyq7Zp0wb7r3zD4YtvMG7hEdTrtRZ5K7bDB//I8ijHZvDCB/Calg0RXXjpYUzAQPFBdCoL/HtYfT5HXItr5gJGbLGc+Oi7FqiWE4gbXR3P+wsYsE597ihM3i3+DTkAD3t1jbeEgLClELE3JoqQwQsfolmFuMrzo5c/ImPyKHj+1g9DxHy/eWqi9C88Pouhx/KjTYWYmgzdCatQLkeSJEng4eGBXr16IUKECMiePbuyr0GDBsrjyJEjlccyZcqgdOnSaN++vZK4TpEYWoOtAIbRENTk8O+//1YWDV38J8V8zrhUFAinsa+rkeFCT175IUmcSAjPq07IcBhW0BghPohksdQKT28/AZcfAwXTiMcnQCX1em02B64BfSrLgSC6GxDfA7j5TE5oGO/PwlARYmzSLvW9sQuWFg3WFiFa8IIQJoiQYtli4OZjX9x6/AVVCnoqc70aJMagpknh6hIo9/DhKUy9Wh4VE51B6spaqU7AEH/++SfGjRunhFi1bdtW6UVGYoS6n1MpXoL6gVCXdKp85eXlpQgW8oJEiWKvuwzBw6YAw2ichAkTIlm+xphxqwYCPCwUvG4Hlu55icJZ5O1ihjEGI8WHjjlN1ApPm88D2ZMKw1uIkeKjgXozgUPX5UEmQHkTaYIoXtepDDBupxwYCwlPK4pPEhvlxqtVwOrMoDLYwC3xPGZUoPl8eZCtsJZYsLY3xEFFSO3isXHp7iekbXgG/gE/cO7WJ3z7/kPZRwVBbj+RiYYPjmPlizpI8e0w8vV9pc4xmmHUqFGoW7eu4vmYMWMGvL29lV4h/fv/WtavRYsWSuK5r68vHj58iEqVKsk92oIFCMM4AOReLdlgGDrvyY+nER3rDrlfwHesP/way/a+ROfaCeUsEyLO6gWxRAUsI8ifGjjSF8iQAIgSETg/TLyE3sDAakKciNdSQIy7rwTmHVbzNwwt+DB9H9C2hBzoUSKDsFEN8YDoxIb+pkP/uQWgpPu8Q4D3X4BVbYH9vdTKV63F64/oIv7tzYF8qcQmjvELkD8UHJZ4bdb2VBC2+Bv2xggRQoWSnq/Ph697CuHlOz9U6n0F9YbcUPoxnbnpg4SxxJfj9RNs/fQXPt3bhSqjWXww1ocFCMM4CBkyZMD48eMx+VwBrLoYXzGc5ssYd5tjoCGy7fhb5GhxXgiQN9g1LjPnfjDGY6L3Q8eEnUDknwVjFKhL+vLWQpz0A/KkBF6+BzadVT0DJEo6LlObZQYHld4lcRMUkYRR/1+jQ524CLyFhqHHhcAzb/Xf02A2sKY9MLh68LkefxUV9qcPsNbaxY5sKQys9be04gUhjBAhFPr6Q/wXyTU8yubxQI2icbDwkCvq1iiFB7550X1jbLyMlA9/zXgpf4JhrAtbAwzjQFA1kjFjxiBK8X8wctgArLmeGgfelxYWVgJ5hHZ48MIXgxY8xLl52bG0fzokoLtsjOGYaYA6BWaKD/JqLBL24o6uciIQpIfr5gX6VgGmNwK2dwOODwByJBXCZAgwaqs8UA+qqBUpqCrSUjSULJgMq++kUZ6T96/2oGtoMPwG5m59jpPXPmLGhmdoOvoWSnW9jIo9r6Dn7PvyFwSB/J2hQU0XB20AyowDio0CCo0AGs8FOpcDjgqRRfkwIZFFHDO8lhAr+eWEpSExYA+vBIuQ/3jzIQBNR93C/Rd+KFWiKK69T4dkiWJh+9nwOPoqE0bO90Lz5s3l0QxjfViAMIyDQXXAq1Spgoi5h2KH1018Sd0FvbfGx8rntRGQsRcQXS1x+/AN4P9NeWoXegnDakaXVOz1YOwGld7tIoxwYwsfNCsCnBECJHw41ZivNFEt30usOgnkV/M9g6Rm0VjYfVotcfrHwOuoVjgWOtVKiLfCAJyz+Tl8/b6jXfX42DcxM7aOzoQjF3/tWqzPgXPvkfvv80EKkcM3VG8NCY4hm4CUcYFNnYBDfVTRsacHUDAYL40+5x6o+TH1QxMfBgihYDHnZ83Bkn+XDH39zcFYtf8VIkWOisy5SyO833MMm7IBpVquwapVq5ScAf2+EgxjC9gyYBgHhsRIxYoVMXrxWaQv1xdDt0TE0Et/otfBQtj4ohxGnq+CUdsiyKMthIEX9QcvviJfhmhyxJiEvQw3a2GMR8NM7weRIg5w/7UcmECvSqox/08zYN3/VDEyVBj7jQrIA3TofU7pk0bBvWe+8Lr0Ho9ffUXDMnGV7wFVHfq3Vxp0q5sIedKr34sp656iRM4YyvOgWLTrJfJkcEefudJLQn9HbKOOJsfgjcC+XqrgoNyOJoXUPBdjOSSEDFUICxb5Nx0OS7xmRxEcBry+hx9iI2v2PKjcoDf+7H9EzjKM/WABwjBOAtUDHzp0KAYOHIgxC7zQccxODJq6Gb5R9dpB24hFO1+icFaueMXYl8QxgafecmAGicTvmdNUFSP3xgNpQ4l4LJ3bAyOXPMbu8VnkTNDkTBMVB8+9R6VeV3D1/mc5+5MHz30xq0tqHDj7Ho9efoW3TwCq9LmKJ0LY7J9VGFHSCsPTTEP7ix+w8Sxw64Wc0McRhQdhKfHhSITweidui4gcmVOi6/DVyJw5s5xlGPvCAoRhnJyE+dvi/NOocmQmBl7YZ29+hkFNkskRYxaOagRqgC3nhBiwtv4O4vMZ1TI5to/NhNgx1F4+wVEsewwcm5ENk9qnRM/Z91C4w0VU63cV09Y/xYu3fvD/ppZKXTMkvbKvQs8r6FEvEaZ3DhQDRq/BxPOEepkMrAoUGq72TPkPS593tjqPLfF3HE186AjidXvdjYMkSZOjbpflcoZhtAELEIZxclq2bImVd/Lhll82OWMiRlzYI0QIB/fIvLwwJmKB8KuA72p4ESWZa520SSIr+SBe07JieqdU8PP/gSajbyF7KvXGQZK4kXBtUS4cn5kNRbMFH7KlfEdN2AqVKYzYnlEQnQxY3bwjYonXrQXx4Znz181EqPHgtkM3Ua7xJDnDMNqBLQSGcXLChw+PoTN3YNa1klh1zYCsVAsQEKDeuWUshKMahEFhAXFhCNRcr7dep3KrYIXPhcQG5YnsHJvpF09HFDfrXK6X7H6J3K3OYWTLZHCxcLqYTXFU8RFYbJghOBTkv+GHWILrD72B3ccfoELJ3Pjw4YMyzzBagQUIw4QBqMLJxIkT8SpxJ4zcHknOGoGBF/d9Z98jR8tzaFE5iDbRDGMjqPzua2FvWdX74SSicPr6Zzg/LweqFw6lVq8lsNZ7Zu7vJaPdFuLDVLFh6HE6xL+FcoY8orngzD/Z0bhWYdy8eVPuZBhtwAKEYcIQ7du3x8doBXEvTids/1AXI06XQK+DBTH1ann4J22AN+FT49ynfNj4pjYmX6mAwceLYejJkhi63h1NJ7zBD5egwz+oxGjZ7pcxe9NTHJmaDS0qxZN7GIvhJAZvqFjAQ9J7NbC+oxwwwXL94Wckjuvg5VctIT6sQWChYayICIyRP7/m4Gv87/pHNBt9C89evEbGjBnlHobRBixAGCaM0WHoUux8kA6u6f9Cp9GbMWbBURT4YyiG7k+Jlec88eTVJ6QqMwB/DViFwbMPYuDMfRg4ZQe6j1yNvku/4UvcumLl+Gm0TF33FOV6XMaYv5NjzZAMnPvBhI4Vw7A2ngHypQLcgmoWaCmcRAxOWPUU7WsklCMHRGviw1JiIziM+L3RU6XDozV5sfPUW+zxuo7IkSPLPQyjDdhSYJgwRsKECdGmTRuUKVMG7u7uylyePHkwbNgwtJt4EpUHXUKWLFkQLdqvPTyofGObPnMwZNFjrLyYCT9iF0f3Wfdx+roPTs/Jjhxp1d/FWJGw4gUxg6l7gbF15IAJkSv3P6FEjhCS2q2Bpc5hrYgPa4uOwBj4d0oWTo5oOYshZZJY+Kt6Ghw9elTuYRhtwAKEYRiDSZo0KUaPHo3kuRqg8z8fsPtCOCyc0Frs4aWEsQBmeEb8AoCqk4FoboC72KyGE4lASlR2SOwpPvQFh61ER2AM+Ltf6QshyJ83J3ZdckemTLbvB8UwIcFWA8MwRpM/f35MmTIFG7YeQM+FPph8IBkuvbFNha0wD3tBguT2C+C7MKg3dZITTKi4RAgnnzkQ9hAf9hYcRuL93heZis7DkPFecPOIiVWrViFmzJhyL8NoAxYgDMOYTKpUqTBhwgQ07jgZV/3Lo9mEF0oPA4YJFQvngVB38k9f5cBaOJn4Cx/eTgLE1PfR1uJDy6IjhNflEcMNVw63wMVrr+AWic08RpvwmckwjNl4enqibt266DF6IxbvfSdnGavhjF4QMwWJi7ia+frLAWMQERzJArCl+HAUb0cIrzFj2tioVDoVShSMx/kfjCZhAcIwjMWgUo+3X0dHwDf2gjBOhjVFHxnH+puNoKaHXpfey5GGsbX4cCRCeL1ZM8ZFkYrjMWtKDznDMNqBBQjDMBalZJ0h2HvGW44Yq+EMXhArluPVPCEJjuDmLUyPeokxYfVTObIxhp6/YVB8PHSt/d9mEMG87mSJoyN+3OhInjS2nGEY7cAChGEYi/Hjxw/s2LEDhbNElzMMYwAWECI3n1mx+pWlxJ5OWBhqFBtzrAlkThEFL9/5K41E7UJo76stxYed0BcbQYmOwGND8fP/hoWrLiF1yrg4d/G+nGUY7cAChGEYizF27Fg0btwY7pEjyBnGKtz3UjdnwEJekDZLgH+ayoHWMFdIWFGIjGqZDK0m3JIjO0AiIyihYQnRd13735Gk/mv+2yzJqbPPsGTNZbz19kPtBl3lLMNoBxYgDMNYDF9fX+T4MlCOGKvgLMLDghy7DcSIDKSIIye0hCWFgxVESNFsMfD8rT+uP/wsZ+yETohYQniYytuz8ol9CEqMmCpMUiSNAVeXCMidMz0aNWokZxlGO7AAYRjGYkSIEOG/BliMFWDxEST91gL/NJMDS2OqQWwtr4UVfu+/vdOiychbGLLokZyxPn4B39Fz9n00HnkTXabf+zUMzJIixFgviJ1FiI7AQsRYEiWIhjN7miJFsnjKuswwWoMFCMMwFoMaFO64xPkfVoHFR7BQzbXY7upzTWAN4REYCwqRNInccHJ2Nrz74I+6g6/LWetw7qYPKvW6glJdLiNNYjd0rZMIWVJGQdnul5G/zQUUaHsBhTtcROlul9F/3gP4fPkuf5IxhQgOVWuZCUvwmckwjMUoXbo0Dt1NiO9sM1gWFh/BcvERkNBDDuyNFbwToWLBvze5Q0oUyx4DxTtfkjOW4+LdTyjY7gJGLX+MqR1T4ci0rGhZOT6yp46K5hXj4X//ZMeJWdlwfGY2eIl9W0dlRMqEbkhW55T8DWbgoF4Qc3n+yg9x48SQI4bRFixAGIaxKPXq1cOqw5/kiDELEh4sPkJk31UgcyI5sCe2Fh76WFD4pEkcGbGiu8iRZeg+6x46Tb2LDcMyYPXg9EiVKPRyZW4RwyNnWnfkzxhNztgYRxIhwbzWWw/DI33KSHLEMNrCJgLk9evX8hnDMM5Ovnz5cNanFDcjNBcWHgbRrAiwyVq2oj0Tok3BAkKkzz/3sahPOjkyD2+fABTrdAme0VxwYHIWxPOMKPcYRreZ9zCvZxo5MhMHqIhlaa7d/oo0OTvLEcNoiyAFCNXytyRHjx6VzxiGCQv8+eefWMVfe9Nh8WEwHlGAd3Yu4KQ5zBAhbpHCwz2y+fcmKam8UPuLmNguBfo2TCJnDeez73exfUOCWMaJFovi4KFYT557I2HChHLEMNrit1XGz88PM2fOlKNfmT9/Pv755x9lmzp1KgYO/L3cJv38ypUrlWPfvHkDHx8fnDx5Uu5lGCYskD17dlz4WBA/wtnReHBUWHwYxc5LQJG0csD8xERvSKqEbpi79bkcmQZ5Pir0vIJZXVIhV1rTqgMEfP+OSBEtHKRhihfEgUXIt4Bv8hnDaI/fvt116tTBxIkT5ehXxowZg2XLlmHBggXYsmULokSJIveoXL9+HeXLl8fXr18RPXp0pSHZ33//jWnTpskjGIYJK6RPnx6PvqSUI8YgWHwYzehtwLh6cmBJjAm/MjPsyaoY+drm90yLeVtfyJFxUPGJjtPuKuJjbOvkSo8RU4kexQUfPoVc0pv+3rDFj5TKWbqtaMeL6DDlDu4985VHhU0ePf0Ed/fQc20Yxl78IkD279+PGzduIHfu3HLmJ+TNUCrcHDqE48ePY8+ePejdu7fcq9K5c2esXr0aTZo0Qe3atbFp0yasWLFCuRvKMEzYwtPTE+8TdpQjJkRIeLD4MJpHb4FILuJciyonmKARIuR13JzI1PQsxq54LCeDxiWCGoZlKC/e+qHH7Hso0fkScv59DllTRlUqWVE1LXOpWTS2EsZVufcVLNr5Evo39G8++oIkdU7BPXIE5e/ptsNTs6J83phoMe42mo8JosN7GPGCUPndGNG1VJuaYX7lv1Xm06dPileDREZQ3L9/H8mTJ5ejoCGvR+zYseVILGQuLujZsye+fPkiZxiGCSuQh/Tjx49yxAQLCw+TmbQLaFFMDpgQqdFsPVb8W1/Jzcj993k8eBG0h6Bav6uolD+mHIUM9ego0/0ycqZxx5SOKXF+Xg60qBRP7jWf/o2S4Oj0rFjYJx3uPvuCkl0uKiWC6w25jip9rmLfxMzoUvv3HIdKBTyVfVlTRUWZbpfDZFnwuLEi4e07Xn+dGUp3cGT+EyBRo0bFpEmT4OrqKmd+5d69e6EKEC8vL7x69UqOVEqWLImXL1/KEcMwYQUSIHzzIRRYfJjFiTtArVxyYEmcJfxKj/DhwyFrxjgYPakhNqxojGp9r8k9Pxm9/DGSxo2EnvUTy5ngef0+AEU6XsDMLqlQv1QcxfNhLWLHcMGQZskU78bByVnQqmoCXFqYA+mT/hoGHpjOfyREx1oJkb/teSUv5T/CgBfExSU8jp28otxcZpyPVatWoUePHnL0E39/fyVdIly4cMiUKRMyZMiARYsWyb3awmA/K3lArl69igoVKqBUqVJInTo1jh07JveqUP1/8qBcvHhRzqiNyVq1aiVHDMOEFcgjygIkBFh8mMX1Z1SxkQxrOeEMeOaUTyyPfnHLJImio0ix9Bjw7wM8eeWnzF1/+BmDFjzAtE6plHFIHL7wHqW6XMKSvulQOIvtG92VyBEDEYWBbQhVCnpiTtfUKNLhIg6cey9nTcTBREibZoVx61YQYWiMQ/P48WPF3qbHwCxevPi/9Ii0adMqudlNmzZVHARaw+Clm178w4cPsXXrVuzbtw+jRo1C/fr1fwmxGD16tJLv8ddffykJ6OQ1iRAhAvLnzy+PYBgmrODm5oYPHz7IEfMLLD6MxtcfePBGfU7io+5MYFMndewU6MSHlUTI0+cf8cFHFRvEiL7F8C5CHHRY4I3S3S6j2ehbqFcyDvb8z1se8Sv7zr5HhsZnkaXZWUxa+xRHpmdB5hQheyC0Qo607jg9JztGLXukhJ9lbX4W13fvlnudlzTJXHHtzL9yxDgDdIM/Y8aMynOKXAoM5WETL168wIYNG7Bz505lvHDhQuVRSxgsQEhJzZgxQxEUBCWZJ02aFHPmzFHGxPfv3xVXz+TJk5VQrJo1a+Lff/9VGpMFhpoTUsUt3ca9QhjGuSABQmW5mUCw+DAKEh2lxgJlxwnRMQPI0h9oJa6l27sCcaPLgxydwKKDxmYIkRZdd6Bo9WUoUm0pDhx9qMwVzZ8UF6/+DIeO7h4R00eVxfp/a2LvttZKAnddIUDWHf69cfCHzwHoOv0uzvyTHZcW5FQ6mlOVKkeCOqvvHp8Z/xP/hj3isWz3K5i5wASPhta8ICG8nvixAuD9kRvCOhNkOzdv3hwxYsQIMmVCd82NGzeu8pggQQLlUYv5mAYLkLFjxyJy5MhypFKrVi3s1ruLcOrUKeWxUKFC2LFjB/r27YtBgwbB2/v3OyqUrE5KTbfRzzAM45g8f/5c6fdz4MAB7N27V9koZPPJkyfyCIYxnjWngZpTgVmNgMN9gRMDgUN91C2RYXnSxmPr/A8Lezx2HriLDx+/4vDGP7FjRR3MWXwO6Qr+g6OnHyNFkhDCpcS/ZfPRN6hSwFNO/KRy76uY0y01org5R7wbdWR/uDoPrt16g3wVFmH8TLVX2cvXDtbRMlQx9B2+vnwTyJmgvGq6ya9zBgQmVqxYyuPGjRuVR51HJFmyZMqjljBqNaHkFn1Spkz5S4jFiRMn5DMV8pI0aNBAqYTFMIzzQosh9fyhuy8eHh5KAjpVwaM7NQxjCqtOAdP3AqcHAWnVm3gKXHI3ZJauuYK+nQsoz92jRMTKOdVw49jfuHH0byRKEE2ZD5LrXvjfdR+lrG225ueUalPUU4PClagcbv5MIfysgzJtZBkc39YEX3wDULjqUuQtv0jxHlHVrDWbr6Nm8/UoVmOZMl+85nKxvslyWvb0gtDf1m2hED1aJHz04Tw8e6HLgTxz9q7R26XL903yWnTo0EF5rFGjhpKHOWLECIQPHx7t2rVT5rWEwQKEOpu3bNlSjlTozf2hl9nWp08f+ewn9I9OkiSJHDEM44zEiRMH69atw951E5HLpwsK+vdCadchSHCzjjyCUeDwK4N48R4YvRU40EtcpJzjprvNePL8I7JnMr4UbvdZ95A5ZVS0m3IH+yZlUapN7RybGXsnZlGqSTkrdH4N6FoIXpsb4v7/2igiLXX+2Th57inGDCiBQxv+xKmdTdC7Q34hUpbA57OdPAoGig59woVT/q88Z2yPrgBAzdrjkTt/b6M24syZM8qjMehK85L4aNSoESJFiqSkR9D1WWsYvLRTLgfFnulDbw55QXTQP/Lbt99b/5P6YhjGuaHKeI3aj8OYLdz8ijGPQRuB4TVZfJjCo6cflbv5RnHdCxu93uDiHR/sF+KDyt4SFHIV1yPo0vzOypAehXH3VGuMH1QSaVL8jPMrXyIlZo0phyJVl+HZCx+jxYDJmCA8foUFiL3ImjWr8jh1+XKsOnjQqC1qtGhGF3CiCATKw6Z0iXfv3il529QGg0ryTpw4UR6lHQxe3qniVdu2beVIDceiGLO6devKGZVly5bJZyqXL19WQjIYhnF+aMHNW6kHZu9zjOo4jDa58QyooF67bYsx+R8a5fYJtez967fG5TPcXpYbZ+fmCDuCw4T8nVzZ4mPt/Bqo0GA1rt+SJdmsiQVEjuoFYexJnkKFkL9YMaO2JMmTK4VcjIFyMSkyKXPmzP/d+CdPSMKECZWqWFrjFwHy/v17+Pr6KiqK1JM+DRs2VErvHhTKjP6R1N8jXrx4qF69ujxCZcmSJdi0aRPevn2rPI4fPx6dOjlTrUSGYUKCkuQS5m6HlccjyRmGMQ66drL3wzTOXXqBz1/8EdvTwJsApjTlC8OkSuaBvWvqoUHbzTi2a7OctTBmez1+8u1bGGwDH8ahIk/60FiLkUj/vaKvX78qVauosQmJEMrnePPmp8InLwb1ADly5IgiKKi07qFDh+RelSJFiijHUP8P+vm7d+9i+/btRqs4hmEcm6pVq+JTnPrYeT7oSh0MExJsM5lOvVabsH9dfTlirAGJO6/NjdBt8H5s3HRazloISwgPEpVyc/vm81sBIcY58fRUK9gdP35ceSQCAgKU3iFatMPD/dDPIjeTBQsWoFmzZnJkHBTiRckzJHAKF3Z8NzjDMECXLl0wsdr/OAyA4AR0g9h5CZi8Wzx2kxO2xNgQLDPL8JauvRIukT3w4cNneMSIis9fvuLrVz1j0f+TfPKTBPHdld4dwVHqjxXYt9ZAARKWvR8WKKFM1bKK1d6ILp0qoWb13/udGY0p4iOUz3DF/xIgd9URSJMmjZxhTIFSEGbNmqU05Da0sBI18KYb88cfPEDCpEnlrGGUy5oV1StVUiKP9KFcbCp3TxUmyXwnu7tMmTL/pTpUrlwZ27ZtQ968eZWKWAMHDlScAvR86tSpyjFawaI+GRYODMPoQxe91+/57htjOP3WApvDSNTu9+8/sHNrXxw7PBzbt/TBwb2DcfzIiJ/b9sa/bYXyJFbKwwbH9dtvsOfQfTligsQS/VsEFNWyaX55zJu/X86YgSHiQ8+z8d8WCinjfsOdO3fkiHF0du3ahVatWimRShS5RM/1o5Go4zmJHioS1aZNGyWqiVpiUDqE1rCoAGGFzTCMPpQn9so7QI4YJmTmHQbKZQEi2qPJth0S0L+bEIDQrU1exPGMgiETgjY+ty2rjRbdtstRCBhgvDKh4+nhhi/mNvsLSXwYITaCIpnHBzz430I5YhydP//8U8mxprA62uh5tWrV5F413+Pw4cNK6BX1EaGcbmpGGDFiRHmEdtBeVgrDME5D3Lhx8fxD2CrjyYQCGfqBN8mCI8DQ4KOLnArquh0jWihGQTBd0icNK43j/3sqR79CPUAK5EqEOw+85Qxjdfx/bxgXEPAd5SqNQLFSg1G6/DB06b4Ihw5fkXslJDyCEx9miA594kXzxeOX3IyQ0R4sQBiGsRqKB+QDLzNOTVCCIqQtKMT8vrdZkCQm4GKP0yW412VFNu+6hYxpf61WYyhukVzw/KWPHP1O5vRxsP9ICGFYFjBsmZ/cvvcOZSoMx4DBq3D6zG3Mnb8X+Qr1QZlSWXBo32BsXNsDxYtlxPKVR1G05CDkLdgHp/dvkz8dBBb8fCj/zt//6y9NoxlGC7BlwDCM1VA8IHwj1jkT0EMSFEbi7ROAztPuYN6QgnLGhthBfBDzl13AoG6m/e3R046jeoW0cvQ7RQskwZkLz+WI+QUL5X/os3FhLayZVRLx48XAlKnb8fSZNw7sGYTuXasq+93d3VCtSh7Mmfk3Du8fgg1zy2PU1OMoVGWJks+zatM17BOCkR59zh1WfsaSVMgXS6lQyjBaggUIwzBWgypzfIheXo4Yp8BM4bHqwGuMXfFY2dpPvoOC7S6g5oBrmN4pFdwji0uSBYVNqNhJfOw+eA/hwoeDm5tpyS5kqA7sGvxrjxrZFVduvpajQLD3w+JQg0KP6G5o16Y8li7qiEH9/0D06MH0YXl7FokSRFMqmR3d0ggj+xSD18nHWLT6Erx2nkLh9hdw+vrvIV3mUCRbTCUpmWG0BAsQhmGsCiXDMU6ABYTBlmNvMXnNEySMHVHZKhf0xLEZ2bB/UhYUyx5DHiWxtjiwk/ggCudLAveopieFUuKzfl8xyjeYvegcytdfjTzlFmLw+CNYOr2K3MtohiDyPdKniYVpI8tgcbuYmCZE+OFpWdBOCPNtx9/KI8znxeuPiO3HwpPRFixAGIaxKi4u9ihpxFgMCwgPHSOXPsKeCVnQsExcZSufN6bcEwwW/Nu/YEfxQUSJ7KKIBlP56vdNPgOWrruCPOUX4dkLH8waWw6ndzXFliW1kSxJIEFHsPfDuoRUzcrAZPPoUVyEKM+OUcsfo/MIL6xdI/ZRCKduM4E1Rz6jTuflcsQw2sCijQjNgRsRMoxzMmzYMAwouluOwiCOmv9hQSM9QNjLbSbeRiTXcJjeOZWcNRJLvY+WFB9m5BOkyDsLGVLHAlyDEAr6+L+XT35CfT4iCxGTIqkHcmWNj3kTK/7iEQmWsC5ArJD/8RuBK5eFJEpC+jzE+T52O7DhDFApO9A/NIdWCOd13zUeGDl9ixwxpqCVRoTOBAsQhmGsyqBBgzCkpAUadTkyjiJCrOAZoHj2OkOuo0m5eBjYOKlhhnJoGPt+WsvjYQmDNphSuwrBGK9zl57H3QfeGNWvuJwxkLAsQGwhPvTRfa5mCBAduQYBR/oBUQyN2tM736+/io3/3QmHhr2Cb17JhA4LEMvDIVgMw1iVCBEiyGdhGGsZwJaAXptuswIzNj7H+iEZMLiphcQHEdrr1f83hXScudjJoF+79YbSkJAxABIethYfBAkPC4gPIl0C4OB1OTAE+nn5O7aec0GV1guU5wyjJViAMAxjVcKFCwcuQa9BrG2cS+48+YLIbla61Oj/G3TPbfBvsijBGakhGK95cyTEolWX5YgJFnsIDytw+wVQMascGMODE/B++RIxYoQS5scwdoAFCMMwViVVqlTovZG21Oi7KQ2G786kbIN3ZMKY/dkw50whLLlWFuseVMXet3Wx91U1nH6dA5e8s+Du1+x4HS4TfCJmBqKlA6KmANwSAq4egIu7+gdcY4r5lIBnXiBeeSBpQ3xP0gQjt8bB9vt26CsRHFoxjG1opM/b9gKJ40RC+qTBlCS1FI4mOszk3gNv5MslvgfM7+g8HloWH0Z4zmbuA0pnkgMjefQjK5JFs1w1LYaxJJwDwjCM3fD19cWnT5/w/v17+Pj4wN/fH1++fFHm3717h69fv+Lz58/Kft8HGxE+QiR88fuOaO5R4esH/AgXHpFdIfa/QbRI3/EtXmWl4+/z58/Rrl07bNiwAf0K75R/TQMYm7tgSWxspA9Z9AhHLr7H7nGZLRd6pVXMNXaDygMJxgPi89kPZf5YiePbG8sZI3DGHBBH9HIYGH51/RlQazpwaRhM+g7Nu1kCZVstRFIj8w+Y3+EcEMvDAoRhGKdlxIgR2hIghK1FiB28A75CJJbofAnHZ2aTM06OJYxgfRESjPjw9Q1ArnILMWdceRTOm1jOGomjixBHFBz6hPb+y/VhzWlgzDZgWxcgnokRVIOOF8eQ2QfkiDEHFiCWh0OwGIZxSsiDEvXFYjnSELYSBPR37BSatHzvK5TO7SFHjKVYsvYy6lRNb7r4cERIcOhvYYDOy8RnfRQ4NdB08UFQ/h3DaBUWIAzDOCWbNm1C/gyR5SgMYUfhoePo5Q8onTMMCRAbeRUOHXuEhPFk7pMz46yCI5Tz5PNNL5QcA3hEBTZ3Ni3sSsfDgPRIEs1HjhhGe7AAYRjG6Vi8WPV85M8YTXnUHNYQCBoQHsT378CZGz4okDmY917fuNTfwjq6sKsQql/9M6ECps0/g8HjHTyMKjjC8Lnw5JUf8gwBRtYCBleXk2Zw8UMGZK09Q44YRnuwAGEYxqm4ffs23rx5g6Yp5ssZJ0cjwkNHszE30b1eIkR0kZcXfZERknEZ2n4GUSK74NSOJsrzfBUW4dGTD8pzp8DZP/tQvB/bt53Cn/mB/KnlhJnceeaLNGnSyBHDaA8WIAzDOBUUetWwYUM50jA64WDupiEGbwW+usVCww41TRcUjipELBGGFYL3Q4ebmwsGdy+MJdOroHEH8YY7Oo76eVuYVx+B+BZs1/Hs9Qd4eHAeFqNdWIAwDONUuLq6IsLlznLEWBVpPL6IlQOVhz/DW29frJxTTe40EzZMQyRtKk98//FDKcvrsISVz9cAcfr2E/DJQh/l0/eu8IweSY4YRpuwAGEYxqmIFSsW3vpw9RerIsUBhQAVqLRYuRPfpVUeTB1eWh5gQViEBEvLhtkxcMwROXIg5PnDSO57oW8VYO5BOTaTu74pkD+5AwtTJkzAAoRhGKciTpw4ePPhuxwxFiWQ4Vil0Vqs/qc6dq2si1JFkstZK+AoBquNqmHpaFgrE46dfiJHBmLv99ERPkcbUbLLJVTufQVN5wHNxJbAQhFTbnEy4XXSLnLEMNqEBQjDME5FsmTJcOWrFe7Eh2WCEQAeHm5Ikii6HNmAYF5HWCZenCi4eeetHGmYsPrZBSNKBy98iLzpo2FOtzToXBboUQHY1V3uNJPXX9yRIEECOWIYbcIChGEYpyJdunS4efOmHDEmozMYgzEaP/j4IVLECHJkY8KiIRsMr958wffvP+RIo/Dn9RsHzr3H6FbJkejTKWRPChROK3dYgNNXHiN37txyxDDahAUIwzBOR/To0fHVn8OwTCIE0aHPph03kSShDb0fgTHwdTozTTttQ61K6ZA+TSw5ozEc/TMi74W5WzBYrUm5azT4+31VinEwjJZhAcIwjNNB9e/vvnKTI8ZgDDQWKfl84pzTmDqijJyxI2FUhAwYcwTRo0VCtzZ55YwR6ISBNd87W3wunjlD3szFSv+GBy98ESOq9B5auJT25S85kTbGCzliGO3CAoRhGKfj+/fv+BEjuxxpg5uPvqDvvPtoOe42Dp1/L2c1gpHGaJ2/N2L9gppKYzxGD1sY3YLuQ/bjwWNvy1QdM/KzNwhL/r6ghIVuCw1DjgkNK3ymRy5+QPbUUeVIYEERsvm8K6oODL2fDMPYGxYgDMM4HfHixcMT1/JA9Mxyxn4ILYT8bS6gnxAfmZNHRe3isfDXuFvw+aKREDFpYPn5fcekOaewatM1ZRwcdOe9YqlUSJHEgl3TzMUaRrSx2Ojv1/prA1xdwmPxtCpyxkKE9h7q9huymYsxIiM0NChCLt/9jCwp9QQIYSER8u2bnxKCyjBahwUIwzBOR6FChbBv3z4M3ZIAD7+klLPW48xNH8WrQdvcrc/ReORNrDrwGkMWPULmZmfRs34irBmSAQ1Kx0HZPDGxrH86FO14Ac3H3MJLb3/5W+yANKyu33qDgpUX49PngFD7SmzbexsDuhaSI41hKQPYGGz0N0kgFq2+DJVKp8KofsXlrBXQ/XsCb7bCEoIhMBoTIaeuf0S+DNHkSA8LiJDPvpz7xjgGLEAYhnE6KAFz9OjR6NGjB1ZcyIjp+2Ii4Jt1KgXVHnQNI5Y8wqajb5Xt9fsANCobF0cuvEfCWK44Pz87ahaNLY9WIePj7NwcqF8qDhoMu4EiHS6iat+rimB59sZGDcSkQUWGba0WG7Bufg20bpI9xLK6AQHfETOGA+TW2MJgtrFh3rb3LjT6IxOa188qZ5wQa4gPHdb83UZCRcvmb3+hrBe/YaYIcXOLKJ8xjLZhAcIwjNMSOXJk9OrVC6UbjEWrOeER8MOyOQsTVj1BHI+IWD8sAya2S6Fsff5MjDK5PTC9cyq0rBwfEV2CX2bpuL0TMuPItKyY0y01ksSJiILtLgixJA+wFnqGc9UmazFuYAkkSxID85ddRI2KaeSe3zl3+QWSJbZQ6BUZhLrNGlhLINhYeOi4c/+d0vncabGFQDD3b1jocz92+QNOXP2IEUseyplAmCFCIrt+x9evX+WIYbQLCxCGYZye9OnTo/fw+ei0MBLOvcmMlZcyo+PSuPAJCBSHbSRnbvmgbolfvRumkiBWRDSvGA/taiRA95l35awV0DOimnfejgK5Eyo5HYTXqUeoXSWD8jwoTpx5iqwZ48iRkegLjsCGoLmGYUhYUjDYQXjo8PnkB5/Pfjh3yQkrHFnz87c0FjgH/PYWws6xmeAfklfWRBESK9InvHnzRo4YRruwAGEYJkxApXmnzNuKG37FkCxXYwwa/Q8GbM2AW4+/yCOM484TX9x76oti2S2bjN29bmJ8+PwNxTtfwop9r+RsyFCiO4WC5Wt9ARV7XlG27H+dw9R1T+UREj3jqXWPnYgVMzIGdfs59/GTP+LGjiJHvxM9WkScv/JSjkJBX2wYYmBa2wg1x3Ckn7Wj+CBmjimH9IXmolmnbShQcTEad9gi9zg41v7cA2OJv2erc8EEERLL5QVevjTwO8o4NFu3bpXPHBMWIAzDhBlcXFxQr149FChQALFixcL48ePRccZz3BFCwhjI4K8z5DrWDgneW2AO//ZKg9WD0+PsLR8Uan8Rfebel3t+h15LlT5XkDtdNJycnQ3bx2ZStvPzc+D+86+oO/i6PFI99uXrz0oZVxeX8Bg3qITcoxJab7QmdbLg3kNvnD7/TM7ooRMaus0ULGEchoSxQkIDwkNHnuwJ8PhcO5zf3xzHtzfGRx9/7DsS/HnhEFj78w4OS/xdC5wXWVJERfmeV0JOHCcREtwWBGncH+LC1mFyxDgrBw8eRJcuXeToV/z9/TFu3Dhky5YNdevWxa5du+QebcEChGGYMEuECBEQP10ZJIsXSc4YRr2h19G+RgIkimO9hM+4Hq4Y1zoFjk7Pimdv/BVDhbwut8RGyauUsF5r4DXkanUO1YvEQq8GieVP/oRyUq49/IyNXm9QtPcDFK+5DLVbbhBC5AemjyorjwK8P/hi1NTj+OoXevIJJat3GbhPHejEhr0MSVMJTVhoSHgER7LE0fHwyUc5ckDsfc5oQIQs7psWff9MjEIdLuDwBRN6AwUhSjIVKowT19/Cx8dHHsQ4G69evUKJEiVw+/ZtOfMr1apVQ8+ePXHv3j2cPn0a5cuXVx61BgsQhmHCNGXKlMHQJS/x9kOAnAmZVuNvI1n8SGhWIZ6csT4Le6fBqBbJ0GnaHfSfex97//cOKRNEwvg2KXBubg4l2T04mlWIj42XXLBoWmUc3vgnDm34ExOHlJJ7gTMXniN32UVKeNXGhbXkbPDE9oyC8OHDWc+AtKVhGpTQ0LjwIJ48+4idB+6iSlk1d8fhCOUzfuha2yJbqGhAhBTNFgPHZ2TDyGWP0X3WPTlrHsmTJcbdu1bMI2Psxs2bN5ElSxbluZvb7xUJt23bhh07diBXrlz48OED5syZo8zPnz9fedQSLEAYhgnTNGjQAPsu+KJIx4t49DL46jHU46NE50uIFjWC4pmwNTnSumPr6ExYNTg9pnVKpZT6TZEg9JK4XQbUwcIplYJtHNi6506c2tkE7ZrlCjH/Q59wrkH0MLAkthQhhE6IOID4IDr024OVc6opYtDhMEB8WApHESFuEcMrSekRXcOhyaibctY0jj7PhRi4j6xZnbhccxiGvB7lypVTmk0GJUBmzJihPK5cuVJ51Hk+qBCL1mABwjBMmKdExcaKAVCl71Us3/sz8dvr0ntU6nVF6dOxePdLpVQueR0chlAMoz4jDqJ21Qzw9DCit4cw2CJECK/0BLEqthYhDsS1m2+QPZPtPHAWw4biQ4ejiBBiZIv/t3cX0FEkWxiAfwjuHtyXZbHFFni4Oyzu7u7u7u6LS3B3d3d3d3cPgby5NTUwGRKITCaTzP+d02+6qjthX6enu29X1a3EuHTbd0kxZATXvfA1sP7gUzQZ+OvJRCnwKl68OObMmaPGM3rm+PHjiBIlCpydnTFhwgTVVWvo0KFo3bq13sN+MAAhIocnY0Eix0iIE1MzYN2hF8jY8KQa/D117WM1n4fM0zGj0x9IkSCs/olAwBsPRBu230Cn5ll16TfkIU0/qMWKGQn7D1xU6/6KQYin4saOoLphBSoBEHyY2CwI8SYZ71FjwGWVra5kl/MYs+yB6gK65ehLOEcLqffyvmM3Q2Pk9sQY/d8K9Bk2S9dSQHN1NU4qe+fGDR8v9+/cwadPPkuOIl2uJANauHDhED9+fLRs2RLZs2fHsWPHECzY71KM2F4wdwO9HqCqVq2qmoz27t2LnDkDRzM4EQUNjx8/xuzZs9E5mzGtoTwMRItk3UkLbcqbb2OzFpujBqQXyJUYQ3rk1bWesHg4u3rtIRo1nYqdW3vrGn/04oReIZPdB+5g5qIzmDOupK6xcwEYfJhL+GWpXvOCNc61S/v0itEn12/oMeM2UicOhxsPP+Hsjfc4d+MDlvX7C+mTh1fXmvnbnmD5nuc4dukd+tdPiLYV4+mf/r0J610ROV5GlKo9WL35Jv/RrFkzTJ48GXcMgUGCBAl07a9Jd6gWLVroks9ly5YNBw8e1CWPJIvjt2/f8PLlS11j+B4Z/tsSJUqk1kuVKoXp06erAOT69etqLEijRo3UNnvBAISIyGDYsGGomf4M4oS+rWsCMR92B2nXe7uaZPCPpFHV3CCxY0WAc8xwuHnnNdZsu49o0SLAze2reov2+fMX1K2dF527zse+Xf2QKpX3bsZ+wiDkJ9lLzsOBdTV1yY7ZSfAhfhuACCsHIY9fuCJxlWNoUzEu0iUNj8wpI+KPeJ53eTxjCEzytj6Dk9PTI5Hz77tFbjkbGs/cU6Bay0m6hvyLbwKQffv2IVeuXOg4fS6ixY6ra72nf5WyaNSgPkaPHq1rPPpdACKpeKWblrxcix07tkrJe+rUKbXNXrALFhGRQdOmTTFlfyDNKmTOF33RJSvWpkWV0ap+ZuTLkQhRI4fG/Yfv4OoUE0cODMa2TT2xa1sf1eIxdXJj3Ln7HDWq5caqNcf0byBbunDlOe7ef6NLdsyG3Zq8IyDGgwQLHgw7R6fF/rNvULVATC+DD5EuaTgcnpIeNQdeUdn2ZN4erzx/B+y6HJHBRyCQKlsOpM2Z20eLsyGQ8GyQuXeEChXq+xgRGQsSK1YsXLr0Yz4oe8EAhIjIIGLEiIgXLx7O3fygawIhXwQfJpEihEKmv2OjVOHkaFgjPbq1/h8G9a+qJiw0lyZ1AvTvUxnZsv2BFy9tMA6BrR8etOqxDc26bFaZy8gfWOl8W3/wBTI3OoU8rc5i+OJ7ePDcFTtP/n6uDwlQ9oxLh5zpIiFz45NYuP1HUgxzg1eGQtdy9tevnwKOtIqIOHHiqE+TDx8+qKDE3jAAISLS6tWrh4lrXugS/cqVKw/xd1pjcz/5r0tXnyNt3hnIWGgW/kgSFbtWVEMc5wh6K3mXt7pgWUHjDpsw58A37JuQDhfnZlTz9BTOHBVpk4bXe/yepNk+MiUDth1/pdJ/3378Y0Dy3O3vUb5YJkTMt0LXEAHhw4dH8uTJcfv2bTx79kzVSbcrmZQyY0b7ao0UDECIiDSZYdby7VGg4YfWDy/94m3w9RuPkCZNQl3yJ2z9UCo2XIX5k0rjyMbaaFk/k64NGmwVFNjK2i3X8PjZeyyZVkbN7yGKZomKSW2TIUZknyW2COEElX1P0n9X638FrcYbJxe88jI+/ld+mFonxyKZrrZt26bGeLi5uan19+/f661A37591WeyZMnQtm1bZMmSRY3d69+/v6q3JwxAiIi0xYsXo1kJ77+ldGQvX75H2DDGZv1373yWLtJbAlnw0an/TiTOPBnTXH4e6Pnpk8dZ9l+8+oTR/x3x1lwqbXttR5F8SZAuVcyfusOR/ekycBcWTfnXWLDSSwFJ/71/QjqkNHymqXsSb94G4m6i5CcrVqxAoUKF8PbtW9WyIesy87mJTKzbtWtXfP78GWPGjFFdr2Q+EBkMb294NSMi0p4/f44Y4f3hYToIatG8KGrXn4hMWTsjV75eyJ67B+bM2623Oo59R+7hnyKzESt6OFw71Bgnzz1R5ZylXVCgwkLkLbcAOUrPU5+FKy9G/vILVfrjm3ffIJdhn2pN1+Dh43f6t/1w5foL9TskSBnRO7+uJXs3pHteZDH8fWcuPGOskCDEfPGDZmXioEODAqiYK7SuIUdTp04dSPJa86VChQp6q9GgQYPUHCKyTYIUyeBlj5iGl4jI4P79+1i9ejWapV6oawIRK71p9dQvsgLt3HUeSZPEQqJEMdWDcvzEjfHo3jS91Q8CQevHh49uqNliLVxd3bDwv38RIZzvBnlKANN72F7DwwIwaUhhBA8eDG17bcNn12+YMaoYEiWIrPcMZHyYTcq/0/HaLAWvJkHm2AGFkC3TL9KvWswZ4h29VkRDv7GrdYlsxS9peGedu46Y8X2WrrxljoyoXKokBg8erGuCHraAEBEZSPBRtmxZXSLvyJc3tQo+xOChK1Cxwv/Uup8EguDj3QdX5Cg1D41rpsfaeRV9HXyInFniY/uyqpgzrgQKV16kgo/R/Qpi29Iq1g0+JCDw7kJ+VqxAMly98ZuEFj5sGVGvi+3jnTGRnzEAISIyePDgAeJcqaxLgYh/tn5407nzd7Fpy2mMH1NP1wR+MgdDt0G71Zts6TY1cvIRVS/BR54y8zF1RFEUzptE1VlDgniRcOdEc6yfXwkpkkXTtT7kWTBhWnzCNz9DHly4/Awp/zCmRfUWbwQjV+9/RoqkzrpEFLgxACEih/fw4UM1WyzAt4u+0amLC1xmt9QlP7Bx64fL8vPIbQgmMheejTxl56Nlt61YsOI8mnTchGzF5yBenAg4vLE2diyvit0H72DM1KPIW2YBJg4ugn/S21G2NP8KGGwYiAS1bFiPnr73/TniRTBy92VYJI7lpEtEgRsDECJyeCtXrgyc3a9+8bbUli5cvIcNm07gxYufB1N7mw2CDxnsXavlWhVsSBeqE2ceYZ1LRRzbUgdbF1dF6SJ/4OTZJ0idMqaa6K953R8pb9fMrYBDxx9gzICCv+7Xb0u2ChBsFIQEJd++uSNVrmmYteisrvG7h69DIm4UV10iCtwYgBCRw5MB6PFuNdSlQMJOgg9xeP9AvH/vimq1xiFfob7IW7CPWv6XuwdS/90OHbu46D0DlmScypU1AXavrI79a2tiVN8CagZ4ESpUcBTKkxjDe+fzcq6NRf/9q8ZsBDgbtkx8FxD/ppXYegC62LemBk5tr4+ZC0/rGl8y+54/eBEM0XOM1iWiwI0BCBE5tEePHsHZ2Rlwe6tr7JwnXTMCmrNzFHTqUBqb1nXDzq29sWtbH7Uc3DMA50+PQry4UfHP/7qi74BlOH7COJmaBzZo/ZB5N9KncUbDGul1TSAV0EGAPwYigb0blqTebdd7u+raJ169+YRnzz+qdWtwdwqn14gCPwYgROTQpPtVuXLldMmO2WHg4V1tWpVQrSSxnSNj2IjVyJK9K1asOmzcaIPgQwaUL1p1EaP7FdA1gZC9tUDY239PAJMZ0IeOP4SM6WJjnWG9aNUlqNVyHRZPLaP38LuokUKp+R2IggIGIETk0E6dOqVS8Nq1QBp4mAsePDgaNyyExQva4sCegZgxcwdqVu2rskr5t879d6JB9b91KZCx9wd9z/7bHDAwKVEwOeLEjoAeg/fg4LH7mDaiKDYtrKRmsPcz/f2PFtEJL178JrUvUSDBAISIHNp///2HZ8eG65KdsYdWD39ooQgRIjjWzy6CKmVToUjlxWqG8MdP3+ut1icZrAJd1yt7DzzMWfG/1drdsGw1/sMQX2PXimq4daypGv9RuvZyvcV6ooX/iidPnugSUeDGAISIHNq2bdtw5oYfsjf5B3sIPPyLPOzpB74SBZOpweBDe+RF9pLzcPf+G1Xv8AJrC0JgCpr8kczpUrJQcoyfcVzXWEecSB/w5OREXSIK3BiAEJHDunbtGnbt2oU+dRLqmgBmr4GHtVpBvPg9GdI6qxnF67XdoCb9W7H+it7ie2cuPMWbd66o1HAV6lROq2sDAT7AW7UV5E7IinrtF/zhmPftmAsuy87pknUkjf4ONx666RJR4MYAhIgc1ty5c9E9906kTRpe1wSQwNDi4ZcgxKzVwyupUkTH1iVVVKrbHftuqbk6ildbgrzlFiDXvy5Yv+263vP3ytdfqbIRVW28CpnTx0Gzunyod2QShPw2ELFy6410yforRQys2uj3YNokdIhv+OT6TZeIAjcGIETkkGTuj6hRoyJs6AC8DAaGwMOcT4MQbwQelmLFCIcJgwuruTo2LKik+tXvXF4NwycdxvT5v59ToWqTNcifMyG2La2C9fMroVPzrHpLIMDWj+/8IyWvrVtDqpdLjc27buqSH1zap1eAYMH0ClEgxwCEiBzStGnT0PCvAJp3ILAFHua8E1D4IvD4FRm0LoGItIJkLTZHtYhI16qbd1/rPYwkDWqECCE9zGBOgVdgD0KyZoqLm3c8nqN+FYwRCAURDECIyOE8ePAAUaJEQYSwTrrGRgJz4GHOqwDDyoGHpZWzyuHwxtrYu7oGerTNgUoNVmLhygtqm8z1sWzdJUwbUUyVKWjwryDEW12y/Ei6YfmZWeuH+CYnOlEQwACEiBzO9OnTUS+FjVo/TEFHUAg8LJmCDX8OPDwj8ysc3lgHS9deQouuWzBo7AHkyW4nyQQoUPDvIGTt5mvIkCaWLllHsOAh9BpR4GaTAOTDhw96jYgoYD169AjhwoVDpPD+fPkLqkGHJRsHHubkDfOKmeVw7tIzTJl7EotXXdRbKCjxj1YQE/8MQhatuoBGtTLokt+5h4iMN6+t26WLKKDYJAA5duyYXiMiCljS+tEw1Upd8geOEnjYkVdvPqF6uVQoW+JPXUNBTYAHIT4MRC5dfY7bd98gSYLIusYXLLpfrT0XG/9mdtUlosDN3wMQd3d3HD58WJeIiAKOzCIcOnRoRLZ264cp6GDgYXMSfDjHDI+hPfNh3ICCupaCIv8OQqzVGiITalZpvBrbllXRNVYQOib2HH+IXE326AqiwO37XfjgwYMoW7YsSpUqhT///BN58+bF8+fP9VYjmbQradKkiB49OhIlSoRDhw7pLUafPn1Cly5dULx4cRQtWhQNGjTAqlWrMGfOHL0HEVHAmTFjBhqkWqNLVsCgI8DNXnQWxfIn1aVAzI/jDRyFfwYhwq9ByJQ5J1G69nKsnVcBMaKF07W+YN76ETYBFp9MiILlWuoKosBPBSCurq7o1q0bXFxcsHbtWly+fBkRI0ZE8+bN1U4mNWvWRJ06dVRgMmrUKFSvXl1vMRo4cCAyZ86MDRs2YNOmTWjWrBnKlSuHECE4aIqIApa0fgQPHhxRI+gKv2DgYTc2bL+BOlUC0UznZPd8G4RIa9y0+adwcltdJIgXSdf6nrs7sPxIGDSb8BhOMXOqF7tEQYUKQDZv3oz48eMjfPgfswGPGTMGJ06cwJcvX1T51q1bePjwoQpURPny5REqVCjs3btXlYWM9ahQoYIuARkzZkTkyJFVuksiooAkYz8KxfTj2A8GHnbn2zd3RIkURpfIEfh3K4j4bZcsT4KQbXtuoXCeJLrkNxJ8tJ72AXGT/I1Jc7d7eLYiCgpUAPL69WvV+vH161dVKZIlS6Y+TRmsjh49injx4nlozUiXLh22b9+uS8YgRcZ8mBsxYgTOnj2rS0REAaNjx45YccgdRy6+1TU+wMDDbn39+g3Xb7/SJY+27LqJf4rMRu4y85E69zQ1kaEH0s3FmgvZjC2CEOGTIGTtlmvImTWBLvmB4VxafjouqpTMiP9VGKEriYIWFYBUqVJFzQrs5PRjUq7r16+rYELSVYoLFy4gbty4at3kr7/+wvnz53UJiBkzJrp27apLRtJSUrVqVV0iIgoYIUOGxICph3H48ics3/NM1/4GAw+7V7NiGixcYZyM0NzVmy/RddAu7F9bC3tWVcfpyX+hVae1aNl0Dob1XqSWTUdeqgkMKXCytyDkyrUXKFHQ+PLWL76FiIojF14je9VpuoYo6FEBiLRqyIBxE2kJady4MdKkSaNu2kICjZQpU6p1kz/++EP1qzaZNGkSVq9erQayHzlyRNVFjRoVefLkUetERAGtZeuO6nPMsgfq01MMPAKNDGmccfmaMWHKsxcf0LTzZpSutQxFy8/Bsq4JEOrGAfVGOYST4T42OyMK/xMVcWOEQswoIbHuwAsUaHcWeducRaH259Bk1DWU7XnRUHdOlbM1PY3/NTuNP2sex9ZjnreyUMCylyCky4BdKJzXOt2vlpxMiAr1++kSUdCkAhBz0uUqZ86cKghZvHixrgVevXr1UwuIjO0wjRERqVOnVoPYw4YNi1atWuHff//F/fv31e+zJAPZhw4d+n25eJETSBGRDSSuj/Ilc6vVn1pCGHgEOvuO3EPqlDFRq9ZM/FtpNgol+4j/GkfD9QWZkSSOx7EhYUIFR6ns0VCjUCzULeaMCW2SYeeYtNhlWNYOToXc6SJjkqFu+6g0WD0wFXaMTouDk/7GyWkZ0GrcDZTpcQEHzv2iC58VumHNnL0Dyf5siQJF+qnPOg0mYcGifcieuwfS/9MR7Toyq2RA8SoImT5zB67ed0ffTrl0jR9cPYbT568jS5YsuoIoaPIQgMig8+TJkyN37txqbIcMMv+dYMGC6TXgypUr6ueXLFmiunRJdq0iRYqotL2WJHgpVKgQChYsqJbYsWPrLURE/sfNzQ0TD6TDF7dvKJ87hrGSgUfgZHjgn+dyCFNnHELFvDGwf0I6lDP8TeNE//29y5IEJ9UKxvz+s+HCBFeLaf3i3IwY0igxhi68i3xt/D6ucfr809i5/44u/bB2/XG0blkM2zf3wvXL41GxXDZs2XYG2zb1wqmjw/Hly1c0azVd703CVq0gXlm42HAezmrpZXYsn3j5NT6ih/uoS0RB1/cA5PTp0+jRo4dKoSstEpKu0pxks3r06JEuGb1588bDfjKXiEnatGnV74oQIYLKvW9JxptIlqxMmTKpRbpqERH5py1btqBz584oFHkWOlaJz8AjsDP87UI6BcP41klVy4Z/S5kwHPrUToikcb3IumV2Lkl3sA3br2PEpMNo0nETytdfifzlF6J4tSX4X4m52LjjBoaMP6gmrHMzBMMPH77EiFFrcObMHRQtnEH/FqBE8YyYPb0ZwoUzBkbjx9RDuLCh0KDxFFV2dNIq8cvuUTYgQaH6+7w4oWt8yRBQ77vkhHzVRuoKoqDre/QgGWLmz5+P9OnT6xqPpHuVDEQ3J/OFmLdcLFu2TK8ZSevI6NGjsW8fs4MQUcB5+fIlGjVqpLqMjix9BCkKFWLgEUSEihQFJeqW1iX/lyx+GFy4ZcwOKdYffIFElY+icp9LqlyvzQb8r/hc9blp501DsBASlcukwqg++bFjeVVsWFAJB9fXwvIZZbF5UWUUyZcUuSusUq0aYQ2BxdGDg5EiRRz1u7wyYmgtxIoVGa3aztI1jicgAg/PWlrWbziBOLGtMNWA7r537NILZMjwIwAlCqpUACIznMsJb9kKMXnyZDW7uZAA5MEDj4M2JSCRepP169frtR8kdW/ChAl1iYjI9t6/f68mSS2R2XCTZ+ARZLx554pXbz4bC/J39WqxokjhQiBmfGccep9U/e4Ra99hz7p6uPc+NF68+oSbd17h4IZaWDO3AsYNKIhmdTMiX46ESJQgsv4NHtWtkhYH9gzAyqUd0bxpUUSL5r2ZMgf1r4pz5+/qkmMwBR22DjykO3nxjBlRvNRgteTO3/v7+vBRazB5QkM/tX7sWbwe7SbexBO3pAjh9vynHihEQZE6y/fv36+CCZn53HweDxnLIV88kTVrVjWg3HyukDNnzqBAgQK6ZGQ5mPzt27eqzzURUUCRiVbPnTunJveiwG3r7luqdaFqkzUoUmkRBnY1JhT4JcuAxHyx5Nk+FsvscSVRv90GFDL8+1GjhFHBRfDgwTB/+XnEjxNR/yL/NWDQCsSIbo1p/e1fQAQd5uqXKoV+XfNjw9quatmzo+/39V3b+ng7aPTKst3P0aCEM+oMPIvGPQN2PAsFHjt37tRrgZMKQGTweKpUqXD16lWVenfp0qVqAsEbN24gUqRIakdpxZB5PsaOHavKMnu6tI7kyuUx64PMlG4KUuRz0KBBqFWrlioTEQWUOnXqYM7yx7pEgVGrHtswfsYxFMydCK0bZlYtDcUL+HHeBcsAwxuiGYKOmWOKo3bltFgxs5yqky7Hzetmwu37b1TZv+3YdQ5LFrbTpaApoAMP0bdNG2QxPOeUK5NV13jCL2M/Lu1DxhTh0WvBR7j0So9YsWLpDURek3HbzZo10yWvVa5cWU0Sbo9UACIDxqtXr64GaNarVw9dunRRWaw6deqkdjKRweQy18fff/+t5g2ZMuXnQXA1atRAyZIlUalSJRQvXlzNCSK/n4goIEnSi+uP4uHtO2OrLgUuPYfuxfv3rqprU7VyqZEtk8e08LaWNUNc1Cj/owvy+w+u6Ddqn83Or29BdAZFU9AR0IGHSQxnZyQIbzGDvrXocR91isVHksRJEC3vTFUm+hWZFkPGa1+6ZBx35pUFCxaonkwrVqzQNfZFBSAyE3q6dOlURfv27dUs6DLAXLpkmZN9ZLyIRF53795F0aJF9RajwYMHq5nPN27cqP5PSyuJ/G4iInsg17TJLo7Vbz4oWLH+Cs5ceIwZo4vrGvtzdFNdRAwfClNHeLwv+hcnp+Do3XeJLlmPeQBgi0DAlv+Wb7SqGg07dp7XJU/4tvVDBx/i7IuUSBf/nS4Ree327dvfk0X9aqoMGfogz/PCXqe5sOpIJ88mHCQishdyIX71OblhzaqXPvJHj5++R7+R+7B8hrGrk72SccPtm2bBP+l/ncHKWmSekNChQyJT1s44dPiKrvUbrwIAyyDBq/28w1q/x1bixYuG5y9+MfmkXwULjnmb76Nq1+26gshrMl+fNAbI8Ihw4cLp2p9JEimZ8Nt8rj57Y9W7sGSZISKyZ2HDhgXCZdMlsmcyb0axakuw6L9/ESIEg0ZL3bqUxdaNPdG63Wxd43s+DQa8E0hY7uPVfvZK0u6eOn1LpTz2lBVaP/Y8yIz/JXttOL9D6Boir5UtWxZr1qz55fkiaef79u2rJvm2Z1a9oocJ48XkTEREdiJatGg4dT0Bnr/x+u0RBbylay4h9Z8xcGJrXaT8I7quJUuSgSlUKL89vFojMLAMNKzxOwOSac6PTl1dMGZEHbVuFWbBx223zFizaS/KdtilaygoMSVkevfqpY+X969f+zqDbL9+/VT3rMKFC+sa+8RXSkTkUKSlNl++fOg6/C7ef/iia8neTJp9AoN75NEl8srxEzdUVyyyHvMJB11d3ZAggScBsG9aP8yCj3ufU2Dc/OMYNPVHHQUtMl5atMyZGVUSO/toeXLvrq8m8ZZsthMnTsTAgQMN14XQutY+MQAhIocicxpJE7Vk/Nu6+7auJXsjfZcjhPN6kGWQES2jXvG5q9ceok79SVi2yDjY1DcCe0uFtVnOdn7k6DWMGbcenz5ZK7tZMDwMlhXDF9zA4CnbfjmQmAI3ybwoyrUbijqDZvtoEZkyZVKfPtGxY0c1nUbt2rV1jf1iAEJEDilOnDh4/cE2k8aRz5lPikuea9xsGtat6owoUXzXnZDBh0eWwUfZisPRqnkxfPzoirgJG8PNTac+9kXrx8fTezBhwxdUH+OOWp0WYcjkDQw+HETGIhWQpWQ1Hy0JUqRBxIg+uz/t2LEDq1evhrOzM4YPH66m1hBr165V5RcvXqiyvWAAQkQOKUGCBLj5JKEukT1xdf2Gl68/6RJ5Rd7KJ0oUU5d8hsGHR+bBx4cPrshbsA+KF82AIYOqo2vnsqhUMTt27/1FOt5fubQP/eY/Q/4i5TF/5V5sPXTPmAyDyIomTJigPmVy8alTp6ouXPIiRwKT6dOn292EhAxAiMghBQ8ePMhO5hbYla27DEN65NUl8kryZLFRqeooXfI+Bh8emYKPCxfuIcM/nVCkxAB06VQGDev/yCKUL29qbN9xzuetH4bg49iVD0ieriBS5e+oK4msTyYclIBD5vKTRQajS1fW0aNHq7n9TF3C7AUDECJyWJLK8MsXBiH2ZNDYg0iRLDqK5kuqa8grc2e1wNdv7jh56qauIZ8yb/n4+MkVV64+wLTJjVG0sHGyN5MC+dPi7Nk7uuQzjz/HR/KoT3SJyPc+fvyI48ePqwxZkmVL1j99+rm1+PXr17hzx3i+3rx5E+/e2d9ElwxAiMihhQxp48ugDDo2X+i77XtvYfOuGxjdr4CuCeKs8PcvViQDNm46pUu/Ji0fgaH14+zrL2rxb5ZjPjJlTIq0aRIhRYqfJ5OMET0i3n/4rEvepLNeXXwYGn+VnKjWifxi4cKFKpPjmzdv8PbtW7Uu4z4sSXesIUOGqBaRHj16qC5Y9oYBCBGRf7AMNEyLpd9tdxBl665AnxH7sHaeg3QPstLfukC+NNiyzZju81cCU7ertJFDqsXWtu88i5Qp46numZ4J6/QBBSosxM793m8JufbwKz58+opYsWLpGiLfq1u3rhpMbr5UqlRJb/2hS5cuHvZp1aqV3mI/GIAQkcP69uGYXvMjyyDCLw+X1vgdgdD9h2+xd3UNRIrA1Ls+kSRJLESNGh6Llx7QNR4FllYPezBw8EqMGlZLl362fn4lLJzyL2bMP408ZeejUKVF6DFkDy5dfa73AB4/fY+FKy/gxatPePrqCybviIzu5dnNk6xDxnREjRrVwyJ1lpycnDzs41VQHZAYgBCRwwoW1ud51j0ECKbFv9ji37ATUSKHwbsP1pprwY75w99y+eL2GDJslcreZMLA49csu189fvzK8NAWXM0s/yuxYoSDy6RS2L2yOta7VMLfqWKpljtpGSlebYlqyTt9/gkKG4KT3O1uoFfthHDKvlL/NBGZMAAhIofl7bdC9hAImP83BOR/hz+Rl3ifPrnpUhDkj383OY/79amMFq1nqDIDD5/r2MUFPbqW1SXvCRUqOCqWTolF//2L7cuqYsOCSjiwrqbK4HZsSx1DsBIV4bNy7AeRZxiAEJFDmj9/PrJly6ZLFswf9P3podHP7Pm/zYdkgrfnLz4iRjTfTahn92zwdypVIhO2772tgo/927cj/19/oUKuXBjZsydevbCvCcjsjaTjvnL1IfLkTq1r/O4bwiJDqrgq0x4R/YwBCBE5nPv376vUhIXS7dA1BqYH+sD2UB8EgpDmXbagY/OsuhTE2OjvI4FHxEiRVNAxb9IkzNmwAUt270ai5MnRokoVVMqTBz2aNdN7OzbL7lftOs5Fg3q/ybzmw/k/pk46gvpFfDaTNZEjYQBCRA5n2rRpaNsyfeANOiwF4v9+GbB77dZLVP73L10ThNgw+BAbTp7Esr17MWX5ciRIkkR1zapQuzZctmxRwciO9evVfvTDq1cfcOjwVUMAkl/XWMeDV05IW2WNLhGRJQYgRORwJDd6+PAOkG3Jzo2fcRyzFp3F1iVVdU0QYcOg1ifjPeImTKjXyKReo0kYMaymLllLcIQMwccrol/hN4SIHI5x8HkQS40ZyFpBZNzHkPEHsWVxZcPfQ1cGBTb8O/gk+Lh05gxixo6tSyRk7MejR6+QJpWVA7Pg4fH+3VtdICLPMAAhIocTOXJknDv/UJeCkEAUhIQIERwJ40bSpSDCToMPMbxHDzTr0kWXHJf5+A9XVzd8+fIVKVK3wpx5u3WtFXx7i9BhwquWViLyHAMQInI4MWPGRJjwuXQpiAkkQcjEWcfx8XMQSrtrx8GHZMX6+vUr0mbyxbw3QZi0hFavmhPRo0VE4kQxdK0nfDgAXSRJGBO3bt3SJSKyxACEiByOPBgkSZJEl4IgOw9CugzYheOnH+PIxjq6JhCTY22j4y2Bh0+DjwunTqFvmzb4b/lyXUO795xH3oJ9kMewuLp+xd5d/ayagheX9iFtssi4cOGCriAiSwxAiMjhyNtgJycnXQqi7DQIkbEfKzdewcwxxdVEboGaHbd6mEwaMgQDJ09G6DBhdI3j2vJfU2TL2R1Tpm7DkoXtcHDPAHTqUBoxols/XW4q5xc4f/68LhGRJQYgRORwgsm0218cIEWmnQUhj5++xz9F52BYz3y6JpCyYauH8G3wIaLFjIlPHz/q0u+dff3Fx4s9k4HmEwYNQql//sHlKw+wb1d/LHRpjVgx/Xf8UdgvN/D+/j5dIiJLDECIyOF8+SIPTZ+NhaDOjoKQIlUWY8m0Mvi36B+6JhCy8fH0S/AhnOPGxYO7d3XJa34JJsyDEb/8HmuS2d/b16mDcjlyIEzYsFh79CiGD6mhkh/4iC/Gfyhh4uLDpyA0xonIyhiAEJFDOWp4EMmY0b5aBvydHQQhW3bdRJo/Y+KPJFF1TSBj41YP4dfgQ3x1c8O3r191yXP2EDB45dqlS3j35o0u/TCkSxcUN3yPZeb3qvnzqyVdtGiYOWYMqhUogCbly6N0lSpYdfAgGrRt+9Ps5/7pa6jYmL47ElJl8/vfjyioYgBCRA7l6dOnePDgAdyDJTCUQuPZs7eGug94+y6kcQcrGDP+IHr1XY5WbWfpGjsQgEGIq+s3dOq/E9NHFdM1gYQp6AiAY2eN4EMc3LkTpSpX1qWf2WPw4WYImoZ27Yp/s2VDt8aNkffPP1G7eHFUyJkTNQoXRqU8eRArdmxsOHFCzfy+cMcOzN+2Df8Ytn9zd8fExYuxyPD/O0/Rour3+Tr48GHrhzucsHzZI3SZ9RaZCzVF3bp19RYissQAhIgcSnHDg0yKFCnQredqNG05DxOmHMfKNddRt8E4XL0RBQhmWPxg4eIzSJv2D/QbsAixYiXB1WuP9RY7EAAP0h8+uiFPGReM7JMfYcKE0LV2LoCCDv8gqWZDBZIB6E8fP0bTihVRMVcuJEyaFKsPHcKS3btx7OFDzNmwAcv27YPLli2qrl6bNvqnjOT/54w1a1RrR9QYxpS6Enj4d/Dh+uUrdhx8i0GTHqBr39OIHeoehk/dhPTp0+s9iMgzwdztZKacqlWrYtGiRdi7dy9y5sypa4mIbOPt27cYMmQIQoUKBfdvTxA+XBjEixcRb958xpMnb/HN/SuCB3ODs3M4JE8aDZkzJUbkyOHUz964+RgHD11Hur8zYNHiAxg4aIqql9/ZrWsz1K6ZFZkzOqs6u+Dbfu0+tGnnDbTpuQ1TRxRD7mzS4mSH7DTQsFYLSLNKldCqRw+kTJdO1/zgn60faSP/vkXx04cP+PTpEyJEioReLVrg1JEj6D9hAjJlz27TLlMeeOO78frNF2w98B4nz79BmNChkStbPPyvYA+ENqxT0NSsWTNMnjwZd+7cQYIE3ruW7TMEzLkMwfSAzdcRLY7Prn+DK2RE9XIlMXjwYF0T9DAAISLyxAfDw9GjR48QMWJERIkSBSFDGh+oHj9+jNPXr2Prhg2qq0jYYM8RL66zIViJocaXDBjkYsyypckldvr06bh75yRy5cxg+H1OOHXqKkKECIHo0ULhzxQRkOqv+HpvG/LHIGT73lvoOXQvEieIjCnDiyJShFB6iz8JIq0V5qwVgJTKkkW1JEgLgSVbByDyfZkybBjWLl6MyPKdMgT7Tw3fMUmJXbFOHdQyBCHyvQiQ4MMb34dbd99g+uJHiBQ5FgrnjoX0ufvqLRTUMQCxPgYgRES+5OrqqlpMvOPly5c4fPiwysCVLVs29TD27NkzrFk9HZkzREWRwlacCM27rByE3L77GvXbbUTUyGEwa1xxRAjHwMM3rBV8iNJZs2KN4byzZKvgQ9Lgbli6FCtcXPD6xQsUq1BBdZPyis2DD29+B2aveIenr8Kgad3/IULscrqWHAUDEOvjGBAiIl/ybvAhokaNiqJFi6JUqVKIGTMm4sSJg7Rp06J7j7G4dismdu4KgEnLrPQAL5MLNjAEHrVarcOkIYWxdHoZ/w0+5L87iAYf1uZsOM92b9qkS7Yj7zYlBW7JzJlx5tgx9B03Dsv37/9l8GFTEnh4M/iY7HIPseJlRMeuwxl8EFkJAxAiogDWvHlzHD5yTZdszPQw78uH+unzTyNr8TkokCsRdq+sjhTJoukt/sCX/42ObPjMmZg6YgQ61q+vWt2Ef7V+rJo4Fn0qllYZq4qmT48ESZLA9fNn5C9ZUq3/jk1aP3wQeIjxcx4iUaJEKF6aGa2IrIkBCBGRHfjwyTigPcB5Mxj59g34t/YyHDr+AEc31UXVsqn0Fu+Z5nIKsxadVb/HWxwk8LBm9ysRJVo0laI2Z4ECKrtUy6pV8endO73VOjbMmILWebLi8Z1b6DTTRWWs2nz6NMa6uGDd0aNqgPnv+Hvw4cPAQ7K3dR9xExn/ToDiFQboWiKyFgYgRER24NFj4OnzCLpkJ8yDEYsAIEfJuSiQOzHu3H+D0rWWYt+Re2q+D+9o1mULFq68iMvXnqvfU6f1erz74Kq3WvDk3yaf+7daNaw8eBCx0mbCvIF9dK3fTWjbHFdPnsDY3YfReOhohIsYSW8xChMuHEobgp5eLVvqGqPPnz7h0pkzOLR7N056MkbFanwYeJh0HnQaFUunRo4i/XUNEVkTB6ETEdmBN2/eYOjQoYiQIAG61o+ua+3TlSsPUbLMEIQL9RVLppXB+w9fMGbaUTx49E6tu38z3lZChXZSGcGcggdDcMPy9au7YbsrokQOg82LfkyOJy0hi1dfVNtCOAVHvNgR0atfI6RIEUdtf/b8LQ4fvoqXr94jYcIYyJ3zL1UfFFm7BcTS6EnTMadfT8y7fEfXeHTHUJ0woS4YHN64HvMH9UHZlsaxG+9fv8bzB/dx/9pVvH72BMn+zohGQ0aqbSaeZcBqXaMGHhh+uZwPssgM7XEN/1BwJyc8uHIYpUtmRrcuZfXeVuKLwMNkyJQH6NJ7ji6Ro+MgdOtjAEJEZEc69uuHlr16Bdw8CL9x+/ZTJP6jOUoWz4SVyzoiRAhPGtL98OAnrR2Hj15D335L8fTZG0SMGFb9m6VLZUac2FExYdJGzJrRDAXypdU/ELT4ZwCyfMcBDKxREZOPnPmppUJI8GESN7YrepUviWix4xiCjPT49vWrqg8RKhRixI2PhH+lQoIUKVWdJe/MAWJOzvV0GTvgzIkRusbnrl57iMVLDuDds9sIHy4kerbLobf4Tv8JD9Gz/2xdIkfHAMT62AWLiMhOyKRsroZFyIOof78N9y5XVzeMHL0WeQv2QdFSg7BpfXesXdXZ8+BDmLpNebV4xmxb1n+SY8Parjh6cDB2bOmF65fHY/SI2ujUoTTOnRqJkaPWIU+BPpg5e4fhmHnRdSsQ8u+/d4pM/yBusuR4dOumrvHarVtueHb/Lk7t2o6yLdqifOsOavm3aSvk+Lecl8GHT0nw0bDpf6hSyfcBQ/tO87Fnzzu0aVIdfXo0wLv3fh9kHz1aRKxbt06XiMjaGIAQEdmJadOmoUiZMrpkFJBByIUL91C81GAULGrsB7/REBRcPDMaRQr9rcq+Zh6MmAUe3hEpUjgVnKxd2Qk3bj5ByTJDkTt/b7Vs3X5G70WWTJmvursswdjmDdX8HObMWz++ubkhVJhw6LloJeIkTaZrvccnrR/xPy9Gm/az8eXLV991v9LjOz68foESecMhfKySaN3rCJrVzaB38KVL+1Aqazzs2rVLVxCRtbELFhGRnZg4cSJyVKyIaLFi6RqPbNUtSx5Oy1ceiQ8fXDFpfAMkS+qst9gvaQnJnrsn1q/ugjhxourawMO/A03z1Lu7ly7CouGDkC53PjWO4/6NeyjWqCtObFmBp3ev4fPH9yoIcQoZCkPXb0CkaN4fk+RVAPL08WO0r10bcRIkwIunT/H+7Vt8eXtHtXy0bV1C7+XRu3efECFCGF0yY9HFb+uhkJi1+BoKFCiguscU/nun3uIDhqBDCRER7pHSou2EGxgydh7ChPHk3yeHwy5Y1scAhIjITpw8eRLHDTe4wv/+q2t+ZosgpGuPBYgSORw6d/TYGmPvzpy9g4pVRsLZOQru33+BxIlj4u7d52jcsKCqMydv3Y8cvYaDhy/DKXhwNbh95dKOeqvt+WcA4tm8H+9fv8KFQwcQPW487F23F8/v30KWktWQMNXPrVHmg9J/xzIAuXrhAtrUrImo0aOjaefOePP6NTJmy4aLm4dg67ZTGDSgGhLE/xHguCzYj6vX3yFYsJBwdw+Oz59f459McVAudwhDnd7JUoQiePzuL8SOHRt3Ly9E/Gi3ga+v9EaDYIYgwikqjp15iXsPX6u/vfLiPkKGcDIEOeERPkpchHBywpVrN3Hg0HE07DYf6dOnN+5HDo8BiPUxACEishPS8tCxf3+07t1b13jOv4OQ/+XqjoN7B+pS4Pbw4UvMddmNx09e6xqjEIYHz0IF06FQgXSqXKX6GOTNkxpNGhVSZVuzdQBiYt716le8G4SYByASfLQw3Ntnr1unWj6UL18we1AHpE2bAufOXkCRQkmR5R/jL9+5+y5u3/2COjUNQVCIH3+H/dvHYdXaPciXNTyK54+r6j5+csPDx+8MgUUU3LgfFht2vcJff/2Fly9fqrFUXz5cNQQXErE4Ae6ucPvyHvGTF0c2Q/ATIcKPdNevXr2Cq6sr3r17h/fv3+PPP/9EypTWGd9CQQcDEOtjAEJEZEfa9+yJ1oYgxDv8IxCRblcFivQNMgGId0nwV63mOAR3Cg6X2S0QPLjthkgGVPAhvBuACO8EIeYBSMMyZdB12DA158fSmTPhHD06vn79iiqGemldkAe0dWtnwslJfiYYYsUMj0ZNBqBVq1YIHz48Hj9+jKtXr+LGjRsqsBC9DcG507dHCBP6GxLEi2n4WSfEiJ8P//vf/9hdivyNPQYgBw8eVOd9YMVB6EREdqSA4YayY/16Xfo1/3hwvXfvOaJFtbMJEW1AAo5F89ugWOG/kTVHd5XW1b/I38188U+/GxTunaBC9vFp8CFePn+OpClSYPvy5RgyciQGGoLrIX36fO/alDZtWkPAFxvf3KMZ4o/oKFm6GZ4bfubBgweIbghWqpVJhLEDCuLChQuQd6Wy9DH8fM9+U9Cx+1RUqTMQFWv2Q758+Rh8kEO5fPkyGjdurEseXbp0CQMGDEDr1q1RvXp13Lp1S2+xLwxAiIjsSPHixXHGBzNDW/sBtnuvhRjQr4ouBT2WD/+WS566EzBx9W6UrDgV09b/+uHduyz/DVvzSxDincBDWP4b506eROx48dS6U7BgiOHkpNZNJMgoX768aumQB6lixYqhcOHCKvBYbwjAexqClVKVhyBH0SFqbAcRGUlXQekmePbsWV3zw4IFC1RXxEGDBmHbtm2qnCRJErVubxiAEBHZmVjhwuk177Hmg+3de8+RIX0SXQrczB/6fXKM5MF546lTGNOnj6e/Q5Zf8cm+tvK7IMQz3m318Ox3Tx4yBPlKGLNbHdq/X3WdatOmjepSJeLEiaNmRJfWkO3bt+Pt27fqM2zYsGo7Ef3s4cOHyJIli1qX7ofmpIVQgnkZ5yRjms6fP4/D+mVWu3bt1Kc9YQBCRGRnvnz5db99r/j1YbdPv6UoVtSPcygEAMsHftPiFyFChEDs+PFV+ljPePbvmRZ79asgxDLY8E2XK3NdDAHIjFGjcPb4cSzcuhV9+/bFyJEj0b17dzx9+lQFH1sN9SUMQUr9+vVVC0jixIn1TxORZ3bv3q1aCSWRQsSIEXWt0f3791XgcejQoe/3EAlWpAVRumXZGwYgRER2Rvq8u755o0s+49sH4I5dXLBj1zn07lFB19g//37gj2C4wb/Wg5+DCu8EIX4NPtYvXYqJgwdjzvr1aFqhAmoXzolmzeqjf7826oFIHqCIyOeqVKmCPXv2IFSoULrmBwk05LuVIUMGhA4dWtdCtS7KCxV7wwCEiMjO1KhRA5cMNxnf8u5D+e3bT9VM55mydka8uFGxZ0dfvcV+mYIO/ww8TII7OeHtK7P5JIIIn7SEeOZXPz9rxAjEihAB/QYMwKB27dClfVn8N9UFEydOR5Om3dGhQwebZhgjchQSZEi3qzVr1qiydMmqXLmyGjNSqlQpVWdPmIaXiMjO9OjRQ2X7eWCFt1a/StX7v9w9MG50HfyTKbmusV+2CDgsFU2fHqsOHEAYH47JCSx+l6LXM14FH5LGePbIkUiVJg0qFSuma4mCBt+k4R0zZgzatm2rSz4nYzkk1a5npKVDvnOm9NSWZFLb0qVL4969e/jnn39U1y17G1/F1xBERHZGms+tEXyIXz24h3AKbvfBh61aOzwTMVKkIBt8iF+1ZFiSfT3bX5Lfntq+HcM7dECREiUYfBBpmTNnVp/JS7RG6qoDfLSIv//+W3361Ny5c5EpUyY8efIEvXr1UkGMPSZ3YABCRGRnZHDh26dPdcnvPHuAf/L0DSJHss+Ha1PQEVCBhyPxThDi2T5vX77EZhcX9DUEHk6fPmHiqFH4X6pUeisRmSQr0hR/lGzroyVaotSIGjWq/g3et3nzZtSuXVuluJZkD5L8wTJblr1gAEJEZGekv+6EXr3wxdVV1/id5cP85P+2oHChdLpkHwIy6PCsO1IMZ2csnDZNl4KuXwUhnm3r07o1Vs+ciRT//IOJI0aoTFZEFPBk/g+ZfX3p0qWIFCmSqpP5QiTTnL1hAEJEZGeSJUumBusunDpV11iH+QP+rt3n0aRRYbXuXaaf96/F1iToMC3mZZPJhpv4qvnzsXHFCl0TdHkWaHgVmLx9/RrN27dH+Ldv8enTJ11LRAFJBpvLOGqZa6dWrVpw1S+wXFxcMG/ePLVuTxiAEBHZIQlC3vlTCljTw36oUF6PM7EMDkw/ExRYBhqWTNtlKV21Km5fu6a3BG1f3dxw7fABbBo+APtGD8SUfv3gMno09qxdi/s3b6p9pDNHjuzZMXP6dPVg07BhQ/XgI/MPEJH/kvk9bty4oQagyyLrbobvrZBJCiWv1OPHj1XAIV15pTVk2LBhat4Qe8MAhIjIToX5+lWv/d4nw0PgssmTMbh1a4zp3RuPHzzQW34mN65PiKFLQTvYMPe7wMMza9auR4iEKXQpaPpqOM9WGR5Ydg7vizhu7zG4S0cM7tMHg3r1Qov69ZE6fnyc3LMHrStVwpq5c7Fj+3ZsW7kSgwcPRsWKFXHlyhX1sPP69Wv9G4nIP8gAc3k59erVK7x580atL1u2TG2LFi0awoQJg5s3b2LWrFmqBWTfvn1q24gRI9SnPWEAQkRkp0KG9LpvvsmzR48wc8gQzBk1CuWLF8fksWPVwOBN8+dj4sCBePHsmd7zh+MHDiBh0qRBOtgw55vAw+TDm7eIHCPG99/h299jL1w/f0bLqlXV2BYJPJYYHlSShgiBB9euYbThPKpkOIfM35ZKP3KZ2KxZ7dpY7OKCNEmS4N3Tp6r1QzLrRIkSRT0IyZvXyJEj658iIv8gXauuX7+uxnXIIusVKhgnj5UARAaeJ0qUCHXq1MHz58/VdkkdXK9ePbWPPWEAQkRkp+7fv4+vngxED2ZYgn/7htN79uA/Q5BRsVEjDOzZU914hLyN7tmxIzo3bYpphofKC6dOqXoTmaW6YOnSuhR0WSNg6O6yBFO7tNclo8AciEwy/O3v3b6NdUuWYFi3blg9dy7KV6+uWjx+R2ZfzpgxI1KmTInevXur+WpkbgS2fBDZhryUSpo0KdKkSaMWWTef5dz85YEEJLLdu/OW2BoDECIiO9WlSxeMNjwkSl/8qQMGYO3MmZg1dCgmGR4WxxvqXr56hQmjRiG14UbjGbkBTRg+HPs3bsS+bdtw5dw5lP3f//BXunQoUqaM3itoMQUH1goQwkeOgj8yZPwpCBHW/rf8mwSuEcKHR/I//0ToMGHgYggeUqROjSGG8ylYMNn6e+ENPz9p0iSMGzcOAwznZKtWrVC8eHG9lYjIezgTOhFRICCDD6U5PXHixKqfr0/ImI9/K1bE4ydPMHnZMsR0dtZbghb/CgTcXF3RtVQh5KtUHcXrN9K1nvtVStuAYrjRY+/atTi4ezey5MmDYqVL48m9e7h99y6KZsvm7eCDyFH5ZiZ0GX8hg8CLjLuEsNF91gqxp1sWNKpaSo2zCqrYAkJEFAhI07t0ffFp8CH69++PwX37YtnevQw+fCFEqFAYvnk3rp0+jrb5/qdrPWdPrSISVhzeuBHDOnZE6MiRMX7kSNQ0BB+SfiBV/Pgo9r//MfggogDBAISIKIiTwcbSXzgosuXDfqtx/+k17wnIQOTEzp0Y3qEDvhkC1/EjRqB8njx6CxFRwGMAQkQUxMWOHRvrDh/WpcDP9GAfEA/38ZKnwPlDB3TJe2z53/vo1i0Mb98eb96+xThD4FG5YEG9hYjIfjAAISIK4po2bYqNS5bgtT9NbGgrARV0mGswcBiG1auOV08e6xqf8c//D8tnz8Zmw9955ODBqOUAWc6IKPBiAEJEFMRJP//cWbLg3q1buibwMD2wB3TgYRIlljO6z1uCDoVz6xrf8Y//XzfOnUPPTp1UulwiIntmkwDEThJtERE5JJmnYcGCBUiVPr2usW/+8XBuTe9ev0LKf7Lpkt/59f+r3GPnjh6NP/76S9cQEdk3mwQgV65c0WtERGRrY8eOxYwZM+w641FABh137vxYvMNlQB+0GD1Rl6zHN//fP755gxEdOiBb3rxoVb++riUism82CUAOHjyo14iIyNbev3+P15Ei6ZJ9Caigw8Qy6PhdIDKhbXNkLFAIYcxmHLYmnxyLW6dPY0yvXujbvTsKZsiga4mI7N/3AEQmuZI3ZHXq1EGBAgWwevVqveWHhg0bonHjxuqzZMmSyJ8/v97yw8WLF9XMqHXr1sWOHTtw//59bNq0SW8lIiJb++uvv3D1wgVdsg8BHXj8jleBSOToMRDvjxS65D9+d1w+v3uHGYMG4cCBA5g4apSa8Z6IKDD5HoBUqFABESJEwMiRIzHIcGFr3rw5JkyYoLca+5geO3YMnz9/xps3b5A3b15MmjRJbzXavHkzevXqpQIQ+R0bN25U++3evVvvQUREtvbgwQMkTJpUlwKWPQUev2rpMLEMRHL8Ww7Lx47E7Qvn8fj2TVw/cwrHt23BwmED0a9KWXQtWQjd/y2K8a2bomORPOhTsTT2rVqmf9r7PDtGzx49wsJx4zB16FA0qVsXXZo2RfDgNunIQERkVerKdenSJaRIkQKVK1dG9OjRkTVrVkyZMgX//fdj0qWHDx8iT548mD17NhYvXowOHTqoWXnNSfDi4uKC5MmTI06cOBg+fDiuXbum3r4REZHtffr0Sb00ihDAXbDsKfAQ3gk+zJkCkaRp/0bdvoPhMqgPZvbsilUTxuDE9i1wTpgILcZMwuB1W9F46Cjkr1wdfZasRv2Bw7B72WL0KldC/ybvk+P17ds3zBo/Hh1q1cIaw/0337//Ynj//uoeS0QUWKkARFooRowYoS50JoUKFcKHDx/w9u1bVb516xaSJEmi1r0iAxxDhw6tS0YDBgzAo0ePdImIiGxp2rRpqttsQLG3wEP4NPgwJz8bM0VhdHdZiq5zF6H91NloOHgE8lepgWixjUFBwpSpkDp7ToSPHAUJUqREuZbtcPuSz7vAvXj4AAUzZESfVq1Qs3Fj9OnSBVkSJdJbiYgCLxWAyJiPP/74w0OGFOlqJZycnNTnHcNVN3HixHj16hVu3LihghNLly9fxqlTp3TJqHjx4ogSJYouERGRLUnrdchkyXTJtuwt8BB+CT7Mye/x7u8a36YpRm3fh29ublgzZQJ2L1+MD2/f6K2eWzR8EFrkyIg/U6TA2sdvUCpHDr2FiCjwUwGIdJmS4ME8AJk3bx4iRoyIcOHCqbK0gKxcuRINGjRAnz59VGvI3Llz1TaTTp06qW5cy5cv1zVAhgwZUK1aNV0iIiJbkZdFll1lbcEeWz2EtYIPc94JRGTgevQ48XD5+FFDYDEQty+cw4BqFdC1ZEG9xw+vnz1FjzLFsHX2dPQYMwHrly5ByVgR9VYioqDh++g18+Bjw4YNGDx4sMqKZbJt2zY1TmTZsmUq8JAB5z179vTQvapp06aoXbu2+tl8+fJh165dqj5nzpzq09LNmzfVDVKWd+/e6VoiIrKGnTt3qkQgtmKvgYcteBWInN23B/GSG7NmLRjSH2N2HUKtnv3RZPgYRIgSVdWbnNm7C9O7dcTlo4cwccNWdKxZVW8hIgpavgcgJqZUuxJoZMqUSdcCNWrUQOfOnXUJSJ8+PVKlSoXJkyfrGuDjx4/o1q0b1q9fj3Tp0qFFixaoV68e0qZNq/f44cmTJ2qQ+9SpU9Vy/fp1vYWIiKxBkoAgYUJd8j+BIfDwj9YPz5gCEdO/d/PcGUSOEVNlzPr29StiJTCO4TiyaT1S/pNVrd+5dBFTu7THs/v3cXjDWoxftQHl09m+5YqIyFa+ByAypqN8+fJ4/fq1apnIli2b3mIk84OYxoOYlC1b1kOK3SNHjqhPZ2dnNfPu2rVrsX37dpw8eVLVm4sVKxaGDBnyffn777/1FiIisoZnz555SC7iqGwVfJgzxX0lGzXDgbWr0DZ/DrQaP8VYaZCrbAVcOnpYrT+5cwvBDffXu5cvwjluXNQvmFvVExEFVd8DkH79+qFZs2ZYsmQJQoQIoWt/kJuYpHI0J2kAXV1ddQnYv3+/XjOScSJdunRRAQYREdmWvFRau2iRLpGtmDc6yTwdkw+fxoLrD+Cc6EcmSVl/+/KFWs9cuBgaDByGVl27I2+5CqqOiCgoUwGIjL+QLlCSDcuc1MkEhKJ///4oVaqUWjexzITVo0cPvfZDiRIlVIYtIiKyrT179qBAyZK65Jhs2fohgYdPerx9NNx7N8+dCTdXV9w5dgjjO7fDwFbN9VYioqBLBSAHDx5UmVKePn2qKk1kIkFTq8fevXvVwHJzMsBRxnqYk0mviIgoYEmLtIy/C+gJCAOSrYOP31k/fQoWDRuIC4cOqHLrCVOxZvJ41E2dFPdOHsOUkcM5wSAROQQVgMg4jRUrVqiWikGDBqlWDwlGpM6UhlfGgPz5559qXchYEcmWJYPMzUnQYk6yZZn/HBER+S9Jqy5p03NUZRYl/+aTVo9XT5+gSqfuuHzsMDoXz4+OhfMgZbq/ES58eAzs0BZRo3rMikVEFFSpACRBggQqI9WVK1fUGBCZu6Nw4cKqxSNkyJBqxwoVKqgZdWU/ScmbJUsW5M6dW32au3TpEoYOHYpjx46psR8bN25UqXmJiMj/ubm5qSQgkg7dkdmi9eNXgYe8yDON8TD5/OGDqn/x6BHev36Fut17I0vWrLh45rTeg4jIMagARGYrl65UkplK+gxXrVoVlSpVwogRI9ROIkyYMCrwkDc0Mr+HTEbo4uKitxrJhIPz589XGa2kVUVS9UorivkcI0RE5H/kpY9kKHyoXx6R//hdq8fysSMwqV0LrJs6CddPn1QBx7tXL/H8wX18NQSJoUKHweub19CvbSs16S8RkSNRAYhkq4qk+wnLp8z30bVrV9UyYk6yeUhgMmDAABWkWCpWrJj6LFq0qPod8klERLYjE8Y+f/5cl3529vhxdG3cGFcvXNA1QY9/t354p8tVlJixkChVGkSNHQfbFszFwBqVULB6bcSIFx8Ro0ZFjhw5MLxvb703EZFjUQGItVjOHUJERLYVO3ZsjB8/HhuXL1flS2fPYlzfvmhXtSqm9OuHbUuXYvTEidi3dStmG/azxjwhaSM7RmuLT8Z7SLBRqrExo1XOMuVRt99gXDlxFP0ql0G/3r1RZ9AIxIsXT20nInI0Vg1AkidPrteIiCggSCv2unXrENrNDZ3r1MGx7dvRpXt3LFu4EIN69cLoIUMQK0QItGrdGoXz5UPPJk1w79Yt/dOBn3+1fng38DAXPlJk5ChdFqn/lxN/ZMiEsIbjni1zJtx0/YbcEX6eb4uIyFFYNQAhIqKAJWPuZKxencqVMfu//1C/TRvE8GRyWcm3lC1NGvw3ZgxWTZ9urAzk7Cn4sHTtyEEkih4VYwf0Q4GIDD6IyLExACEiCqJChw4NZ73uFUm1Hj5kSLh9+aJryMQnXa5+RTJfnV6/Cu3rMSMkEZFgAEJE5OBk/N6JQ4d0KXCyduuHNQKPb1+/4urJ45jboyOKVKmua4mI/O706cCdvpsBCBGRg5O5Q0KHCqVL5Nfg48Wjh+hashB6VyiFFeNGIl2qVKicLZPeSkTkN7dv3/5pInCTr1+/okmTJsifPz/mzJmjWmDtEQMQIiIHJwFIxNChdSnwsWbrhzVaPkSR2vVRuWNXVO/YDY8fPtC1RER+8/nzZyROnBgnTpzQNT9IVkPJhCiThu/cuRN16tTBP//8o7faFwYgREQOLkOGDNi7dq0uBS7WCD7evXiKSGEe+yj4+GYI2jbPnoExzRvi07t3uHj4IKoli6NaPmTOj7X/TcTCoQMxtG41fHLnZLxE5Hcyx1OePHl06WcyQfizZ89QoUIF1fIh1/bjx49j//79eg/7wQCEiMjBJTQ8ecvEs2cPH9Y1PhcQc4H8Kvi4e+kUxjUqhuE1cmFErTwYVj0n1k7sg01TB2HJ4DaY1r4KJjcriElNC2DJwPqY0LYZWuX6B9fPnNK/wWtXTh5Hi5yZ8eLxQ1w7dQJ9q5RVkw02HjYGg9dtRdvJMzBy214MXL0JhcpVxNhunfRPEhH53vr16/H+/XuEDx8eUaJE0bU/jBs3Tn3OmjVLfc6ePVt9jhw5Un3aEwYgRESkmuq3L16MD4abm2+cfW1fWbTm92mC6r0noaPLXnSYuxvtZm1D+MjRECFqTKTJXRxlWg8wBAvbMGT9dvRZugY95i/HkA3bMaFNMxxcv1r/lp+d2LEVY5rWx4ite1C1cw9M2H9cBR0tx05GnvKV1T7t8mfHw5s31HqKhHHx4sULtU5E5Be1atXC2bNnVYZDz9y8eRMxYsRAhAgRVDl16tRwcnLCpUuXVNmeMAAhIiKlU6dOmDlsmC7Zt1+1flw8sBUhw4RF9HhJdA0QIlQY5K/RCjkrNkSqHIWRKefPE+eGixgJI7ftw67FCzG4VhW4fvqktwDPH95X3au2zZ+DUYZ9ZF+vFKpRB/tWLlWtQv/kyoXOnTsH+ow1RGTfPn78iJcvXyJRokS6Bir4cHZ2xv3793WN/QjmbifD46tWrYpFixZh7969yJkzp64lIiJbGjNmDPJUqYLosWPrGmDxzJnqs1SlSgin36xZsnULyK0bblg1rgfevXiG6HETIkPh8upmu3RoeziFCImGY5YgRAivM3v9brzHqZ3b4TKoL4IFD4YQIUPiy2dXtJ44FQlSpNR7eG3vymXYMGEkKtati3WLF6NVmzbYsX49ZsyYofcgosCkWbNmmDx5Mu7cuaO6q3qHXEvbtm2r1kOECa8+vcvt03vkypULe/bs0TUeRY8eXQ04l4DDRP7bJPgoVKgQtmzZomuBNGnS4OrVq2rwuj1hCwgREX336tUrVMqXD+Vz5EAFww2wimH9xqVLeHT3LgqmTo3b16/rPX+wdfCxcNhADK+VG1Gd4yNfjRaIFi8RNvw3EKvGdEfl7uPRdMIqPwUfIn2+Aqqb1YCVG9Fx+jy17p3gQ1QuXgC5DA8BZ44exUDDQ0vajBnVOBsichyZM2dWn+FTVkLYv2r5aBEpUqRQn94VLJgx2cUXi0llXV1d7TIVL1tAiIhIuW4ILqZMmYKWw4frGo/u376N1jVqIIUhECltuGaLL4ab2+w583Hn4gWEDBMaf2bKglJNmiNmPO+9JfSphUMH4MndOyjbaaqu8Tn/igXMB+Ivmz0bcyZOxPJ9+zC2WzeMHDwYoTjXClGg5JsWkH2G7760YsStexIhIsbXtd7zbFEetKpXGoMN1w3PeNYCouZzCh0aKVOmxPnz53UtEDNmTBWASHYse8IWECIiUk6dOoXq1b2esTteokRYtncvUmfIgEXTp6tlpYsLcpWtiFE79qtB3cnSZ8DENs3RsUgeDK1XHYc3rlcpa63BzRDsHN2yyU/Bh3+xzAJWoU4dNOvSBf9mzYpwESMy+CAifxUiRIifxntItytJ3WuPLbAMQIiISAkTJgxeOjnpkteqN26MMfPmqaXuuOnIVLCwqg8ePLjKBCVZpYZv3o2KbTvh9O4d6FmuBDoVzYuuJQuiS4kCaF8wFy4d9XnK3xvnzyJStGi65Du2vA8XK18eMWPEQNsmTXQNEZH/+euvv/D69Ws8evRIlaUVRlo/0qdPr8r2hAEIEREpnz59grvuR2wNSdP+jUZDRmLgms0YtmnX97S3A1dtVBP0nT90QO/pPSkyZMKD61dV1wN74tUcKKcPH0a1OnXUzMRERH5l6nYlQYUspnWTXr16qc8sWbLg4MGDKF26tBob0rNnT1VvTxiAEBGRIk31UWLE0CX/EyZCBEw+dBpLRw5Bh8K5MapJXaycMBo7lyz4aVkwuB8+vH2jf9JwYy1WEic2L9WlgPerCRi3rViB4tWq6RIRkd/IBIPRokVTgYe0dMj6kiVL9FaoWdKLFCmCu3fvInv27Co1b+PGjZEkyY+U5PaCAQgRESkPHjxA1Jgxden3/JL9SoIQ6ao1YsselGneBiFDh8GLhw9+WmSQ+8AalXD7wnn817ktdixyQbS4ifVv8Rlrd7/6VfAhZLbi+MF5myUi66hWrRqOHTuGzZs3Y9OmTWq9TJkyequR1EtCkXXr1uHhw4dq8Lw94pWRiIgUGbAoc2l4hzVT70pXrZINm6J86w4/LbV7D0D85CnQJl82JE6dFm1n7kTSv7Pqnww4vws+xPt37/QaEZHfhQ0bFpkyZULhwoVVS4esezYretKkSVGiRAk1KN1eMQAhIiIlpEy45+qqS/aj6chxGLf3KIrUqgfnJN6bi8MexIwVC8uXL9clIiIyYQBCRESKvE27fPq0LnnN1hMPCu9OAugVa3a/8k7rh2jRoQPOnDmjS0REZMIAhIiIlNSpU+OJ2QRW9DPvBh/is2GRLhNEROQRAxAiIlL27t2LZNmz65LnAqL1w+TOHb3iQ9Zq/fBJ8CEkAHlrh13aiIgCGgMQIiJS+eXPnj2LRClS6BqyhtDfHus1IiIyYQBCRERYuXIlKlasqEseLZ83D3dv3gzQ1g+/8G3LiTmftn585/7SEN1d0wUiIhIMQIiIHJTMfC4TWr158wb79+9Hgv/9T28xkqCjZpEicJnjgtply6t5OAKKX4MI+XnT4hu+Db6ev3iF5ctmqAnEiIjIiAEIEZEDcnd3R+3atTF//nzUqFEDu3btQsW8eVHZsFTNnx8VcuVCzxYtULnPUPRbvg4Z8hXE8W2b0aNMMXQrVRgtcmRSkwI+uXtbzVi+YcZUfHNz07/devwSNHjFt7/TN0FI1Y5TMGzEWkMQMlfXEBFRMMNNyF2vB6iqVati0aJFahBkzpw5dS0REVnb+/fv0atXL9SsWRPR0qfXtR797mFbxowMqV0Frp8+IXn6jHD78gUntm9BtuKl1LZrp0/i84cPCO7khGjOsdXPPLp9ExGjRkPdfoO9lVbX2oHHr/hkoLpPumP1bdIEsaOHwdix0/H27VsECxZMbyGiwKJZs2ZqRvE7hotSggQJdO2v7du3D7ly5ULcuicRImJ8Xes9zxblQat6pTF48GBdE/SwBYSIyEG4urqiXbt26N27Nzp16uRp8CGBh3fe9AcPHhzd5i1Bn6VrUKN7H9TpMxBjdh5E+ChRVHDRYeosDF63Fb0WrjBs762W/svXo1qXnpjdpxva5M2GjbOm6d/2M1sGH8In/55PWkKChQiBFi064927dww+iIg0BiBERA7gy5cv6NatG1q3bo0RI0bgs7Oz3vKDb7oYmQtueNj+t2kr5KlYBRGiRFN1ocOFg3OiJGoJEyGCai3puWAFRm3bh0e3bqBVrn+wd8VSta+JrYMPE//4d9sZjvnw4cPV+ocPH1TXNyIiR8cAhIgoiLt+/TpatGihlmCJEsHyOdu7rR7WJMFK3b6DMWzjTqyYMFrXBlzwYeLdf9+7x2vp3LnIkSMH2rRpg759+2LkyJF6CxGR42IAQkQUxNy9e1e1csgDb//+/dUAc3nwDZ44sd7jB1sHHpakVSR8pMh4eP0a1s5ejZG182JknXxYO7GP3sN+/e7YHd+/H3GdnZE8eXLky5cPQ4cOxdOnT/VWIiLHxQCEiCiQq1Kligow5s2bh65du2LdunUo0bAh6vbujdo9e6JQ/fp4YXjQtxTQwYdJ0xFjMahuXczt0QAFarZB+9k7ESp0WAypkg1ndq7Ve9mOtcaDpMqQAXfv3cONGzdUEPL161eEDx9ebyUiclwMQIiIArGNGzeiZMmSiJkqFaKnTo2mgwejRNOmCB85st7Dc/YSfIivoVKgo8tejDzwFOkLllF1RRp0Roe5u3By+0rVKvL45iVVbyvWCELChguHSxcuqC5wiRMnVgFi9uzZ9VYiIsfFAISIKJByc3PDpk2bkLtGDeQtVgxpMmbUW37NnoKPXz3ohwgVBrUHzESDEQuxeFAbTO9QVaX4tRW/jkd5YPgFf6VJo9IeX7x4ER8/fkTBggX1ViIix8UAhIgokDpz5gzipE6tS94TWIIPc5FjxkGraZuQLm8pjG1QWNfahnf/Gz07rs7x4qmsV5J+d9q0aWjSpIneQkTk2BiAEBEFQufOncN/CxagfK1auub3AmPwYS5LyWpIm7s4uhVKYuyWdfuK3uK/fBuEODk54eXz52oCQpnATFqsiIiIAQgRUaAg3Xfmzp2r5pTo2bMn5q9bh26G9dBhwug9fs1egg95mPdN8GFSsE47DNp6E3WHzMHsLrVxZN0CvcV/+fa/uXnr1ti+fTumTp2KkCG9P4M6EVFQxgCEiMiOyZiH6dOnY8CAAUiXLp2ay6Nh//5o2qVLoJtZ2y+Bh6VocRKh88KDOLBqNo5v8jiRoU9sOfvl+2INloFelChRUKZMGSRIkEDXEBERAxAiIjsl4we6GAKNDBkyYODAgYiWPj2ehg2rt3qfPbR+WDP4MNdq6ibsXjQZp3es1jW/Zh5w+DTo8O7/B/Pj7TJnDho0aKBLREQkGIAQEdmpR48eqSAkU6ZMP81e7l1BOfgQwYMHR5uZ27Bl5ghcPLBV1/7gk4DDOwGJT/+/vHj+HHHjxtUlIiISDECIiOzMly9fVHrdQYMGoU+fPgw+fkOCkLazt2Pl6G54+eiurrUPwZ2c9BoREZkwACEishMyY7Z015HuVjJjdvuxY/E8EM+cbYvgwyREiFBoOn4FprQqr2uMCqcNuIHfbp8+IYwvuswREQV1DECIiALY8+fPMWXKFJUpady4cajXpw8S5cql3uz7VkC3ftgy+DCJGjsBYif7C9dPHtA1RgEVhNy+cgVJU6TQJSIiMmEAQkQUwCZMmKCCkMGDB+NZuHC6lnyjZLPemNujPj5/eKdrjCQIsXUgcmTXLuTPlk2XiIjIhAEIEVEAevPmDbp3744CBQqgVatWutZvHLH1wyRmgqSoN9QF4xoVUymMLf0qCPFOgJIwoV7xwriWjfHu1Us4Gf5tSSIQO3ZsvYWIiEwYgBARBRAZYD5p0iQMHToUI0aMQPTo0fWWwCsggw+TRGkyoVCd9hhUPiMuH96pa3/wz5aQsBEiYmqX9ji0eTPKFi2qa4mIyBwDECKiALB27VpkzpxZzfNRs3t3lG/aFCUaNdJbfc8eMl/Zg/QFy6Dl1I04umEhxjYsopYxDQpjTP1CmNW5FpxOTkJKp7N4fmkfrqwejhNTm2DtxD7Yt3wGbp87rn+Lz4UJHx7hI0fG/j17kDt3bl1LRETmGIAQEdmYdLs6dOgQSpYs+T3Fbo4CBeAcyOeLsIfWD3ORY8ZBjb5T0XraZrW0mb4FbWZsRfEm3RAseDBsnzMG7heXIlSEaKjSqAniJkuNdy+fwqVPY1w+skv/Fp8JGyECTu/eiVjOzrqGiIgsMQAhIrKxsWPHonnz5r6e38MrAdn6YW/Bx684J0mJ/DVaoe7QuajWaxIatWmCxGn/QaaiFVG0QRe0nbkFm6YN1nv7TMXWHZAgfjxUqV9f1xARkSUGIERENrRy5Ur88ccf+MbZse3W6e1r8P71C1364XcD0O8ePYhFXdugVu+BSBwxoq4lIrIOd3d39O7dG23atEG3bt1w6dIlvSXwYQBCRGQjMu7jxYsXyFmlCn7Oz+Q3bP3wm29ubqrb1YhaeXD91AF0WXRYb/m9V3duYXmvTvj88jlmjBuLRjn/0VuIiKxDgo84ceKgX79+qhVd0rb/9ddfKoFJYMQAhIjInz148AADBgzA48ePUah+fasHHwEpKAQfYnzTEti/fDoqdhqlxo14ZxJICVoOzpyM0xtWYcrwoWhdsSxChgyYSQ+JKGjbv3+/uoekT59eBSMPHz5U9aNHj1afgQ0DECIif3Ty5EkMGzYMqWo3RpyKtXWtdTHzld+4ubnC9eMHNX+IpPD1jqeXL2JF785IkbsAhnXuiFChQuktRETWd0e/7WnQoIH6lDmGpEVEWtUDIwYgRET+aMOGDcjXoQdCR4qiykEpWAgqrR/vXz5HmPC/HrNhPv7j5vaNOLt1PWaMG4NamVLrWiIi/xM6dGj1eeXKFfUpnj175q3WWnvEAISIyJ88efJEdckJETGyrjGSIMRagUhABTRBJfgQkq7XzfWzLnktmGE5NGMSXr3/gJHduwbaGz8RBT5FihRBsGDBMG7cOKRNmxYRIkTAly9fULp0ab1H4MKrJxGRP5k+fToaNmyoSz8zBSJeLWQb3759U32qf+Wb4Ua/ql83xM+cDT1qVtG1RESeu3Dhgvp8ODcrHsxM66Plw5ML2Lt3r/p5E1dXV4QLF06tS3esDx8+qPXw4cOrz8CGAQgRkT+4d++eav04EDyCrvE5z4ISyyUgBKXWD3Fw1Wwkz5RLl37m7v4Vqwf0QJ56TdA4d1ZdS0TktcKFC6tP96+Z4fYuo48WICQyZMigft5k+PDheP/+vUrB+/r1a3z69AmRI0fGjBkz8OjRI71X4MEAhIjIiiRTSadOnTB+/Hg0bdpU15I9ksHnw2vkwrbZo1C8cVdd65G0jJx16YN8dRujeupkupaI6NcSJ06sukkBRQxLfx8s7Q3LF1SoUMHw+cOqVavUp6TfFZL4wnSP2bVrl/oMTBiAEBFZycyZM3H9+nXk6T4QubsNwO6vxkGDZJ/GNyyGDAXLotmEVXD9/EnXenRx6UBkK18F1f/+U9cQEXnPn3/KdeOmseBtt9T/pkyZUn2amLqJhgkTRn2KhAkTqnEh0o00sGEAQkRkBRJ4SHaS6P9W1TVkz5YObY90+Uojbb6SmN2tLiY0LoGh1bLj6IZFeg/g7paJ+LtAEdTOml7XEBF5nzGIMAYU3icBS0Q4Ozsbi5op1ferV6/Up7h69aoKTAJjGnAGIEREVnD27FkUL15cl8jePb55CenylsCCPk1RsfModFqwHx1d9mHLzBE4uHI2orlewpdv7miQN7v+CSIin5GZylOm9On4DAlYkhhXzdSpU0d9yn3Gzc0N58+fx5gxY+Dk5PR9vElgwgCEiMiP5Gawbt06vP37f7qG7N2/bQZibs8GuHf5NM7t2aDqJK1u1yVHcOfUVnSuXA6D27ZU9UREviFdsKR13HCXMFZ4iwQgiYyrZlq0aKECmoMHD6oEJ2nSpFH1Mjg9UqRIaj0wYQBCROQHkoe9S5cuyN6qs66hwCBByvRoP2cXmk9ai8L1O+paIK7zJySO44xL584iRIgQupaIyOekC5bcI4B7xgpvuYUhQ3Lo9R+km5Wk9pVEJ8uXL8esWbPw8uVLtG3bVu8RuNgkADHlKiYiCkrkxtK1a1ekqtUYzokS61oKTJKm/x9ChTHm1pfZzreOHY5/23XxMNCTiMg3/vjjD9VFyvvjQFwNy4OfBqCby549O8qVK6e6ZEka3sDKJgHI4cOH9RoRUdAgk0J17txZNYsz+Ai8JOgwLZe2bkCKjJlRNlk8vZWIyPdChw6NJElkPId3AxCZZOnbLwOQoMJDAPL582fcuHEDt2/f1jU/k5vumTNnftmqIROi3LplPNhfv35V/dWIiIIKua517NhRTQh1PqpjPawGxkkIzYMMy8Xk04tnuH78CNpULKNriIj8zhhMeDcVrzw7h0CyZEF/zqHvAcjixYvVpCfjxo1DlSpVkDx5cty9e1dvNZJp4ePFi4fq1aurCVbmzJmjtxi9ePFC/Wz37t0xdOhQlCpVSv2+KVOm6D2IiAK/fv364e86TXA2chxdQ/bAswBDFu/YOW0iBnX+MRaEiMgaJADJlu2ZLv2OBCAJHGL8mQpAZEr3efPmYc2aNSqll7RYpEqVCpMnT1Y7mciMixMnTlTpJrdt24aePXt6mPxEZv+VLgkyLbz87PTp09GuXTvEjRtX70FEFLiNGjUK0fIUhnPS5LqGAopvAg3PPD13CrGSJEOUKFF0DRGRdUgmrEuXLunS70gA8nMGrKBIBSAbNhhTEMpsiiaFChVSI+1NZOS9dNGqVKmSKqdLlw5Ro0bFpk2bVFnIaPwMGTLoEtQkKpKbmJlEiCgwO3LkCDZu3KheqHxI9AeSZ8qit5CtWSPgsLR3yQL0qF9bl4iIrEdS5xonD/ROK8hNdO3qGOncVQASNmxYrF+/XvVrNmea9l2cOnUKsWPH1iUjCUKkW5bJ8ePHVZBirm7duupniYgCoyZNmuD+/fvqhUqOdt2RoWBRvYVsydpBh8nFDauRsVgpNQcIEZG1/RhQ7vX4aiN55r7jEAPQhbrililTBrt379apwoz27NmDLFl+vOWTgeeJEnlsFpJJUM6dO6dLwN9//61aSMwHqMvvbt++vS4REQUect3LnTs3QuUviYfJ0iJMxMA32VNg5h+tHebcv33D5SMH0bxofl1DRGRd0aNHR4wYMQxrvxuI/sSwfFBdthzB91c+cpMVc+fOVTmGZRyIjPkwkSnfZVyIuaRJk6puVybTpk3D48ePkS9fPkydOlXNDiy51NOnT6/3ICIKPJ49e6YSbpDt+HfQYe7mrq34u3BxXSIi8h/GVo3fpeI1bneoFhBzEnzUqFFDBRvmg8ela5WM+TAXLlw4D920JMrbtWuXmiBFBqLnzJlTdcv63/9+7s/25MkTNG7c+Pty9OhRvYWIKODJtU0Sc9yMaYMnYQfn3aDjq5sblowcokt+d/HQfrZ+EJG/k3Egvw9ApIUkRqCeXNAnfgpAJP1us2bNVNAg4zd+xzwAke5Y0uIhmbA2b96Mf/75BxUrVkSECBH0Hj/EihUL//333/dF9iUisgcyHq5Hjx7qGhgllrOupYD28OYNXDp6GKf37NQ1vvf1+ROEixbDQ/IVIiL/IN2qEiV6oEtekQDFcVrcvRx1V6tWLZw8efJ7ml3pv2Y5QeHz588RMmRIXQIOHTqk16DSGY4fP15lxRowYICuJSKyb5KtRMatyTXwXmKP3U7PblqL9QN6YOOw/tg1YSS2jhkClz7dcO7Aj2QcQZVMQBjQkxBeOnoIhWvVw6sn0lfabw4tX4yOdWroEhGR/5FuVXfUBfSTscJTDhiAvH37FvXr11cVJjK+48uXL2qbkAHnFy9eVOsmktdYJiY08WzCwUGDBnkYJ0JEZI9u3LiBPHnyoH///khQvhN2uCbVW4yenTuFN3dvYdLwoZgwsB+Gd++CMb17YuHo4Qh29ya2TJ/soUU4KLGX2c8f3bqJv3PnxZXjR397rKWVZNfSRbrkkdz4nhuCGMlsRkTk3yQAMV6zfpUJ6zbGjs2l14M+FYAsWLAAM2fOVIPGvSIByMOHD3XJSDLESOYrE8/S7UqK32jRoukSEZF9kpcupUqVQuIshRA7VixECemOR+cfIMTj94j92QkHN6xDk0oV9N4edWpUHzXzZMfSPl3h9uWLrg38bNXq4d1/I/X/cuDW+XPIU6EypnXtgDHNGuDkjq16q0cuA/sgXMSI2OoyW9f88OzkUSTKzLlciMg2JJmJDFHwOhPWe8PyxGEyYAkVgEhk1qZNGw8TBkr3q9ChQyOi4QIuZHD606dPv6fYlUhOWkDkhm3OfF4QIYPNzdP7EhHZK2kJfnXlKLZN7Y9N0wfj0MblcOnfEguHdUKOlMmR8BejpDNnzoy+bVpi9cBeQaIlxF5aPcwlT58RRzatR4pM/+DfZq3QZPgY7FyyAF8+f8bhjeuwaNhALBjSH/MH90OcJEmRpWgJPL7988DPQ5vXo2M5j/cuIiL/Is/Bf/zxh2HNq4HoxnrjYHXHoAKQXLly4fTp07h69aqq/PTpE+rVq6dmMTdNziRjQCRQqV3bOFtsz549VYBimZq3T58+ePDAONBGPrt166YGtRMR2TvJ9CfXtlkj+2LOiN6Y1r8d5s2bhxEjRqBmzZp6L6/JW6629Wpj7eA+gbYlxFatHr4RMWo0/Jk5iwpCnBMmQpjwERDVOQ7ev36Fo5s3oGK7zqjWpSeqd+2FdlNmqZ8JZjHBoNPH9/jk9s3D+EUiIv9mTK/rVRcsCUDCIkGCBMaiA1BXZgkyZs+ejbFjx6qBl9LaIfOCDBs2TO1ksnDhQrx79w7ZsmXDli1bVKYrc5EiRcLEiRNVFixJrSufo0eP9pDOl4goKEubNi26N2+CBV274MUjj91W7VlABx7e/bcz5C+IfauW6xKQPm9+TGjbHNFix4GTWSv+vSuXVUuUZZarAwvnokezRrpERGQb0r0qXbpHumRJumYldKisfMEMF2ir9RWQAKZ169a65DNVq1bFokWLVBcumT+EiCgwk5bk5l37I2KqnPgzW0Fda2SLSfZ8wl5aPLxzXJaOHoYCVWuqgMOctDiF0K0abq6u6FQsHyJFi46sxUuhWN2Gqv7zi2fYNXsqxvXtrcpERN4hPXkmT55suFbe8XUrhYy3btCgAT5+3GMoeWyZBToallBwd99oLDoAyyPgJzly5NBrRESOTQYczhg9EIlCvsemCT3x6b0xo6AwtTbYyxKYfHr//qfgQ5iCDxEiVChkLlQUfZau+R58iG1TJ2BA+7a6RERkO9IF6+PHj4Y1z1rGb6Nv358n7Q7KrBqApE+fXq8REZFoW6cCZgzsgK0Te+Dju9e6ljzzu2BIurRF9eXEkJe3bsAfGTKrrsJERLaWIkUK3cXKciD6V8NyW48RcRxWDUDMs2gREZGRJPFYOGEwdk7pzSDElxaPGIwOhXLh3tXLusZrX93cPIwH+fDkEa4fP4q2lcrqGiIi24oQIQLix49vWLMMQO4ZFjcGIEREZH2RI0eGy7hB2P1fH3x8+0rXkncFd3JCvf5D8fjOrybyMrp++iTiJk2u1t2/fsWGscMxold3VSYiCijGNLuW1zApB1ctJI6EAQgRkY1IEDJ37EAVhJiPCaFfk0Hl7169wp1LF1S63d/ZtmAuMhYsrNb3TJuA/HUbqUlxiYgCkmTCypXriS6ZSAasOHqiQsfBAISIyIYkCJk4sCsOrDTOU2Hu7YsnWDOuF57eua5rHI9n40C2L3JBoRp1UKFNR4zZdUjX/uzG2dOY1L6lypIVPlJkXD+4D9FixEDNTGn0HkREAUe6WV2+bNmNVFpAEhtXHQgDECIiG5NMKKZJXs0dXj0X1erWx8vDK3Byy1Jd69g+vX+HRzdvIP4fKRAqTBg1G7olGZw+q1dX3L5wHk2GjVGTFb5/8QwXtm1El/p19F5ERAFLApAnT6QF5I2xQrmFdu2y6nXHwQCEiMjG1q9fjyJlq+qSUdjnVxD52xuEjZUYo/t1Q+YksbB2Qm81mZ4ju3DoALIWK6lLnlsxbhSqd+uFfJWrqbEiYtfUCSjaWnLrExHZhx8DzaXblclN1TXL0TAAISKysTdv3qBeltiQhIwxwwbD20PLsH3jWkwbOQAVkhuzNzUqVxB1qlfGlpnDVdmRmHfDkoxWIX/RN/rb168IFykSQoX5Mcbj3qG9iOgcB2USxNQ1REQBL27cuDoVuCkT1gvD8kYPTncsDECIiGwsZMiQGDRoEI7N6Q+XQe2QKWkszBvaBU767b1Jpdx/I2X8mLh8eIeucSwyu/nJnds8pNQVUj+xXQssGNIfc/v38tBK9ODCOZw2/MzQNi10DRGR/TC2gpgyYRk/2QJCRET+rmvXrujWrRumj+iHVTPHoUCBAnrLz3o2rY7bhzbqkuNYNWksFg4dgFKNmiNxKo+DyF8+foQUGTOjWpeeSJjyL9y5eN5Y//A+Tq5YhImDB6oyEZG9MQYbpi5YNwxLJMSKFctYdCAMQIiI7Fj48OHRuEJRXNm3XtcEfa+fPlSpd2v26Is4SZPp2h8ix4iJO5cuqvX8VWqg69zFePvsKXZMHI1SnXvp2YaJiOyPdLdKkeKRLkkLSBLjqoNhAEJEZOeKFi2KiA9P4M6uJYD7N10btLh+fI8TW5Zjzfje2L98BvJW9DhI35xkwwobIYIuAV/evsbmUYNRoWd/FIsRXtcSEdkf6YJ144a0fHwxLDIWxPFS8AoGIEREgUC/fv1QIXtK7BnfARsGNcKGUe3x8Lqx61Fg9v71Cywd2h47F0yEc+IUKN2yL4o36YEY8eLrPX728d1bhAlvDDRCfHyHlYP6YMygASgeSwZ3EhHZL+mC5ebmZliTbBu3MHRodlXvaBiAEBEFEpkyZcL8/8Zi8YyJWDNzLN6c2ITruwL3fCG7DIFH8SbdUaR+J8RLkVbX/trpPbuQKmt2RHL9iHn9e2FU/75qgkciInv3xx9/IIRKrHHNsDx0yAxYggEIEVEgIhMYhgsXTo1zGNOvC4r+FQtHJ7XDKZdBODl/KM5tcsGDa4GnZUTS7IaPHE2Xfu/dq5c4sX0L0iSMh8l9emBU756IHj263kpEZN8kC2LSpEkNa2cNyzezuUEcCwMQIqJArGDBgpg5eTz+G9ob/w3ujg4V8uL2tnn4dHm/3sO+hQgVSq957cndO7hwaD9O7tiqUu+WK1sWi2ZOx6xRwx0yewwRBW7GoOOSYQmJJEk4CJ2IiAIxaRWRm9nciSPx9dYxPLl4VG+xX+9fPddrnpOUuy4D++DGmdNqlvPsmTLiwuUrmDV0EEKHDq33IiIKPKTbVbx4TwxrCXV3LMfDAISIKAjq0KEDPp1cq0v2SSYQlC5YXnn/5rUKPpqPnoCiterh7v5dCBs3AUa2a6n3ICIKfGQg+pMnEoAkMlY4IAYgRERB1P3794G7p3TJfkjK3UNr5mHFyM7IXKySrvVI5gGZ1asravXqD9fnz7CyXzfkrdcErYoX1HsQEQVOEoB8+fIFLVum1jWOhwEIEVEQNXv2bLhePYC3h1cgpJ1c7Q+vnY8ts0YiUepMKN9hGJJnzKm3/CAtIy6D+qJK+y64vXML9i2ai2ljRqHyn477tpCIgo5UqVKpTycnJ/XpiBiAEBEFUZIxq3Xr1kgUEbiwdDSihwr4SQzvXzmDks16IUb8JDi7ez2e35eJuH64e/EkXHo3QqSQIbB/5mTESJkaE/r3VZljiIiCgihRoqBz587o3r27rnE8DECIiIK4ypUro1GV0tg3sSNC3jmGh+cP4/mD23qrbYUKEw7vXj1T83+8fHwPJ7Ysw9Kh7XB801IsG9YBG8Z2wZ8JYiFfhUqYOmoEGub8R/8kEVHQMWTIEMSIEUOXHA8DECIiByBpH0eNGoUwL68jnOsLvDu1Gfun9sK9iyf0HraRv2Yr7Jo/EQVqtcHTO9fxv7J1kKtSYzy/eR5/RguBhn3GY9a4YaiRJb3+CSIiCmoYgBAROQhJ91ijRg10qVUaQzo3x9yxAxHmyQWcWjZR7+H/Vo/rifgp0yO4UwhkKFQO108cwItLh5EjSyZMGjsSzQs57qBMIiJHwQCEiMhByRiRni3qosjfCXF59SRd638+vHmJWAmTI32Bf1X5/uUziB3WHSHcPqJDnXKqjoiIgj4GIEREDq5cuXKomC8zTi8Yomv8R5jwEfHg2nksH9EJh9e64P6pPTh//CBGd2uh9yAiIkfAAISIiJAjRw6UyJ4eV/dv0DXWJ92uavabptLv7pg5DKf2b8f0Yb30ViIichQMQIiISClVqhRC3TqoJgr0L1/fPceh/7qiWrs+uHX9KiJHjqy3EBGRo2AAQkRE31WvXh3HNy/TJev6+vEt9k/vi/GDemFIs8qIGjWq3kJERI6EAQgREX0XNmxYfPv8Tpes6/yKCcheryciRYqka4iIyBExACEiou+SJ0+O4C/u4Pnd67rGOtyf34JTuEhomSOuriEiIkfFAISIiDyYNX44Lq+ZAhgCEWs5smwqRnZuqktEROTIGIAQEZEHTk5OmGkIQh5sm43gtw4jWDC9wZeenD+IRGkyI3To0LqGiIgcGQMQIiL6SciQIdG/f3+43TmNfePb48zKKXhy+6re6jMPT+5Ej/qcaJCIiIwYgBARkZeaN28Ol//GoU/jSsDNw9g2rhPev3qut/6eNJ64ffmiAhoiIiLBAISIiH7L2dkZvVvWxexR/XB87kB8fP5Qb/m1T/cvIUaSv3SJiIiIAQgREflAxIgRkSphLCR+cUzX/NqDM3vR7N9cukRERMQAhIiIvMnNzQ09e/ZE3rx58fzPUrr2157dv4OECRPqEhEREQMQIiLypu7du6NOnTq4EDUb3L7pyl9wu3cO0ZOm1iUiIiIjBiBERPRb8+fPVy0fWz4kxDd3XfkbJzcuwsCmlXWJiIjIiAEIERF56dOnT+jXrx9ChQqFW/EL6trfe3fjJGIlT6N+joiIyBwDECIi8tTZs2fRuXNn1KtXD89SltG13nNuy2IMalFdl4iIiH5gAEJERD/5/PkzJk+ejDFjxmDtS2dd6z2PDq1FsqwFETw4bzFERPQz3h2IiOgnBw4cQPHixTHlnJuu8Z6PD67i/uVT6FWrmK4hIiLyiAEIERH95OvXrwgfPrwueY/7x1c4tmwS/hvaW9cQERH9jAEIERH9JF26dDh37pwu/d7XZ7exf3p/jB/SF05OTrqWiIjoZwxAiIjoJ7FixcKLFy906deen9yKMxvnY/bEkYgePbquJSIi8hwDECIi8tTHjx/1mteurJ6It6+eY+qw3ggZMqSuJSIi8hoDECIi8lTYsGH12s++fXqHQ/91Ray/smJoq5q6loiI6PcYgBAR0U/ev3/vZQDy/sE1HJjWC5mrtkPX8v/TtURERN7DAISIiH5y+vRpZMiQQZd+eH5mJ67tXIq5k8egZY64upaIiMj7GIAQEdFPrl27hqhRo+qSgbs7bm+ehTeP7mDKkF7MdEVERL7GAISIiH5SsmRJuLi44Mqq8Xh+ajv2T+yAyEnTYVj7BnoPIiIi32EAQkREP4kWLRrGjBmDjvWrIFX4D6rLVddy2fRWIiIi32MAQkREXoobNy7KlSuH4MF5uyAiIuvgHYWIiIiIiGyGAQgREREREdkMAxAiIiIiIrIZBiBERERERGQzDECIiIiIiMhmGIAQEREREZHNMAAhIiIiIiKbYQBCREREREQ2wwCEiIiIiIhsxiYByNevX/UaERERERE5MpsEIOfOndNrRERERETkyGwSgOzfv1+vERERERGRI/segDx9+hRdunRBrVq18M8//6Bv375wc3PTW43KlSuHqlWromLFisiVKxeyZMmitxi5u7tj7dq1qF69OipXroypU6fizJkzWLZsmd6DiIiIiIgcmQpAJHCoUqUKKlWqhLlz52L79u2YMWMGFi5cqHYSMo7jwYMHSJQoEZInT45evXph3759equRi4sLduzYoX520aJF+PbtGzJnzoybN2/qPYiIiIiIyJGpAOTQoUPIkCEDMmbMqCojRYqEevXqeQhA7t+/jzx58mDIkCEYPHgwChUqhFChQumtRhK8jBw5EmHChEGwYMHQpEkTfPnyBUmTJtV7EBERERGRI1MByKlTp1TgYN7lytnZGR8/ftQl4NatW0icOLEuee7t27cIHtzjsBL5vTdu3NAlIiIiIiJyZCpakO5XpUqVQogQIVSlkG5T0hJiIkGEBCDnz5/H5s2bcenSJb3lBwlAVq5cqUtGpUuXRsqUKXWJiIiIiIgcmQpAokaNijVr1qgKIa0d8+bNQ40aNXQNcP36dYwbNw6zZs3C2bNnkT9/fvTo0UNvNRo0aBC6du2KgQMH4t27d6pOxotUqFBBrRMRERERkWML5i4j0M3I4PI5c+aoDFdLly7VtUC6dOnQu3dvlC9fXpUfPnyIrFmzYt26dWqbyfLlyzFs2DDVFatkyZLo1KmTaj35888/9R5Grq6u2LNnjy4BzZs3x5UrV9T4kZw5c+paIiIiIqKAs23bNvV5584dJEiQQK2T3/wUgJhIKl0ZdN6oUSNVfvLkCWLFiqXWTWrXro0oUaJg7Nixqvzo0SPEjh1bBRezZ89WaXgjR46ssmpZev36NRYvXqxLUJmzjhw5otalRYaIiIiIKKB9+PBBJV66ePEi4sWLp2vJTyQA8czu3bvd06RJo0ueMwQZ7jlz5tQld/cVK1boNaNXr165J0uWzH3Tpk265tdKlCih18ivqlWrptfIr3gsrYfH0np4vbQenpfWw2NpPfyOWw/PS/vzPWXViRMn9JpRpkyZVBYsifqEDDC/du2aWjeJESOGmuvD5ODBg3rNSFo/hg4dqlo3iIiIiIiIVACyYcMGFXDIZIMm4cOHV+M4ZB4P0bZtWxiicbVuIhMTmhs+fLhe+0FmVU+WLJkuERERERGRI1MByMuXL9V4DycnJ1UpZMyHu7s7QocOrcqyT+vWrdW6iaTj/d///qdLRs+fP9drRjK3iHkrCREREREROS4VgBQrVgxx4sRRFSaShlcmI5SsVKJmzZrq0+TevXs4fvz490HqJv3799drRpJJK3fu3Lr0a7+b6JC8j4OkrIcZL6yH56X18HppPfHjx9dr5FcJEybUa+RX/I5bD+899ud7FiyZw0Pm95BJAyWwOHz48PeuWUJaMWReEAlIokWLBhcXFzRo0AADBgxQ20WwYMHQsWNHFZz8/fffaob1mDFjqvlDiIiIiIiIPKThffPmDa5evaoGnufIkUONAbEkwYUs8lbYMqLs3r27moRQum/dvXtXvQmRAISIiIiIiEh4OQ+Ib0iLSfHixXWJiIiIiIjII6sGIDJQnZMIEhERERGRV37uY+UH5sHHlClT0K1bN8SNGxcVK1b8nuJXxpSY5hYRMuYke/bsyJw5sxpwZRpzImQmdRlLkjx5ckyYMAGbNm3Cn3/+qbJzNWnSBH/88QeaNm2qykGZJATo1auXOpYVKlT4nhpZUhy/e/dOrQuZoVOOSYQIEVT3twMHDugtxpnms2TJoo7x+PHjsWPHDqRIkUIdu2bNmqn1xo0bB/ljaSIz9cvM/uXKlVNJGCyzt8l5aH5epk+fXm+BmsE/a9asql7GQO3du1edo6J58+bqb9CwYUOHyf62ZMkSdSxLlSqFokWL4unTp3qL0Z07d5AmTRp1XkrXzfXr1+stwPLly9VxlvO1b9++uH//vhoQLOdhy5Yt1bGUsWefPn3SPxF0Va5cWX1H5dyS65wch127dumtRhkzZlTHS/ZLmjSpOj6SaVCsXLlSbZNj3Lt3bzx69Egd19evX6NHjx7qOy7HUuZ3CurkeyjHKlu2bOoeI8dy69atequRpJGX73ekSJFUV2E5F01Wr16NfPnyqWtuz5491fVBjuWrV69UWY5ltWrVPNzLHMGePXs87eUg550sck+S81JS75uOzc6dO5E/f351LFu1aqW6ess5+uLFC/Tp00edw3Isze9ljmD//v0oUqSILv0gL3IlcU/EiBHVdfW///7TW4zHv0CBAippUIsWLVSddIWXbu/9+vVT52WlSpVUOai7deuWSo4k52POnDnVeXTu3Dm91UiOo5yXch2Qe7Scdw8fPlTb9u3bh0KFCqljKdcLId/xS5cuYezYseq6Ic9bch0lf2K40fsLw5fB3XBRV7OlGy7k7oabgfupU6fcDV8QNUO6kM+yZcu6G24M7oaLlLvhAqTqzU2fPt09T548an3+/PnuhouY+jlDQONuuGGr+qDO8GVwN1yI1LE0XHzcDUGZ+/nz590NF/rvx1JkyJDBfdCgQWp96dKl7kmSJHE3PASrslizZo274Yuo1g0PjepYGm6sqlylShX16QgMFxh3w4XG/cKFC6q8efNm92HDhql1IcfM8CCtzktDoOZuuGHqLT9s2LDB3fAQqNYND37uhouYu+Gir8qGG4D6dAQ3btxwN9wA3U+fPq3K27Ztcx88eLBaNylYsKC74Wap1g03XXfDw6C7IYhWZbFly5bvx/LgwYPqumEIRFTZkc5LuRbKuSjn3fXr13WtR6bzUo6z6btrbvv27e6Gh2q1fvjwYXVemv42jnK9FHXq1FHfSzlW165d07UelS5d2r1WrVpq/ciRI+p6aHhoVmVx5swZ97Rp06r1EydOqGMpn8KRvuPmDA96nn4nZcZu03n57NkzXfuDXGvTpEmj1uW4yrGUYy4c6TtuLm/evJ5+Jxs0aOBueKhW61euXFHHyhCsqbKQ+1fq1KnVuuFhWj0byHVVONJ33BAcePhut2nTRt1rzJUsWVKdl7I8ePBA1/4g19lUqVKpdbl/x44dWz0nCUc9L23Jqi0g5gxfHNSrVw+1a9dWb9vLly+vWkQkCg0XLpzaRyJYeQNlOGlg+DKqyQ8tGR6i8f79e7Uub6xkn9u3b6t1R0mrJi0bEunLsTRc4GH4YsDwZVMRetiwYdU+hgdB9QapQ4cOqiyRuxxnGZdjItG96a2UJAkwHUuJ8CXlsqNo3749ypQpg7/++kuV5c37qlWr1LqQt/CGC7w6L+UtqLyJsiStH6ZjKfvL2305lvL235ESL8h5aHiQQ7p06VRZWipXrFih1oUkrDBc5GEISlRZ3kbJ8ZG39SbyHTe9/ZRrghxvOZ/lzb1nxz6oChEiBAoXLqzOO3mLbEmOR6JEidR2eQsq2QgtyXlpeSzlvJTWOPN5noI6+W7Kd1yOlWcT4b59+xbnz5//PnmuacJcabk3Mb9eyrE0fccN901V52jk7bLciy1bdqV3g7Qimc7L6NGj6y0/mK6Xsq+0iJrOS0clb9nleFieS1Inz0vSS0HIW33pBTJx4kRVFnIspReEtJTIeSnHXq6XjuTx48cqU6v5d1ta0aTenHxn5byUxRDI6dofpEVEzklp4bx586aHY+mo33Nb8rcARB6ODdGnLkEFH9L1IlSoUAgZMqSqky+PfJl+RbabAhDZP3LkyOrC5Z2fDSqk+4rcTE26dOmCLVu2qJTIcjyFfBmludZ0bIVcuHbv3q1LUA8vXh1LeQh0BNJd5dq1a6rrnok0z0qXPhN5YPbsAdCcnHvSlUV+n9xQ5VjKcZSLmKOcl3KBlhupqSuAkO+9+dxAJ06cQOzYsdWNwES6t5l3LZIHPTmO8oAtx1AerOUmIMdVzlky8s41T26o8oAoN1TZXx4G5ZyUFzbSBYaMJOW8PGzINdNEumJKdyET+U5LJkh5qJFjGCNGDHVeShcOzx5mgrqRI0eqF4aWTFkxf0VelMmkxvLiS+45cl7KddjRXtiYSOArL2MsyTGRa6X5/Ue6tUo3XxM5jnLvl+ujfMfl+nnmzBkVVMs57QgkUJNzSV4imMgxMX/JIvcT+Q7/ijwvyc+ZnoPkuMvvdLQXNgHF3wIQGfdheitqIm/nzVP7yh9cHk5GjRql+szLBc6SeYQqizycyM3AOzfjoEIuQJbHUuZWMe/nefnyZQ83UyGBizwgmkSJEkV9qeSiLzdVufDLDdWRjqVc4OUYyIOyyYgRIzxMtCkBiJx38hZKxsXI23vLtyFyQ5XgTy6C0gIix97RjqU8eMjcP6aWJCFpuGV+IBM5HpY3RTmXpYXURI6j3ARkX1lk/IM8IMpNwVECEHl4kJulvFiQuZTkfJQ3nObk2MhYhmnTpqFdu3Zo27btT2+j5YYq56bpWKZKlUq9uZZ1RzkvXV1d1UOaBLlyz6lTp466d5iTe4hli7ucd5b7mVo95PjJ9dR0LB3lhY2JXDflvDJ/kWAi2+R4zJo1Sx3v1q1bfx+XZE6Otxw7OZ5p06ZVD3qO9MLGRO4T0trp2cOx3E9MPURM5C2/jD0yJ/vIsZRFxjpduHBBHVcJRhyBnG8zZ85UPRVM5FnH8vlS7h9LlixR11TpkSPXBkumniCyv4z1lL8PX9jYhr8FIDIYyvzBQx6WZfLCefPm6RqoC5C0jEgzo7w1XbBggYdWE2GKUCXaF6aBRnKyOMqFSy5A5sdSIvshQ4Zg2bJlugY4ffr0T0GKPHw8e/ZMl4xMFy4hfyN50HOkYynnnBzLQ4cOqQHo8v9bBpWbk30k6JAgRAbor1mzRg2itCQXLrmBys1WHsJNx9JRHk4kUJNjIP+/pcufHK85c+borUZyLOU8MyfnswxENSe/R77jcm5LC4n8nCMFIHLeyHdYJm+VAE4CDXngNR8AKXM0ycsaOX8lMJZ95Y20ZRAi33E5lvIwLcfS0QJj+U7Kubl9+/bvx1KujXI+mUi3Vnn5ZU7efloOhJaHbvk5eWkjx1p+t5Qd7aFZ3tibuvdakpcJ8r2Xhz9pSZZjnyFDhu/JUkzkvJVgRR7uJNGCPGw70vXSRF60enUs5btqfq8Xcl6augKaSPAi56IcP+k+KPd5R7peirp166pPOWbTp09XSUuke7qJHB9JLCEvd+T5Unp/yDORZRIOeTEr56UcSwnmZH9Hul4GJH8LQCxJZgbJNGAe3ctbewlIJHuOfIkkK4E8eEgfSHOmNydCIl5Hu6Fakkw28sBnPm5DHtws+4TLRcoy4pfjb7oRywOOHEdHOpbS8iMBg2SvkkxYmzdvVmNCDh48qPcwds+Q1g/p9ibd2KT5W7pdSABtTo6v3GylFUCOpal7gaMcS3mQkPOrc+fOqu+8vHGWbG3m3195gJYHQHNyDlreBEzHUkjAIm//HakLlvx/l8CsU6dO6k28BMBy/sm4L5OTJ0+q7FaSLUv2keMsrcOTJk3SexhJNkK5ocp5aXqodqTvuPx/lxbJ/v37q5ZO+a7Lg4lcN03k4cQyAJEHEXn4MCfnrrxdFvKgLMfS0QIQ+R7KNdO8W5C5o0ePqi6tcq7KGM9169apMR5yrpqTbRJkS2Aiv0seCB3tPi6txvL/W16keka2W47HlO5+lgGI6eWh3PflmUi2O9L10pz0QJBzUL6r0tppItfLsmXLon79+up4y4tGOQflfm9OrhHyUlvuOXIfd8TzMqDYJACRL4p8sbp27aprjGR8gvkXUd42SXejRYsW6RojuTHIhUu6DJluqPIG1ZEGqJpIgCZNjdICYk6adM3Hfwips5zNXgbuHzt2TPXBlRuqfNm801cyqJCHMnmTLAGGvGmSBzl5GyWDqU2kG4x5Omg5jtKl0HxwtZCLmYxxkOMuFys5lpJa0rNBmEGVvP2UlIXSP970AC1jlEzk/JPjZ07Klv1rTS2bQo6lfMflxuIozeASbCxcuFCXjKSLlVw3TebPn49///1Xl4znsrzZk5Sx5kw3VNluOpaOdEMtUaKEhyQHQrpgSCuGBGxCzj/L81LOVcvrpbwxNQ9A5EHP0R5OftX6IaQrTK1atXTJSNLtWqaQNu96abpeyrF0pIfmX7V+CPnOmsZ1msg5aXm9NL08FHIs5byUoNpRumCZy5Url0pVLK3D8t03keQy3bt31yUjuc/LeFlz0h1QXipIS7IcS0n5Ls8IjvQdDyg2CUCkeVb61lle8D0jJ5M8ZJuT7i1HjhxRJ4QsckN1VPIWXo6HeUuSkFYiy9zf8jBseczlZ+XNgBxHufDLTcDRyFt782Z/yeIkQdiv5MiRQ13gzcmFSx705KIvx9NRj6V5FytpzZS3yKaWNwlMTC1uJrLd8iYrN1QJrCXgkGMpNwH5Hd65ZgRVEtDJA7PleWdOrqvyYG1Ozku5gcoLGzmWnz9/Vue3XCMclbR2yMOdtJ4LeVsqAa45eQNqeYzkeilvlqV1Wb7nck5K1zZHeWEjLb9y7shx8Ak5Ly3H08gLGznGMj5Hjr+0qkgLqWXLfVAl92dZ5FrnFXlBaHleStnyein3L1NrnZyzsl2CO8vWZkcic4HI8bU878zJtdGy+6/5vVtegssiz6BST/7LJgGIdG8xf3NnIq0aGzdu1CUj+TJZDviVL6w8xMiXznRDlZuJI5LJi6RZ0ZJ0FZI+4ebk4dgyw4i80ZMbqhxH0w3VswGDQZnlhUUe9OQ4mC5M0jVw7dq1at1EAj7L4yQ3VLnYSSBnuqFa9nsOyuTNnOXbSzm28tBsetCTC74cT3PycGzZz1m+2xIwy8+bbqiOMGGeiVzzTClhTUxvQ003R3lYk4G+5jy7XsoxlEGr8ikPe7JYduEIyuR4eJbQRFoqTRNaSrcV04RkJtJ1y3KQtZzfcl7Kp/wt5OHEkV40yFgjeaiTVk1ZpJu0ZFySdVPGMDk+0gpiTsZtenVeyrVSXizINdWRjqUMzpcuwKZjKSn1TcdSxisJ6eFhmXxCrqWW56VcLyUwNLUQy3a5fznSC5thw4Z5OMfkfiTd1+RltZD7h6SFNyffX0um89LU9U3OS3mpY/kygqzPJgGIfKFkjIclaaaVZjJzEnladmGRL5upm4vcTOXhxTLjk6OQB14ZwGdJul1YDjiXAMTyzZXpRirHUj7lTZ4jHUsJGixbjyS4lfPL9FAsN11ZzMnDieV5KcdQLvgSyMmndBWU/veOQm6Wlm+CpcuQ3Ajk2Aj57lq+cZIXD9L1zZz5d1xIy4kj3UzlYU66r5m3xMlNUR6YTX3vZUyDJEUwJ2NHLG+qcgzlWMoxFXLeWnYtCsrkWEo3F/OWIzmOEoSZzi/TGARz0gIn55058+ulkO2O9PJLxhfJIl39ZJEXCvLCRtZNKXkl2JN+9uY8e2g2nZemlxZyXjrSsZRsi1OnTv1+LKWbr+lYZsmSRe0j9xLLlwXywkbuLeZM9xzTsZQXjY50LOV+LGMPJZmEOTkmpqQcpoHp5kGKnJeW10sJiOU7bn4sLbu8kf+wyV1JvhiWD31CvkSSttOcDGCT6fHNyYXL/KFGHvLM06g6Gs9SIUpQIm/0zN/Ay9sVy+xNcszl72F6OJEHSEc6lnKhlzd2MoDaRAaim7+RlyDFcmCv9M+3zNtueV7KTcKnXRUCM1NztqkvspDxM3J+yhtQIdlw5M29ebdJGTfj2XlpeSyltc5RyPdQxr+ZB3QyRk6um6Zrp3QjsmwlkXFJ8ncwJzdUuYGajqV0cbHMRBaUyf1B7iGma5zYs2ePevg1jRuUFmMJ9sy7rUprvEwEaU7eispDjelYykOzVwOIgyI5lyRYMy1yfsqbYVk3HUs5JpZjEmViV/lZc/LyUH7G/EFPfo+jkO5V5sdSzlPLYynnlgQgpoQcQiYTlq7p5kwvD03nuNx3LIOUoEzu13J/ML9HSOAh32fz76qM+TAPzDZt2qTqzZleHprORelxY9lCT/4jQF+LyVtmCThMZDClPBjW1enVTORCJg+NprfL8jbL8uLm6ORCJBckmR9EyLGUN3yWwZxk1JAWKVPXLOl65Cgzygs5Rnny5EH16tXVmxE5FoMGDfLQEidvpGTSTNObFHkQlP610oRuTm6o8gAuD89Cgj9HOpbyJklmmJVjKcdKHujkWMqbKRP5nspbvp49e6qypD+W5m0Zd2NObqhyLE03D/ndjnQTkPSP8l005fuXgE2ytZgPWJUsTpKRzTSQ+vjx46osmcfMyQ1V+oebjqU85DjSsZSgVx46TF2s5IFOJsuULIwmEtTJw4ukgRcSFEsgLXMFmJPfI9dR04OeBNd8OPFIEnTI99r08kuulRKASCY3S3IsTddLOY6OmEjmV+TFTb58+VQCCiFv7KUng2XLp5BjafqOy33Ns5e8QZX02pCgy/zll8yPJC9eTHODyD1GWkiky76QrufSAiVdtyxZHkvTCzTyXzYJQGR+AM/63smgIfmjFylSRL0RlQe8uXPn/nRRkhuqeWo6eYi2TKHoKLw6lkL6h8uXUCJ4aXqUfrnm0b+QsvmxlAdERxkEaCKtGxI8yAVMHkIkdV/x4sX1VmMriZybklFDAjiZFE7SzJofNxO5EJr+HnIuW3bhCOokm5gcA2lFk0XmVpEHEnNyTkp/Z8mCI9ska5Z8py1JUGz67st57khdA+V7OXToUDWPgmTEkvNS5kQyTx0rD8GyTW6s8inbpVuHHCtL8pbP9MJGtnt27gZl0i1I3n5KUgRp/ZGWDfMZ+8XkyZPVuDlpQZLvvxx/z66tcixNL2zkeulI56U5uZ9I6mfpQjlmzBhdazy/JHCTc1LGJ8oLnj59+niYJM5E3jSbWkDk0xFnlBeSmEfGGcqxtByvJIGbdLWW+7gkP5HsoabvsjnzYylBnaOdl/KyS1I9y3dc7tdyHCVToIm8LJAJWyUFt4xBlmEA8ozp2XAACTpM11E5lo52vQwowdwtR4oRERERERH5E8cZmUhERERERAGOAQgREREREdkMAxAiIiIiIrIR4P9cHtOT9mu8Kw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064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5446292" y="1310900"/>
            <a:ext cx="2612571" cy="36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2164084" y="1310900"/>
            <a:ext cx="2696848" cy="3600000"/>
          </a:xfrm>
          <a:prstGeom prst="rect">
            <a:avLst/>
          </a:prstGeom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1800" dirty="0" smtClean="0"/>
              <a:t>PREVISÃO EM CONJUNTO PARA </a:t>
            </a:r>
            <a:r>
              <a:rPr lang="pt-BR" sz="1800" dirty="0" smtClean="0"/>
              <a:t>JUN-JUL-AGO/24</a:t>
            </a:r>
            <a:endParaRPr lang="pt-BR" sz="1800" dirty="0"/>
          </a:p>
        </p:txBody>
      </p:sp>
      <p:sp>
        <p:nvSpPr>
          <p:cNvPr id="10" name="Elipse 3"/>
          <p:cNvSpPr/>
          <p:nvPr/>
        </p:nvSpPr>
        <p:spPr>
          <a:xfrm rot="1242938">
            <a:off x="3420730" y="3602862"/>
            <a:ext cx="451675" cy="594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3"/>
          <p:cNvSpPr/>
          <p:nvPr/>
        </p:nvSpPr>
        <p:spPr>
          <a:xfrm rot="1242938">
            <a:off x="6719783" y="3634562"/>
            <a:ext cx="467268" cy="5532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134;p14"/>
          <p:cNvSpPr txBox="1"/>
          <p:nvPr/>
        </p:nvSpPr>
        <p:spPr>
          <a:xfrm>
            <a:off x="2926348" y="636625"/>
            <a:ext cx="11384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sz="1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135;p14"/>
          <p:cNvSpPr txBox="1"/>
          <p:nvPr/>
        </p:nvSpPr>
        <p:spPr>
          <a:xfrm>
            <a:off x="6024994" y="649383"/>
            <a:ext cx="12009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sz="12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23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Obrigada 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779258" y="3650989"/>
            <a:ext cx="15840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caroline.guia@inpe.br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17207</TotalTime>
  <Words>124</Words>
  <Application>Microsoft Office PowerPoint</Application>
  <PresentationFormat>Apresentação na tela (16:9)</PresentationFormat>
  <Paragraphs>40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Oswald</vt:lpstr>
      <vt:lpstr>Open Sans</vt:lpstr>
      <vt:lpstr>Simple Light</vt:lpstr>
      <vt:lpstr>5ª Reunião de Acompanhamento do Sistema Hídrico do Rio Paranapanema em 2024 </vt:lpstr>
      <vt:lpstr>Localização</vt:lpstr>
      <vt:lpstr>Apresentação do PowerPoint</vt:lpstr>
      <vt:lpstr>ACUMULADO TRIMESTRAL FEVEREIRO, MARÇO e ABRIL DE 2024</vt:lpstr>
      <vt:lpstr>ACUMULADO PARCIAL DE MAIO 2024 - MERGE</vt:lpstr>
      <vt:lpstr>Previsão para os próximos dias</vt:lpstr>
      <vt:lpstr>Imagens de satélite GOES-16 DO DIA 29/05</vt:lpstr>
      <vt:lpstr>Previsão para 24, 48 e 72 horas</vt:lpstr>
      <vt:lpstr>PREVISÃO SUBSAZONAL INPE</vt:lpstr>
      <vt:lpstr>PREVISÃO SUBSAZONAL INPE</vt:lpstr>
      <vt:lpstr>3. PREVISÃO CLIMÁTICA MENSAL E SAZONAL </vt:lpstr>
      <vt:lpstr>PRECIPITAÇÃO MENSAL NA BACIA PARANAPANEMA</vt:lpstr>
      <vt:lpstr>CLIMATOLOGIA –JUN-JUL-AGO/1981-2010</vt:lpstr>
      <vt:lpstr>PREVISÃO EM CONJUNTO PARA JUN-JUL-AGO/24</vt:lpstr>
      <vt:lpstr>Obrigada  pela atenção!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Caroline Guia</cp:lastModifiedBy>
  <cp:revision>335</cp:revision>
  <dcterms:modified xsi:type="dcterms:W3CDTF">2024-05-29T14:08:14Z</dcterms:modified>
</cp:coreProperties>
</file>