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6"/>
  </p:notesMasterIdLst>
  <p:sldIdLst>
    <p:sldId id="256" r:id="rId2"/>
    <p:sldId id="337" r:id="rId3"/>
    <p:sldId id="296" r:id="rId4"/>
    <p:sldId id="340" r:id="rId5"/>
    <p:sldId id="295" r:id="rId6"/>
    <p:sldId id="302" r:id="rId7"/>
    <p:sldId id="339" r:id="rId8"/>
    <p:sldId id="336" r:id="rId9"/>
    <p:sldId id="311" r:id="rId10"/>
    <p:sldId id="269" r:id="rId11"/>
    <p:sldId id="338" r:id="rId12"/>
    <p:sldId id="327" r:id="rId13"/>
    <p:sldId id="341" r:id="rId14"/>
    <p:sldId id="283" r:id="rId15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7"/>
      <p:bold r:id="rId18"/>
      <p:italic r:id="rId19"/>
      <p:boldItalic r:id="rId20"/>
    </p:embeddedFont>
    <p:embeddedFont>
      <p:font typeface="Oswald" pitchFamily="2" charset="77"/>
      <p:regular r:id="rId21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564">
          <p15:clr>
            <a:srgbClr val="A4A3A4"/>
          </p15:clr>
        </p15:guide>
        <p15:guide id="2" pos="3357">
          <p15:clr>
            <a:srgbClr val="9AA0A6"/>
          </p15:clr>
        </p15:guide>
        <p15:guide id="3" pos="256">
          <p15:clr>
            <a:srgbClr val="747775"/>
          </p15:clr>
        </p15:guide>
        <p15:guide id="4" orient="horz" pos="16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zabelly Carvalho da Costa" initials="" lastIdx="4" clrIdx="0"/>
  <p:cmAuthor id="1" name="Fabiano Morelli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AB8D66-D577-46ED-A8EE-70AD4EA4B417}">
  <a:tblStyle styleId="{C4AB8D66-D577-46ED-A8EE-70AD4EA4B4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3671" autoAdjust="0"/>
  </p:normalViewPr>
  <p:slideViewPr>
    <p:cSldViewPr snapToGrid="0">
      <p:cViewPr varScale="1">
        <p:scale>
          <a:sx n="118" d="100"/>
          <a:sy n="118" d="100"/>
        </p:scale>
        <p:origin x="944" y="184"/>
      </p:cViewPr>
      <p:guideLst>
        <p:guide pos="5564"/>
        <p:guide pos="3357"/>
        <p:guide pos="256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92822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2686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5668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57c6e2aecd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257c6e2aecd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pt-BR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009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3531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579027fa15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2579027fa15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6673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0906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3338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55775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59630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579027fa15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2579027fa15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67100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1f2688b376_2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1f2688b376_2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613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57906decc8_1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257906decc8_1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pt-BR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312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57906decc8_1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257906decc8_1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pt-BR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147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eb83b00e0b_6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eb83b00e0b_6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3203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561525" y="224525"/>
            <a:ext cx="5270700" cy="218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561525" y="2408525"/>
            <a:ext cx="3316800" cy="24288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CCFF"/>
              </a:buClr>
              <a:buSzPts val="1600"/>
              <a:buNone/>
              <a:defRPr sz="1600">
                <a:solidFill>
                  <a:srgbClr val="99CC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A7B17"/>
          </p15:clr>
        </p15:guide>
        <p15:guide id="2" pos="2880">
          <p15:clr>
            <a:srgbClr val="FA7B17"/>
          </p15:clr>
        </p15:guide>
        <p15:guide id="3" pos="2719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subtitulo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769835" y="224525"/>
            <a:ext cx="8070600" cy="3229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rabicPeriod"/>
              <a:defRPr sz="5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alphaLcPeriod"/>
              <a:defRPr sz="5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AutoNum type="romanLcPeriod"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57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1">
  <p:cSld name="TITLE_AND_BODY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826750" y="25"/>
            <a:ext cx="70056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 1">
  <p:cSld name="TITLE_ONLY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66A1"/>
              </a:buClr>
              <a:buSzPts val="2800"/>
              <a:buNone/>
              <a:defRPr>
                <a:solidFill>
                  <a:srgbClr val="0066A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>
  <p:cSld name="Em Branc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26750" y="29962"/>
            <a:ext cx="70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D3042"/>
              </a:buClr>
              <a:buSzPts val="2800"/>
              <a:buFont typeface="Oswald"/>
              <a:buNone/>
              <a:defRPr sz="2800">
                <a:solidFill>
                  <a:srgbClr val="0D304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826700" y="789125"/>
            <a:ext cx="7005600" cy="40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gif"/><Relationship Id="rId7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5.gif"/><Relationship Id="rId9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1"/>
          <p:cNvSpPr txBox="1">
            <a:spLocks noGrp="1"/>
          </p:cNvSpPr>
          <p:nvPr>
            <p:ph type="ctrTitle"/>
          </p:nvPr>
        </p:nvSpPr>
        <p:spPr>
          <a:xfrm>
            <a:off x="3561525" y="619724"/>
            <a:ext cx="5270700" cy="23472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lvl="0">
              <a:buSzPts val="990"/>
            </a:pPr>
            <a:r>
              <a:rPr lang="pt-BR" dirty="0"/>
              <a:t>11ª Reunião da Sala de Crise da Região Norte</a:t>
            </a:r>
            <a:br>
              <a:rPr lang="pt-BR" dirty="0"/>
            </a:br>
            <a:endParaRPr sz="3000" dirty="0"/>
          </a:p>
        </p:txBody>
      </p:sp>
      <p:sp>
        <p:nvSpPr>
          <p:cNvPr id="32" name="Google Shape;32;p11"/>
          <p:cNvSpPr txBox="1">
            <a:spLocks noGrp="1"/>
          </p:cNvSpPr>
          <p:nvPr>
            <p:ph type="subTitle" idx="1"/>
          </p:nvPr>
        </p:nvSpPr>
        <p:spPr>
          <a:xfrm>
            <a:off x="3306386" y="4523776"/>
            <a:ext cx="3316800" cy="4332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100" dirty="0"/>
              <a:t>São José dos Campos, 24 de maio de </a:t>
            </a:r>
            <a:r>
              <a:rPr lang="pt-BR" sz="1100" dirty="0">
                <a:solidFill>
                  <a:srgbClr val="99CCFF"/>
                </a:solidFill>
              </a:rPr>
              <a:t>202</a:t>
            </a:r>
            <a:r>
              <a:rPr lang="pt-BR" sz="1100" dirty="0"/>
              <a:t>4.</a:t>
            </a:r>
            <a:endParaRPr sz="11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3843564" y="3459626"/>
            <a:ext cx="19463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Marília Nascimento</a:t>
            </a:r>
          </a:p>
          <a:p>
            <a:pPr algn="ctr"/>
            <a:r>
              <a:rPr lang="pt-BR" dirty="0">
                <a:solidFill>
                  <a:schemeClr val="bg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Meteorologista-INPE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4;p12"/>
          <p:cNvSpPr txBox="1">
            <a:spLocks/>
          </p:cNvSpPr>
          <p:nvPr/>
        </p:nvSpPr>
        <p:spPr>
          <a:xfrm>
            <a:off x="0" y="115523"/>
            <a:ext cx="9144000" cy="39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Oswald"/>
              <a:buAutoNum type="arabicPeriod"/>
              <a:defRPr sz="5000" b="0" i="0" u="none" strike="noStrike" cap="non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rabi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rabi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alpha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AutoNum type="romanLcPeriod"/>
              <a:defRPr sz="5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8799">
              <a:buSzPts val="4000"/>
            </a:pPr>
            <a:r>
              <a:rPr lang="pt-BR" dirty="0"/>
              <a:t>Diagnóstico </a:t>
            </a:r>
          </a:p>
        </p:txBody>
      </p:sp>
    </p:spTree>
    <p:extLst>
      <p:ext uri="{BB962C8B-B14F-4D97-AF65-F5344CB8AC3E}">
        <p14:creationId xmlns:p14="http://schemas.microsoft.com/office/powerpoint/2010/main" val="83749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1826750" y="155857"/>
            <a:ext cx="7005600" cy="572700"/>
          </a:xfrm>
          <a:prstGeom prst="rect">
            <a:avLst/>
          </a:prstGeom>
        </p:spPr>
        <p:txBody>
          <a:bodyPr spcFirstLastPara="1" wrap="square" lIns="0" tIns="91425" rIns="0" bIns="91425" anchor="t" anchorCtr="0">
            <a:noAutofit/>
          </a:bodyPr>
          <a:lstStyle/>
          <a:p>
            <a:pPr lvl="0"/>
            <a:r>
              <a:rPr lang="pt-BR" sz="1800" dirty="0"/>
              <a:t>ACUMULADO TRIMESTRAL FEVEREIRO, MARÇO E ABRIL DE 2024</a:t>
            </a:r>
          </a:p>
        </p:txBody>
      </p:sp>
      <p:graphicFrame>
        <p:nvGraphicFramePr>
          <p:cNvPr id="21" name="Google Shape;262;p5"/>
          <p:cNvGraphicFramePr/>
          <p:nvPr>
            <p:extLst>
              <p:ext uri="{D42A27DB-BD31-4B8C-83A1-F6EECF244321}">
                <p14:modId xmlns:p14="http://schemas.microsoft.com/office/powerpoint/2010/main" val="544264604"/>
              </p:ext>
            </p:extLst>
          </p:nvPr>
        </p:nvGraphicFramePr>
        <p:xfrm>
          <a:off x="1352875" y="1117689"/>
          <a:ext cx="7791125" cy="39812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4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8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90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08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marL="91075" marR="91075" marT="45725" marB="457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Google Shape;263;p5"/>
          <p:cNvSpPr/>
          <p:nvPr/>
        </p:nvSpPr>
        <p:spPr>
          <a:xfrm>
            <a:off x="7196395" y="792249"/>
            <a:ext cx="1945800" cy="310680"/>
          </a:xfrm>
          <a:prstGeom prst="rect">
            <a:avLst/>
          </a:prstGeom>
          <a:solidFill>
            <a:srgbClr val="99CCFF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45000" rIns="90000" bIns="1152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FEV-MAR-ABR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69;p5"/>
          <p:cNvSpPr/>
          <p:nvPr/>
        </p:nvSpPr>
        <p:spPr>
          <a:xfrm>
            <a:off x="1889870" y="775366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strike="noStrik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FEV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69;p5">
            <a:extLst>
              <a:ext uri="{FF2B5EF4-FFF2-40B4-BE49-F238E27FC236}">
                <a16:creationId xmlns:a16="http://schemas.microsoft.com/office/drawing/2014/main" id="{2134714C-E58C-CED8-E8CA-6519B3F8ED57}"/>
              </a:ext>
            </a:extLst>
          </p:cNvPr>
          <p:cNvSpPr/>
          <p:nvPr/>
        </p:nvSpPr>
        <p:spPr>
          <a:xfrm>
            <a:off x="3865765" y="773257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/>
              <a:t>MAR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525" y="3187969"/>
            <a:ext cx="1473930" cy="1908000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739" y="1166746"/>
            <a:ext cx="1473930" cy="1908000"/>
          </a:xfrm>
          <a:prstGeom prst="rect">
            <a:avLst/>
          </a:prstGeom>
        </p:spPr>
      </p:pic>
      <p:sp>
        <p:nvSpPr>
          <p:cNvPr id="30" name="Google Shape;269;p5">
            <a:extLst>
              <a:ext uri="{FF2B5EF4-FFF2-40B4-BE49-F238E27FC236}">
                <a16:creationId xmlns:a16="http://schemas.microsoft.com/office/drawing/2014/main" id="{177D3529-EE09-E2BB-2F65-3DF0CFF34C60}"/>
              </a:ext>
            </a:extLst>
          </p:cNvPr>
          <p:cNvSpPr/>
          <p:nvPr/>
        </p:nvSpPr>
        <p:spPr>
          <a:xfrm>
            <a:off x="5825194" y="773257"/>
            <a:ext cx="723600" cy="255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dirty="0"/>
              <a:t>ABR</a:t>
            </a:r>
            <a:endParaRPr sz="18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Picture 1" descr="prec_merge_Mar2024.gif">
            <a:extLst>
              <a:ext uri="{FF2B5EF4-FFF2-40B4-BE49-F238E27FC236}">
                <a16:creationId xmlns:a16="http://schemas.microsoft.com/office/drawing/2014/main" id="{D795642B-72CB-5D56-852C-6C4A37DF009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783"/>
          <a:stretch/>
        </p:blipFill>
        <p:spPr>
          <a:xfrm>
            <a:off x="3544004" y="3188263"/>
            <a:ext cx="1660510" cy="1907999"/>
          </a:xfrm>
          <a:prstGeom prst="rect">
            <a:avLst/>
          </a:prstGeom>
        </p:spPr>
      </p:pic>
      <p:pic>
        <p:nvPicPr>
          <p:cNvPr id="32" name="Picture 1" descr="prec_merge_Mar2024.gif">
            <a:extLst>
              <a:ext uri="{FF2B5EF4-FFF2-40B4-BE49-F238E27FC236}">
                <a16:creationId xmlns:a16="http://schemas.microsoft.com/office/drawing/2014/main" id="{9ED73625-72A2-DD3D-3F86-1850C338B8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521"/>
          <a:stretch/>
        </p:blipFill>
        <p:spPr>
          <a:xfrm>
            <a:off x="3528736" y="1166118"/>
            <a:ext cx="1568131" cy="1901575"/>
          </a:xfrm>
          <a:prstGeom prst="rect">
            <a:avLst/>
          </a:prstGeom>
        </p:spPr>
      </p:pic>
      <p:sp>
        <p:nvSpPr>
          <p:cNvPr id="43" name="Elipse 42"/>
          <p:cNvSpPr/>
          <p:nvPr/>
        </p:nvSpPr>
        <p:spPr>
          <a:xfrm>
            <a:off x="3614785" y="3284662"/>
            <a:ext cx="1218472" cy="8136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Elipse 43"/>
          <p:cNvSpPr/>
          <p:nvPr/>
        </p:nvSpPr>
        <p:spPr>
          <a:xfrm>
            <a:off x="1676769" y="3284662"/>
            <a:ext cx="1218472" cy="8136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Elipse 46"/>
          <p:cNvSpPr/>
          <p:nvPr/>
        </p:nvSpPr>
        <p:spPr>
          <a:xfrm>
            <a:off x="3544004" y="1312983"/>
            <a:ext cx="1218472" cy="8136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Elipse 47"/>
          <p:cNvSpPr/>
          <p:nvPr/>
        </p:nvSpPr>
        <p:spPr>
          <a:xfrm>
            <a:off x="1676769" y="1265817"/>
            <a:ext cx="1218472" cy="8136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Mapa&#10;&#10;Descrição gerada automaticamente">
            <a:extLst>
              <a:ext uri="{FF2B5EF4-FFF2-40B4-BE49-F238E27FC236}">
                <a16:creationId xmlns:a16="http://schemas.microsoft.com/office/drawing/2014/main" id="{20420349-C334-934E-1E43-5C39F97007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9075" y="1154560"/>
            <a:ext cx="1471515" cy="1916842"/>
          </a:xfrm>
          <a:prstGeom prst="rect">
            <a:avLst/>
          </a:prstGeom>
        </p:spPr>
      </p:pic>
      <p:pic>
        <p:nvPicPr>
          <p:cNvPr id="4" name="Imagem 4" descr="Mapa&#10;&#10;Descrição gerada automaticamente">
            <a:extLst>
              <a:ext uri="{FF2B5EF4-FFF2-40B4-BE49-F238E27FC236}">
                <a16:creationId xmlns:a16="http://schemas.microsoft.com/office/drawing/2014/main" id="{8E259C86-D48B-DBBB-DE66-B6F1357D16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5811" y="3161829"/>
            <a:ext cx="1466968" cy="1898987"/>
          </a:xfrm>
          <a:prstGeom prst="rect">
            <a:avLst/>
          </a:prstGeom>
        </p:spPr>
      </p:pic>
      <p:pic>
        <p:nvPicPr>
          <p:cNvPr id="5" name="Imagem 6" descr="Mapa&#10;&#10;Descrição gerada automaticamente">
            <a:extLst>
              <a:ext uri="{FF2B5EF4-FFF2-40B4-BE49-F238E27FC236}">
                <a16:creationId xmlns:a16="http://schemas.microsoft.com/office/drawing/2014/main" id="{7637B080-1757-8996-6445-32C039763C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8554" y="3217133"/>
            <a:ext cx="1473930" cy="1842482"/>
          </a:xfrm>
          <a:prstGeom prst="rect">
            <a:avLst/>
          </a:prstGeom>
        </p:spPr>
      </p:pic>
      <p:pic>
        <p:nvPicPr>
          <p:cNvPr id="6" name="Imagem 8" descr="Mapa&#10;&#10;Descrição gerada automaticamente">
            <a:extLst>
              <a:ext uri="{FF2B5EF4-FFF2-40B4-BE49-F238E27FC236}">
                <a16:creationId xmlns:a16="http://schemas.microsoft.com/office/drawing/2014/main" id="{FC37302B-B4A8-0762-04F7-05DF8684BA0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5912" y="1169222"/>
            <a:ext cx="1466571" cy="1898472"/>
          </a:xfrm>
          <a:prstGeom prst="rect">
            <a:avLst/>
          </a:prstGeom>
        </p:spPr>
      </p:pic>
      <p:sp>
        <p:nvSpPr>
          <p:cNvPr id="42" name="Elipse 41"/>
          <p:cNvSpPr/>
          <p:nvPr/>
        </p:nvSpPr>
        <p:spPr>
          <a:xfrm>
            <a:off x="7442823" y="3284661"/>
            <a:ext cx="1218472" cy="8136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Elipse 45"/>
          <p:cNvSpPr/>
          <p:nvPr/>
        </p:nvSpPr>
        <p:spPr>
          <a:xfrm>
            <a:off x="7418597" y="1291211"/>
            <a:ext cx="1218472" cy="8136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3327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prec_merge_atual_Mai2024.gif">
            <a:extLst>
              <a:ext uri="{FF2B5EF4-FFF2-40B4-BE49-F238E27FC236}">
                <a16:creationId xmlns:a16="http://schemas.microsoft.com/office/drawing/2014/main" id="{667C9AE2-A73C-13EE-270A-AEEF5857B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6700" y="784314"/>
            <a:ext cx="7053040" cy="4231824"/>
          </a:xfrm>
          <a:prstGeom prst="rect">
            <a:avLst/>
          </a:prstGeom>
        </p:spPr>
      </p:pic>
      <p:sp>
        <p:nvSpPr>
          <p:cNvPr id="27" name="Google Shape;60;p14"/>
          <p:cNvSpPr txBox="1">
            <a:spLocks noGrp="1"/>
          </p:cNvSpPr>
          <p:nvPr>
            <p:ph type="title"/>
          </p:nvPr>
        </p:nvSpPr>
        <p:spPr>
          <a:xfrm>
            <a:off x="1826700" y="0"/>
            <a:ext cx="73173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1750" dirty="0"/>
              <a:t>ACUMULADO PARCIAL DE MAIO 2024 - MERGE</a:t>
            </a:r>
            <a:endParaRPr sz="1750" dirty="0"/>
          </a:p>
        </p:txBody>
      </p:sp>
      <p:sp>
        <p:nvSpPr>
          <p:cNvPr id="6" name="Elipse 1"/>
          <p:cNvSpPr/>
          <p:nvPr/>
        </p:nvSpPr>
        <p:spPr>
          <a:xfrm>
            <a:off x="1981126" y="1150883"/>
            <a:ext cx="2811591" cy="18971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1"/>
          <p:cNvSpPr/>
          <p:nvPr/>
        </p:nvSpPr>
        <p:spPr>
          <a:xfrm>
            <a:off x="5524933" y="1150883"/>
            <a:ext cx="2811591" cy="20600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6437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ctrTitle"/>
          </p:nvPr>
        </p:nvSpPr>
        <p:spPr>
          <a:xfrm>
            <a:off x="302733" y="980660"/>
            <a:ext cx="3487389" cy="1784251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>
              <a:buSzPts val="990"/>
              <a:buNone/>
            </a:pPr>
            <a:r>
              <a:rPr lang="pt-BR" sz="3400" b="1" dirty="0"/>
              <a:t>Previsão para os próximos dias</a:t>
            </a:r>
            <a:endParaRPr sz="3400" b="1" dirty="0"/>
          </a:p>
        </p:txBody>
      </p:sp>
    </p:spTree>
    <p:extLst>
      <p:ext uri="{BB962C8B-B14F-4D97-AF65-F5344CB8AC3E}">
        <p14:creationId xmlns:p14="http://schemas.microsoft.com/office/powerpoint/2010/main" val="3842274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1265" y="93024"/>
            <a:ext cx="7399283" cy="572700"/>
          </a:xfrm>
        </p:spPr>
        <p:txBody>
          <a:bodyPr>
            <a:normAutofit fontScale="90000"/>
          </a:bodyPr>
          <a:lstStyle/>
          <a:p>
            <a:r>
              <a:rPr lang="pt-BR" dirty="0"/>
              <a:t>Imagens de satélite GOES-16 do dia 24/05 entre 06 e 12 UTC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02ABDB1-891C-AAAA-F484-C6A2478EF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2539" y="1175657"/>
            <a:ext cx="7406500" cy="375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74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Mapa&#10;&#10;Descrição gerada automaticamente">
            <a:extLst>
              <a:ext uri="{FF2B5EF4-FFF2-40B4-BE49-F238E27FC236}">
                <a16:creationId xmlns:a16="http://schemas.microsoft.com/office/drawing/2014/main" id="{D39862A0-79F1-F719-2BD0-799C3DD0C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191" y="1760487"/>
            <a:ext cx="2450357" cy="3062946"/>
          </a:xfrm>
          <a:prstGeom prst="rect">
            <a:avLst/>
          </a:prstGeom>
        </p:spPr>
      </p:pic>
      <p:pic>
        <p:nvPicPr>
          <p:cNvPr id="15" name="Imagem 14" descr="Mapa&#10;&#10;Descrição gerada automaticamente">
            <a:extLst>
              <a:ext uri="{FF2B5EF4-FFF2-40B4-BE49-F238E27FC236}">
                <a16:creationId xmlns:a16="http://schemas.microsoft.com/office/drawing/2014/main" id="{850B83ED-5597-EFE2-C532-454AC105C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6750" y="1760487"/>
            <a:ext cx="2422927" cy="3062946"/>
          </a:xfrm>
          <a:prstGeom prst="rect">
            <a:avLst/>
          </a:prstGeom>
        </p:spPr>
      </p:pic>
      <p:pic>
        <p:nvPicPr>
          <p:cNvPr id="17" name="Imagem 16" descr="Mapa&#10;&#10;Descrição gerada automaticamente">
            <a:extLst>
              <a:ext uri="{FF2B5EF4-FFF2-40B4-BE49-F238E27FC236}">
                <a16:creationId xmlns:a16="http://schemas.microsoft.com/office/drawing/2014/main" id="{5A03B83C-4F04-F47F-360F-9231DE08E0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2668" y="1760487"/>
            <a:ext cx="2400070" cy="306294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65434" y="93024"/>
            <a:ext cx="7399283" cy="572700"/>
          </a:xfrm>
        </p:spPr>
        <p:txBody>
          <a:bodyPr>
            <a:normAutofit fontScale="90000"/>
          </a:bodyPr>
          <a:lstStyle/>
          <a:p>
            <a:r>
              <a:rPr lang="pt-BR" dirty="0"/>
              <a:t>Previsão para 24, 48 e 72 horas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169763" y="1071965"/>
            <a:ext cx="1050289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/>
              <a:t>25/05 21h</a:t>
            </a:r>
          </a:p>
          <a:p>
            <a:pPr algn="ctr"/>
            <a:r>
              <a:rPr lang="pt-BR" dirty="0"/>
              <a:t>Sexta-feira</a:t>
            </a:r>
          </a:p>
        </p:txBody>
      </p:sp>
      <p:sp>
        <p:nvSpPr>
          <p:cNvPr id="5" name="Google Shape;64;p14"/>
          <p:cNvSpPr/>
          <p:nvPr/>
        </p:nvSpPr>
        <p:spPr>
          <a:xfrm>
            <a:off x="1559749" y="1992085"/>
            <a:ext cx="1520912" cy="1100786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193470" y="1071966"/>
            <a:ext cx="97975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/>
              <a:t>27/05 21h</a:t>
            </a:r>
          </a:p>
          <a:p>
            <a:pPr algn="ctr"/>
            <a:r>
              <a:rPr lang="pt-BR" dirty="0"/>
              <a:t>Domingo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628828" y="1071966"/>
            <a:ext cx="97975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/>
              <a:t>26/05 21h</a:t>
            </a:r>
          </a:p>
          <a:p>
            <a:pPr algn="ctr"/>
            <a:r>
              <a:rPr lang="pt-BR" dirty="0"/>
              <a:t>Sábado</a:t>
            </a:r>
          </a:p>
        </p:txBody>
      </p:sp>
      <p:sp>
        <p:nvSpPr>
          <p:cNvPr id="18" name="Google Shape;64;p14">
            <a:extLst>
              <a:ext uri="{FF2B5EF4-FFF2-40B4-BE49-F238E27FC236}">
                <a16:creationId xmlns:a16="http://schemas.microsoft.com/office/drawing/2014/main" id="{40A31131-0CA4-50CC-4682-F16B48A7F42B}"/>
              </a:ext>
            </a:extLst>
          </p:cNvPr>
          <p:cNvSpPr/>
          <p:nvPr/>
        </p:nvSpPr>
        <p:spPr>
          <a:xfrm>
            <a:off x="4131158" y="2021357"/>
            <a:ext cx="1520912" cy="1100786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  <p:sp>
        <p:nvSpPr>
          <p:cNvPr id="19" name="Google Shape;64;p14">
            <a:extLst>
              <a:ext uri="{FF2B5EF4-FFF2-40B4-BE49-F238E27FC236}">
                <a16:creationId xmlns:a16="http://schemas.microsoft.com/office/drawing/2014/main" id="{52259A02-66BF-AAC5-37C9-ED533B5A6176}"/>
              </a:ext>
            </a:extLst>
          </p:cNvPr>
          <p:cNvSpPr/>
          <p:nvPr/>
        </p:nvSpPr>
        <p:spPr>
          <a:xfrm>
            <a:off x="6652313" y="2021357"/>
            <a:ext cx="1520912" cy="1100786"/>
          </a:xfrm>
          <a:prstGeom prst="ellipse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FF00"/>
              </a:solidFill>
              <a:highlight>
                <a:schemeClr val="accent5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66413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Gráfico&#10;&#10;Descrição gerada automaticamente">
            <a:extLst>
              <a:ext uri="{FF2B5EF4-FFF2-40B4-BE49-F238E27FC236}">
                <a16:creationId xmlns:a16="http://schemas.microsoft.com/office/drawing/2014/main" id="{A49D287B-4700-8FB7-D43F-8654E7F70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6750" y="1005775"/>
            <a:ext cx="7005600" cy="394568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1800" dirty="0"/>
              <a:t>PREVISÃO SUBSAZONAL INPE</a:t>
            </a:r>
          </a:p>
        </p:txBody>
      </p:sp>
      <p:sp>
        <p:nvSpPr>
          <p:cNvPr id="4" name="Elipse 3"/>
          <p:cNvSpPr/>
          <p:nvPr/>
        </p:nvSpPr>
        <p:spPr>
          <a:xfrm rot="1242938">
            <a:off x="2703760" y="1768027"/>
            <a:ext cx="1073039" cy="10387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545561" y="759554"/>
            <a:ext cx="1024639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22/05 à 28/05</a:t>
            </a:r>
          </a:p>
        </p:txBody>
      </p:sp>
      <p:sp>
        <p:nvSpPr>
          <p:cNvPr id="14" name="CaixaDeTexto 7"/>
          <p:cNvSpPr txBox="1"/>
          <p:nvPr/>
        </p:nvSpPr>
        <p:spPr>
          <a:xfrm>
            <a:off x="6550107" y="759554"/>
            <a:ext cx="1024639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29/05 à 04/06</a:t>
            </a:r>
          </a:p>
        </p:txBody>
      </p:sp>
      <p:sp>
        <p:nvSpPr>
          <p:cNvPr id="9" name="Elipse 3">
            <a:extLst>
              <a:ext uri="{FF2B5EF4-FFF2-40B4-BE49-F238E27FC236}">
                <a16:creationId xmlns:a16="http://schemas.microsoft.com/office/drawing/2014/main" id="{66BF0592-A3AF-88B5-44BC-281898C00F02}"/>
              </a:ext>
            </a:extLst>
          </p:cNvPr>
          <p:cNvSpPr/>
          <p:nvPr/>
        </p:nvSpPr>
        <p:spPr>
          <a:xfrm rot="1242938">
            <a:off x="6437561" y="1778913"/>
            <a:ext cx="1073039" cy="10387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5075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1800" dirty="0"/>
              <a:t>PREVISÃO SUBSAZONAL INPE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588802" y="778668"/>
            <a:ext cx="1024639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05/06 à 11/06</a:t>
            </a:r>
          </a:p>
        </p:txBody>
      </p:sp>
      <p:sp>
        <p:nvSpPr>
          <p:cNvPr id="14" name="CaixaDeTexto 2"/>
          <p:cNvSpPr txBox="1"/>
          <p:nvPr/>
        </p:nvSpPr>
        <p:spPr>
          <a:xfrm>
            <a:off x="6634337" y="778669"/>
            <a:ext cx="1024639" cy="246221"/>
          </a:xfrm>
          <a:prstGeom prst="rect">
            <a:avLst/>
          </a:prstGeom>
          <a:noFill/>
          <a:ln>
            <a:solidFill>
              <a:srgbClr val="99CCFF"/>
            </a:solidFill>
          </a:ln>
        </p:spPr>
        <p:txBody>
          <a:bodyPr wrap="none" rtlCol="0">
            <a:spAutoFit/>
          </a:bodyPr>
          <a:lstStyle/>
          <a:p>
            <a:r>
              <a:rPr lang="pt-BR" sz="10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12/06 à 18/06</a:t>
            </a:r>
          </a:p>
        </p:txBody>
      </p:sp>
      <p:pic>
        <p:nvPicPr>
          <p:cNvPr id="4" name="Imagem 3" descr="Gráfico&#10;&#10;Descrição gerada automaticamente">
            <a:extLst>
              <a:ext uri="{FF2B5EF4-FFF2-40B4-BE49-F238E27FC236}">
                <a16:creationId xmlns:a16="http://schemas.microsoft.com/office/drawing/2014/main" id="{40DB23A5-A9BA-7D95-03B9-FF7987CE0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372" y="1093705"/>
            <a:ext cx="7228114" cy="4019833"/>
          </a:xfrm>
          <a:prstGeom prst="rect">
            <a:avLst/>
          </a:prstGeom>
        </p:spPr>
      </p:pic>
      <p:sp>
        <p:nvSpPr>
          <p:cNvPr id="5" name="Elipse 3">
            <a:extLst>
              <a:ext uri="{FF2B5EF4-FFF2-40B4-BE49-F238E27FC236}">
                <a16:creationId xmlns:a16="http://schemas.microsoft.com/office/drawing/2014/main" id="{7F7D36A2-E0DB-53EE-AAD9-9F4B00B2AA18}"/>
              </a:ext>
            </a:extLst>
          </p:cNvPr>
          <p:cNvSpPr/>
          <p:nvPr/>
        </p:nvSpPr>
        <p:spPr>
          <a:xfrm rot="1242938">
            <a:off x="2660216" y="1811571"/>
            <a:ext cx="1073039" cy="10387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3">
            <a:extLst>
              <a:ext uri="{FF2B5EF4-FFF2-40B4-BE49-F238E27FC236}">
                <a16:creationId xmlns:a16="http://schemas.microsoft.com/office/drawing/2014/main" id="{53D9F2FE-CC89-6215-2785-A8C82FAD74D3}"/>
              </a:ext>
            </a:extLst>
          </p:cNvPr>
          <p:cNvSpPr/>
          <p:nvPr/>
        </p:nvSpPr>
        <p:spPr>
          <a:xfrm rot="1242938">
            <a:off x="6394017" y="1822457"/>
            <a:ext cx="1073039" cy="10387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7399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9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39291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5000" dirty="0"/>
              <a:t>3. PREVISÃO CLIMÁTICA MENSAL E SAZONAL</a:t>
            </a:r>
            <a:r>
              <a:rPr lang="pt-BR" sz="4700" b="1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47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Mapa&#10;&#10;Descrição gerada automaticamente">
            <a:extLst>
              <a:ext uri="{FF2B5EF4-FFF2-40B4-BE49-F238E27FC236}">
                <a16:creationId xmlns:a16="http://schemas.microsoft.com/office/drawing/2014/main" id="{7CDAFF8D-E289-3277-F816-4E3E23818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892" y="1055915"/>
            <a:ext cx="3689077" cy="3642964"/>
          </a:xfrm>
          <a:prstGeom prst="rect">
            <a:avLst/>
          </a:prstGeom>
        </p:spPr>
      </p:pic>
      <p:pic>
        <p:nvPicPr>
          <p:cNvPr id="4" name="Imagem 3" descr="Diagrama&#10;&#10;Descrição gerada automaticamente">
            <a:extLst>
              <a:ext uri="{FF2B5EF4-FFF2-40B4-BE49-F238E27FC236}">
                <a16:creationId xmlns:a16="http://schemas.microsoft.com/office/drawing/2014/main" id="{FB31736E-CE54-210D-5A6C-E94781EE4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454" y="1066800"/>
            <a:ext cx="3689077" cy="3642964"/>
          </a:xfrm>
          <a:prstGeom prst="rect">
            <a:avLst/>
          </a:prstGeom>
        </p:spPr>
      </p:pic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dk1"/>
                </a:solidFill>
              </a:rPr>
              <a:t>CLIMATOLOGIA – JUN-JUL-AGO/1981-2010</a:t>
            </a:r>
            <a:endParaRPr sz="1800" dirty="0"/>
          </a:p>
        </p:txBody>
      </p:sp>
      <p:sp>
        <p:nvSpPr>
          <p:cNvPr id="2" name="AutoShape 2" descr="data:image/png;base64,iVBORw0KGgoAAAANSUhEUgAAAyAAAAMWCAYAAAAJU+LYAAAAAXNSR0IArs4c6QAAAARnQU1BAACxjwv8YQUAAAAJcEhZcwAAEnQAABJ0Ad5mH3gAAAAGYktHRAAAAAAAAPlDu38AAAAJdnBBZwAAAyAAAAMWAD1IqSwAAAAldEVYdGRhdGU6Y3JlYXRlADIwMTMtMDktMDVUMTc6MDk6NTEtMDM6MDDRCTeDAAAAJXRFWHRkYXRlOm1vZGlmeQAyMDEzLTA5LTA1VDE3OjA5OjUxLTAzOjAwoFSPPwAA/xxJREFUeF7snQWAVFUbht9Nlu7u7m5JCRUU8QcBAxRbSkWkRAQUCREElFLBxBaUMggDlJZu6e5cls35z3vmnuXuMLPF9nyPXmbuuXfv3Lk133vOFz4OBQRBEARBEARBEFIAX+tVEARBEARBEAQh2REBIgiCkAYICQmx3iUdwcHBuHDhgjUnCIIgCGkDESCCIGiOHDlivRNSg1WrVlnvbo+TJ09a74BnnnkG5cqVs+YEQRAEIW0gAkQQBC0+tm3bZs0JqcHy5cutd7fH4sWL9evvv/+ORYsW4bvvvtPzgiAIgpBWEAEiCAJ+/PFH652QGjAXCAVDUmAEyAMPPIBx48ahdevWel4QBEEQ0goiQARBiDZahdRhx44dOHXqlDWXeC5fvhztyvX111+jd+/e+r0gCIIgpCUkDa+Q5omIiMDVq1cRFRWFvHnzWq1OQkNDcf36dd2DHBgYiGzZsllLYsJA3KCgIGTJksVqicmlS5f09omPj49+Jdxm1qxZrbmb8DMZNJwpUyaPn8ltcr/4mVzPFX4vf39/ay4m5ntFRkbCz89Pf0ZAQIC19PY5f/683q/MmTPj2rVryJcvH3744Qfce++9MY63r6+vXofHzhWzntlHsx6/szmeuXLl0stcCQ8Px5UrV/QyruMO8/mu8G+5z/wcc67MPhDTnjNnzlv+PiwsTO+z63VkuHHjhj6vZnvZs2f3eI7s8G94zjx9F1fM+c2RI4f+nKlTp2LixIk4fPiwtYZTTPAY87twH7iuK/w+DDQ3+0l3K8Z98Pi7I7ZrLr7wvHE7PM7m+HKb3If4cLv7wGPNY2c+m9cJj5G5FjhvriseQ55L+74azHXC+5v3OeF34/XF72LaXDl37pzevjl3rteMgfvh7jrj9cfzZt9nO/w77pPrvUTs34HLec/FBf/W9bsTHkPuu9kHfhaxz5vrjvcbr1mzz7lz59brEHMt83P4jDLXqdk+sX9PbjdPnjzWnGc87XdC4Hkx39HTvclzznNnnl+uz15XuF+8Nsz17npsiLk+3GH2yXw/cx25khT3qiCkadTDQBDSNLVq1eIvo55q165ttTocJ0+edCjDPHqZepg75s2bZy11ooy66OWcGjVq5Pjvv/+spU769esXYx3XiZ+5adMma22HY82aNQ71AxS9fO7cudaSm1SoUCF6ufqhcpw+fdpachP1Y+WoUqWKNXcTZeA4lPEc/fecChUq5FA/ctYaiYfHQ/3I6m0qUeR44oknHEOHDtXzCxYs0OtUrFgxxmcroeLYv3+/XmZQP56OMmXKxFhPGU0OZUA7OnbsGN2mftStv7iJ+mGP8XevvPKKteQmbOOyZcuWWS03WbRoUYy/9zRxXwzHjh1ztGrVKnoZ93XYsGH6exi4Ptvt2yhbtmyMdVzZsWOHo3z58tHrKyHn+OCDD6ylt8Jz+9BDD0WvX7JkScfo0aMdxYoV0/OGN998M3odM02YMMFa6nAow9rx8MMPRy8rWrSo/hteq5x3x59//qmX8XwnlpkzZ+rr1nyufSpXrpxj5cqV1pru6d27t1537dq1VkvCGTRo0C2f7W7i+XXX7jqZ+1eJwOg2fkdl+Ot2O8ogjF6nfv36jn379ulr3LS5TryexowZY/21wzFnzhyPx88+jR07Vq/ftWtXt8s5cTtNmzZ17N27V6/rDp4T3ue851yxXz+xTXym8tlqb+vRo4feBq9nZUBHt3OfeI24PiNdJyUGHLNmzdLbcMfSpUv1eiNHjrRaEg7vTfOs48TrwZV77703ejnP1b///quf16bN08T7jbg7NmYqUaKE46efftLrGbZt26bPh309XkeuvPHGG3rZjz/+aLUIQsZDBIiQ5qFB16BBA/1A5g/c1q1bdXt4eLj+UeGDnj92FBJ2o9NVfPj5+elX/vidOXPGWsvh+P333x2PPPJI9HrPPvusnvgDHRAQoNtohNOIJRcuXHC8/PLL0ct69eql2+3kz59fL6Nx+tprr+l9tXPkyBG9nNu4ceOG1eqExsLrr7/uqFSpkl6Hr+PHj7eWJh67gUXD1y6SOBnDedq0adHHm8d2yJAhjuvXr+tldrg9s17hwoUdr776qhZJP/zwg+Oee+6J3u7Bgwetv3CycePG6GVdunRxrFq1ylpykwceeEAvHzx4sNVyE7sA4XniPvI994XzZpm5FmhImnU48Vya93bxw32ncV6qVCm9jMKX39ET/F52wWI3xD777DNrrZvwGqhRo0b0OjQOeR7MPCfD+vXrHU8++WR0e/fu3aNFMAVR48aNo5fxGitdunT0PCd3mPNPEZ5YaNTxejef8+CDDzp69uwZfRxooNOI88Rdd92l17sdw/LRRx+N/nyeb2Nk8ppr2bJl9LLVq1drgW3muZ/m3rZfJ0aA0Dh86qmnottdjcdr165FiweK2Y8++kjfF7xGKTzZbq5BTvZrbtKkSXobu3fvdvTp0ydayPD4udsnGqBk4cKFjvvvv1+38W/Mep07d45+nuXJk8etWCKmI2PdunVWy014HZjP4zbN9rhP1apVi17G+4jPVvtxXrJkid4Gn1XDhw/XHSlcxuPHa8Q8I809QaFk9p3PCrPtb7/9Vm/HFYptLm/RooXVknB4vgYOHBgtKNxtq2bNmnpZgQIF9L3Pv+Hz2vWZYibzXOdEzLEx55PHhtec+d68Xv766y+9LmHHAfcpd+7cerm5jlwx17i73xZByCiIABHSBewR5AOZU7t27axWJ+zF4g+tHY5ymPVNz/GVK1eif/xcf4z4Q2LWtxMcHBz9YzJgwACr1YnptabBaufixYvRhorpKXSFPzrm81asWGG1xsQYQ3y9Xezfz/SuEvt+0LA3mOPdvn17q8U9Zr3mzZtbLU7YE26269rTaT+XRky6UrBgQb2cIsCVb775Ri8zoyvcR86b72W2bQRIt27d9DzPI0fNyKeffhq9Ho19O2YEh8IrNszIHIWcEWg0LthGY+7s2bO6zWB6NbmMhiihAUfjh+2c7NCoNO3mu5D3339ft7HnlcYe4XaMEey6HYPp7eVxCwsLs1oTh/kcc/74+TQy2cZz5yq4CYWTMbwooBLLHXfcobdhRnLy5s2r53n9UkTyPSdiP4auRrrZF45KGOzru953ixcvjl7mOuppRp7s9xbhNcR2dnrYj4kZNXG9/jt16qTbKZYM5l5yHU08f/58tGhgZ4srO3fu1Ms4cXTMFWNMGwPYCAzu06lTp6L/1mA/zq4YUep6jM0o6fTp060WJ6bDx/XZaWjTpo1ezhHuiIgIqzVxNGzYUG+LHQ/2bfGaNSPortej6zPFsHnzZt3OyY7p1LAfG3MueZ3xurRjBJu70XNiOkE4Gi0IGZXbc7AUhFTg559/hjIarTn3vPfee/pVPcDxyiuv6Pf02f3222/1+z///BP79+/X72ND/bDg5Zdf1u9/+eUX/WowsR+HDh2KEUDMdKrq3rLm3LN06dJof+ElS5bo1+Tk3Xff1a9ly5aFMor0e6KMLOud05c7Ofj++++td07s390de/bswenTp/V7ZQxpH207Bw4c0K/KuNGvnlAGr479MWlolehAoUKF9PvHHnsMymDW799++239mhA2bNgAZYzo78FrShmHun38+PH6M5Rxg5kzZ+o2wn0x54CZqXhdEvqAb9y4Ub+PL/x78uqrr0IZMvo9t/Pvv//q9+7g/jA4nftLH/S1a9daS5IGfr4ShjoGgOdOGWLWkpvwXCpxrt/z/uV+JAZz37o7/57iNgw8D0rM6feVKlXSr/v27dOvrrjel7/99pv1Lv68/vrr+lUZ5lCiU793B58hxFwXvAfignEUypDX7xcsWKBf7dj3l/FdriiBrF/5THBFiUjrXfIwZswY/crvzTgdO4yPWb16tb5WGV+R0PvDFRNvwrgO++/Gpk2b9Pbjw4kTJ/TzsXTp0lZL3PB5o0Sdvubnz59vtcYNU6Kb62Hv3r3R50kQMhoiQIR0hfmBHjRokH71BEUKefrpp/WrgUYnA64JRUh8YDAgoZFlh8YWJ0Kj2mB/7w4aQVzHGFApkQKXGZGIEVN2unTpol8ZzJwc/P3339oAJvwMzrseSzvm+FH88Vi5pqetXLmyfn388cf1qyv333+/fuW54WdxG3zPtLR2nn32Wf2amPS3f/zxh36l8VazZk39ntBoeuKJJ/R7e2axLVu2RBvfzz33nH41FCtWzHoXNzRijx07pt/36dNHvxqKFy9uvbsVCg4aeiVKlNDz5v5ISooUKYJ27drp90bo2zEGMRMy8J7666+/9HxCeeihh/Rrw4YN9asrnoKNySeffKKNSBp5xnivUaOGfnWFBR2NIUh4XcYlcFwxwpR46pTgNcp94vFp1aqVbjPHMS7MfeXnJoiZ+0sDmLDGj6ux3b17d/1q7id3xCdYPDGEh4db7259rv7zzz/6OWHui19//VW/JhZu3xwfeydSfAUlBRGP0ahRo6IDy6tVq6ZfY4MdVP/73//0e/P8jQ/m+cfP4jWzbNkyPS8IGQ0RIEK6YsCAAfqVBuDKlSv1e1do3JhecvODbueee+7Rr/yhiwtmi5owYYJ+36lTJ/1qx2RCmTdvnn4l/ME0Iscd7NFjz/x9992n59mjm5y9XOxFMyM05jPtvPPOO9pwTg5jgz/87Hlct26dnqfoY09ibAKEx4+GW5s2bfT8woUL9auhY8eO+od54MCBVktMfvrpJ728aNGieqSCNGvWTL/aufPOO/UrsxrxPCcEc+25ihpi6m7s2LFDv5IVK1boVxqa5pqxM2zYsGhxEBtG1PD6MqM5dqZMmaKzf7lijK3OnTvr1+QSvV27dtWv7owm7gONqhYtWuj5xKZ+njx5sj6/1atXt1piQqHnydg/c+aMXkYx1rdvX/3eCBo75hia43b06FHs3LnTY8Y7T/z333/WO8/GPEdHCK9DXvPcp+HDh+u22KBA+vLLL/V7c9wNvMf4jGzZsqW+3ihUXIX2559/rj/L02gHlyX0vogvRjxzFMr1fjDH3Dxv3Y3eJBTTUWR/TvNz7ALRExyp4yisOU88LvEt2mrut4R0cnC/uL/t27fX83yeCUJGRASIkK5o1KgR7rjjDv3euFa5QoPejFq466kyPX4cgndH27ZttaHIEYr8+fPrH3MaHu5qKpgeMRqY/GGiOwd7TUuWLKnb3WF+YNkDy+3z70yvV3JAo8vgzshlW506day5pKVUqVL61fS4m+/uSYCwZ5SGU/PmzfHggw/qtttxUVuzZo1+dXcdsIeVwotQpCUEY4AYFyg7po3pVo0rGY1L4m59cvfdd1vvYieu7bgTRITXV4ECBdCzZ089v2vXLi2Ck5qqVavqV9fedhpxdAGj6DNGmauwTG54bGbPnq3f23vg3WGuW+M+aO7PrG5Sctvh96QA4kSXuFq1aun2unXrakFs4D1POAr32muv6ffGwPUEn0N8NnGkiyNvHHEifIY8+uij+r3BjCLwujKdMCl9vAlHH8nUqVP1SCGfNTyG5jlg3AntcBmPlblWea/xXrod/K10tuwUoJjg9Uk3L+OG54o5P7xezD1FN6yEYtzbXN3MPMHjRfHO3zlzn5hjJQgZDREgQrqDPfaEveruhuc5ZG5w5zJhctgbkeIKRyjo5nLw4EH9Q8QebfoO04BzhT+m7OXnjxp93M2PRVwChL2hNErSSi+XJ8P1dqldu7Z+NT7QNOTKlSsXbfi7QsOJxsFdd92ljS3Cnl6ei8Rg6hAULlxYv7pirgXjyhJfzLXj7pqg65iBRqMdYwi5QoPDiNn44Gk77sQkDVu6YLF3naMGvPZ4XZtRmaTEnSsQ4cgXzwXPqxFbFOqJMeoSC2N2jh8/rt+7nhdXzP1r3Ad53bJX2pMAMdfPG2+8oY+vub8pAtjD/8UXX+jlBmPgclTFjJJwpDA2+Dd8NvGYmRFeuhvy3LqOzJjnEO8h4waUGsVGzfekyxs7ZziSxO/J+ihfffWVHs20Q4HNjiHuNwUL7wl3bpgJhdcl73WzLTMS60mAGOHE64XXDYlvvIgdT/eDJzhiy44B3iP83eFzkmJ2+/bt1hqCkHEQASKkOxo3bhxtnLpzw7EX/TMGqB3Ti+zJn5s/APyxMcYG3b48/VCxJ9/EANC/mD/8HNa393baMT1v/HHhj5OJV0jtXi5jpCQ1ZrSJhpaZaIR6wm440cXIBH0m9vgYMWDiJlwxcRmeDHpPGJcOiiNX7IaK8cE3uBoxLD7IUQH2YjM4moKUoxNxEZsx5GrUUWjQQDbH3by6C1y+XTwZ9mYEgZ9N49703pv2lICCxwSFx+VKxWuPzwcayxxF434y5sTTyJ0xNBs0aKBHNTjR1YzxPnRjcn1+mO1wVMjEB5hj4gleS3w2sTfdXK+jR4+Ovkfs8H7hCB9HpMyzksLFBOCnFOa4sNOIx/Lhhx/W8xzBc+f6xt5/Gv/cZxrfxp0xKa5VcxzY2WOeJ55GEs1+83oxcUAVKlTQrwnB3hkWH8z9wH2lYDL7l9q/D4KQHIgAEdIlJi6Dw/PGzcXAYW8jLhj864rpTapXr55+dQdFjAnYpvtAbBhfZbprsHeNge6eDFpmCqL7B10KmI3KxBKwlzq5ernsYsjuk26Hhkr58uWtuaSDIw/sDaZRMWPGDN0WmwDh8aFxOHfuXH18TCwN2xODcddzdx2wF9n00MYWiOsOM7LjbrvGPYtxBGaExMRr2IOaCWNz6P5Fo5K95Vwem7uJ2U5shqTraBZ9/QlH8XhMTU+7u0xVt4sRT66B4MxExuPx0Ucf6X0wx8VkKEspzHMhLsFJA7R+/fr6PQPXKSJiu24NFPKzZs3SE10JmQnNiFVPmH3x1CHiCu8PY7wzHsYVXlMcRaABy2PN55drTEtqYZ4BFHXujHMeawoPLue+G1e5pHAfM/cFXTpp6PN5565SvSs8PxSMcV0z7jAZ2+LzOYQxPRSajHvh9zfnLbHPP0FIy4gAEdIlHHUwvfauPcY0Hky2LKbEdcW4bRnj1BPdunXTrzQkYnPZMEHt/NGn8Wh62tzxrZUdiKMlTNlqNyDim+2FsRH8kY7vjzJ7SE0vqbvgY7qyUYzFJyCTBgQ/21MAuDvM8aALCI0xE/ztCo08/mCzd5/HhpNJm0nXrIS6SRGTKYl/b9wqDCYLGkWS+aGPDQayG+OIMSrEneucOY/G/5+YY8DvZ0bgCIW0MS64DxwhYi+6J8yIGUW3q5ghTCnsmiHOuFpNmzZNH1PTm8zRn4TGvsSFETvGtZCw552uNxRZ5rwatxYKdiMCU4IePXpg+vTpekSCBh7Pp6cOBhODZO6z2O7r24EjJe+//77OfMVODO6TPT22O56wMq3xfnY9fiYJA4WwOd4mBsE1JXZCMKNG7twh+Vm8t+N6hvAaZwwLhYU7McTMaNx3plHnfhuRzDg2d9d7QuD547HlvcPfjPgISsKRcF7XTFpAuA1O8cEkCTC/EbHB3w7uF0fteR/z+5tEKYwnisttUBDSGyJAhHQLAxjZM8WeY9egUuOGYuqBGNj7xR9j/p0Z3vcEe8XpwsMfBBqJ9O925/rC3nD+OBsDObaAYv6IsueNrhRmMgZjfLO9GAMyrkBaOyZlrYmfsfPSSy9FGxBxQfcxQp/u+GJ6HtlrT0HgKdbBuB988MEH0ceGLk7cL/74JqZ2Bd312LNM8cG8/HYmTZqkX+NjHBC6yxD2hJpzTMPaHBPCzzGBzvasaXSlMC42dLuyw+uXxMcQp5A04tp1OzT0mU3L7m7GES/GJzGBgv2aM6Nd8RW98YHXtsl+ZVxtiDE0efzN5/O4saOAozFGjKQEdHXr1auXNiDN9Wbc8FwxBioNVo4mmBGRpIY93swKRUPXXOOeRioNxh2Mx5IihM8mE5dEgcxljLkwx9tkf+I1nBghT0xWOtOJYuBIBrfLDp34jOKYe2fOnDl6RMx8ZwaIM4ifzyOz35xMQoDbHb3haKq95kl8BQhhwhC6YCUkKxhHtc2z2n4/eMKIcQpi892ZHZGijufWPH8EIaMgAkRIt/AHweSyN24lBvpg80eY7ggvvviibmNAIQvQEf4IxuVzzb+nAUtowI8YMcKty4hdzND1xFN6UBrg7HGmwUuDxkxmJIcBiO5iVlwxwsNdALQnWA+F+0ljij/whrfeeksb0Dwu7tK6umKCX935nXvC9DzSOI/tR58GIdejeDTHhvtkRgQSU7uCAcCm3gN7ME0xOPYwGpc3d7VRYoPueRQB5tpgHRVjmPA4sieThpi5Ng0maxtHPYwxwet26NCh+n18DUP23BOOaJhaGtwOvycNFfvolDHaOnToEOOaS8oUp4QCkSmeaUAxEN4+ysXzSrFhP6+MT7DHTqUGZvTH07VM0WhcZ5o0aRIdF5CcmOvTU8yZgWLFxAfwXPLZZEa6eLzZKcJkD+Z4c3SFQp7Xib0YX0IwI8J0GzXXDZ9FHFUi7lJ8u8M8K5mY4plnnokeWTCCkKN8Zr85mefj7YzeGExnCJ+FnkZiY8M8/+KCzzrec7wfKHrj08lh7lX7fULRZFKIJ4fLpCCkKuoGEYQ0jTKoHOrHlN3DjkaNGjlmz55tLXE4Dh065FBGq55c+fDDD/XfcFJGY/R7Zbg7lMForeVwfPnll46mTZtGL1fixKGMcr1s9OjR0e2ctm7d6jh69KhD/Ug6smXLpif1o+ZQhrxe3rJlS4f6UXUoI0zPFy5c2KF+uB0LFy50VK1aVbfVqlXLoX60HerHW29L/VA5lHGjlzVs2NCxc+dOx0MPPeRQAkm38bVNmzbRE9s4KUNA72N8+fjjj6P/VhkwjsyZM+v3yph2XLp0yVrL4VCCLfp4qx9At5/93nvvOZThEL2e+rF0PPjggw5lfDsmT57sqFevnm5XhpQ+NkWLFtXzM2bM0MdXGQB6nudTiTrHCy+84AgKCnIowaA/h+eEzJkzx6GEpl6Xx5rXguHChQuOzp07633kcu6LMvKtpTcJDg52lC9fXq/DiZ9j3r/xxhvWWg59DPgdlMGgl5UqVcrtd+c1QHjucubMqdt4/SnREb2OMtD0OnaUONDf16yTI0cO/X3NfJ48eaw1Hfp6UQZS9LLmzZs7lIGilynjxqFEXfQybocT3z/33HN6HTJ16lR9rfNYt2rVyjFy5Ejd/scffzjq16+v1+cyXp/KMNXL4oJ/q0Rk9Gfz+7Ro0SL6+uV9tmPHDmtth+PZZ5/Vx4XHicdQGZG6nddB2bJl9d9w31999VXdnhC2bNniUIa1QxnWeju8r3jPG+bNmxfjGPLedHc+586dq9dfvny5Pk5sUwLJoUR79HFWBr6+z3nfcL5atWp6n801aM6jp2vQoITnLde/u33iPUOUyIy+l/g39957r0MJZ72sX79+0etzGY+HMu71PK9drmvORe/evaOv1TJlyuh7zuBun77++mtraUz43DKfaZ4fnPg85PVtOHz4sG4z65jnAOF9Y/6O0+OPP66vTd7HvI54Dvh8IT/++KOjbt26ej0ue+qpp/T1Hx9OnTrlUOJFb9ff39/Rvn17/dvBbfEY8DnH/eI8jw3v/ZMnT+r7wf5McXd+OBE+C3gNmuuf1yCvMzPPY7phwwa9LuH23V1HfK5lyZJFt/NzPvnkE70+n4OVK1fW6/JYcp8FIaMgIyBCmod+8+y5Y88zRzTs7j/MqMN86e6qQLPXn0GNrOehrnXdu87eNPrTMjDawJEJjo6wh5Cfwc8ztTM4esLeK4428HM4ukEXLro3qB8Z7Y7D9ww8p7sW3TToPsEeYfXjo3u1uZzuMXT14N/wdc+ePbr3kO4x/Dy6cHEZvx/djvg37M0222DPm5kMdN1ICMyrz3SgPGbsoeNxYQ0Cus3QN9vA/adbED+buPtsjvSwB5nnhfvNY8u/4zx9xOk6wGPJ0QB+F/Y8cp7Hnd+X73nszPlkzy+3w8/k5xg3Ip4bjgpxXZ5DbsvAfeQ82/m3nHeXQYrnhelUOULAnmMeT+4/i/aZGgyE7h/27fEcuvvuxs2Evfi8lnh98Ptwu+xNZ++w3f3KwG3S5YkjUHRD43diqlb6enNbpkAfMRmL+FmceDxMxi0ea/Ye27fDat4MeLbHM9AlitcY943vzXfgtc0RG27XXL/xzdbDv+X547XH+4Xnj9vl9UQXHLr/mJ55c+3bz6tJg8tzzs/kMv6t/fjGF8bS8Joz1xJdVuzxCfws+zHkZ/JzzGTgvUf4Xbg+XV543HiPssAfvyfjefhZ/BzuM91reBzMNWjaPV2DBhPnZL/+3e2TeT7xvPFe4ro85twHfk/CDE187rCHnSMJ/B68Trgur12zLo8v71X+Pc8D70m6wBm4fdd98pQ1ji5TSizonnmuS1cwujLyucLvb+BzjceFx47tdF3lZxBe6xyBZOwVn0GMf+EyPu/MtWrOI695fgeeP26H54TrxQf788EcOz77OLLAESIeEx4LbpfHheua/bY/U9ydH5PAxN01yO/Ca5/psBk/yHvcwOeju+uI+8J9YBs/h9ch4Xni33B93vf8/oKQUdDdxtZ7QRAEQRAEQRCEZEVGQARBEARBEARBSDFEgAiC4BXQLUIQBEEQhNRHBIggCF4Bs4wJgiAIgpD6iAARBMErMGlKBUEQBEFIXUSACIKQ4WFWI9YvEARBEAQh9REBIghChmfdunU65aYgCIIgCKmPCBBBEDI84n4lCIIgCGkHESCC4GWwaBaLWrGoYs2aNXWhviJFiujiWmznxAKO77zzji7YxeJ9LMTI5ZwqVqyoi4ixABldmwzffPMNGjRooIsacmKRsl9++QUbN25EkyZNdKE0FnnbsWOH9Rc3YaFCFtvith999FFdDKxly5b6c7h/3E/z+fb9HDNmjLUFJyxgNnDgwOj1XnjhBb2t5cuXW2tAFz4zf891ChUqpL8ji81VqFBBt7O4G4uDcR9YOI37wOPF9VlYLG/evLoAob3wHYsM8jub72/2wUzmM3lMEsLs2bN1UTMWdeN5cge/A88rv8PkyZOt1puwQCDX+fPPP62Wm/A73HnnnShRooQ+P9WqVcPQoUOtpU44evTwww/r/ec63bt310XYkpp+/fqhatWq+jNY1LFNmza6MN7zzz+vCxyyncXr7rrrrujP//jjj/U5YfE+/u2TTz6p27/++uvo65Hn0F5scdiwYfqaYlE6FnEcO3Zs9DXHoqb8HJ5vFt0jP//8sz63XD979uy64Oi3336rlxl4L7z11lvR55n7zqJzSQ2LTfI885otWLCgvrd4j/F+Nfcz75tmzZphy5Yt+m9YEK9x48b6Pi5fvjzatWuniwO+9957brflCo8Djwe3zWPJ48TjxaKADz74oL5vWOyP92/Hjh1vKWzJgp08bjwuvIZZNJMFEgVB8F5EgAiCl2GMg+3bt+vK1qwAzmrIrNBuoFHKiu9czkq8NPa4nBPbaRQOGDBAV2I26W1p0LDSM6sJc+J7VhLm9vl33A6rmv/44496fTtLly7V2zl9+rRe1/wNP5fvuR/m8zkZWOHcsHr1am2c0hCjEcWJBhaNIxreq1at0utt27ZNvxLzGdw3fjaNKsI2VpNmZWMeG9d9YDsFBz9v7dq1+m+4Ddfvb9bnZODfJgQa/9w3GnusDO1aaZvHmMt5XvnK6squ0Fjmsg8//NBquQn/jvvH5Tw/rtvg9yhXrpw26AnXmTt3rhYsnipmJxbuB68tfgZfOU/DnsfMvn+cN+KX1525fnmOuIz1ddnO88hzwaroFHIGsy6/p/m+PN+mnZ9jlhMeYy7jvNku2wy8dhs1ahSjsj5FL419c90lFbz/uM/meuN+8fo09yvfc/94HPg9iLmfeJzMceX1ZL6/67Zc4Xpm29yG2TZFBP+G2+Tx47Y4b095/d1332mByONGeA336tVLCxWpgywIXgwroQuC4D3wtuekDE/HokWL9PvixYvrZV27dtXz3bt31/MrV67U85kzZ9bzhnnz5kVvZ/78+Varw6EMleh2vreTI0cO3d6iRQurxYkyEB2+vr56Wf/+/a1WJ9wvtnM/7bz99tu6vVKlSnpeGemOYsWKOQIDAx3KONZtZMmSJXo9M5E2bdro9y+88IKez5s3r57nZygjKca6pEqVKnrevl1lsDmKFi2q22vUqGG1xv79CxYsqNs/+OADqyX+bN26NXq7kydPtlqdmHPIyfU4Gdq2bauX87t4gt+D60yfPt1qcdKkSRPdniVLFseBAwccyriNPmbcnjJCrTWThrFjx+ptN2/e3GpxYtrbt29vtdzEHB/Xfbefj3z58jmUAW0tuXnc7OeVuDvfBrOtw4cPWy1O+vXrp9v9/Pz0NaeMcUfNmjV1G697ZZRbayYNZt95HuyYdnM/u8JljzzyiDXnxNO2XOHx4HrurqGnnnpKL3O9f48cOeLIlCmTXtauXTuHEiYOJQQdPj4+um3ChAnWmoIgeBsyAiIIXgpdelxhjz5RhqZ+9cT//vc/KENQv581a5Z+jQu6tRCOVNhdt+geklB3jLJly+rX/fv361f23rI3ni4kysDSbYSuJsOHD7fmnJi/MduwQ1eU+MDv8s8//+j3yvjVPcBxYT7P7raVGH744QfrnROOHsUGRzjMSBFHT3is4gtHd8zfchSJblF0P9u8ebNu27lzpz5/aR0lDPSowIwZM6yWpEOJHO1SROjex2tOCWGd+IAuSxyB+eijj/Ryb0MJDD0yQve/xYsXw9fXV7vIDR48WC8fPXr0Le5agiB4ByJABEGIhj70xIiF2KCvPKH7RnygUUYDhAYHRYjht99+s97FDl0/6NJCQ5ivJF++fPrV7AO3e/ToUf3eQH9/O7ly5dKvlSpV0q+JhUaVwZMR9ddff2kXMAoU+toTx226nVAU2D+Px48Gtid4THh8KK742XEJFjsLFizQr4wLYRyLgXEALVq00O9dBVFahDE0ZNSoUTFcp5ICulpRUDMG59lnn7Vandc7Y5AI46O8kXnz5ulXxpAw/sPw+uuv61e6jUmBUEHwTkSACIKXQSPUkxHM4GIuW7ZsmdXiHq7z/fff6/cMdo0PNEAYiEqWLFmiXwkN6Bw5clhzntmzZ48O6mWvOwNiuQ8nTpzQy2hcM06BfumlSpXCxIkTtZ86oWHIXmnGqxAGxPJvGcjsDi7jFBdTpkzRr/xOdjFihwH3jCvhfk+bNk1vlwHPiYWB+hQfZvSFYoujGu5GswxG4DHQnBhRER8ooMhDDz2kX+107txZvyZ1jENywABsBknT4HUXpH87cKSDMOicAtsOrzvCa9bbYMyHuT9btWqlXw3s4GDwP3EX9C4IQsZHBIggCHHCgNXx48ejR48e6NOnj844RFce9rwzQ1F8MSMW8+fP16+HDx/W2aY8ZXcyQoBiZ+7cufq9uyBZQrcwigG6c73yyis6q0+3bt20gdO2bVtrrYRj9mHhwoXadYTHgGJm0KBBuv25557Tvd2u0NA1xn98BE18oLgidGchZvvuPt/AdXh8H3vsMT3P4Pn4YjKWGWPRDkdFyO7du/VrWoauUMyORigA6TblCfv55jVvn9xhXNSYMc4V08YRqEOHDun36R26srkeF7ohusIMXOZYsnPAFTMiaB8NFQTBexABIghCnNDFZMiQIfjiiy8wffp0bcAxVS3db+iOE1+YxpRwVIAjFMYYZtpQd5hYEaYFNn72JlOVK4xLYHwHBQENToqmb7/9VqdM9fQ38cG4OzEL1Ntvv62PAY1Ojuh07dpVp151B91OTMYvGm1JgTH6zXbpTsXRD46MuIMikSM+FGCtW7fW+8zjHt8eeZNFyQgfO0ZM0sffDrMcMYYorsmeKSklYNY2poKmCxZjEzxhP9+85u2TO0yBS3ci2oz4EXshTJ4Xd8fEdfIktlMTZsNyPS7r16+3lt7EiDzGDNndrwyVK1fWrxyVEgTB+xABIghCnNCNib7arLlAaFDQiGUqzYRANxgKF/aM0njmxN57jla4w/TsczTBBPK6640ndAWiKxeFCtOBcl+ZKpafdTvBx/zuhAGzK1euRMmSJfU8R0Lo2+9p9IHB2cZo5XdOCkzsC4UWDUEeP6Z/dWfgES7niBDdzThqZYw+M3ISXxhI7Yoxju2fTdewokWL6oD7uCYzgpRSsB6ISZPLGjaeDF/7+eY1b5/cYb6/u+3ZkysY9ywKQIoVd8fEdTKJHtISTFThelzcPQdMXJK7a4cYUe7p2hUEIWMjAkQQhDih8cRc/j179kTz5s21UW9GJBKKMarYi88AXvrnxxbDQOjCwSJnsUGD2MRGsKeb+0q3l6SKVWAGKLpemUKCP/30k371BF1MKICSEooIijUef9b0oDHrKZaFcB9p4FEkMa7HuL2Y+J24MKNb7tysTDYv++gVt0+xOG7cuDinp556yvor56jJ559/bs0lHyx0yGPIkR3Wp4gNnm9e8/bJHUbUuctuRvdCwnPA7RF+PkcR3R0T18kUQiQcaTJxR6kJOxFcj4sZDbNj7leOYrpzeTP1eFg8URAE70MEiCAICcLEfHz66af6NaHcf//9+pXVpVm07O6779bzcUHjtlOnTjronSMcNOqMgWbcZlzdobgODU2+JsRVLDaYPYu96ezxZoXx2GCmKMamcN/prkahxe99O5jAZpNZKTYBQpFHsdKlSxfthvXll1/qdmbScnWdcscdd9yhXzmS4opJv0sXNwNd35j5ibEycU1VqlTRf0MDld+JMSqxBcibHnWTRtmOSYPsGgTuCvePmbDIokWL9OvtQkFO7NX2DUYQU4jysw0UX+6OietkMo0Rxl699NJLWph4whwjdwUizUiEGeGJC54X3jf8zMRAwcWOAOLuPjEFPO3XjyAI3oMIEEEQEoTJpsTMTszAZIys+GJiEYzLSnwDxGnM0IhnHAQDXIkxJs0Iijsj0IgPd3EMiYX1RghjU7gvnmpr0MhmKlLuO0csGJdiAsgTywMPPKBfeezZm+6pZ54ucuzp5/qMheHEuAYeK+6HvYq8J8y5oTCwp/6lqDGjKEYQJRaOfpjzyc/xFCBu0gC7i40wMQjuAsFdYapcZi3jMUgKTBY4CiPumx0j+Mw9czuYSu4UlZ7cmniMeL3z/Ngr/hOmryZGVMbFkSNH9OvtjLo0aNBAv7qmIaYg4f3PfeUIqCAI3ocIEEEQEgSNN5N2lqlHaYzTGI4vHD0wvd8M0jU1GhKCMfQYb0BoyBh+//13650TGmJMVxuXm1dCMEY3izBydIPuXnFBwUbo2387tGzZUvf004Bm77unGiAmzoNuRxwB4cSsYKZXPT5CiKM3TJlKg79v375WK3SaY/rwM/id27wd6NJjoGvS9u3b9XvjLmag4cxzyJ55e/wI3dBY64X1XTyJMTt0R7OnQjaGdmKhIDY1ZXi8aPwTGvxGEPfu3Vu/JgXMzmWuf1M41EBXKJNx6oknntCvhAH/L774on7PDoD4YK7X28F8JoW6yahGIfvggw/q9xRmnuK/BEHI4KiHpSAIXsiqVascynCmteRQosDx7rvvOpQxZy11OP7++2/H888/r5crwy/G8kcffVS3m0kZF47du3c7Ro0aFd32xhtvOJSh5Dhz5oxDGawOZSA6SpUq5VBGpmPgwIF6nbvuusvx4YcfOpQI0fNNmzZ1fP31146rV686pkyZoveL7dzPcePGRU/mM7g+4eeYNk733nuv46233nJ06NBBz2fJksWxZs0ava7h8uXLjsmTJ+tlXIefoYxGa6nDceXKFb0PBQoU0MsfeughhxI3etmGDRuiP4tTs2bNHIcPH9bf2bSNHDnS7T7PnTtXbyO+bNq0yfHSSy/pv73nnnsc8+fPdyiDV8/znEyaNCnGd+D3VOLDUbFiRX3eRo8erc8l4Tnq1KmTXjdv3rx6X4KDgx1Tp051FC5cWLc/8MAD+u8N3377rW7npAxeR+XKlaPn33vvPWut24PHj9sz54vTkiVLrKU3mT17dvRyfr/u3btHz7se1507d0Zfj0q06evKoESMQxm+etmrr76q28w1Zz/fK1as0Mt4fb399tvRnzV06FB9LA1btmxxKDGml/E6b9SoUfS6jz32mLXW7dGnTx+9PSXEorc9ZswYa+lNeP6VKNXL8+fP73j88ccdSujr+SFDhlhrOVm/fn30M4DXkP16LVmypG4vVqyYPg48Hpzn8eFx4vEiX3zxhaN+/fp6Ge/HOXPm6HYSFRXlaNWqlV7GqXHjxg4laPX7rFmz6uMqCIJ3IgJEELyUu+++O9owMBONW0O7du1uWf7999/rZatXr3b4+vrqtoYNG+q2l19++Zb133zzTcfnn38eo83Hx8cxY8YM/b5r167RxpKZKDqWLl0ao83T1KNHD/3ZRoCUKFHC0aJFixjr0DhatGiRXs8ODVz7epyaN29uLXVoI9x1OY0/EhEREcNYprFLY9C+rqcpoQKEBqz974sUKeLo1q2bfu/uM7lfNWvWjNFG4UJeeeWVGO00Omlc2ts41a5dW69voFCjwWiWZ8qUSYvIpIICqWrVqtHb53m4fv26tTQmFJbGiOVUvnx5LaBceeGFF6LX4ZQjRw4tPAwTJkzQ7RTEZPny5THW50SDmfA6dl3GY2nn559/jhYvnHidU+yFhoZaa9wevMYppMz2S5cu7Thy5Ii1NCbfffedI0+ePNHrUmwNGDBAX7d2OnfuHL2Op4mfaRc9ZuI9GhIS4ggKCorRTtF78eJF6xOcQp8ixDwvOPE+XbdunbWGIAjeiA//UQ8EQRC8DLrV0P+erjSMUaA7VPHixa2lN5fTxYVuMnSdsi9n3AP9uJnnn8vo5sHCgsY/nW1MWUt3IbazMjJddthOFy66RXF7Z8+e1dthWlm6YzCugfVCjh8/rttZt4GfYYePLX4O/55uJ3Sj4WexKjWDWrlN1l2g+5CnGiPE9TO4X8oot5Y6l3M7XIepdLl/rLpO6ArE78DvZNL9MusW94vvXau7M+ibaVm5nyY4Nz6Yz+F2uU1zvHlMuS1+dx5bTjwWTPFK9yzuC92NuH88BjwW5hwxzoLuTIyN4bFmxWr+PZMCuH5PO6y1wu9G9yi721tSwGPDfea+V6hQwWp1D/eB+8JrhcfAHea78vzxeJvryg6Dte3JCTydb+6buYZ5Pujuxc915/7G2BuuwyxQdveypILnm+fPUzpqO3R74nn3tK+8JvmdeS/zuue6dngc6ObIY8DED7yveO3xWWHcH/l84HXD5TxePDau9yvh9atElD4X7goTCoLgXYgAEQQh3UOjjLEkFDFxZUISBEEQBCF1kV9qQRAyBMzYJOJDEARBENI+8mstCEKGIL7pfIWMhcmuJAiCIKQfRIAIgpAhiK0gn5AxYZzHX3/9Zc0JgiAI6QURIIIgpHsYEJtUlc6F9AMLEDJQWhAEQUhfiAARBCHd46kYn5CxWbFihfVO8HYkn44gpC9EgAiCIAjpkmXLllnv0jccxWG18NSEsTR//PGHNZe+2LRpU7rdd0HwViQNryCkMMuXL8eSJUvw999/a9eh8uXL63bm9mc+/ilTpuhaDoaZM2di69atWLNmDerVq6frGRhYv+LTTz9F//79MWrUKJ2P//3339e1CP777z80a9ZM14IgW7ZsQbdu3dCzZ089T1hzYfLkydizZw82btyIxo0bo1GjRujRo4e1hhN+fs2aNdGwYUP07dsX3bt3t5Y44X5MnToV27dvx969e9GkSRNdA4Gf+cgjj9yyPVd2796NypUr6xoevXr1whNPPGEtSRisRTB9+nRdI4IpeZs2bap7RmlcvfTSS7j77rutNZ3QheeHH37AP//8o+sgsL6FnZ9++knXUOAxqlSpktUaO/w8nkN+J9Yl4TFj7QSyf/9+/T2HDx+u63AQnvf33ntPHyvW+2jevHmMER3+Dc/9hx9+iNatW0efr3///Rd33HFHjJoi3NZXX32FN998Ey+88AI+//xzbNiwAStXrtR1I1jnxMBzz23ymvjggw9w/fp1vd/cNs83rx1TF4LXE4P8+/TpE51pjDU0+HfcPmtn8Jzb4fV06tQp/Rm8plhvguvzmPP7zZ8/X9coIdzG999/rw1JHmceg86dO+tlhl9++QVvvfWWXvbQQw/pWhK8F0aMGIEhQ4bo/f7ss8+wevVqvY8NGjTQ12mVKlWsLThZuHChNlYnTpxotaQuvF66dOminwNjx461Wm+F58Acf94frvegISwsTKekZo2PFi1a6Ho+PK+sEeMJCiAer0mTJuHee++1WpMG1kThueb1ypoh/Czuj/1atMPnY5s2bfR55nlt166dtcQ93Cafi7yHYtt33nOjR4/W2+P9UbduXWuJIAipAgWIIAgpx1133aWrAXuaWEH57bff1usqw96hDEy367lOhNWJ+ffulptJiR6HMs71+gcPHtSVi+3LCxcu7IiKitLLydNPPx1jOSdllMeodsyqxsowumU9M7Hy8blz56y1Y6KMqlvWZ7Vvs48J4dtvv71lW/ZJGWYxKlM/9dRTbtdzndxVUvfE2bNndaVwd9sxE6uKm0rQy5Yti/OccXr22Wd1NWxltLtd7jrxHPJculvmOhEl2mI9h5zy5s2r94HMmTPH7Tquk6k0/vHHH8dot1cvf+6552Isq1atmrXEoc8Xq9nbl9unBx98UK+nBPgty1599VW9zI6p3J2Y6ys56Nixo96fRx991Gq5FXf3IO+p8+fPW2s4USJWV7d3XZfnldXR3cHrhFXiuZ4SClZr0qCErKNYsWJu90cJBmutm9x///23rKuEsyMyMtJaIyas7G6eXz/++KPVGhMlgBxKhN6yXVapFwQh9RABIggpTFhYmOOjjz7SP4J58uRx7N+/X0979uxxtGvXLvoH8tChQ3r9S5cuOZ5//nnd1qZNm+j1OS1cuDB6fcPJkyejf/Tffffd6HXnzp0bva79x5fCgNtlOz/n6tWr1hKHY9KkSdF/QyPx888/d/j5+en5xo0bxxAqNOiKFy+ul73xxhv6M7/88svo9Rs0aBBjfTJt2rTo7ffs2dPxzTffRBvY9erV82h4xMaxY8ccmTNn1tvgceZ+TJkyJfpzHnnkEWtNh97+ypUro5eZY2Um054QAUIuXLjg6Nq1q/5bvprt/f777458+fLpdp4jczx4znLlyqXbzT6b6b777tPtPEfE9XzZ1/300091OyfCc8lzwXkef/u669evj7Eu4Tnkemwz55ATjTsjqho1amSt7XAcPXo0ehtLliyJsX1j1HI7Bp4bsz5FphGDPA8///xz9PrXr1/X7aR79+7RfzNx4kR9DGmUmjYuN/zzzz/R7TR+Xa83btcYrLwfUpt33nknen979epltcZk8uTJ0evwfNvvqYYNG8b4juaao6D966+/HNu3b9edBWyrVKmStdZNePx5P5jtJ/Q6jw2e0woVKujtvvXWW/p87N6929G6devofeT1YPjll1+i92P48OFauJr5GTNmWGvdhPvO55hZx9O+szPHrPPBBx84hg4dGj2/atUqay1BEFIaESCCkArwx5I/gPnz57dabsIRCi4bPHiw1eJwDBkyRLext9QOxYz5MbVTqlQp3eZqZC1fvjx6fQobg+mF5ecYaLwaQ54/2gYKJbONFStWWK1OypQpo9tNrzf577//otenkWGgMWhGd/r372+1OnQPu1mfRm1iML3AdqOEIw1so+Gzb98+q9XhOHz4cPTnuRIYGKjbObKSUMzoCl/tnD59OvrzaEwbOLrANldDyoin0qVLWy3uzxexG/gGY8g1b97carmJ67qE67HNfg4JjVmzvhkFIaaNBqadzp076/bHH3/canHCNjPiQwFq4N+zzf65PE9mXfu1wJ5vtnGyHwP7ubRf34Zff/01enm3bt2s1tTBLoo52e8BA8VF7ty59fLevXtbrc7jYv5u06ZNVqtDP0/YNmHCBKvFObJl1nWlS5cu0cs4JaUA4bPBbJcjuXbY8cL2ESNGWC03nx327/n+++/rNh4DV+69997o7XNyt+98xhjhzBE7wzPPPKPb2MkhCELqIEHogpDGeOCBB/TriRMn9Ks7GOfx3XffRccRxBf6hhviSl+6ePFi7T9OP33GlxgqVKgQ7ZdNn/64KFu2bLQ//4wZM/QroU//tWvX9Hu777sytNGpUyf9nvEvSQXjJ6pWrUorDB9//LHVeivKENbxE8r409+VMJ4mqShQoACUQaXfezrHPO6MhTl48KA+HoTvPcE4CCVmYsQOeYJxIYzLSCg8dgbGc7iDMTjPPfecjkVSBqVuc7ffjN8g3G9+V08wvonni3Ec9lgAxpA89thj+v2qVav0a3xYunSp9Q5QYsR6l3gYR5NYGBv04IMP6skTjKnisVQiDG+88YbV6jx+5l7++eef9asdE3NEsmfPbr27FSVkoQx+HeeU1DCezaBEpfXOCWNTCOOICOOPzHVij21hfBLhMXC9Vxg3w7guJdytllthPFpoaKh+b56rhHFphMdXEITUQQSIIKQxGIgcF++8844OuiTMBMSg6/jAQFDCQFZjBHuCwbykQ4cOtwgdBgETBkfHBxNUTiOZBiVhMDK55557kClTJv3eYLbPQOak5JlnntGvCxYs0K/u+Oabb/SxpXHE9Wjgvfjii9bS2+fcuXPaoCKeDD+eJ4ovGskUTgziPXnypLX0Vmiczp49WxuqixYt0oaXJxh8ba4dJkJgAH58sBtrJUqUsN7FhGlxKUp57QwaNEjvC/fdlWrVqunkCDwW06ZNs1pv5ccff9Sv5rzZef311/VrQoKmeTy57zxODNi/HQOUwpz3xb59+6yWhEEBwk4EE+jvjiNHjuhX3jOuhrYRbvZK8ExqQRjQb2CSBWJPVmB49NFH9fHn8Uhq/ve//+lEBnfeeacW9HZM+uRSpUrpV16v/I58LtWuXVu3EQbO58iRQ79nkgE7jz/+ON59911rzj27du3SrwULFozxvDPJJm7cuOFRTAuCkLyIABGENASzSRnjuFWrVvrVDo0mGuXs1YuMjNRtNFCZocod7FVcu3atFinMPMN1CXs+Y+sZJTROCY0IV0wGGRpIpocxNpjRhly5ciW6J5OZmYhZZsf07nJdM0qSFBjjhhmF3MFja+9p5egDBRIzZCUWGtncLkd8vv32Wz0iRGgsMouVKxxtYQYtQqOMn83eW3dZg5hlyog0jtgQGuQms5odHkeuy2vMrMvPZ+Yzd/DcUiRy1IAjRsyiRbi+OwHCY3rgwAH9nvtN45H7Ys/aZqDRbYxSZiRiFi13mPNkH7kz8Di6ZriKDQo4Cg6eT/N3iR0FOXToUPT9F5cRfDuYETjiOgJw9uxZ691Nhg4dql9/++03LfA42kYhSJ588kn9mlJwlGrevHlahJpMfLwG+Vwzo6+mY8IIBd4TzJ5nx4wAmnUSgrl+qlevrl8NuXLl8ihsBEFIGUSACEIqQmOQqSY5sZeXP4yEr127dtXv7fz555865SQNz9jcgpiKk7z22ms6BSpTqNJdgdCQtbtCeYLuNMSdW49poyFr1osNu9gxhptxv3DnQmHcd2jIMs1mUmF6QY0B7gqPranHEJtrUHzgvhOm8uV26UJElxKKMBpZFCP2nmemKyU8T08//bR+T3cwd5hjyH3ltsm2bdv0qyc4qsJ1ed0cPnzYar0Vc+2MGzdOp2a96667tPHK70PXHrpwuYOjVrzeSGzuYgYayxRXPB4Ux+4w58nTaB33Lb5QhPM78F5g7zyhgZwY2HNPt0GOYDG1a3JBIcnee/Lyyy/rV0IhSWFLOGpgMMKV8BrhsTXEds6TC4pQI9450pI/f349CsoRTwoTM2LDjhViRIEdI2Dt3yW+GNFmnqt2jCjis1QQhJRHBIggpCL0fR4/fryePvroI+1TTqOPxqK7Xnf23NIw5A9qsWLFrNZbMS5TNApZI8TM0wBmT7AxatICxlBPC/DYtmzZUr+PzTUmPhhxwdomdBdibzSh/z57/F1HP0xNDNZpef755/V7ew+4HfYuE+4r95mYkRVPsCeZ61KAeqrBQIxhxlGXwYMHI2vWrHqefvsUg54+h8LJuM4VL15cv8YGDUvTO09jPjEGJsVEfOFoB48bRwFNPAlHeOiGkxh4bP766y+3IzxJiRFndA3kaCEFjxGddmjEczSJ0LWKAoTfzcRpUQh7GvmLC8ZM8LzHNbF+h6u4ZwcFXZ5YP4j7w/uBow7xdZ1LS88HQRCSDhEggpCK0HjZv39/9MQfa7pMGbcDV9gjSsOHPYWxuQUZ45fxGywuZnzCue34YkSKGamwY9po0BnDOjbsxqUxno2AOnPmjH61Y0Z3+D2S0sAzsRf2XmM7PLYcMUpK6LrEIH7j6sGeaDOCYcecMwYl04Akru4ornBfuc/ECAVPUBRwXfZCx0dccXSBgsXEAnE0xtNxIxwl4fVGjJiKC/bq81qmEHdXCdx8nqdRMAow1/ghd9CI5QgIjV+OpjD+gseAo04JCWK3w/PlKRYmKWGnwZgxY/R9Q7dFFtTjCKRJCmD2YeHChdFB8Z999pl+JRxZNevYY0MSAp9HHJWMa6K4tl8jdBNjMVAW2eR1x2PN4pyusU9mhMtdYgxz7u2B9fHFjLCY+96OGekrXLiwfhUEIWURASIIqQiNCvsPeHyMeVKxYkVdUZvMmTMHX3/9tX7vCfY2smebvuvxdcUwsRmsGu0KK1cTuqLEZSQTsw2O3BijwGTCYS+yK2b7XNdd8GxiMdt19Qm3w1EmGksUPnR1oYBz52+fUPjdOaJBoze2IHhCA43rs1eZRhkN0NgSDXC7DOyOD1zPZKFirzqD12ODx4r7QiPOxJt4gvtLQcH957X29ttva2HtCbrm0aAmdqPZYM6TSVjgCsWRu/gQV3iNUdwzaQKFAwWScbHjyEBahuKJ+8r4Ggo2uu7xHjauQxwxJSZWioLXVSia2KfEuhWyAj1jgeKaXLPWUTyxM4FJD9jRYK+WzxgzIy5MTA5dplz30cQVmeddQjAizdU9kZ9rOkVYeV8QhJRHBIggpEMY0GxcK5566ik8/PDD+r0nKHSMgTp37ly3PfCusOeSMAuU6S00fPXVV/rVrBMXxsi1++yb4Gf2TLsaHTSMiacA6cRijplJC+yOHj16aGOVwoepXgcMGKBFXlJw33336ddZs2Zpw9JTLApHK5jGlMeL4m3YsGHRgf/uYICuCUCOiy+//DI6MxJdpky8SWwYw5HnMbZrhyMLFCq81mh0csQlru336dNHxwG5XmPEpKh1lzaYopsuP+5G0Fwxozj3338/nn32WT2Z5ApMN52WefXVV7VrVb9+/XT2O6afZYIAk+aWx9yOu97+uFJuJwd0CaPw4/7xGWWHI15290EKaIom3g8cITEwQ5URVokRIOZveI2YmBliRoI5CiYjIIKQOogAEYR0iOnhTIj/unGPoTFHl4yBAwfqeU+Y7E80OEeOHGm1QqcdZW8ncTUs3MEecNPjzxoRBvrvm+B0GlkGBjCbXun4GMfxZfny5dFuUBQZsWHcoUzmHU+xGAmFBjNhMgFmA+LkCXOOzQgCRxc84drjHRfm+8UX469Po5897EyB6omE7DehEWgP5LYLClMTgmla7fUueE3SKOdnxUekUuTShYfCi+KPkwmm5/UWn0QKrjBOK76i73Ywowo8nkakUUARilLjKmlS2jKNt70GBzEjALHFjSU1TLXL80Rjn2KeAsp0NDAeh+5iRghwFNWIBdP5QIxQ5nc03zMh8L41zxh7wgGz3dhEvSAIyYsIEEFIYdgbaWIc+CPM1KCxBVrSoDDuFiYNr5nsP9YG1gUwhgqNK5NhxvRi0zWGrg40yggNG7MOP8fUm6BhaIJaGSTMUZYJEyZEG+M0/OwjIDTuTUpe9tAa9yWzPl1FWBPAQJcwU4Bw8uTJOjMRU5oa9yAG2hqDPb7wODJWwYws8DhzPziCYLbFgFpjrLEn1u6eYT+2nMx5MYHZ8YXH3fS48tXUGmDMBo1/nneObGzatEm385wZ/32zz2ZirQhCFz3C5fbzFVsWH55LU0vCpOE1E0fRXOE5ND3O/DvjemYC5tm7zkBm9mzzGNO338B2+/aNiDT7zfVNVi+6wJh7gFDI0u2N2Ota8DwZEdK+fXsdtM44Bhqr/Dym8jVGNV3b7H/LfeN9wM9k7ATdkPg39nNqPpMjYwlxT+IxovHKHnxPWcHigvtLEWPEAkUQ513TWjMpAaE7Imu2cESBYpriy549jKNlzDpFGCvGZwMzTlEw8jPoduY6UmqeJ+Z5wXMS1/Movphr28DiqezQoHueKTRqHxHlcsIMfRQrLFJp6u/YC5UaeA1x3+33jf38E8YH0X2MsPODQpedGmZEls8nQRBSCfWgEQQhBWndujV/3WNMyqiylsYkODjYoQyHW9Z3N5GFCxfe0q6Eh1529epVhzLWotsXLFjgOHDgQIx1OeXJk0evb3jiiSccymiOsY4yIhzKALDWcDjWrl0bY7nrVLx4cYcyxK21Y9K7d+9b1i9SpIjjzJkz1hrx54svvrhlW/apTp06DmXgWWs7HMq4dbue67Ro0SLrL+JGCYJbjlfWrFkdyuDUy++5557o9r59+zoWL14cY11PkzKgHEog3NJeoEABvV138Fy6ru9uIuvWrbulXRmyepky8hzK6I9unzZtmp7s63qapk+frrehjL5blvH7GMaPH6/bOnfubLU44fmqX79+jL/j8VWCJMa5VAZrjHU4Pfroo7e08RpRYsiRO3fuGO28zuOLEpTRfzdx4kSrNWEMHjw4xueb6aWXXrLWcHL48GFH4cKFY6yjxIdDGc/WGjdZs2aNQxn5MdY163/00UfWWjfhs8F1XU6enkcJYd68eXpbSiw59u7d6yhdunSMz1CCKsb5Ix07doyxDicloByRkZHWGjepV6/eLetycr1Xed9VrVr1lvWUCLLWEAQhNfDhP+pmFAQhhWAvJ10P2ItMVygGQdKv21OwNXuSGYjJ9dmDbq+JwJ5L5tNnzybdYlhXhD3E7A2k+xBdfJj5hxPhaApdWdj7y55V9kp/awW1MkCXgecM3LT3TBL2hrO3lz2/dOXi/tpRhoTeDt2zWIuA/vXsfWTwMH29TVYnTzCrFlMRc/tcPzYXn9jg6BLdK9iLyx5l7gcfcXR5YgCvCdg1cF95XNmzzOPP3mI77Dlnz7MSSQnKeMRRC440cbsceeI5NvEfHHVhDA3dUxiky55pnjP2zvM88PsbNybC0Sr27NJljqNC7NnmeryGeL64z6bApCssSMdRDfaEM1jbnuSA556Vxu+++26dqpk98tw295vXKEermD7VxEpwJIduLBzBYQE5Hmv+PXu6mVbYjLAZeC1wBIWjFgwyZi881+d1yZgP9oTz+5usaDxPdPXjsXbnbsN94kgFvwfd91wzxfHa5qgOr2Nuk8eKx4XngBPjUjiqx/gfumPx2PC4mvuKvfLuCjh6gvcYzxtr+CQGs78chWBANo8z3YV4Pnhs7HB0hp/Fv+GIJUcK3dXMILyuODLC481rmtcKY0fcPV+YlIHHlevwfPGc0x0qtudRfOEzgc8mFj3lNc7riy58ZqTJ3TkkvHenTp2qry/GB7krVEp4/XOUi8eD1yz3neeXcUPuMsLxGcDRKj5jOLKbkHMtCELSIwJEEARBEARBEIQUQ2JABEEQBEEQBEFIMUSACIIgCIIgCIKQYogAEQRBEARBEAQhxRABIgiCIAiCIAhCiiECRBAEQRAEQRCEFEMEiCAIgiAIgiAIKUaaScM7fPhwTJ8+3ZoT4gtz8sd1CuOzjpBw5Lg6Yc0K1pQQhOQmrd9zGfWZ4K3POnnGC66wjpG9npKQeNKMAGEhNRYpIrzphfjBYm8s+BQbLCx148YNa05IKuS4OmHBMhb3EoTkJj7Pu9Qkre9fYsmo3ysuvPV7e8KbO5qMXcqivMWLF9fvhdsjzQkQVh5u2rSp1SoIgiAIgiCkFbp27Wq98x7y5cuHGTNmiABJQkSACIIgCIIgCPGiVu134KP+c+gwYmNCGs8Vztu9WFyXE/s6npYTT+u4m3fo/7hfzvBmtrluk5MJfXbdBrH/jbW+jwOb/30FvXv3FgGSxEgQuiAIgiAIghAvaKI71D8O3yhE+SqzX09R1mR/71zuXCdm2815T8s9r8P3rtvgRLHgUFatWefm8kjr1bnMOcVnv/g97QJFSEpEgAiCIAiCIAjxwmmU+4LjDZQjfPU0OeXKrW0JmXdt43vXeV8fX2QO9IW/enWatma5L6LUa4CfD/zUMl8mFrCW2bfhbl7/R6UlJAsiQARBEARBEIR4k5aSg/kqjVAwTxiyZA5DyaJX4Yi0FigoJfz9gAJqec4sap3ABO646I9kQwSIIAiCIAiCkC6Jcvgga9ZQBPo7ULzIFWQOUgrE0hmRUT7IlzsUWZX4yJv3Bnx9I5wLhFRHBIggCIIgCIKQ9okewHC+4QAFswM7EIX8+W8gKjICBfNf06KEcKSmbLFruB7ig/y5VLseHXEui/43gYMiQtIgAkQQBEEQBEFIs1AsMB4jwA/IkokjHE7zldqBWuPC5cwoUugCjp/KjjIlz8PPz6HEB0c/QlCq2DklPDhKEoYbEQFqWzcVB9fLGhQJXxEhKU68BciFCxdw8eLF6MleeIzFadh25coVq8UJ1+HfubYLgiAIgiAIQnxgxYgAJRb8fKOQL2c48uQIdy5Q4sPHx4Erwf7wV8suhwQiV/YbyOwfoZVJyaKXcfWaH/Llv4LQCB+EKiFitIavWr9IvusI9I9EYKYotR1rgZAixEuALF26FPXr18c999yDli1bok6dOnj99detpcCBAwfQq1cvVKtWLYYwGTdunK7p8dprryEiQvzuBEEQBEEQhASi1IGvEiClS1zD5WBfFC90BXlzhCEqwlePjoSF+SMq0ldNfnqUhHEfoaF+KJj3Ovbsz4eCBa7gytVAPSri4/BFpFq3TuXz8ImKQlBQFPLkUtvy3kLvqUK8BMi5c+fQp08fTJ8+HT/88AMOHjyISZMmWUuBcuXKYdiwYcibNy8+/fRTqxUYPXo0ateujalTp8Lf399qFQTBW+DoqHQ+CIIgCLdLSJgvLl7yRYVSl3D4ZDbUrXYK1SqcQaQSIZzy5LqKwvmu4kZ4JF59ZQFefnYZmtTbg+OncqB0cSU2/CLVjxKQKSgMrRsfUX8DXL8RiGIFr+H8xUAZAUlh4iVADh8+jNatW6Nu3bpabHiCpeo/++wza04QhIwOBcbp06cRGhpqtdzk6NGjeOSRRzB8+HCMHDlSD6ELgiAIQmKgq9XJ0zkQqXREo7pHsW13PtzZ4BCqljunBMYlNG+6G8ULX8KBI/lRutRpPPfoX8rKjVIiIwDVyp9Fg5pHkStbCB5ouwu5c4bg8IlcaNv0EPYfy44bYX7WpwgpRbwEyKFDh1CiRAlrzjPVq1fXhsiff/5ptQiCkFFZt24dKleujEKFCmmRMWLECD3qOX78eD3NmjULcwK+wdgCW9GwYUP8/PPP1l8KgiAIwq1wEMLHx8c5WfN2fPyjsHlXQfgpMVI4/xUsWF4RLzy5EpOGf4da1Q4if65w7NxbCD/Mb4gdu0vjtz+qISzKF4Xyn8ND96/FtDHfIktQOJavKoE779iHrbsL4PylzPBV2xNSlngJEAaYHzlyBL1790abNm3w3XffWUtikilTJh0fMmXKFKtFEISMSoMGDbBnzx7tltnt6GyMOvIGXts/HIN3D9HT6ONvIQs9L7cuQZsDn+LLL7/Eli1bnH8sCIIgeB1RUQ5ERUbBEemAwyXmgqPkUaodiFQCJArUBJyPMXquFIlDTf9sKor7221HsUKXMXFmM1y4mgUXr2TGtVBf1KtxVBm3gThwuKBeXrXcGRw7nQ/XI32xbXdxfP1TTTx8/zYdjP7vrnzw9Y2UTLypQLwEyPHjxzFx4kQMGjQI77zzDl5++WUd1+GOl156Cfv378fJkyetFkEQMjL33nsvFp/Lbs25J2DDN/i8XV5x0RQEQfBCKDz8lJAoXiAralYriJrVCyJX9iAlQljEQ4kMJUpyZMuEhg2K4Yke9fD80w3x6CO1Ubd2QeTMFoBItTwiwldtR5mtav2LF7Ni34G8ePHZ5Th2JjdeHdsR38xriu4P/o13h3+PXj2WokObDRj8/BLMfGsugvyiMGHqfXh7xp24q9VOtGm1HVt3F0FApgi1OR9Equ1GRfnokRB/9RGsri4kL/ESIJcvX8bHH3+MUqVKoVatWtqVgoIkODjYWuMmNWrUQK5cuTBz5kyrxT1nzpzB888/j+eee05P69evt5YIgpCe4MhneKMeiIgjg4jPsqnIfm43wsOt9ImCIAhChoPB3LTfKTo4euFQr4XzZkb7h2qh6vMt0W1IW7w5pj3eHncPunWujkx+frizRWm8OaqNmu5B715N8fRTjdGvb1O8NfpujH2zAZ58JAgNa51S27msBIj6X4mFXNlCUbb0aXS6ewtqVT6Oe1puR+liZ5ElUyiiwpWgiPDTwyW5c15Hner79fJCeW/gf3dvRa4cV5E1cxjCQwIR5O9AxVIX0LD6aZQsfB3ZMrPOiCiQ5CZeAmTbtm3wUxeIgel2GXC+Zs0aqyUmFBYLFy6MNftNgQIFMHbsWJ2ql1PNmjWtJYIgpDf4PNh/1ZqJBb+IEAQEBFhzgiAIQobCcpvKkS0QlSsVQMFCOVCwQDa0fL4pNtSpjKpVC6FVpfwoWTwXGjYuiX6v3Ikx79yDIa+2wZ0tK6BQoewIDPSHv78fgjL5o0iRvGjavAFeGvAMRgy7G907HcLQfksxeeTX+N996xCpBE7dWifxRLc1KFf8DBx6lMTaF4MSK6z10brJLjz58HrkyH4DObLcwGsvLsb4V3/ES0//jcplzuHoiaw4cSozQkJ8ERQQqUSUOGYlJ/ESIO5g4CmDUN3RuXNnrXoXLFhgtbgnd+7c0VNgYKDVKghCeuLSpUs4OucVVMxpNcQCs2YJgiAIGYsoZfNFhEdq269Qwax4Y8RdmDj5fvQc3gYlutXBx47sqJ8nAE9UyI5sSlxEKdt+/pGrGLXtIjbnzQ/f7EFqKww+t5mlOhjdV09+fpmQr0gTODI9hzX/tsOegy3w9fw7MfH9NggJDkD5kqe5E3rkhQHst+DwgZ9PFNq23IJFv9bCe7Nb4asf62Lhb7Xw+Q+1sf9wHlSueAblSl5EntyhSrP4KvkhoyDJSbwEyOzZs2+pZp41a1a3qTcJxcRdd92l64YIgpBxiYyMxBtvvIFh1eJR6yNzTvhGRVozgiAIQkaALlaZM/nj3nsqYvArzfHGyLa4s1UFFC+YE21rF0F4heK4FOmLVkUyq7XpTePAHyeD0X/NJey/GokmBYKQL3OAe+FgI1u2QDzYtRZ6v/AoWrUbiGr1hiHU8SgqVziEoKAb1lqxEOWDvLkv42pwID7+pjH+XlcO+fMGo2O7nahf6yhOncqNgydy4fSFINwIs/5GSDbiJUCefvrpWzJfMTC9UqVK1tytsHDh2bNnbxEugiBkDP744w+ddKLX4XeROx4DmBEVW8Lv3AFrThAEQUjvUHwUK5wTUyZ2wJi37sUjD9dDo4Zl9DLKiQJBgRhYJRca5w1ALpYoV+y5Eo5B6y+gUYFAvN8wHxoXyAy/OMSHIVv2TKhQIS8qVc6LO1uXw4hRd6N0hU6IDM+kZE1cLlPqMyKBciXPome3dfji/dm4u/V2fLuwGj7+viZ2H8yNkFB/PTojJD/xEiCs78GCYgYGn1OANGvWzGq5FdYN4cQ0nYIgZByYyeqVV17Rz4Gp195H+RzWgjjY41sMpZ9+x5oTBEEQ0jt+fj5od0851KlTDAFKYPj6Omt4GFjNo3T2ANxVxPRSObDn0g1E+fhhXL08KJ41QK3hq9eLH7Ztq7f8TL/sfYFMyh51zeuriJHCl2+jfFCm+FV06bAJBQpewg+LauLE6WzwVd/D4UMJI+ojpYiXAOnSpQsWL15szUGLkdq1a6No0aJWi3v69esnGW8EIQNx9epV7N27F++cn4h7v78v3j8ZyFcKX67chgceeMBqEARBENIzNNXz5A5CkyalERTkKbmIA9kDfNGicBbktEZAIpQIaFEgEGWsuI+Ew0++KRR8/PLCJ7CR2pKvU3DYNMStbl1ROHMhEDv2FUF4pB+qVDwJP7Xr4eF+ek/MJCQ/8RIgrPuxYcMGtG/fXmfAohHCtLwGGiRDhgzBL7/8gk8++cRqBdq2basDzAVByBjwOVDj3/etufhxBjnw3M4iaNTjFWTOTB9gQRAEIV2jrPTIiCjUrFYIlSsXshrd4cD50FCEO6JwISwCJ65HoG7eAPStlFUtS1xSksgoB7ZeCMGyE9ew7WIIwpSg8Qmqh8iAKojyr4go36zqU20qxEBlEeDArgMFMHLC3Xi2f0/4RPnj5Sf/QrsWe5A5KBJ+6u909qt4uoQJiSdeAoQB50yVu2TJEmzfvh0rVqzQtT4MFSpU0CMkmzZtQs+ePa1Wnj8f/Pvvv9acIAjphSNHjuiOhYsXL+L69evYvXs3fvrpJx0L1in/ZWut+LE3U2nkq9USLVq0wKlTp3QdIQavC4IgCOkTmues81GoUHZkzszRD3cGO4VCKF5cfRH91l7CezsvY8GhawiNikTZnJnU4sQb+QE+vth/JUJt8xImb7+I4+FV4Zd3Nnzzfw2fnMMR5ZNf7WCY+gwlcvSoCEWFA1evZUfI9SDUr3lICRlg8YoqWPBbNYSG+aNu5VMoWjAYObJFIsBXMjYmNz6OGA5yqcfDDz+Mr7/+GitXrkTTpk2tVkEQUpJz587hvffeQ86cOVFo8VCcCw5DeEB2FMnmh/L+l1AjDxAYr26Lm0SqJ8w/Z4B/fUsDbV/Uo6IHDx7Uyx577DGULq3aBUEQhHRBrToT1b++CAkLx9M962DgK63V/K1i4npEOHqvPo/jweEYXCM3yucIQDZ/H2T291UTXZ5ub5QhQgmgI+o36qlVp9CheDb0q5JbCQe6YYUg4vIs+Fz/XAmPC+pH6DJ8fALh4x+F3/6qi3z5zqNUqZMIvRGIQ0eKYvvOwli3tQQOHM6D0HA/RERy3xzqvfPHbvPGl9G7d2/MmDFDd84VL15ctwu3RwJNCUEQMipTp07FrFmz0L9/f+12+UiJMLxQGRhQ7ioeLnQJ9fIlXHwQP/Ub06wg8GL+g3hx80t47PfHMeLQSLwS/BUWLVqk0/jeuBGPFIqC13H48GEcOnTImhMEIS3h5+eL48ev4vp1dzlrHdh3JQJls/viu1YF0LpwVpTIlgl5ggKQxd//tsUH8ff1QZnsgZjcsABOXI/ESTURH5/M8M/ZBz6FfodP/kVwZH0UkY5wrN1eAtM+a4Ds2dTvTZQvpnxwD4a+fQ8W/VEBoaH+KFjgKooVCkaxAtcREUFnLCE5EQEiCIKG7lHD9g9Hrv65gSdu/8chLrKe3YN+Fz7FuWUf67gyQXBl8uTJ+PjpO/Hbb79ZLYIgpAmUde7v54P9B8/j5KkriLilyKwD2f0c6FYqG7IH+CNSLeevSlIID1eKZfHXQiTCphh8fALg55MDPoFVgRwDcfbqHVj776PIlLUaNm6vg5NncmLzziK4eDkzDh7Pi027CmPr7oLYeygnTpzNAoePuGAlNyJABCEBLFu2TNfFYRxDGvFeTDQRERE4f/68fh8SEoKoRWOdfrIpyIaLAaiV1xf58+e3WgThJnnz5sXrxQ7h3Jj2mPL4nen+nhOEjIWPLit4NiwS689fdzZF44Ni2QJRJkcgjgeH4bgeJeH9m9T3sNOlq0Fef2XQRuKrA1cxa+9VrDp1Xc0p0eOIhJ9vQeQsNhndejyBSe+0RaNm/VGoUBNUKn9Sj3SwQrqffwT8A/gXQHCoj87UJSQvIkAEIQGw+B4r/DOIesyYMVZr+oOJJAYNGqRrejCD3esNs2t3q5TmdHA4Sr/wkTUnCDFhDaqNSiM/UjoSzS/9gSFtK0gCA0FIIzDTVGCAP8J9/TBz51WcCjEig/gg0M8f/r6+OBwciWH/XsSSo1dwKSwCUbojwTnxv7CoqOi/SgxBfj6omNMP/10O0xXW5/53BY/8cR6vbzqPU9cj4OsXiGw5y6JwkVwoUSIXSpevgXylh6Jb53zImyMYjijWIbmJJMBKGUSACEICaNWqFXrf3wzlV02A35F/ddA24QjCr7/+im+//Va/0nc9Jblw4QKGDh2qK5MzY50J8jZ89dVXehnTZM+cOVOP5Ey6+C76b30Z406Px4S6kSiSxVo5Bal/bSPmj+5jzQnCTU6fPo2+3Tvho73O+dp5gGdy/ocRXSRJiSCkNhQMNNTPnL2KkOMXEOHwxRtbLuJYcBgiYxQE9EWpbJkQFu6Lp1ddxIC15/H94WvYcuEGDl8LV68h+OvE5RgCIKH4+vgia2AmtC6aHbOaFMD8VgXwZt3sWHwoBJ/vv4YwZkKxSRxmaPXxLYEyFbugVZODyJIpFI7byMiVWBo0aKCzTXorIkAEIQFQgHywZDVmrfwPT1+Zh4GdmmHUqFF49913kSVLFtSoUUOnqF6+fLk2+Fk3I7mhCHr99df1SAZ95vv27atdxIYNG6YDy+kyxqxWE3OuRMnlb6L9qgEYc3Ks9depS4Eg4KGgXfjkmVZWiyA4Ydr3b1tERQsQUi4H0Cx4Lb4Z1M1qEQQh9fDBpavh+GXBDjxXGDh2LQpPr7yAD/dcxrWwmyOVRbL44636ufFMhWyYdzQYL/xzHo//eR7d1dR/zQVcCospEDyh1/LghkkR4iw66Is8Qf7ooR4WExrlQSZ/H1wOj3LjXexA7vyVEJi1EUoVvQx/f8aopJwIYczl+vXrMWfOHKvF+xABIggJxNfXF3nb94YjU1Z8XHa3zuj06r5haDanOSqNr4yGMxvhyZVP4d2yR/SISHLAVIDvvPOOFh4DBgzA2LFjkfOlXDp4PFu/7Oi9vg/eOjEGD/79IiaGzEb77+7VIzZ3+h9AiQBXX93U5Y4CwMltq3F0Ri+rRfBm6GLFETvWnmmcHzr185Jj1kLF3UUc2Hn4VHT8kiAIqUeUMux/W7Efx9YeRPsy2bDsXCheXnMR/164+Tvjp4RB+ZyZMKxWLqy4pxBerJYDlfP4oUQ2H/SqnA3tSuSIX/ihWunSjTAcvnYDoSzioUSEFiX635tQSFCQ3FkoCJ2KByGL361um0zhG+kHFC1WFVeCMyFPDo6CsAhhyogQPt/ItWvX9Ks3IgJEEBJBnz598G5wXWvOPT7/zkfxzZ/hzJkzVgsQHBysJ3fQbWr16tU6ODwuJkyYgCeffFKnsP008GtkfyGHtSQmdKvKGWjNpGFernAD01bssuYEb4VuV6wJVaxYMYw787ZuW9Aa6LBcv43m2WIXdcpoQRBSGWWvRyn7fvuusyia2Q+Z/KIQogTHlou3/o4F+vmhdp6sGFojD+Y2L4TPmxdE19I5kYU1QfToxU10dEgMVy66TgFXlfB4c/MFTNh+AWvOhuBcSARC1W/mxdAwhOjfzpt/4+/rj2LZlADxD7xl++FRUfj+4BWUq1kEDr8iuHLNXwklLomPErp9KECCgoK8Os24CBBBSAR0s7rz2dcwPayB1eKeugGnsXJ4Z51m9pVXXsH777+vixnRbWvkyJF4/vnnsWfPHr0u21h5nOuxBzg2ChYsiDx58jjT5Ua4y8Gevsjkp4RSkL9X+8MK0COGLITJ0URjLpTICrzfELhh68QsemEbSu1fhClTplgtgiCkFr7+Pliz/hgK3LiBOrkDVUMk5h25js3nQxClRAQnGvzEKSwi4atucF8tCjjmYO72m0RGOZRAuIoDV0OtFuKDolkD0a5YVnz1XzCe/PMsuv91Bn3XnsWSo1eVEIkpWIhPtGtWTFiwcO25cKz0zYROHauofQy0SZfkhwKkUKFC2P7LYqvF+xABIgiJpG3btij+0Gv45EpZq+VWGuYHdq5fhaENcqDv4YkYvHsIXtkxECNOjMfIXBswbdo0HbfBkYxKlSppV6nJl6fg1HdjdaYqT+jCfW81sebSPxzGP37+CsqUKWO1CN7GlStXcODAARQcUshquclzFdXycGvG4pGo1Ti1xnt/vAUhreDr54tjJ69gy9Kd6FsuG8pk9sfKM6Ho+vtpDF5/Rk/DN57Fzouh2HP5BjYoYRKqA8M9cyQ4AhO2XsWn+y8jjEMsFn4+fuhYMhvmtcmPZyrnQLW8AbiraFa0UROU0Inv+AUFENR+/3I2Ak3alEepEjkR6XB15ko+2PFYvnx5HFNfLTTULrK8BxEggnAbdOjQAbkfm4hpaAX43+rrxCHd4TWB9xsBpbJZjSQsBNiyGH5P+2PGjZnov3cEhuwZai0E+uf/D8s+mxrDfctO4cKFceDhz6259M83Fwriiabl4e/vb7UI3sT+/fsxYsQIvH5+htUSExoLTFjgSmZ45w+3IKQ1MgX547sftsFny0GMqpYdTQtkRhh8sOhYOM4ER+LU9Uj0/PscHlhxHm9uvoKzN8L1aIg7QiIj8evxawhWy+f+F4zFR68pwXJThPgrEVIxZxb0r5obE+vlR9dSOXXbB/uuIpy9WfGAYoOB8lw/T77s6jc1B/VLirFr1y6UW7UU/Fb79u1zNnoZIkAE4Tbp2LEjaj41CoOvNscnZwvp3vyEkj3AemNQAuU1n18w+qHmuHz5stV4k/vvvx/LH69ozaVveLw2Z66Kuq/OtVoEb4Iim9naJoR8jNx+CRQUPvITJghpAbpRnTwTjBkzVuP6H7sxMFc4RhbxxZB8Eai79yAanziBLoUD8WDxTMjk68CfJ90lQ+GPZxSWKMEx/2Aw7g28oQSCD0ZvuYzFSpCcCA7D6ZBwnerXHuvBKuy/HL+OmXuuY93ZG6olLiXhwFG1jT0Xw1Eyix8yqfnwcJuPZzJz/fp1nUimrvrdZ5cbxYg3Ik9vQUgCmjZtivFfL0W1kQvx2pFSHvp1EkYWhGJ4wT14rXUphIXFjPPIMrgErobGHaye1gn1DcLQq83Qo+AFq0XwNiZNmqSLevqH3iq04yReqXMEQUgJ/Hz9cP58CKZ9sAajX16AOa8uxqxhi/HRrNWYPWUl1r/9G46+txSNDx7BoUuhWHfuOoIjonBdTVfCInVdkPd2X8T0fdfQIWsU/pv9J3pGXUCeIF8MXncZbZeexuOrzmDarnP469Q1XFJ/cyE0CguOXsWH/13FuXAHnv3nEpYoMUJR4opDCRN+1rYLNzBo3QWcConEoCrZsXfXafx34Dx8nVHoyQ5jHZlxq4IfUEpNJg7U2xABIghJSL169fDwlAV440ABq+X2yB8EDC5zCcMf7xBdAdrxhA8m7gAeSefhEhfzVMTL5+rjhXz7UW3qJqtV8DYYIJq1r90/Mf64Cy4VBCF10C5Vvj5wqPvyWkgYLl4JxtXgUHWf+uGGEgfb95zCuk3HseiLjYhavh0HTl3Fjssh+PfiDSw9dR2/nLwB9qt1D7uIvd+sw4GDl7Djuy3ocOQYXs4Xib4FgQ5XzqLwxkM4qETE14euYtz2i/jq8HV08A9B56BQHLoejlc3XMRn+y/hWvjNTjoKku0XQ/CVav9031UUyBqIGXfkQ55rIfjiiw04e/a6m1D45IEjHpkyZUIxJT7Kqsmk5PU2RIAIQhJTvXp1VOw1BasvunFaTwTFsgI9fddiaO0ADKvpg8EbgPuKAYUyWyukU2Ydz4c35sxH0VnHrRbB2/jmm29w7733WnMJx1NRMkEQUhf2DbCDgJO5S/39fBEY4I+zl0Ix79st+PuDv3Hs7/1wHDmHguevoNLZc8i9dg++fPcv/L7qMKJ8fLHn4AV8/uFa/Dp5Bf5Q0zdTV+GTD9bi1KJNKH8jGK1yRKF/PgfOL9uJgBXb8GzJQPgqo/7VjZfRf+15fLzvCuYfuYpJ2y9h4rbLKJA5AD0K+aNnYAiC9hzD+AkrsHL1UbWPKdeZwRGPChUqQO2mFiBbv/FO92Mf9QBPE09w5n7/+uuvsXLlSu3OIgjpmY8++gh11k5AnQhJK+uJxw7WwGd/bLHmBG+DBbhYQJMFMxPLm2GtMHyuS5EQQRCSlVp1Jirx7wuH722Yj+pPfdREsRAYFAB/X1+Eh0cgNCxSxwXeMripTFV+mkna66P+Lke2TMiS2R+hNyJx+Woo6CRQtUpu3P9wPWSuXBRLz4TjXIiP2nYUGhYIRLvCmZAjIhJvjlqKteuPIjIqCmERUVokuUN/jpo2b3wZvXv31in0GbtRvHhxvTyxPPTQQ4hSn/3O79/h+1Dg9WvqeZiY4NF0joyACEISwxS5W7ZsQW0RH7FSpUR+653gjbCGxwsHx1tziSNzxFWvriQsCOkWZdkrDQNm4w0JCcfVa6G4ocSHFhnu9IA1mqL/Tk0M8bh4+QaOn7yGc5du6MrmbN+y7SzeH/s71n+0CveeP4O+AVfQL+gG6ly4iO1/7MOwoUuw4s//9GeFqw/3JD6SE7pgFVr8nX7PEZBg9aWPHj2q570JESCCkMRQgJQrV073nAixIBmMvJatW7cif/78KJjp9jLPZL1+VhkvIdacIAhpCYcSBWGhEQgPd44yRCqD/4aaN212OPoRrkSBxsG/i9TrhqrXKJujDn9X+beh3A5HS9RnUENEWG0R6jPOXAjB1/N3YvDwXzFwyBIMHLwY/V9ZhNdHLcMffx8CPzo0jNvmvijRozafUkKEIx9Mu1uO/lcK8+qNcSBiAQhCEsMq6e5S5wo3ueqXDafPX7TmBG+CP8Aff/wxnv7nOasl8eQNPY2znw605gRBSCvQqC9YMAs63V8FdzYrDV8fBypWyINHutbAQ11rotkdxZUgoQhx6HXbtiqPu9uUQ+YAH+TNnQUd76uAhx6sqV4rIZ+ad3B4Q63n7+ejt/dQl9p4uEtN1KlVWGfdbVivsFq/Orqpv+H2H+lWCw90qIZy5fIhZ84AtLunPDreX039TW29Xa7H6X9q/woVyKzEUkxBlFzQhYudJkZ4ZFdfq4CyxL0xE5YIEEFIBnx95daKjfHHS2BYxWBrTvAWzp07h6FDh6Jnz57OSsS3SbWsIdh+xl09AUEQUhN2NJQrnQ/9+7fE4z3qwM/HB40blMLI1+9R010YPLAVgvz94YhU6zqi1DOhHp7o2RBZsmRG0UI58HL/O/H6a23w2qut0VSJFf6iciSkcEEua47hw+7ECLWddndX0uKhY4eaGDXybgx4qRn69GqMvr3vQL8+d6BV8zKoWiE/nn+miZoaYdDA5hg14i4MUNt4Ts13f7QuihfJqUdrUoKdO3fq0ZbSlgAhZdR7b6wFIlaSICQD4eHh1jvBlcPXgEIlyyDfxJ1Wi+ANcFRw0KBBaNy4MWpOrmW13h4VcwJ7jp6x5gRBSCs4+xec/1I4RDl89ChGWFg4Tp28pCuPN25UFJERVCDOERMGcdATyrw/cui87qioW6c4MmXyU8scqF69APLnz4YD+06r31mn+xSj2Z3/AZ99vg4DBy/E0GGLMfS1JZi/cDvW/nscQ4YuxuChi7Dq7/+0u9aSJbv0/Ftjl2Pvf+pzkqJHJB5wpKNYsWLIavs4jobICIggCElCqVKl8N+NLNacYGfe6Wx4uO7tZRER0h8TJ07EhAkT8MBP/7Nabh/WDWPwqSAIKUwc9vqtCVad84y5+PXX3Thy5AJ69qyPIoWyI9KpIvTymziwd995rFt3COXL50eu3JkRlCkAjRqV1K5bvy3bZ63nzIrlfMcif+fxz9pjWLNeTeuO4+DhSzh/KRT/bj2OrVtP4vzZEC2ITp68oue37TyFK8HhunZJSkChUalSJWvOCQXIjt+9L5ufCBBBSAY6duyIheHlrTnBztl81ZH3menWnOAtXL9+HXlfTXrhyboCkglLEFKYBOp+mvd68vXB/gOXsHDRTpQpkx/VaxR0bssuWNR7zoWFR2HL1rPIXyAbcucKQs5sWVC6dF5s3aKExcEr8HNTubx6tSJo06IsWjUtgzublULJErl0O92i+dkm2JwvfJ9SwecGuloVXbXUmnNCF6xTUcCVK1esFu9ABIggJAN58uTBqbJ3I+T2kvxkOE5HZUWxAnmsOcGbCAoKUhZF0mes6la/tC5oKAhC2sYU+6O309+rDiNLlgDUq1cMgf5KHFjL7AQE+uLwkcvIni0Q5crkRfbsASiQPzu27zillt4aNE4N88ijdTFmTDu88cY9OkbkzhblU1xkxAazXTH1rp1y/s5Xb3PDEgEiCMnECy+8gPfOlbHmBLI/c1lUiJTK597G2rVrUaVKFWsuaSl3aAn27t2rg14FQUj7+Pr7YP/Bc/hn9UG0aF4eNaoV1ulzXWHl9N27TuHkyau4o1EJlC2TW4uQPf+dg38AzdeYwoI64+tvNmHEyN/w5ltLdXzHXyv3u3EHSx0uXryIM2fORGfAMhRRXyWz2ncRIIIgJAlFixaFb6teOBkaYLUIJ3zzoEj/udac4C1899136Ppbd2suibl0Eg8WDsb3339vNQiCkJbhiESkMj9nf7ROu0b17FlHiwdXfHx8cezEVWzYeAz16xdD1wer4tjRy9iz+wx8lThxx4YNR/DToh1YuGQXFv+yC3uVWNFQg6SyDjGZruhyZYdf3RszYYkAEYRk5Nlnn8WskBrWnHA0NAgFCxa05gRvYMWKFbjzzjvh75N8v/71r23E+vXrrTlBEFIfZVbbbnmn+5XVoF78lIDYf+gCtmw9jsaNSqJcWbtr7k01ciMsAuvWH4F/oD9q1CqGTZuO4PSZYEuwOLdpf7KULpUXdWsWRZ0aRVBbTWVK5tbJKjQ3Nxtj31IKjnDkyJEDhdxY3hwV8bZihCJABCEZ4cMmsH4nnI8MtFq8m+Dr13V8jOA9LF68GPfOe8CaSyb2r0GbXJfxxx9/WA2CIKQmWiA4fBAZEQV6R3Ke9T44r16UFnDgekgYNm48ivBwB7Jly3TTjZLrRjoT66q18d/+czh/7jquXlViZMMxhIRG6LodERFMw6uUBD9HzYeHReHppxth+vTOmDz5AUxR0zNPNXSm8NXqQ+2L+vAI7oOe55RyUGC4ZsAyMC5k+0/zrDnvQASIICQzTzzxBD6+XM6a83L8AtQPUco+9IXUY82aNbjjjjvU736E1ZJ83FUgFL/88os1JwhCckGhEKUM/puvt07UBUeOnsNXX2/AgoU7Ea6Mfo52fP75Wp36llojMtIHP/+6F1Pf+xOzPlyNHxdsRfC1cJw+c1n/3W9qWYC/L06dDMYXczdg9ux12PjvSfiq35A9e8/hww/XYNXfh7RQ+eOPvZg1azW+/HITvv9+q3P6YSv+WX0IoUqYRCrhwVokq/4+iI8/WYfNm47rdLzu9t11SiroYlWxYkVrLiZ0wToYCSWOkv9ZmVbwUeoxFQaibuXhhx/G119/jZUrV6Jp06ZWqyCkf1iUkDUQhuwZarV4LyOuNUH/DxchVy5nakQhYzNkyBCMifwOvucOWC3JSM5CGHOsBF767HdkySI1eAQhuWjZcpoy+X058OB5EIGWpTIvtYmp1vH1UevzPxr0SkDojij1P+cdjkhljPpGr8eCg07DXzX4qXXVW1Y7j1Lzul4gJ4oHtQPcDIsIOiKjVBPHVYj1t/p/tadczs/kEooK9beszM4/1t/BA3qRWvfP33ujd+/emDFjBo4cOYLixROXTpzi44Hje9Ens9VgY5fSHfdcYh2TvShf3jtS+IsAEYRkZufOnVg3uQZ6NokEvNxD5FTm4phT7Hm8+uqrVouQUQkLC9Pn+Z3zE62W5GdFuScQ2eBhtG3b1moRBEG4fW5XgLAjkh0j07JE4B43HtmhyhKvdB74ccECdOjQwWrN2IgLliAkM5999hm6tK3mnGnpfPFWCoUcBXb/gQsXLlgt3suSJUt0SsaEwP6irVu3YurUqXp0YfnytFs9l4UHU3okonGxrBKMLghCmoMjG3Svcq0BYsjkAxT1skxYIkAEIZm5dOkSMv1vgzWn8HIR0qFaQSxbtsya80527NiBP//8E2PGjMHff/9ttd4KhdrPP/+Mt956CyNGjMCoUaOw/ZXGeHTDQIyrHaGN7W3btul1N2zYgHPnrJSTaYD3338fT++fYM2lDJlXfYjgrWlXlAmC4J0wA5a/vz9KexAghJmwvKkWiLhgCUIy8/vvv2PVqlWIOPEHcOMcfK/uRZB/BK4dzYGg7LkReuUCAm5c1L6t7BF4sQqQxaqMmhFxFCyP1wO64c0337RavI9hw4bh2VMfopjjAmYF18Dxcu30M5CC499//9UFq+gjzViZhg0bok6dOsj0fJD11zdxFKqIV/E/nUt//PjxqF27dpoYAVi4cCFCQkLQ9eduVkvK8V74Heg2aT4KFChgtQiCINwet+uCNXbsWHzyySdYemGv1XIrbwYDmyOA9WFpwixPdkSACEJKs3GIDn5D8BFg1VFg6F/AAmWMR4Tio4lvoUlBoHJOa90MyNVw4LH9VTB/9Q6rxbvgjxiDEVt93tpqAUIjgU/2+6Js8UKol+kccvmGWUviz/eHgS6/K1Ey5yngiY+s1vjBn4EvvvhCj6JMmjQJfn4xu+kYz0HXgJo1a1otnlmwYAH279+P/ltftlpSlkOZy2BZnaF4+umnrRZBEITEsXt7CCpVy3zbAuSxxx7T3hDvr15otdzK3BvAeCVCLiVh5q20jLhgCUJKU3ccUGcs0GyuU3yQ+4cDnUYjJFtBFLi1oztDkT0A6J51L17ufCd++uknXLt2zVriHTDuo1WrVtack0zK3n+uQhTaZD6RKPFBWhV2vo6aOhv921TWQiI+8Ad1wIABKFGiBAoVKqTdvSggDJcvX0a/fv30Ouwg8gRHbQYNGoRMmTKlmvggpW4cxJGlX1hzgiAIqQ9rgBRb5ll8kPLqd+Cy0h4JjQ1Mr4gAEYQ0xF85miFvJmsmA9O5eARGF9yOPd9PwT///GO1ZnwOHTqE48ePI6pnLLkfE8kRpePaFQVG1ALeLb4bO394X4uHuKCwGHvuXbT4pCWG7n0VL+4ZgRWvPajdxOgmxxTSo/x+xrLSK/HNG31w6tQp6y9vcvDgQYwcORLDzr6Hu7++x2pNJRwOZAnK5HXCVhCEpIcpgJMCxnaw1kdsmAB1b4kDEQEiCGkEFnVatGgRpu4ETl4Huv8FvJyBE/pkCTmHWhVK6mrx3kKpUqXQq1cvvHSoLMKtor9JRf91wIzG1oxiYqmDGN6hlhYROgbJpcDV0aNHMXDgQAy88b0egTHkDASeCdqMt06MwfADr+ONo286s5dFhOHtQtswu1d7HQxPwUGf5ilTpmDmzJmYeGkqcuKGtZXU5a6CYfj111/1+++//16nA+7Zs6cWf4IgCCkJnztXrlzxmAHLkFdZ5Dl9vCcTlsSACKnGyZMn8XG/Ith/1hfN2nZCz9e+s5Z4D8yG9OOPP2offPqHtt46EYuVrXfgKjCgKjB4I7AhA6cEnxNaC23HL0h0Yaf0Cl2cvni+DUYUO2S13D53/gL87mbwgfElv54AtlwAwuGH3IEOhCj1E6B+7PpWBjLH8aPokUxZsT9TaeDEDpTNlsZ8lgOC8PKxSng85yFsPnYJP5wMwrEcldGmTRu8/fbb1kqCIAixs2dbCCpWv70YkBUrVqB169bYmtcpMGKj02WgRb+X9chzRkdGQIRUgb2SH/Qpij5tgNlPRuHKlatelX6OzJo1C7/88ovuhX6txEi8U30i2j0KvN8IWNIWaF0EaJBfGYlrrD/IgBw7cwGFP1df2ssoW7Ysmg75CJ/8ZzUkAf4enuYc3bhf/V4Orwm8UTMSj5eJwqNlgIHVbkN8kNBglL2yPe2JDxJ+AxMLbsZ7Gy+hR1kgh+MG/qm2CXX9T2HTpk3WSoIgCMkP4z8KFiwYp/ggHCXh+t6ACBAhSWHxsbig2wbdjUZ0dCBnZmfbo40i9EhARoZDsEyzunHjRrz00ks6o9CAfK8g8KtMgCPSWkthqxMyXYmR3Gpx48VA0yVAq1+BO9Trj4etFdI5Pv4B8H/VCsRPo9BVidClh8HY7AVLCtgjdiAi6dzP4juWnUddTyWzWTMZGP7W18oDbL8ElFOHOUj9sHfOcRQ//PCDcwVBEIQ4CIuw/TYnErpUMfNhfKAA2far+pH3AkSACEkGA1GZ+vKFF17A9u3brVYbn/lj51gfXF76BLqGxKwPkDd8K67t+ylD+mj/9ddf+pi89957+OCDD3Ds2DGMqjQFjfbYHPZdsYmQN2sDq+8FVrUHVtztnBarw1Qv9oQa6YKI4LiDpFMLukm9+OKL2mXnzjvvRHh4uD6Ha9eujZElirDmBd1HKa55H7DK+dChQ3XBxc2bNyMy0v2PWJaOQ613t09kGhyISG2eU7/5c/YBfkqNnL2hRAmr8G/+3VoqCIIQO1ky335vDb07KleubM3FDosRHlc/FzdupI14uuREBIiQZMyePVsbYO/U/xzfvdfXar0JjbBZ6rf/6RZWg50bZzH00So6uDU0NNRqTP+wfsJXX32FqfWmY1ix1zCk8FB0vPRA9MhPrHiomM6e3A/vALIFAFcSl7E1zeAXfA5Y+JY1l3agoJgwYQLeeecdvHftfSwv+Qfu+6ED8IQP3ov8HCsG3YvXX39dVydnADaFN0f/7rjjDl0Hg6lo+5ydjazzB+PAgQMYPXo0XnvtNcybN08LGfMZK6clnQAR/XErjHPpWQ46s1y7pcBTfwMvN8hlLRUEQYidKEfM5B2JgS5VBb6YZc3FDjNlMT/J3r2eCxZmFCQIXUgy2Fs8seZ78PdzYMR8YGA7ZSTbalr0/xJ4VhnVlYtYDW44fi07ZuxojtHTF1kt6Rsame+//z4GFhhktSSSP6xXG81+BlaqY5yeYe/0zmzVcDRnFXzzzTdWa+rz999/49y5c+j44wNWi2eOBjtrm+QKtBo8kbckNmatiUW+dbRY4aO3/5EJKBwfMRoPMsL1kFy8u0M9W64DOdQ58vf1hV+t9giocie6dOnidQkQBEGIP3t23EDFqkGJDkJnOnBmevwkuwMt4/qNUFDuVDwHzFW/h127dnU2ZlBkBMSL4DAgi5Mxvz9TaLLnlu5ASQUFSK9FtcAinr1bA68oe3Kb2vzCzcCAr4FO9WIXH6RotquomnmzrsicEeAISMCe+BWEixWX0RAavbmU0ZveebI80DZqO5oEph3Xu6tXr+okCffNj1t8kOJZ4yE+yPnDqHtkAUYcGonxZ97G22eTTnwQfx9njFAjpd2bKzHSQk2t1fxdvwGTd6oftiRO+5ue6F8VGFMXeK0G8Gr1KAwufR6PPPKIdpXjyBSfha5pigVBEPLlu73KwLS72NlE16r44K8mjoLEFojOZxULvzKu1BMcaec6aWSMwS0yApLB+ffff/Huu+/qCsfVq1fHfffdhzx58gCfB+LkhXB8vi4rHIG5gUq3ukzZYY+tcY3KnDkzgoJi3pTBwcHa2N66dSuGNtmKZsWO4+xV4PddQJFcyigqq26seN6AFDDDVrXE2I/Sv682g8+2z2qALrWTqCiaNRLywlqgcQF135R2zqdnmCZ29Fb1WqgqWvefiLvvvttakvwwVumzzz5DQEAAihQponuqGLMz9vrHyBd4+8GHKc2FMCCPixi6pNpm7QE+2w90KumMKRJisqtIK0y9UEGPVvr5xfNBJQhChoceWD5KFSR2BGTu3Ll45plnsDNrSLx7/J9TuiJ354fx5ZdfWi03YQcyO0yY0IbkypUL8+fPR8uWN3sp+/Tpg+nTp+v3dAdmLShm20xriADJ4Gzbtk3fMPeev1/dSemnC3T6nvbo0GtmunePYPxH2d2PoEEZqyEJuLHcmREro9UH4YPo48ztUKB9by2UkxNmtGJudoryLtvHINOV4zh67oouDsgRDcYOZEQ4EvL+LmDn/4BAGf+OwQq/6nA8/K7OTiYIgqDhwOhtCJDhw4fruMCFJ7ZaLXHzdjDwRziwPTymef7dd99ptywmOGFH3fLly7W4qFOnjs6uSWjz1ahRA1myZNEFWBmr6OPjgxMnTqBAgQJ6nbSC/AR5C+lIfJA2DUvhzz//tObSJ+fPn9exBEkpPsiOss5UqhkNpk19MvQ3bPzmfZ1JKingA5pZqOwwuO/vEQ9qN6juy3sg02llkYdc0cKjTPaMKz7IS1WAdxsAPVdZDUI0LXz3Y/m04dacIAgCk+dYbxIJXbCqVFEP3gRQTgmeg+pzXccHBg1yxpLS3b1FixZ44403kDVrVi06DBQdhN4oHC359ttvdQKgt95Ke8leRIAIaZIyecOj6y+kFyiYGD9Ali5dqrMoja7+oZ5PSuqWUjduXmDNWashIxEViaFBK/HugKdw9uztfUE+lP/55x8tOPhQpnsNRz6GDBmCF8skkUtcOqRDcWD9OfW6zPkqOPELvw4f//gE8wiC4C3cbhkQumEXWvC1NRc/WAvkutIerjYQXYQJ07sb6DLq63vTlGeHW7Zs2XSxW3LPPffo1zVr0l5FYxEgQprE3+GMKUkP7Ny5EwMGDNAPi169emn/y8uXL2Nc5fHIFZQ83+HbPsBTm9VnX7IaMhCBEdcxLt9G3bvD45hQmE1rzJgx+PzRmnjtwOvo+nM3jDk5Fh3/GYB8c7rildD5Oi2rN7Ovk7Pi/kvrgM9jljTxaoJ8vThSXxCEW/BjVHgi4cjDvn37dFB5QqAAIRQvdn777TfdgcYEGoxVfOKJJ3Qgeu3azsA+Fng+deoUihYtqucJR0gYJ3L4cNqrXiwCREiT7DgahlKlSllzaRdm0WFl5fFVJ6F74a/wxRdfYNq0aXgwuIu1RvKQIwhYMQh4Mv5upemKLOFXMDrye52hiK5sCYFuVwP3voa36zq0W5eheKYw1M1yBXekLTfYVIPV0P9uD0zcAby83hmozuKWNX4Chjrdib2OUJ2DRhAEwUnUbYyA0BOCyXt+DlXP1Gvxn94KVr+B6seLhYvtFCxYEGPHjtWj+nTBYt21wMBAXa+KnDx5UmfIco31yJcvn86IldYQASKkSTbuu4omTZpYc2kTU2RweInXnRm+Tv0J/NoK+NRu9iYfBXMCbaoCU9N5MUJP5Aw5hZFRP+rAPwqRKVOm6MDxQ4cOWWu4h71Bx4PTRG6NdMHm+4GKOYDL6jr6ojmwtSNwUb3vm/ZG7JMdf10CTBAEwUngbYyWm6Kzl9XP0RElZBIyFVHWObOLuqNixYp65GP9+vVacNDrgnDEhWTPnl2/Glzn0woiQIQ0ydnL4TotalqCBYU+/vhjLTzoT8mh0DdqzrWWKiLUw+JUyqYOHvk/4Nv16o2HqunpnbzXj+G1/cMx+vhb6LH+Ffh9/BSaNWumj72BBQM5z96ixYsXY/Pk3sjn5S5WCeW5isCg6kAlJWrJzMbOpADPrwZ2J9wLLt3B7GfjtwFVS8jwmCAINm6jPzF37tz69Sv1fF2pnq8JmTJnCYh2rbJz4MAB/UpRUa9ePZ0Na8uWLdoV3Hwe3bDsnD59Wo+UpDVEgHgLWYpZb9IHUVEOnQHixo0b2teRaexSE+bZZhaJChUq6AwU//33HybWeBel86duT7u/uoOzqOfKGdYjyqAixJAnIAIt/A+hfOQxhKz4CJs2bdKV5jk60vfYFHRY8RwKzLwPQ2sA2TJAkcbU5r1Gzmxr9y5T4juD1uh7e7uzYGPuL4G5B31QNHcWa4kgCAIzUaWdh9/s2bN1cLm9gHSrVq30K4PPKUpy5syJ48dvFvalHcWELoULF7Za0g4iQLyFLkfV2U4/GV4qlimCV155BZMnT9ZDjI6/HsX4AR1TtKonb1oKn/79++tArrGVxqHJf00xo9FMdI/sAZ+U8bSKk2eV8Bi7yJrJ4CKEsFDlhMrnsWz6CJ3jfNC5WSgWcENXFa+fDyiVzVpRuG26lAROXlcCPO3FLyYJdxUBRtUGTnQDvuhRBzs2rrWWCIIgAD5pyEp++umn9as9o5XJvGkoWbKkHvEwSXzYWUpXsPLly+v5tIQIEG+i/iRcKf4skC3tB3ffn3OuNvSHFB6KVkdbo2P1a2iX92cMevJOPSqS3LDY0AsvvIBixYph/PjxuOtkylXnTigP1gfW2ctmZHARkt3f2SM/MGIhJpx7R9fuEJKHHZeVwK0I9HBmdMxw1MqjbpdCQLC6nqZuC8dDH6+zlgiCIAChKWBvxJd+/frp1zZt2uhX8umnn+rXRo0a6dfHHntMv44ePVq/0kOAPPussv3SGCJAMjj58+fHwoULnfEK357HzA1lMXLb4xixugXeWHsnhv7ZBM8vqov39j8C+Ge1/iptUqNoOPrX+gsDezbDmTNnrNbkYd26dRhadwXqbKuLwK/SfkCBrw9w6bo1QzKwCCmiLtMtF6wZIVnpVALYlvaSpyQpPxwGOi4HShcpkGaDNQVBSB0yBaUdt8yBAwciKCgIhQoVQt26dbVnBtPrtm/fHmXKOCseU6Qw3oMV0vnKQoQcFenYsaNenpYQAZLB4YU6c+ZMjBs3zumuMmgQRo4ciVEz/8Dgd3/GmNkrMfO7Dajfvh/G/F3L+qu0S5FcDoxrtQHjX2qLHTt2WK3xh2nqeGOOGDFC38x2X0k7vKlLZE1ekZOUZFUa6aprR00GFSFlswF7vCAwOi2QxR8Iy8CJoZh6eMZu4PceZXD61AmrVRAEIe1RvHhxbZswFS8D0Dm99957MWJkKTpo1/Ts2VMHsdOTY/v27dbStIUIEC8mU6ZM8LECGTh8V6zRs1h7JO33ANLYnnDXVvw4qasuzBMf6LY1adIkPVzZv6ASYGXewJu1v9LVyo0PJX0mWfyOubWZUSJXOopHLZMf2OXOfsqAIqRqbmAvg+6FFIExNd/Fnvk43XEtHBi8AaimrqWcgUDrxWEY9PGv1lJBEIS0CWt8MC511qxZ+PPPP9G3b19dDd0O634wY+fatWt1+npWRk+LiAARounRowfmbsxlzaVt6HI0rPlOnPilt84MERvMl/3yyy+jU6dOOqYkWyZnl25Q+HF0rhWMf/75R+fPHjp0KLp37657FWY1maPXSS+80BYY8DWzh1kNGRj67e8XAZJifNrMmaI2I6Xj7bEKOH0D+PMU0L1iEKqXyK/jvQRBEISUQQSIEA1HQ/LVcWZZSC/0rLkfpY6N0G5VpgiPHQ5X0tVqZOWZKPVnaavV4IPf1x9C9erVdZzMPffcgzIry6LaxurOwoLpiEqFgaK5gR83WQ12MtgoSNEsSlQ66zsJKQB/JH5RArfTCmB7BogH+WAvkFXd3580BV6tAezMXh0vF08/7paCIAgZAREgXkhUVJQemvvmm29uSWvLlLfpjdaljqNLtsno3bu3dqni0OOXX36pRzQoLCbW+QAFctyavnfZqTooX7aELnjIVHU1991nLUl/dJ/lfO1U1/ma0UkrKZC9hXxBwB/tgJfWAU2WAOXnAdfTYW2QUyHAqtPArsvAsH+BQRuARnVqovKcm3n1BUEQhORHBIgX8ffff+tAdAahs8ZF3ut/a1/Cgwdv5nD19/dHWDo0LCrluYBZd3yAPrkGoe2lJ1H94KMYXWEc+mbvh2zKeHLH4b3/opLPn9qP8vLlyyiQ1Zk3O71xXe329uPALwOsBndk8NS8QvJTQN1Hy+5Wz5H2ymjPrwz5dDRoEOkA5uxzBpyzyvvGDsBbdYC376uI1oVTrraQIAiC4EQESAYlODgYFy9e1BPL8g8fPlxngKL4YKD1fRceQBv/WXi7ZxE9EsIq3wy+Xj9/BA6eszaSDmFV8GJ5gOrFAL84ru7Hmjjw3Yr9OPJlS7xZzpkzOz3C78zAfG9CBkBSl+PXgeYFrZl0wNcHgUJZgDp5nZm9yJqzwPBf9uKJLzbeUsxLEARBSF5EgGRAGA/B1LvfffednubPn69zQz8YMAq+X2YFPlXmmyMSiApD4JbBGFJsFPqU+Agtw8diXj+gYiFrQxmcAD9gzINAjzushnRMtaLAnL+sGU9koFEQP3UJsxihkHoEpZM4qVD1qGPdmK1q4igI0wr3XQOcvQGMrOnAyIdb4fPPP7fWFgRBsOMFmV1SCREgGRC6UQ0YMEBXvnw203PolaU3CvxcELi0HYh0U9VTteWKOoRSgXu1US6kP6Y9Bny8ypqJjQwiQoplAXZdsmaEFCcyHf0mf/If8EwF4Gq4M4Pa8H+BIdWBDsWdQvaThSvQsGFDa21BEAQhJRABkgEJCQkBvszpHOkQvIJftwK1S1ozXkDBzMCha9aMkOKklyQAIZHAkWAgqz9QMptzvzlyUyyrc/lYdd+0q11GVxUWBEEQUo44Bcgff/yBbt26oXnz5njuueeipyZNmuiaCa6sXLkSZcuW1aXhT58+bbUKKQlL9SNcCiV4E1+sBp5ubs3ERQYYBaEAOXndmhFSnJB04v727g7g2QpOsVpaCRC6XwUrUcIMXkM3Aq0KAw1qVbfWFgRBEFKKOAVI06ZN0aZNG4SGhmLcuHHRU69evTB37lxrLSc//vgjunbtig8++ADNmjVDnTp1dAC0kLJIQKX3ceQCUKO4NRMf0rkIYS2QU268CYWUoWF+4KubyfPSJAw8r57bOfKx5zJQPgfQo6wSI+rx+KgVL8XvsPbYVVy4cEF3mK1fv14n4xg1ahRefPFFnbhDEARvRhyFkos4jyzjCbJmzapfc+fOHT3VqFHDWsMJi8Cx2vRXX32F1q1b6xoM999/P5544glrDSGlCAgIsN4J3sBHypgqW8CaSQjpWISUyw6ckBGQVOPtes5Yiq1ptDDhytPApTBnnAdHO1afBUopIXI6RF32hZ0jaDkDgXNKxH40dRJm3ZUfPzxWE+emPIqWv/XC64dGYmzudejTp4+1RUEQBCEpSbS0K1GihPXOye+//47s2bOjZcubVs2wYcOwb98+Z0yCkGJkyZLFeid4A8t3AL3vtGbSMKW+Bxovjjk1+xlov9Q53fmLs63tbzfbPE2DNwIb03G66PQO4yiW3g28pkRIWoOjHctOAM9XBKbtBh5fBbxYBRi/DXhvlzN5wc/HgN3qtUUh4MMmwNDqUehd5DTaBexDqUw3dJrnA5vXIO+O+cCiMc4NC4IgCElGggXI0qVLsX//fuTKlQsdOnSwWqGLuZUrV86ac1KsWDEtSjZv3my1CCnBtWsSnetNsNBiaGJ98lNoFORoMJAvE7D63pjTynbAkrbO6fd7nG1L77rZ5mn6Ta1TILO1cSFVYEzFxTRSu3OxEhSsbN5vLfD5fmB4TWDCdmfdj04lgGf+AfZfBTqXVKKkEXC4C/BJM2d2LFeuhAOj1E8WR00m1lcNS8YDv7zjXCgIgpchLljJRYKP7H///RftF7tgwQL9Sug726iRerK7kDNnTuzYscOaE1KCbNmUZSB4DWXyAweUsZRoUkCEPPg78E06jzsRbiUiDaTjXauufY5q6Mrm9YBupZ2Vz0tkBcIigYfLAHOaAFVyOWuCxMY1JT4GbwD6VAK6l3WOlHy45QoWf/s5Ll++bK0lCILXoJ4lQvIQbwHCXvVly5Zhz549iIi4tbuVD+fy5ctbczcpU6YMtm3bZs3FxFTq5hQWlka60gQhnVEyH7D/jDWTWJJRHPRaDTxWDiib3WpIImhkCqlLXAZ9csP4ji8PAAOqOSubD1HiYfMFoOsfQLOCwI9HnJmvKuRwjmysOAWsOg38rl7ppvWHemV9EMM49VP1ei1ghxI0dC8ro67ZNkWAnKe2YnqXGvjwww+tNQVBEITbId4ChFmwDhw4gHPnzrkVIL6+vm6DnzNnzux2/TNnzmD8+PHR065du6wlwu3icIhl5k1UUQbSsTQaDLz+HLDvirNHOanxlTI3qU7FnE7DP6XhyMuPh4HnmX66ArD3MtD6V6BIFqfoOB8KTNwBnL4B3LcMeFWJCY6I0P0qQj0eWYAwdybAX712U2Jl43mnIKFb35JjwPdq23S/qq/EPV3NmioxM7ToEeyZ8izCxrex9kIQBEFILPEWIHnz5tWVtVn/Q9eZcMHHxwfXr9+aloajG+5cggoUKBAjrW/NmjWtJcLtQrEoeA8VCikD7JQ1k8bou0YZc8kUIH9JLvNUZ3IDZ+xFSpN9LtBjFZDFzymCvjwIPFQauBEJvK5+Sla1dwqIJgWAh1U73bPogrXipNPNKk+gMy0vhcXitsAvx53xLPcVA/4+A0xR38sVjqRcV9t37FgOPKl+Ot/vZC0RBEEQEkqCY0CKFCmCPHnyWHM3KViwYLSrFWNETC/8kSNHRFykMOLO5l1kUcZUoD9wIdhqSCN8/B/QWBmAudT+JQfZJNt0qsN0tuHKML+gHjkpVRiSoxmPlgGeq6CedepnZsZup/iY3QQYUQuoqX6eKCaGbwKqKtGRNwgYstGZCIFugIXUPu+9AszZ5xRPI9R6+dU6FCil1fInyzn/lu38LP4t3bFYNf3FysBPR4E3NzswcvZ8vFLdFyPvq4433ngDH330kfYQEAQhAyEj7clGggVIx44dUaVKFS0wOOphYAD66tWrMXXqVDz00EO6IGFUVJQu8FS9ulSaTUnq1auHH3fkteYEb6BXKzV9as0khj+s1yRk+i7gnXrWTDIQmOCnl5AcjK6jhOYi4K6lQOffrcZkYu4BIIcSnnXV4+21mkA1JRr2KDFROae1gmL0FmeVc1ZAZ0reKCVSJqjrkBmwWJiwXj6gk3r/UhXnyMgbtYF7iwE7Lzn/lvEh/IzmhdS8WsblTOl7T1GnYGE9EWbZGqnEzjv1lBDJvx2vHxuDVid/1MV5hw8fjhEjRmDSpEn4/PPPdewkXY4FQRCEmyT6J5xVY+3cfffdOHr0KFasWKFT8taqVQuffvqpFipVq1a11hJSgk6dOuFIsdex9pj6dRa8gm4NgNxZgaqvKoMrDWQmIhyh8E9GkcCedyH1aV5QGfqdgG0dnaMIL6y1FiQxDCJncPjFUCW2KwFfKTHSTgkHxm7UXahExDKg6RJnoHklJUhYjJCjHQ/ELFnlFlbW71LKKSw4vaDECeNMOBLCdL7LTjrjSphlq4ESMLcQHooyBxbjxc0v4c1zUzAq2z947rnn0LRpUx0bOW/ePIwcORKvv/46vvvuO+uPBEEQvJdEmwcUG3ZYGZ2B6KYGRdmyZfHKK6+gbdu2ul1IWV544QX84T8ESw6oX1XBK5j5OPBMS2DMYqshviTD6Mem80AWf2smmbANwApphDdrO4UCA8CTGqbE5cgEs1JRdDDeg4HovZUYoVhgdqumBYBHSgM1cwPblVjpGA/x4Y7MfsDdRZ0jJMNqAD3LAe2V2GFWrDi5cRXYuQxZ+2ZD6TfKoMUnLfH82l4YeXgU3vBdhDVr1lgrCoIgeC9xKoNDhw5h7dq1OH/+vO65MROHl12ZP38+du7cie7du2PChAkIDg7GO+9IAafUYvDgwbhaZRwm77wPjpzVrFYhI9O3DbB0uzWTivRfD3xwhzWTTDCQ+LGVwCUJeUpTfNLUmYlqdxKXzaDoYCB4iBIedLuqndeZyepIMFAhp3PEbaESKSxEeC40fiMfKc3VgjVwbcUca04QBMF7iVOAMIVunTp1dAYsO82bN9eCw07FihVx8OBBtGjRAn369EH+/PkRGJhMEahCvOjWrRuadxuFvkubY8H5BxDpSOZuaSFVMS5P8XbDSobRDwYjB6j9oFtLcjKvldMvv3LMx5CQBmhd2BlTkVQw8HvvVWC/Eh6z9gAdit+s4cHRjzsKOAPMdzzgdMtitqs6t+ZKSXXG/3kUo3/ba80JgiB4L3EKkHLlyuHxxx/Hyy+/jC5dukRPvXr1wgMPqKe9C5kyZcIzzzyDJ598Ejly5NCjJYMGDbKWCqkBBSRHpHLWfQmP/VAbJy6J70pGplkF4PPV1sxtsPUiUH6eMu6WAI0XA4+vdNZbiAumRL2zkDWTzDxSxln7QUhbUHyUvDX7eqJgnRHGe3BE5cwN1jkCNp93LuNIy5DqwBIlUF5Vr+/uALL5A3lY4yPOX7eU5YojE7JmzqQ75gRBELydZH1EM2Vvz549kT17fBxnheQkS5YsemRq3PQfsOhwDatVyIj8ry7we3zqenoY/diuhEe/NcDDfwI/tQL+aQ+svhd4SgmbQRudhd1igxmGvlEiJL6DMLcDXXLyKWNTSFskVYYyjmQwtoNZrwoHOet6MECcmapYBZ1i485fnEHi3xxyipTWRZwxHMdTKC1wfNl6JhRVj/4MvBh/dc409vbq68wquWjRImzZskVS/gqCkK5JVgHCCuc9evTASy+9ZLUIqU3x4sWx4ZqbKltChqFQTuBEIiqjn7sBNFf2Eese3FnY6c7CrEYGZjv6UQkSLuu5ymp0AytHD1Ea94HlVkMywtoOjAkQ0hasx9FFCdy2v1kNiYAjcHSzOhECNMoPbO7oTL1LtzsGhzMgnTU+Gqhlzyhx3K000L8q8MEeYPpuZ1asBUeBSGdJqlSHsUoFWMP3ilJUT/gAffMAnz7vXGjx22+/YfvDORA15ym89957GDhwIHbt2oVvvvlGT6NGjdJ1uBibOXv2bAwYMABnz6ZCKXpBEITbJFkFCF1/Zs6cKSMgaQgmBmAVeiFjsfYA0GwMsHgz0HEKMOkRa4En3Ix+dFwBvKu06aI2zlEMTwxQRh57mN/daTW4wJGPMCUKTinDMbmh3z972zniIqQdWGX8QGdnfAZHqRIKCwl+vA84q0Qx0+I2U+LXTmZ/4FoEkFOJECiBMa2RU/h+8h9wVbUf7Qo8VR4Yvw1o+YteJdVhCuEaua0ZEkyFNUuLkcPPFsOqVau0y/Ijv15Fr7fnoMGqEdizZ48u7MsaWxzx4IhIg1lN0PHHBzB433CMrJ8Jo0ePRmSkU4X/+++/eh3imipfEAQhLZGsAkRIe0yZMgWdOyvLQMhQfPEP8FxL4L3lwMSHgGpFrQXxhGlTWxV2urrEhxmNge8OWTM2mv0MtFDTrsvAinusxmTmt7vV/uxxjtx8KPG9aQqmrWX2qoTyhhLSBYOAl5XYze0mj8kCZWO3U9d4ViVEPm+uBMhuoPtK53VXMivg5wP0qwz83R5Y2S5tFDOmy5i71NRbLgBT/zmOz59qhoOLP9JFFSfWU9/D5yIO79qCTBu/xahCe3RsJV2weqjvyZokiAxH9l/H4ulq/2LYsGE68cu6det0RfbFixejcWN1kwqCIKRRRIB4GU888QSWL08B3xghRWlcThnhvwOL+isBUMlq9ISb0Y8lx4DB1a2ZeOKvrDr2cJMLYUCHZUAbJWJo8I2r6/TPTwn4EPtDiR1ftT8MWGbAfFJmYBISD88Da3MkhP+uOIUwRzI4kuIKRzMY81E4C1AzjzMNL8XwD3eqtszOddIa3Gd3dWt+Pa4mJdDeqe8sckhXsq9bOlMK011rf2fgkyZRyLnnFwQ+lwnziq3UIovf2VA9cBXGVZ+GqT2z4fnnnS5dLAb81Vdf4bXXXsPPP/+MJUuW6HZBEIS0gggQL6Nw4cK4ceMGLjpSKE2RkCI80ggYci/QYBRwMhHGd2hkwgUDq1EzQxanTiucwcH0/U8txtQBZjdxxqk8EUuMipByMGsVhURCYMwHdW0FN+KD7FLX92f/OTNjNVePsUf/clZHf2GN8xpIKzEfdjaec3G/Usw7DJxWx2dQNecITc5AZxyL0SkU1MzmZSdvoAOb7wdqu6YYjrgGv51vY+vbuTFt2jTUq1cPDRs2xKOPPqpdbhm0zliSy5cv459//rH+SBAEIfUQAeKFsKbLkNX3IzSBhoGQtumgjP/v+gB3vwNsUsaNWzxkvqLLSkJ5WBlL6+5zZsniCETbItaCVKZgZiDIL3GxB0LSwlGJjsudxQHjC2t7MINVHQ/ugH+fASrmBA5cdQpfCpUcyngvnV2JkLVAcBp7rjEQ/u3tzuB5A78fR4ceK2s1JBF5Ay9hRLsL6BraHfizGypXroy6gb+hb9+++OGHHzBkyBB89tln1tpOrl27pmMDBUEQUhIRIF4Ie8T69++P578vgRvqx17IOJQtAKx6DXhqTjxT8VpEpMFe49uBIkTcsFKfWnmUSO3gjDGKb2V01nXhiIana/Lf884kCDy/MxsD+64AE+o5EyhwFI6B62kFCg3u77ctY8Z/MDj+lWrWzO2gtmunaG51DNqqN1HqwX7oW+BTH6UwDuk07LMmDceD9aFHwAlHRd566y2ULVsW/v4p5C8pCIJgIQLES6lUqRKqtOqLE6GFrRYho5AjCFgzHHj1e2dGrONMycuRDw+jH4QjBhkJVsMep4w8IfXhjwxdo17d6JyPi79OOavoU1jY4YjWwA3AHiVkimV1uisx+QBdBxkLQpial6mZD19zzjO19D9nnO9TA7pQXbF18jBlNIPOb6hXxlClCHs/wIqh/jpO7LnXPoHD4dBB63v37tUp8llUmAWEDVeuuBx4QRDSDO+88w5KliwJHx8fPRUtWlRnyTMcP34cNWvWjF7u6+uLtm3bIiQkBdJSJhARIF5M69atse2MrdCDkGEIVEbZaiVCnlaG2f/e8pwy15DBBkDwhDK2iikj9rGVVoOQqrRXgpACgi5TNL49wUrmdK86cR24w6Vg+JtbnIKCownMKPXTUWeA+8I2TuFB+PpACWedmuGboDNGMWA9tWBNEu6PYYgSUIeUOLocBnzvyU0yGWhbVR23PsB/Y2/g07bf4K2GC9GlSxcE/DsAgYGBmD59Os78OUzXGnnqqacwf/586y+dhIaG4uBByXUtCKkJi5CyNtC9996LefPm4cUXX8SJEyfQvn17REQ4fU95L2/duhVVqlTRCShY+23ZsmU6xXdaQwSIF1OtWjXsOJzGygULSYM14tGhuDNOY8dFp3+8O1ggLSClemNTEGYWYs940yXAFfUdhdSF9WUeLOWsXM6Cl61/Be5fDjRcBGT7Qp2rn5zFBxnj8RgFZFbrDxV031qt2ic1cI5sMf3u73cDT5aPGb/EQG4a9p2tOjb/U6+v13S+T2kWKYFEdzIW8CTM7hWgfnE7KkFSKHMqxqpEhgIX1UH81Ac7fp+F3z4fBv/1fTBNnYuVK1fiu7faYP/+/Vi71vnAYHFECpOePXvqeUEQUgeKD0LXyf/973+YPHkyHn74YVy6dAkrVqzQy0ySiU2bNuGee+7R2fBIWsyEJwLEi2HPV1hGc/73ZoyblRtXq4+aOF1B6IvvCttoGGZEWDSRsQGsT7JK6rKlOo+UUULiXuCvdsCvbYEpDYG1SiD3VIKDouPjpsCbtYGqtoFZumK9v8sZE/LWFmcK2jfrAP5ufr04upLFD+hb2bmdZytYC1IYjnKsPwd0sd1X5XIAjQsALyq7/mSIs3MgtamtBNofQ4C9p4DF385EhUvTgPObdDrfP/74A7///ruOFzxw4ABatWpl/VXcXL9+HVFRkgVCEJISuk+Sn376Sb8SJpogLFRqh65XxM/P6V9t/jYtIQLE2/HJYM7/3ogH0eHKJ8q4+/7QrS4w7Kll/YGMSv18TqN39Fag9xpnilch9aGAYPVykjeTM/DcDn8uZ+x2Xp8UHMwixRGFT5vd/DtXvjxwMx4kNWGK4CE1rBkLBs1vUDbCUNXO+ias85EWYCKSn7epfRt6wRnA/sEsnHquCOZ/MkPXE3moVT3tgkWjh1XXR44ciUGDBmlRcvXqVedGbEyYMAFvvvmmduUSBCHpWLp0KZ577jk8/vjjej4sLEyn3Sa1ajlz4Nepox6WirvuukvHhvTo0UPPt2zpkrEiDSACxMtxlHFenEI6JJ7Cww5dVlgx/LcTQF9ljLOAYG5l/JmCghkVZiD6RRlX1XIpQbIQGKPEiJDy0A3p+dXAdCUsDIyH2HRBGeS2IoIcIRiwHqiszhcL+E3cDjxezlkZnRmwPLFDGfkcZUhtriuRz/1kzAqFFIPiv1CihCNyc9WrPSVvoklCeyLQHFPreVIu8CrWdM6uxUbO/EXw7rvvInfu3LqwIduCgoLw0EMP6Xk758+f18GujzzyiF5fELyZo0eP6tchxxM+bbsarkW+HcZzzJw5UweXHzt2DOXKlcPp06f1/caYD/Lggw/qrHYcvbzjjjuwb98+ZM2aFZ06ddLL0xIiQLwYDsmdOnXKmhPSBUZ0JFB4GDjScfAqMEEZdE0KAp1XOF2TWKvAG+hdCdjYwVmsrsEiYLkSYkLyw0xUDAjvtxaomMM5UjF4gzPofORmIH+QOjcVncb6nH1KbKh1QyKcle2Z7Wp0nfhVOefICN2fUhOKrBJW/Mor6jtSSNEFMEyJknzqe1KENLPiQtICQQFADh5b12fKcfWQeNIXXXaOw7AqoZiaQz0sFr6lfc1z47rOrGPcPAwUHfRBZ09tv3790mTmHUFIKYz7009XfDDrQsImxrZdvMgUlrcybtw4lCpVSouQl19+GXPnzrWWqGfOK6/ogPTevXvrTHccCWGdnwEDBlhrpB18lBGaJhzDGEjz9ddf6yC4pk2bWq1CcsIfkvClHXF3pVT+xRbck0iRkVBOXge2XQLuSiOFBFOKa8rAfewvZfwq42tWY6tRSHJeUqLjPyV6mZmMmbDWn3cGZm9X1xyzXVF1rFICpXVh52gIU9VScJTN7vz7hLBXGf/MtLXtgZsVxVOScPX9XlwHjK/rjFXpat3DHJXZexmokssZiH5MLWM6XgrhAw8mrhBoUo2AhKn7oN1wJcbvthpi4UKo+q3eVgwdcp7B1dLNUPzunujevTsOHTqkf78pOBgcS4Nn6NChugBi165drb8WhPQLDfoZM2bgyJEjeiQiPqxatQrNmjXD4S43OyXiS41FAbj36QEYO3as1eKExUTHjx+vSyksWLAA5cuXt5ZAB6OzE4DixGSto4mfPXt2PWrizmUyNZEREC9m+fLluKuiiI9Ux4xouE4pROEs3ic+COtHzGt10z1GSBqY7OAb9dvHYOuhG9VxDnAKj3lHgJ3KCH+pMrCMLoCVgOmNgGlK/BUMchrp1XMDc5snTnwQVkWvnReYvc9qSCGYSe69Xc7Uv33U96LLH1PwjqoFdC/rrG1SMhuQUx0LfkcG4y9uC+zvnEjxkYSs+8EZkxIfWNekTPgxbDwbpQsaUnywF3bKlCnou38MBh17B/un99UZtCplDdXGFzEpQgVBSDyMyaL4+OCDD7Br165o8bF582Z9P5oaPsYdi1B4VKhQQceLpDVEgHgx9BOkf7WQArgTGGYSUpUlyhCcd8iZFnbxMatRSDTs9V+qBAaNVRriNLA7lQSerwg8qgzvPkqYMACdboAjlMHe/S+gkBLBkUqk9K+qfpRu85k0tg7wiRIgSVlngyMVrrCNma5eV99hphIbFF50v2IRRYqP59T3ZXa5odWd7+n+x80wMxezY1XO6T6TV4qiztXKM0BdJdriy2s1gUn1IuAfGKjnmRp0/LVZyBZxFVmjrqNz+N84+clAVCxdUvfWzpkzR3s4mDShgiAkDtb+KF26dHSguYE13eyZsVxd68+cOZMms9KJAPFSLl++jDx50kC6mIyIXVyYSUiz8CHIkZAvmzsFSJ0FziJ3QuKY0RiYWF+Ji1rAcGWsjqrtFB+Me6ikjO5AdcBpuDMbm596z+DyT5sCDytxEht0b2IMCQO7Y4P1Q1ickIHrV21VyBMC65SE2rLFPfOPM1aFYoOvLIrIRAbHrzu/Yx1lwNO9ioY8R9QuhjnnDS9VUUJXXVuMfUlrrFEC5L5i1kw8oMDKrbSHT87Cej735m/gExYz1iNvYBTyb/8O/zv1Nd4f/waqV6+OWbNmWUsFQUgMLBBK16p69erprFbr16/XldEvXLigg81ZFT1HjhzYsmVL9IgHCxWyOjqrp6c1RIB4Kdu2bdM/CsJt4E5ocBLSJQUzO12C/rkXmLPXaYTSrSa2yt3CrTAQnAUBPTGoGvC+Os4sFMkigXT/i8+oxwfqnDxWFnhutdUQCzSQGbR+Ng6xwlEMComFSnBG2UY5+Hcsisi2qeoa6FhcCQ8lqJhFzhjgFB6scs6q7J/9B/xPvWeMxMfq/SvqO9rhKBDrkmzpaDWkATbPA97eBvx7wemGmVAurV+EC4/44HiwAwddPHmHqJ8WnquAqDDcVa2YDkh/7733rKWCICSGbNmyoXPnzjrOiu5YDRo00COQAQEBul4Pg94ZlB4ZGanXZQB6sWLO3gVmr0triADxUrQAOdjdmhPiRISG1xDkB/zU2umaxUD1e5c5q3czk9FXzri+tEPaS+0eJw3zA7XzJCxInIKAdUL2XwX+Og18vj+mYHCFi3juvlbny91qFApMh8tU1PcrcZFLCYqBG25mg6uWWwmdf4CX16tDXMhZRLCPWpexK0yhawxupq/updpZvZ31SrYo0cK4D47yuIP1TpKE2z3v6vnVTU17rgCTlBBMDHdkv6JdzygmGXvjjva0fXIW0kHp9E+X4oSCkHhYX4fJHeiKxcrmbdq00dXOFy9erFPtkuHDh2u3R8aBMEtd/fr18fPPP+t4rbSGZMHyUkaMGIFRZd6w5gSPiNAQLGhsNl0CvFIdeDAtjGYbI9QLrlEGd7NaOgv8/Y/xJKud6aQZ2J09wCkSupdxul+R+5RopBsUK6rvvuwsYMjgbwoDZtpizZFW6m+uKpHCFMEMIueICYPf6YbXWIkkxm9w5GLDeWdQ/YR6zpEaxnn8fBzoVxn4TAmhULUNBtifCgHG1k2iGh9xcTsCxLpe6A42aYdTyP17v7MtOQjzz4whh0qi9P29cfLkSTRu3BgdOnSwlgpC+iCtZMHKSMgIiCC4gz/SIj4EGwwYntwQGLc1jVVTT4ejIAlh8wWnMOCoR19l9FNUrGznHE2gKPiimVMcUpQ8thKoMt8pFP5uD3xwB/CnWrdXRWclcgaCN1Di4rQSC4zzofBgUDjdo+gKRqOccRxHr6vzvA149V9gjxIwdBczbmLTdjtjWlgs8Z3twLJTTuPi3QYpJD5uB9szjZm4NigdEJu7XFIQGBGCScV2o9+mFzGmjkNnyBIEQRAB4oVw0Iup2QQ3iPAQYqGRMl5fqwHU/slpGAvJD+MzauZxxl7QVcqwUgkMBqUztS8zM33R3OnWdX8JYEFr5zqEbXSNYkD6K+uVkFQNb9UBhqnz2E4JBo6gELpZzW7iFCgvKqHDGI9xdYEeZW+6i9H9i/VKKEbGK4Gy9j7gmxbALCV0OAqTpvHwXItP/E2SQGeLxeNQ7PIuHRgrCIJ3IwLEC2HRKBaqEWyI8BDiyQMlgd/uAoZsVMbu8rizMiULrqMeGXgUhIHiHP1gALidHEo4cCRk+L9KSCx1usetPWvFHbjwghIU81s5M3S5W27gKBfT42ZyFjC+BRMDwmrtz1QAMntYL83h4dlG9zTWJklJauYGNm3aZM0JguCtiADxQiQDlg0RHkIiYMasX9oCr9YA7vrNakxtMqgI2XDO6RblrmAf64xMqO90r9raEbivOPD+LmuhC0lR8I+jBRQpDEKnK1iqkZBnVizrTtwB9LtZsyxFWLHzGKpWrWrNCYLgrYgA8UJ27tyJKtvutOa8GBEewm1Cl6zWRYDpu62GlCA2oZEBRQhdpGITD9suAq2MW1Q9p8sWe/aTmmPBzrgTBqF7yvqUosSn8ySO5dvVsbszBV3HGPAfeekkDhw4INXRBcHLEQHihYSEhCCzz1VrzksR8SEkETR6WdWbNUP+PAU0XATk+dJZeC5VyGAihPEfNJTdEaxsWLpgsbI4oVBhBqtBG5zLkpJ3dwIPlQbmH3Gm7k0zuBMi7tpcYGax0tmtmRTgiBJwb6v75PyJo4j6fpjOKiQIgvciAkTwLuLxwywICYEP0X2dgSnKQH18lTPr0l1FgQvOQrSpQwYSIQzunuLBrSosCiiRLWaKSwagswq5vZL57cL6IE0KOGNDroQrgZlU9TySEvNsi8fzjfVNWLGd1f9Tiuf/cSYSmNQAaBOyBjX9zyQoGJ2F1z744ANrThCE9I4IEC8jNDQUmTKlxV/PFECEh5BMdPkd6F8VOPSgs5DhR02Aacpo/v6wtUJSkRBhkUFECN3cGPjdeLHVYIMVyVlUMIctO1a2AGf2qqQUCXTz6ljC6WrXp5LVmE6h8Fh3FvismdWQQrB2CoseGne6u0tnxfLly50zcfDtt9+iR48eyJIlESXbBUFIk4gA8TJ27drlnQGAIj6EZIA98I+vdBq9dsM0m78zHWxXdd1xnVQjg4iQ79T3oMBzBw3aQ1Zl8uSCNUI+2ON8Xyiz8zW9wurwrAGS0hxU4tyeXcz/3P54x4H8O64HXix0FN2X9wDeaIA9e/bois/jx4/H6NGjMXv2bGzevBmRkUk47CUIQrIiAsTLYAasGqdetua8gHi6JAhCQth/Vdn2vzinpgWBz116k68ru2rufuAeZbiy+naSkFgxkUFESFcPmcMZg3OnOg/JWZelfj5g9j5nsHt6h3FKrPKe0pTK5nx1qGnkZmDakrW4N9MBZ6OCLlZ9+vTBfffdZ7VYPOGDcTXDMMAI0IPrsaJnJfxvy2gM3j0Er+0fjrt+fRq7X2mEQR3q45NPPkFwcLC1siAIaRURIF4Gs4+UCkpqv5A0iggPIRmg8dT9L+Dd+sA/7Z31IOwcvw40WQJk9gfG1LUaU5sMIkLcwYDw5XcDtRcAQZ9bjclASAbpXKdrGt2wUotR6v55sKSzin3YgrEY0LUN+vfvj3PnzuH9kJlo6nNTlFB8EI4inrXV23lK3XOLbEkeimcFHioeiokFN6HRz70w7pEWeO211zBp0iTJtiUIaRQRIF5GVFQUfOAFw9QiPoRk4nSIsxYEA3kn7wSuWfbNpTDg6b+BTiuAr1o4Y0Fq5XEuu22SQkBkYBHCQHVHT2DZXc4e9qSGdT9OKGHJeiTpGXoD7riUegUUmSmO1eer5XZWpn9zUyRGBy3Hu5cmo/OiB+HjiMKhfbsQ9rgPRtTy0RnHWL3+rS3qnjroFC+j1ftx24BwD66NlbLcwJt5NmL0yfHocG0FBgwYgOnTp2PRokVwsBq7IAhpAhEgXgTFR0BACpe9TQ1EfAjJCKtpswL34jbOTEsPLAcaLQIe/N0ZqLz2PmfK1t5pMVg5A4sQQnc4K8Y5SaGx+1/npClmmFpQRNVbAAyq7hQAqQHFe8P8zves1fJAyZhi6NP/gG6lgdc3OeNUmDXrrTpKeNR2VrMfUQt4raZarqY3VVusREWg/MHFmHhpKpptmQx/f3+89NJL1kJBEFIbESBeBN2vypRJhejDlETEh5BCsAr3YGXMLbsbWKNEB187WPUhtl4AHlaGVJokg4uQ5ICFB1mEML3C0QNmaluoRHNqXZccIbQHodMNrKSVPjnS4aybw1GR1Wec4qNiTqBBvph/kxg4Wlk9bB/u+aYduocsxeDBg3H5svtKlRMmTMBnn32Gffv2WS2CICQXIkC8CAagV6+uLKaMiogPIQ0wdhvwQAlrJilIDsEgIsRroGFPt6V1HZwjCqkFg/ifKg+M2QqM2OTMXFYyG7BY7d+A9U7xkS9IiYXcQI1kGqGpH74LQ05OwZj7q+Hrr7/G9evXdfvJkyfh6JMbpX8bjqUT+mF4z444duwYFi9erGNJFi5cqNcTBCHpEAHiRezevRuVdt1vzWUwRHwIaYT5h50jI2keESFegYlbSc0fe0ZeMIh87gHgfyXVvvg4g/opjFi1nvPfHnKOkphRxOQit18oxpc5hmKfPYxpLbLqWJM59xXBkL8uoVBAKNrnvYLzB3dhwt3FMe6p+xDw14eYMmUKZs6cmaQB7VeuXMGMGTPwzTffYOnSpTqNMAszhocrJSYIXoAIEC+CD7aAEPWUz2iI+BDSCHP2Ac0LWjNJQXKLBBEhGZ6CmYFWhZzXZmrB0Y7KOZ1V5PlKtyiKEmaKY3plpq2ep4T7cxWd66cEjBcaWM0ZXzKsBnDq/+ydBXgTWReGP6CUAsWKFnd3d3d3WVicn8UWd3d3h2XxxXVxd3d3t+JSoJRS/ntmbpZQ0jZJI5PkvPvMJvfONAmTycz55thn4Eug6iUqlVANuaPyy5uvPseuJLtR+OI0RIsWTYkkCA0qA/zmzRtlefbsGS5cuKAkwY8fP17xqHTp0kURNHm3tUe2jf9D1OUd8PDhQ2zbtg1jxozBkCFDMHjwYAwcOBAnT56Ur8owzkW47xopC9GgQQPFJXrw4EEULlxYzjKWhE5qA5INlCMngIUHozEoGf1QRdXAsgi2Egj8W3Jqqu4GpudXy9XaA6pmdfM9MPMasKYEcP41cOuDmmBO3BLrEgrDn/KqtEaVXUCTNECNpMDvh8IjQsL0SF2qLr58+aJU1YoVKxYqVKiAv//+G1GjRlVECkFJ7/Q8fPjwiBcvHhImTIh0a1og2qdnQok9V7YJDapZuRK5cTpOMfTu3RteXpYqq8eYStu2bRWP1YMHD5AkiXFuukOHDqFIkSK4XwdIauJvL+umiKjUsitGjhwpZ5wP9oC4CJ8/f0bkyA7ewlcfNpgYjUGx7BljWlB82BL2hDg17/ztJz6IO0Js3BYiw1tcgijs6o4vUCahXClIHV2b4oNYIX4bvU6pFdD+KRKIxamuYOC9Qej3cCRGPhuFthd6YmeLrLi/dhIaXB6uNEekpeulbvjf0dZoebgVqq6rhtzT8yDaswtGiw8iPL6jPk6i/7Px6Fs1J+7evSvXMIzjwwLERbhy5QoyZswoRw4Oiw9Gg1By7ZT8cmAJbC0KWIQ4Ja+DVJ+yB/E9gJOvgGMvgLxxAS93cbglkCs1DjUWTaU6NX5CJ5g8IwJdMqnhW/ueqXOWJrrbd0xOdR+r66bE6Iqp8Py58SKGYbQKCxAXgRLcnLoCFsPYETKsEkYWxogl7+LaQ2izCHE6pl+1fmJ3aNRNAaSPARSJr+ZVdBYGuyNAvQ5/2w/MKKCOQ4IS6OsklwMr4C6sNcpZaRnzDhZVTYT+LQvhxQtx4mEYB4UFiItAcYtJDzqBB4S9H4wG6XUamGZJ7wfDWIj1D4A2NkzuDgo166Ru5vS4UgjcUt5yhQNQe48qlgx5QPShGxCUtB7PQ05YEXqfbm0C0D33EUxvnx5z5sz5r5wwwzgSLEBciYCP8gnDMJaCGqp5RFCrDVkc9oIwYaDcDrWpn73ykqj0bnVhxAd8B0bmstJvxEp0P6UmxtP+C422R4EFReTA2sjfZ3SxLwdVfI18z1tjbKs0GD16tJLryTCOAgsQxnFg7wejQbqcBEYJ44phtAR55bJ6AV3tGO5EpW3jegAVEqnd5B2FTifUxojGeDUr7ATapFfzWuxBtiTAwLJP0NC9FwY1SYcNGzbINQyjbViAuABUhzxBAgfJ+GMYB8I3AHgqjKzs1qyOyV4QxgT8vqleh6efgLG55aSdIPHx6ov9c1BM4Y+j6uMsI/I+Jl5Rw69apZUT1iaE32VicQ4aXekhIp/rhB49enCiOqN5WIC4ANQ4yeET0Nn7wWgQim3vbYufFosQxkiKbFF7Viy0VUhQCCSIDGwuLQcOQIvDQLSIwKS8ciIU/n2oljcuJPa51THy91g2+T30zzD3v6aHmzdvlmsYRluwAHEBFAFyt5EcMQxjCahCztlXjnV3l3FudjwBsscGmqSWE0ywzLimdl8feRFoegjIu0nN+TDFaxRTiBVKrKcyw1feyklrYOLNgGjh32J0xjEYVvqakheyYMECuYZhtAMLEBfg3bt3iBH4QI4cEPZ+MBpk6DmgvhEJqhaDvSBMKEy9AvTLKgdMsPx+EDj6Qg2fotyNdunF88riN51DbmAkFRIDjcVrUWPFl1/kpKUJy2/w/hrURld8+/YNe/bskZMMow1YgLgM3+UjwzCWgDqfd7Z1ZWsW40wIvP0KJPOUA8Ygfx5XO7IvLgKMyQ20Tqf2JjHHGGqeFrj6DqiaBCgaX05qjY8P0CLi/3Bp0wAsWbJETjKM/WEB4uTQnY8IEezcBjcssMHFaJDZ1x2rn0GYYC+IQ3DIB0jJ4iNE/r4J+PipwsMS0JWVqnstvgM81GqV++SFge+B+DPbYSS52w09e/bE27fWjBdjGONgAeLk3Lp1C6lTc0Aww1iSBbdMD9ewGCzKGQNMuAz05vCrEBkv9tGKYnJgIVaXAJJGAarsBo5bujF5WMU/iQ+9x2JJfdA71WSM6FwVo0aNUvJDGcZesABxchy6AhYbWowGoco3mWPZr7mbXWAviOZ57Q+kjyEHjEGoKpelSeGpFqQ4UB5oI0v4agKd+AhCzEhfMKb4QfzPawQuLW+CZs2a4cyZM3Itw9gOFiBOzrVr15D+XCE5YhgmrIy+CEw0skyn1eCEdCYI3znNL0RIoAVaaR9liQXseSp+It7Awlty0p4YEh9B5rwifUCDtGfxd4l/sHRqV7x+/VquYbTMvHnzkD17dkSPHh1ubm5Ily4dLl26JNeqUORL5syZlfWenp5o164d/P3FD0BjsABxcr5+/YqIgR/kyIFg7wejQU6/AuJHBjzd5IQ94d8IIzknbEevSHLAGKTLCetVCKOcEmpKOCYXMOeGnLQXwXg+FAysC/fdHwOKXMSQIUOUnFFGu+zevRstW7ZEhgwZMGHCBNSrVw83btxAyZIlERhIfjjg48ePKFy4MC5fvoyqVauiY8eOmDFjhiY75LMAcXIcOgGdYTRGr9PAlHxy4IqwF0RzUDf+ukKM9uH8j2A5+RK4+hYolVBOWBi6IRHDHbjxXg3J2vtMrggL5vzWQhIfIRAjwiv8L8UadO3aVbl7zmiTbt26KY9z5sxRhMjSpUtRs2ZNvHjxAvv2qXekZs+eDR8fH3Tu3Blr165FlChRlHkWIIxNIZcquekcDr6zy2iQ+77qYyL1fK4N+Lfi0rz1VzufLyumlpJlfoXEQKsjwO7ycsJKUFhmpxPA0JzAiAtyUosEI1IyxnyEHukWKsYt3T1ntMebN2+Ux1WrVimPRLZs2ZTHZ89U1fvPP/8oj4MHD1Ye8+VT75hRro/WYAHixJw+fRp589o7WJ1hnIPOwrgwpUuyzbC1CGEviN2hYAsyqgsL8TFf2JO5YqvzzK+0Ogwcq2T9sMlU0dTHr+LLsUs+jinej2C2TRjlLUZnmYq5/dvhwwcHDN12cnbu3KmEXTVp0kQZU8jc3LlzlecZM6pNqSjv19vbG3v37lXEB3XBP3bsGEqVKqWs1xIsQByU7+IMd/fuXcXVpov9CwoJkOxXisoRwzDmQmEuz/2A7F5yQmuQCLGVEGGvi90ZdUE1qC9V1/AxqQE2PAQKxQM8bBSJPCEP0PQg4K0lL6kh7h2ST34lXKAfWnvdxdixY+UMYy46rwQVLjF1ufjyKx48eKD8vY40adJg+fLlSmg9eUMo0fzRo0eoWLGikphO9iDlgPj6+qJatWq4fv26EqZFzz99+iRfRTuwANE4R44cURoHDRw4EH369MGKFStw9uxZdOnSRUlIohg/WmeIz58/I0pETipjmLDS6TjQ0xGqWVtTHNhS5DAhsvspMDynHDAG6X4K6HESmF1QTtgAKs/98gvwzfA9QesSgqgwlQzfHiDLo22KfcGYz5cv4mAQ/HUTGHIhnEkL8fSp+KEbgPI8EiRIoHg7yBuyadMmZV73fuS9ojAtajjZr18/RZiQzag1WIBoGBIQa9aswejRo5V4vhF51yPqyaZ4sCAnBqadhJYRW6FN3vv/xQXqQwci/T3DMGGDbInLb4EqSdSx5rGGSGDhoSk+fwOiaKESm0bZ8khNPL9e03beDx0HKgBP7HXpNUaEGClU6nw/idfL+v2Ub8CYRrJkyZTHm2OAj3O/m7RkSRrxv/wNfUaOHIk//vgD8eLFw8mTJ5UQq3DhVMGiT+3atZVHukHt4eGBLVu2KGMtwQJEw6xbtw61atUCFoqDi5Z3V1E5ix+q5QRi6ly8l8chkfuDXyoc3L9/X4kDZBgmbAw4CzRKJQeOgiUFA4sPTVFrL5A0qhwwBrn0BqiYSA5sDDU7pByQgLB4QTSSZ9XS8yrCr+yuGL0BAQFylrEXR48eVSJh6Kb0w4cPkTu3mpR4+/ZtpeWCTojEjRtXeSSoF0jMmDH/CwfTEixANAB5KyinQ5/Hjx8rzWUK3gylieD3b+id7V8E7KqOvlXDYUhtD/RvlFo5YbSJ2UduxDCMuex4DLRLLweOBAmHsIoHFh+aosQ2oJQ3sLyYnGAM0iAlsOmRHNgY0h3X3wNtj6ljmxOSh8OMMK1anvdR99ZUJYSHwr8Z+0E3pcmrQono+hQsWBAbN25EwoQJFW8HLTooR/j9+/eKx0RrsACxI+fOnVPqOlMDoA4dOihhVuQuo/GsWbPQP9U4uWXo1BJCeHgtYECVLxha5jbmF18Aj/B+ci3DMOYw9SpQzk53Ui2GuSKCxYem8BeWLeUXtHVEMWxjkkQFMsQE0q+TEzak5ymgfzbgU4Aa+28XLJgPQqQKfIrJAYtwctEYLFq0SM4ytobC4Si6JXny5KhRowbu3buHJUuW4Pnz50rpZEpOz5kzp+Id2b9/v/I3f/31l5KAXry49soXhvse9Na7FaB+FF5eIZfqaNCggZLdf/DgQaWLo7NA6pOaxJD6pJJphw8fVv6N5PWgsml1Av+EW8BLuTWjwIYPoxHybQKOVnaSOzWmXH/4N6g5qu8B/pcWqJhYTjChQl6Ist5i36mh+DYhrzhnnBDnDBIgxbYCJ6vIFaZgKVtRv9yusaIkpN++exRMdSuPgs37IFeuXHLSNWjbti1mzpypVKZKksS4hMBDhw6hSJEiuD8eSGpiqeysAyKi0m9dlWgWHenSpVPEh5+fHw4cOCBnxfUpfHi8evVKCbWicKzUqVMr82R3kjiJFi0a7ty5gzhxtNUsyCbX1ePHj8tnrgFpumnTpqFv374YNWqUkkhOno0RI0YocZQ9Eg7G0NTD0MD/NxYfDKNRVt0DcoiLhtO4iY0RFbQNiw/N8fdNIFIEFh+mki0WcPq1HNiAMReF2EmqPm92GOjrbN3p/T+hvf8m/D24oybLujo7vXv3Rv/+/RXvBjUcJG9Hnjx5sHr1akV8EKlSpVJC5QoVKgR3d3dUqFABFy9e1Jz4IEy6tp4/f17pLaFbdu3aJdf8zJUrV3DmzBnF2Pb398eJEyfkGueHEn2oBX7RokUxPPMM9EnUF22jtsOQVEMxINlAlHpUGu4ROJmLYbTOhMvAJGfr4xmSwGDhoRlW3AVaCgN2/i2g20lg8W1gaRG5kjGaQ8+BSjYUbZR30keKjjvvbet5MYjO62HBkKxwAf4YGO04WlcujFu3xAHK2IymTZv+FyFEUUNkh5N9TeFY+lBPEPK+UCgWVb/SVePSGiYJECrrRcZ1mzZt0LJlS8ybN0+uUaGaxaS2li1bhh07dqB8+fIYNmwYJk+eLLdwbkh0TZw4UfF0ZD2bHfB/K9cwDONIHPABknvavoSnzQgqNlh8aAbquL9MCJDmaYBHH9WKV3vLA25O44qzHbeECMj/oyCQ1dGPZyePlT3agfyChfNBiHjuAZiX7AK2jGijJKfTnXnqRUGVmBjGWIw+pVFjE4plo3Kv1ACPXDwkNPSh8mBTpkzB0KFD0atXLyVjn56nTZtWbuGckKeHQq5IcVLIVZRVVCPR6qk1DMNYCSq9O/XXEuzOhU50sPjQBGSsVtoFRI8IrC8JFIynJjP/mVFdz5gGiTgKobQlaaIBh3zU5yR81t5Xn5uE9nKFDeKOb/jz+y5MeDMRI/wWIvbj4xgwYAAWL14st2CYkDFagFC2PSW2xIoVS0loMcS7d++UVvE6aDvyglCCjLNBgoxqMVP1KhJeZcqUwZ9xByLcIr5NxTCOzJW3gKcbEOdHJUPnhcWHJnjpB+T7F2ghLp+Dc8hJJkxMugyMUdsk2IzW6YDZN9TnFRIB+w03snY6wr19igLHhmHkhzlKJaY9e/bINQwTPEZby5RBT9n3IUGxaB8/fpQjlRYtWuD69ety5DyMGzcOv/32G6ZOnYoxY8Yg3bH0HHLFME5Al5PAZGf3fjCa4chzoPQOYGERoKY2Q7UdEmoIeFTsW1uSLy5w31d9XiAecPmd+txhCOsNiY+v4bGoFQb/2VxOMEzwmOQBoTKylARDCS/lypVTyn7pU6xYMdSsWfMnEVK1alV06tRJjpwDKiv85MkTJNmT9EeXcoZhHB6fz2q/hVSGnbwMY1Goz0yPU8ChikBGtYgNYyGWFQO6i31r6zyM8MIcoHPI+MtAiQRy0smhcLcyQkQX2gIcePgJBVLFx7Fj9urEyDgKRgsQSrBeuHChkuNAuR3p06dXKj3pt+efNGkS3r59q2Tpjx8/XhEiVAYsb17nKSVDfTyoUeCEvNyMh2GcDeobMDKnHDCMFWl8EDj9ShUfFPLHWJYoYp82Ty0E3kk5YSOoDG87cR45/gL4LaWcdFJaHwUKbBbH8UshQooK+0gcy1Q5cFTcszg5prlStIjygWmhRPWghYsY18ZoAULVDSjpPEECVdJTZSs3NzcsWLBAGROUH3L06FHF47FixQpFoFCp3vz588stfkDN+erWrfvfQoa9lqHuk5Tr8ejRI0zKOQ3R3P3lGoZhnAG/b8BzisW3YdUcxvV4Ky4dBbeoSeYLtNhzl5Kg9RcHhhL4SeTZkk7iPS+8BobkAJpZvgCVJiAPT2FxDFOflaOVgHF5guTMffuKDjGuYuLbSRjlM1pZRj4bhRQ31yvN/BiGMFqAUNOTuHF/vjJTWd7Nm4X8lVCfEEo4b9KkiVIRqlq1akoOiKFm6/RaK1eu/G+hpilag7qYb9u2TVHu//77L/qkmox6fvWB78JSYayHg1/0GMek0wmgI1ccYqzIyZfi9LYNmJ4P+COdnNQ6QQWJoUXD2KMeZQlv4Mo7wCuSECNv5KTWMTL/g8RHnn+BwdmBtunlpJGU9NmEN2uGKxEyFC1D3Lx5U0laX7VqlWI36ofwU4QNtXSgm78UfUPNnemm9+XLl7nkrxNgtAAxRNasWZXGezr0Y/4o9IpKshUsWFDpBeJoXLp0CV27dkWkSJEwIsN4tI/WAZ5u3PnTZmj8osY4FxQnfv41UJuTgBkrMeOa2uPjQHnbl4c1GnPPu/piRLdohAgyJ8OWxHIHfIV9XDs5sPyunDQWjVemo+piNcR5slRCOWEifZI8Rr3j3TC/fGwMKRZfiZpxn10fWVY0wOdxlTG5egblpu+gQYMU0UFCY/jTkeh1vTeGPxmBwlta4cqwmhg7diwGDx6Mbt26KcWA3rxxFKXH6DBagFA3RWoBrw8lpZOXQAcdLEGhg+j9+/dy5DhQiNmECRNQ4kFJhPvOStsuaOxCxjgvoy6Ii2pSOWAYC1NXGJU9T6uGMHlAsm8ELjm7vaSRc3dUN7W4hC2hJoSfvwE1xTmFvF4mY2sRYsL7rbkPDMguB2aSOKoQ4xkCMSDlczTe2wSFo7xA+mjfUCbWO/RJ/FAJ1xp0fzD63e6PSqsrQ7/MT+qoAajjcQN9bvbFwHuDMO7NZNR8MF+x19asWSO3YhwBowUIqc2dO3fKkcqFCxeQMOEPGUz5EUHDrSJHjozYsbV6u8cwL1++RLZs2binh1ZgIcJYmY0PgB5Z5IBhLMR7fyDRSmD3U2HjlQdOVAbOVAW2lxEG2Emg3A5gvTDoyEjNuA4oIcRJ/f3yj50BDZy7SfTFiiQHNoKaST4XoocS4T+Ymy5qKxFiwvvQsUreO01ZRoEBSPTyLIY+Ho5X+5b+Yqcy2sXo46h48eJK4z0dJDRWr16NypXFGVWP7du3y2cqDx48QMSI4tfoQFDJ4aRJ+Xao5mARwlgBKiGZlxPPGQtDyc8x/gEyxQReNABy6d2Hix8Z2FlW7Tdz4Dkw8QowpyCwV4gU6l/R76zc0Fmw47mbBIitq4xRDsjlt8CNd0DUsJg/1hYhJr7+6EvAhDxyoDWETfq/Txuxc+4o+PtzkSBHwGgBQonlQ4cOxcOHD5Vx69atFRFCfUH0GTlyJK5cEWdTAT3269fP4fqAUC6LM5UOdio0cEeNcS6miNOVrTsmM84NdTan8qRpogNLigZ/oU0fQzXo/hHbFI6vzv2eCjjkI8TIM+CubGpnE6x9XrXDuXvbY7W6na1J4amG2JXcDvwd1vo61hIhJr7ujidqfyTy6miWwG9ontxPaRnBaB+jBQh1QZ8+fbqSWF66dGk8fvwYR44cUdru60iWLBmWL1+ubEeldadNm4alS5fCy8tLbuEYUGK9rtwwo1FYiDAWYLe8qHr8OI0xTJihkqT+jYHZBYGGB1Qxkn8TUHGnME5Xq+IiOMhTQmKE8pL+OKIasftD2N7hsNF5m8La+p8RdnZ5OWFjlhYDYrqLz2GJMsAkFqztDQmFQeeAab92VNAc6V8cwb29K3/qUcdoE5NC+dKlS4f58+crvT2o/G6MGDHkGpUePXrA29tbESBUWnfGjBlIlCiRXOsYfPnyBe/evePu5o4CCxEmDAw+D0xxgIsq45hQJ2wKtaJeCccqA1vKAKerAt1CaY43LAewXfwdLSuFIfvXTbXLtI2LOVkPK5+3r4lLeCsh3vZWANxNsnIsR4G4qmf1yHM5YQl0QiSsYsTEv19xF0gTTRVUjkDtxAGKDcpoG4v+NLXYy8NUqOxuuHAsPhwOFiGMiVx5q15QvRzkoso4B3S8FYkP5NhoXMI5eVMWFwHaZwAaWitB3V7nTysIkYcfgXrCwN4lxJu9O8wn9wSeWasCl7lCxMS/efoJGHkRmOdA5l2OlwdwYd0cOWK0ikUFSJYszlFGJk6cOPIZ41BY4WLGOC90F3q8VhMqGadmUl7gbFUgayy1EpYxNEgBPHbWVlQWOm/7BgBVdgMbSwXpzG0nUkdXq2FZFVOEiInig0JUS4vjc5X4ftzs5Ekyi++BKJw+kdJjhNEuFj2kqAu6o/PixQtEjy7OGozjwkKECYXX/oBfoJokzDD2gjpJfzQhVN2pc5UscN6mpPOS3kAyTzlhZyj865utWrGHJkRMFB8EVb06WNExz5Nlin3Bvn1m/KMZm+H4isHC/PXXX6j9vYscMQ4NCxEmGNodBfpy3w/GThzwAQpvAfJtAgaa0NQtUBizTpMHEhxhOGdTw8EkUeVAI9hKf/xHaELEBGh/OlyIqrzuR3p3Gu+uLFfnGE3CAkSPbdu2KY0VE3vZ/JTBWBMWIoweAcKCe/ARKPWjhyrD2JQh54ClRYHrNYEyJhyHdCeamsFZFC2eG838TC/8tJcobbeMUn0hYoYgoSaaDuVxC3qd972H8B6OVYHV1WABItmzZw9u3LiBJvi5rwnjRAQ9QTEuyQBh/DVLIwcMYwdI/E67JgcmMDyXeX/nkJhxrqa79e801oPO7rczzfSGtDgMjHKE/kghXNe9ogTi/fv3csRoDRYggjdv3mDHjh34M0ZHOcM4NSxEXJpdT4CWLEAYO9I7C7DjsZrkawpkYFMYlstg4nk6YVQrVp0yk4RR1KaEjgT1nXn/VS0jrWlCOT6Ke1/jPBANwwJEMGvWLHRJNFqOGJdBJ0RYjLgM1E+BklQZxt7kiG1ePoe/0yeBmE/WmMCNd3KgEXJ6ARsfyoEDQA0cO58A1pSUE1rEyOt2zgTPsW8V23ZaxeUFCHU9p27u8bgajmvDQsQlmC8ECDV5Yxh7c/O9afkfOiJbMi7fEc55JnzGtDGAV1/kQCNcfANk/Llns6b53xHgQEXzeqhQz5CWh9Wmmf/ckZOWxMTrdPhwQIyobggMZNWuRVxegOzcuRPVvveWI8blMfEExzgOFO6SwtPB6tkzTsnxF0DsSHJgIhaNwHLC6BS/b8C513KgAXpnBRZbwxi3EId8gHRrgWwbxKVvG1A4nvHi45g4juvtB3JuVKu6tRTipWYytXTv+MtyI3PRXYv1FzNI7x2I69evyxGjJVz+UhwrViy89neg2xOMbQjjSY/RHkPOA1PyywHD2AG6K1xgM9DpBDC7gJw0Eari5lKYKJLWlwTqir/RSihWemFeUDlbLfIpAGh3DDhdFdhfAVgprndTQzlHvvRTvRwkOCZdAYZmB86Ivz8kRMfm0kDFxOq+//BV/kFo6F9r9RcLkSq2P27fvi1HjJZweQFStmxZrDvnaIWuGZti4RMiY3voghg9ogPWtGecCrorfLSSunhHkZMmQo0LN1gyp8DJvCC0X8kYrrtfzfnSAlHc1LK2WqPpIWBcHtXjQeWL4xnRPb7CTrFvU6j7eHkxNexNHwotrCeOqSNi/U/oiwv9xcqkiv4M2xb0wrdv3+QMoxVcXoC4u7sjZ56COPdATjBMcNjwpMlYFrrjPF5caBnGnlDYFXXhDwtbywCTr8iBpdCqCDHzc5EhTQYyhbrV2CMn7UjeuMDmx3KgEa69E8fiF9PzkL5+B8oG8zf3fYE6J4Edg4A45cWEBq6Zsb4/QL0qhfHPP//IGUYrcDS0oHqnf/DvlZhyxDBGoIETK2Mcz/0Av8Bf79QxjC2hO8P3hIFmTnKvPtRFPTv3VwsV2s9zC6pGtr0hg93UksvWZt5NoHU608LD2h/TO/b0r4FyqXYC+LczEN+Mc+2g9UKoDQYqjgcy9ZWTFqJI8te4ds1VGug4DixABB4eHghM30mOGMZEdCdgRpO0OcqVrxj7QoZbqyNAaWGIuofxqrvoFtA5oxxYEq15QSz0eagSkr0pGh+4I8SnXdATCPrLXvF5Nn0Fkq4BmopjytA2umXWdyC3+D7S5gQW9JPzQRj2L1A7D5DEDHFcdzrgHwCcGAhs6QoEiOcW5cEGRPM9wU0JNQYLEMnXr8ZmTDFMMOiftBlNQOEudIevYDw5wTA2pslBILq7sKfLAzMsUASBGsQliSoHlkaroVhmQvn6ETQgQAibN5AM5Vo0oQGw9QKwsh2QKq4QSSOAuy/kSskxIUzIK3HjmRAHA4A/y8oVBjh4XawvIwcm4iN0wYjaciBoJT537kFAqTHqUmAosOIEsESIeBI6jWaLf9oo1VtSWqyvPFG891Lg/iv5AkEJ9EeZPIm4KaHGYAEiuHnzJuLFYwuFsSC6k38IFwDG+tCd54HZ5YBhbAxVvaKY+RE55UQYefhRLabg9FjITuxzGigSXw7sDAkhmyWiG3HdefcZKJkBqJYD6F9NiOMmwB8LgWIjgbJjhQiYrxr1+3qrYiV8CNainxDFPlTow4gkdkM8eQu8/SQHgm4VgFNCgOzuoS4bOqpi6KYPEMcT6FFRfK5eqrdkl1i/oBWQNQlQfwbQfB6w+RyQf4j676gn5ujfNWbmas4D0RguK0DOnDmjdECfMGECpk6dijbRxJHMMNaAxYhd2P8MeCQMNnOavTGMJZgvjKYemeXAAgwWhlWLtHJgLcj4t+eNYgu+N3X1bpdeDuxM41TAqEtyYE2MvM5M3w1M/E0OBJkTAdu7ifOmEByrO6ji5FBfIEoolQNniNfJLLYbVVdOmMG85qpQCA5qFE2fdXANISZKqGJDHxIlLYsCR/sDdfOK1zsILGsDbOosPlcdoEE+oGOpL8gQU2OJOGawZs0alChRAilSpECUKFGQJ08e3LljuNGMn58fPD09sX37djmjLVxOgHz8+BEDBgzAxYsXUbp0abRs2RJTck1FxPCWDjpkGAOwELEJ48SFvv9ZcQEqJScYxg4kF4bRpbdyYAFuvAeqBTG+rIatRYgVhM/Hr8I4NfOuvKVpkho48EwOrIGJ15YPfoB3MLV3yJPRID/gbkTBhPVnxDE+HCifRU6YCHk+Wv4N7L0KWKJhOX2OtUJApYirfn56LCZEaMFUAQgfIYwVIOzMoUOHULt2bUSKFAl//PEHihQpglOnTqFw4cL4/v3XGL/OnTsrNu/du3fljLZwKQFCX17//v3Rrl07NAn/P6Q+nAbR13FpHMYO6C4WLEYsDlUJ2vZYPFZQY+8ZxtZQ35lKu4BTL4HqSeWkBbB5QrUVRIFBQniPnU+AQeeAJXfULufGslcY+xE0ZuFkiSUM5J3A2eByFczFxOvIv2J/pksgB2EknDgmm8wF+q0BuiwT596LcoWRbLkg9klWYI0QDSGFeVkC/6+O3cWzR48eyuO6devQs2dPxbNRqVIlPH36FAcPHlTW6Xj27BkWLFggvp9wiB49upzVFi4hQEgZjh8/Hrdu3cKE7JMRf5v45QVqsCsQ45qwELEoC24CfbPJAcPYCMrPaHtM7RDd9aTad+Zs1bCX3dXhGwB4RJADW2NNERLktUm8ld6u9u4pvk3ttk1N8s4Ioz3PJmE8G2jC+PgTsPi22tmbRArl3nQRf7+7nNxAI8wsAEzJC4y5BBTZCuTcqH7WMGHGtSNnMuCqhaKRKGyLQqOSxwUqCCExaB0wX9rCVNmqzUKgzFjxuxguRPkEoMOSn/M98qUEzj8AqoSWq5e8sHxiPuHx1aEbEupCrZYuXao8Ejlzqglmjx49Uh510M32qFGtVa3CMji9APn06RO6du2KUqVKoWm4ZkKNOLYCZpwYnRBhMRImqE796ZdywDBWhhq6FdislnuunFhtgPdvaSC9hZ3rx58DKTzlwB5Y2hti4PUox6XZYaBzJlV0LC0KbBb7slNGYIIQdKerAH/fVCuLbRH2VuVdQCEh+FofEWLvNVBKCJequ4EdwrheW9KOgi0EqB/RsmLAQUq0FgJ11EUgwFyzxMxrRdxowjay4D3Y9N5qDkYZ8b0Nrw3M3qtWpio5GiiYGtjZXc0nWdYWyJRIfOxRP8KtUsUDnonfULCQ8NCJjzCKkCLJXv/iKXAkduzYgXLlyqFJkybKmG6uL1u2THmeOrXY0ZLz589j/vz5qFFDKEMN49QCJFAc4eSyIldV9vPcCIBxIFiImE1jcR7eqrGuw4xzQnfnmx0C1gtjd5MwlCsKAWItIrsBH7WQqmgJEWLgNSh08ugL4LAQcJXEfhyUHUgURa6UUA+VdWJfZ48N7HoKVE+mbk/7ngTK0UrCSCsLLBB2ql3FmpGQARZFiCTybplEGK4P18R+yz8UGFJTTliYUkIslhZCZHJDVXT8XkiuEFBuCSWRU0UwnQAib4iXoRv1+sJDnzCIkOLe17FvhfjH24hXr9RYuznieDd1ufjgqxJapU/WrFmxdetWRIwYEZ8/f0aBAgWUyB7KAcmbN6/cCujSpYuyLkcObdu9Ti1ATpw4gQoVKiB+fI3U4WMYU9FdaFiMGA3dOaU7ihQSwzDWovFB1ftBRm/8yHLSiuSNA9z5IAf2RhhIZguRYP6u+0lgeTE5CAVqxEiCo2UaOeGgnHsNRI2onrOMJozXgoazgH/+UMvvWothtVTPRnBEFKLLU4iR28+BQsN/7gESrPDQx0wR4hbhO759s52Kf/PmjfI4chPQfolpC2GouhXldKxatQpx4sTB8ePHUaVKFezdu1euBTZs2KCMJ06cqGyrZZxagBw5ckRRhgzjFLAQMZq/xc+ekoCpGhbDWIPrQnzMKiAHNmDTQyCHGV2mrYopIiQE0UIhVfVTmmiIOziUr0IidoWRokvBAud/8jwksHPtHUo2zzUQ+FMY2vOaASUyiEljhIc+ZoqQLPHfK1VQbYEuLOru8jzw31XYpCVLqhgoVEjPfSSZMWMG6tWrBw8PD2zbtg0bN26Em5uaaEYNtbt3747ff/8duXPnVua0jFMLEGq7HyOG+KVt0v4XwTBGw0IkVFJFAy5UA86/UcvxMoylSRoVuPleDqzMSz+gnziO+2mxuEIIwuI/QlhPv08KLyOvhivR6zTQI4uRZYIteM6nfh3U9dyeHOkHnB4MbO4C5C9tovDQx4y/K53sPnbOaydHjgX1r6MqriQyKLyL8kEIHx8fJbl++vTpSmNtyhUhATJq1CglT6Rfv37Ily8fLly4oGyvFZxWgFy/fl2pj6zgb8FC7AyjFViIhMriImrvhFnX5QTDWIhSCYG19+XAilBVKKoGtbqEbUK9zCY4kRHM/JHnasWwK+LybEtPklY4/QpolFIObAiFXlH4k90x1eMRHCa+hlfEN3ihlVBGE6EmhJRS0LdvXzmjQpWwNm3ahC9fvqBDhw5Kkjr1uUufXu3CmTlzZmXs7e2tjLWC0wqQdOnSKQoxYcKE6DDnsUUrPjCMpmAhEiIU4jCHBQhjYdLFAO76yoEVoBCd3P8C3U+p4sPSVbWsQlCxYUB8UHfybBuAkRfUUsVrxL/N1bgtDGB7hpu9Eu9vtE2kEwrBLeZg7t9ZiIJZEyt94RyNFStWKN6OmDFjKk20fX19lV4gT548USpfUcGlKVOmKJ4PWqpXr67kgdSvXx/Dhw9H3Lhx5StpA6cOwTp69Kiy44um+YqyY9WycFQBgmGcEhYiwZIwCvCWb0IwFoSqF5nSGM9Urr5Tq14tFQLaIcSHDp3oMCA+qIdH26PA3gpqqeJ82rKHbMa0q8D/0smBHZjTDMg7GKgzPYQSwMYKDN12hpagBDcfVkx8zeTeUfDuXUi1f7VL/vz5kSVLFsybNw/RokVD+fLlFZHRunVruYXKyZMnsX79eiUEa/ny5Th7VnuxyE4tQIg0adIgd7JvSjm4cfWB7suBIiOAvw7IDRjG2WAh8gtU5tLsWvsMY4Cld4ASFuombYhcsYHZBYGiW4BM69XGdfNvyZVax4D4mH4NmHhFrRrm5ULJ5oYo6Q1MsGOBjGLpgTNCgEQR38MmQ3apmSJh1sanKN7pIvL9cR6TVj/5ITh0i0b4/PqBfOZYdOzYEUOGDFG8HdOmTUPKlCmVRHfq+RG02iuV56XmhNSM8O7du7h3755cox2cToAEBAQoZcgmT56MoUOHYsdfbeERUV1HzXL+7ax27rzzHCgwFKg/Qy0FxzBOBwuR/+ieWfz+1wGv2QvCWICnn4ATL4AmP3p/WYWiwqY4UxU4WFFtXDfvhlzhIPh8Bs6+UhsG7nkqlnKAm9Pf9gydKkmAqG7qcRQSdNNkjNjmt1lAjSnAsH+FDXPu507i5uIu3j+2J+D7RU4QZgqF3WfeKaLj9hM/7BqfBcdnZcOTl/7I3+Y8jl3WXsKFXwDg6ekAjWKCQPkdZcqUUZ5TMvrt27eVpHNdY0J9GjRogMuXLythWlT1S4tNCZ3uVPDx40ccOHAATZs2Rf+kA7DuT8A7plwpIdVPdaeP9gc6lVVLwVEt6qniJMkwToeLCxG6iPc7A0zOB5TcBvizJ4QJA+RNK79TDY2yFeQxoEZ93+XYEaDO8LX3qc0aB2Z3zVyPoNCpp85eoIQ4D114A9Tfr3ZvLykWeqT5emKu0wn1Od00oZ4ZvSoBw2sBCWMIESf2Z8UJQPN5P7qJm8uB60CjguJJGDwUtx/7odPU29g9MQvG/pECbrL7/Jg/kmPL6EwYuOABhi56qE5aE/n5yY7LN1jso/FqJ3aq+FVi1M/h968+RlDyKBj74nQChLpD0oEVY71xB1f+1GopuP29gdcff3hFnnLhLMbZcFER8tdNoFpSoGFKYEROoK6B8BCGMRaq3DSzgFrq2ZZsfAD8nkoONAx5PagHTyRhiJLXZmERIE8cudLF2fYI+CZU5N7ywKO6wu4Q+2d3OdUzRI803y69OMbiq00ZbwnR0VnMZ00CZEwkREdRYOJvahnbEmK73MLQPmZmWB55U+rnE0/MFB6E7+dA1Bt8DRtHZIRn5F/NSa/obtg+NhO2HHstZ6zHw+dfkH2AOP6oOWh/YEtXsV97CpHVB1jQCqggBMkFqYNeffiOePFC6JTI2ASnEiBXrlxBiRIllOoApkJu4YHV1AO3fWmg8VxVNe+/JjdgGGfABb0hXwN/hH1UTAxEcQNWaS8clnEA9j4DMsQACtrBdhkmxPPQ8+rdcq148XY8Ue/iF9gsTivbgLI7gGaHVCN6Ul65EfMfiaOGXriAwu5qJ5Mll0M4V/9eCNjXWxUSxYWtQqFZxuIfAKy9EBXd2pgnPo5f/YBGw66jVOeLGNsmBVJ4/1rX9+W7AMze+Aylu17CW18rVmsQ3H3qh0q9LmPD2NxKF3ZqdKhPsthq3xGy68ZsEQLu0lN4eWmtq6fr4VQChBoPUj1kpflgGCicFtjZHVjRFpi1F8g/BBi31YSydQyjdVxIiLRIA2x/LAeCBeKaO8Y2jXAZJyNmRLU8rj3wiCCMxhJCRCcSy045aScorJFEx4q7QJ+samL5vvJCkJQFtpRRhT7zK1ljAa++AM/95EQYiS7s/k2dgZXCVumyDHj8Rq4IgcdR8yL70CgY0Sq5nDGC9OKkSYug9bhb6D/vPlpUSqDkepTI8au9te3EGxRufx4v3n3FP/3T4eoioZ6tyJjljzCqdQokix98gxMvIf7ODFLD1t77fkGkSJHkGsZeOJUAofJkkyZNQq9evfDOXxxtYSRedGBZG+BQP3VcfTJQbCRQZqx618GYHzvDaBoXECJ/HhcXTb2Sl+7irFctmfgNa6spLOMA5IitFjKwVQf0oFDZ2m6ZgbzicZAJd7wtyXvx7yfxQcJjXiHVqGaMhzrof/gqBxaCbJUZjYFaU+WEAcjwbvxPPFTtewUPfPyQMI4Rpcj0hMfDx++Rv8sdZC6QBTvGZTYoPHQs2vEcs7umRr/fkyAeqXYrQmFgO0+9Rfk8oR+I5BnpVRkolD0ZHj/WuyvF2AWnEiAENVqhMmU9dmVDYOSEcjZsUPhGtwrAju5qrsiGjkD8aEC7xaogoVCtzv8AZ23QFZdhrIKTihDqNnzH99eOw/2E8bT1kRwwjAn8UxSosce6TQhDg3KZyKtnqTvpplB+FzCroFrJiTEdYfsjmTH3R008J5fJBLQpBSUPgvJYKcxKh3/igsgyJArK5I6J03Oy4+bS3Ggy8sZPSew07jFLLzZVCg/iqY8vytRbjmWzq6FDi1w/CRNDdK2bCBNWWdfA14WBle12ETM6pfoRdhVKTsv1Z8Cl28+RKFEiOcPYC6cTIAQloXfoPxsDLzZH5x158SHQsrdoqIpWK3FyWP+nKkh29wBKZgQmbFcFCcVjNv1LzF+Rf8AwjoCTeUMoPr3xQbWLtCHCh5NPGMYEkgjjcXtZVYTYM5SPvA/VxWewJY8/AbHE9Y96lDDm0Tg10Eicl6xBE3FMnBuiJpdT9ScFYZBX7XMVk9qnxO9l1eQl79ju6F4vMbK1OIOif15AgbbnkSRuJBy+9B5vqcybFBdnL/pg9NRjivj4d3EdpEgSxOsRjBDJldZTSQq3BmkanlY+88wNz9CkfHwcmZ4NZY3wfuhYfBiY3a+KHDH2JNx3apOoAahmMXVrPHjwIAoXDlnBmgJ1Q7+7oy9+S75XztgGqkyxQBzoV4URFE4YOgljAg3zA5Wyyw0YRus4eLWozOvVHgoUcmWI7qeAHF7Ab0G8IwxjDJRMnGOjOMfbsbw+Nffb8RjYUEpOWJkuJ4HCwoatmUxOMGbRTezH6+/UbvDBEsabQYWHA6vaATfDZcH4lY+xYXhGuSZ4ag24imJlc+DClRe4fO0FkiaOgdJFk6FquTSIH9cIt821Q8oDJZ//s/sF9k/OooyNYf+5d2gx9iZSJ4qMz18CEdFNvUMUN0ZE+LzxR6C0VMliNep176mfJShUvrjLn22QufYMOWMcbdu2xcyZM/HgwQMkSWKc++/QoUMoUqQI7q/Ig6TxTcs5ydriIirVaYORI0fKGefDKT0gOlq1aoVhw4ahYLT9csZ2UHnfWU1UD8m+XkCPisD2y6p3hLwkdaYD/xwTFzELx4IyjMVwcG9IdPfgxQfRMzOwwFE6SzOag5LCE1ClIjtC1abyC0HQXlxLgoOS5pfdFUbhdTkRBk69ZPFhCcblAT6I74WcDQaxwLl3aE2g3JQo+HPKHSzsnVbOhsyYsXUU8VGzUloc3dIYK+ZUQ6tG2Y0TH0T6wtjy2BvL9xgvPvz8A5VQsDtP/ZA5RRRsG5NJ+dtd4zNjy+iM6PlbYqWfyL5JWZTFFFFjiOm/i9/CmlNyxNgTpxYgpFLnzp2L5PGsmwRlDNmTAlMaqmKERMlwcXK4+BCoNFF1lZYbB4zeDLy0Y1wxw/yCA4dlJfAAjjyXAwPEEes/W7c6JOPEUCUo8m7bm97CHrsvrhtbZE6T0j37IvD7QXENXAVU2wMcFb+Df8X1ptru0MvAhgRHLVoOai75xjpRSgolKhTGhb9z4ty8HIjp6SZng0GGUqVKFhN/TaiAiqXMazjz9r0fardch8GDKhsMzQrK2gMvka35WZTrfgmLtj/Hkr5CUevh7hYe2VNHhUdId5KCI5hckMhiv8eJaaSgYqyKUwuQevXqYerUqRh0rAS+RrJMQrqlSOsNjKyj5o9Qo5xV7YEYUYDfZqoektJjxEVki9ockXFuWv6tNsA0dqkxBXhu6yo8DihE5hQEBoZSKYgapP1zRw4YxgS2PtZOBag1JYG+Z4CTL4HsG4H3AUCrtMBDcY3ZWRaYkg/YVFqIcnGNmXBZ/hFjV14I8ZFIC3awEUIBXsaV0Y3u6YHVf9XA5LmnUKbucrxOkDvY17/v44fec+7j6qJc2Dk+M/ZOymKwmaHFcfPE168ceqIFnFqApEuXTomfq9duAv56I2vpahSq5/1HiR+VtijBPWokoIEUJJUnAvMP/lzZgnF8NgsD+ZWv2gDT2KVreaD2NKDNQvkitsSBhAh5OEK72zskBxtkjHmsua+dcCS6QfxXIaDRAXFOEUJjmDiuqaFdUMolBJ58kgMTIc8KdTdnwg4Vn6L9aTUDLAzdzX9BJz6MECFUiYq8J2vm1UCShNGxaqPs5Cw9LPpLrFxFEVUIjqBNA63NGf/SiPCeKwRpAacWIDoyZMiA+/fv4xv96h0ET2E8tSsFbO+mCpK5zYB7L9VQrSIj1DJ7Oy7JjRmHZcxWYPH/5MBIqFEmec3iRAM6LZWTtkYnRDQuSEI7wVFkQsNUaq8QhjGFW+8NG/n2gipTXa8JJPOUEwagsr1Kh20z2PUUSBtdDpgw0eZoCMUvLHE+DSYB2yAycTxYXp/5sZjA73Uy48yFZ3L0K6fPi3UeIRysVmLFwdfos1gczIzdcQkBQpQsWRJHHieQI8fDOyYwuAawtxdwUBiffaoA606rITmU0O5rh3rwjPn0Wqnm/pDni8SmOfSuLI4HeYPJ7mhQkPjTHUb9oPWgn1EunTMCZ14BPp/FmGGMgMrRRrd/aqHJHHthfpfyeTeA/+k19GTMg3Jz6LTUIYM61gShiRAzKFEoKfYfewB/OhEH4e9lF9B/9AEc+fd3OWMjEpRApJjJuQu6RnAZAVK8eHHs+95WjhyfrEmAmU3UkBwK3aKckT8Wqm5dRttQ5bMVJ1Qvxr+d5aQZUD+atEJTU11zzRHU0LcVeu85KwAoX0RvLjjEuol/AK2oSlBo2zKMYMh5oL2WDEgjuecbQg8P3bFv4PgnG/LBR+56Hlbq7wcyxxTnpgJywsmZMLgU8lZYgL2HH2D3wXvIVXY+cpaZj007b+HQxkbw8HBTQ7KsgQEv0I1PqZAuV1k5YuyNywgQd3d3fPnyRUlAcjZKZQSODQBKiAtiwaFA71X4qcMpow3+PiC+KyEUy49XhYMlWNFGFTOtF2i8pLO+cWPNRY81p4GORl5r8qQE3ut7EQ29Ni0MI7j0xnxPgj35op8TFdKxHWTc4TjQLbMcMGbR6giQIQbQM2xVZI3HlDAswgpeEMoHOfRvI4yYfARjph/H/vUNcWZnM6z9u6bcQmItERKEXWfeolQpGzXNYULFZQQI8fTpU5yPKiy2aM7ZeaxeXuDEQCCxF5B3CDBph1zB2B1KNl8sLkAzf1dLMVNujyWgBL5NnYEiaVUvWO5B4jrC4a345A8l58vDyDCZh6+B+MbEtwc12sxZGIeGSt5SN3CHQxx7brGAgKLq81CRx+vTT8BFIbjqJFenGdOg8sjp1gLvvwIDQ2tEbO/zgxVEiGcUd+xcWR/bl9dTngeLDUTIQ593SJDAcUPxnQ2XEiDUE2TPXW/8/bavsDaKyVnng5LXTwlD9NlbIN9gYDcXfLArFBbXV1yASHRQ+WVr0KggcEgc1tvEe/xvvpx0YUjsVcwqB0YQyQ34YqsKc9KwC3VhNAf10ii1HRhmXFVSu7I6KlBU/A5KHhe/hdNiGS+E+RchKMR1wRQK7gEm5JEDxmhIqBbfppb5PlkZWOEoJocVRIgWeBY+CxJ6cl8DLeFSAiR8+PDo3LkzYsWKhS2BPYBUNk6AsjGj6grx0ROYtVdchEYDN/jOuF2gu/FvxHnvrZnlL00hjqfqFXH1cs3/ngVamnDBjxfdNt+PSRgSJfoLY3OGnAMuVQeye8kJrSGPjdPJgRGb1BsSe8Q1YEtXdTk9GEhi4mf3EkImfx05YIzixjsh+HYB8wsDS4oC0e3lMTM1DEuHvUSIpbwgBv7dKy4kQN2ea+WI0QIuJUB0VK9eHQcOHAAKLwKipZazzglVWFrVTpwIWwJtF4t/+xTutm5rqNIVeT/KjJUTVqZsJuCv/XLgovh+UUWFU8NixKbMvQEUig94aK0XhoHjoMsyIT6E4Agp4sUYSJRH1P17+Tgzirvi+lpzrxB8pYEUNkg5pRxAinSgfmFLjshJS+DoIkSfcG54/tYf8eNrqG4245oCJFy4cMqBeOfOHXGmuClnnZtksYFdPYBeFdVO2tTgkEv32o5D4jArll4OrMz/SgCTdwJ5BqlJ766GuQUYYkUBrjyWA0fDgBHKWJaZ14AJeeXA3oTwfZP3M/C7ZQR4t+VA7ypyQPDxFSKHfIRJsQfYWibkfiyWgM5VdFPrn6PA4f7Azu5A3zUWvq47STjW+YCSyBLrgRwxWsElBQjRrl07TJ48GXv37sWX8Fr1p1ue/KnVPiLNiqgnr5Z/a7x6khNAHqfpu4BJDeSElaEwrOujgJNCgHwNIRTrkriAHbslB07E7qtABjNybXpVVsNWHJ5gDFPGfEZcAMon1sAF04jvdtlxsYkFbnaQkLkszhHVcsgJHXxs/cLDj6rwoPLMhysCSaLKFaZg5H4duA7IPgDovgJY1ArY0BFwEwemuxuwup3qCflJhJgbhqXDHiLEwl6QlUf9UXOYVppmMTpcVoBQWd5x48bB398f7Q/UxO2PyeQa16BsZrWHSMVsakO8PqvlCsZi0EUgoxB75YTQW9pa/Njs8GujBpa3n8uB5PEbtaN+j+XAzL1Asq7a94bRZ777IvRlizAUO/0D/M8MIylfSiHKHgEHqB+IM2CEscoYx+6nQONUcmBrdN+jkd/lsmNqb6iwQOeD4qPUgiYG4ePqP/JuAlKvAV59UcscU5fz+Va8sbPrCnBuCLC5i3p+14fKiU/9XVzfxfmd8j7/OmChkvwkQmwtRCwkQvy+eyJyxG+Kzcdoi3DfBfK5XWnQoAGWL1+OgwcPonBhK8QAhoCfnx8GDx6MkblXiDPvXTnrWlDJXoofpQsOeUeYsEPhC+kSAK3seLGmC9Dak8DGzupdMoLukI2rp16siCx9xcXzI5A9iTj8xUX0q7iIxojy892Jr+Ii9uUr4BlJbOsLxPZUL7bkYaE7b+RFo1yXj/7i78JBnPCBt5/V7ek1Y0ZW+2xEEC8aVV4HaFu6yxpN/J3us4VEdPEaEcV7hYR7BGB8A/F+4vObAxUMoBDFHEnVIg5Oxz75yBjN3mfi/HgZ2GDL9gFhOGdQnyE6h1NZdnOgKlnFxTlibnOgqDGdz138mCIBMja3Wma3kjiHnn8lRKAwI/YI0VpFjPtnN/JObwjfOVVSPHEH2H4ROHhDLSwQGnS+Hb9VHL9X1fNm+MgxEfDtO5YPSIf4XmEwxm1QLvcnTBU+QTw+6x/kQyLPd8jTWeyIMNC2bVvMnDkTDx48QJIk4os1gkOHDqFIkSK4vyIPksY3rft61hYXUalOG4wcKX6MTgoLEMmECRNQrVo1pDoszrjf9bs1uQ50p6TTMuCkONGNqmO7nAVnhTrTNy2khr3ZE2qAOEcYCRkTiYthVaDaZODCMLlS0m8NcPa+eleNAdqI785NiJmpjeSEs8FCJFReCzG6Xvwmxl4S58QqQkyHIn4tggVuVpBHu01JcU3NLydM5Pc5QK1cQHWxGI2LHk/tjwFpowN/ZpQTQZh4BZgnBMOBikCoNn8I3z15qSmsrqR4nzp5zC8ucC18TrQcewvl8sRC/VJxUWeAMMrDAdM6pkThLDHkViHzz64XKJI1OpIUtZEi1xMgZKP4CzXm4f5D0k1f9xR/b/WBu1s4eMd2x/iqr5AirlwpGHS8FAZM26FUQQ0LLEAsT9i+ESeiQ4cOSkjWY6/Gcsb1oN/nlIZqMtuUXUARcSHbz2GTZkPVY569kwM70ryo2im/trhwtVmk5joEZVgt4IPfr+FarsrMJur3R8UanBIydixg7DorVPGqxFbgxntghdhPjiI+KLSSvBbmig+CQhlNEh+ECx5LV94Cl8QSnPggOot1KaMBLz/LieAIZf+Rh3hhK6BJobBVNksfeAaHpmbFlmOvMUMY7sNbJkPxbDFw8MIHuUXILNn5HFPXPkHVvlcQeMU2IVmfkuVHld5XUKzjRZTtfgnle1xGjEpHMXTRQ+Rvcx4Pn3/ByVnZcXRGNvT/PYly46/sWDUEreCIiLhy42GYxQdjHfhbkUSMGBGjR4/GxH1euP7CzPgNJ4FK965pr94Nn7ZbraTEPURUnguDhLqa66BY6SoTVbFGMdMFhqonPlp2XBTbXpAbagBqzEelOX8zYJzQnSUKlUoRR04wmNAAiBUVKDwcuPBQTjobLEJ+gRrI/X0TOF8NGCUM8ayx5AprQd9BGL8H+v3SOei3AurNhLBgdlESJz+WqAll22NC4AlhSg0Ga+01rrngpwAgrXHOBYPQd2tuSKlB7h1SPAjrD71E9tSe2HT0NXo3TCxXhsy0tU+xflgGdKqVCPnbnkPe4tOQr/h0NPhjo9zC8uSrsBBdupXH/slZsGt8ZuyblAUPV+XBF/9ArBmSAaNaJ/8vvzJHWk+l5P2O7mqYWvdWlfFHoZfqSkZzsADRI3r06IoIWXwlk5xxbSimn3qI/N0C6LBUDd157cKNRBceFkb8BGC6EGU5B6p3WbL1BxoVUiuL7eulJvbTiY+W60KEzG0m/1jjTNsF1MipesGYH8xoDCz9Q608Q0JkmxCVTgeLkJ8gI3N2QTmwNhba90uPQgk7oTvkYSV+dNULYhZOfCx1PQlUTwqsLgGMFsL0ag2xryLLlVaCctIKifMOhc5aks2jMqFbvcRIFNcdDUrHRZEOFzBrY8h3GaeseSIM/KhK/kiT8vFwYlZ2ZTk+KxuKp/RHkTIz8OlzCGUXzaBR23/RpkkOlCgkdrwe0aO4YVjLZMrn/wm9/I+7vglw6NwjlBz8Ss4wWoPNjSBEiBABgQlKyxFDUA8RuqvQu5IqQqpOAq65mEdkw1lg3n7gxAC1o/CZwcD6jsBxIUTMTfbUEuvOCJFZRg6Yn6Djf92f6vc+SAgRavzldLAIUaCcD2o0aHWvh4Upml71UlccD+QV56aweOw6lhUG9hY5MAcnPZYyxFA74MfzAPLp5RiERu44wJI7chAU2ldyf5E3PVNfIEs/YPw2oNIEoPw4YGB1M0LiQiHKsyNol+O28nxo82SY1CElTl7zRYG255W5oFx78EkJv5rZ2XBCY+uqCTC6dQrkK2k5EdKhz054x/dE2wKfTE9EF8w+kw4j5h2UI0aLsAAJwvv37+HhIc4wzC/oeohQgnr35eod4VUn5UonZ9gG1a2r7yGgWFzqueEMfLO0m98JIY9g5/LiN+AsZXqD4uIi5KUwAAcJ+8uYsBqLYaHkbRLJlOdFIpmWejPUu+fmUDojcD2sN5ic8Fj69A14ImxhU+mTRVw/xHFFRQ0UdKIjyD4a/i/QShx7FCZLlQZnNAEOiOttefH3VkN6DHKl9cS8HmngFiGcMtbnyKUPqDXgGraMzixnDFMwczRM65gKpSrNDnN+SJMmf8PP5zHG1osoZ4xAz/tx8l0OZErgh0iRTEv8ZmwLC5AgDBs2DO3jj5YjxhBUTenfzqpBTknq+YcAvVaqpQKdFeqXMmevHDgZVP0qsev04gwTXlFdOwzRWTn5EsgpDMAFhY0rCW1RLFxBim6KtCgK9BTnZHOgmywWKY1pwMh2FBofFOf8nULI7Rfnx1dAl5OAd2TVA2Iq0d2BAQ2A2meBokfUxrSGuPgIqJUbSBQLGFFbFZU2gQx3abwXyhxd8XQQFHKVp/U5zNzwFOuGZkCcGKFXYiiWPQa610+Ewh3O4/0Z4w9svwsH0LzZfDRqNA85ikxFwUzRMbe7meUj3aJg6anoqN3PSS/YTgQLEElgYCAGDhyIunXrwsvDjNscLgh5AKb9rt55S51ALf/42yy1aZyjcu6BGnPbe5WckBy6CeSWfTOcjdniOtHIVjHvDk6ZTMA7cXrI2k893kl8H3GmbvIOajCGBf9AoJUwDK/UMM/AtAgWFiHUiJCaapqLn7+a/GwRHOyYaiLER8Ioaq4HVbEqK4QIGUqLTO2PpRNgYqHCH5QX2FgIXMq3MwRVIUxizxtBQoT0apgYC7Y9h+/nQMzd9AwnZ2fH4r5pkTaJ8ckuNYvGwbg2KVGy0yV06bAYTw/vUeYPnXiEGs3Woki1Jaheew7atl6I8YNXoEObhSjY7jwqF4iFttUTYu/ELEpIl0novB/hImDB/aqokeI8Ike2coIOE2ZYgAg+f/6MHj16oF69esh9OY+cZUyhZVFhiAmjrLU42VIdeaqcdTy4uFeNQp+7jxAeK9uqgkPHoPVAnuRAQTv387AW5+6rnfEZ46DqcNRHhcIjdvVQe4YwjkudvcDwnDYqtRsSFhQhfrJBqLm0FOfxbivkwBKQIR5G3gtR1P+s6o3ofRq4ZqES5wPFaxbaApTZoT7miK1WP4si9l/+uMCL+sA4Y80CKTiC+/cWTCU+9xM50IOiB6iBq72J+fIY7j54i6zNzmB21zRy1nQoHOvUnOzIkSYqWo29iUKlZ+CvGTvRq2pkHBydHLO7pEb1wl748jUQJXLEwJm5ORThQn8X09Qfol7o1Z4vv+Pb4z0oNtiB74KGwq5du1CzZk3kypULXl5eKFOmDJ4+/REz+fHjR6WYUsGCBZExY0bEixcPffv2VW6yaw0WIIJatWqhefPm8N6XCZ/NjJtlVKh5Id3pWdRKnLS3qt4EerRmeBb9ruaKizd1ftWHYqB3XAJWh5Cncr1AeScAAOzeSURBVOkx8PA1UFoIpowJ1fhpcoEHfFM/M93dPnBdXJCcsSu2hJJOM/Q2P2bclaGS1ZHE9ZJqz1Pyb8u/1VLNDo0FjEVHgX7jb8RxX8m4KqTWx0IihMKw3nwEdl+REyZCN5QO3TD/7w1i5nFFuTl1xX6psAtIIf5d1ZIAeeII4XAOqCy9CeTFmnoVSLNWDZ2ikrnGQJ6vJ5+BwxWBneI8SI+dQujrYZBQRIc+s8S/I3cKORAsO6bmUpJHtVI2OWlnulYQ14N4fooYCCu/l42HTaMy4fC0rFjQKw3yZVBfkypplc0TC30aJVGEhyW4GKEOThzZhxbTfeSM83Hy5ElFcDx+/BilS5dG6tSpFUFSqNCP8ncUydOrVy+kSpUKderUwZcvXzBixAgMHy4ONI1hk07oAQEBcHMLWdXaqxP669evMWfOHHhFfAs//2/4JBRIuPARxJ4R2owWhMOnlzfw7c1VJIr8ErkSvkXWxN/gYUJulCWZsRtYc0otDZogDLXFbQVd4CdsA9adBtImACb+psbRW5L7r4BcA8WSXA2PCRdO1k4X75POG6AjnC6mlEBPBiNB3cGpnG70yGJbsX5oTSgNvHRQ1auuy8T2kcTf9v3xd85Kp6VAqUxAlexygjEaKll6+KYaxrbzsjiWNgAxxHE1oBqQLWnY7kTbDQvejdcyf4nv7ak4Z/TXiPGnYCEBSP086k5XH4fUUIuImMJbsV+o4iF5+iyOkcfXtsdAlxPCcBe/raLx5aQemdcDscU5mvJ2SolzfbfM4nMLQfnnceDmezWMikSLIfqJc/zrL+KaamrTRjO/H6pylaK7OF+MVa8n1OSUHsc3UAtcaIliI9Vrd1R3YGaf3EiVSKMXQOn9uIVCmLPjPUYvOS+u/9ZxJWmhE3qJEiWwb98+RVS4u6sliHVzR44cQY4cOZTQM/J+HD58WFlPHhFPT0/EjRsXz59rq9OwTQTIiRMnkDdvyLVK7SVATOHZxjo4fc8Nl26/FCeTAHhFeI52ua/DPcI3uYX1ICOZqmQUSeeGf88GYnx9cXZwMMg4G7lJdTX3rKTG01sKuvt8QoiQ4KBwsPaLhAgRYoLEY+5BwCmxMCokyB68BgZVlxNMmLgiDKdh4vf64oNaYUx3lg3aZ4XuVMeLDiSMqcZ/J48DpIoHeIux3XEBEUI9P+okFxdxE0POrY6FRAhBJdOpfPRNH/UGkP6NlpCgmzbdV6i9jayCEcfXeHHNIEExNIecMIECm4HfU4nvOL06phCuOeLftOGhGvpBwmVtSXVdqFjg+yCDfp44z64UgopulJEnZFYTuVKj0Hms4kRh548Tg+Qas8uk+HjhnguD1n7DxKXH/zPKrYEWBEjMmDHx7t07zJ07Fy1btlTmBgwYgKFDh2Lp0qWKGEmYMKEy7+f3owpY0qRJ8ezZM/j7Wy/MgV77+PHjyvsQ9J65c+dWWlsEh0EBcufOHaRMabmM28mTJ6Njx45yZBhHECBBuXfvHmaP/AMjC26XM9bhM2Ki355MaF41K5bueYqmuZ4hbQRx5XRQKESl1yrg6hOgmLgYDqkZtrvEdJevQlagWShJgnuvipOIECFxogH5xOE9rr5cwSjhV1Rz3ip3OxmDkJfuljAK770C7r8EHr8FnoqFfh/vPquePP2zMz2nORLwsaVwiR8DSCTEClUxU8RL3F9Fjtm4gAChjtZ7yqsGqaawoADRQTd/yFtsrNFLndU3iMu2pT3WPxHKMUa32fIJIX+yijo2hdtC/A86BzySVesiCzuouBCa3bIY+X1b4TtwROK0B1LHA7InAyYJAeuRRiP2mRAg791Sov+WeBg5dzeiRLFuHXktCBAKwerQoQP279//n7jIlCkTrly58p/t3Lt3b2XdoEHqHdZXr14hTpw4yvLihbkdRoPnxo0bmDJlivI+ESNGhLe3t7hWfVfCxIj48eOja9euSJQokTLW5xcBQjuMNiYlExR6g2rVquHSpUtKfNnq1auRIsWPgMZv375hwYIFWLt2rRJ2RTujVKlSyusdPXpUbmUYRxQgBMXVdY7XT6kIZQ3OvEyGv08nQb8Jq5AgQQJ06dIFEyZMABZax81oa+YfBP4WC7mgSYhQGJWxUGhBhyWqR2NqIzkZCnQXMJa4oDpL/w5LQm73MfVUccZoF7qTekccx/dfAw+FQfnkHfBMCBfytlCJT90ZncQKhaZ8/abORRDPo4nfGRmUsYUIp47XtJDnJWEsteznLzcCnFyEFN4irnkV5UBrWNAA/lcY4mPFv3VfL+MFKgkQClu1CSEcZ8MuiHO8+MwUXmUTWHj8B+VQUq+vuc3UXEpqkJg5MTCxAeCZ3o52mhAfN3wiYPK5Ahg2fSNixbJ+51BzBMjmzZtRuXJljGuTwmQBUnfQNbRo0QJ//fWXnFHRpTR8/foVVatWxbZt25AtWzacOyd+5AKyw2khb9DNmzeVcKyXL18qdmPnzp2VbSwFeV4OHDiAsmXLoly5csiSJct/IXD0Gc6ePYstW7YoIWK1a9dW9qE+PwkQekqCIl26dNi+/de7+vQmlFG/ZMkSJamFHkl56Zg+fTo+fPigVJQKL85yGzduVAQLvd61a9fkVoZxVAGyadMmRD5UHaUyWD4Ma8yhtIifJD0a91//35far18/Jcko4j/WczXaA4qjJ68IJYRTHkJPYRQEd6EkEdF4DhBV/J6LZxD7xIy7Y/pc+pwTC49Gwp/Zj9q3DKKdyTcYWNnehvXnGZtDJbL1RYvPe1W4vBbC5e1n4IsQ9XRBILFCPcn8xbaEm3j+Tawg70uUCEC8yELIiN9fXLHEF89pSSAWKl9KnaIdAUpU3vIImFlATmgNCxrCOQYAx8Viiqe5xChgrxAsNiMEEZLHTC+ISbDw+IXT94Cpu4AFarSPgk7Mkhd2UkNxvchlY3tNiA/6TN8TlkPbfA/gVtOSlRKCxxwBQuKhVatWcmQ6+fPnN3jzfvfu3UqC+Zs3bxQPy86dO39putimTRslv5ns+jFjxqBbt25yjWWg9yc9MGnSJMXzERKfPn1S9kO0aNEwa9YsOasnQEhVtWvXTtm50aNHx4oVP9fge/v2LbJnz64IDp2rizLwyQBPn14NsiSBsmPHDuW5DjKcKVufdlBIOKoAITHQIfdFxHm9Ts5YgnCYerEIcqaKjEJttsk5FVKc/fv3dxoPSFAoLGWC0L4UJ5siLjCsFpBGL/mQqoZQUvv6jmq1qtCg0CKKt/0sDCsKUaEqZ3RHp34+1XNy42VkLLheAL3Hr0f//xXHxHJnlDvHrsbiw8D+6+KE2VxOMIyOIIYhVSWi8BZK3vYRz199EXNieSGevxWPHwJU8UI/IwqhoSuMImrkHD2nnLYY7kBMsShCRoiWGOL3SONE4vJC8fkkcqwpZkqK8wwlKXtp+V6OhYziPIOEAW9izlv58WpXbpsSjAihUCr6nv40tUKVMbDwCBZ/8VsuMlyIVwP5lReEgO+xUlxjxW+eblgUL5AMvRsmEiLXSBebmezdcRpv49ZCjbS3gIohR9ZYkjCFYJ1ui6SJostZ48haYgEqVWv6UwgWsXjxYqVqKwkOMuYbNfo5/IM8D9RSYs2aNciZM6cSkZQsWTK51jKMGjVKER/0OUyB/i0UotW0aVNl/J8AoYSVixcvYtmyZUrsVlABQkJj8ODBSgyajooVK/4XYkXky5fvl9CtqVOnKjWJHz0KuSuSowqQhw8fYsaMGUjzYT6a5/GRs2EgWkqseVgcl05sxcClPxcM9/X1VeL6xmURVwYXgDp0910tTnBCPPSoKK5N14Cbz4A17YP3jlz2zYCN1xII4fFdGDzfETWKB2J6RsSVOy+UZKj4XlGRPV18bDxwC4Na5sWIZbfRJdcJJPrjuXKn4cGm/6Fe2kvy1VwHCoV79BroX01OMIwOK4VhPRYC5olYngvhQqVwn3wUAkb81j+I5/RIYsZXJ2bE8pXUjIC8MfpjWk9LNClgSNgkoFAzscQRz7N4AamCVBS96ws0PySMmfJyQqtYyDhuvUD1fNGNG2O9IMVHia/elh4QHQaON/qqi20FDlZQx2GGRYfRlBmr5g1RcYzgIKFCDW1XCPOPCmgsG1UYbsHnHpvPw1Pouqcwxpc7D9SzbUUnLQiQy5cvK46AZs2aKeKDIo0IqnRFjgG64U/RSWSrb9iwAeXLqyc4MvPJCxE1atgTuigJnl67cePGcsY05s2bh4YNG8LDw+PXHBDKMTAkQMiFQ7FeJER0UKgVNUAhRUZQHBqJEf0PRsKDXD8kLkLCUQWIDmr0MjztCDkyj5H7U+FjhITIWqa94t7ShV3poDJrdBCVflxGzmgYUypmyGoWwUHlIJvPA7ZcADqXBQZWBzwiueP1t3h44hcHiJIU2859wZsPn5EpgR+q9NiluPpC4v379xg/frwSn5knz48uU3SsuorA04dKRFacwEnoTDBYSYRYCjJQ7wtR4fNZ9cTQQp4aEjd3PqgCJ6K4VgeIqx3lExz0AS4IsZ0i5NOENrCQsbztohrmSqIiphH5ugWGWrECljEEOeaKCgFyIKwChIWHyVDIc3th4m03MoJn/Wlg0Aa1tH2V6mG05YLYBmtf1ELUt/tRbpjlk6lDQwsChCJuKOGbKk3ph1wlT55cuRFOTgGKSKLQLcrH1kF5GBSSdf/+fTmjDYz2lV24cAEZMmSQIxXqskgeAB0UC0Y7iypeUcI6kThxYmWnODs6JWou/z4uoIS0DZt7AHXr1v1FfBDUyZJUoyYhwaG/mELQvw2yxMxYGGs7AH5z1V4iRcd6IsvQOPjrRHylitCJgGpo2H0+hs/dj9+GHg9VfBAUZkh3CfTFB3n3qLuoK0IXGaqkxDCOCJ19qd8Dda6uImyD5mmAHlnUDtZUapU8HTvKAnvKAXVSAH+kdxDxQVhI/JUX+2NMXdWYdAhILOgtESjkVjc2FXP/jlFCoKlfCXk4jKG6uISeGAAsPSJ2+R+HcHxPMDcYSVyEtujxOHxOXLp22y7iQyuQY4DSIciTQc0GqfQtRW6QsCD7hapcXb9+HQsXLlRCpChXhBg7dmyoUUj2wGirmRqYBC3NS41N9OsKUw1iUmGnT59W8kEoXIhCuwx5NOhO/qpVq/5b9IWMo0Exd+Q1uoNCIS8RSuJO5Jq4E6MF7sRujxuxOmD7x0boua8Q3n74gjp9fs730DRBhYK1Ee/x2bsgHkcphrzZUmHdlv3oMeMUqg88q3ax9/aWG5oPVYwoFH6hHLkWM/YIo6yEHDBMUJzIeJt/Exjsog03y2YGrj+Vg1CgKoNagXIDf7onpxMUhhZ9DM0xJkNhzxtOqwnpxkBhfsvbAivFMmYLUK1zyOIiNL6Hj4RxuzzRfapQNS4MNSCkG//kgaHUBvKCUJUrguwgiuwgKLKDnlP+Nd3MpipUQR0IWiBst+0F+nfqqdQXiRAKo6JEaXL7FCtWTHEPOTPkmaBcmNNROoa8RPoDp8PVx+mv5XD6c1Gc/1IE4dM0xsDpO/D7SPHr1jq2FBxBuPboO3oui4IWNTJh2spzirfI0tCP2SflUDlyLc4/ML5BGcM4KpT78TkAiBKGvkN2wYIhcHQ3m/rNhMSkHUCdH85hu3NWnJ+MLp0enBixB3a4Vv6ChT7Dlq7A9ovAQrXBtlFQryISL8niGC9eDDH3egk0zHhD6fLtylAlKYoyol59FI4VO3Zspb8H9dojUUK9NmrUqIFFixYpoWIU4UHraR3ld2sNo3NAKlWqpCSZU9dFHfQPong0XZkwKrtLdYl1kFqj1vBDhgxRagCHhKPngNgCiickCt8OpeOepdDCyVOw9Sxw4UVydKvwFhEK/ytnLQ9588hrNyLdz1UnXAG7JZwyjoXGc0FCwj8QSLQSWFdCnEP1Kus5DBYyqKl6UcelIZfYzTUQOCmWMEYWW4xCw4FhNYES2ruJ+zOhXTNNvPNvNoY+hwXemzxReQYDp8ViKnRMmfN3633K4ZnPK/wx/kcBJHuglSpYWoBkA1W8Jbueup2fP39eSUynf6sOEknUo6R169bBdkM3+vSSNWvWX3p53L17V4kz03H48M/SmO4oU6JvUDHDaBg6cekWDbDzQnjc+ZgGPYcvtqr4IKhxj2ZzbKyMuzUqljDOhwOHs6y5DzRL7aDiw4JkFbYTNXylzuiUmN5qvtpwTsd+cZnPlFg74qPfGqBMJg2KD/1rpbHXTFO2NZXQXtsC70nHRHQznRDlsgB1psuBEQSGj4RJV6viw/PbdhcfzM9Q5BM1HiSHAVVnpfwSffFBUMoGJcNTyd7gMEmABM3ToJ4gmTP/aE9KlbKCQm3irREuw1iQ0E5cdmLrhci4/jYF2vX9W85Yn9evX8tnrgX1ZWAYZ8b/GxCZhbbCuPrA1afA5vNAjqRq36XMfYFLj4G9QoCUska/DTOgPJT1Z4BB1eWEPdG/TlriWmmJ1zL1NcL6fgID9XGMYkRtoGp21RNy6IacDIbPAe7oubcASsU9ht/H3ZSzjNagUK9jx4791xswKNSHhMLCzpwRP2IDGC1AqPbwkydPFNeLDqqMVahQITlSoW30obAWanLIaAxTT1w24pNfIPzDeWHC9ljw8fNG+/4/SslZGyomENZqZo4KNWsMoFqmDBMaDuoFOf8GyMaV3v5jUStgaiOgbSm1AenuHkC96cCB60D6sNf0sAgUKmY38aF/jbT2ddKU9zFl2+AIw99+C8N14ndhLm7vruaDZOgNtDFU8yVceHTclgPdC99Clq4W6K3GWAXqPZIgQYJgw6t0UFqGLn0gKEZbW5RBT+Epuj4gVOqLGpLoGp3ooBh6ff7++28lI5/RCGE9cVmJv/eEQ+dFkTFsYyx0mvUC1fOGQ9PutqtIRYUEKMazdfwpcsa1aF0S6LNaDhgmNBxQhOx4DFS3bENgpyJ+DLGPhHH42R/o/A9QcjQQqSVQdCRQcTyQf4jqIbEVlCh/7j5Q29bJ8Pa+RureX/9zBB1bAjNeixoOhvVGFRUTWNEWuCqOq+zi90geERK9Om6gBHJ5v0K85o5bGdUVOHHihOKYCA0vL69gI0v+EyCUMD5u3DilhC6JCwqnIoGhD+VzUKmv6tWrK/Fe1LQt6B3jVKlSKU30qEQYJahQHghVwmLsiDVOXhbiu1ssLL+SB5fv+2PEtA0YMX0TZvxzBCmrb5Bb2AZKoKpZsybSJfgmZ1yLlkXVCicn78gJhgkNBxIh9fcDzdKYcMfNRUkUS20+eKQfsEuIEQrPOtBbrYC0qQvQaDZwzcgyvmGlwSxgvhBANkOj10irfiYTX7vLMqCNBcu1txbnkP3i+Bq7RfxGZ6hz8w8GovHoC+qA0Sw+Pj748OGDHIUM9ScxxH/nYxIKVDN42LBhmD59ulJW1tPz57p35O24ffu20gH93Llz6NChg1yj0rNnT2WhXiD0WtQqnkqFMXZAdzLV4glVcvRODHRZEIDkOepi/IJjdiuxR+Wj58+fj7x3XNtTRx3ml6oF7RjGqXjyCeiaSQ6YULkr7IX8Q4E/y8oJAd253tENaCiEgbWh0JzcyYGMieSEtXCA66TVMeHfTh6w6jnlwEJQWeh/OwOZkwDVZsVG3iS+Ll9u1xGg6lfU8DA0bty48Utqho6fbgiRO4U8G5TXQR2hDcV2UQdpanySMGFCOfMDXT4INSikv6f6w4yNcYCTKeV5dJ7nhwe+8TFhzmalUoI9oWpuTZs2Raworp2rRF3l0//6s2aY4HEAL8iFN0B81yxuZzI+74Cqk9TKWEv+B/wW5NRMfR3IS/JY7FNrQOE9ZccCCWKqifJWw9VFR1CM3B81hfgwtiO6sbz9BEw9FBf+XkXx6XsM1BhwQq5htAwVl6IoqcuXL8uZX6GccXJKUOSUISzqkba3IenyOMgJdeCKcOjTugTqdZj3UyNLexErViylYz+iWPt2m7ahDsnZjStvzjA/0LgI6X0a6JNVDhiDfPIHqk0G6s5QPaG7egBpg0lEpzK+a8PYN3fZMfX9KNdEF/Z5+zmQZxDQsYz4DNXUOYvDwiNkQtk3TWWoriWgekaLLqTAuHOlULtqaQyZsx87j92WaxlHoF+/fujVq5cSERWUz58/K30FqUJWcHngFhUg5Plg7IAGT6oB377j4J342HU3g7Jceq7eWt98wg9lSuRF3EK/lmy2F97e3kpoIeo8kjOuyYPXalIgw5iMRkWI3zfg9RcgR2w5wfzC6XtAgaFAl3JqPD71CAmJflWBeQfUpnSmMmi9KjLoPSf9BhRLp85RgvufS4DV7YFKoee1mo49rpHpxfvR4miEsJ+iewDvP8tBGLj7OSk67y6MDOnSYtjsXfCuIpQo43CUKVNGyZ2lZuMdO3ZUmiZS/jcJE/J6UI8Q6tIe3I1mzslzIOjL/AkNCg/i+sPP6DT3Iz6Hi4dYWVory1m/yvhzYVSsOhMPZVKGUgTcxkSNGlUpwqCUmE5RVM66Hl+FseYRUQ4YxlQ0KEKmXAFqh2JQuzJLjgDtFwMH+woxkF5OhgKdI8hL0WyenDASSmD39QNOCgFC4VUp4gLVcwGbuwDHBqiPqX70NbYMtr5G6kSHvvBwQBEy5XRKpfJZt+VqLxZi9Um1YtX/wvA7p0vsX5dyYc31NBj79x7k+d82uYZxVJo1a6bkjVNaBnk9aKHWG3/88Qfmzp0bYipGOGF0aaIFWYMGDbB8+XKls2Lhwo73g7UFmzdvRuLEiZHtbXs5o03azXiNKcPaIUKatnJGhQSUm5ubJruNb9++XflspaKJq+pnWf7vnuHa1c5K8VHAvl5yoGUsaVC42HdsdSwcHx5WSm0X583Swmh2hgaEFhZ4ozerXc83dYZZXc8pV6RhQaBeXjkRDNRtfcBaIJ03sPh/ctJa2OOGnCkC45r2zzc+r/1RqdcVrBqcHgf2nMKQ9UDcaECWJMDkhkAUd7lhKKwSguWfo0CPikCB1KqQ6b8/N+oVjIzcbQ7IrRwHKtM/c+ZMPHjwAEmSGBerTP0vKK/6/um2SJooupw1jqwlFqBStaaKV8FZYQ+Ig6H1RnlbzwSifPmKv4gPgqqqaVF8EGXLlsXGjRvx1SOlnBHY+u6ZnQlv/3Sc0LH096H7jl3su7YaGvOCfPvuJOLDClDyb/TI5okPYmU79a54oeHAv7+GgP8HNRPc19tK4sOev9+gng5jcABvSPdZ9zDyf8mRwtsDTRoWxu1VhRUP1dxmxosPImVcILYnUHCY6l0ffDAnOpRzd0jxwVgHFiCMxXjn54EDt+OhSrOxcsZxoBjFxo0bY9HJFHJGDzZM7Y+tDAzd+/B3bj4aEiERHEFU24mRdYBIEYEpO+SEiVAo1iohQrZ3BdafBnIPAjosAbL0A0qPUT2qmfoCVXOYZriGiP7v0x6/UZ3oCIuQ0LgIefrKH/ky/tyCwZx9TblEA6qpZXYH70mL4pk8kLTRYbmWcXQo1Kp9+/YoV64cqlSpgkWLFsk1xsMCxMGgxi9tJtzCrcd+cuZXPvuHw5gNbui2xANDNsTG0I1x0X9lJOy5HhOrzsTHqsuZsPJiBkzekxQD1sRQuo9P3xUD60574sSNb3j22l++kvF8D+eBoeuioPsQEwODNQSVjib3KiIZKKZgj4udDaHYbDctng3sZWgQuve252dwVDQiQsgDwvzK8/eqSLjwUPzuw+ghIgNzXgvglBAgpTOpooSqaFE45+XhwNh6ckNz0MJv0BKiIyiWfj0L8methGg0zDJ5mkljA5Hdw8MvQlyU68Hiw5moUaMGsmTJgsWLF2PSpEn466+/sGfPHrnWODgHxIFYuXKl0vhl3qjfMWryInT7XwUk9vaSa6nyVHj8s/Uartx4jPZNSiBx9oZyDXDs2DF8/PgRKTzvAXHVVqYxYsRA7NixleRr6lT5/Plz3L+yG4+evsKTpy8QDgEIH+iHbFnSolrVGsDjFcCLn4O8n72LgF3XYuP0ra9oVOAtcjVzXPfq169f0bVrV0yZMgXYX0TOGsAJ8waO3RLGw1ggS2I5YSZ0NokZFdjWVU6EBS0b/Zw7Yhx2zAl57w/UFu+/Q6+ZnkNjQVFHVadmNQWyJ5UTWkBrv3dbCQQN5oW0nXgbd576YX7PNPCOree+MuK89+ajmu/hHRNYKDRH07nAq1ev4OX1w1ZxRDgH5GdKliz5k+DYu3cvdu7ciREjRsiZ0GEB4kBQ0xdqBEnhQp8+fcKAAQOUvAqqs0wJ3vRV1q1bV1GlluLbt2/Kj2j9+vWYOHHif4b5rutxsOWkH1IliYVSGT8hTY01BhtXOhLUub948eJI79NKzoQAG6AGOfdA/JZnAlfDcs7UsvDQh4+B0LFzUnrJ7cCecnLgyFhQfOy8LAxDceguaS0n7IGWf+P28ExoUIRsOPwaM9Y/xfaxmeSMwIhz3vTdwhi9KkRuKvF8fxR0qp4YHWdel2sdFxYgP1OsWDEMHz5csdf9/f3RsGFD1KpVC/XrG99BlEOwHAjyWOjqKZPoGDdunNIEhuovUx3moUOHWlR8ECQq6EAjwUPicNa+eOi5PAbuP/2ECXO3ot2Af5C+9nqHFx8U2vbs2TOkT29kLUpHMZJtDN1R7VgWyNgHKDEKSilHWkqNAQoPN6KLLu9X58KOoVjnXgNxIsmBo0L7z8L7cPi/wJRGcmBL6LetW5gfaLQyVrVCXnj57is++ZnW8KVVMaBgamD0lnB4+MIP7addkWsYZ4IcBuTtoJu21A8kRYoUJokPggWIg0NVpSJFsv5Vtnv37koIV+Wc/hg9cxNaDNwu1zgHFN7WqJG4Kh8uL2eMgC+kBvmjBHBlBLC3F7Clq7rsppjw3sC8/cBDYRgahPcnY0EmXga66N28dSisIDwIqnz15SvgFVVOWBsWHQ7N5A4pUPTPC/APkCIklO9xwxngxjOgdh4hQLrVwvPZXg5/c5IxDDVw3rJlC/bt24f9+/djzBjTm0uzAGGMInXq1ChfvjwSV/lXzjgX5FFSohEDPsoZI+ELq9FQkjs1IOuzWk7ow/vRebGTF+TGeyC/gXoSmsZKwoPYfQXINxiY8iM10Hqw6HAKCmeJge4NEqPJiJtyJmQuPgK6rQC2+BRF7ji34NXihVzDML/CAoRhBBR6df78eTlirEXRdMDt53Kggw0V58fGIuSAD5AimhxoGZ3gsKLw0NFvDXB0AJBHr9WRVXD037MDNAu0JTnTeuLL19DDsPwDgP5rgQRxY+GLfyCytj0r1zDOBIXjv3nzRo5M5+nTp/IZCxCGUciRI4cqQCLGlDMmwAa0SWTw1mtcxvuOsQITLgNDc8iBlrCh4AjKF2Egejp6Toyz4QBiJ1Fsd9x6/BkPn3+RM4aZuB2onw+IlyQT2o3dK2cZZ4PykKkAEhUoMhUSL5RUr/tbFiAMI4kYMSL8o4szqDmwIW00Lz4AcanPFe8z18KGBvezT0AqrXhA7CQ4gjKsFlBytBxYC/5NOx1RPMJj86hMqNr3Cnw/B+8J2XpRiNxAdyRPEAVubm5ylnE2IkeOjObNmyNPnjy4ffu2nA2d06dPKxWzKJ9YlxfEAoRhJNTRc9qOKLj7Lp6cMRG++IbK+G2AlxAf+UvzvmKsRyR75r3qCw47iw59KmYFauRSGxCevS8nLQmf/5yWJPEiYU7X1CjT9SICk/76PX/2B5J6AUN6/g9/ZDslZxlnhSJGVq1ahSZNmigVWKlAUXC8ffsW3bp1Q+fOnbF9+/afShizAGEYSb58+ZA2bVpM2p0Y1x7LSVPhi3CwTNkB7LkCLBjG+8hlsZFBfl9cD30D5MCaBBUbNvr3mUvX8sCAauqNACqTTQ0Ji40EFnOTaiYU8qSPhp6/JUbOVmeVcKuXvsDgDUDREUCh4UDaVEmQOd4bhG/wSv4F48ykSpUKu3btUvJBSIhQS4gZM2Yoc7RMnToVPXv2RNOmTZV+ddS0MG7cn6uCsABhGD0qV66M8ePHY/Kqe3LGDFiE/EL7xcDp+8DmKbxvGOuzpAiQaZ0cWAJDQoMWB4QKQVATQiqTfWyA+E12BnZdUfv0mA2f80zHAZPdqxeOjTNzcygej1pTgSSxgD3iOJrRJAIy5i4DFFkit2RcAWoDQQ2qe/furXS6v3HjBpYsWaIs1LAxXrx4Sq+QQYMGGQzLYwHCMEGg+MSYUeTAXPiC/BPXngILjWgwz7gANjDcC8cHvMxJuA4qMHSLE+PpAQypqf5GzcIZz3VcCStYwgursU8VYH9voHlRtbz6urvZUD3JEbkF42rkypULPXr0wKRJk7BgwQJlGTt2LLp27YqMGTPKrX6FBQjDBOHy5ctInbkQsre+gWuPw/ATYRHyH+HDqWUaGUbBykZ9c2E/1kkuB6HhIkLDEKtPAnkGAa0XAAeEQckwpnL9VSykTeGN8DWuyhmGMQ4WIAwTBIpt3HvZDT0HTsLkrWGs5sEiRCFpbODMl2xyxDDWxccPqJ5UDoLDRUWHPr1Xq71BtnUFMiaSk6bA5zeXZ+nVDGhIBxLDmAgLEIYJApWZoxjGBg0aIGnG0vj01V2uMRO+SCObMAZPXPsgR07APQ7RCDNWNP4n5gG6GyrGoxMdLi48dPgKoVZkOFBwGHDD1BAsPq+Zj6OHeMnv/smHqIgVI5qSC8AwpsIChGFCwNvbG0+QX47CgItfrOvWzIuxyx+jWMeL+OQXelddhgkLaWMIjegLnHstJ1h0GOT2WOBof2BVO6DGVOC9ECQMYyyLrmRGs6xX5IhhTIMFCMOEQPHixXHgQSogUnw5w5hDfC937JmUBa2rJMCfU41vXsQ4OVYUBd4JgYxVxRMWHsESxV0VHeO2AhFMsQbY++HyfP0GfPwWFTEbP5AzDGMaLEAYJgSSJ0+O69evY8iOrBi18i2mrHmCgG/f5VoTcdWLtvx3p0nkgd9Kx8Xlu58QyE4QxlpIbwf9St25IXOIzNgtdtVI8duMD1wYBkQ3JpLGVc5jXAkrRFbdzoma2ZworJaxOSxAGCYURo8ejQEDBqDX9IvIV6Y55u7wl2vMgO8colGZeBjwtzVaMdsQ/h4th6U8FFJ46PjKVddCpMMS4Oht4MxgoG0pOckwRvD1uwfOPfVEjrYn5AxjK06cOIEWLVqgTJkySJw4MerVq6c0A9Rn7969CBcunLIUKlQIFy5ckGu0BQsQhjGBfFX64rJvXvj4J5EzjKm0q+GN3WfeypEDQyJEf2HMY598DAsGRIzfV/mEMchxIT4W/08OGMNYywuS3oHPF/cOYerG72iZjXM/bA0JiXz58uHQoUNKdEbUqFGxcuVKFClSRG4BvH37FiVLllSex4oVC0eOHEGxYsUQEKC9OzIsQBjGRKir56JzOTBgVVTc9jEjxoONVcTwdMLYGBYj9iEYD4rPe/mEMYiXp3xiCq54bLMI+YEQHydfpUM09y9I2/GFnGRsRf/+/ZVH6lU2d+5cJTy8YMGCyvj06dPKuqFDhyqPS5cuxevXr9GvXz9FlMyePVuZ1xIsQBjGROLEiYPu3buj6/AVOPwwGZpMDSd+SWEs1etifA0wM4/GUdAXIyxIrEcI4VvU/HLKDjlgGC3iSCJEiA/fr5Gw7II3Wo48ICcZW7JlyxblceHChcojUaqUGj9JYoTYtGmT8khtBIjWrVsrj+vWrVMetQQLEIYxkxgxYqBx1wVImUWcALzyyVnmJ4Ixvj9+/uZa5XhZjFieEMQHsbmzmuPAGOabqT8/Wx67WuuzY82EdEcQIfL7GHksD3oVuaHkFjC2Z9euXUibNi3q168vZ34IDmoZQDx69EjJDdF9R/Sc+rTcvq29kyELEIYJIylTpsShNxXlyEhc3BDNnDIK9p1/J0cuBouRsBOK+CCos/dzLtITLFRGVZPoxAc9akmIuKoIkd/BP9cyoVDaCIjX4rEyZkLH19dXedx14J7Jy8Wrz35JLqdcjnPnzim5H4GBgWjcuDHOnj2LVKlSKS0DXr16hU+fPiFRInHy0yNevHh49uyZHGkHFiAME0Z+//137N+/Hzsf5gcixpCzweAWFZefRMXDdzHhFyGunHQ9qAyvlzPmgZgKixDTMUJ86AjuLj833AM8IgKd/wEe6po1agFDgkNLQsTaIkRrQkTu96P3PfE+YjpU7GGJihGuw/37arXHFp23oEzd5SYtxPnz55VHfSJHjoxTp04pno3Fixcja9asiighj8fHjx+VbWLHjq086qAxCRatwQKEYSxA37598c4jH4bsyos+K2Ng4FovDFnvhWEbvXD8VUFhaLaAj2cdtJv5GWcexcKeq1Ex8kA6DDpWEo8+J5Cv4jo8eP4F2dNElSMXx5W9IVa0Z648BuJFkwM9So4GsvaTAxdmW1dh7yYUxtE8oNpkORkctjg+QxMZWhEi1hQhhFZEiN6+XnkzG/7IyOLDVDJlyqQ8HtgzBHeuTzNpSZw4DgoX/vVYoFwOKq1L3o6JEycq4sPTU60oESlSJOXx3bufowtorMWwORYgDGMhateurfQLGTF9EwZP3oABEzeg1+g1OHI/AYYueoiJq55gzOwt+L37MjTpuRyD5xxEt7EbsNa/N3rvzo7P/q4TV/vt23d4uPPp5yfYGxI6Jng/Ju8EWgXZvtY0oFEBII45FaCC4e4LoN4MOXAwWov9s6M78PGLnHAEWISEmdtPQnEB6u3jKyiHzPHeAvVfyRnGVJIli4MUKeKZtMSK6Qk3t5+jBG7evIlGjRqhZs2a+PDhAzp16vSTsIgfP74iQh4//jlMzsfHB3Hjai/igi0AhrEidALp3LmzUj5v1KhRSuymPnTn4s8//0SdTvMw42YVwCsHEEFtR0zhI6fvAb5OFi6yat9LxI0ZUY6Yn2AREjwmiA/iwkOgjHoDUqH7CiBjQuC+sKOq55KTYYTeo+pkIGlsoMFMOelgnLwDfPgsB4bQgvcjKLS9FoSINbGSCFl/6BX+N+4WXr4LplGO3n79FDE5Zmx9jYbDT8kZxp4sX75cERxLliyBu/uPyptp0qTBzp07leeU/6EvQJ4/f66EZqVIkULOaAcWIAyjAXLmzIkU+Ztg6LkauJViGi6k+AfddufHTY9aaLosqdzK8dlw+DUmrnqMJf3SyhnmF8jgYyHyMyaKD6JAamCtWhofn/yBwzeBtiWBHZeAfkLrW4L/zQd29wDG1lNvGOy8LFc4EK0WANu7y4E9CIuQsKcQsbYXhLCQCHnx9is8yhxRnp+54Yupf6bE5qM/JzgH3Zff3GKg/+EiGDh1s1JFibE/1HSQxATdyBwzZoyS10F5Irdu3cKxY8eUbYoWLYqvX78q3dCJVatWKY/lypVTHrUECxCG0QjkVm3Tpg32XP6GAxdeYeyCg6jfczXyVmyH918jy60cm0EL7uPQ1Gxwd+NTT6iwCFExQ3wQHcsCf8t2BbPFtbhmLmD4v5YTH31WA9VyAvGiq+O/WgD916jPzcbG3/mkHeLfkAOIGUVO2BpLiQd7CREHESGDFjxAswrxlOeHL31AxuRR8Oy1PwaL+b5/3f9137lFwZAj+dGmQixNhu64KpTLkSRJEsSMGRM9e/ZEhAgRkD17dmXdb7/9pjyOGDFCeSxTpgxKly6N9u3bK4nrFImhNdgKYBgNQU0O//e//yknDV38J8V8Tr9YFAjnYD/XIMbU4xf+SBI3EsLzWcd4XF2EmCk+iGSx1QpPrz8Clx4BBdOIx8dAJfV6HWb2XgV6V5YDQXQPIEFM4MZTOREa9N0GXfTnrcjbT8JQEWJs4nZ13wSLNT+HNQQDixCDFMsWAzce+eHmo8+oUtBLmev5W2IMbJoUEX0fKuP/CO+OKVfKo2Ki00hdObTqBIwtadiwIcaOHauEWLVt21bpRUZihLqfUylegvqBUJd0qnx16NAhRbCQFyRKFHvdZQgeNgUYRuMkTJgQyfI1xvSbNRAQ00LB63Zgyc7nKJxF3i5mjMcGBqkmCYP40DG7iVrhaeM5IHtSYXgLMVJ8FFB/BrD/mtzIDChvIo2B4nUdywBjt8lBUHTfo7HfpynbGgGJjXLj1CpgdadTGWzgpngeKyrQfJ7cyFZYUyjQa9taiGhchNQpHgcX73xE2kan8TXgO87e/Ihvgd+V/UShg7d85IbhImC5T12k+HYA+fq8kJOMVhg5ciTq1auneD6mT5+Ot2/fKr1C+vX7uaxfy5YtlcRzPz8/PHjwAJUqVZJrtAULEIZxAMi9WvK3oei0Mz+euFvGILEV/gGBWHvgJZbueo5OdRLKWcZkLGSIagYbVPXMnxo42AfI4A1EcQfODRVv2wsYUE2IE/H+BcS423LgrwNq/oaxBR+m7QbalpADPUpkELaozgOiLyDC+t2F4TUo6T7vYODdZ2BFW2BPT7Xy1R/i87u7iX97cyBfKrGIbfwD5B9ZE1uJAxYh/0GFkp6tzYcvOwvh+Rt/VOp1GfV7HgZpECp0kjCW2MgzBTZ9bIGPd7ejyigWH4z1YQHCMA5ChgwZMG7cOEw6WwArLiRQDKd5MsZdq2w++ho5Wp4TAuQVto/NzLkfYSWshqyjYAHvh47x24DIPwrGKFCX9H/+EOKkL5AnJfD8HbDhjOoZIFHy51K1WWZwUOldEjc/IUVCpGgx8T5efjlpYXRCxIjj4Olb9d/z2yxgVXtgUPXgcz1aFAVe+gKr9YsdGfEeJmNrUeCMIsRMKPT1u/gvUsTwKJvBHzVyRcCC82lQr0oR3I/XCd3Wx8HzSPnQYvpz+RcMY13YGmAYB4KqkYwePRpRis/BiKH9sepaaux9V1pYWN5yC+1w38cPA+c/wNm/smNJv3Twjh3ECmTMw0gD1GGxoPggr8ZCYRNu7SIngkB6uF5eoE8VYNrvwJauwNH+QI6kQpgMBkZukhvqQRW1IumqSOu+C73vo2SOGFi5V+2ZQN6/OgOv4rdh1zF30zMcv/oB09c9RdNRN1GqyyVU7HEZPWbdU7Y1Gb33paaLA9cBZcYCxUYChYYDjecCncoBh4XIonyYkMgithlWS4gVK+kmBVuLAWfFTC/Iq/cBaDryJu7dfoxSxQvj6vdiSJYwBrbc9MbhF5kwYt4hNG/eXG7NMNaHBQjDOBhUB7xKlSpwzz0EWw/dwOfUndFrUwIsf1YHARl7AtHVErcPhA309Zvy1C70FIbV9M6p2OthLfSMXsYwVHq3szDCTS180KwIcFoIkPDhVGO+0gS1fC+x4jiQn/I9g9n/NYvGxo6TaonT2gOuoVrh2OhYKyFeCwNw9sZn8PMPRLvqCbB7QmZsGpUJBy/83LVYn71n3yH3/87J0c8cOP8OBdqeR7GJMTB4ZxykzJAWGzoC+3uromNnd6BgUC+NDp14EctZ/+zIniEuGtT/MacszoAt/h0kCPQXW2DG+6zY8wKRIkdF5gKVEf7TfQydtRulup/EihUrlJwB/b4SDGMLwn0XyOd2pUGDBkqTlYMHDxpsP88wTMicO3cOa9euVapnfby7A4nieeLNZ3e4P9uC3pVsr0QKjImGozOyyRFjNRz5znLQPBALej+IhYeBO8+BwTXkhJk8FnpiyAa1itYT8Xx7VyBtgeCvU3lan8PE9inw55Q7ODM3h5z9lYmrnuDFO3+MaJlczvwMeUoiRwqHmJ5uGNnqxzYjlz7CzlNvsGlkJkTxCJvAn7T6CSKIl+hQ08r5WbY+Tq0lPmwlMozBhJCvXou+Ip53UpStPwCZM2eWs4yxUNWpmTNnKkndVFnKGKgKVZEiRXD/9gwkTRJHzhpH1pw9UKlyfSXx3FnhW5MM4yRQPfAhQ4ZgwIABGD3/EP4cvQ0Dp2yEX1S9dtA2ggy/wlm54hVjXxLHEoLhrRyEgUTidWY3VT0Ld8eFLD6I0rljYsTiR9gxLoucMUzONFGx7+w7VOp5GVfufZKzP7j/zA8zO6fG3jPv8PD5F7z1DUCV3lfw+MUX7JmYJczig/j8JRDrD73GzcdGZuA7ApYUH/reDS2JDxOYsNkdOTKnRJdhK1l8MJqBBQjDODkJ87fFuSdR5cg2zNoDDGySTI4Yq+Is4TIW9n4Q/54VYsD2+lvxVmwZkwlxYqi9fIKjWPYYODI9Gya2T4kes+6icIcLqNb3CqaufQKf1/74+k0NUFg1OL2yrkKPy+hePxGmdVJr/luC3g0TY0DjJCjU7rwSJmY1bHWcWup9HEFwGPH5Dt2JiyRJk6Ne53/kDMNoAxYgDOPktGrVCstv58NNf9uFQ1FIh2dkPr0woWAF0aEjIBDYf11NMrcoVjCk0yaJrOSDHJqaFdM6poL/1+9oMuomsqdSbxwkiRcJVxfmUkIai2aLocxZkkJZYgixFBHRo4YsmDSPJcWHoxDCZ6XGg5v330C5xhPlDMNoB7YQGMbJCR8+PIbM2IqZV0tixdXgslItS4Adk98ZhqDmer30OpU7CiQ2utZLhG1jMv3k6bBEuJUhFu94jtytz2JEq2RwiyAnHRFXFB8hQNm9DYZcx46j91GhZG68f/9ermEYbcAChGFcAKpwMmHCBLxI3BEjtkSSs5Zn9xUgxwCgpRXvbDMGsFV4izWgY8XCxwuV330p7C2Lez+ckGlrn+LcXzlQvXAotXq1jKuLDwOfm3KGYkZzw+k52dG4VmHcuHFDrmEYbcAChGFciPbt2+NDtIK4G7cjtryvh+EnS6DnvoKYcqU8vib9Da/Cp8bZj/mw/lUdTLpcAYOOFsOQ4yUx5HBeNF2aAN/dDRsprz8CZccCs/aqnadbFpUrGMYO9FoJrP1TDiyJIws9A1x78AmJ4zl4+VVnEh9eOQ0vxhDk86/a9xKnrn1As1E38dTnJTJmzCjXMIw2YAHCMC5GhyFLsO1+OkRM3wIdR23E6PmHUaD2EAzZkxLLz3rh8YuPSFWmP1r0X4FBs/ZhwIzdGDDnOLpN2Ik+O9Lgc9puQAQP+WrAlB1AOSE+RtcVF712gOePVYwtcTLj2FzWnwbypQI8dM0CmWAZv+IJ2tewcvldfSx9jDqq+DAkMmgJjpDW6aP374geNQIersqLbSdeY+eha4gcObJcwzDagAUIw7gYCRMmRJs2bVCmTBl4enoqc3ny5MHQoUPRbsJxVB54EVmyZEG0aNGUdTqofGObwSsweEMELH9WC9+T1ka35eFw8h5wchCQg4teMRpgyi5gjBDDFscJBd7lex9RIoflk9ptgiOIj6ACQ7fYgJI5YyJalAhImSQ2WlRPg8OHD8s1DKMNWIAwDGM0SZMmxahRo8S1vz06rU+IHbfjY8EwYe2F41OJJnBhL4h/AFB1EhDNg71wxqKNNsRmYInjnISHpcWHNYWGsa8n/01f/AOVx/x5c2L7RU9kymSHetQMEwJsNTAMYzL58+fH5MmTsW7rIfTYlBiTLlfCxa9F5FqGsT23fIBAYVBv6CgnmFBxixBOPnMgLCU+LIW1BIchjHyPt965kanpGQxe8AAekSJgxYoViBUrllzLMNqABQjDMGaTKlUqjB8/Ho17LsCVaO3QbHFs5U40Y0dc1AuS1hv4+EUOLI2T7tPw4e0gQMKyL7UgPvQFhy1ER1CMeM+YMTxweUFOXLjzER4RHdXNxTg7LEAYhgkzXl5eqFevHrpPOYBFx6xX5pdhgsNNXM38vsqBo6ALAwq62AhqGOow2FN82FNwGMKIz5GxfFlUyu+FElncOf+D0SQsQBiGsRhU6vGWb1JuRGhvXNQLYhUsuS+NFRqhrbcQ1PTw0MV3cqRh7CE+tCY6zCBrqUIo0nwtZo78n5xhGO3AAoRhGItSstk07LoiBwzjyuiEhLmCwty/M5Lu9RNj/MoncqRR7CU+tI4RnzFZ4uhIEDsykieKLmcYRjuwAGEYxmJ8//4dW7duReE0coJhbMSNpxqpfqUTDZYUDpZ+PUnmFFHw/M1XvH5v48QtW3rorLDfNEMIIsT/6zcsWHERqdMkwtkrz+Qsw2gHFiAMw1iMMWPGoHHjxvB05os+o0naLAbmNJUDS2GqoWzt494KQmRkq2RoPf6mHNkQ2reh7V9LCJVrh+QTJ+T1GfnkV06ceYrFqy7h9Vt/1GkxUM4yjHZgAcIwjMXw8/NDjhvl5IixG/ec2OgywJFbQIzIQIq4csIe2FJ0W1CIFM0WA89ef8W1B5/kjI3RCRFLiA1LEYJh7yikSBoDEd0iIHfO9Pj999/lLMNoBxYgDMNYjAgRIuBL/FxyxDC2oe9qYE4zOXAlLCRC/u6VFk1G3MTghQ/ljPXxDwhEj1n30HjEDXSedlcNA9MXIpYUJOZ4QRxchCTyjobTO5siRbL4ynmZYbQGCxCGYSwGNSjcepETHu2Ki3k/COp0EMdTfW4xtHRHPiQs4A1Jk8gDx2dlw5v3X1Fv0DU5ax3O3vBFpZ6XUarzJaRJ7IEudRMhS8ooKNvtEvK3OY8Cbc+j8PjoKN31Evr9dR++n9WO3mHGmUOxQiCCQ9VaZlwJPjIZhrEYpUuXxv47CRFoIZuBYULjwkMgYUw5sBcW8kSECQt8hkkdUqJY9hgo3uminLEc1BSvYLvzGPnPI0z5MxUOTs2KVpUTIHvqqGheMT5OzcmOYzOz4eiMbDgk1m0amREpE3ogWd0T8hXsgIN7QZ698Ee8uDHkiGG0BQsQhmEsSv369bHiwEc5YmyKC3o/dl8BMieSA1fHEt6QxJERO7qbHFmGbjPvouOUO1g3NANWDkqPVIlCL1fm4R4eOdN6In/GaHLGAjhTKJYRn+vmg/BIn5IbwzLaxCYC5OXLl/IZwzDOTr58+XDGtxQCvlFgDMNYl2ZFgA2WthEdJfwqOMIgQnrPuYeFvdPJUdh46xuAYh0vwiuaG/ZOyoL4Xu5yjXF0nXEXf/Xgmt7mcvXWF6TJ2UmOGEZbGBQgVMvfkhw+fFg+YxjGFWjYsCFW8M/etrig94OIGQV4Y6cCTgpaCL8yhJmfyyNSeHhGDvu9SUoqL9T+Aia0S4E+jZLIWeP55Bcolm/wjm2aaAkVF0pIf/zsLRImTChHDKMtfjnL+Pv7Y8aMGXL0M/PmzcOcOXOUZcqUKRgwYIBc8wP6++XLlyvbvnr1Cr6+vjh+/LhcyzCMK5A9e3ac/1AQ38NZ2HhgmCBsuwgUSSsHzM+YEZKVKqEH5m4KW+M68nxU6HEZMzunQq605lUHCAgMRCR3jhIPC98CvslnDKM9fvl1161bFxMmTJCjnxk9ejSWLl2K+fPn499//0WUKFHkGpVr166hfPny+PLlC6JHj640JPvf//6HqVOnyi0YhnEV0qdPj4efU8oRY1Vc1PtBjNoMjK0vB5bA0cOvDGGCCJnXIy3+2uQjR6ZBxSf+nHpHER9j/kiu9Bgxl+hR3PD+Y8gd2un9hi56qFTO0i1F/7yADpNv4+5TP7mVAVzAC/LwyUd4eoaea8Mw9uInAbJnzx5cv34duXPnljM/IG+GUuFm/34cPXoUO3fuRK9eveRalU6dOmHlypVo0qQJ6tSpgw0bNmDZsmXK3VCGYVwLLy8vvEv4pxwxjOV5+BqI5CaOtahywtZoNfzKAC/j5USmpmcwZtkjOWMYtwhqGJax+Lz2R/dZd1Gi00Xk/N9ZZE0ZValkRdW0wkrNonGUMK7KvS5j4bbn0L+hf+PhZySpewKekSMo76dbDkzJivJ5Y6Hl2FtoPtrCHd61IkKM+BxUfjdGdEvXpmYYy/HfWebjx4+KV4NEhiHu3buH5MmTy5FhyOsRJ04cORInMjc39OjRA58/f5YzDMO4CuQh/fDhgxwxjOWZuB1oWUwOmBCp0Wwtlv3dAK8jJkDu/53DfR/DHoJqfa+gUv5YchQy1KOjTLdLyJnGE5P/TIlzf+VAy0rx5dqw0+/3JDg8LSsW9E6HO08/o2TnC0qJ4PqDr6FK7yvYPSEzOtf5NcehUgEvZV3WVFFRpuslw2XBnbwvSLzYkfD6DZ9/nRlKd3Bk/hMgUaNGxcSJExExYkQ58zN3794NVYAcOnQIL168kCOVkiVL4vnz53LEMIyrQAKEbz7YABcOvzp2G6hlycb79g6/8sopn1ie8OHDIWvGuBjVrzjWLWuMan2uyjU/GPXPIySNFwk9GiSWM8Hz8l0Aivx5HjM6p0KDUnEVz4e1iBPDDYObJVO8G/smZUHrqt64uCAH0if9OQw8KJ1qJ8SftRIif9tzSl6KRXCQUCw3t/A4cvyycnOZcT5WrFiB7t27y9EPvn79qqRLhAsXDpkyZUKGDBmwcOFCuVZbGO1nJQ/IlStXUKFCBZQqVQqpU6fGkSNH5FoVqv9PHpQLFy7IGbUxWevWreWIYRhXgTyiLEAYa3HtKVVsJMNaTtgaS4df6cSHlUSIfnHLJImio0ix9Oj/9308fuGvzF178AkD59/H1I6plHFIHDj/DqU6X8TiPulQOIvtG92VyBED7sLANoYqBb0wu0tqFOlwAXvPvpOzEif3grRpVhg3b1o4DI2xO48ePVLsbXoMyqJFi/5Lj0ibNq2Sm920aVPFQaA1jD5104d/8OABNm3ahN27d2PkyJFo0KDBTyEWo0aNUvI9WrRooSSgk9ckQoQIyJ8/v9yCYRhXwcPDA+/fv5cjxiq4kPfD7ytw/5X6nMRHvRnAho7q2KEhwRFUdFhBhDx59gHvfVWxQQzvUwxvIsRFh/lvUbrrJTQbdRP1S8bFzlNv5RY/s/vMO2RofAZZmp3BxNVPcHBaFmROEbIHQivkSOuJk7OzY+TSh0r4WdbmZxTBZTYO4gVJkywirp7+W44YZ4Bu8GfMmFF5TpFLQaE8bMLHxwfr1q3Dtm3blPGCBQuURy1htAAhJTV9+nRFUBCUZJ40aVLMnj1bGROBgYGKq2fSpElKKFbNmjXx999/K43JgkLNCanilm7hXiEM41yQAKGy3IwVIOHhIuKDREepMUDZsUJ0TAey9ANai2vpli5AvOhyI0tgj/CrkISGIWFiJC27bEXR6ktRpNoS7D38QJkrmj8pLlz5EQ4d3dMd00aWxdq/a2LX5j+UBO56QoCsOfBr4+D3nwLQZdodnJ6THRfn51Q6mlOVKkeCOqvvGJcZp8S/Yad4LNvtMmasF0rWXC+IvUSICe+bIHYA3n7ghrDOBNnOzZs3R4wYMQymTOiuufHixVMevb29lUct5mMaLUDGjBmDyJEjy5FKrVq1sGPHDjkCTpw4oTwWKlQIW7duRZ8+fTBw4EC8ffvrHRVKVielplvobxiGcUyePXum9PvZu3cvdu3apSwUsvn48WO5BRNmdKLDhbweq04CNacAM38HDvQBjg0A9vdWl0TG5Um7HNv23sH7D19wYH1DbF1WF7MXnUW6gnNw+OQjpEgSQrhU+sLYePgVqhTwkhM/qNzrCmZ3TY0oHvaKd7Ms1JH9wco8uHr/E/L9cR7jZqi9yp6/tGdHSyMwWfQEws+PbwI5E5RXTTf5dc6AoMSOHVt5XL9+vfKo84gkS5ZMedQSJp1NKLlFn5QpU/4UYnHs2DH5TIW8JL/99ptSCYthGOeFTobU84fuvsSMGVNJQKcqeHSnhgkjLiY6dKw4AUzbBZwcCKRVb+IpWKXkrpZ7f5joBVmy6jL6dCqgPPeM4o7ls6vh+pH/4frh/yGRdzRl3iDXDuHUNV+lrG225meValPUU4PClagcbv5MIfytg0L5LuT5+ewXgMJVlyBv+YWK94iqZq3aeA01m69FsRpLlfniNf8R57cg5bRs4QWh99AtJhI9WiR88OU8PHuhy4E8feaOycvFS/fM8lp06NBBeaxRo4aShzl8+HCEDx8e7dq1U+a1hNEChDqbt2rVSo5UaOd+18ts6927t3z2A/pHJ0mSRI4YhnFG4saNizVr1mDXmgnI5dsZBb/2ROmIg+F9o67cgjEZFxUehM87YNQmYG9PcZGy9k13c8SHhvt/PH72AdkzmV4Kt9vMu8icMiraTb6N3ROzKNWmto3JjF0TsijVpJyV8BkLo3+XQji0sRHunWqjiLTU+Wfh+NknGN2/BPava4gT25qgV4f8QqQshu8nG3oUwihwwoUT//toOKeHsT66AgA164xD7vy9TFqI06dPK4+moCvNS+Lj999/R6RIkZT0CLo+aw2jT+2Uy0GxZ/rQziEviA76R3779mvrf1JfDMM4N1QZ7/f2YzH6X25+FSZcWHjoGLgeGFZTo+JD4zx88kG5m28S1w5h/aFXuHDbF3uE+KCytwSFXMWLabg0v7MyuHth3DnxB8YNLIk0KX7E+ZUvkRIzR5dDkapL8dTHV84KrOUFCcvrUl6LbgnH9pe9yJo1q/I45Z9/sGLfPpOWqNGimVzAiSIQKA+b0iXevHmj5G1TGwwqyTthwgS5lXYw+sikildt27aVIzUci2LM6tWrJ2dUli5dKp+pXLp0SQnJYBjG+aETbt5K3TFrt2NUx9EULDz+4/pToIJ67bYeTtrz49Yxtez9y9em5TPcWpobZ+bmcDnBYQq5siXA6nk1UOG3lbh2U5ZkIywpQui1zHk9fdGhBxmfjH3JU6gQ8hcrZtKSJHlypZCLKVAuJkUmZc6c+b8b/+QJSZgwoVIVS2v8JEDevXsHPz8/RUWRetKnUaNGSundfUKZ0T+S+nvEjx8f1atXl1uoLF68GBs2bMDr16+Vx3HjxqFjR2eolcgwjDFQklzC3O2w/GgkOcOECAuPX6Brp1W9H07o+dBx9qIPPn3+ijheRt4ECGKwuhRmhNKlShYTu1bVx29tN+LIyV/7MIQJU4VHMKJDn2/fDLWBZ5wZKvKkD421GIn03yf68uWLUrWKGpuQCKF8jlevfih88mJQD5CDBw8qgoJK6+7fv1+uVSlSpIiyDfX/oL+/c+cOtmzZYrKKYxjGsalatSo+xm2AbecMV+pgBCw8gsWqNpMTiw+ifusN2LOmgRwx1oDE3aGNv6ProD1Yv/WGOhlWL4gxf68vOEIQHfp4RIrwSwEhxjnx8lIr2B09elR5JAICApTeIVq0w8N9188iDyPz589Hs2bN5Mg0KMSLkmdI4BQu7NwXCIZxFTp37owJ1U6pyZDMz7iK+DDW4Jf7Y9tFYNIO8dhVGVoWS4kPSyShe+VE6fJD4eYWAe/ff0LMGFHx6fMXfPliwFj8+lE+AbwTeCq9O4KjVO1l2L3aSAFipBHrtITxe6RqWcVqLEHn/+VFzUppzQurC014hPE7WnbKG7mrDkeaNGnkDGMOlIIwc+ZMpSG3sYWVqIE33Zg/ev8+EiZNKmeNo1zWrKheqZISeaQP5WJTuXuqMEnmO9ndZcqU+S/VoXLlyti8eTPy5s2rVMQaMGCA4hSg51OmTFG20QoW9cmwcGAYRh+66L18x3ffnBoy6kNajEVu33c1sNEaUbumfBYbERj4Hds29cGRA8Ow5d/e2LdrEI4eHP7rsqXxf0uhPImV8rDBce3WK+zcf0+OmGCxgIikqJYNC2vjr6Xn1AlTvSBWFh9EynjfcPv2bTliHJ3t27ejdevWSqQSRS7Rc/1oJOp4TqKHikS1adNGiWqilhiUDqE1LCpAWGEzDKMP5Ym9eBsgR8x/OIP3w1SBYQR/bfZBuSKJ4W7pJtsaFB8EVY40la5t8iKuVxQMHm/4GNq8tA5adt0iRyHg6t4PC+EV00PpI/IfxooQG4gPIlnM97h/aoEcMY5Ow4YNlRxrCqujhZ5Xq1ZNrlXzPQ4cOKCEXlEfEcrppmaE7u7ucgvtoL2sFIZhnIZ48eLh2XuuquNUWEF46Ji/1QdDmiW37HtoVHw8f/EeMaKbVy1u4tDSOHrqiRz9DPUAKZArEW7f5/4P9iQgIBDlKg1HsVKDlFC7zt0WYv+By+pKG4kPIn40Pzx6zs0IGe3BAoRhGKuheEDe82nmJxzV+2FF4UHsPvMOSeK6w02/bkFY31Oj4oPY+O8pZMyYWI5MwyOSG5491+tFEYTM6eNiz0EOw7IVt+6+QZm6y9F/9EGcPPcUc6f8jXyFeqNMqSzYv3sQ1q/ujuLFMuKfBRtQtGhXpbM6bWcQC3umKP/u69cvPzWNZhgtwJYBwzBWQ/GA8I1Yx8bKwoN46xuATlNv468eaeVMEMx5fw2LD2Le/N0Y2K+2HJnGqKlHUb1CMPtKULRAEpw+/0yODODq4VcW7mS/fkEtrPqrOhLEi4LJc07hiY8v9u4ciG5dqirrPT09UK1QBMweVx4H1jfEuvk1MXLKURSqsljJ51mx4Sp2/7MZK2auh+9ny5eAq5AvtlKhlGG0BAsQhmGsBlXmeB+9vBwxDoWVhMeKvS8xZtkjZWk/6TYKtjuPmv2vYlrHVPCMHMIlyZTPo3HxsWPfXaVBnIeHeXHZZLAO6BL8vzFq5Ii4fOOlHDHWhhoUxozugXbNcmHJjCoY2LUwogdck2sFQUKuEnlHUyqZHf73d4zoXQyHtp3Awm0+OHThHQq3P4+T1z7ILS1DkWyxlKRkhtESLEAYhrEqlAzHSBwh/MpKwoP498hrTFr1GAnjuCtL5YJeODI9G/ZMzIJi2WPIrUIhtM+ncfFBFM6XRLkrbi6U+KzfV4zyDWYtPIvyDVYiT7kFGDTuIJZMqyLXBoGTz20HCY9Q8j3Sf7uKqUJ8L+qTVnk8MDUL2glhvvnoa/V8EdpiBD4vPyDOq1VyxDDagAUIwzBWxc3N0iWNGKthZeN9xJKH2Dk+CxqViacs5fPGkmvMwNBndQDxQUSJ7KaIBnP54v9NPgOWrLmMPOUX4qmPL2aOKYeT25vi38V1kCyJkYLO1bBw+FWYMCAGo0dxE6I8O0b+fQWdlgKrT8oVwWFIlOgWyartD1G3/145YhhtwAKEYRjG1SHD3YrGe4Cwl1uNvYVcaT1DDrMyFf3P7SDiQ8fde89RscpI45bfVv60nDz7FNFTT0C2kn9jz8H7OL2jGQb3KIIUoYkO9n5ohxC+C7eHh3CoL5BQ6PPx24Bh/8oVpiKFyLO3gUo+HsNoCYt2Qg8L3AmdYZyTgQMHYnDJPXLk4ujdlbQbNjbUKZ697uBraFIuPgY0TvpT6JDDYqFO6EZhIIRn7pJzuHP/LUb2LS5njISTz+UTOxPS92DgHJFrIHBQCJIoZqQMXfuYDqeexEKjYUflDGMOWumE7kywB4RhGKsSIYJ+XVUXx1bGv84zYGixMdPXP8PawRkwqKmTiA9LEVoviBBYvem60pDQZLQUfmRL6N/twP/2dN7APr2cdlPYdDMJqnTfJkcMox34csAwjFWhaj9cgt5KGBIYtGiI248/I7IHX2osSd4cCbFwxSU5YkJEa8LDRO8HccsHqJhVDkwhnBve+vojRgzOB2K0B18VGIaxKqlSpUKv9bSkRp8NaTBsRyZlGbQ1E0bvyYbZpwth8dWyWHO/Kna9roddL6rh5MscuPg2C+58yY6X4TLB1z0zEC0dEDUF4JEQiBgTcPNU3yBiLDGfEvDKC8QvDyRthMAkTTBiU1xsuVdQ3UZLmCsQgooMc1/Hhvy12QeJ40ZC+qTmdfx2eYLxkty9/xb5confAWMYncfDgb0eOmbsBkpnkgMTefg9K5JFey1HDKMtOAeEYRi74efnh48fP+Ldu3fw9fXF169f8fnzZ2X+zZs3+PLlCz59+qSs97u/HuEjRMJn/0BE84wKP3/ge7jwiBwRYv0rRIsUiG/xKysdf589e4Z27dph3bp16FtYo+EHIeWDOIC4CI3BCx/i4IV32DE2s/OFXlnSsA0pF8SAAPH95I8ytZfj6JbGcsZEnDEPxFGERmj7Psg54dpToNY04OJQmPUb+utGCZRtvQBJTcw/YH6Fc0AsDwsQhmGcluHDh2tfgDiB2AiKnxCJJTpdxNEZ2eSME2Ipo9cEAeLnF4Bc5RZg9tjyKJw3sZw1EWcQII7q2TAh/GrVSWD0ZmBzZyC+mRFUA48Wx+BZXH7XErAAsTwcgsUwjFNCHpSoPovkSIM4SBiVOfyz6wVK544pR8FARqT+wvyMAe/H4tWXULdqevPFh6PiYscK9f9YfBg4McB88UFQ/h3DaBUWIAzDOCUbNmxA/gyR5YixJYcvvUfpnHoCJKgBaciIDG7e2TGhGtb+Iw+RML7MfTIXR9jHumPBmY4JIzxPn/yBkqOBmFGBjZ3MC7vS8SAgPZJE85UjhtEeLEAYhnE6Fi1SPR/5M0ZTHhnbEZi2ME7f+44CNSuYZ0A6k9FpYeaMr4Cp805j0DgnCKMKDlf87u8dwuM3QJ7BwIhawKDqcj4MXHifAVnrTJcjhtEeLEAYhnEqbt26hVevXqFpinlyhrEqOsEgl2adNqFbu3xwdw/j5cUVDVEdwXhFokR2w4mtTZTn+SosxMPH75XnToHuGHJGjPB+bDkPNMwP5E8tJ8LI7ad+SJMmjRwxjPZgAcIwjFNBoVeNGjWSI8ZqGDAY6c78ly/f0KiWmXVDg+LMRqk+JoRheXi4YVC3wlg8rQoad9gkZx0YV/mOQ+HFByCBBdt1PH35HjFjhpKHxTB2hAUIwzBORcSIERHhUic5YiyKzlgMYjD6vPiIyo1W4fVbPyyfXU3OWhAtGqnWqiZlpBhJm8oLgd+/K2V5HRatfafWILTjRFa/ev0R+Gihr/LJu4jwih5JjhhGm7AAYRjGqYgdOzZe+3L1F4sSjACgEKAClRYpd+I7t86DKcNKyzVWQotCxI60apQdA0YflCMHgr/HX+hTBZi7Tw7CyB2/FMif3IGFKeMSsABhGMapiBs3Ll69D5QjJkyEYihW+X01Vs6pju3L66FUkeRy1gY4o/FqQhiWDgp1O3LysRyZgL32XyjHk1NBno9QvB8lO19E5YlA07+AZmLxNhQxRaLERGHiETcTXibtLEcMo01YgDAM41QkS5YMl79Y+U68s2OkoRgzpgeSJIouRzbGGY1ZM0RI/LhRcOP2aznSMI74XelEhDlLKAxa8AB5vd9hdlOgU1mgewVgeze50hA6IWLE8vKeJ7y9vcWAYbQLCxCGYZyKdOnS4caNG3LEmIQJRv17X39Eco8gR3bEGYWICbx49RmBgd/lSIM46vdjhIgIC3vPvsOoukCiWED2pEDhtHKFPiQozODkzUfInTu3HDGMNmEBwjCM0xE9enR8+cphWEZjhpG4YesNJEloJ++HIXT/Bkc0ds2kacfNqFUpHdKniS1nNISLfRemYrUm5R7R8NX/i1KMg2G0DAsQhmGcDqp/f+eFhxwxwWKmkUjJ5xNmn8SU4WXkjMawtuGrAeO6/+iDiB4tErq2yStnTMSa/wZ77RuvnD8vYcGK/4b7Pn6IETUCkDyU9yhu+nIpd06kTe4jBgyjbViAMAzjdAQGBuJ7jOxypA1uPPyMPn/dQ6uxt7D/3Ds565jU/d96rJ1fU2mMFyYsYSgGh7UMbHsZ13p0G7wH9x+9tUzVsbDsJ93fBl2sgb6wCG6xNFb6txy88B7ZU0dVB6GJEBPZeC4iqg4wPZeIYWwNCxCGYZyO+PHj43HE8kD0zHLGfggthPxtzqOvEB+Zk0dFneKx0WLsTfh+tnOIWBDjyt8/EBNnn8CKDVfljGHoznvFUqmQIkkYuqYFNRitYTzqsJRRbKnXCSO1WqxDRLfwWDS1ipyxEEH/fbpxSIu10B0f+os5mPt3VubSnU/IklIKEMKCIuTbN38lBJVhtA4LEIZhnI5ChQph9+7dGPKvNx58TilnrcfpG76KV4OWuZueofGIG1ix9yUGL3yIzM3OoEeDRFg1OAN+Kx0XZfPEwtJ+6VD0z/NoPvomnr/9Kl/FhgQxHq/dfIWClRfh46eAUPtKbN51C/27FJIjEwjNmLS2sWiu0WxtY9tISCAWrb4UlUqnwsi+FG9jJez977X0cRDW17PCvjhx7QPyZYgmRxILiZBPfpz7xjgGLEAYhnE6KAFz1KhR6N69O5adz4hpu2Mh4Jt1KgXVGXgVwxc/xIbDr5Xl5bsA/F42Hg6ef4eEsSPi3LzsqFk0jtxahYyPM3NzoEGpuPht6HUU6XABVftcUQTL01dWbiAWxKAiw7ZWy3VYM68G/miSPcSyugEBgYgVw4TcGp3gMNYItLTxaQhjDUp7G+JBaNtrO36vnQnNG2SVM06Itb7/sL6uhY8DKlo2b4uPcr74CQuIEA8Pd/mMYbQNCxCGYZyWyJEjo2fPnij92xi0nh0eAd/DmLMQhPErHiNuTHesHZoBE9qlUJbeDROjTO6YmNYpFVpVTgB3t+BPs7TdrvGZcXBqVszumhpJ4rqjYLvzQizJDSyNAUOqapPVGDugBJIliYF5Sy+gRsU0cs2vnL3kg2SJjQi9MkV02IPQxIWGhIeO2/feKJ3PnRZrHy8aEiFHLr3HsSsfMHzxAzljOSJHDMSXL1/kiGG0CwsQhmGcnvTp06PXsHnouCASzr7KjOUXM+PPJfHgG6AXh20Gp2/6ol6Jn70b5uId2x3NK8ZHuxre6Dbjjpy1IAYMqOadtqBA7oRKTgdx6MRD1KmSQXluiGOnnyBrxrhyFASd6AiroWdtQ1SfoEIk6FhD+H70h+8nf5y96IQVjmz1nYf1fSx0bPjvKoRtYzLhqyGvbBi9ILEjfcSrV6/kiGG0CwsQhmFcAirNO/mvTbjuXwzJcjXGwFFz0H9TBtx89FluYRq3H/vh7hM/FMsehmRsA3SrlxjvP31D8U4XsWz3CzkbMpToTqFg+f44j4o9LitL9hZnMWXNE3UDA4bTH923IXasyBjY9ce6Dx+/Il6cKHL0K9GjuePc5edyJLGE6AiKLUUIoWHhoWPG6HJIX2gumnXcjAIVF6Fxh3/lGgfH1t+1RkRIiIRBhMR288Hz50F+o4xTsmnTJvnMMWEBwjCMy+Dm5ob69eujQIECiB07NsaNG4c/pz/DbSEkTIEM/rqDr2H14OC9BWHh755psHJQepy56YtC7S+g99x7cs2v0Gep0vsycqeLhuOzsmHLmEzKcm5eDtx79gX1Bl2TW6rbPn/5SSnj6uYWHmMHlpBrVELrjdakbhbcffAWJ889tY7w0MfWhqnGyZPdG4/OtsO5Pc1xdEtjfPD9it0Hgz8uHAIX/46zpIiK8j0uG04cN1OEpPF8gPObhsoR46zs27cPnTt3lqOf+fr1K8aOHYts2bKhXr162L59u1yjLViAMAzjskSIEAEJ0pVBsviR5Ixx1B9yDe1reCNRXOslfMaLGRFj/0iBw9Oy4umrr4qhQl6Xm2Kh5FVKWK814CpytT6L6kVio+dvieVf/oByUq76hMP6rTeUCkrFay5FnVbrhBD5jmkjy8qtgLfv/TByylF88Q89+YSS1TsPOS5HjL1Iljg6Hjz+IEcOiD3FR1jf20JekEV90qJPw8Qo1OE8Dpw30BuIRIiJQiRTIuDY+Qfw9fWVM4yz8eLFC5QoUQK3bt2SMz9TrVo19OjRA3fv3sXJkydRvnx55VFrsABhGMalKVOmDIYsfo7X7wPkTMi0HncLyRJEQrMK8eWM9VnQKw1GtkyGjlNvo9/ce9h16g1SekfCuDYpcHZuDiXZ3SDCUGpWPwvWb7uJhVMr48D6hti/riEmDC4lNwBOn3+G3GUXKuFV6xfUkrPBEyd1YYQPH5qvxEKwF8Qgj59+wLa9d1ClrJq743CE8r0+iFgn1CXMaESEFM0WA0enZ8OIpY/QbeZdORsEnRAJugRD8mSJcOeOFfLIGLtz48YNZMmSRXnu4fFrRcLNmzdj69atyJUrF96/f4/Zs2cr8/PmzVMetQQLEIZhXJrffvsNu8/7ocifF/DwefDVY6jHR4lOFxEtagTFM2FrcqT1xKZRmbBiUHpM7ZhKKfWbwjuEkrjSQOrcOi8WTK4UbOPAP3psw4ltTdCuWa4Q8z8UpNEWLpyNBAjBIuQXOvTdieWzqyGOVyjflxYxQnwYQ1BBYmgJFY2IEA/38EpSunvEcGgy8oacNQIDouSwR0fE8LuArFmduFyzC0Nej3LlyinNJg0JkOnTpyuPy5cvVx51ng8qxKI1WIAwDOPylKjYWDEAqvS5gn92/Uj8PnTxHSr1vKz06Vi047lSKpe8DprHSMOo9/B9qFM1A7xihtLbgww1PWMtQoTwSk8Qm8Ei5Ceu3niF7Jls54GzGBYSH8biSCKEGNEyOa7dN68oBmVwPYraCJuPvsAf09j74axUrFgRCxcuVPIZDXH69GnEjBkT8ePHx7Rp05RQrdGjR6Njx45yC+3AAoRhGJeHckFixEmKM3NyYNOx18jZ6qyS/D3nXx+lnwf16ZjXIw3SJoks/0LDmGAQbdl9Bz3a5ZOjYDBgoMWLGx2Hj1yVIxvBIuQ/EibwVMKwHAb67mwsPnTYRISYCOV7NBp2XalWV7nXZUxa/UQJAd1x8g3ie0WUWxnPqbuRMH53ckycvRaDxsyXs4y98fdXm8o+uHPH5OXxgwfw8zOtOAqFXFEFtChRoiBx4sTo0KEDChYsiFOnTtnWa20k4b4L5HO70qBBA8VldPDgQRQubLk7CgzDMKHh4+ODBQsWoGd+tawhGQNe0S3btNAmmHg3Nl+FhUpCeqkiyTGqX3E5q0cwhtnNW0/xvzZzsHfnQDljI16fkU9cm/1HHuDv5RewcEplOaNhjDDurSU+dCT9uko+C4WwHF/XDsknP+PnH4h+8+4jU/IouPPUDxfvfMSlO5+wekgGZE8dVTnXLN31HGsOvMKpa74Y2iIpOtdJJP86dKZt9keMRDlRpclI5c43Yx3atm2LmTNn4oEQBkmSJJGzIUPhUO3bt5cj08mfPz+OHv1/e3cBH8XRhgH8geDu7vZRrFiBFnd3l+IULe7u7l5cgru7OxSX4u7uEgL57p3MwuVIQuSS3OWe/+/b73ZmN4Eue7v77sy8c0iXPJIsjl+/fsWLFy90jel7ZPq7JU2aVK2XLVsWM2bMUAHItWvX1FiQv/76S22zFQxAiIhMhg8fjj8zn0H8sLd0jZ3xR1eQ9n12qEkGU6eIruYGiRcnEuImS4cbNx5j7fp/ESNGJLi6flFv0T59+owG9QqgS7cF2L+7P9Kl89nN2GoYhCh/lJmPg+v/1CUbZQPBh8FHQYh/zy1PgpBHz12QrMa/aFs1ATKliIjsaSMjdULPuzyeMQUmBdqcwckZmZE07k+6RZpsPRsWT93SoNbfk3UNBRS/BCD79+9H3rx50WnGPMSIl0DX+syAGhXxV+NGGDNmjK7x6GcBiKTilW5a8nItXrx4KiXvqVOn1DZbwS5YREQmzZs3x9QDdppVyJ8kK9bmxdXRulF2FMydFNETpMa9e8/h8tkVRw8OwfbNvbB7e1/V4jFtSlPcvvMMdWrlw+q1/+rfQIHpwuVnuHPvtS6RTwTVeJAQIUNg15iMOHD2NWoWju1l8CEypYiAI1Mz489Bl1W2PZm3xyvP3gK7L0Vm8GEH0uXKjYx58vlqiWsKJDwbZO4TYcKE+TZGRMaCxIkTBxcvfp8PylYwACEiMokcOTISJkyIczfe6xo7YoWBsFEihUG2X+OhbLFUaNKoCLp3rYjBA2qqCQvNZUifGAP6VkeuXKnx/EUgj0Ng6wda99yOFl23qMxl5HOB0gJiZsOh58j+1ynkb30WI5bcxf1nLth10pO5PixIgLJ3fCbkyRQF2ZuexKId35NimBuyKgy6VbK9fv0UdKRVRMSPH199Gt6/f6+CElvDAISISGvYsCEmrX2uS+Sdy5cf4NeM7s39FLAuXnmGjAVmImvR2UidPDp2r6yF+HEj6a02KpAHdtuMtHlU68XcLY+xf2Im/Dcvq5qnp1j26MiYIqLe6eckzfbRqVmw/fhLlf771qPvA5Ln7XiHyiWzIXLBlbqGCIgYMSJSpUqFW7du4enTp6pOul3JpJRZs9re95EBCBGRJjPMWr49snlWaP3wi2vXHyJDhiS6FAgcuPWjapPVWDC5HI5uqoe/G2XTtcGDjweI24l1W6/i0UsXLO2bVs3vIUrkiI7J7VIiVlTfJbYI5QSVfU/Sf9cacBmtJ7in1738IhF+rzxcrZNjkUxX27dvV2M8XF1d1fq7d+/0VqBfv37qM2XKlGjXrh1y5Mihxu4NGDBA1dsSBiBERNqSJUvQorTP31I6shcv3iF8OPdm/bdvfZcu0tfsIPjoPGAXkmWfgunOPw70/PjR4yz7z19+xJh/jvpoLpV2vXegeMHkyJQu9g/d4cj2dB20G4t7W3fSN0n/fWBiJqQ1fWZocBKv39hhN1GyipUrV6Jo0aJ48+aNatmQdZn53CAT63br1g2fPn3C2LFjVdcrmQ9EBsPbGl7NiIi0Z8+eIVbEAH6YtqYgav0QrVqWQL1Gk5AtZxfkLdgbf+Tribnz9+itjmP/0bv4rfgcxIkZAVcPN8XJc49VOU85ZxSusggFKi1E7nLz1Wex6ktQqPIilf74xp3XyGvap1bztXjw6K3+bd9dvvZc/Q4JUkb2KaRrg6eAbgUJzPEfQ3sUQI42VzBr4yNdYz0tKsRHx8aFUTVvWF1DjqZ+/fqQ5LXmS5UqVfRWd4MHD1ZziMg2CVIkg5ctYhpeIiKTe/fuYc2aNWiRfpGusQMBFYD4sP/+rt3nkSJ5HCRNGls9KCdK1hQP707XW63ERls/3n9wxZ+t1sHFxRWL/imPSBH8NshTApg+w/eZHhaAyUOLIWTIEGjXezs+uXzFzNElkTRxVL2nFwJqrIV/j7sv/14BmY43sAegi5wFJmHc3ymQK31kXWMdvVfGQP9xa3SJAot/0vDOPncNsRP5Ll3537mzonrZMhgyZIiuCX7YAkJEZCLBR8WKFXXJxkngEYStH4aCBdKr4EMMGbYSVav8rtatxkaDj7fvXZC77Hw0/TMz1s2v6ufgQ+TJkQg7ltfE3PGlUaz6YhV8jOlfBNuX1fgx+JCHessloATGnxGMlSzzK67c+6BL1qFeF9vGO2Mif2MAQkRkcv/+fcS/XF2XbJgNBB6Wzp2/g81bT2PC2Ia6xgqCOPiQORi6D96juktJt6lRU46qegk+8ldYgGkjS6BYgeSqzhoSJ4yC2ydaYsOCakiTMobHACCoA4FA+DsEt8HoFy49Rdok4XXJOq7c+4Q0KeLqEpF9YwBCRA7vwYMHarZYwIbfLtpIq4dnOnd1hvOcv3XJfjivOI98pmAie7E5yF9xAf7uvg0LV55Hs06bkavUXCSMHwlHNtXDzhU1sefQbYyddgwFKizEpCHF8VvmAMiWFggP+v7mk7+jLf/9A8nDJ+/wW1rrdr+68yI8ksVx0iUi+8YAhIgc3qpVq2y7+1VgBx6+bH248N9dbNx8As+f/ziY2k8CqPVDBnvX/XudCjakC9WJMw+x3rkq/t1aH9uW1ES54qlx8uxjpE8bW03017LB95S3a+dVweHj9zF2YBHkypZA1zo4nwQjQSwoxn+Ir1/dkK7Jf5i9yXqD0R+8Co0E0Vx0ici+MQAhIocnA9AT3myiSzbEhls9zB05MAjv3rmgVt3xKFi0HwoU6auW3/P1RPpf26NTV2e9pw8EYNcryTiVN2di7FlVGwfW/YnR/QqrGeBFmDAhUTR/MozoU9DLuTYW/1NejdkIEPbeamCFYCQ4dcPav7YOTu1ohFm7P1jtO3z/eQjEzD1Gl4jsGwMQInJoDx8+RNy4cQHXN7rGRthB4GGIGzcaOncsh83ru2PXtj7Yvb2vWg7tHYjzp0cjYYLo+O33bug3cDmOn3CfTC2wybwbmTPERZM6mXUNkXXNWnQG7fvsUF37xMvXH/H0mR6IboXvs5tTBL1GZP8YgBCRQ5PuV5UqVdIlG2AnrR6+0bZ1adVKEi9uVAwfuQY5/uiGlauP6K1mAqj1QwaUL179H8b0L6xryFbZayuIzIA+bMJhZM0UD+tN6yVqLkXdv9djybQKeg8Tf36vo0cJo+Z3IAoOGIAQkUM7deqUSsFrE4JZ4GEuZMiQaNqkKJYsbIeDewdh5qyd+LP+hO+zqAdg16suA3ahce1fdckG2Xv3K3tmpfOudJFUiB8vEnoO2YtD/97D9JElsHlRNTWDvQf++I7HiOyE58+f6xKRfWMAQkQO7Z9//sHTf0foUhAJhq0e3gkVKiQ2rO2GGtVyo3jpQShWtAsePXmnt1qfZLBi1yvHE5itKab4GrtX1sLNf5ur8R/l6q3QWzzhx+97jIhf8PjxY10ism8MQIjIoW3fvh1nrlspe5NfOFDgYal0qaw4sGcAhvUsgD/KzMede6/1FgfC1o8f2PtgdJnTpUzRVJgw87iu8YIvv/vxo7zH45OTdInIvjEAISKHdfXqVezevRt96yfRNYHIj29BA00Adon6Rv4M05IlY1w1o3jDdhvVpH8rN1zWO/jdmQtP8PqtC6o1WY361TPqWrIXEoT4NxC5HbqqXvNGAAWA/TrlhfPyc7pkHSlivsX1B666RGTfGIAQkcOaN28eeuTbhYwpIuqaQGDrgYe5gApCdOBhLl2amNi2tIZKdbtz/001V0epWktRoNJC5C3vjA3br+k9f65yo1UqG1HNpquRPXN8tGjAVgZHFVRBiHTJ+iVNLKze5P9g2hA21Fd8dPmqS0T2jQEIETkkmfsjevToCB82kC6D9hR4mLNmEOJJ4GEpTqwImDikmJqrY+PCaqpf/a4VtTBi8hHMWHBa7+W1ms3WolCeJNi+rAY2LKiGzi1z6i1kj6zRHUuCkJ8GIhKEWDkQqV0pPbbsvqFL1hEihF4hsnMMQIjIIU2fPh1NfgmEvub2GniY80Hg4C1//rwMWpdARFpBcpacq1pEpGvVjTuv9B7uJA1qpEihPcxgTvbPWmNCArs1JGe2BLhx2+M56l8hGIFQMMEAhIgczv379xEtWjRECu+kawKIvQcelnwbRPg3cLGwanYlHNlUD/vW1EHPdrlRrfEqLFp1QW2TuT6Wr7+I6SNLqjIFL/YYhEg3LGv7Kic6UTDAAISIHM6MGTPQME0Atn4Eh1YPr/gkoLBy4OEZmV/hyKb6WLbuIlp124rB4w4i/x9BkEyA7I6Pu2T507otV5ElQxxdso4QIUPpNSL7FigByPv37/UaEVHQevjwISJEiIAoEQPg8hecAw9zXgUXgRB4mJM3zCtnVcK5i08xdd5JLFn9n95CwZG1WkEMAT0uZPHqC/irbhZd8j+3UFHx+pV1u3QRBZVACUD+/fdfvUZEFLSk9aNJulW6ZCWOEniYMw82AjnwsPTy9UfUrpQOFUv/T9dQcBXoQYjwQxBy8coz3LrzGskTR9U1/rfuXDyUz+6iS0T2LcADEDc3Nxw5ckSXiIiCjswiHDZsWES1VuuHIwYeloIw8BASfMSNHRHDehXE+IFFdC0FZwERhFizS5ZMqFmj6RpsX15D11hB2NjYe/wB8jbbqyuI7Nu3u/ChQ4dQsWJFlC1bFv/73/9QoEABPHv2TG91J5N2pUiRAjFjxkTSpElx+PBhvcXdx48f0bVrV5QqVQolSpRA48aNsXr1asydO1fvQUQUdGbOnInG6dbqkj8w8LAZcxafRclCKXSJyO+sEYRMnXsS5eqtwLr5VRArRgRd60/hE2PJySQoUulvXUFk/1QA4uLigu7du8PZ2Rnr1q3DpUuXEDlyZLRs2VLtZPjzzz9Rv359FZiMHj0atWvX1lvcDRo0CNmzZ8fGjRuxefNmtGjRApUqVUKoUBw0RURBS1o/QoYMieiRdIVfMfCwKRt3XEf9Gpzp3NFYuxXE4J8gRFrjpi84hZPbGyBxwii61u/c3IAVR8OhxcRHcIqdR73YJQouVACyZcsWJEqUCBEjfp8NeOzYsThx4gQ+f/6syjdv3sSDBw9UoCIqV66MMGHCYN++faosZKxHlSpVdAnImjUrokaNqtJdEhEFJRn7UTS2P8Z+sNXDJn396oZoUcLpEjmSgAxCvA1EvAhCtu+9iWL5k+uSD1zcr1d+JMFHm+nvkSD5r5g8b4eHZyui4EAFIK9evVKtH1++fFGVImXKlOrTyGB17NgxJEyY0ENrRqZMmbBjxw5dcg9SZMyHuZEjR+Ls2bO6REQUNDp16oSVh91w9L83usYXGHjYrC9fvuLarZe65NHW3TfwW/E5yFdhAdLnm64mMqTgJaCCEOHbIGTd1qvIkzOxLvnPitMJUKNMVvxeZaSuIQpeVABSo0YNNSuwk9P3SbmuXbumgglJVykuXLiABAkSqHXDL7/8gvPnz+sSEDt2bHTr1k2X3ElLSc2aNXWJiChohA4dGgOnHcGRSx+xYu9TXfsTbPWweX9WzYBFK90nIzR35cYLdBu8GwfW1cXe1bVxemcjtO6xDX9334bhk46oZfOu62oCQyKv+CYIuXz1OUoXcX956x9fQ0XH0Quv8EfN6bqGKPhRAYi0asiAcYO0hDRt2hQZMmRQN20hgUbatGnVuiF16tSqX7Vh8uTJWLNmjRrIfvToUVUXPXp05M+fX60TEQW1v9t0Up9jl99Xn55i4GE3smSIi0tX3ROmPH3+Hs27bEG5ustRosYSLJ9ZCWHCqNuc6T4XEuf3NEaxAsmRIF4kxI4ZAeu3XkXhKgtRoNJCFK22GM06bUbFBitNdYtUOVepefjdtPwv9zRs23NT/R6yPQHZCiJ8EoR0HbhbnVvWsPRkElRp1F+XiIIn9yuzGelylSdPHhWELFmyRNcCL1++/KEFRMZ2GGNERPr06dUg9vDhw6N169YoX7487t27p36fJRnIPmzYsG/Lf/9xAikiCgTJGqFymXxq1dOWEAYedmX/0btInzY26v69DuXrrUDRfMnxz4gSuHak2Q9zMIQLFwpli6VCncrp0aBGRkwcUgy7VtbCbtOybl4V5Ps9MSYPLYYdy2tizdwq2LmiFg5trIuT2xuq1pMK9Vfg4LG7+rdZgSfdeGbN2YmU//sbhYv3V5/1G0/GwsX78Ue+nsj8Wye078Sskp4JyiBkxuqXqsWtX+e8usYfnMLh9PlryJEjh64gCp48BCAy6DxVqlTIly+fGtshg8x/JkSIEHoNuHz5svr5pUuXqi5dkl2rePHiKm2vJQleihYtiiJFiqglXrx4egsRUcBxdXXFpIOZ8Nn1Kyrni6VrTdjqYZfmLz+HafNPomrZX3Bg3Z+oVDoN4sf1faozCU5qVUr/7WcjhA+lFmP9v/1NMLRHAQybeBgFKy1U9f4xY8Fp7Nr9vQuzYd2G42jzd0ns2NIb1y5NQNVKubB1+xls39wbp46NwOfPX9Ci9Qy9NwUmr4KQRUv2Y/6CXrrkPy++JELMCB90iSj4+haAnD59Gj179lQpdKVFQtJVmpNsVg8fPtQld69fv/awn8wlYsiYMaP6XZEiRVK59y3JeBPJkpUtWza1SFctIqKAtHXrVnTp0gVFo85GpxqJ3CsZeNi10KFCYsKgYqplI6ClTR0TfTvmRYqkP8/sKN3BNu64hpGTj6iuXZUbrUKhyotQqtZS/F56HjbtvI6hI1ajRu2xpqD4Kx48eIGRo9fizJnbKFEsi/4tQOlSWTFnRgtEiOD+QnDC2IamgCgMGjedqsrkHhh4203KSrxqZZGgMMLHc7rkQ15kwNp/0QkFa43SJaLg61v0IBliFixYgMyZM+saj6R7lQxENyfzhZi3XCxfvlyvuZPWkTFjxmD/fq9TzRERBbQXL17gr7/+Ul1GR5U7ijSJwzPwCCbChHZC6aL+H/jrUymTR8eFy9+77klmraTZJ6P6X2tUuWHbjWrciHxu3nXDFCyERvUK6TC6byHsXFETGxdWw6ENdbFiZkVs2dADxYtlRr5CvVWrRnhTYHHs0BCkSRNf/S6vjBxWF3HiREXrdrN1jWMKrMDDOxs2nkD8eNabauDfi8+RJcv3AJQouFIBiMxwLie8ZSvElClT1OzmQgKQ+/c9DtqUgETqDRs2bNBr30nq3iRJkugSEVHge/funZoktXSkoe4VDDyChddvXfDy9SddChxRIoVRA9gPH3e/H0oLx95VtXH3wWs8f/kRN26/VONG1s6rgvEDi6BFg6womDsJklqMRzHGfzSoVwAH9w7EqmWd0LJ5CcSI4bPuY4MH1MS583d0yXEYQUdgBh7SnbxClhQoVXaIWvIV6vNtfcTotZgyMKfe04csWj/2nn6F9pNu4LFrCoRyffZDDxSi4Eid5QcOHFDBhMx8bj6Ph4zlkC+eyJkzpxpQbj5XyJkzZ1C4cGFdcmc5mPzNmzeqzzURUVCRiVbPnTsHt/+x1cPeSTYqaV2o2WwtildbjEHd3BMKBKY548ugUfuNKlNW9GjhVHARMmQILFhxHoniR9Z7BayBg1ciVkz/TutvP4KytaNlmRzo2b0SNq7rppa9O/t9W9+9vS9imM4BH/Ok69XyPc/QuHRc1B90Fk17Bexgego+du3apdfskwpAZPB4unTpcOXKFZV6d9myZWoCwevXryNKlChqR2nFkHk+xo0bp8oye7q0juTN6zHrg8yUbgQp8jl48GDUrVtXlYmIgkr9+vUxd8UjXSJ71LrndkyY+S+K5EuKNk2yq5aGUoUDr/uVQR44Z40thXrVM2LlrEqqTroct2yQDbfuvVblgLZz9zksXdRel4KvoAw8RL+2bZE39y+oVMGLVo7nJ/SKD3gx7iNrmojovfADnHtnRpw4cXQtkddk3HaLFi10yWvVq1dXk4TbIhWAyIDx2rVrqwGaDRs2RNeuXVUWq86dO6udDDKYXOb6+PXXX9W8IVOn/jgIrk6dOihTpgyqVauGUqVKqTlB5PcTEQUlSXpx7WFCvHnr3qpL9qXXsH14985FdW2SbFW5snlMCx/YcmZJoNL5Gt69d0H/0ft9dn55kn7Xt74GwAyKxsN+UD/0C1v4O4hUsR4jShRftHD4Qf2SiZA8WXLEKDBL1xB5TabFkPHaFy9e1DWeW7hwoerJtHLlSl1jW1QAIjOhZ8qUSVV06NBBzYIuA8ylS5Y52UfGi0jkdefOHZQoUUJvcTdkyBA18/mmTZvUf7S0ksjvJiKyBXJNm+LseP3m7d3KDZdx5sIjzBxTStfYnmObGyByxDCYNtLjfTGgODmFRJ9+S3XJ/zx72DeCAPPF2jz7M2SxFXXr5MfOXT+mS1as0Pohzj5Pi0yJ3uoSkddu3br1LVmUd1NlyNAHeZ4XtjrNhVVHOnk24SARka2QC/HLT5Ku1aqXPgpAj568Q/9R+7FipntXJ1sl44Y7NM+B3zJ7n8HKWmSekLBhQyNbzi44fOSyrvU93z7wmwcJvvlZz35OFlsmaXcTJoyBZ8/f6Bo/8ib4QIiQmL/lHmp226EriLwm8/VJY4AMj4gQIYKu/ZEkkZIJv83n6rM1Vr0LS5YZIiJbFj58eCBCLl0iWybzZpSstRSL/ymPUKGCSdBohe5Xhu5dK2Lbpl5o036OrvEdawUAlkGFZ4u9Meb8OHX6pkp5/AOftn54F3yY7L2fHb+nfGU6v90nvSTyTsWKFbF27VpvzxdJO9+vXz81ybcts+oVPVy4gO0nSUTkXzFixMCpa4nx7LXXb48o6C1bexHp/xcLJ7Y1UBMAkuckbW+YML57eLXXoCCwmE842LmbM8aOrK9L1nXLNTvWbt6Hih136xoKToyETG9fvvD18u7VKz9nkO3fv7/qnlWsWDFdY5vYD4GIHIq01BYsWBDdRtzBu/efdS3ZmslzTmBIz/y6RF45fuK66orlUww8vGc527mLiysSJ7YIgK3Q+nH3UxqMX3Acg6d530JC9kvGS4u/82RHjWRxfbU8vnvHT5N4SzbbSZMmYdCgQabrQlhda5sYgBCRQ5E5jaSJWjL+bdtzS9eSrZG+y5EieD3I0i5ZsfuVuHL1Aeo3mozli90Hm3qHrR4/Zxl8iKPHrmLs+A34+NFa2fNC4EGInBix8DqGTN3u7UBism+SeVFUaj8M9QfP8dUismXLpj59o1OnTmo6jXr16uka28UAhIgcUvz48fHqfeBMGke+Zz4pLnmuaYvpWL+6C6JF8747IQOPn/Ms+KhYdQRatyyJDx9ckCBJU7i6fvVd5iszHz59xcSNn1F7rBvqdl6MoVM2MvhwEFmLV0GOMrV8tSROkwGRI/vu/rRz506sWbMGcePGxYgRI9TUGmLdunWq/Pz5c1W2FQxAiMghJU6cGDceJ9ElsiUuLl/x4tVHXSKvyFv5pElj69KP2OrhM5bBx/v3LihQpC9KlciCoYNro1uXiqhW9Q/s2edFOl7PWHS/6r/gKQoVr4wFq/Zh2+G77skwiKxo4sSJ6lMmF582bZrqwiUvciQwmTFjhs1NSMgAhIgcUsiQIQNkMjfyv4oNlmNozwK6FExYufuVSJUyHqrVHK1LHjHw8Bnz4OPChbvI8ltnFC89EF07V0CTRt+zCBUskB47NmzXJd/59/J7pMpUBOkKddI1RNYnEw5KwCFz+ckig9GlK+uYMWPU3H5GlzBbwQCEiByWpDL8/DmIghB5IA2Ah1J7N3jcIaRJGRMlCqbQNeSVebNb4ctXN5w8dUPXsNXDNyxbPj58dMHlK/cxfUpTlCjmPtmboXChjDj732Nd+gmL1o9HnxIhVXQf/iyRNz58+IDjx4+rDFmSZUvWP378sbX41atXuH37tlq/ceMG3r61vYkuGYAQkUMLHTqQLoNGwGEZeFjWm29zMDv23cSW3dcxpn9hXRNMBOC/acniWbBp8ym1zsDD5zwb85EtawpkzJAUadL8OJlkrBBX8O6939Ki/vcgLH4pM0mXiPxu0aJFKpPj69ev8ebNG7Uu4z4sSXesoUOHqhaRnj17qi5YtoYBCBFRQPBPUOGfn7VTFRusRN+R+7FufjB7iA7gf7/CBTNg6/bTDD6sYMeus0ibNqHqnumZ8OGcULjKIuw64P5m2SeuPviC9x+/IE6cOLqGyO8aNGigBpObL9WqVdNbv+vatauHfVq3bq232A4GIETksL6+/1ev+ZNlwGDth86A/N024t6DN9i3pg6iRApGmYEC4d8qefI4CBcjDdYvWaJryK8GDVmF0cPr6tKPNiyohkVTy2PmgtPIX3EBilZbjJ5D9+LilWd6D+DRk3dYtOMJnr92xZOXnzFlZ1T0qMyxZmQdMqYjevToHhaps+Tk5ORhH6+C6qDEAISIHFaI8L7Ps64EdUAQlH92AIkWNRzevrfWXAs2IJD+baTlY+qKFZg8dCg+vn+va8k7nnW/evTopemhLaSaWd47cWJFgPPkstizqjY2OFfDr+niqJY7aRkpVWupask7ffUdinU8h3ztr6N3vSRw+mOV/mkiMjAAISKH5au3QsHwod+WyEu8jx/91sfe5gRi8CHkPG7fvz96tWqlyuR7nbo6o2e3irpkwYu5P8KECYmq5dJi8T/lsWN5TWxcWA0H1/+JoU2T4d9pmU3BSnREzMmxH0SeYQBCRA5pwYIFyJUrly55wR6CjmAQEMkEb8+ef0CsGN5PqGcXAjn4MBQpWxaH9+xR6wd27EChX35Blbx5MapXL7x8blsTkNkaScd9+coD5M+XXtf4g86A9TVkZGRJl0Bl2iOiHzEAISKHc+/ePZWasGimnbrGjD0EHZbsPAhp2XUrOrXMqUt2LIiCD0PkKFFU0DF/8mTM3bgRS00BSdJUqdCqRg1Uy58fPVu00HuSufad5qFxQ+tmXpu2PSQaFffdTNZEjoQBCBE5nOnTp6NdfbO37fYYdFiy07/7olUXcPXmC1Qv/4uusVNBHHyIjSdPYvm+fWpMSOLkyVXXrCr16sF561YVjOzcsEHv6bgsx3+8fPkeh49cMQUghXSNddx/6YSMNdbqEhFZYgBCRA5HcqNHjJfB/oMOS3b23zJh5nHMXnwW25bW1DV2KBDPIe+CD59IkCSJXiNDw78mY+TwP3XJSkKEROhQfLwi8g6/IUTkcNwHnwfT1Jh2EoTIuI+hEw5h65Lqpn8PXWlvAvFY+zf4uHjmDGLHi6dLJGTsx8OHL5EhnTeBmRcD0L0VOhrevX2jC0TkGQYgRORwokaNinPnH+hSMGQHQUioUCGRJEEUXbIzgdjqIfwbfIgRPXuiRdeuuuSYLLtfubi44vPnL0iTvjXmzncfwG8VLs8RNlxE1dJKRJ5jAEJEDid27NgIFzGvLgVTNh6ETJp9HB8+2WHa3UA+rtYIPiQr1pcvX5Axmx/nvQmmpCW0ds08iBkjMpIljaVr/UFnwBLJk8TGzZs3dYmILDEAISKHIw8GyZMn16VgzEaDkK4Dd+P46Uc4uqm+rrEDgdzqIawRfFw4dQr92rbFPytW6Bras/c8ChTpi/ymxcXlC/bt7m+dFLxmMqaMigsXLugSEVliAEJEDkfeBjs5OelSMGdjQYiM/Vi16TJmjS2lJnKzC0FwDK0RfAiZIX3QlCkIGy6crnFcM2btRK48PTB12nYsXdQeh/YOROeO5RArpvXT5aaL+xznz5/XJSKyxACEiBxOCJl2+7MDpci0kSDk0ZN3+K3EXAzvVVDX2LggaPUQ1go+RIzYsfHxwwdd+rmzrz77eLEHMtB84uDBqJw9FS5dvo/9uwdgkXMbxIntg/FHfhmAroX/fB3v7n3vkkVEHjEAISKH8/mzPDx9ci9QoCleYwmWTq+A8iVS6xobFkRBmzWDDxE3QQLcv3NHl7zml6DCPBgxX2yBzP7eoX59VMqdG+HCh8exQ0MwYmgdlfwgUIRLgPcf7XCME1EgYQBCRA7l2LFjyJrVNloEAlUQt4Js3X0DGf4XG6mTR9c1NiqIWj2EtYMP8cXVFV+/fNElz1k7aLDm77t68SLevn6tS98N7doVpUzfY5n5vWahQmrJFCMGZo0di1qFC6NZ5cooV6MGVh86hMbt2umfCkBmA9C/hImHGXuiIF0u6/97EgUXDECIyKE8efIE9+/fh1uIxKZSWDx9+sZU9x5v3oZ238EKxk44hN79VqB1u9m6xkYE0YO1i8tXdB6wCzNGl9Q1VmYEDdZYgplDu3ahbPXquvQjW2mxMOdqCpqGdeuG8rlyoXvTpijwv/+hXqlSqJInD+oUK4Zq+fMjTrx42HjihJr5fdHOnViwfTt+M23/6uaGSUuWYLHpvzt/iRIq9a5l+l0f8UP3KzeExopzqdB19htkL9ocDRo00FuIyBIDECJyKKVMDzJp0qRB915r0Pzv+Zg49ThWrb2GBo3H48r1aEAI0+IPi5acQcaMqdF/4GLEiZMcV64+0ltsRCA/ZL//4Ir8FZwxqm8hhAsXStdaSTANGqxJUs2GsZMB6E8ePULzqlVRNW9eZE76HCf3dcDh7a3w+PZ47FrTAEd3tcHeDU1UXd+WCb8FF7Ik+7IC21b8qVo7oseK5b/AwxfBh8vnL9i58gQGr4uBbksiIl6YuxgxbTMyZ86s9yAiz4Rws5GZcmrWrInFixdj3759yJMnj64lIgocb968wdChQxEmTBi4fX2MiBHCIWHCyHj9+hMeP36Dr25fEDKEK+LGjYBUKWIge7ZkiBo1gvrZ6zce4dDha8j0axYsXnIQgwZPVfXyO7t3a4F6f+ZE9qxxVZ3N8McAW5/avOs62vbajmkjSyJfLmlxsoJgHHAERBesFtWqoXXPnkibKZOu+S6gWj8yRvVZa+LH9+/x8eNHRIoSBb1btcKpo0cxYOJEVPztnt4jEPni+/Dq9WdsO/gOJ8+/RrivH5E3Y2T8XuMfhA0bVu9BwU2LFi0wZcoU3L59G4kT++xatn//fuQ1BdMDt1xDjPi+u/4NqZIVtSuVwZAhQ3RN8MMAhIjIE+9ND0cPHz5E5MiRES1aNIQO7f5Q9ejRI1y7sgUbNx1QXUXkDXPCBHFNwUosNb5k4GBn9yxbmlxiZ8yYgTu3TyJvniym3+eEU6euIFSoUIgZIwz+lyYS0v2SSO8dyAIoCNmx7yZ6DduHZImjYuqIEogSKYze4kcO0soREAFI2Rw5sObwYXWeWgrsAES+L1OHD8e6JUsQVb5TpmD/iek7Jimxq9avj7qmICSF2yq9dyDxxXfg5p3XmLHkIaJEjYNiaV4hc7WFegsFdwxArI8BCBGRH7m4uKgWE5948eIFjhw5ojJw5cqVSz2MPX36FGvXzED2LNFRvJh1J0LzNSsEI7fuvEKj9psQPWo4zB5fCpEi+CPwcLCuVQERfIhyOXNirem8sxSQYz/MAxBJg7tx2TKsdHbGq+fPUbJKFW8Hhfup25Rf+PJ8n7PyLZ68DIfmDX5HpHiVdC05CgYg1scxIEREfuTT4ENEjx4dJUqUQNmyZRE7dmzEjx8fGTNmRI+e43D1Zmzs2h3Ek5YZ4ymMxRdkcsHGpsCjbuv1mDy0GJbNqOC34MOPfz55La7pPNuzebMuBR55tykpcMtkz44z//6LfuPHY8WBA3YZfExxvos4CbOiU7cRDD6IrIQBCBFREGvZsiWOHL2qSzbCPBjwJiCYseA0cpaai8J5k2LPqtpIkzKG3uJDPvgzyO9GzJqFaSNHolOjRqrVTQRU68fqSeMwqlYFlbGqRObMSJw8OVw+fUKhMmXUuncCJfiQwMOXwceEuQ+QNGlSlCrHjFZE1sQAhIjIBrz/6D6g3WaZBwqm5etXoHy95Th8/D6ObW6AmhXT6R01i/0tl+mrnmP2uteqiw4FnGgxYqgUtXkKF1bZpf6uWRMf377VW61j48ypaJM/Jx7dvomJixZh7saN2HL6NMY5O2P9sWNqgHmQ8kPgIdnbeoy8gay/JkapKgN1LRFZCwMQIiIb8PAR8ORZJF2yfbkrrkDh4nlx+7EbyjXaiv0XI8AlUqbvQYY3WrSegUVLDuLS5XvInb8X6jeejLdvP+qtFBDK16qFVYcOIU7GbJg/qK+u9b+J7VriyskTGLfnCJoOG6MyWpkLFyECypmCnt5//61r3H36+BEXz5zB4T178OBgAPVz90PgYegy+DSqlkuP3MUH6BoisiYOQicisgGvX7/GsGHDkDjBczT7q5CutU2XLz9AmQpDESFCGCxd2B7v3n/E2PEbcf/BC7x791H1/xdhwoSGJARzcgqpsjB9+fJVbY8WLSK2bOih9hGz5+7GkmUH1bZQoZyQMEF09O5RFWnSxFfbnz57gyNHruDFy3dIkiQW8uX5RdUHJwE1CN3SmMkzMLd/L8y/dFvXeO/Ipg1YMLgvKv7tPnbj3atXeHb/Hu5dvYJXTx8j5a9Z8dfQUWqb8CoDVps6dXD/9m2VIU4WmaE9QZIkiBziLq5cfYhyZbKje9eKem9/8mPQYW7o1Pvo2meuLpGj4yB062MAQkRkQzr174+/e/cOvAG5vnTr1hMkS90SZUplw6rlnUwBg/Ub0o8cu4p+/ZfhydPXiBw5vPozy5XNjvjxomPi5E2YPbMFChfMqPcOHgIjAFmx8yAG1amKKUfPIEJkjy0VBtPzlSnIA1xdXNC7chnEiBffFGRkxtcvX9T2UGHCIFaCREjySzokTpNW1Znz6RwgBuM8z5S1I86cGKnW/eLKvzuwZM1/ePvOBREjhEav9rn1Fr8ZMPEBeg2Yo0vk6BiAWB+7YBER2QiZlM3FtIjAeiPuEy4urhg1Zh0KFOmLEmUHY/OGHli3ukuABB8i52+psHFdNxw7NAQ7t/bGtUsTMGZkPXTuWA7nTo3CqNHrkb9wX8yas9N0zFz0T9HPpMn2GxKkTIWHN2/oGo8k+DA+pYXi6b07OLV7Byq2aofKbTqqpXzz1shdvpKnwYdvGcFHk+b/oEY1PwQMuotVhzZjsfdMErRt1xF9ezY2BSH+GGR/cb9aYoZxwfr163UlEVkbAxAiIhsxffp0FK9QQZfcg5CgDEQuXLiLUmWHoEgJ937wm0xBwX9nxqB40V9VOShEiRJBBSfrVnXG9RuPUabCMOQr1Ect23ac0XvZl8D4NzYyX/VwXopxLZt4O/j/qyn4ePQ0AnotXoX4KVLq2p/zTeuHBB/yd2jbYQ4+f/7i8+5XxrgOs25W7z86oXSBCIgYpwza9D6KFg2y6C2+oAMPQ9nCmbB7925dIiJrYxcsIiIbMWnSJOSuWhUx4sTRNd8FZpcseTCsXH0U3r93weQJjZEyRVy9xXZJS8gf+Xphw5quiB8/uq61D4EZgIg9yxZj8YjByJSvoBrH8eTuXRSu3w0ntq7EkztX8enDOxWEhI8YBgNWbUSUGDH1T3rPuwDkyaNH6FCvHuInToznT57A9fU1lXhAWj7atSmt9/JItkeKFM5DsOGZbYdDY/aSqyhcuLDqHlPs1116y0+YBRzfhIoMtygZ0W7idQwdNx/hwpn+fHJ47IJlfQxAiIhsxMmTJ3HcdIMrVr68rvlRYAQi3XouRLSoEdCl0/fWGHtw5uxtVK0xCnHjRsO9e8+RLFls3LnzDE2bFFF15uSt+9FjV3HoyCU4hQypBrevWtZJbw1cAR2AeDbvx7tXL3Hh8EHETJAQ+9bvw7N7N5GjTC0kSecxg5mMB/EpzwKQKxcuoO2ffyJ6zJho3qULXr96hbLZnmL7znPYtv0UBg+shcSJvgc4zgsP4Mq1twjh+gFuCGUKhp7jtwxhUal0apXQwFORiuPR218QL1483Lm0CIli3AK+vNQbTUKYggin6Pj3zAvcPXcBn13dx7OI0KGcTEFORESMlgChnJxw+eoNHDx8HE26L0DmzJn1XuToGIBYHwMQIiIbIS0PnQYMQJs+fXSN5wI6CPk9bw8c2jdIl+zbgwcvMM95Dx49fqVr3Em2raJFMqFo4UyqXKP2WBTInx7N/iqqyoEpKAIQc8bYD6/4NAixDEAk+GhlurfPWb9etXyI+B/WYcjw7ciYMQ3Onb2A4kVTIMdv7n/Arj13cOvOZ9QvFx6I2VrViQM7xmP1ur0omDMiShVKoOo+fHTFg0dvTYFFNFy/Fx4bd7/EL7/8ghcvXqixVJ/fXzEFFxKxOAFvH8H102skylIXuXLlMgUc39Ndv3z5Ei4uLnj79i3evXuH//3vf0ib1v/jWyh4YQBifQxAiIhsSIdevdDGFIT4REAEItLtqnDxfsEmAPEpCf5q/TkeIZ1CwnlOK5U2OLAEZQDys+DD4JMgxDIAaVKhAroNH67m/Fg2axbixoyJ0K73UaFiU9W6IA9o69fNgpOT/FwIxIkdEX81G4jWrVsjYsSIePToEa5cuYLr16+rwEL0MQXnTl8fIlzYr0icMLbpZ50QK1FB/P777+wuRQHGFgOQQ4cOqfPeXnEQOhGRDSlsuqHs3LBBl7wXEA+ud+8+Q4zo9jMhon/JMZTlbtjqGL70AEoW+xU5c/fAlasP9B7WZ/yZxhLQvBub8bPAQrb/bB/5/Z79GS+ePUOKNGmwY8UKDB01CoNMwXXfflO+dW3KmDGjKeCLh69uMUzxR0yUKdcCz0w/c//+fcQ0BSu1KiTFuIFFcOHCBTW3jCx9+/ZFr/5T0anHNNSoPwhV/+yPggULMvggh3Lp0iU0bdpUlzy6ePEiBg4ciDZt2qB27dq4efOm3mJbGIAQEdmQUqVK4cyRI7r0c9Z+gO3RexEG9q+hS8GD5QO/+WIpf4OJmLRmD8pUnYbpG0J7uo9v/ezPDAx+CUL80uphOHfyJOIlTKjWnUKEQCwnJ7VukCCjcuXKqqVDHqRKliyJYsWKqcBjgykA72UKVspWH4rcJYaqsR1E5E66Cko3wbNnz+qa7xYuXKi6Ig4ePBjbt29X5eTJk6t1W8MAhIjIxsSJEEGv+Yw1H2zv3H2GLJmT65L9MH/At1x8Sx6cN506hbF9+6qyX36nb/YNLL4JQvwTfIgpQ4eiYGn37Fb/7t+quk61bdtWdakS8ePHVzOiS2vIjh078ObNG/UZPnx4tZ2IfvTgwQPkyJFDrUv3Q3PSQijBvIxzkjFN58+fxxH9Mqt9+/bq05YwACEisjGfP3s/aNgr/n3Y7dt/GUqW8MMcCkEkIB/yQ4UKhXiJEqn0sZ4x/7M9W2yVT4IQ/wYfoqspAJk5ejSeHBmGbZsHoF+/fhg1ahR69OiBJ0+eqOBj27ZtKG0KUho1aqRaQJIlS6Z/mog8s2fPHtVKKIkUIkeOrGvd3bt3TwUehw8f/nYPkWBFWhClW5atYQBCRGRjpM+7y+vXuuQ7fn347dTVGTt3n0OfnlV0je0KrIf8SKYb/Cs9+Dk48U1LiGd+FnxsWLYMk4YMwdY1LVGlxlgUL9UHLVo0woD+bdUDkTxAEZHv1ahRA3v37kWYMGF0zXcSaMh3K0uWLAgbNqyuhWpdlBcqtoYBCBGRjalTpw4umm4yfuXTh/Nbt56omc6z5eyChAmiY+/OfnqL7TGCjsAIPAwhnZzw5qXZfBLByM+CCM/Iz/zs52aPHIk4kSKh/8CBaN9pBTp1qIl/pjlj0qQZaNa8Bzp27BioGcaIHIUEGdLtau3ataosXbKqV6+uxoyULVtW1dkSpuElIrIxPXv2VNl+7lvhrZV3qXp/z9cT48fUx2/ZUuka2xOYAYelEpkzY/XBgwjnyzE59uRnc4QYfhZ4SBrjOaNGIV2GDKhWsqSuJQoe/JKGd+zYsWjXrp0u+Z6M5ZBUu56Rlg75zhnpqS3JpLblypXD3bt38dtvv6muW7Y2voqvIYiIbIw0n1sj+BDePcCHcgpps8FHYLd2eCZylCjBOvgQPmkJ8W4fSX57ascOjOjYEcVLl2bwQaRlz55dfaYq3Qbpaw701SJ+/fVX9elb8+bNQ7Zs2fD48WP07t1bBTG2mNyBAQgRkY2RwYVvnjzRJf/z7EH+8ZPXiBrFth6ujaAjqAMPR+NdgOHVtjcvXmCLszP6mQIPp48fMWn0aPyeLp3eSkSGlMWbI3WZdr5aYiRNj+jRo+vf4HNbtmxBvXr1VIprSfYgyR8ss2XZCgYgREQ2RvrrTuzdG59dXHSN/1k+1E/5ZyuKFc2kS75nHiz4dTFYlm1FrLhxsWj6dF0K3jwLNLwKPvq2aYM1s2YhzW+/YdLIkSqTFREFPZn/Q2ZfX7ZsGaJEiaLqZL4QyTRnaxiAEBHZmJQpU6rBuoumTdM11mH+oL97z3k0+6uYWvcJ42fNf4d/WfN3+ZWMgTBfzE0x3cRXL1iATStX6prgzQg45NOr4EO8efUKLTt0QMQ3b/Dx40ddS0RBSQabyzhqmWunbt26cNEvsJydnTF//ny1bksYgBAR2SAJQt4GUApY46E/TBjPx5kYgYH5Etx4FnAIy2CkXM2auHX1qloP7lxdXeFy9gim9O2rlqn9+8N5zBjsXbcO927cUPtIZ47cf/yBWTNmqAebJk2aqAcfmX+AiAKWzO9x/fp1NQBdFlmX762QSQolr9SjR49UwCFdeaU1ZPjw4WreEFvDAISIyEaF+/JFr/3cR9ND4PIpUzCkTRuM7dMHj+7f11t+JDeuj4ilSwHTumGLLIOLn5H91q7bgFS//KJrgqcvpvNstemBZULPnvj8+jV6dOyIIaYAZHDv3mjVqBHSJ0qEk3v3ok21alg7bx527tiB7atWYciQIahatSouX76sHnZevXqlfyMRBQQZYC4vp16+fInXpu+qrC9fvlxtixEjBsKFC4cbN25g9uzZqgVk//79atvIkSPVpy1hAEJEZKNCh/a6G4zh6cOHmDV0KOaOHo3KpUphyrhxamDw5gULMGnQIDx/+lTv+d3xgweRJEWKYB9wGHwTdFh6//oNXoSP7ueftzUunz7h75o11dgWCTyWmh5UUoQKhftXr2KM6TyqZjqHzN+WSj9ymdisRb16WOLsjAzJk+Ptkyeq9UMy60SLFk09CMmb16hRo+qfIqKAIF2rrl27psZ1yCLrVaq4Tx4rAYgMPE+aNCnq16+PZ8+eqe2SOrhhw4ZqH1vCAISIyEbdu3cPXzwZiB7CtIT8+hWn9+7FP6Ygo+pff2FQr17qxiPkbXSvTp3QpXlzTDc9VF44dUrVG2SW6iLlyulS8OWfwMPQw3kppnXtoNat8fuC2mTTv/3dW7ewfulSDO/eHWvmzUPl2rVVi8fPyOzLWbNmRdq0adGnTx81X43MjcCWD6LAIS+lUqRIgQwZMqhF1s1nOTd/eSABiWz36bwlgY0BCBGRjeratSvGmB4SpS/+tIEDsW7WLMweNgyTTQ+LE0x1L16+xMTRo5HedKPxjNyAJo4YgQObNmH/9u24fO4cKv7+O37JlAnFK1TQewU/1gwUIkaNhtRZsn4LQoTx++0tGJHANVLEiEj1v/8hbLhwcDYFD2nSp8dQ0/kUIoRs/bmIpp+fPHkyxo8fj4Gmc7J169YoVaqU3kpE5DOcCZ2IyA7I4ENpTk+WLJnq5+sbMuajfNWqePT4MaYsX47YcePqLcFLQAUEri4u6Fa2KApWq41Sjf7StR55lzUqqJlu9Ni3bh0O7dmDHPnzo2S5cnh89y5u3bmDErly+Tj4IHJUfpkJXcZfyCDw4uMvInxM37VC7O2eA3/VLKvGWQVXbAEhIrID0vQuXV98G3yIAQMGYEi/fli+bx+DDz8IFSYMRmzZg6unj6Ndwd91rUe22CIiYcWRTZswvFMnhI0aFRNGjcKfpuBD0g+kS5QIJX//ncEHEQUJBiBERMGcDDaW/sLBUWA++Lce/49e85qtBCIndu3CiI4d8dUUuE4YORKV8+fXW4iIgh4DECKiYC5evHhYf+SILtk/4yE/KB70E6ZKg/OHD+qS14Lq7/fw5k2M6NABr9+8wXhT4FG9SBG9hYjIdjAAISIK5po3b45NS5fiVQBNbBgYgjLoMNd40HAMb1gbLx8/0jXeC8y/84o5c7DF9O88asgQ1HWALGdEZL8YgBARBXPSzz9fjhy4e/OmrrEfthB0mIsWJy56zF+KjsXy6RqfCYz/juvnzqFX584qXS4RkS0LlADERhJtERE5JJmnYeHChUiXObOusW3Gw7otBR7m3r56ibS/5dIl3wmI/za5x84bMwapg/mM7UQUfARKAHL58mW9RkREgW3cuHGYOXOmTWc8CogH84DiPLAvWo2ZpEt+Z43/3g+vX2Nkx47IVaAAWjdqpGuJiGxboAQghw4d0mtERBTY3r17h1dRouiSbbGXoMMwsV1LZC1cFOHMZhz2L78eg5unT2Ns797o16MHimTJomuJiGzftwBEJrmSN2T169dH4cKFsWbNGr3luyZNmqBp06bqs0yZMihUqJDe8t1///2nZkZt0KABdu7ciXv37mHz5s16KxERBbZffvkFVy5c0CXbYEuBx+3b35efiRozFhKmTqNL1uXT4/Hp7VvMHDwYBw8exKTRo9WM90RE9uRbAFKlShVEihQJo0aNwmDTha1ly5aYOHGi3urex/Tff//Fp0+f8Pr1axQoUACTJ0/WW91t2bIFvXv3VgGI/I5Nmzap/fbs2aP3ICKiwHb//n0kSZFCl4KWLQUewjLo+Fkgkrt8JawYNwq3LpzHo1s3cO3MKRzfvhWLhg9C/xoV0a1MUfQoXwIT2jRHp+L50bdqOexfvVz/9M95d2yePnyIRePHY9qwYWjWoAG6Nm+OkCEDpSMDEZFVqSvXxYsXkSZNGlSvXh0xY8ZEzpw5MXXqVPzzz/dJlx48eID8+fNjzpw5WLJkCTp27Khm5TUnwYuzszNSpUqF+PHjY8SIEbh69ap6+0ZERIHv48eP6qVRpCDugmVrgcfPeBWIpMj4Kxr0GwLnwX0xq1c3rJ44Fid2bEXcJEnRauxkDFm/DU2HjUah6rXRd+kaNBo0HHuWL0HvSqX1b/g58+P09etXzJ4wAR3r1sVa0/23YPnyGDFggLrHEhHZKxWASAvFyJEj1YXOULRoUbx//x5v3rxR5Zs3byJ58uRq3SsywDFs2LC65G7gwIF4+PChLhERUWCaPn266jYbVGw58PCupcPgWSCSrUgx9HBehm7zFqPDtDloMmQkCtWogxjx3IOCJGnTIf0feRAxajQkTpMWlf5uj1sXfdcFTo7Zo3v3UCZbNvRt3Rp/Nm2Kvl27IkfSpHoPIiL7pQIQGfOROnVqDxlSpKuVcHJyUp+3TVfgZMmS4eXLl7h+/boKTixdunQJp06d0iV3pUqVQrRo0XSJiIgCk7Reh06ZUpcCjy0HHsInwYc5IxDx7c+JCW2bY/SO/fjq6oq1Uydiz4oleP/mtd7qucUjBqNIpkyqd8LVDx9QNnduvYWIyP6pAES6TEnwYB6AzJ8/H5EjR0aECBFUWVpAVq1ahcaNG6Nv376qNWTevHlqm6Fz586qG9eKFSt0DZAlSxbUqlVLl4iIKLDIyyLLrrKBwZYDD+GXIMKcbwMRGbgeM35CXDp+zBRYDMKtC+cwsFYVdCtTRO/x3aunT9CzQklsmzMDPcdOxMolS5AyXDi9lYgoePg2es08+Ni4cSOGDBmismIZtm/frt7ELF++XAUeMuC8V69eHrpXNW/eHPXq1VM/W7BgQezevVvV58mTR31aunHjhrpByvL27VtdS0RE1rBr1y6VCCSw2Hqrh/Bv8GHOJ4HI2f17kTCVe9ashUMHYOzuw6jbawCajRiLSNGiq3rDmX27MaN7J1w6dhiTNm5Dpz9r6i1ERMHLtwDEYKTalUAjW7ZsuhaoU6cOunTpoktA5syZkS5dOkyZMkXXAB8+fED37t2xYcMGZMqUCa1atULDhg2RMWNGvcd3jx8/VoPcp02bppZr167pLUREZA2SBARJkuhSwLGHwENYM/gw510gcuPcGUSNFVtlzPr65QviJHYfw3F08wak/S2nWr998T9M69oBT+/dw5GN6zBh9UZUzhT4LVdERIHlWwAiYzoqV66MV69eqZaJXLly6S3uZH4QYzyIoWLFih5S7B49elR9xo0bV828u27dOuzYsQMnT55U9ebixImDoUOHflt+/fVXvYWIiKzh6dOnHpKLOLKACj5+psxfLXBw3Wq0K5QbrSdM1bVA3opVcPHYEbX++PZNhDTdX+9c+g9xEyRAoyL5VD0RUXD1LQDp378/WrRogaVLlyJUqFC69ju5iUkqR3OSBtDFxUWXgAMHDug1dzJOpGvXrirAICKiwCUvldYtXqxLjiuggw9pZPKqoUnm6Zhy5DQWXruPuEm/Z5KU9Tcvnqv17MVKovGg4WjdrQcKVKqi6oiIgjMVgMj4C+kCJdmwzEmdTEAoBgwYgLJly6p1g2UmrJ49e+q170qXLq0ybBERUeDau3cvCpcpo0sUEPzTw+2D6d67Zd4suLq44Pa/hzGhS3sMat1SbyUiCr5UAHLo0CGVKeXJkyeq0iATCRqtHvv27VMDy83JAEcZ62FOJr0iIqKgJS3SMv4uqCcgDGoB2frh2+Bjw4ypWDx8EC4cPqjKbSZOw9opE9AgfQrcPfkvpo4awQkGicghqABExmmsXLlStVQMHjxYtXpIMCJ1RhpeGQPyv//9T60LGSsi2bJkkLk5CVrMSbYs858jIqKAJWnVJW167pqOnUXJloIP8fLJY9To3AOX/j2CLqUKoVOx/Eib6VdEiBgRgzq2Q/ToHrNiEREFVyoASZw4scpIdfnyZTUGRObuKFasmGrxCB06tNqxSpUqakZd2U9S8ubIkQP58uVTn+YuXryIYcOG4d9//1VjPzZt2qRS8xIRUcBzdXVVSUAkHbojC+rgQ17kGWM8DJ/ev1f1zx8+xLtXL9GgRx/kyJkT/505rfcgInIMKgCR2cqlK5VkppI+wzVr1kS1atUwcuRItZMIFy6cCjzkDY3M7yGTETo7O+ut7mTCwQULFqiMVtKqIql6pRXFfI4RIiIKOPLSRzIUPtAvjxyRLbR8rBg3EpPbt8L6aZNx7fRJFXC8ffkCz+7fwxdTkBgmbDi8unEV/du1VpP+EhE5EhWASLaqKLqfsHzKfB/dunVTLSPmJJuHBCYDBw5UQYqlkiVLqs8SJUqo3yGfREQUeGTC2GfPnunSj84eP45uTZviyoULuoZ8yjfdrqLFjoOk6TIgerz42L5wHgbVqYYiteshVsJEiBw9OnLnzo0R/frovYmIHIsKQKzFcu4QIiIKXPHixcOECROwacUKVb549izG9+uH9jVrYmr//ti+bBnGTJqE/du2YY5pv+A2T0hAtX74dsyHBBtlm7pntMpToTIa9B+CyyeOoX/1Cujfpw/qDx6JhAkTqu1ERI7GqgFIqlSp9BoREQUFacVev349wrq6okv9+vh3xw507dEDyxctwuDevTFm6FDECRUKrdu0QbGCBdGrWTPcvXlT/7R9s5XgwxAxSlTkLlcR6X/Pg9RZsiG86bjnyp4NN1y+Il+kH+fbIiJyFFYNQIiIKGjJmDsZq1e/enXM+ecfNGrbFrE8mVxW8i3lypAB/4wdi9UzZrhX2jFbCz4sXT16CEljRse4gf1RODKDDyJybAxAiIiCqbBhwyKuXveKpFqPGDo0XD9/1jW+lzFq8BvwLoGHtYIPyXx1esNqdGjIjJBERIIBCBGRg5PxeycOH9Yl+2Pt1g9rBR5fv3zBlZPHMa9nJxSvUVvXEhH53+nT9p2+mwEIEZGDk7lDwoYJo0v2xRaDj+cPH6BbmaLoU6UsVo4fhUzp0qF6rmx6KxGR/9y6deuHicANX758QbNmzVCoUCHMnTtXtcDaIgYgREQOTgKQyGHD6pL9sNWWD1G8XiNU79QNtTt1x7snD3UtEZH/fPr0CcmSJcOJEyd0zXeS1VAyIcqk4bt27UL9+vXx22+/6a22hQEIEZGDy5IlC/atW6dL9sGawcfb508QJdwjXfKZr6agbcucmRjbsgk+vn2L/44cQq2U8VXLh8z5se6fSVg/ajBGNaqNL5yMl4isQOZ4yp8/vy79SCYIf/r0KapUqaJaPuTafvz4cRw4cEDvYTsYgBARObgkSZKoiWfPHjmia2ybT4KPOxdPYfxfJTGiTl6MrJsfw2vnwbpJfbF52mAsHdIW0zvUwJiGRTC5eWEsHdQIE9u1QOu8v+HamVP6N3jt8snjaJUnO54/eoCrp06gX42KarLBpsPHYsj6bWg3ZSa2HjuMBdu3o0LVqujbsaP+SSIiv9uwYQPevXuHiBEjIlq0aLr2u/Hjx6vP2bNnq885c+aoz1GjRqlPW8IAhIiIVFP9jiVL8N50c7NlPm35WNC3GWr3mYxOzvvQcd4etJ+9HRGjxkCk6LGRIV8pVGgzEO1mbcfQDTvQd9la9FywAkM37sDEti1waMMa/Vt+dGLnNoxt3ggjt+1FzS49MfHAcRV0/D1uCvJXrq726Vj4D9y6dk2tx40fH8+fP1frRET+UbduXZw9e1ZlOPTMjRs3ECtWLESKFEmV06dPDycnJ1y8eFGVbQkDECIiUjp37oxZw4frks+dfeX3FL4B4b+D2xA6XHjETJhc1wChwoRDoTqtkadqE6TLXQyxk6T6YcxHhMhRMGr7fuxesghD6taAy8ePegvw7ME91b1q+4K5GG3aR/b1jKQkrt6wIdYvXarKv+XNiy5duth9xhoism0fPnzAixcvkDRpUl0DFXzEjRsX9+7d0zW2I4SbjQyPr1mzJhYvXox9+/YhT548upaIiALT2LFjkb9GDcSMF0/XAEtmzVKfZatVQwT9Zs1cYAYgRguIjMFYPb4n3j5/ipgJkiBLscrqZrtsWAc4hQqNJmOXIlQo7zN7eTfo/NSuHXAe3A8hQoZAqNCh8fmTC9pMmobEadLqPX5kzIciwcdUUyBXtUEDrF+yBK3btsXODRswc+ZMtZ2I7EuLFi0wZcoU0/Xntuqu6hNyLW3Xrp1aDxUuovr0KdeP75A3b17s3btX13gUM2ZMNeBcAg6D/N0k+ChatCi2bt2qa4EMGTLgypUravC6LWELCBERffPy5UtUK1gQlXPnRhXTDbCGaf36xYt4eOcOiqRP/61rUVDa+M8gjKibD9HjJkLBOq0QI2FSVbd6bA9U7zEBzSeu9lfwITIXLKy6WQ1ctQmdZsxX6z4JPsTvBQogr+kh4MyxYxhkemjJmDWrGmdDRI4je/bs6jNi2moI/0tdXy0iTZo06tOnQuhkF58tJpV1cXGxyVS8bAEhIiLlmim4mDp1Kv4eMULXeHTv1i20qVMHaUyBSDnTNVt8Nt3c5sxdgNv/XUDocGHxv2w5ULZZS8RO6LO3hL41pftAvHhwG3X6TdM1fmPNeMCzmeCXz5mDuZMmYcX+/RjXvTtGDRmCMHY61wqRo/NLC8h+03dfWjESNDiJUJET6Vqfebo4P1o3LIchpuuGZzxrAVHzOYUNi7Rp0+L8+fO6FogdO7YKQCQ7li1hCwgRESmnTp1C7dpez9idMGlSLN+3D+mzZMHiGTPUMmv2POStWBWjdx7AkPXbkTJzFkxq2xKdiufHsIa1cWTTBtVdyhpcTcHO+X2bbSr48EqV+vXRomtXlM+ZExEiR2bwQUQBKlSoUD+M95BuV5K61xZbYBmAEBGREi5cOLxwctIlr9Vu2hRj589XS/sps5CtSDFVHzJkSJUJSrJKjdiyB1XbdcbpPTvRq1JpdC5RAN3KFEHX0oXRoUheXDzm+5S/18+fRaRoMXTJNnjW+mEoWbkyYseKhXbNmukaIqKA88svv+DVq1d4+NB98lNphZHWj8yZM6uyLWEAQkREysePH+FmxUnzUmT8FX8NHYVBa7dg+ObdqoVE0t4OWr0JwxrUwvnDB/WePhMuZjY8unVFdT2wBd4FH+L0kSOoVb++mpmYiMi/jG5XElTIYqwbevfurT5z5MiBQ4cOoVy5cmpsSK9evVS9LWEAQkREijTVR4sVS5d+zq/Zr8JFioQph09j2aih6FgsH0Y3a4BVE8dg19KFPywLh/TH+zev9U8CmfKXwYkty3TJ96zVE+FnwYfYvnIlStWqpUtERP4jEwzGiBFDBR7S0iHrS3XKbyGzpBcvXhx37tzBH3/8oVLzNm3aFMmTf09JbisYgBARkXL//n1Ejx1blwKWBCHSVWvk1r2o0LItQocNh+cP7v+wyCD3QXWq4daF81g6tB2OrHNGjATJ9G+xbTJbcaKQvM0SkXXUqlUL//77L7Zs2YLNmzer9QoVKuit7qReEoqsX78eDx48UIPnbRGvjEREpMiARZlLwyesOfeHdNUq06Q5Krfp+MNSr89AJEqVBm0L5kLCNBnRYe4upPg1p/5J3wnM1g/x7u1bvUZE5H/hw4dHtmzZUKxYMdXSIeuezYqeIkUKlC5dWg1Kt1UMQIiISAktE+65uOiS7Wg+ajzG7zuG3JUaIm5yr+fiCAw+DT5E7DhxsGLFCl0iIiIDAxAiIlLkbdql06d1ybZ4NwmgT1ij9cM3wYdo1bEjzpw5o0tERGRgAEJEREr69Onx2GwCK69Ys/tVcBbNdZfqMkFERB4xACEiImXfvn1I+ccfumRbbt/WK34QFK0fST4vA9yeweXTfV1DREQGBiBERKTyy589exZJ06TRNZ5zxNYPPwUfipvpf1/0OhERGRiAEBERVq1ahapVq+qSRyvmz8edGzd0ibzzPfjQ3F6YorurukBERIIBCBGRg5KZz2VCq9evX+PAgQNI/Pvveos7CTr+LF4caxYsQL2KldGqWSu9JXD5p/uVkJ83Fr/wTavP7dAeg7hnz19ixfKZagIxIiJyxwCEiMgBubm5oV69elhgCi7q1KmD3bt3o2qBAqhuWmoWKoQqefOiV6tW6DVqFDotWYcsBYvg+PYt6FmhJLqXLYZWubNh52JnPL5zS81YvnHmNHx1ddW/3Xr8G3xY8k8g4hcd2pXD8JHrTEHIPF1DREQhTDchN70epGrWrInFixerQZB58uTRtUREZG3v3r1D79698eeffyJG5sy69kfevfmXMSND69WAy8ePSJU5K1w/f8aJHVuRq1RZte3q6ZP49P49Qjo5IUbceOpnHt66gcjRY6BB/yE+SqsbWIGCTwep+2YsiNEVq1mr1YgZKzbGjZuBN2/eIESIEKqeiOxHixYt1Izit00XpcSJE+ta7+3fvx958+ZFggYnESpyIl3rM08X50frhuUwZMgQXRP8sAWEiMhBuLi4oH379ujTpw86d+7s5+BDhAwZEt3nL0XfZWtRp0df1O87CGN3HULEaNFUcNFx2mwMWb8NvRetNG3vo5YBKzagVtdemNO3O9oWyIVNs6fr3/ajwGyl8Omf5ZcB+KFCuaJVqy54+/Ytgw8iIo0BCBGRA/j8+TO6d++ONm3aYOTIkfgUN67e8iO/ZroKGSoUyjdvjfxVayBStBiqLmyECIibNLlawkWKpFpLei1cidHb9+Phzetonfc37FvpceB2YAYfBmsHIcZYkO5dG2LEiBFq/f3796rrGxGRo2MAQkQUzF27dg2tWrVSS4ikSeHVs7Y8XPs1+PAtCVYa9BuC4Zt2YeXEMbo2aIIPQ0D82fOctyJ37txo27Yt+vXrh1GjRuktRESOiwEIEVEwc+fOHdXKIQ+8AwYMUAPM5cE3ZLJkeo8fBVbgYUlaRSJGiYoH165i3Zw1GFWvAEbVL4h1k/rqPQKXT4IQnx6rVUcTIG7cZEiVKhUKFiyIYcOG4cmTJ3orEZHjYgBCRGTnatSooQKM+fPno1u3bli/fj1KN2mCBn36oF6vXijaqBGemx70vRJUwYeh+chxGNygAeb1bIzCf7ZFhzm7ECZseAytkQtndq3TewUeawUh6bJkwd27d3H9+nUVhHz58gURI0bUW4mIHBcDECIiO7Zp0yaUKVMGsdOlQ8z06dF8yBCUbt4cEaNG1Xt4TR6igzr4EF/CpEEn530YdfAJMhepoOqKN+6CjvN24+SOVapV5NGNi6renoSPEAFn/7utusAlS5ZMBYh//PGH3kpE5LgYgBAR2SlXV1ds3rwZ+erUQYGSJZEha1a9xX5419oQKkw41Bs4C41HLsKSwW0xo2NNleI3MFijFeS+6Zf8kiGDSnv833//4cOHDyhSpIjeSkTkuBiAEBHZqTNnziB++vS65Du20PLhk4d8ETV2fLSevhmZCpTFuMbFdG3A828QEjdhQpX1StLvTp8+Hc2aNdNbiIgcGwMQIiI7dO7cOfyzcCEq162ra3zOnoIPcznK1ELGfKXQvWhy925Zty7rLQHHL39Pg5OTE148e6YmIJQJzKTFioiIGIAQEdkF6b4zb948NadEr169sGD9enQ3rYcNF07v4TP2GnwYitRvj8HbbqDB0LmY07Uejq5fqLcEHe+Oacs2bbBjxw5MmzYNoUP7fCZ1IqLgjAEIEZENkzEPM2bMwMCBA5EpUyY1l0eTAQPQvGtXX8+sbe/Bh7kY8ZOiy6JDOLh6Do5v9jiRoW9sPftZLd7xyd/Zq2MbLVo0VKhQAYkTJ9Y1RETEAISIyEbJ+IGupkAjS5YsGDRoEGJkzown4cPrrfbHWsGHudbTNmPP4ik4vXONrvGeEXBYBh7WCEI84zx3Lho3bqxLREQkGIAQEdmohw8fqiAkW7ZsXs5e7lNB3foREMGHCBkyJNrO2o6ts0biv4PbdK1HngUcnvFvEOLZMX7+7BkSJEigS0REJBiAEBHZmM+fP6v0uoMHD0bfvn0ZfPyEBCHt5uzAqjHd8eLhHV3r7mdBRUAL6eSk14iIyMAAhIjIRsiM2dJdR7pbyYzZHcaNwzPOnO0joUKFQfMJKzG1dWVd465YxtBqCQquHz8inB13mSMiCigMQIiIgtizZ88wdepUlSlp/PjxaNi3L5Lmzave7PtXcG/9MBc9XmLES/kLrp08qGu+80kg8rPtSZLoFR+6dfkyUqRJo0tERGRgAEJEFMQmTpyogpAhQ4bgaYQIupb8okyLPpjXsxE+vX+razwKyNaQjFE9/u6ju3ejUK5cukRERAYGIEREQej169fo0aMHChcujNatW+va4CEwWz8MsROnQMNhzhj/V0mVwtgzPmkN8avOjRvj1YsXcDL92ZJEIF68eHoLEREZGIAQEQURGWA+efJkDBs2DCNHjkTMmDH1FusIyu5XQRF8GJJmyIai9TtgcOWsuHRkl679kXkQYq2AJFLkyOjXti0Ob9mCiiVK6FoiIjLHAISIKAisW7cO2bNnV/N8/NmjByo3b47Sf/2lt5J/ZS5SAX9P24RjGxdhXJPiahnbuBjGNiqK2V3qYse8cbh94QRSuBzB1yOjML9XE6yb1Bf7V8zErXPH9W/5zqfjPyJEjIjIUaPiwN69yJcvn64lIiJzDECIiAKZdLs6fPgwypQp8y3Fbu7ChRHXivNFOGrrh7moseOjTr9paDN9i1raztiKtjO3oVSz7ggRMgR2zB2LoxsWIlLUmMhb7S8kSJkeb188gXPfprh0dLf+Lb4TMXJkHNy5E3HixtU1RERkiQEIEVEgGzduHFq2bOnv+T3Ib+ImT4tCdVqjwbB5qNV7MvJUbYJkGX9DthJVUaJxV7SbtRWbpw/Re/uMMQC9eefOSJQwIWo0aqTKRET0IwYgRESBaNWqVUidOjW+BtPZsW2l9cM/Tu9Yi3evnuuSz7tfnT5wAANbtULnIUOQLHJkXUtEZB1ubm7o06cP2rZti+7du+PixYt6i/1hAEJEFEhk3Mfz58+Rp0YNeJ6fyTqCeu4Pe/TV1VV1uxpZNz+unTqIrouP6C0/9/L2TQxv3x6vnj7FpLFjUTxrVr2FiMg6JPiIHz8++vfvr1rRJW37L7/8ohKY2CMGIEREAez+/fsYOHAgHj16hKKNGgVo8BGU7Ln1Y0Lz0jiwYgaqdh6txo34ZBJICVoOzZqC0xtXY/TQoahTvjxChw6Y9L5E5NgOHDig7iGZM2dWwciDBw9U/ZgxY9SnvWEAQkQUgE6ePInhw4ejUqtWKNa4sa4NOGz98D1XVxe4fHiv5g+RFL4+8eTSf1jZpwvS5CuM4V06IUyYMHoLEZH13dZveBrr+4jMMSQtItKqbo8YgBARBaCNGzeiWb9+iBQtmq4Jnuy59ePdi2cIF9HzMRuejf+4sWMTzm7bgJnjx6JutvS6logo4IQNG1Z9Xr58WX2Kp0+f+qi11hYxACEiCiCPHz9WXXIiRI2qa8gWSbpeV5dPuuS1EKbl8MzJePnuPUb16Ga3N34isj/FixdHiBAhMH78eGTMmBGRIkXC58+fUa5cOb2HfeHVk4gogMyYMQNNmjRR3aICo2tUUHW/svfMV1+/flV9qr3z1XSjX92/OxJlz4Wef9bQtUREnrtw4YL6fDAvJ+7Pyuir5f3jC9i3b5/6eYOLiwsiRIig1qU71vv379V6xIgR1ae9YQBCRBQA7t69q1o/DoaMpGs4PsNWHVo9B6my5dWlH7l9+YI1A3sif8NmaJovp64lIvJasWLF1Kfbl+xwfZvVVwsQGlmyZFE/bxgxYgTevXunUvC+evUKHz9+RNSoUTFz5kw8fPhQ72U/GIAQEVmRZCrp3LkzJkyYgObNm+va7wKqNSQogxsZJ+HTuTJsiQw+H1EnL7bPGY1STbvp2u/kv0laRjYM7YuCDZqidvqUegsRkfeSJUumukkBxU3LAF8sHUzLZ1SpUsX0+d3q1avVp6TfFZL4wrjH7N69W33aEwYgRERWMmvWLFy7dg35ewxCvu4DseeL+6BBzxiBiOXiF379OWuzt0BkQpOSyFKkIlpMXA2XTx91rTvjv2PLqEHIVbkGav/6P/cKIiIf+t//5Lpxw73gYzfV/6dNm1Z9GoxuouHChVOfIonpQiXjQqQbqb1hAEJEZAUSeEh2kpjla+oav7EMSIzFK95tCyr2EIgsG9YBmQqWQ8aCZTCnewNMbFoaw2r9gWMbF3/7ux+YMQm/Fi6Oejkzu1cQEfmCexDhHlD4nAQskRE3blz3omak+n758qX6FFeuXFGBiT2mAWcAQkRkBWfPnkWpUqV0yfosAxJjsWVGIGKLwcijGxeRqUBpLOzbHFW7jEbnhQcwYe9+7HYeiW3z5+Dt1Yv4/NUNjQv8oX+CiMh3ZKbytGl9Oz5DApbk7qtm6tevrz7lPuPq6orz589j7NixcHJy+jbexJ4wACEi8ie5Gaxfvx5vfv1d15AlWwtEyrcdhHm9GuPupdM4t3ej+rtJWt1xe4/i1M5t6FK9Eoa0+1vvTUTke9IFS1rHTXcJ9wofkQAkqfuqmVatWqmA5tChQyrBSYYMGVS9DE6PEiWKWrcnDECIiPxB8rB37doVf7TuomvIO7YSiCROmxnjdu1G/xXr0KhPJ11rekz49BHJ4sfFxXNnESpUKF1LROR70gVL7hHAXfcKH7mJoUNz6/XvpJuVpPaVRCcrVqzA7Nmz8eLFC7Rr107vYV8CJQAxchUTEQUncmPp1q0b0tVtirhJk+la8onACkSMP8ezRfyS83eE1bn1xbZxI1C+fVcPAz2JiPwiderUqouUz8eBuJiW+z8MQDf3xx9/oFKlSqpLlqThtVeBEoAcOXJErxERBQ8yKVSXLl1UsziDD7/zLDDw6WLOs+2y+MbFbRuRJmt2VEyZUNcQEfld2LBhkTy5jOfwaQAis7p+9TYACS48BCCfPn3C9evXcevWLV3zI7npnjlzxttWDZkQ5eZN94P95csX1V+NiCi4kOtap06d1IRQ56PzYTWo+DXQ8MzH509x7fhRtK1aQdcQEfmfezDh01S88uwcCilTBv85h74FIEuWLFGTnowfPx41atRAqlSpcOfOHb3VnUwLnzBhQtSuXVtNsDJ37ly9xd3z58/Vz/bo0QPDhg1D2bJl1e+bOnWq3oOIyP71798fv9ZvhrNR4+sasne7pk/C4C7fx4IQEVmDBCC5cj3VpZ+RACSxQ4w/UwGITOk+f/58rF27VqX0khaLdOnSYcqUKWong8y4OGnSJJVucvv27ejVq5eHyU9k9l/pkiDTwsvPzpgxA+3bt0eCBAn0HkRE9m306NGIkb8Y4qZIpWvI3j05dwpxkqdEtGjRdA0RkXVIJqyLFy/q0s9IAPJjBqzgSAUgGzduVAWZTdFQtGhRNdLeICPvpYtWtWrVVDlTpkyIHj06Nm/erMpCRuNnyZJFl6AmUZHcxMwkQkT27OjRo9i0aZN6ofI+aWqkypZDb6HgYN/ShejZqJ4uERFZj6TOdZ880CetIDfQrZtjpHNXAUj48OGxYcMG1a/ZnDHtuzh16hTixYunS+4kCJFuWYbjx4+rIMVcgwYN1M8SEdmjZs2a4d69e+qFSu72PZClSAm9hYKD/zauQdaSZdUcIERE1vZ9QLnX46vdyTP3bYcYgC7UFbdChQrYs2ePThXmbu/evciR4/tbPhl4njSpx2YhmQTl3LlzugT8+uuvqoXEfIC6/O4OHTroEhGR/ZDrXr58+RCmUBk8SJkR4SLb32RP5DW3r19x6eghtCxRSNcQEVlXzJgxEStWLNPazwaiPzYt71WXLUfw7ZWP3GTFvHnzVI5hGQciYz4MMuW7jAsxlyJFCtXtyjB9+nQ8evQIBQsWxLRp09TswJJLPXPmzHoPIiL78fTpU5Vwg4KnG7u3oVT5srpERBQw3Fs1fpaK1327Q7WAmJPgo06dOirYMB88Ll2rZMyHuQgRInjopiVR3u7du9UEKTIQPU+ePKpb1u+//9if7fHjx2jatOm35dixY3oLEVHQk2ubJOa4EdsKOV7JKr64umLpqKG65HcZo4ZWy81jB1Ehf35dS0QUMGQcyM8DEGkhiWXXkwv6xg8BiKTfbdGihQoaZPzGz5gHINIdS1o8JBPWli1b8Ntvv6Fq1aqIFCmS3uO7OHHi4J9//vm2yL5ERLZAxsP17NlTXQOjxYmraymoPbhxHRePHcHpvbt0je8YgYd4+egRoseO7SH5ChFRQJBuVUmT3tclr0iA4jgt7l6Ouqtbty5Onjz5Lc2u9F+znKDw2bNnCB3a/WIuDh8+rNeg0hlOmDBBZcUaOHCgriUism2SrUTGrck18G4yj91Oz25ehw0De2LT8AHYPXEUto0dCue+3XHu4PdkHI7k9u3vS2C4eOwwitVtiJePpa+07xiBh2HDwoVoUquWLhERBRzpVnVbXSg/uld4ygEDkDdv3qBRo0aqwiDjOz5//qy2CRlw/t9//6l1g+Q1lokJDZ5NODh48GAP40SIiGzR9evXkT9/fgwYMAC5/u6Mq/FS6C3unp47hdd3bmLyiGGYOKg/RvToirF9emHRmBEIcecGts6Y4qFFODjzLOgIjEDk4c0b+DVfAVw+fuynx1paSXYvW6zWLYMPafN4YgpiJLMZEVFAkwDE/ZrlXSasWxg3Lq9eD/5UALJw4ULMmjVLDRr3igQgDx480CV3kiFGMl8ZPEu3Kyl+Y8SIoUtERLZJXrqULVsW6QsWRdw4cRABbnB9dB+xPr3D/8I54dDG9WhWrYre26POfzXCn/n/wLK+3eD6+bOuDZ5+FmQEZCCS/vfcuHn+HPJXqY7p3TpibIvGOLlzm97qkfOgvogQOTL+WzFf13x34fBhZMqVS5eIiAKWJDORIQpeZ8J6Z1oeO0wGLKECEInM2rZt62HCQOl+FTZsWEQ2XcCFDE5/8uTJtxS7EslJC4jcsM2ZzwsiZLC5eXpfIiJbJS3B904ew7JhA7Bs1BDsXr0CEzv8jak9OiN32lRIksTrAenZs2dHv7Z/Y82g3sGyJcS3gUVABCKpMmfF0c0bkCbbbyjfojWajRiLXUsX4vOnTziyaT0WDx+EhUMHYMGQ/oifPAUaVa+A2zd+vOFvX78etUuV0iUiooAlz8GpU6c2rXk1EN293n2wumNQAUjevHlx+vRpXLlyRVV+/PgRDRs2VLOYG5MzyRgQCVTq1XOfLbZXr14qQLFMzdu3b1/cv+8+0EY+u3fvrga1ExHZOsn0J9e2yQP7YXL/PhjTuT3mz5+PkSNH4s8//9R7eU3ecrVrWA/rhvQNVi0h/gkkrBmIRI4eA//LnkMFIXGTJEW4iJEQPW58vHv1Ese2bETV9l1Qq2sv1O7WG7MXOaufsZxg0OXtW7h+/eph/CIRUUBzT6/rVRcsCUDCI3HixO5FB6CuzHKBnjNnDsaNG6cGXkprh8wLMnz4cLWTYdGiRXhrunjnypULW7duVZmuzEWJEgWTJk1SWbAkta58jhkzxkM6XyKi4Cxjxozo0bIZVvTtiucPPXZbtTfWDB6s9XuyFCqC/atX6BKQuUAhTGzXEjHixYeTWSv+tYsXVUuUZQCycvZstG7SRJeIiAKHdK/KlOmhLlmSltokDpWVL4TpAm21vgISwLRp00aXfKdmzZpYvHix6sIl84cQEdkzaUnu0G8AEubMg18LFtG19sNaAYNnvOnJ9lPLxgxH4Zp/qoDDnLQ4hdKtGmnDu6FK3ryIFjMmipUvj9pNm6r6l0+eYPHUqRjcq5cqExH5hPTkmTJlium6eNvPrRQy3rpx48b48GGvqeTxxQjQybSEgZvbJveiA7A8Av6SO3duvUZE5NhkwOGkIYMQ/dM7LBrQCx/eumcUtHXWbPXwin/+jI/v3v0QfAgj+JCMV6HDhEGBkiUxd+PGb8GHmD9uHLr68SUZEZF/SBesDx8+mNY8axm/hX79fpy0OzizagCSOXNmvUZERKJ59SoY27UjFvXviXevX+la2xTQgYcl3wYi0qUtujcTQ5qn27XsyrBv/Xpk+u031VWYiCiwpUmTRl+XLAeifzEtt/QYEcdh1QDEPIsWERG5kyQes4YPwfJBfWwyCPFPi0RgWTJyCDoWzYu7Vy7pGo/Mgw9JKW8+HuT5gwc4feQI/ixfXtcQEQWuSJEiIVGiRKY1ywDkrmlxZQBCRETWFzVqVEwfNhgrB/dVWZt8wggMrLlY8qzOFoV0ckLDAcPw6PaPWWQsJxo8d+IEkqVKpda/fPmCf4YORb/u3VWZiCiouKfZtbyGSTmkaiFxJAxAiIgCiQQh/wwdhAW9+uLyf29+CA4sl4AQGH+Gb/3s7+Hq4oK3L1/i9sULKt3uzyyfMwcFSpRQ6wvGjUPNZs3UpLhEREFJMmHlzftYlwySASu+nqjQcTAAISIKRBKETBrUDQdXzdY13715/hhrx/fGk9vXdA2JHYudUbROfVRp2wljdx/WtT+6cOoUerZogcr16iGy6Tgf37sXMWPFQj4HmtyLiGyXdLO6dMmyG6m0gCRzX3UgDECIiAKZZEKxnJ9CHFkzD7UaNMKLIytxcusyXevYPr57i4c3riNR6jQIEy6cmg3dnHS/enT/PgZ37oxL586h34QJyJIzJ148fYq9Gzaged26ek8ioqAlAcjjx9IC8tq9QrmJ9u1z6nXHwQCEiCiQbTA9GBevWFOX3IV/dhlRv75G+DjJMKZ/d2RPHgfrJvZRk+k5sguHDyJnyTK65LlpI0eifb9+qFinDpycnFSd89ix+KtbN7VORGQLvg80l25Xhhuqa5ajYQBCRBTIXr9+jYY54kESMsYOHwJvDi/Hjk3rMH3UQFRJ5Z696a9KRVC/dnVsnTVClYM7r8aBfHF1RWhv+kbLIHPpbhXObIzHid27ETtBAvwSLZquISIKeglM1yX3VOBGJqznpuW1HpzuWBiAEBEFstChQ2Pw4MH4d+4AOA9uj2wp4mD+sK7f3t4bquX7FWkTxcalIzt1TfDl2ezoMrv5yV3bPaTUFVI/qX0rLBw6ACN69MDXr1/1FuDK2bPYv20bOrdooWuIiGyHeyuIkQnL/ZMtIEREFOC6deuG7t27Y8bI/lg9azwKFy6st/yoV/PauHV4ky45jtWTx2HRsIEo+1dLJEuXQde6e/HoIdJkzY5aXXshdbp0uHz+vKp/ePcuNixYgBEDB6oyEZGtcQ82jC5Y101LFMSJE8e96EAYgBAR2bCIESOiaZUSuLx/g64J/mTGc0m9+2fPfoifIqWu/S5qrNi4ffE/tZ6mfE1MXb4cz588wZyRI/F3//4/zIJORGQrpLtVmjQPdUlaQJK7rzoYBiBERDauRIkSiPzgBG7vXgq4fe9uFJx8fP8O+1evwPyBfbBl7kwUqOpxkL45yYYVPlIkXQLevXqFqQMGoP3gwUgeJoyuJSKyPdIF6/p1afn4bFpkLIjjpeAVDECIiOxA//79UeWPtNg7oSM2Dv4LG0d3wINr7l2P7Nm7V8+xeXIHrPtnkkq1K60eNbv0RKyEifQeP/rw9g3CRYyo1kN9eIuh3XpgmCkASRUhgqojIrJV0gXL1dXVtCaZN25i2LA/VL2jYQBCRGQnsmXLhgX/jMOSmZOwdtY4vD6xGdd22/d8IbsXTjIFHD1QtV1nJEufUdd67/Te3UiX8w9EcfmA+QN6Y/SAfmqCRyIiW5c6dWqEUok1rpqWBw6ZAUswACEisiMygWGECBHUOIex/buixC9xcGxye5xyHoyTC4bh3GZn3L9qPy0jkSK6InL0GLr0c29fvsCJHVuRIUlCTOnbE6P79ELMmDH1ViIi2yZZEFOkSGFaO2tavprNDeJYGIAQEdmxIkWKYNaUCfhnWB/8M6QHOlYpgFvb5+PjpQN6D9slqXdD+2DMxuM7t3Hh8AGc3LlNpd6tVLEiFs+agdmjRzhk9hgism/uQcdF0xIayZNzEDoREdkxaRWRm9m8SaPw5ea/ePzfMb3F9hjzfrx+/sx9xQuSctd5UF9cP3MaIZ2c8Ee2rLhw6TJmDxuMsGHD6r2IiOyHdLtKmPCxaS2J7o7leBiAEBEFQx07dsTHk+t0yXZI4GEEH25ubmqmc6+8e/1KBR8tx0xEiboNcefAboRPkBij2v+t9yAisj8yEP3xYwlAkrpXOCAGIEREwdS9e/eAO6d0KegZgYek3N2xaD5m9uyCfJWruVdakHlAZvfuhrq9B8Dl2VOs6t8dBRo2Q+tSRfQeRET2SQKQz58/4++/0+sax8MAhIgomJozZw5crhzEmyMrETqIr/ZG8LFz8QKsGDcKqbNkQ+NBw5H+9zzuG8xIy4jz4H6o0aErbu3aiv2L52H62NGo/j/HfVtIRMFHunTp1KeTk5P6dEQMQIiIginJmNWmTRskjQxcWDYGMcMEzSSGRvAhbpw7g9rdeiNesuQ4unkDHt2Sibi+u3b6JMa1+gtRQofCgVlTECttekwc0E9ljiEiCg6iRYuGLl26oEePHrrG8TAAISIK5qpXr46/apTD/kmdEPr2v3hw/gie3b+ltwYc8/EehrARIuD1s6dq4sGn9+5i/+rlmNa1PfatXIbp3TrCuXdXpIgXBwWrVMO00SPRJM9v+ieJiIKPoUOHIlasWLrkeBiAEBE5AEn7OHr0aIR7cQ0RXJ7j7aktODCtN+7+d0LvYV2WgYehQovWWGsKPiq0bIv716+haJ36KNWwKe5dPI9E4UKh/ZgJ+GfkcNTJkVn/BBERBTcMQIiIHISke6xTpw661i2HoV1aYt64QQj3+AJOLZ+k97AOr4IPMbd/L6TMlBlOpr9LnvKVcOHwQdw5fgS/Z8uGiaNHoUYWxx2USUTkKBiAEBE5KBkj0qtVAxT/NQkurZmsa/3Osy5X5mQW84QpU+H3MuVVWcaDRAvhBrdPH9CiWiVVR0REwR8DECIiB1epUiVULZgdpxcO1TV+c/u2XvFC+EiRcfPCeczo0Rk7Fzvj8sG9OH34EAa1aaX3ICIiR8AAhIiIkDt3bpT+IzOuHNioa/zGuyBEul21nTRdpd9dOXo4ju3cgQn9e+utRETkKBiAEBGRUrZsWYS5eQguH97pGr/xLgj59OIZ1vTrhr9698X1q1cQNWpUvYWIiBwFAxAiIvqmdu3aOL5luS75nWdByOd3b7B6aD+M7Nsb3WpXR/To0fUWIiJyJAxAiIjom/Dhw+Prp7e65D+WQcjuaRNRrnMvRIkSRdcQEZEjYgBCRETfpEqVCiGf38azO9d0jf8YQcj7OzcRNlIUVEmRwL2CiIgcFgMQIiLyYPaEEbi0dipgCkSsQYKQbbOnof/fzXUNERE5MgYgRETkgZOTE2aZgpD72+cg5M0jCBFCb/Cjx+cPIX7q7AgbNqyuISIiR8YAhIiIfhA6dGgMGDAArrdPY/+EDjizaioe37qit/rOg5O70LMRJxokIiJ3DECIiMhLLVu2hPM/49G3aTXgxhFsH98Z714+01t/ThpPXD9/VgENERGRYABCREQ/FTduXPT5uwHmjO6P4/MG4cOzB3qL9z7eu4hYyX/RJSIiIgYgRETkC5EjR0a6JHGQ7Pm/usZ798/sQ4vyeXWJiIiIAQgREfmQq6srevXqhQIFCuDZ/8rqWu89vXcbSZIk0SUiIiIGIERE5EM9evRA/fr1cSF6Lrh+1ZXecL17DjFTpNclIiIidwxAiIjopxYsWKBaPra+T4KvbrryJ05uWoxBzavrEhERkTsGIERE5KWPHz+if//+CBMmDG4mKqJrf+7t9ZOIkyqD+jkiIiJzDECIiMhTZ8+eRZcuXdCwYUM8TVtB1/rMua1LMLhVbV0iIiL6jgEIERH94NOnT5gyZQrGjh2LdS/i6lqfeXh4HVLmLIKQIXmLISKiH/HuQEREPzh48CBKlSqFqedcdY3PfLh/BfcunULvuiV1DRERkUcMQIiI6AdfvnxBxIgRdcln3D68xL/LJ+OfYX10DRER0Y8YgBAR0Q8yZcqEc+fO6dLPfXl6CwdmDMCEof3g5OSka4mIiH7EAISIiH4QJ04cPH/+XJe89+zkNpzZtABzJo1CzJgxdS0REZHnGIAQEZGnPnz4oNe8dnnNJLx5+QzThvdB6NChdS0REZHXGIAQEZGnwocPr9d+9PXjWxz+pxvi/JITw1r/qWuJiIh+jgEIERH94N27d14GIO/uX8XB6b2RvWZ7dKv8u64lIiLyGQYgRET0g9OnTyNLliy69N2zM7twddcyzJsyFn/nTqBriYiIfI4BCBER/eDq1auIHj26Lpm4ueHWltl4/fA2pg7tzUxXRETkZwxAiIjoB2XKlIGzszMur56AZ6d24MCkjoiaIhOGd2is9yAiIvIbBiBERPSDGDFiYOzYsejUqAbSRXyvulx1q5RLbyUiIvI7BiBEROSlBAkSoFKlSggZkrcLIiKyDt5RiIiIiIgo0DAAISIiIiKiQMMAhIiIiIiIAg0DECIiIiIiCjQMQIiIiIiIKNAwACEiIiIiokDDAISIiIiIiAINAxAiIiIiIgo0DECIiIiIiCjQBEoA8uXLF71GRERERESOLFACkHPnzuk1IiIiIiJyZIESgBw4cECvERERERGRI/sWgDx58gRdu3ZF3bp18dtvv6Ffv35wdXXVW91VqlQJNWvWRNWqVZE3b17kyJFDb3Hn5uaGdevWoXbt2qhevTqmTZuGM2fOYPny5XoPIiIiIiJyZCoAkcChRo0aqFatGubNm4cdO3Zg5syZWLRokdpJyDiO+/fvI2nSpEiVKhV69+6N/fv3663unJ2dsXPnTvWzixcvxtevX5E9e3bcuHFD70FERERERI5MBSCHDx9GlixZkDVrVlUZJUoUNGzY0EMAcu/ePeTPnx9Dhw7FkCFDULRoUYQJE0ZvdSfBy6hRoxAuXDiECBECzZo1w+fPn5EiRQq9BxEREREROTIVgJw6dUoFDuZdruLGjYsPHz7oEnDz5k0kS5ZMlzz35s0bhAzpcViJ/N7r16/rEhEREREROTIVLUj3q7JlyyJUqFCqUki3KWkJMUgQIQHI+fPnsWXLFly8eFFv+U4CkFWrVumSu3LlyiFt2rS6REREREREjkwFINGjR8fatWtVhZDWjvnz56NOnTq6Brh27RrGjx+P2bNn4+zZsyhUqBB69uypt7obPHgwunXrhkGDBuHt27eqTsaLVKlSRa0TEREREZFjC+EmI9DNyODyuXPnqgxXy5Yt07VApkyZ0KdPH1SuXFmVHzx4gJw5c2L9+vVqm2HFihUYPny46opVpkwZdO7cWbWe/O9//9N7uHNxccHevXt1CWjZsiUuX76sxo/kyZNH1xIRERERBZ3t27erz9u3byNx4sRqnfznhwDEIKl0ZdD5X3/9pcqPHz9GnDhx1LqhXr16iBYtGsaNG6fKDx8+RLx48VRwMWfOHJWGN2rUqCqrlqVXr15hyZIlugSVOevo0aNqXVpkiIiIiIiC2vv371Xipf/++w8JEybUteQvEoB4Zs+ePW4ZMmTQJc+Zggy3PHny6JKb28qVK/Wau5cvX7qlTJnSbfPmzbrGe6VLl9Zr5F+1atXSa+RfPJbWw2NpPbxeWg/PS+vhsbQefseth+el7fmWsurEiRN6zV22bNlUFiyJ+oQMML969apaN8SKFUvN9WE4dOiQXnMnrR/Dhg1TrRtEREREREQqANm4caMKOGSyQUPEiBHVOA6Zx0O0a9cOpmhcrRtkYkJzI0aM0GvfyazqKVOm1CUiIiIiInJkKgB58eKFGu/h5OSkKoWM+XBzc0PYsGFVWfZp06aNWjdIOt7ff/9dl9w9e/ZMr7mTuUXMW0mIiIiIiMhxqQCkZMmSiB8/vqowSBpemYxQslKJP//8U30a7t69i+PHj38bpG4YMGCAXnMnmbTy5cunS9772USH5HMcJGU9zHhhPTwvrYfXS+tJlCiRXiP/SpIkiV4j/+J33Hp477E937JgyRweMr+HTBoogcWRI0e+dc0S0ooh84JIQBIjRgw4OzujcePGGDhwoNouQoQIgU6dOqng5Ndff1UzrMeOHVvNH0JEREREROQhDe/r169x5coVNfA8d+7cagyIJQkuZJG3wpYRZY8ePdQkhNJ9686dO+pNiAQgREREREREwst5QPxCWkxKlSqlS0RERERERB5ZNQCRgeqcRJCIiIiIiLzyYx8rfzAPPqZOnYru3bsjQYIEqFq16rcUvzKmxJhbRMiYkz/++APZs2dXA66MMSdCZlKXsSSpUqXCxIkTsXnzZvzvf/9T2bmaNWuG1KlTo3nz5qocnElCgN69e6tjWaVKlW+pkSXF8du3b9W6kBk65ZhEihRJdX87ePCg3uI+03yOHDnUMZ4wYQJ27tyJNGnSqGPXokULtd60adNgfywNMlO/zOxfqVIllYTBMnubnIfm52XmzJn1FqgZ/HPmzKnqZQzUvn371DkqWrZsqf4NmjRp4jDZ35YuXaqOZdmyZVGiRAk8efJEb3F3+/ZtZMiQQZ2X0nVzw4YNeguwYsUKdZzlfO3Xrx/u3bunBgTLefj333+rYyljzz5+/Kh/IviqXr26+o7KuSXXOTkOu3fv1lvdZc2aVR0v2S9FihTq+EimQbFq1Sq1TY5xnz598PDhQ3VcX716hZ49e6rvuBxLmd8puJPvoRyrXLlyqXuMHMtt27bpre4kjbx8v6NEiaK6Csu5aFizZg0KFiyorrm9evVS1wc5li9fvlRlOZa1atXycC9zBHv37vW0l4Ocd7LIPUnOS0m9bxybXbt2oVChQupYtm7dWnX1lnP0+fPn6Nu3rzqH5Via38scwYEDB1C8eHFd+k5e5ErinsiRI6vr6j///KO3uB//woULq6RBrVq1UnXSFV66vffv31+dl9WqVVPl4O7mzZsqOZKcj3ny5FHn0blz5/RWd3Ic5byU64Dco+W8e/Dggdq2f/9+FC1aVB1LuV4I+Y5fvHgR48aNU9cNed6S6ygFENONPkCYvgxupou6mi3ddCF3M90M3E6dOuVm+oKoGdKFfFasWNHNdGNwM12k3EwXIFVvbsaMGW758+dX6wsWLHAzXcTUz5kCGjfTDVvVB3emL4Ob6UKkjqXp4uNmCsrczp8/72a60H87liJLlixugwcPVuvLli1zS548uZvpIViVxdq1a91MX0S1bnpoVMfSdGNV5Ro1aqhPR2C6wLiZLjRuFy5cUOUtW7a4DR8+XK0LOWamB2l1XpoCNTfTDVNv+W7jxo1upodAtW568HMzXcTcTBd9VTbdANSnI7h+/bqb6Qbodvr0aVXevn2725AhQ9S6oUiRIm6mm6VaN9103UwPg26mIFqVxdatW78dy0OHDqnrhikQUWVHOi/lWijnopx3165d07UeGeelHGfju2tux44dbqaHarV+5MgRdV4a/zaOcr0U9evXV99LOVZXr17VtR6VK1fOrW7dumr96NGj6npoemhWZXHmzBm3jBkzqvUTJ06oYymfwpG+4+ZMD3qefidlxm7jvHz69Kmu/U6utRkyZFDrclzlWMoxF470HTdXoEABT7+TjRs3djM9VKv1y5cvq2NlCtZUWcj9K3369Grd9DCtng3kuioc6TtuCg48fLfbtm2r7jXmypQpo85LWe7fv69rv5PrbLp06dS63L/jxYunnpOEo56XgcmqLSDmTF8cNGzYEPXq1VNv2ytXrqxaRCQKjRAhgtpHIlh5A2U6aWD6MqrJDy2ZHqLx7t07tS5vrGSfW7duqXVHSasmLRsS6cuxNF3gYfpiwPRlUxF6+PDh1T6mB0H1Bqljx46qLJG7HGcZl2OQ6N54KyVJAoxjKRG+pFx2FB06dECFChXwyy+/qLK8eV+9erVaF/IW3nSBV+elvAWVN1GWpPXDOJayv7zdl2Mpb/8dKfGCnIemBzlkypRJlaWlcuXKlWpdSMIK00UepqBEleVtlBwfeVtvkO+48fZTrglyvOV8ljf3nh374CpUqFAoVqyYOu/kLbIlOR5JkyZV2+UtqGQjtCTnpeWxlPNSWuPM53kK7uS7Kd9xOVaeTYT75s0bnD9//tvkucaEudJybzC/XsqxNL7jpvumqnM08nZZ7sWWLbvSu0FakYzzMmbMmHrLd8b1UvaVFlHjvHRU8pZdjofluSR18rwkvRSEvNWXXiCTJk1SZSHHUnpBSEuJnJdy7OV66UgePXqkMrWaf7elFU3qzcl3Vs5LWUyBnK79TlpE5JyUFs4bN254OJaO+j0PTAEWgMjDsSn61CWo4EO6XoQJEwahQ4dWdfLlkS+Td2S7EYDI/lGjRlUXLp/8bHAh3VfkZmro2rUrtm7dqlIiy/EU8mWU5lrj2Aq5cO3Zs0eXoB5evDqW8hDoCKS7ytWrV1XXPYM0z0qXPoM8MHv2AGhOzj3pyiK/T26ocizlOMpFzFHOS7lAy43U6Aog5HtvPjfQiRMnEC9ePHUjMEj3NvOuRfKgJ8dRHrDlGMqDtdwE5LjKOUvufHLNkxuqPCDKDVX2l4dBOSflhY10gSF3knJeHjbkmmmQrpjSXcgg32nJBCkPNXIMY8WKpc5L6cLh2cNMcDdq1Cj1wtCSkRXTO/KiTCY1lhdfcs+R81Kuw472wsYgga+8jLEkx0Suleb3H+nWKt18DXIc5d4v10f5jsv188yZMyqolnPaEUigJueSvEQwyDExf8ki9xP5DntHnpfk54znIDnu8jsd7YVNUAmwAETGfRhvRQ3ydt48ta/8g8vDyejRo1WfebnAWTKPUGWRhxO5GfjkZhxcyAXI8ljK3Crm/TwvXbrk4WYqJHCRB0RDtGjR1JdKLvpyU5ULv9xQHelYygVejoE8KBtGjhzpYaJNCUDkvJO3UDIuRt7eW74NkRuqBH9yEZQWEDn2jnYs5cFD5v4xWpKEpOGW+YEMcjwsb4pyLksLqUGOo9wEZF9ZZPyDPCDKTcFRAhB5eJCbpbxYkLmU5HyUN5zm5NjIWIbp06ejffv2aNeu3Q9vo+WGKuemcSzTpUun3lzLuqOcly4uLuohTYJcuefUr19f3TvMyT3EssVdzjvL/YxWDzl+cj01jqWjvLAxyHVTzivzFwkG2SbHY/bs2ep4t2nT5tu4JHNyvOXYyfHMmDGjetBzpBc2BrlPSGunZw/Hcj8xeogY5C2/jD0yJ/vIsZRFxjpduHBBHVcJRhyBnG+zZs1SPRUM8qxj+Xwp94+lS5eqa6r0yJFrgyWjJ4jsL2M95d+HL2wCR4AFIDIYyvzBQx6WZfLC+fPn6xqoC5C0jEgzo7w1XbhwoYdWE2FEqBLtC2OgkZwsjnLhkguQ+bGUyH7o0KFYvny5rgFOnz79Q5AiDx9Pnz7VJXfGhUvIv5E86DnSsZRzTo7l4cOH1QB0+e+WQeXmZB8JOiQIkQH6a9euVYMoLcmFS26gcrOVh3DjWDrKw4kEanIM5L9buvzJ8Zo7d67e6k6OpZxn5uR8loGo5uT3yHdczm1pIZGfc6QARM4b+Q7L5K0SwEmgIQ+85gMgZY4meVkj568ExrKvvJG2DELkOy7HUh6m5Vg6WmAs30k5N3fs2PHtWMq1Uc4ng3RrlZdf5uTtp+VAaHnolp+TlzZyrOV3S9nRHprljb3RvdeSvEyQ7708/ElLshz7LFmyfEuWYpDzVoIVebiTRAvysO1I10uDvGj16ljKd9X8Xi/kvDS6AhokeJFzUY6fdB+U+7wjXS9FgwYN1KccsxkzZqikJdI93SDHRxJLyMsdeb6U3h/yTGSZhENezMp5KcdSgjnZ35Gul0EpwAIQS5KZQTINmEf38tZeAhLJniNfIslKIA8e0gfSnPHmREjE62g3VEuSyUYe+MzHbciDm2WfcLlIWUb8cvyNG7E84MhxdKRjKS0/EjBI9irJhLVlyxY1JuTQoUN6D/fuGdL6Id3epBubNH9LtwsJoM3J8ZWbrbQCyLE0uhc4yrGUBwk5v7p06aL6zssbZ8nWZv79lQdoeQA0J+eg5U3AOJZCAhZ5++9IXbDkv10Cs86dO6s38RIAy/kn474MJ0+eVNmtJFuW7CPHWVqHJ0+erPdwJ9kI5YYq56XxUO1I33H5b5cWyQEDBqiWTvmuy4OJXDcN8nBiGYDIg4g8fJiTc1feLgt5UJZj6WgBiHwP5Zpp3i3I3LFjx1SXVjlXZYzn+vXr1RgPOVfNyTYJsiUwkd8lD4SOdh+XVmP575YXqZ6R7ZbjMaW7n2UAYrw8lPu+PBPJdke6XpqTHghyDsp3VVo7DXK9rFixIho1aqSOt7xolHNQ7vfm5BohL7XlniP3cUc8L4NKoAQg8kWRL1a3bt10jTsZn2D+RZS3TdLdaPHixbrGndwY5MIlXYaMG6q8QXWkAaoGCdCkqVFaQMxJk675+A8hdZaz2cvA/X///Vf1wZUbqnzZfNJXMriQhzJ5kywBhrxpkgc5eRslg6kN0g3GPB20HEfpUmg+uFrIxUzGOMhxl4uVHEtJLenZIMzgSt5+SspC6R9vPEDLGCWDnH9y/MxJ2bJ/rdGyKeRYyndcbiyO0gwuwcaiRYt0yZ10sZLrpmHBggUoX768Lrmfy/JmT1LGmjNuqLLdOJaOdEMtXbq0hyQHQrpgSCuGBGxCzj/L81LOVcvrpbwxNQ9A5EHP0R5OvGv9ENIVpm7durrkTtLtWqaQNu96aVwv5Vg60kOzd60fQr6zxrhOg5yTltdL4+WhkGMp56UE1Y7SBctc3rx5VapiaR2W775Bksv06NFDl9zJfV7Gy5qT7oDyUkFakuVYSsp3eUZwpO94UAmUAESaZ6VvneUF3zNyMslDtjnp3nL06FF1QsgiN1RHJW/h5XiYtyQJaSWyzP0tD8OWx1x+Vt4MyHGUC7/cBByNvLU3b/aXLE4ShHknd+7c6gJvTi5c8qAnF305no56LM27WElrprxFNlreJDAxWtwMst3yJis3VAmsJeCQYyk3AfkdPrlmBFcS0MkDs+V5Z06uq/JgbU7OS7mBygsbOZafPn1S57dcIxyVtHbIw520ngt5WyoBrjl5A2p5jOR6KW+WpXVZvudyTkrXNkd5YSMtv3LuyHHwDTkvLcfTyAsbOcYyPkeOv7SqSAupZct9cCX3Z1nkWucVeUFoeV5K2fJ6Kfcvo7VOzlnZLsGdZWuzI5G5QOT4Wp535uTaaNn91/zeLS/BZZFnUKmngBUoAYh0bzF/c2eQVo1Nmzbpkjv5MlkO+JUvrDzEyJfOuKHKzcQRyeRF0qxoSboKSZ9wc/JwbJlhRN7oyQ1VjqNxQ/VswGBwZnlhkQc9OQ7GhUm6Bq5bt06tGyTgszxOckOVi50EcsYN1bLfc3Amb+Ys317KsZWHZuNBTy74cjzNycOxZT9n+W5LwCw/b9xQHWHCPINc84yUsAbjbahxc5SHNRnoa86z66UcQxm0Kp/ysCeLZReO4EyOh2cJTaSl0pjQUrqtGBOSGaTrluUgazm/5byUT/m3kIcTR3rRIGON5KFOWjVlkW7SknFJ1o2MYXJ8pBXEnIzb9Oq8lGulvFiQa6ojHUsZnC9dgI1jKSn1jWMp45WE9PCwTD4h11LL81KulxIYGi3Esl3uX470wmb48OEezjG5H0n3NXlZLeT+IWnhzcn315JxXhpd3+S8lJc6li8jyPoCJQCRL5SM8bAkzbTSTGZOIk/LLizyZTO6ucjNVB5eLDM+OQp54JUBfJak24XlgHMJQCzfXBk3UjmW8ilv8hzpWErQYNl6JMGtnF/GQ7HcdGUxJw8nluelHEO54EsgJ5/SVVD63zsKuVlavgmWLkNyI5BjI+S7a/nGSV48SNc3c+bfcSEtJ450M5WHOem+Zt4SJzdFeWA2+t7LmAZJimBOxo5Y3lTlGMqxlGMq5Ly17FoUnMmxlG4u5i1HchwlCDPOL2MMgjlpgZPzzpz59VLIdkd6+SXji2SRrn6yyAsFeWEj60ZKXgn2pJ+9Oc8emo3z0nhpIeelIx1LybY4bdq0b8dSuvkaxzJHjhxqH7mXWL4skBc2cm8xZ9xzjGMpLxod6VjK/VjGHkoyCXNyTIykHMbAdPMgRc5Ly+ulBMTyHTc/lpZd3ihgBMpdSb4Ylg99Qr5EkrbTnAxgk+nxzcmFy/yhRh7yzNOoOhrPUiFKUCJv9MzfwMvbFcvsTXLM5d/DeDiRB0hHOpZyoZc3djKA2iAD0c3fyEuQYjmwV/rnW+Zttzwv5Sbh264K9sxozjb6IgsZPyPnp7wBFZINR97cm3eblHEznp2XlsdSWuschXwPZfybeUAnY+TkumlcO6UbkWUriYxLkn8Hc3JDlRuocSyli4tlJrLgTO4Pcg8xrnFi79696uHXGDcoLcYS7Jl3W5XWeJkI0py8FZWHGuNYykOzVwOIgyM5lyRYMxY5P+XNsKwbx1KOieWYRJnYVX7WnLw8lJ8xf9CT3+MopHuV+bGU89TyWMq5JQGIkZBDyGTC0jXdnPHy0DjH5b5jGaQEZ3K/lvuD+T1CAg/5Ppt/V2XMh3lgtnnzZlVvznh5aJyL0uPGsoWeAkaQvhaTt8wScBhkMKU8GDbQ6dUMciGTh0bj7bK8zbK8uDk6uRDJBUnmBxFyLOUNn2UwJxk1pEXK6JolXY8cZUZ5Iccof/78qF27tnozIsdi8ODBHlri5I2UTJppvEmRB0HpXytN6ObkhioP4PLwLCT4c6RjKW+SZIZZOZZyrOSBTo6lvJkyyPdU3vL16tVLlSX9sTRvy7gbc3JDlWNp3DzkdzvSTUDSP8p30cj3LwGbZGsxH7AqWZwkI5sxkPr48eOqLJnHzMkNVfqHG8dSHnIc6VhK0CsPHUYXK3mgk8kyJQujQYI6eXiRNPBCgmIJpGWuAHPye+Q6ajzoSXDNhxOPJEGHfK+Nl19yrZQARDK5WZJjaVwv5Tg6YiIZ78iLm4IFC6oEFELe2EtPBsuWTyHH0viOy33Ns5e8wZX02pCgy/zll8yPJC9ejLlB5B4jLSTSZV9I13NpgZKuW5Ysj6XxAo0CVqAEIDI/gGd972TQkPyjFy9eXL0RlQe8efPm/XBRkhuqeWo6eYi2TKHoKLw6lkL6h8uXUCJ4aXqUfrnm0b+QsvmxlAdERxkEaJDWDQke5AImDyGSuq9UqVJ6q3sriZybklFDAjiZFE7SzJofN4NcCI1/DzmXLbtwBHeSTUyOgbSiySJzq8gDiTk5J6W/s2TBkW2SNUu+05YkKDa++3KeO1LXQPleDhs2TM2jIBmx5LyUOZHMU8fKQ7BskxurfMp26dYhx8qSvOUzXtjIds/O3eBMugXJ209JiiCtP9KyYT5jv5gyZYoaNyctSPL9l+Pv2bVVjqXxwkaul450XpqT+4mkfpYulGPHjtW17ueXBG5yTsr4RHnB07dvXw+TxBnkTbPRAiKfjjijvJDEPDLOUI6l5XglCdykq7XcxyX5iWQPNb7L5syPpQR1jnZeyssuSfUs33G5X8txlEyBBnlZIBO2SgpuGYMswwDkGdOz4QASdBjXUTmWjna9DCoh3CxHihEREREREQUQxxmZSEREREREQY4BCBERERERBRoGIEREREREFEiA/wPs7zLUFzIvM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6" name="Elipse 15"/>
          <p:cNvSpPr/>
          <p:nvPr/>
        </p:nvSpPr>
        <p:spPr>
          <a:xfrm rot="21262228">
            <a:off x="1862151" y="1450271"/>
            <a:ext cx="2321087" cy="16175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15">
            <a:extLst>
              <a:ext uri="{FF2B5EF4-FFF2-40B4-BE49-F238E27FC236}">
                <a16:creationId xmlns:a16="http://schemas.microsoft.com/office/drawing/2014/main" id="{9D9F99AD-20E3-A202-0649-07A1150A23DC}"/>
              </a:ext>
            </a:extLst>
          </p:cNvPr>
          <p:cNvSpPr/>
          <p:nvPr/>
        </p:nvSpPr>
        <p:spPr>
          <a:xfrm rot="21262228">
            <a:off x="5551229" y="1450270"/>
            <a:ext cx="2321087" cy="16175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0649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>
            <a:extLst>
              <a:ext uri="{FF2B5EF4-FFF2-40B4-BE49-F238E27FC236}">
                <a16:creationId xmlns:a16="http://schemas.microsoft.com/office/drawing/2014/main" id="{6D4B4C6A-3DB4-17A8-A122-53A4FD7BCE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2" r="34297"/>
          <a:stretch/>
        </p:blipFill>
        <p:spPr>
          <a:xfrm>
            <a:off x="1985918" y="939140"/>
            <a:ext cx="3010624" cy="4148498"/>
          </a:xfrm>
          <a:prstGeom prst="rect">
            <a:avLst/>
          </a:prstGeom>
        </p:spPr>
      </p:pic>
      <p:pic>
        <p:nvPicPr>
          <p:cNvPr id="3" name="Picture 15">
            <a:extLst>
              <a:ext uri="{FF2B5EF4-FFF2-40B4-BE49-F238E27FC236}">
                <a16:creationId xmlns:a16="http://schemas.microsoft.com/office/drawing/2014/main" id="{34A79346-8F8C-BE56-93FB-F66BE8C52B0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0" r="33399"/>
          <a:stretch/>
        </p:blipFill>
        <p:spPr>
          <a:xfrm>
            <a:off x="5383998" y="939140"/>
            <a:ext cx="3128630" cy="4176382"/>
          </a:xfrm>
          <a:prstGeom prst="rect">
            <a:avLst/>
          </a:prstGeom>
        </p:spPr>
      </p:pic>
      <p:sp>
        <p:nvSpPr>
          <p:cNvPr id="47" name="Google Shape;47;p14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/>
            <a:r>
              <a:rPr lang="pt-BR" sz="1800" dirty="0"/>
              <a:t>PREVISÃO EM CONJUNTO PARA JUN-JUL-AGO/24</a:t>
            </a:r>
          </a:p>
        </p:txBody>
      </p:sp>
      <p:sp>
        <p:nvSpPr>
          <p:cNvPr id="9" name="Google Shape;134;p14"/>
          <p:cNvSpPr txBox="1"/>
          <p:nvPr/>
        </p:nvSpPr>
        <p:spPr>
          <a:xfrm>
            <a:off x="2926348" y="636625"/>
            <a:ext cx="113845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Precipitação</a:t>
            </a:r>
            <a:endParaRPr sz="1200" b="1" i="0" u="none" strike="noStrike" cap="non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" name="Google Shape;135;p14"/>
          <p:cNvSpPr txBox="1"/>
          <p:nvPr/>
        </p:nvSpPr>
        <p:spPr>
          <a:xfrm>
            <a:off x="6024994" y="649383"/>
            <a:ext cx="120097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Temperatura</a:t>
            </a:r>
            <a:endParaRPr sz="1200" b="1" i="0" u="none" strike="noStrike" cap="non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" name="Elipse 14"/>
          <p:cNvSpPr/>
          <p:nvPr/>
        </p:nvSpPr>
        <p:spPr>
          <a:xfrm rot="21262228">
            <a:off x="2105284" y="1320158"/>
            <a:ext cx="2413421" cy="17452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/>
          <p:cNvSpPr/>
          <p:nvPr/>
        </p:nvSpPr>
        <p:spPr>
          <a:xfrm rot="21262228">
            <a:off x="5465832" y="1387318"/>
            <a:ext cx="2413421" cy="17452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3051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Gráfico&#10;&#10;Descrição gerada automaticamente com confiança média">
            <a:extLst>
              <a:ext uri="{FF2B5EF4-FFF2-40B4-BE49-F238E27FC236}">
                <a16:creationId xmlns:a16="http://schemas.microsoft.com/office/drawing/2014/main" id="{C7040EDD-7ADC-9A67-8CE7-CDD4EBFFE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628" y="931774"/>
            <a:ext cx="7489371" cy="4078063"/>
          </a:xfrm>
          <a:prstGeom prst="rect">
            <a:avLst/>
          </a:prstGeom>
        </p:spPr>
      </p:pic>
      <p:sp>
        <p:nvSpPr>
          <p:cNvPr id="47" name="Google Shape;47;p14"/>
          <p:cNvSpPr txBox="1">
            <a:spLocks noGrp="1"/>
          </p:cNvSpPr>
          <p:nvPr>
            <p:ph type="title"/>
          </p:nvPr>
        </p:nvSpPr>
        <p:spPr>
          <a:xfrm>
            <a:off x="1826750" y="40825"/>
            <a:ext cx="7005600" cy="5958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lvl="0"/>
            <a:r>
              <a:rPr lang="pt-BR" sz="1800" dirty="0"/>
              <a:t>PREVISÃO DE PRECIPITAÇÃO JJA-JAS/2024</a:t>
            </a:r>
          </a:p>
        </p:txBody>
      </p:sp>
    </p:spTree>
    <p:extLst>
      <p:ext uri="{BB962C8B-B14F-4D97-AF65-F5344CB8AC3E}">
        <p14:creationId xmlns:p14="http://schemas.microsoft.com/office/powerpoint/2010/main" val="480599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8"/>
          <p:cNvSpPr txBox="1">
            <a:spLocks noGrp="1"/>
          </p:cNvSpPr>
          <p:nvPr>
            <p:ph type="ctrTitle"/>
          </p:nvPr>
        </p:nvSpPr>
        <p:spPr>
          <a:xfrm>
            <a:off x="3717750" y="0"/>
            <a:ext cx="5114400" cy="51435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Obrigada </a:t>
            </a:r>
            <a:endParaRPr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pela atenção!</a:t>
            </a:r>
            <a:endParaRPr dirty="0"/>
          </a:p>
        </p:txBody>
      </p:sp>
      <p:sp>
        <p:nvSpPr>
          <p:cNvPr id="3" name="CaixaDeTexto 2"/>
          <p:cNvSpPr txBox="1"/>
          <p:nvPr/>
        </p:nvSpPr>
        <p:spPr>
          <a:xfrm>
            <a:off x="3779258" y="3650989"/>
            <a:ext cx="20008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err="1">
                <a:solidFill>
                  <a:srgbClr val="99CCFF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marilia.nascimento@inpe.br</a:t>
            </a:r>
            <a:endParaRPr lang="pt-BR" sz="1000" b="1" dirty="0">
              <a:solidFill>
                <a:srgbClr val="99CCFF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17144</TotalTime>
  <Words>135</Words>
  <Application>Microsoft Macintosh PowerPoint</Application>
  <PresentationFormat>Apresentação na tela (16:9)</PresentationFormat>
  <Paragraphs>35</Paragraphs>
  <Slides>14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Oswald</vt:lpstr>
      <vt:lpstr>Arial</vt:lpstr>
      <vt:lpstr>Open Sans</vt:lpstr>
      <vt:lpstr>Simple Light</vt:lpstr>
      <vt:lpstr>11ª Reunião da Sala de Crise da Região Norte </vt:lpstr>
      <vt:lpstr>Apresentação do PowerPoint</vt:lpstr>
      <vt:lpstr>ACUMULADO TRIMESTRAL FEVEREIRO, MARÇO E ABRIL DE 2024</vt:lpstr>
      <vt:lpstr>ACUMULADO PARCIAL DE MAIO 2024 - MERGE</vt:lpstr>
      <vt:lpstr>Previsão para os próximos dias</vt:lpstr>
      <vt:lpstr>Imagens de satélite GOES-16 do dia 24/05 entre 06 e 12 UTC</vt:lpstr>
      <vt:lpstr>Previsão para 24, 48 e 72 horas</vt:lpstr>
      <vt:lpstr>PREVISÃO SUBSAZONAL INPE</vt:lpstr>
      <vt:lpstr>PREVISÃO SUBSAZONAL INPE</vt:lpstr>
      <vt:lpstr>3. PREVISÃO CLIMÁTICA MENSAL E SAZONAL </vt:lpstr>
      <vt:lpstr>CLIMATOLOGIA – JUN-JUL-AGO/1981-2010</vt:lpstr>
      <vt:lpstr>PREVISÃO EM CONJUNTO PARA JUN-JUL-AGO/24</vt:lpstr>
      <vt:lpstr>PREVISÃO DE PRECIPITAÇÃO JJA-JAS/2024</vt:lpstr>
      <vt:lpstr>Obrigada  pela atenção!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Reunião Técnica:  Preparação para Incêndios Florestais e Queimadas</dc:title>
  <dc:creator>Marcia dos Santos Seabra</dc:creator>
  <cp:lastModifiedBy>Diego Souza</cp:lastModifiedBy>
  <cp:revision>339</cp:revision>
  <dcterms:modified xsi:type="dcterms:W3CDTF">2024-05-24T13:16:18Z</dcterms:modified>
</cp:coreProperties>
</file>