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72" r:id="rId3"/>
    <p:sldId id="269" r:id="rId4"/>
    <p:sldId id="273" r:id="rId5"/>
    <p:sldId id="264" r:id="rId6"/>
    <p:sldId id="265" r:id="rId7"/>
    <p:sldId id="267" r:id="rId8"/>
    <p:sldId id="271" r:id="rId9"/>
    <p:sldId id="270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F5FB"/>
    <a:srgbClr val="76D6FF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0"/>
    <p:restoredTop sz="94674"/>
  </p:normalViewPr>
  <p:slideViewPr>
    <p:cSldViewPr snapToGrid="0">
      <p:cViewPr varScale="1">
        <p:scale>
          <a:sx n="68" d="100"/>
          <a:sy n="68" d="100"/>
        </p:scale>
        <p:origin x="98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5C748A-F8C5-ABE6-AA36-D260FE81A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DEC525-0202-35C2-E187-B66EAE65C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044A2B-DC99-ADA1-CC5F-6BE000723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93E3F6-DDC7-15D0-C5B8-6E16A6510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D86F2E2-5F85-F5C5-1024-B311BDA44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3950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CAF0E-DA7C-3EFC-FA03-B140EA53A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15BA89-EF1A-5205-E08E-E2885D7F6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97780C-41DB-506C-E17E-77CFBD8C5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02F5E3-177E-1530-5B3E-A1D2203D6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4CD102-6E73-C351-8776-2C3A88577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1454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944583-0E11-A675-8311-CD83419D7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62B937-8EE1-8C7D-668E-B9D8F51F5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8598AD-9C3D-ED56-F070-4428EAB2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89895B-F754-2B99-5E20-F6A2EB0D9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BB355B-F62F-C943-14C7-AEC8DC6B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1913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65663-CC53-7A15-416F-85E3668E4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DC02CB-DFCD-F85B-3EEF-D92EEF21C7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3A2C1A-A1C4-CEE3-C716-8E3632061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0ACEEF8-F808-C1D2-120D-D7932B13C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876247-0EA9-F618-F840-59146BEA3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94419E4-01F7-AF90-91CB-C6FB90B2D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190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430DB-1F3D-7BA8-F82B-188E5E1FE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2D9FF3-F45B-2E48-0DEE-B78CADD02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3C539EB-86D4-DA74-145D-C915323ABD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1E1C18-3135-219C-0A3C-8BA950709C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4F3FFD9-DA1B-EDAC-7ED0-744BDB6E27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105612E-10D3-6812-8D85-3169E4B2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27F938A-63B9-6D08-3822-FC06180A4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A4BE709-9DD1-634E-D818-28F8F0D49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72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1DC087-8923-9D95-CB0C-311737A40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3EF0FD5-87F6-5559-E32E-8AC423466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35A8196-D697-846F-8E9B-1BEE83234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5E9B503-3A2F-7545-F68A-8EB367FE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024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91A636C-25D0-E845-4F78-5C9C60A5F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B8DDF27-F037-5A75-1664-5A281AAE4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E84C3CF-6D4C-1CB2-A840-1728E17C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6814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27319-B7B6-79C0-927A-8C3D31836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6D357AA-F8E7-0307-8846-AEF207B14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B46CD52-026E-3A0A-ED55-D3F6B7FDA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1B896A9-205E-7E18-81C4-F976FD422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C91C71-0996-2103-F5EA-925E183F2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C4D980-F5BF-7E10-30C2-408CC291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348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31E865-385B-7AF0-99A7-CF379CA9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2D1F8C9-905E-56E4-47D0-655E9434FA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75CDCB-65E8-AE4A-BFCC-4DFDE7F0D8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CDF58D-F64D-5956-9977-44BDCE2D2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41674FC-2148-ACEE-0B8D-3DC63CCDF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87CCFE-C6CC-7C46-391D-3F6AB9C74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332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F480AA-1D8C-A994-D25A-79A72B57C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DECC00B-A0FB-9857-93F2-63B544D4D3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BC36E8-8865-714D-955A-1661922C6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7BE2ED-B7C1-798C-4792-BD3BDFF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454B57-6A1F-6FA7-07DD-5C4B79487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91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951A33F-4130-76C5-F40D-1E3C4B45A0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E1C803C-9033-F5D6-561A-3B70BCDDB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B1CC33-6FCE-A0C8-C2B7-ABA07FA3B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18BACA4-AD4C-57BF-3A4B-A69582F5C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DD1DBD-2F73-3357-90DB-FA1002C1C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46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1E75C14-982B-B8E8-65A1-9DD5EA931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4C6354E-0751-D542-C21E-963EEB0E1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150884-C397-5711-4C23-6F4472928E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DBAE10-F2DC-6B49-AE06-DDAD38035FA5}" type="datetimeFigureOut">
              <a:rPr lang="pt-BR" smtClean="0"/>
              <a:t>19/06/2024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DBCBDB-57BC-5352-CB64-91B69F407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DCF1D1-B339-9348-04E2-AD0633550F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51BB11-CCF2-E34D-B414-51E0BF60DFA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70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3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1936ECE4-1E68-B176-2987-E7C8CC6B3042}"/>
              </a:ext>
            </a:extLst>
          </p:cNvPr>
          <p:cNvSpPr txBox="1">
            <a:spLocks/>
          </p:cNvSpPr>
          <p:nvPr/>
        </p:nvSpPr>
        <p:spPr>
          <a:xfrm>
            <a:off x="572923" y="1124712"/>
            <a:ext cx="4023360" cy="320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Comitê</a:t>
            </a:r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de </a:t>
            </a: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Eventos</a:t>
            </a:r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Extremos</a:t>
            </a:r>
            <a:r>
              <a:rPr lang="en-US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da FURG </a:t>
            </a:r>
          </a:p>
        </p:txBody>
      </p:sp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74ECE758-2185-9850-DB9F-43CBF1341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4968" y="6028661"/>
            <a:ext cx="1363948" cy="671744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D77C6BC5-6380-6DCD-E258-AFB9CA11C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9350" y="5976575"/>
            <a:ext cx="787412" cy="775916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EB1D4D0D-B03A-BDBB-E3AD-2E0830194B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8688" y="5974903"/>
            <a:ext cx="873540" cy="791131"/>
          </a:xfrm>
          <a:prstGeom prst="rect">
            <a:avLst/>
          </a:prstGeom>
        </p:spPr>
      </p:pic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A6239BAE-25CB-477A-A34B-670C978D11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4249" y="5976575"/>
            <a:ext cx="612825" cy="77591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C52BBF9-8A4C-E6FA-559A-413818A0A6C0}"/>
              </a:ext>
            </a:extLst>
          </p:cNvPr>
          <p:cNvSpPr txBox="1"/>
          <p:nvPr/>
        </p:nvSpPr>
        <p:spPr>
          <a:xfrm>
            <a:off x="708848" y="4470770"/>
            <a:ext cx="318568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Prof. Eduardo </a:t>
            </a:r>
            <a:r>
              <a:rPr lang="pt-BR" dirty="0" err="1">
                <a:solidFill>
                  <a:schemeClr val="bg1"/>
                </a:solidFill>
              </a:rPr>
              <a:t>Secchi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Prof. Leandro </a:t>
            </a:r>
            <a:r>
              <a:rPr lang="pt-BR" dirty="0" err="1">
                <a:solidFill>
                  <a:schemeClr val="bg1"/>
                </a:solidFill>
              </a:rPr>
              <a:t>Bugoni</a:t>
            </a:r>
            <a:endParaRPr lang="pt-BR" dirty="0">
              <a:solidFill>
                <a:schemeClr val="bg1"/>
              </a:solidFill>
            </a:endParaRPr>
          </a:p>
          <a:p>
            <a:r>
              <a:rPr lang="pt-BR" b="1" u="sng" dirty="0">
                <a:solidFill>
                  <a:schemeClr val="bg1"/>
                </a:solidFill>
              </a:rPr>
              <a:t>Prof. Elisa Helena Fernandes</a:t>
            </a:r>
          </a:p>
          <a:p>
            <a:r>
              <a:rPr lang="pt-BR" dirty="0">
                <a:solidFill>
                  <a:schemeClr val="bg1"/>
                </a:solidFill>
              </a:rPr>
              <a:t>Prof. Glauber Gonçalves</a:t>
            </a:r>
          </a:p>
          <a:p>
            <a:r>
              <a:rPr lang="pt-BR" dirty="0">
                <a:solidFill>
                  <a:schemeClr val="bg1"/>
                </a:solidFill>
              </a:rPr>
              <a:t>Prof. Osmar </a:t>
            </a:r>
            <a:r>
              <a:rPr lang="pt-BR" dirty="0" err="1">
                <a:solidFill>
                  <a:schemeClr val="bg1"/>
                </a:solidFill>
              </a:rPr>
              <a:t>Möller</a:t>
            </a:r>
            <a:r>
              <a:rPr lang="pt-BR" dirty="0">
                <a:solidFill>
                  <a:schemeClr val="bg1"/>
                </a:solidFill>
              </a:rPr>
              <a:t> Jr.</a:t>
            </a:r>
          </a:p>
          <a:p>
            <a:r>
              <a:rPr lang="pt-BR" dirty="0">
                <a:solidFill>
                  <a:schemeClr val="bg1"/>
                </a:solidFill>
              </a:rPr>
              <a:t>Prof. Éder Maier</a:t>
            </a:r>
          </a:p>
          <a:p>
            <a:r>
              <a:rPr lang="pt-BR" dirty="0">
                <a:solidFill>
                  <a:schemeClr val="bg1"/>
                </a:solidFill>
              </a:rPr>
              <a:t>Prof. Jaci Saraiva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DB35F35A-FD3E-7D58-CDB8-2F26BF01244E}"/>
              </a:ext>
            </a:extLst>
          </p:cNvPr>
          <p:cNvCxnSpPr>
            <a:cxnSpLocks/>
          </p:cNvCxnSpPr>
          <p:nvPr/>
        </p:nvCxnSpPr>
        <p:spPr>
          <a:xfrm>
            <a:off x="572923" y="4325112"/>
            <a:ext cx="3838439" cy="0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58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E6A08875-89AD-62D0-295F-A4916DDB18A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C27A006-A2A5-43A3-497A-E9B11A444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C44F1750-EF85-3E26-DC0F-829C6987B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17ADAA2-B52C-74AD-B1E1-533C0644F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BC691ED4-B89D-70C6-38A4-8A261FFBB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8AE8BB-7AF5-1712-03DD-82C6485425FA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m 10" descr="Gráfico&#10;&#10;Descrição gerada automaticamente">
            <a:extLst>
              <a:ext uri="{FF2B5EF4-FFF2-40B4-BE49-F238E27FC236}">
                <a16:creationId xmlns:a16="http://schemas.microsoft.com/office/drawing/2014/main" id="{BB6567C7-47A0-F6B5-4EF3-4179654B806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068" r="4034"/>
          <a:stretch/>
        </p:blipFill>
        <p:spPr>
          <a:xfrm>
            <a:off x="518160" y="1301224"/>
            <a:ext cx="11155680" cy="527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795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ivel_estuario_rg_prev_17_junho.mp4">
            <a:hlinkClick r:id="" action="ppaction://media"/>
            <a:extLst>
              <a:ext uri="{FF2B5EF4-FFF2-40B4-BE49-F238E27FC236}">
                <a16:creationId xmlns:a16="http://schemas.microsoft.com/office/drawing/2014/main" id="{5E04AB93-9EC8-4A10-96E4-24CB871F75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16063" y="0"/>
            <a:ext cx="9158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E6A08875-89AD-62D0-295F-A4916DDB18A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C27A006-A2A5-43A3-497A-E9B11A444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C44F1750-EF85-3E26-DC0F-829C6987B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17ADAA2-B52C-74AD-B1E1-533C0644F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BC691ED4-B89D-70C6-38A4-8A261FFBB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8AE8BB-7AF5-1712-03DD-82C6485425FA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D044CB4-BC47-81F4-1D84-C0ADDE01CEBC}"/>
              </a:ext>
            </a:extLst>
          </p:cNvPr>
          <p:cNvSpPr txBox="1"/>
          <p:nvPr/>
        </p:nvSpPr>
        <p:spPr>
          <a:xfrm>
            <a:off x="1309510" y="6221227"/>
            <a:ext cx="10462785" cy="430887"/>
          </a:xfrm>
          <a:prstGeom prst="rect">
            <a:avLst/>
          </a:prstGeom>
          <a:solidFill>
            <a:srgbClr val="05F5FB"/>
          </a:solidFill>
        </p:spPr>
        <p:txBody>
          <a:bodyPr wrap="square">
            <a:spAutoFit/>
          </a:bodyPr>
          <a:lstStyle/>
          <a:p>
            <a:r>
              <a:rPr lang="pt-BR" sz="2200" dirty="0">
                <a:latin typeface="Aptos" panose="020B0004020202020204" pitchFamily="34" charset="0"/>
              </a:rPr>
              <a:t>T</a:t>
            </a:r>
            <a:r>
              <a:rPr lang="pt-BR" sz="2200" b="0" i="0" u="none" strike="noStrike" dirty="0">
                <a:effectLst/>
                <a:latin typeface="Aptos" panose="020B0004020202020204" pitchFamily="34" charset="0"/>
              </a:rPr>
              <a:t>endência de estabilização do nível previsto </a:t>
            </a:r>
            <a:r>
              <a:rPr lang="pt-BR" sz="2200" dirty="0">
                <a:latin typeface="Aptos" panose="020B0004020202020204" pitchFamily="34" charset="0"/>
              </a:rPr>
              <a:t>em torno de 1,5 – 1,6 m no intervalo de 6 dias</a:t>
            </a:r>
            <a:endParaRPr lang="pt-BR" sz="2200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FE18A257-A081-4C3F-8E40-D87474C4BD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64" y="1156179"/>
            <a:ext cx="12095672" cy="507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6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E6A08875-89AD-62D0-295F-A4916DDB18A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C27A006-A2A5-43A3-497A-E9B11A444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C44F1750-EF85-3E26-DC0F-829C6987B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17ADAA2-B52C-74AD-B1E1-533C0644F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BC691ED4-B89D-70C6-38A4-8A261FFBB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8AE8BB-7AF5-1712-03DD-82C6485425FA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2D607760-BADF-403D-9A57-96382E99B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755" y="1242557"/>
            <a:ext cx="11603109" cy="4876015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E5747502-EC96-4BC7-A73E-974D940A5162}"/>
              </a:ext>
            </a:extLst>
          </p:cNvPr>
          <p:cNvSpPr txBox="1"/>
          <p:nvPr/>
        </p:nvSpPr>
        <p:spPr>
          <a:xfrm>
            <a:off x="1309510" y="6221227"/>
            <a:ext cx="10462785" cy="430887"/>
          </a:xfrm>
          <a:prstGeom prst="rect">
            <a:avLst/>
          </a:prstGeom>
          <a:solidFill>
            <a:srgbClr val="05F5FB"/>
          </a:solidFill>
        </p:spPr>
        <p:txBody>
          <a:bodyPr wrap="square">
            <a:spAutoFit/>
          </a:bodyPr>
          <a:lstStyle/>
          <a:p>
            <a:r>
              <a:rPr lang="pt-BR" sz="2200" dirty="0">
                <a:latin typeface="Aptos" panose="020B0004020202020204" pitchFamily="34" charset="0"/>
              </a:rPr>
              <a:t>T</a:t>
            </a:r>
            <a:r>
              <a:rPr lang="pt-BR" sz="2200" b="0" i="0" u="none" strike="noStrike" dirty="0">
                <a:effectLst/>
                <a:latin typeface="Aptos" panose="020B0004020202020204" pitchFamily="34" charset="0"/>
              </a:rPr>
              <a:t>endência de estabilização do nível previsto </a:t>
            </a:r>
            <a:r>
              <a:rPr lang="pt-BR" sz="2200" dirty="0">
                <a:latin typeface="Aptos" panose="020B0004020202020204" pitchFamily="34" charset="0"/>
              </a:rPr>
              <a:t>em torno de 1,5 – 1,6 m no intervalo de 6 dias</a:t>
            </a:r>
            <a:endParaRPr lang="pt-BR" sz="2200" dirty="0"/>
          </a:p>
        </p:txBody>
      </p:sp>
    </p:spTree>
    <p:extLst>
      <p:ext uri="{BB962C8B-B14F-4D97-AF65-F5344CB8AC3E}">
        <p14:creationId xmlns:p14="http://schemas.microsoft.com/office/powerpoint/2010/main" val="533018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E6A08875-89AD-62D0-295F-A4916DDB18A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C27A006-A2A5-43A3-497A-E9B11A444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C44F1750-EF85-3E26-DC0F-829C6987B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17ADAA2-B52C-74AD-B1E1-533C0644F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BC691ED4-B89D-70C6-38A4-8A261FFBB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8AE8BB-7AF5-1712-03DD-82C6485425FA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7324CA1E-C3A3-40FB-9E78-97A82D6F3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553" y="1085680"/>
            <a:ext cx="11732514" cy="4923873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2216B8-7A8A-447A-8477-0F7D46F74953}"/>
              </a:ext>
            </a:extLst>
          </p:cNvPr>
          <p:cNvSpPr txBox="1"/>
          <p:nvPr/>
        </p:nvSpPr>
        <p:spPr>
          <a:xfrm>
            <a:off x="1309510" y="6221227"/>
            <a:ext cx="10462785" cy="430887"/>
          </a:xfrm>
          <a:prstGeom prst="rect">
            <a:avLst/>
          </a:prstGeom>
          <a:solidFill>
            <a:srgbClr val="05F5FB"/>
          </a:solidFill>
        </p:spPr>
        <p:txBody>
          <a:bodyPr wrap="square">
            <a:spAutoFit/>
          </a:bodyPr>
          <a:lstStyle/>
          <a:p>
            <a:r>
              <a:rPr lang="pt-BR" sz="2200" dirty="0">
                <a:latin typeface="Aptos" panose="020B0004020202020204" pitchFamily="34" charset="0"/>
              </a:rPr>
              <a:t>T</a:t>
            </a:r>
            <a:r>
              <a:rPr lang="pt-BR" sz="2200" b="0" i="0" u="none" strike="noStrike" dirty="0">
                <a:effectLst/>
                <a:latin typeface="Aptos" panose="020B0004020202020204" pitchFamily="34" charset="0"/>
              </a:rPr>
              <a:t>endência de estabilização do nível previsto </a:t>
            </a:r>
            <a:r>
              <a:rPr lang="pt-BR" sz="2200" dirty="0">
                <a:latin typeface="Aptos" panose="020B0004020202020204" pitchFamily="34" charset="0"/>
              </a:rPr>
              <a:t>em torno de 1,7 m no intervalo de 6 dias</a:t>
            </a:r>
            <a:endParaRPr lang="pt-BR" sz="2200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C455D56D-81F1-4013-A581-B6055D6FCDE3}"/>
              </a:ext>
            </a:extLst>
          </p:cNvPr>
          <p:cNvSpPr/>
          <p:nvPr/>
        </p:nvSpPr>
        <p:spPr>
          <a:xfrm>
            <a:off x="6265333" y="2799644"/>
            <a:ext cx="2370667" cy="16933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9068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974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E6A08875-89AD-62D0-295F-A4916DDB18A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0C27A006-A2A5-43A3-497A-E9B11A444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6" name="Imagem 5" descr="Uma imagem contendo Logotipo&#10;&#10;Descrição gerada automaticamente">
            <a:extLst>
              <a:ext uri="{FF2B5EF4-FFF2-40B4-BE49-F238E27FC236}">
                <a16:creationId xmlns:a16="http://schemas.microsoft.com/office/drawing/2014/main" id="{C44F1750-EF85-3E26-DC0F-829C6987B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7" name="Imagem 6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317ADAA2-B52C-74AD-B1E1-533C0644F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8" name="Imagem 7" descr="Seta&#10;&#10;Descrição gerada automaticamente">
            <a:extLst>
              <a:ext uri="{FF2B5EF4-FFF2-40B4-BE49-F238E27FC236}">
                <a16:creationId xmlns:a16="http://schemas.microsoft.com/office/drawing/2014/main" id="{BC691ED4-B89D-70C6-38A4-8A261FFBB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48AE8BB-7AF5-1712-03DD-82C6485425FA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BA0ED48-B648-4F67-8064-7F03716E30C4}"/>
              </a:ext>
            </a:extLst>
          </p:cNvPr>
          <p:cNvSpPr txBox="1"/>
          <p:nvPr/>
        </p:nvSpPr>
        <p:spPr>
          <a:xfrm>
            <a:off x="1309510" y="6221227"/>
            <a:ext cx="10080979" cy="430887"/>
          </a:xfrm>
          <a:prstGeom prst="rect">
            <a:avLst/>
          </a:prstGeom>
          <a:solidFill>
            <a:srgbClr val="05F5FB"/>
          </a:solidFill>
        </p:spPr>
        <p:txBody>
          <a:bodyPr wrap="square">
            <a:spAutoFit/>
          </a:bodyPr>
          <a:lstStyle/>
          <a:p>
            <a:r>
              <a:rPr lang="pt-BR" sz="2200" dirty="0">
                <a:latin typeface="Aptos" panose="020B0004020202020204" pitchFamily="34" charset="0"/>
              </a:rPr>
              <a:t>T</a:t>
            </a:r>
            <a:r>
              <a:rPr lang="pt-BR" sz="2200" b="0" i="0" u="none" strike="noStrike" dirty="0">
                <a:effectLst/>
                <a:latin typeface="Aptos" panose="020B0004020202020204" pitchFamily="34" charset="0"/>
              </a:rPr>
              <a:t>endência de estabilização do nível previsto </a:t>
            </a:r>
            <a:r>
              <a:rPr lang="pt-BR" sz="2200" dirty="0">
                <a:latin typeface="Aptos" panose="020B0004020202020204" pitchFamily="34" charset="0"/>
              </a:rPr>
              <a:t>em torno de 1,7 m no intervalo de 6 dias</a:t>
            </a:r>
            <a:endParaRPr lang="pt-BR" sz="22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9FE16BD-9A1E-4039-9165-F69C0A016E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307" y="951969"/>
            <a:ext cx="11492083" cy="4822970"/>
          </a:xfrm>
          <a:prstGeom prst="rect">
            <a:avLst/>
          </a:prstGeom>
        </p:spPr>
      </p:pic>
      <p:sp>
        <p:nvSpPr>
          <p:cNvPr id="16" name="Elipse 15">
            <a:extLst>
              <a:ext uri="{FF2B5EF4-FFF2-40B4-BE49-F238E27FC236}">
                <a16:creationId xmlns:a16="http://schemas.microsoft.com/office/drawing/2014/main" id="{69EA6F74-E087-487A-97CB-F75A5962F913}"/>
              </a:ext>
            </a:extLst>
          </p:cNvPr>
          <p:cNvSpPr/>
          <p:nvPr/>
        </p:nvSpPr>
        <p:spPr>
          <a:xfrm>
            <a:off x="6081349" y="3429000"/>
            <a:ext cx="2370667" cy="13010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6054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4C7DB25E-3F2A-2D71-47E8-85CAC6C502E2}"/>
              </a:ext>
            </a:extLst>
          </p:cNvPr>
          <p:cNvSpPr txBox="1"/>
          <p:nvPr/>
        </p:nvSpPr>
        <p:spPr>
          <a:xfrm>
            <a:off x="4056017" y="6392482"/>
            <a:ext cx="4382589" cy="4001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https://</a:t>
            </a:r>
            <a:r>
              <a:rPr lang="pt-BR" sz="2000" dirty="0" err="1">
                <a:solidFill>
                  <a:schemeClr val="bg1"/>
                </a:solidFill>
              </a:rPr>
              <a:t>www.furg.br</a:t>
            </a:r>
            <a:r>
              <a:rPr lang="pt-BR" sz="2000" dirty="0">
                <a:solidFill>
                  <a:schemeClr val="bg1"/>
                </a:solidFill>
              </a:rPr>
              <a:t>/eventos-extremos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24307650-49BC-27CF-1733-EF017A643F4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923BFCD3-F53D-1EF2-C416-57234EA68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13" name="Imagem 12" descr="Uma imagem contendo Logotipo&#10;&#10;Descrição gerada automaticamente">
            <a:extLst>
              <a:ext uri="{FF2B5EF4-FFF2-40B4-BE49-F238E27FC236}">
                <a16:creationId xmlns:a16="http://schemas.microsoft.com/office/drawing/2014/main" id="{ECB3707A-1C53-38FD-48FD-4D0C8DD8B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14" name="Imagem 13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D8EE46E3-DC35-AA4E-086F-E2B4C5016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15" name="Imagem 14" descr="Seta&#10;&#10;Descrição gerada automaticamente">
            <a:extLst>
              <a:ext uri="{FF2B5EF4-FFF2-40B4-BE49-F238E27FC236}">
                <a16:creationId xmlns:a16="http://schemas.microsoft.com/office/drawing/2014/main" id="{A268E43E-9ED7-A168-160E-F3AC8C66C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B67D689-954E-FA8A-0CB9-44416FE8C204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m 2" descr="Texto&#10;&#10;Descrição gerada automaticamente com confiança média">
            <a:extLst>
              <a:ext uri="{FF2B5EF4-FFF2-40B4-BE49-F238E27FC236}">
                <a16:creationId xmlns:a16="http://schemas.microsoft.com/office/drawing/2014/main" id="{CF1C5CAF-3369-3AC8-0857-55C0B07C6F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258" y="1209877"/>
            <a:ext cx="4499821" cy="4924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FE6142DB-C6DE-4894-A214-C3157FCC03B8}"/>
              </a:ext>
            </a:extLst>
          </p:cNvPr>
          <p:cNvSpPr/>
          <p:nvPr/>
        </p:nvSpPr>
        <p:spPr>
          <a:xfrm>
            <a:off x="5846555" y="2306269"/>
            <a:ext cx="801511" cy="27319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2D713DC-596A-4BD7-8BCE-60779CC513CA}"/>
              </a:ext>
            </a:extLst>
          </p:cNvPr>
          <p:cNvSpPr txBox="1"/>
          <p:nvPr/>
        </p:nvSpPr>
        <p:spPr>
          <a:xfrm>
            <a:off x="7046542" y="2815247"/>
            <a:ext cx="3344698" cy="1938992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t-BR" sz="3600" dirty="0">
                <a:solidFill>
                  <a:srgbClr val="FF0000"/>
                </a:solidFill>
              </a:rPr>
              <a:t>Boletim 22</a:t>
            </a:r>
          </a:p>
          <a:p>
            <a:endParaRPr lang="pt-BR" sz="2800" dirty="0"/>
          </a:p>
          <a:p>
            <a:r>
              <a:rPr lang="pt-BR" sz="2800" dirty="0"/>
              <a:t>Em construção</a:t>
            </a:r>
          </a:p>
          <a:p>
            <a:r>
              <a:rPr lang="pt-BR" sz="2800" dirty="0"/>
              <a:t>publicação em 19/</a:t>
            </a:r>
            <a:r>
              <a:rPr lang="pt-BR" sz="2800" dirty="0" err="1"/>
              <a:t>jun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045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Texto, Aplicativo, Teams&#10;&#10;Descrição gerada automaticamente">
            <a:extLst>
              <a:ext uri="{FF2B5EF4-FFF2-40B4-BE49-F238E27FC236}">
                <a16:creationId xmlns:a16="http://schemas.microsoft.com/office/drawing/2014/main" id="{FF4FAE50-395C-D766-824C-55A1998EE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30" y="1292394"/>
            <a:ext cx="5291666" cy="4815415"/>
          </a:xfrm>
          <a:prstGeom prst="rect">
            <a:avLst/>
          </a:prstGeom>
        </p:spPr>
      </p:pic>
      <p:pic>
        <p:nvPicPr>
          <p:cNvPr id="8" name="Imagem 7" descr="Interface gráfica do usuário, Aplicativo, Site&#10;&#10;Descrição gerada automaticamente">
            <a:extLst>
              <a:ext uri="{FF2B5EF4-FFF2-40B4-BE49-F238E27FC236}">
                <a16:creationId xmlns:a16="http://schemas.microsoft.com/office/drawing/2014/main" id="{2222FBB6-5D54-BDDF-CDC3-D14402C437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651"/>
          <a:stretch/>
        </p:blipFill>
        <p:spPr>
          <a:xfrm>
            <a:off x="6269928" y="1180225"/>
            <a:ext cx="5291667" cy="5039754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C7DB25E-3F2A-2D71-47E8-85CAC6C502E2}"/>
              </a:ext>
            </a:extLst>
          </p:cNvPr>
          <p:cNvSpPr txBox="1"/>
          <p:nvPr/>
        </p:nvSpPr>
        <p:spPr>
          <a:xfrm>
            <a:off x="4056017" y="6392482"/>
            <a:ext cx="4382589" cy="40011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https://</a:t>
            </a:r>
            <a:r>
              <a:rPr lang="pt-BR" sz="2000" dirty="0" err="1">
                <a:solidFill>
                  <a:schemeClr val="bg1"/>
                </a:solidFill>
              </a:rPr>
              <a:t>www.furg.br</a:t>
            </a:r>
            <a:r>
              <a:rPr lang="pt-BR" sz="2000" dirty="0">
                <a:solidFill>
                  <a:schemeClr val="bg1"/>
                </a:solidFill>
              </a:rPr>
              <a:t>/eventos-extremos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24307650-49BC-27CF-1733-EF017A643F4A}"/>
              </a:ext>
            </a:extLst>
          </p:cNvPr>
          <p:cNvSpPr txBox="1">
            <a:spLocks/>
          </p:cNvSpPr>
          <p:nvPr/>
        </p:nvSpPr>
        <p:spPr>
          <a:xfrm>
            <a:off x="2892855" y="148111"/>
            <a:ext cx="9144000" cy="4509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Comitê de Eventos Extremos da FURG </a:t>
            </a:r>
          </a:p>
        </p:txBody>
      </p:sp>
      <p:pic>
        <p:nvPicPr>
          <p:cNvPr id="12" name="Imagem 11" descr="Logotipo&#10;&#10;Descrição gerada automaticamente">
            <a:extLst>
              <a:ext uri="{FF2B5EF4-FFF2-40B4-BE49-F238E27FC236}">
                <a16:creationId xmlns:a16="http://schemas.microsoft.com/office/drawing/2014/main" id="{923BFCD3-F53D-1EF2-C416-57234EA68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398" y="83499"/>
            <a:ext cx="612121" cy="801587"/>
          </a:xfrm>
          <a:prstGeom prst="rect">
            <a:avLst/>
          </a:prstGeom>
        </p:spPr>
      </p:pic>
      <p:pic>
        <p:nvPicPr>
          <p:cNvPr id="13" name="Imagem 12" descr="Uma imagem contendo Logotipo&#10;&#10;Descrição gerada automaticamente">
            <a:extLst>
              <a:ext uri="{FF2B5EF4-FFF2-40B4-BE49-F238E27FC236}">
                <a16:creationId xmlns:a16="http://schemas.microsoft.com/office/drawing/2014/main" id="{ECB3707A-1C53-38FD-48FD-4D0C8DD8B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199" y="37569"/>
            <a:ext cx="928688" cy="914400"/>
          </a:xfrm>
          <a:prstGeom prst="rect">
            <a:avLst/>
          </a:prstGeom>
        </p:spPr>
      </p:pic>
      <p:pic>
        <p:nvPicPr>
          <p:cNvPr id="14" name="Imagem 13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D8EE46E3-DC35-AA4E-086F-E2B4C50168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58357" y="74539"/>
            <a:ext cx="1567845" cy="773470"/>
          </a:xfrm>
          <a:prstGeom prst="rect">
            <a:avLst/>
          </a:prstGeom>
        </p:spPr>
      </p:pic>
      <p:pic>
        <p:nvPicPr>
          <p:cNvPr id="15" name="Imagem 14" descr="Seta&#10;&#10;Descrição gerada automaticamente">
            <a:extLst>
              <a:ext uri="{FF2B5EF4-FFF2-40B4-BE49-F238E27FC236}">
                <a16:creationId xmlns:a16="http://schemas.microsoft.com/office/drawing/2014/main" id="{A268E43E-9ED7-A168-160E-F3AC8C66C4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8519" y="14400"/>
            <a:ext cx="1009650" cy="914400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B67D689-954E-FA8A-0CB9-44416FE8C204}"/>
              </a:ext>
            </a:extLst>
          </p:cNvPr>
          <p:cNvCxnSpPr>
            <a:cxnSpLocks/>
          </p:cNvCxnSpPr>
          <p:nvPr/>
        </p:nvCxnSpPr>
        <p:spPr>
          <a:xfrm>
            <a:off x="3198169" y="625539"/>
            <a:ext cx="506303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5730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174</Words>
  <Application>Microsoft Office PowerPoint</Application>
  <PresentationFormat>Widescreen</PresentationFormat>
  <Paragraphs>25</Paragraphs>
  <Slides>9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Elisa Fernandes</dc:creator>
  <cp:lastModifiedBy>Elisa Fernandes</cp:lastModifiedBy>
  <cp:revision>22</cp:revision>
  <dcterms:created xsi:type="dcterms:W3CDTF">2024-05-23T13:22:51Z</dcterms:created>
  <dcterms:modified xsi:type="dcterms:W3CDTF">2024-06-19T13:10:57Z</dcterms:modified>
</cp:coreProperties>
</file>