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66" r:id="rId4"/>
    <p:sldId id="264" r:id="rId5"/>
    <p:sldId id="265" r:id="rId6"/>
    <p:sldId id="267" r:id="rId7"/>
    <p:sldId id="271" r:id="rId8"/>
    <p:sldId id="27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D6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>
      <p:cViewPr varScale="1">
        <p:scale>
          <a:sx n="121" d="100"/>
          <a:sy n="121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C748A-F8C5-ABE6-AA36-D260FE81A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DEC525-0202-35C2-E187-B66EAE65C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044A2B-DC99-ADA1-CC5F-6BE00072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93E3F6-DDC7-15D0-C5B8-6E16A651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86F2E2-5F85-F5C5-1024-B311BDA4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95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CAF0E-DA7C-3EFC-FA03-B140EA53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5BA89-EF1A-5205-E08E-E2885D7F6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97780C-41DB-506C-E17E-77CFBD8C5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02F5E3-177E-1530-5B3E-A1D2203D6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CD102-6E73-C351-8776-2C3A8857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45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44583-0E11-A675-8311-CD83419D7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62B937-8EE1-8C7D-668E-B9D8F51F5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8598AD-9C3D-ED56-F070-4428EAB2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89895B-F754-2B99-5E20-F6A2EB0D9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B355B-F62F-C943-14C7-AEC8DC6B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91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65663-CC53-7A15-416F-85E3668E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DC02CB-DFCD-F85B-3EEF-D92EEF21C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3A2C1A-A1C4-CEE3-C716-8E3632061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ACEEF8-F808-C1D2-120D-D7932B13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876247-0EA9-F618-F840-59146BEA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4419E4-01F7-AF90-91CB-C6FB90B2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19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430DB-1F3D-7BA8-F82B-188E5E1F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2D9FF3-F45B-2E48-0DEE-B78CADD02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C539EB-86D4-DA74-145D-C915323AB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1E1C18-3135-219C-0A3C-8BA950709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4F3FFD9-DA1B-EDAC-7ED0-744BDB6E2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105612E-10D3-6812-8D85-3169E4B2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7F938A-63B9-6D08-3822-FC06180A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4BE709-9DD1-634E-D818-28F8F0D4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72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1DC087-8923-9D95-CB0C-311737A4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EF0FD5-87F6-5559-E32E-8AC42346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5A8196-D697-846F-8E9B-1BEE8323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E9B503-3A2F-7545-F68A-8EB367FE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02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1A636C-25D0-E845-4F78-5C9C60A5F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B8DDF27-F037-5A75-1664-5A281AAE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84C3CF-6D4C-1CB2-A840-1728E17C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81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27319-B7B6-79C0-927A-8C3D31836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D357AA-F8E7-0307-8846-AEF207B14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46CD52-026E-3A0A-ED55-D3F6B7FDA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B896A9-205E-7E18-81C4-F976FD42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C91C71-0996-2103-F5EA-925E183F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C4D980-F5BF-7E10-30C2-408CC291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4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31E865-385B-7AF0-99A7-CF379CA9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2D1F8C9-905E-56E4-47D0-655E9434F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75CDCB-65E8-AE4A-BFCC-4DFDE7F0D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CDF58D-F64D-5956-9977-44BDCE2D2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1674FC-2148-ACEE-0B8D-3DC63CCD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87CCFE-C6CC-7C46-391D-3F6AB9C7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33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480AA-1D8C-A994-D25A-79A72B57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ECC00B-A0FB-9857-93F2-63B544D4D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BC36E8-8865-714D-955A-1661922C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BE2ED-B7C1-798C-4792-BD3BDFF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454B57-6A1F-6FA7-07DD-5C4B7948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9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51A33F-4130-76C5-F40D-1E3C4B45A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1C803C-9033-F5D6-561A-3B70BCDDB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B1CC33-6FCE-A0C8-C2B7-ABA07FA3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8BACA4-AD4C-57BF-3A4B-A69582F5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DD1DBD-2F73-3357-90DB-FA1002C1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46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E75C14-982B-B8E8-65A1-9DD5EA93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C6354E-0751-D542-C21E-963EEB0E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150884-C397-5711-4C23-6F4472928E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DBAE10-F2DC-6B49-AE06-DDAD38035FA5}" type="datetimeFigureOut">
              <a:rPr lang="pt-BR" smtClean="0"/>
              <a:t>05/06/2024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BCBDB-57BC-5352-CB64-91B69F407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DCF1D1-B339-9348-04E2-AD0633550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70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1936ECE4-1E68-B176-2987-E7C8CC6B3042}"/>
              </a:ext>
            </a:extLst>
          </p:cNvPr>
          <p:cNvSpPr txBox="1">
            <a:spLocks/>
          </p:cNvSpPr>
          <p:nvPr/>
        </p:nvSpPr>
        <p:spPr>
          <a:xfrm>
            <a:off x="572923" y="1124712"/>
            <a:ext cx="4023360" cy="32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Comitê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Eventos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Extremos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da FURG </a:t>
            </a:r>
          </a:p>
        </p:txBody>
      </p:sp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74ECE758-2185-9850-DB9F-43CBF1341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968" y="6028661"/>
            <a:ext cx="1363948" cy="671744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D77C6BC5-6380-6DCD-E258-AFB9CA11C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350" y="5976575"/>
            <a:ext cx="787412" cy="775916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EB1D4D0D-B03A-BDBB-E3AD-2E0830194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8688" y="5974903"/>
            <a:ext cx="873540" cy="791131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A6239BAE-25CB-477A-A34B-670C978D1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249" y="5976575"/>
            <a:ext cx="612825" cy="77591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C52BBF9-8A4C-E6FA-559A-413818A0A6C0}"/>
              </a:ext>
            </a:extLst>
          </p:cNvPr>
          <p:cNvSpPr txBox="1"/>
          <p:nvPr/>
        </p:nvSpPr>
        <p:spPr>
          <a:xfrm>
            <a:off x="708848" y="4470770"/>
            <a:ext cx="318568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Prof. Eduardo </a:t>
            </a:r>
            <a:r>
              <a:rPr lang="pt-BR" dirty="0" err="1">
                <a:solidFill>
                  <a:schemeClr val="bg1"/>
                </a:solidFill>
              </a:rPr>
              <a:t>Secchi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Prof. Leandro </a:t>
            </a:r>
            <a:r>
              <a:rPr lang="pt-BR" dirty="0" err="1">
                <a:solidFill>
                  <a:schemeClr val="bg1"/>
                </a:solidFill>
              </a:rPr>
              <a:t>Bugoni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b="1" u="sng" dirty="0">
                <a:solidFill>
                  <a:schemeClr val="bg1"/>
                </a:solidFill>
              </a:rPr>
              <a:t>Prof. Elisa Helena Fernandes</a:t>
            </a:r>
          </a:p>
          <a:p>
            <a:r>
              <a:rPr lang="pt-BR" dirty="0">
                <a:solidFill>
                  <a:schemeClr val="bg1"/>
                </a:solidFill>
              </a:rPr>
              <a:t>Prof. Glauber Gonçalves</a:t>
            </a:r>
          </a:p>
          <a:p>
            <a:r>
              <a:rPr lang="pt-BR" dirty="0">
                <a:solidFill>
                  <a:schemeClr val="bg1"/>
                </a:solidFill>
              </a:rPr>
              <a:t>Prof. Osmar </a:t>
            </a:r>
            <a:r>
              <a:rPr lang="pt-BR" dirty="0" err="1">
                <a:solidFill>
                  <a:schemeClr val="bg1"/>
                </a:solidFill>
              </a:rPr>
              <a:t>Möller</a:t>
            </a:r>
            <a:r>
              <a:rPr lang="pt-BR" dirty="0">
                <a:solidFill>
                  <a:schemeClr val="bg1"/>
                </a:solidFill>
              </a:rPr>
              <a:t> Jr.</a:t>
            </a:r>
          </a:p>
          <a:p>
            <a:r>
              <a:rPr lang="pt-BR" dirty="0">
                <a:solidFill>
                  <a:schemeClr val="bg1"/>
                </a:solidFill>
              </a:rPr>
              <a:t>Prof. Éder Maier</a:t>
            </a:r>
          </a:p>
          <a:p>
            <a:r>
              <a:rPr lang="pt-BR" dirty="0">
                <a:solidFill>
                  <a:schemeClr val="bg1"/>
                </a:solidFill>
              </a:rPr>
              <a:t>Prof. Jaci Saraiva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B35F35A-FD3E-7D58-CDB8-2F26BF01244E}"/>
              </a:ext>
            </a:extLst>
          </p:cNvPr>
          <p:cNvCxnSpPr>
            <a:cxnSpLocks/>
          </p:cNvCxnSpPr>
          <p:nvPr/>
        </p:nvCxnSpPr>
        <p:spPr>
          <a:xfrm>
            <a:off x="572923" y="4325112"/>
            <a:ext cx="3838439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58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ivel_estuario_rg_03_08_junho.mp4">
            <a:hlinkClick r:id="" action="ppaction://media"/>
            <a:extLst>
              <a:ext uri="{FF2B5EF4-FFF2-40B4-BE49-F238E27FC236}">
                <a16:creationId xmlns:a16="http://schemas.microsoft.com/office/drawing/2014/main" id="{C418AA48-EBE2-DB39-D700-F0C2EACB2E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6063" y="0"/>
            <a:ext cx="9158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Gráfico, Gráfico de linhas&#10;&#10;Descrição gerada automaticamente">
            <a:extLst>
              <a:ext uri="{FF2B5EF4-FFF2-40B4-BE49-F238E27FC236}">
                <a16:creationId xmlns:a16="http://schemas.microsoft.com/office/drawing/2014/main" id="{7ADEECFF-A015-94F7-24E2-7E43B6A20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262" y="988939"/>
            <a:ext cx="11714363" cy="490663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D044CB4-BC47-81F4-1D84-C0ADDE01CEBC}"/>
              </a:ext>
            </a:extLst>
          </p:cNvPr>
          <p:cNvSpPr txBox="1"/>
          <p:nvPr/>
        </p:nvSpPr>
        <p:spPr>
          <a:xfrm>
            <a:off x="822058" y="5967877"/>
            <a:ext cx="10855234" cy="430887"/>
          </a:xfrm>
          <a:prstGeom prst="rect">
            <a:avLst/>
          </a:prstGeom>
          <a:solidFill>
            <a:srgbClr val="0096FF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endência de diminuição de 0,25 m do nível previsto para o </a:t>
            </a:r>
            <a:r>
              <a:rPr lang="pt-BR" sz="2200" b="0" i="0" u="none" strike="noStrike" dirty="0" err="1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CCMar</a:t>
            </a:r>
            <a:r>
              <a:rPr lang="pt-BR" sz="2200" b="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 no intervalo de 5 dias</a:t>
            </a:r>
            <a:endParaRPr lang="pt-BR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82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A9E08516-0424-CD9C-12C4-6175BA2BD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43" y="958551"/>
            <a:ext cx="11593661" cy="487399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A57C34C-AAA3-201E-425F-6C9A5E6C3305}"/>
              </a:ext>
            </a:extLst>
          </p:cNvPr>
          <p:cNvSpPr txBox="1"/>
          <p:nvPr/>
        </p:nvSpPr>
        <p:spPr>
          <a:xfrm>
            <a:off x="1330459" y="5976565"/>
            <a:ext cx="10136778" cy="430887"/>
          </a:xfrm>
          <a:prstGeom prst="rect">
            <a:avLst/>
          </a:prstGeom>
          <a:solidFill>
            <a:srgbClr val="0096FF"/>
          </a:solidFill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sz="22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pt-BR" dirty="0"/>
              <a:t>Tendência de diminuição de 0,25 m do nível previsto em SJN no intervalo de 5 dias</a:t>
            </a:r>
          </a:p>
        </p:txBody>
      </p:sp>
    </p:spTree>
    <p:extLst>
      <p:ext uri="{BB962C8B-B14F-4D97-AF65-F5344CB8AC3E}">
        <p14:creationId xmlns:p14="http://schemas.microsoft.com/office/powerpoint/2010/main" val="53301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BB2AE3A2-554E-4F16-1F61-BF9F53D4EA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241" y="928800"/>
            <a:ext cx="11490371" cy="481281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CC6B752-5F2B-14CF-0D98-7760783D269F}"/>
              </a:ext>
            </a:extLst>
          </p:cNvPr>
          <p:cNvSpPr txBox="1"/>
          <p:nvPr/>
        </p:nvSpPr>
        <p:spPr>
          <a:xfrm>
            <a:off x="897854" y="5895869"/>
            <a:ext cx="10769758" cy="430887"/>
          </a:xfrm>
          <a:prstGeom prst="rect">
            <a:avLst/>
          </a:prstGeom>
          <a:solidFill>
            <a:srgbClr val="0096FF"/>
          </a:solidFill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sz="22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pt-BR" dirty="0"/>
              <a:t>Tendência de diminuição de 0,30 m do nível previsto para Pelotas no intervalo de 5 dias</a:t>
            </a:r>
          </a:p>
        </p:txBody>
      </p:sp>
    </p:spTree>
    <p:extLst>
      <p:ext uri="{BB962C8B-B14F-4D97-AF65-F5344CB8AC3E}">
        <p14:creationId xmlns:p14="http://schemas.microsoft.com/office/powerpoint/2010/main" val="377906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Gráfico, Gráfico de linhas&#10;&#10;Descrição gerada automaticamente">
            <a:extLst>
              <a:ext uri="{FF2B5EF4-FFF2-40B4-BE49-F238E27FC236}">
                <a16:creationId xmlns:a16="http://schemas.microsoft.com/office/drawing/2014/main" id="{6FFE6E01-3CDF-DAAA-B6CB-4F66CCB68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622" y="921581"/>
            <a:ext cx="11830755" cy="495538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D231ED7-5C0D-3B30-7127-A13CD8A42B9D}"/>
              </a:ext>
            </a:extLst>
          </p:cNvPr>
          <p:cNvSpPr txBox="1"/>
          <p:nvPr/>
        </p:nvSpPr>
        <p:spPr>
          <a:xfrm>
            <a:off x="1306286" y="5987508"/>
            <a:ext cx="10319657" cy="430887"/>
          </a:xfrm>
          <a:prstGeom prst="rect">
            <a:avLst/>
          </a:prstGeom>
          <a:solidFill>
            <a:srgbClr val="0096FF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endência de diminuição de 0,30 m do nível previsto para SLS no intervalo de 5 dias</a:t>
            </a:r>
            <a:endParaRPr lang="pt-BR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054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4C7DB25E-3F2A-2D71-47E8-85CAC6C502E2}"/>
              </a:ext>
            </a:extLst>
          </p:cNvPr>
          <p:cNvSpPr txBox="1"/>
          <p:nvPr/>
        </p:nvSpPr>
        <p:spPr>
          <a:xfrm>
            <a:off x="4056017" y="6392482"/>
            <a:ext cx="4382589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https://</a:t>
            </a:r>
            <a:r>
              <a:rPr lang="pt-BR" sz="2000" dirty="0" err="1">
                <a:solidFill>
                  <a:schemeClr val="bg1"/>
                </a:solidFill>
              </a:rPr>
              <a:t>www.furg.br</a:t>
            </a:r>
            <a:r>
              <a:rPr lang="pt-BR" sz="2000" dirty="0">
                <a:solidFill>
                  <a:schemeClr val="bg1"/>
                </a:solidFill>
              </a:rPr>
              <a:t>/eventos-extremos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24307650-49BC-27CF-1733-EF017A643F4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923BFCD3-F53D-1EF2-C416-57234EA6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13" name="Imagem 12" descr="Uma imagem contendo Logotipo&#10;&#10;Descrição gerada automaticamente">
            <a:extLst>
              <a:ext uri="{FF2B5EF4-FFF2-40B4-BE49-F238E27FC236}">
                <a16:creationId xmlns:a16="http://schemas.microsoft.com/office/drawing/2014/main" id="{ECB3707A-1C53-38FD-48FD-4D0C8DD8B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14" name="Imagem 13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8EE46E3-DC35-AA4E-086F-E2B4C5016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15" name="Imagem 14" descr="Seta&#10;&#10;Descrição gerada automaticamente">
            <a:extLst>
              <a:ext uri="{FF2B5EF4-FFF2-40B4-BE49-F238E27FC236}">
                <a16:creationId xmlns:a16="http://schemas.microsoft.com/office/drawing/2014/main" id="{A268E43E-9ED7-A168-160E-F3AC8C66C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B67D689-954E-FA8A-0CB9-44416FE8C204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Interface gráfica do usuário, Texto, Email, Site&#10;&#10;Descrição gerada automaticamente">
            <a:extLst>
              <a:ext uri="{FF2B5EF4-FFF2-40B4-BE49-F238E27FC236}">
                <a16:creationId xmlns:a16="http://schemas.microsoft.com/office/drawing/2014/main" id="{F6D48576-DA85-4026-7694-1118248F8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95" y="1090176"/>
            <a:ext cx="5778276" cy="5142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C9CC8C7D-AFE5-3073-1802-7A29DC4729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0188" y="1517799"/>
            <a:ext cx="5299398" cy="4287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, Teams&#10;&#10;Descrição gerada automaticamente">
            <a:extLst>
              <a:ext uri="{FF2B5EF4-FFF2-40B4-BE49-F238E27FC236}">
                <a16:creationId xmlns:a16="http://schemas.microsoft.com/office/drawing/2014/main" id="{FF4FAE50-395C-D766-824C-55A1998E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30" y="1292394"/>
            <a:ext cx="5291666" cy="4815415"/>
          </a:xfrm>
          <a:prstGeom prst="rect">
            <a:avLst/>
          </a:prstGeom>
        </p:spPr>
      </p:pic>
      <p:pic>
        <p:nvPicPr>
          <p:cNvPr id="8" name="Imagem 7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2222FBB6-5D54-BDDF-CDC3-D14402C437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651"/>
          <a:stretch/>
        </p:blipFill>
        <p:spPr>
          <a:xfrm>
            <a:off x="6269928" y="1180225"/>
            <a:ext cx="5291667" cy="503975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C7DB25E-3F2A-2D71-47E8-85CAC6C502E2}"/>
              </a:ext>
            </a:extLst>
          </p:cNvPr>
          <p:cNvSpPr txBox="1"/>
          <p:nvPr/>
        </p:nvSpPr>
        <p:spPr>
          <a:xfrm>
            <a:off x="4056017" y="6392482"/>
            <a:ext cx="4382589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https://</a:t>
            </a:r>
            <a:r>
              <a:rPr lang="pt-BR" sz="2000" dirty="0" err="1">
                <a:solidFill>
                  <a:schemeClr val="bg1"/>
                </a:solidFill>
              </a:rPr>
              <a:t>www.furg.br</a:t>
            </a:r>
            <a:r>
              <a:rPr lang="pt-BR" sz="2000" dirty="0">
                <a:solidFill>
                  <a:schemeClr val="bg1"/>
                </a:solidFill>
              </a:rPr>
              <a:t>/eventos-extremos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24307650-49BC-27CF-1733-EF017A643F4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923BFCD3-F53D-1EF2-C416-57234EA68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13" name="Imagem 12" descr="Uma imagem contendo Logotipo&#10;&#10;Descrição gerada automaticamente">
            <a:extLst>
              <a:ext uri="{FF2B5EF4-FFF2-40B4-BE49-F238E27FC236}">
                <a16:creationId xmlns:a16="http://schemas.microsoft.com/office/drawing/2014/main" id="{ECB3707A-1C53-38FD-48FD-4D0C8DD8B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14" name="Imagem 13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8EE46E3-DC35-AA4E-086F-E2B4C5016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15" name="Imagem 14" descr="Seta&#10;&#10;Descrição gerada automaticamente">
            <a:extLst>
              <a:ext uri="{FF2B5EF4-FFF2-40B4-BE49-F238E27FC236}">
                <a16:creationId xmlns:a16="http://schemas.microsoft.com/office/drawing/2014/main" id="{A268E43E-9ED7-A168-160E-F3AC8C66C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B67D689-954E-FA8A-0CB9-44416FE8C204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5730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156</Words>
  <Application>Microsoft Macintosh PowerPoint</Application>
  <PresentationFormat>Widescreen</PresentationFormat>
  <Paragraphs>20</Paragraphs>
  <Slides>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 Fernandes</dc:creator>
  <cp:lastModifiedBy>Elisa Fernandes</cp:lastModifiedBy>
  <cp:revision>16</cp:revision>
  <dcterms:created xsi:type="dcterms:W3CDTF">2024-05-23T13:22:51Z</dcterms:created>
  <dcterms:modified xsi:type="dcterms:W3CDTF">2024-06-05T13:03:42Z</dcterms:modified>
</cp:coreProperties>
</file>