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7"/>
  </p:notesMasterIdLst>
  <p:sldIdLst>
    <p:sldId id="256" r:id="rId2"/>
    <p:sldId id="301" r:id="rId3"/>
    <p:sldId id="354" r:id="rId4"/>
    <p:sldId id="358" r:id="rId5"/>
    <p:sldId id="302" r:id="rId6"/>
    <p:sldId id="295" r:id="rId7"/>
    <p:sldId id="303" r:id="rId8"/>
    <p:sldId id="360" r:id="rId9"/>
    <p:sldId id="364" r:id="rId10"/>
    <p:sldId id="361" r:id="rId11"/>
    <p:sldId id="363" r:id="rId12"/>
    <p:sldId id="362" r:id="rId13"/>
    <p:sldId id="365" r:id="rId14"/>
    <p:sldId id="366" r:id="rId15"/>
    <p:sldId id="283" r:id="rId16"/>
  </p:sldIdLst>
  <p:sldSz cx="9144000" cy="5143500" type="screen16x9"/>
  <p:notesSz cx="6858000" cy="9144000"/>
  <p:embeddedFontLst>
    <p:embeddedFont>
      <p:font typeface="Oswald" panose="020B0604020202020204" charset="0"/>
      <p:regular r:id="rId18"/>
      <p:bold r:id="rId19"/>
    </p:embeddedFont>
    <p:embeddedFont>
      <p:font typeface="Oswald ExtraLight" panose="020B0604020202020204" charset="0"/>
      <p:regular r:id="rId20"/>
      <p:bold r:id="rId21"/>
    </p:embeddedFont>
    <p:embeddedFont>
      <p:font typeface="Open Sans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66FFFF"/>
    <a:srgbClr val="99CCFF"/>
    <a:srgbClr val="FFFF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7" autoAdjust="0"/>
    <p:restoredTop sz="96433" autoAdjust="0"/>
  </p:normalViewPr>
  <p:slideViewPr>
    <p:cSldViewPr snapToGrid="0">
      <p:cViewPr varScale="1">
        <p:scale>
          <a:sx n="148" d="100"/>
          <a:sy n="148" d="100"/>
        </p:scale>
        <p:origin x="456" y="120"/>
      </p:cViewPr>
      <p:guideLst>
        <p:guide pos="5564"/>
        <p:guide pos="3357"/>
        <p:guide pos="2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2686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3531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5610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4608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0906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356673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5128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1293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3081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4188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2476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9726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1699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5208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69835" y="224525"/>
            <a:ext cx="8070600" cy="3229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5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gif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409538" y="329682"/>
            <a:ext cx="5666037" cy="2177144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sz="3000" dirty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4</a:t>
            </a: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ª </a:t>
            </a:r>
            <a:r>
              <a:rPr lang="pt-BR" sz="3000" dirty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reunião extraordinária em 2024 da sala de Crise da Região Sul,</a:t>
            </a: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/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/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Condições </a:t>
            </a:r>
            <a:r>
              <a:rPr lang="pt-BR" sz="3000" dirty="0" smtClean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Observadas/Previstas</a:t>
            </a:r>
            <a:r>
              <a:rPr lang="pt-BR" sz="3000" dirty="0"/>
              <a:t/>
            </a:r>
            <a:br>
              <a:rPr lang="pt-BR" sz="3000" dirty="0"/>
            </a:b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4107400" y="4710300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 smtClean="0"/>
              <a:t>Porto Alegre, </a:t>
            </a:r>
            <a:r>
              <a:rPr lang="pt-BR" sz="1100" dirty="0" smtClean="0"/>
              <a:t>29</a:t>
            </a:r>
            <a:r>
              <a:rPr lang="pt-BR" sz="1100" dirty="0" smtClean="0"/>
              <a:t> </a:t>
            </a:r>
            <a:r>
              <a:rPr lang="pt-BR" sz="1100" dirty="0" smtClean="0"/>
              <a:t>de maio de </a:t>
            </a:r>
            <a:r>
              <a:rPr lang="pt-BR" sz="1100" dirty="0" smtClean="0">
                <a:solidFill>
                  <a:srgbClr val="99CCFF"/>
                </a:solidFill>
              </a:rPr>
              <a:t>202</a:t>
            </a:r>
            <a:r>
              <a:rPr lang="pt-BR" sz="1100" dirty="0"/>
              <a:t>4</a:t>
            </a:r>
            <a:r>
              <a:rPr lang="pt-BR" sz="1100" dirty="0" smtClean="0"/>
              <a:t>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651380" y="3214461"/>
            <a:ext cx="2326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Marcelo Schneider</a:t>
            </a:r>
          </a:p>
          <a:p>
            <a:pPr algn="ctr"/>
            <a:r>
              <a:rPr lang="pt-BR" sz="12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 do INMET</a:t>
            </a:r>
            <a:endParaRPr lang="pt-BR" sz="12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321698" y="1318727"/>
            <a:ext cx="5138057" cy="10885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5;p15"/>
          <p:cNvSpPr txBox="1">
            <a:spLocks/>
          </p:cNvSpPr>
          <p:nvPr/>
        </p:nvSpPr>
        <p:spPr>
          <a:xfrm>
            <a:off x="1826750" y="155857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000" dirty="0" smtClean="0"/>
              <a:t>Monitoramento da chuva</a:t>
            </a:r>
            <a:endParaRPr lang="pt-BR" sz="2000" dirty="0"/>
          </a:p>
        </p:txBody>
      </p:sp>
      <p:sp>
        <p:nvSpPr>
          <p:cNvPr id="5" name="AutoShape 2" descr="data:image/png;base64,iVBORw0KGgoAAAANSUhEUgAAAyAAAAL6CAYAAADOojKVAAAABmJLR0QAAAAAAAD5Q7t/AAAACXBIWXMAAABIAAAASABGyWs+AAAACXZwQWcAAAMgAAAC+gDOQX/7AACAAElEQVR42uydd3wUxRfAv3stl957qKH3KkWKFGmCFEUBFbErYv0hdhQLUhRRVMSCBVFERUC69CIt9N5CTSjpvd3d/P44b8nlLiGBJAcyXz8nudnZ2Tezs3vzZt68pwghBBKJRCKRSCQSiURSCWhcLYBEIpFIJBKJRCK5eZAKiEQikUickpOT42oRJBKJRPIfRCogEonkuuX48eOuFuE/QW5uLn///XeZz1u/fn25XD8tLY2srCxXN8NNw5kzZ1wtQoVz8uRJu+9Lly7Fx8cHHx8f3n//fbtjffv2dbW4EomkCFIBkUgk1yVpaWmsXbvW1WL8J3jmmWfo3bt3mc9buXJluVx/8eLFmEwmVzfDTcOCBQtcLUKl13HUqFH06NGDd999l8mTJ3P//fdjsVjYunUrmzdvdrW4EomkCFIBkUgk1yVLliyhoKDA1WLc8CxYsIA5c+YQExNT5nNXrFhRbjJIKgeLxcKiRYtcLUaFEhcX59CfzWYzc+fO5bnnnmPz5s2sWLGC0NBQunTpQv/+/V0tskQiKYLO1QJIJBKJMxYsWEDnzp1dLcYNz2uvvcYPP/xAs2bNynTehQsX2Ldv3zVfPy8vj2XLlrm6GW4atm3bxvnz510tRoWyYMECijrw/Pzzz9ForHOq9evX5+jRo3zzzTcEBAQwfPhwV4sskUiKIBUQieQqOHDgABs2bGDz5s088MADdO/eXT22Zs0a9uzZQ1xcHPXq1aNfv36EhITYnb9161b+97//0bZtW15++WWCg4PtjicmJrJgwQIOHTpEZmYmLVq0AKyzfCdOnODFF18kIiLC7pz58+ezbds29u/fzzfffONwzfj4eB5++GE6d+5MzZo1GTRoEHq93i7P+vXrSUhI4K677nKo8/r169m7dy9btmyhcePG1KlThwEDBqAoyjW35+bNm/ntt99o3rw5d955J+7u7ixbtkxVQPbu3cvGjRvZsmULtWvXJjo6mkGDBmE0Gu3K2bNnD5s3b2bLli1Uq1aNevXqcdddd3Hx4kWWLVvG0qVLadmyJa+//rqDDNOnT2fFihX07NmTzp07U79+fbvjFouFyZMn8/jjj+Pv7293LDk5mWnTpnHu3Dlat25NdnY227Zto2XLlnh7e7N37168vb157rnnCAsLU88TQnD33Xej1+u58847GTZsmINcK1eu5MCBA2zbto3mzZvToEED+vTpU2J7FhQUMHjwYAICAvj888+57bbbrngPZsyYQXx8PB07dqRr1678/fffdoO8tLQ05s+fz6FDh0hISKBt27Z0796dGjVq2JXz9ddfExcXR5s2bejRowdr164lPT29xOt26dKFOnXqXHM/qghyc3P5448/OH78OLGxsbRt2xatVgvAkSNHeOCBB+yUu9zcXObNm8eJEyc4duwYbdu2Raez/tQePXqUYcOGqc8zWJ/1hQsXsnv3boQQNG7c2O76R48exWKxMHLkSGrVqmV3zGQyMXbsWAIDA7ntttto2bKl3WqT2Wxm3rx5xMbGsm/fPtq0aUPr1q1p1qwZ8+bN4/Dhw5w9e5bWrVvbyXjffffRvHlztRwhBPPnz+fo0aPs27ePtm3b0qRJE1q0aMEnn3zC8ePHadeuHXl5eWzZsoVmzZrh6+vLoUOH0Ol0PPPMM1StWtVO9sWLF+Pm5mb37nRGamoqb7zxBg0bNqR3795Ur16dBQsWEBQUZJfvjjvuAODixYvMnj2bF198kdGjR5dY9qJFi/j4449p06YNr7/+Op6eni7qZRLJTYiQSCRlpkePHgIQgNDr9SI9PV0IIYTJZBLe3t7qMUC8/fbb6nkFBQWie/fudsc1Go146aWX7Mp/99137fIU/SiKIoYPHy4sFosQQohz587ZHb/77rsdZL7lllvs8vzzzz8OeYxGo9Dr9cJsNjscCwgIcJDj7Nmz19SOJpPJri0B4enpKUJCQgQgxowZI4QQolOnTg7XXrp0qUN5bdq0cci3evVq8cQTT9ilXbp0yeHcwsd79OjhcHzatGkCEE899ZTDsb1795Z4v2yfDRs2qOds3rxZ+Pr62h0PDg4We/fuVfPk5eUJo9Ho0F9SU1OLbdMff/xRGAwGu3Nq167ttM422UNDQ+3yV6tWTf3bxpdffulQn/vvv189fuzYMREeHl5sOSkpKQ7XvnjxogBEixYtrqkfVSRLliy54n295ZZbRFZWlhBCiGXLll0xf6tWrdR3xvvvv1+qvjN79mw7uebPn+/QNwr3fyGE2Ldvn0M5NWvWFEuXLr3i9Tp16iTy8vKEEEKcOXPG4XhgYKA4ffp0qWRftGiRQ7sCwtfXt8S2Hzt2rNBqtXZ93/b+rFKlitNz2rZtKwARExNTbLmZmZmiefPmdjLqdDoxYcIEV3c3ieSmQSogEslVkJSUJKZOnar+eL311lvqsdOnT4sRI0YIQKxbt07k5uaqx4YPH66e8/jjj4shQ4ao36dOnarmy8vLEzt27LD7AY+JiRHbt28Xjz76qJr+7bffquccO3ZMREdHC0A0aNDAQeZ69eoJQDRp0kQcOHDAaZ0URRGA2LJli8Pxc+fOiVdeeUUdMB49evSa29HWToB4/fXXxcyZM4WXl5ea9sYbbwghhEhMTBTvvfeeOoDat2+fqnwV5tKlS+p9iYiIUPNlZmaKRYsWFTuYO3TokN19SEpKcij7ueeeE4Bo3769w7HCCkhMTIxarz59+oiYmBgHBeT48ePCw8NDlXPChAkiKChIACIoKEgkJiaqZZ86dUqMGjVKAKJz587ixIkTxbbn6tWrhUajEYBo1KiR+OCDD4Sbm5v6PT8/3y5/YmKiCA4OFoAICAgQX375pZg4caLdwMyGyWQSO3fuFD4+PgIQ33zzjTqITk9PF1WqVFEHlV9//bWYMGGCXTnOlKZZs2YJQHh7eztVeq8HLBaL2Lt3r6hZs6YAxHvvvSdiYmJETEyM3UTBo48+qubft2+f0/zvvPOOmv+BBx4QQlif9XXr1qnpa9euVfMX7js//fSTKtO+ffuEXq9X7+sff/whRo4c6fS+HTp0SLRo0UIAYtSoUeL8+fOqjP7+/g4yjhs3Ti3DNgEghBBHjhxRy3nllVfEuXPn7BSQmJgYu35aWPaiCsj+/fvVY6dPn3ba7r/88ouaZ8CAAWLevHl2kyg6nc7pebZ34Pjx44u9n126dFEnckaPHm03KfTzzz+7ustJJDcFUgGRSK6SwgNao9EoLl68qB6zDdQLD7oOHDig5t+0aZOa/sEHH6grKYUHnkKIYn+kR48eLQARHR1tl961a1f1h7XwIDojI0PodDoBiHbt2jmtz+zZs9Xrvfnmm07zfPHFF+rs6LVSeNC/bt06O1lt6Z999pmDfM6UK2f3pXr16nbphQdL/fv3tzv2ySeflDhbK4RQB5R6vV5kZ2fbHSusgBS+/7ZBpk2p+vvvv4UQQtxxxx3q/TOZTEIIIbKysoSfn58AxOjRo+3Kt/WRonIXpUaNGgIQPXv2VNPi4+NV2b7//nu7/LZ+5OnpKdLS0tT0VatWOQxkbdhWwgqv5owfP159Dgr3+ZUrV5aogAwbNkw9vmPHjrJ0n0qnQYMGTpXXv/76S+0XGRkZV8y/YsUKAQitVqu2eWpqarHtZJupLzw736FDB3UlpTC29KL3zbaC+MEHH9il25TPojLanjUPDw87pdVWzhdffCGEsH+mhHDsp7Y2KNrvPvzwQ/W8r7/+2qGtCwoK1H72v//9z+6Y7bw6deo4nBcXF6dOohS3qrZmzRq1jMOHD6vptlVSPz8/deVHIpFUHNILlkRyjfj6+pKbm8u4ceNKzDdz5kwAbrnlFtq3b6+mv/zyy/j6+lJQUMCff/5Zqmt26tQJgJSUFLt0d3d3NBoNQgg7D0Zr1669ohvU5cuXq7btv//+e4W325dffqm2h60+AF5eXqod/I4dOyrk2qtXr8ZisajflyxZom5gdcapU6eIjY3FYDBQUFDA6tWr7Y4nJCSUeL3o6GgAYmNjyczMZMmSJQDMnTtXbXMPDw8+//xz4HJfKQu7d+9WYyPMnj1bTQ8PD+fll18GUMsHEELwzTffqNfz8fFRj3Xt2rVM1542bRoAH3/8Mb6+vmp6t27d7K5XGIvFwooVK9T8f/31V5nrfD1gizFRUFBAcnLyFfPffvvtgHV/RmpqqtM8J06cYOTIkeTn51O7dm3A2nfA6gFq48aNAPz888925y1durRc6mRz2ZydnU12dnax+XJzc0ssp2bNmgAcO3bMLn3ZsmXq/q25c+c6nLdkyRKSk5MxGAyMHz/e7pjt2Tt69KjDeStWrFD72e7du0lLS3PIY3sG7r77burWraumT506FUVRSE1NvaqYORKJpGxIBUQiuUZGjBgBWDfTFg2OVRhbULcHH3zQLl1RFDWttHEvtmzZAuCwERNQN5P+8ccfatqSJUtK3CxusVhYtmwZLVu2BODw4cOlGkxdC7/99hsAI0eOdDj266+/AtC6detyv65WqyUjI0NVbnJycli/fj3u7u7FnmMb2LVr1w7Awc1phw4d2LBhA4cOHXJ6/oIFC1izZg3Dhw9nx44dCCHw8fGx24wMlzfSJicnc+HChTLVa/v27QA0bdqUwMBAu2ODBg0CYP/+/eoAbf/+/aSmpqLT6ejXr59DeU899VSprnvo0CHOnz+Poijcc889DsffeOMNAIf+t337dhITE1VHA/PmzStTfa8XMjMz1b9L45DBNoDWaDQEBAQ4zbNixQqmT5/OkSNHmDp1Kn///TcffvghAAsXLgSsg3ubcmLDy8uL1q1bU69evWuqU2GnASXVqWbNmmzatIm9e/c6PT5jxgxWrlzJa6+9ZtdeGzZsoGPHjgBs3LjRwd22TSkZPHgwBoPB7pjNocLQoUMdrrdkyRKMRiOBgYFYLBbWrFnjkMcWE+S+++6zSzcajerzt3Xr1mtqP4lEcmWkAiKRXCPdunUjOjoas9mszjQ748CBAwC0atXK4ZhtRaS4gFkbN25kzpw5/Prrrzz44IPqrOBLL73kkNfm2arwbODy5cuJiooqVrbdu3dz6dIlBg4cSEREBEKICnWdmp6eTnx8fLHtUb9+fYfBeXlhawebErFmzRpycnJKVECWLVuGl5cXjzzyCGD1OFYYg8FAhw4dih34VatWjdtuuw2j0agqPk2aNHHI5+vrq3rJKmvcDpuCW3g1yUaTJk3QarXk5OSo0eX379+vXtNZ3YsqysWxYcMGANzc3JwOqB999FGng9jly5cD8PjjjwOwb98+hxW9G4GHHnoIgIiICKfP2P79+1m4cCE//PADr7zyiroqdM899+Dl5eWQf+3atRw+fFj9Hh4eTvfu3fH29gZg3bp1AMU+H6NGjXLwbldWRo0aBUCdOnXsVsaKotPpaN++vYPnLhsRERF069YNDw8Pu/rl5eUxdOhQ3N3dycnJ4Z9//rE7zzbB4qyOiqLw/PPPO/Qps9nMypUr6dSpk7oqVXgSBqzKj+29Y5tsKYxNubG1sUQiqTikAiKRXCMajYaPP/4YsJou7d6922k+mymDs1UL24x1cSYZ9913H0OHDmXIkCH8+OOPKIrCwIED1QFxYXQ6HXq9nvT0dHbt2sXhw4eJjY2lYcOGxdbBZhLUu3dv7rzzToBSm4NdDYXNcWwDq6LYZu3LG5uSYBucLF++HEVRHFz62sjLy2P16tV069aNO+64A0VRuHDhAidOnLiq69vMtQq74y2MTRk4e/Zsmco9c+YMAFWqVHE4ZjQa1ZnkixcvApfvQWRkpNPyWrVqVewMfWHMZjOAg1toG9WqVXOqZC5ZsoQqVapwxx13EBoaihCi3CKvVwQ2k71PP/2Ue+65h3vuuYfAwEDVXPHdd9+1GxTn5eUB8MEHH9C/f39GjBjBxIkTAWjQoIFqgliUAQMG8OmnnwJWF73FyVHUJa+NO++8s9QKiK0PFK6Tn5+fqpzb5C1PbKuxd9xxhzrgL7qiaJOruGfE2bth8+bNpKSk0KdPHwYMGAA4mqQlJyerZTt7TmzKlrN2l0gk5YtUQCSScqBfv360bt0aIQQvvPBCiXkL7z2wcaX9GV988QUTJ05U9wvMnz+fefPmFWse0aZNG8D6Y2/bC1KSArJ8+XIiIiJo0qQJAwcOVNOcyVpZOItFUh7Y9mMcPHiQ5ORkli5dSqNGjVTTtaJs2rSJzMxMevbsSUBAgNqONqXtarENUIuSn58PUOKeFGfY+kJx5ZY2qvzp06f5+uuvGTVqFEFBQcycOZOkpKRrqmvRAWNycjIxMTH07NkTQI1UXXTGurTs3r0bDw8PFEW54ue99967qmvYFK39+/ezcuVK/v77b1JTU4mMjOSPP/7g4Ycftsvv5uYGwLPPPsuMGTPU2DHDhw/nwIEDdntlCvP999/z6KOPAs4nK66En59fqffw2J7vwnXKyMggIiKChQsXqgP58mT58uU0b96ckJAQBg8eDJT9vt96660OyoltRa1nz550794drVZLUlKSutJXXN0LY7vH5RHbSCKRlIwMRCiRlBOffPIJ7du3Z+3atYSHhzsc9/f3JyUlhZMnTzrMXtpmu4szk7rjjjuoWrUqOTk5vP3220ybNk1dqXDGvffey8aNG5k7dy4RERH4+fk5BIyzkZKSwj///EPfvn3ZuXMnXl5e6HQ6MjIy2L17d4WYQhUe7CckJDgEKQPrSoVttr488fHxITIykri4OH766SeOHTvGK6+8wpw5c5zmt5lbValShR07dtC+fXv279/P3LlzeeaZZ8p8fdt9OH36tNPjGRkZAGUOzNe4cWPWrVtnZ75jIyUlRVVybX3PNktedKVlwoQJdrPzjzzyCKmpqbz44otOr2sL3hYXF1esbEWVycWLF2M2m6lTpw47duygQYMGgNXUTQhR5gFg9erVGTlypNp2xaEoyhUD3xWHrb2++uorpwEji6NNmzYMGzaM1q1b06JFiyuaNg4YMKDEjd+29i5uYO2svYvDNqFR1jpdLQcPHiQ2NpaHH36YHTt2qO/JkydPEh8fr66i2ZS34p4RjUbjoNQuWLCAiIgIsrKyOHLkCHXq1OHQoUMsW7aMRo0aAdYVFZ1Oh8lk4vDhw2q/s2Hrw9WrV6/wtpBIbnbkCohEUk60a9dO3cTozJTEZnNc1N4ZLs/e2TbkFseTTz4JWO3uc3Jyis1n82Jz4MAB1q1bx+23317sjPqnn36KxWJh4cKFtGrViltvvVUdrJbWM9GGDRuoUaMGq1atKlV+T09P1W7cmceZnJwc3n333VINwhMTE6lSpUqxJi3OsM3sfv/99wD06NGj2Lw//vgjYF3latWqFV999RVgNfkobrWhJGwb6w8ePOiwKnHq1CnS09NRFKVUG/AXL15MdHQ0W7dupUOHDoBz+3XbptqAgAB15vjWW28FrGZ/58+fV/NOmTLFziRm586dPPvss8XK0LNnTxRFIS8vz6lnooMHD/LXX3/Z7SX45JNPABgzZgytWrXi+eefB6zR1ovb0FwSfn5+fPjhh8yYMaPEz5dffknbtm3LXH550Lx5c3x8fLh06RJ79uwpMW/btm3p2rUr1apVY+nSpURHR6v31faOsXnCKspff/2l7nO43pg0aRJg9brWqlUr9T0Fl9+BAH369AGw8+RXmOnTp9uZmV26dIl9+/YRHx9Pq1ataNWqleoQYtasWWo+g8GgroA6229nu16XLl1c3VQSyX8eqYBIJOXIhx9+iEajceqW1TZwKOpiNTs7W51lL+y21BmhoaGEhoaSl5fHggUL2LRpk1NXmNHR0YSFhWGxWMjNzaVXr17Flnny5El1H4ttoDZkyBCg9KYRP/74I6dOnXLqUrM4bJt3Z8yY4XDsq6++YuzYsezateuK5ezatYtz586V6ACgKLbVo3379uHj46MO3oty5swZ0tLS6N69u90g1mg0Yjabr2qzauPGjXF3d8dkMjkoeLb9BDVr1nS6QbkoU6dOJTY2llWrVqmODM6dO8fBgwft8tkULZvnIbDu2ahVqxZCCDu3ve7u7nabips3b16seRpY+2Tz5s0B+OGHHxyOP/3007z11luqsiWE4PTp09SpU8dOObANDIvuB/gvYXMQMHPmTPbs2VOsaVvz5s1ZtWoVPj4+fPbZZ8TGxqrviN69e2MwGEhNTXXof+np6QwfPpzp06e7uqpOiYuLw8PDg+nTp6v33ab8F3532DxcrVu3zqGNduzYwciRI+32qNn2ejz99NNquW+99RZgnYQp7KnMZvb37bff2pV74cIFtm3bBlx5IkgikZQDrg5EIpHcqNgC3hUNXPfwww87DSqWkJAgtFqtAMTnn3+upt97771qBOmikapt5RQORPjAAw8IQA1u9+GHH6rH7rjjDuHr6yuEEOLxxx9Xz4+Li1ODCBYORGixWERERITo0KGD3XWPHz+uBjRMTk5W04sLRNi5c2cBiIkTJ5a6/RITE9XgiJ9++qmafuLECaEoioiOjhYFBQVqenGBCKdPny4A0bx5c7v7UlwgwldeeUXk5uaqkaT79OkjhBCievXqDvfzq6++EoBYvny5XVl33323AMTIkSOd1q1oIMKiPPXUUwIQ7u7uavDJs2fPqvercP8QovhAhDaZ58yZI4S4HCiuevXqajC1rVu3quWuXr3a7nzb/QTEsWPH1HRbNHlnPxHOAhH+/PPPTsv5/vvvBSCeffZZNW3Hjh1Og+LZrtmsWbNS96HKpLjAgmXJX7i9AdGvXz8hRMmBCOvWresQlNP2DggKChJZWVlq+uDBgwUg5s+fb1dGWQMRFkfRQIRFKSlgZnZ2tnB3dxeDBw+2S9+wYYMa9NAWlFMIIWrVqiUA0a1bN7syateuLTQajYiNjVXThw0bJtzc3OwCQQohRGBgoADEwoUL1bTCAVBt6RaLRbRt29ZpcFeJRFIxSAVEIrkKli1bpg5C7777bvHnn3+qx+Lj41VFo3A0ciGE+PTTT9Ufv2rVqomgoCABCI1GI1auXKnmO3TokHj11VfVvCNHjhS7du0SQggxc+ZMu0HMxIkThclkEhMmTBDR0dHCzc1NvPHGG2LWrFkCEJGRkeK3334TPXr0UL+/88474siRI+Kxxx4TgOjYsaN47733RHZ2tjCbzWLChAmqgjNw4EBx4sQJ8e2336plVKlSRbz88svqxybLTz/9VKZ2tCkPth9+W/kGg8EuWvxff/0l+vXrpw66nF37nnvuEfPnz1fvi6+vr3j77bdFSkqK2L59uzrob9u2rfj666/FLbfcorbf2LFjha+vr3o/ly1bJubPny9q164t9Hq9GD16tFi8eLEQQoj9+/eL/v37C0B4e3uLTz75xK5OU6dOVQczDRs2FFOnTnWod2pqqqhataqq5NWrV0+tR/Pmze0GYtOmTVMVvNq1azutu01pOnv2rPD09FTbsHHjxnbtUxSTySRatGih5mnZsqU6yCyqgJw6dUq8/vrrwmg0CkDcd999YuPGjUII6wDOJqNNyW3fvr0ARP369dVB9fbt29XyH3roIfHVV18JIYS4ePGiGDVqlNoer7/+usjMzKzMR7pYEhMTxdixY9VntV+/fmpfcEZycrJ466237PL/9ddfQggh9u3bZ9e2PXv2FIcPHxYvvviimvb88887vceFlYTExES1fL1eL/r06aMqKvfff7+aLzs7W7z33nuiSpUqAhCdO3cWP//8s0hKShJvvfWW8PDwcJDRGQUFBeKDDz5Qy+nRo4eYOXOmXZ4vv/zSrp9OmjRJmM1mIYQQR48eFffcc48ARO/evcWkSZOExWIRmZmZYty4cepExIgRI8SFCxeEEELs3r1bTff39xd9+/ZV2+Ljjz9WrztlyhRhNBpFtWrVxKuvvioOHjwohLC+Mxo1aiQA0bhxY7v6jR49Wi2rVq1a6rvOYDCIvXv3urrLSSQ3BVIBkUiuggEDBtgNJDp37mx3fPDgwUJRFLvZSRvvvvuuOtgFRHh4uJ0CI4S9omL7vPHGG0II6+C1TZs2AhABAQHCbDaLixcvqoMJm0IzZ84codVqRfv27UW7du3sytLr9WLKlClCo9GoaW5ubuLIkSMOZQHi22+/FTVq1HCQqeintDOphRk/frzw8fFRy+jSpYvDAK9Xr15XvPbo0aNFt27d7NJ0Op34559/7AYcNgXqpZdeUmdzC7cDIAYNGiRuv/12p7PVEydOtEsPDAwUOTk5QgghcnJyhL+/v91xPz8/p4Ppc+fOiY4dOwpFUewGpJcuXVLz5Ofnq7O4JX0Kr9rs3LlTNGzY0K4vPPjgg+qKSFESEhJE3759VaXZx8dHDB06VLi7u4vAwEA136xZs+xkLboClJaWJvr376+W4+HhIR544AFx4sQJNU/hATUgoqKihNlsFkuWLLG7BzqdTuzevbsCntyys2rVKrVORfuCMzZs2OCQv2fPnkIIIcxmsxgxYoSafvbsWafPemmerYMHD4rmzZur9yQyMlKMHj3a7p1z8OBB4ebmZldOs2bNnMrYq1evYut09uxZ4e7ubpe/Ro0a6nGz2SzCwsLsjnt6eqqre4UnGmyKe3JystizZ48wGAxquqIods/+kiVLVKXHmUKfkZFh9y4tvCLcs2dPu3TbSqcQVoX52WeftXvP1axZU6xfv97V3U0iuWlQhCjkkF8ikZQKi8VCWloaZrMZrVaLj4+P6lHGRkFBQYn++JOTk9HpdMUG+kpLS8NkMiGEQKfT4efnZ1d2ZmYmBoNB9YqTm5tLTk4OFosFg8GAt7c3JpMJnU6H2WwmPT1dlcnNzQ0PDw8yMjLIy8tDq9ViNBrVGBS2svLz83F3d8fHx0e9ZnH1slgseHt7O0QuLi1JSUm4ubk53ftga2+TyYRWq3UahMzT0xODwUB6ejomkwmNRoPRaFTbJyUlBYvFgkajwcvLC71er7ZPZmYmeXl5WCwWdDodvr6+CCFITU1VN+/7+vqqfxe+N97e3qrXHrC6wc3OziY/Px+DwYCHh4fd8aLk5OSQnZ2Nn5+fQx8Cq1verKwsp+1usVhQFAVvb2+HY1lZWeTk5JTalavJZCItLQ0fHx/0ej0WiwUhhJ1Mtv6iKAoajUZ1LeusnOL6QmpqqnofbfcMrEHicnNzURQFd3d3u+B1riYrK4u8vDzMZrPaP0pyk1xSflu/sr03wNqfbHtkivYBYZ0oLLY9s7KyyM/PL1amnJwccnNz1f7j7e2NTqcjKyuL3Nxc9R5fqU62d4KtHNszZMPWT2393t3d3S62Tnp6Ovn5+Wi1Wrtj2dnZ5OXlkZ+fj6enp9Pnf+TIkbz99tuEhIQ4HMvLyyMjIwOtVotGo1HdGxd+59nen87ql5SUpL4vJRJJ5SEVEIlEIpFIJNclTz31FAsXLuTcuXMyPodE8h9CxgGR3HCIq4gTIJFIJJIbi1deeYVffvmFmJgY+c6XSP5jSDe8khuKnJwcjh075moxJBKJ5LqhpJhANzKnTp3ixRdfdAjcKpFIbnykCZbkhmL58uVERETYxSmQSCSSm5mFCxeqsW0kEonkRkCugEhuKJxFGJfcGOzevdsu4rZEIrl2jh8/7hB4UiK5GuLj49m/f7+rxZDcJEgFRHJDsWLFCleLILkKVq1aRZs2bfjggw9cLYpE8p9iwYIFrhbhimRnZ7taBNLS0lwtQoVzre08ZswYWrZsyYYNG1xdFclNgFRAJDcMFy9eZN++fa4WQ1JGEhIS6NmzJxqNhv/973+uFkci+U9xvSsgCQkJLn/ut2zZwpQpU1zdFBXK9OnTWbNmzTWVMW7cOCwWC127diU5OdnVVZL8x5EKiKTU9O7dGw8PDxRFoWvXrg7HN2/ejKIo6HQ6goOD+fXXXxkwYIDqX95oNBIQEKB+jEYjiqKgKArp6elqOQkJCbz99ttUr16dgIAAatWqxdixY/niiy8o65allStXEhoaisFgQKPR4Ofnh7+/PzqdjqZNm7Jt2za7/FOnTiUgIACtVotOp7OTNyAgQJV3y5Yt19SWHh4e3HPPPQ7pycnJ1K5dGw8PDzQaDd7e3uq1DQYDISEhTJ8+Xc2fnp5O3bp18fT0VONbFM4fHBzMZ599ZneNjh074u3tjUajwdPTk5o1a3L06FGH695yyy1YLJZr7jcPPfQQZrOZBx98kGrVqgEwfPhw1S+/m5ubKrOnpydGo5GHH36YxMREwBpXomXLlnh5eTnUsfA9scVJ2bNnD1FRUbi5ualxAWx5dTod0dHRLF26tNg29/HxoW3btnZ1j42NpWvXruq16tSp47AaZ7uu0Wi0u65Op6NWrVosX7682DY6c+YMPXr0UMsvKmNZWLx4sUOf9/PzQ6fT0bJlS3bu3GmXf+LEifj7+6PVatHr9eXS57Ozs2nQoEGx/TIwMJBPP/1UfZ7Xr19PeHi4es/8/PycyvDOO++QlJRErVq1nD4jhfN269YNgG7duqn93cPDw2lem4el06dPU716ddzd3dW+YMur1+uJjIzk559/Vus5d+5cgoOD0ev1aLVa/P39nZY/c+ZMAObNm6fm1+v1dhMqr7/+uvpu8vHxoVevXnZtGhMTQ9OmTdFoNAQFBfHYY4+xcuVKu9nqzz77jMDAQHQ6HVqtlqCgIL799luH+9OjRw8CAgLK5fkuibS0NBo2bMiZM2eKzZOcnMxDDz2ERqNBp9MRGhrKN9984zTvzJkz1Ta1xUW59957uXjxYrHlb9++nXbt2pGfn1+hdS0Os9nMjz/+SPv27dV3nLu7OyNHjiQjI8Mh/549e2jUqJFaz+bNmzv8ThXl+++/Z+TIkSXm+fvvv/H19VVj+HTv3p0TJ07Y5YmOjqZPnz6YTCYeffRRl7SX5CbC1ZEQJTcOEyZMENWrVxeA8PLycjj+zjvvqJGXhwwZImJiYsRHH32kRu328fERgwcPVj89evRQo9CmpqYKIaxRvhs3biwA4e7uLgYPHiz8/PzsItr+888/pZb5yJEjYtiwYWq03S5duohBgwapUX21Wq3YsmWLmv/vv/8Wffv2Va9VWN7Bgwer6Rs2bLjqdty7d68axbwoeXl54sknnxRRUVECEPXq1VOvXTjS8IQJE4QQQhQUFIiRI0c6zR8REaHmHz9+vHqNt99+W23jiIgI8dhjj4mUlBTx5JNPivDwcAGIxo0bi1deeeWa+0x8fLzQaDRCr9eL7OxsNX369OmiQ4cOasRsm8y33nqrKnOdOnVEQUGBEEKIl156SdSpU0eNwFz4nlStWlU9x3bN4cOHC09PTwGINm3aqHkLR1xfvny5XZsXrvtrr71mV4fC5xWOBl44gr3turbIzLbrenl5Oc1v49KlSw7R022fefPmlbnN9+/f79DnBw4cKIxGoxplfMeOHWr+JUuWqM+iVqstlz5vNpvFM888o/bL6OhotTxbOwPizTffFEIIceLECXH//fer96xDhw5OZXjooYdEbm6uePzxx0VISIhDny+cV6PRCCGEeO+99+z6e+G8rVu3tus7qamp4pFHHlHfOY0bN1bzBgcHq3l/+uknIYQQO3bsEEOGDFGjivfo0cOpLJ9//rkQwhqlvnD+e++9V22z33//Xb0PjRs3tntm9+7dq55jNBrt+jwgOnbsKIQQYuXKlWLgwIFq+qBBg8TGjRsd7o/t3VD43VfeWCwW0bZtW7v2LUpeXp76XAN2z8Fbb71ll3fjxo12de7evbv6d+fOnZ2Wn5qaKvR6vQDE8OHDK6yuJTF27FgBCD8/P3HLLbfYtUnLli2F2WxW86akpNhFnNdoNAIQer1exMXFOS3f9nsCiIULFzrNc/jwYbu2s/WloKAgkZOTY5c3PT1daLVaodFoREJCgkvaTHJzIBUQSZkYN26c+hLbt2+f3bFevXqpP5CFmT17tgBEgwYNHMorqoCMGDFCAGLixIl2+SZOnKjm3bt3b5nlDgwMtBtEWSwW9cfey8tLZGRkqHlPnz5d7I+mLX39+vVX3YYffvihWs7x48ed5rENXooqATYlz9PT025AX1z+8ePHq8pc4Tp+8MEHAhD9+/e3y9+nTx8BiA8++OCq61eYZ555RgDijjvucDi2aNEiAYgqVarYpR8/flxtnzlz5qjpL7zwggDEI488Ypc/KSnJ6f2qWbOmAMTs2bPt0m0KZr169UpVd9uAITo6Wm3DYcOGqYP5+Ph4u/xNmjRxuO4DDzyg/vAXzd+5c2cBiKpVq6rPwSOPPKIOQE6fPn1VbR8QEGDX500mk6rgBQYGiry8PDWvbRDj7u7uUM61KN22fvnUU0/ZpX/00UcCEG5ubnb90jbBsWjRIrv8U6ZMEYBo3769mta1a1enfX7Hjh0O/aG4/m4ymZz2nebNmzvtC7b7EhoaajdwtA0ai76b+vfvLwDx8ssv26Xb8iuKInbv3u1wHwpf12w2q5MPnTt3FhaLRQghxNKlS1XZx44dq+ZPTU11eK8WJi4uTlWibQpgeXPx4kXRsmVLVY527do5zTd69Gi138XGxtrda0DExMSoeYcPHy4A0aJFCzVt586dat6iz8n27duFh4eHerw8JlTKSkJCgnr9wv18//79avr8+fPV9Mcee0xVlE0mk7BYLKqC1rdvX4fyf/31VzvFouhzY6N9+/Z2z09GRobw9vYWgHj11Vcd8vfs2VMAYsyYMZXeZpKbB2mCJSkTBoNB/buwiYjZbGbz5s2lKiM9PZ24uDinx2xLzaNGjbJLHzNmjPp3eZgNKIrC/Pnz8fb2JjMzk59++qnYvAUFBWrskRo1agAUK39pWLJkCVqtVv27LLz++usAZGVlOZjSOOPll18GrHECdu/efc3tVhby8/NV849nn3221OfZzADAak5UHHFxcaSnpxMQEFAmuWwmaYcPH7Yz/XPG4cOHVdOjBQsW4OXlBcCPP/5IWFgYJpOJzz///IrX/OGHH4iIiMBsNjNt2jQ1/cSJE6xbtw6wmuf4+voC8PXXX1OtWjUsFkupyi8NWq2WRYsW4e7uTlJSEnPnzi02b15eHrGxsQC4u7sDkJKSUi5yALzwwgvqdUra8Hr06FHMZjN169YFKNHbU2xsLHl5edSsWfOK17906RJJSUnqc1habPfu4sWLHDp0yGkeIQRHjhxBCEH9+vUBHPIaDAb8/f0RQlxxf8TixYu5cOECer2e+fPnq+ZivXr1QqOx/oSfPHmy1HVYsWKFavr2+++/l6n+pWXlypXs2LHDqaluYX755RcApkyZor5bX3jhBRo2bAjAb7/9pua1mWTefffdalrz5s3Vv4tuMv/+++/Jzs6mRYsWFVLH0rB161b1771796p/N2zYkNtuuw2ARYsWqek2876vvvoKrVZrZ763aNEisrKy7Mr/6KOPAAgKCipWhpSUFP755x+79vby8mLChAmA9V1TFNvv7/Tp0zGZTC5rP8l/G6mASK6awgOYrVu3ltrLyNNPP03nzp0BVDtnNzc3u39bt25Namqq3Xn9+/cHKDdbXnd3dx5//HEAZs+eXWy+GTNm0KBBA5KTk1U7W9tehrKSmZnJpk2baNCgAVD2AUDhHwOdTnfF/IWVtdLkL0+OHDmiemW59dZby3SubeBWEp07d+bpp58GIDAwsFQDT7AOem3YBnDFsXr1agDq1KmjDorAOpi39YVly5Zd8ZqKovDqq68C8Ouvv6rpa9euBaz9qWXLlnb5bYOAwgOUa8XPz48RI0YAMGvWrGLzTZ06lfr165OTk8Po0aMBCA8PLzc5StMvz5w5Q926dfnll1/UQeRjjz3mNG9eXh6NGzfmvffeU/cC3X777cVe/+677+aBBx4AoF69eqV+Ngq/e4o7Z8OGDdSrV49NmzapinTR/RyAer9XrVqlKqHOsA1AhwwZotbNhm1fkV6vL3XbL1myRH3PHj58mKSkJIc8S5cuRVEUMjMzS11uYYYNG0Z+fr6dslCUhIQEdSKn6H64vn37AvDXX385tHdhN7GFN0oXVSanTZtGQUGB3XNb2RSOVxUSEmJ3zNaXbPVKTExUFYwOHTqo+dq0aaPmKarIbty4ESGEOjHijAMHDgDg6+tL1apV1fQePXqo1y26F6Vjx44AZGRkyMC/kgpDKiCSq2bXrl3qD1RpBmE2UlJS1NmspUuXIoTAaDQCMGjQIDQaDQcPHiQwMJCnn36aHTt2APD2228DqHnLg0GDBgFWBaqgoMBpnszMTEwmE5mZmYwePRohBO3atbuq661evZq8vDzuuusuwLpxPzc3t9Tn2xQmPz8/uwFrcdgGyb6+vqXKX57YBgpVq1bF09OzTOfOnz8fKHnQm5iYqM7KJyYmOmyodIbFYlEHO61atSrxhxusm6Ph8oCoMLZB5YEDB0rlHMF2z2NjY1W5N27cCMAdd9zhkL9nz54AHDt2rFxnIW1y2K7tjNTUVPLz88nPz+edd95BCEGrVq3KTYbnnnsOAE9PT3Uyoii2CY2MjAzCwsIQQjBp0iSneXNzc8nOzlYH00KIEl12p6amqoOuQ4cOFfvsF8U2oK5ataq6KlMUW7lpaWl07NgRIQRPPfWUQ76QkBC6d+8OwPPPP19sH7IpGc4CDXbv3p3q1atTu3btUslvNptZtWoVnTt3JjIyEiGEg3OEzMxMVXEaPnx4qcp1xpWUosLv8aKra7aV8LNnz6pp9957L2BdJWjfvj1vv/02kZGR6v0oOmlhc4jiSqpWrcqKFStYunSpXTT3OXPmqKsStj5lUy78/f3VlVCwKii2yZXDhw+XqY0LlxsdHW2XHh0drd6DouX6+vqqbWtTYCSS8kYqIJKrws/PD7PZrLr9W7Zs2RVnSI8fP050dDRr1qwhJyfHaZ79+/ezePFiAgMDsVgsfPHFF7Rq1Yp69eqRmJhIREREudYjKioKsJpZOfOhHh0dzeTJkwHKZRC4bNkyNBoNTzzxBN7e3hQUFKiD3MLYBiNffvkl0dHRREdHo9Vq+eGHHwD44IMP7H5cC+ePiIjAw8MDrVarLq+///77ZZolLQ9sCsiVFJ/8/Hx27NjBjh07WLt2Le3bt1eVCWeeWObOnUt0dDQZGRkletcxm82A1aQjODgYLy8vtFote/bsAayz/FfC9uPrbLDZpEkTwDr4jY+Pv2JZhZ8P2yDVJkujRo0c8tsGVAUFBaVSrkqLbbDqrL/n5uYSHR3Nl19+CZSPuSNYVxgjIyNVL3o2s7Jx48bZmXXanrFHH31UHQQXHoQWpnCfb9asGWD1YlUSK1euJDo6miNHjnDu3Lli89nqPXnyZMLCwvD09ESr1aqBUAub0RXO36dPH7XP2iZZSuLjjz9GURR2796tKt1Fsb0ri1N4Bg4cWOr7sHnzZpKTk+nduzf9+vUD4I8//rDL4+Xlpa4ODRkypNRllxVvb291heDDDz9U0wsKClRz3ipVqqjp7dq1U1duNm/ezLhx49TJG5uHuuuR22+/XZ2sSExMpFOnTgwdOhSwrurbzNSOHj0KoA78C2N7Zm15ysKpU6cA7BQgsCpoYWFhAKq5ZWGaNm0KIAMTSioMqYBIropOnToBVrv1S5cusWPHDnXZtjg0Gg3+/v7o9fpifywyMzPx8PDg1KlTzJgxQ7XxPXLkCLfffrvDS7Si8ff3V23gy+MHbunSpTRv3pywsDDVRMTZwMN2LaPRiL+/v2ovbsP2Q+wsv4+PD3l5eVgsFnx9ffnzzz9VU6XKxOYas/Agorh8rVq1olWrVnTp0oXNmzdjMBj4/PPPnc7surm54e/vf8UZTlubeHp64unpqZo31KlTh5iYmFKZhdkGls5WSgrfA5uyU1Zs5xWe8bRRuG6V5UJUURT8/f3VmdHyGtS5ubmp/RKsg8/ff//dYf+D7XpeXl74+Pg4tIMzjEajapp0pT0der1edTlcUl6bHO7u7nh5eZGTk4PFYiE8PJzVq1c7XY0A8PHxUftKafaXNGrUiGHDhgHw4osvXlU/KsnMqSi2VaFevXqpisvff//toGh+8803fPPNN05dhZcnL774ImBVIidPnsz58+fp2LGj01XhRx55hLy8PLRaLa+88gp//PGHal71/fffl3oP4tXy008/8cQTT1zxU1iZsiGEYMyYMYSFhbFhwwbc3Nz48ssv7fb02J5xb29vh/Nt+9xKu1JXGNu9dVau7Rlz1u9s7+2SFHWJ5FqQCojkqrDN2ixevFj9AWvfvn2J59SsWZOYmBg6dOhQohnV8uXL8fLy4vHHH2fnzp0cOXJELXvDhg1ljgVSElca2MXExKi2+GXdsFqUw4cPc+rUKXVm12YKs3DhwmLPGTFiBDExMcTExGCxWNTByujRo53+aIwYMYLDhw+rK1OKojBgwIBya6+rwcPDo8Tj/v7+zJgxgxkzZjBx4kReeOEF0tPTi/Vr379/f2JiYvDy8ipxRcy2v+O9997j1KlTvPfee4B1cFtaczSb7BcuXHA4lpCQoP59JVMuwGm/tZ3nbOa+8Ab5sm60L4niVh/BqijExMSo+0TKSwG5++67OXToEJs2bVLTbOaPhbE9Y1OnTmXOnDlA8WZ4NtlGjBih7qWxrWgWR+fOnYmJiaFWrVolrtjayh41ahTHjx9X92EYjUa6dOnikN/W1+bMmaOurPn7+5eqbT744AP0ej2nTp0qMahgcfsx2rZtW+r9OUuWLKF69erUq1ePzp07o9frycjIYNeuXXb5DAYDjzzySKnKvBZGjBihmnmNGTOGiIgItm7dqq6M2Ew3L1y4oL7T9u7dywcffMCgQYPYv3+/ul+iaLyj8mbmzJl89dVXV/x8+umndu9ms9nMXXfdxeTJkzGbzTz55JOkpKTwxBNP2JVvU6KdvWtsTgacTVRcCdsEmjPHKefPn7dr58Jc6b0tkVwrUgGRXBVt27ZFo9GQkJDAnDlz0Ov1tG3btlTn2oKMgdWbU9FZnb///tvue506ddi0aRO1atVCCKGarZQHNvvYwMDAYl/uNvMLLy8v8vPz7TYxl4VPPvkEsJoQtWrVSrVnj4uLU5fJr8R3330HWDdf2vbGOKNTp06EhoaSmppaYr7SkpeXV+ZZeJtpzZXMk2zK5uOPP86YMWOYMmWKwwqPMwICAtQfbWcBvYoyevRoNBoNe/bsKVV+uLx5PiYmxuGYLS0kJKRUCoJtkGcwGAgNDQVQ9z8U9pZTtPzC9tjlge35KalMW5A3g8FwVfe+ONq2bUtUVBQZGRlXDGxoU868vLywWCwleixzc3PD3d3dYZN2SWXbys/MzLzipMaIESNwd3fn5MmTV/SAV1hus9l8xY3cVapUUSc5nJkF2pSq4mzxMzMzVXOqkjhx4gQ7d+4kKyuLVq1aceutt6rPWeHN3pXNkCFDWLJkCS1btuSOO+5gzZo1VK9eHbi80m5T9nU6nerAw4ZtNaqiZ+pXr16NsIYuKPFz5swZu8mqMWPG8Oeff3L33XeTnZ3N9OnTVaUgIyND7Xu21Zz4+HiH/mjbCF607qWhXr16dmXYyMnJUfdMOXP6YXtv22SVSMobqYBIrgoPDw/V7nrt2rV06NCh1DMm06ZNY9WqVYD1R9pgMKgerxYvXsz27dvtvJvYeP7554HLtvflgc3WvaQf8Mcee4w9e/YQEBBAx44dMRqNTqMLX4mtW7ei0+nU2SadTqeuBJU26rUtijRcefXGttIyY8aMa26nOnXq4ObmVqK3sKLYfiwrahPjqlWrVFt8Hx+fK87Wu7m50bBhQ8xmM3/++WeprmGbXf3rr78cBgU2b1al3Zxti+7ctm1bdeBnc2awYsUKBzMYm4e08nYeYNt/YfMq54wXX3yR3bt34+7uTu3atct870vCNmCcPn16iflq1KjBnj17GDp0KLt378bX17fYd4zRaGTXrl2qm+or8fvvv/P9998DqFHSr4RtFda2D6s4OnXqxO7du+nUqRPTpk3D29tb9ThUHG+++Saenp4Onv8A7r//fsDqmrUohw4dIjg4uFTvj5UrVyKEUM1u4PLK2rx580rVbuXNli1b6NOnDz///DMxMTEsWrSIDh06qE5Nik5qOdvHVlYHF5WJ2Wzm22+/JTQ0lLlz5zoM5qOjo9WV2bp166LRaMjLy7NbEU1NTVXNWa/Go5ftnDNnzti9Y/bt24fFYkGn0zlsUIfLk3PO9qdJJOWBVEAkV83gwYMB6wycMzeTxeHv76/6fLdRdPDobPOxzWtPaQYLpeHw4cNqHI6HH3642HxGo1F9iR8/fhygzJvhc3JyOHToEAMHDmTHjh2qWZUtvklJMRkKk5SUpM5aXcnEwzbQs9naF13yLwu2zd5lccVqa7OiHlbKixo1auDv718m5wC2Nvn666/p06fPFWNs9OrVC4PBQGZmpt0APD4+Xh2IPvTQQ1e87sWLF9UBd2GPSN27d8fd3Z2cnBw7pTYhIUHNX5ryS8vOnTtVpwcllWs0GtVZUdsm8PJyAGHzKLZgwQJefvnlEuVo0qQJOp1O7UMl9b+6deuWejAaERGhrkKVFpvJ2Hfffcf999+veuUriqIoNG3aFEVRVLmv1Hb+/v68+eab6vfCZnK29tm+fbvD6u/IkSMxmUx28TCKY/369bi5ubF79271/WNzM71//367SZ/s7Oxydf9cHDbTtp9++kld5ZgyZQoFBQV4eXnRu3dv4LLpUU5OjsMKlM1srTzNFMuLbdu2kZaWRnp6OiEhIfz444/qsbNnz5KQkKA+j25uburKT+HfA5ty6OXl5fC7WRpsk0cFBQV27p5t76/69es7mBdbLBZ1w7sr3RhL/ttIBURSanJyctQfqfj4eHWGHawDNduSrRBCHbTk5eVx6dIlwDpjHxsbq35sg3ln/Pnnn4wbN44DBw5w8OBBPvzwQ+bMmUOtWrXsfJmXhvPnz6s2ufHx8cTGxvL777+rMztt2rSx20BfeCm/sLyxsbFq/Z1t6CsOIQS//PILubm5tG7d2i6YVJs2bQDYtGmT2n6pqalqntTUVPXaW7ZsUWWuVauW+sOQlpZml99m8tGhQwcURSElJYUpU6aoQaiys7PVemRlZakuMFNTU1XPSMnJyXb1tlHYY9GVsMmalZXloIQUFBSots4mk0ntI8WRkZFh55a1sGzOYigkJCSopn2XLl1SV4tse5c2btzI0qVL1RWwlJQUu7rb2tPLy0tdeXvggQeYMGECixcvVp0h1K9f324lISEhQb3WpUuXiI2NZcmSJaobzRo1atjtfXB3d1fjbDz++OO88847LF++XB1oVK9eXVX0y0JcXJw622nr8z///LO6WtO9e3f1byGE3bNbtM/bKKsXtcL9Mj09XTV7a9++PRqNhvT0dCZNmqSuJF24cEFVJi9cuGAngy0gpc2cJCUlRR2kF35enFH4vZWVlWVXbuHgcDaSkpJUM8vk5GT1OjZzoOPHjzN79mx18Hz27Fl1dezcuXNO5S5s4mK7N5mZmXbuZ5977jl1UqHwXpk6deqo79oWLVowZ84cYmJi6NatG2vXruWhhx6yM80p7DXM9i67ePEiS5YsoUWLFnZtFRoaSmhoKEIIdc+NEAJPT0/69evHxx9/XOa+V7ieNk9gubm5nDx50mGVz+ZpqUqVKqSnp/P666+rwVPHjh2rKpRVq1ZVlaxGjRqxadMmTpw4wbPPPqturH/yySftyrZYLJw8eVJ9H6amplb6hmrbxvicnBwSExN58MEHcXNzo2PHjurvWGFHGx988AFgDSD71Vdf8euvv6p7cd577z2HyTdbwNDCz03hvWlgfW5tgT+7du3K/PnzmTJlCl988QVw2TS4MAcPHlQdAUgFRFJhuDoUu+TGoX79+gJQPy+++KIwGo0CEP/73//sjgFi2rRpolmzZg7pzj6pqalCCKF+9/f3d8jj6+sr9u7dWyaZf/vttxKvW7VqVfXaQgjxyiuvlEreDRs2lFqGF1980e7c8PBwYbFYxF9//SUURVHTNRqNWL9+vXBzcyvx2jqdTmzdulUIIURCQoJ6D2yfoKAgYTKZhBBCtG3bVk0fOXKkEEKI6tWr2+XX6/Vi586dDuVca72FEKJ169YCEB988IFdeufOne3K1Wg0YuPGjU7LyM/Pd9ofnH2EEGLjxo1Co9HYpXfu3FkIIURWVpbw8fFR03/66Sdx4cIFhzYPDQ0VFotFCCGEyWRykNfWR8+ePavK6ey6JeW3YbFYRI8ePRzy+/n5Oc1/JX788ccS26hmzZoiKytLzf/MM8+Ue59PTU0Vnp6eDvXJy8sTQgjRpUsXNf3RRx8VS5YssXsWivs8//zzIi4uzuF+RUREqPerKNHR0aXuO4cPHxY6nc4uvV69ekIIIcxms92zM2nSJPHFF1+UquwvvvhCCCHEjBkz7NLd3NxEfHy8Kuv48eMFIHr37m1Xh6ysLFGjRg2Hcm+99VaRnZ2t5nv99dcd8jz77LN2/VJRFLF8+XJhMplEUFCQXd5XXnlFZGRkqN8feeSRMve/kvrgAw884NBPAgICHPINGjTIocx9+/YV+24cPny4w/1/4oknnOadMWPGVdXpaliyZIkAxJIlS8TSpUsd6urt7S3S09PV/BaLRTRu3NhB5ho1aqjv9MK0atXKIa9GoxHbt2936D/O3qE9evRwKvdbb70lANGxY8dKayvJzYf27eLWkSWSIoSFhREWFoa/vz+DBw9m2LBh1K9fnzvuuIO+ffuqrlGbNGnCPffcw5AhQ6hfvz4RERGYTCZuu+02+vTpQ4cOHdTPsWPHGDx4MP3790en0xETE6O6Sb3llluoVq0at956K//73//46quvymwGEhgYiKenJ0FBQfj6+jJkyBA6dOiARqNh3LhxfP/993YeuUJDQ/Hz80Oj0dCwYUMGDRpkJ29ubi4NGjTg/vvvL/WG19DQUDQaDZGRkQwYMIBhw4bRtGlTAgIC8PDwICgoCG9vb5544gnuuusu/P39iYqKQqfT0b9/f7p160aHDh0IDw+nXbt2bNiwQV2qd3d3x8fHh6ioKLRaLf3792fEiBFq5Oj+/fuj1Wrp0KGDGgskNDSU8PBwTCYTd9xxB0OGDKFfv37qZmeNRsNdd91Fly5d1HpnZGTQrFkzhg0bVup6g3Xm8qeffmL//v3qTD9YTWnCwsKwWCy0a9eOoUOH0q9fP6ebz7VaLUFBQURERGCxWOzapEOHDrRu3ZpDhw4xduxYOnbsiL+/Px4eHmrsj3vuuYcHH3yQWrVqodfr6du3Lz4+PvTr14+nnnoKDw8PvLy81LrffffdDB8+XN3jpNFoGDFiBLfffjuJiYmEhobyzDPPMG/ePLu2sF03PDwcNzc37r33Xjp37oynpycPP/wwCxYscNp2iqLwwAMP0KdPHxISEoiMjOTBBx9k0aJFZWprG7Z6+/v7ExAQwNChQ9W9Jh999BEzZsywW80IDw9X3Tw3a9aMgQMH2vX5q7n3RqNR7U9arZY777yTBx98kNatWwPW/Uk6nU7tl7ZYGyEhIXh5eTFkyBA6deqkyhAcHIzFYmHUqFE0bdoUT09PoqKi0Ov19O/fn4ceekidTXf2/IWFhan9/fbbb1fLbd++PYcPH+bRRx+ld+/e+Pj44OnpSUREBG5ubgwaNEhdYVAUhX79+uHu7k737t159dVXCQkJwdvbGx8fH0JCQhg6dKhd27m5uREYGMjDDz9MVFSUWr/g4GDatWvHsGHD6Natm2qC2r59e+Lj4xk3bhxBQUFqHfR6Pc8++ywNGjQgKyuLIUOGMHnyZN58802He+nj44O7uzs1atRg6NChDB8+nIiICPR6Pf369aNPnz4MGDAAT09PgoODqVKlCgUFBdx555088sgjVKlShUcffZTc3Fw+++yzq/L+Z+uDzZs3x2Qy0b17d3r16sXw4cPtPJUZjUaefvppQkJCqF27NgaDgT/++EOdsS9MSEgIL730EgaDAT8/P7p06YKnpyeLFy/m8ccfdzDjDQsLIzAwUF19GjRoED179mTIkCFX5U3qaoiKiiIqKoqBAwdSr149nnnmGXx8fGjZsiUdOnRgxowZdmaFiqLw1FNP0aZNG5KTkwkJCeH999/n22+/dWp6HBoaSrVq1YiMjFSfm759+9K3b1+71Wq9Xs9LL71EjRo1yMrKIjQ0lNmzZ/PGG284lXvw4MFkZ2fz3XffXZXZl0RSGhQhytGnqURyjfTt25fevXu7JG6FpGIIDw/nwoULLF++/IqbcSUSiUTiOhYuXEj//v2JjIyUMUAkFYrcAyK57ijLhnbJ9Y/Nxvjee+8t1xguEolEIik/hBDq5N+VHHRIJNeKVEAk1xV16tRx6hJQcuNyzz330Lt3b1JTU3n//fddLY5EIpFInDBlyhTOnTtHz549S3TTLZGUB1IBkVxXyNWP/ybz58/nkUceUb1BSSQSieT6IiAggBEjRqje2ySSikTuAZFcV+Tl5ZUqCrZEIpFIJBKJ5MZEKiASiUQikUgkEomk0pAmWBKJRCKRSCQSiaTS0LlaABsPP/ww3333HYCDP29J8Wg0GofosleTR1J2ZLta0el0aiReiaQiud6fuetdPlkvWW/J1WEzFjp37hyRkZGuFuc/wXWjgOTk5ADWmAEdOnRwtTgSiUQikUgkEgm//fYbgFRIy5HrRgGxMXfuXKmASCQSiUQikVyHNGv+IQoKAg1g20Zss1wRhf7GyfGieYo7Tgl5nH0XCAQKCqhyFS1TcHnnQWnkEqAIdu8czauvvsqECRNc3fT/Ka47BUQikUgkEolEcn2iAEIBoVgKDdkL+zMSDn8pRdKu/N2xHFseZ2WCACEQigJYipRZWNmwXOG6Rb/LLQEVhVRAJBKJRCKRSCSlwjrI1yCKKAQlnnON30vKowAaRcFNLygwaTAJ61Hx71GBBTctWCxWmc2idNdVAEX6ia0wpBcsiUQikUgkEkmpuZ4COGgUCA3Ix8M9n2qRGQjz5WMKAp0WQgLy8fXIx8NQRsHlAkiFIRUQiUQikUgkEskNiUUoeHrmYdAJqkSk4240q0sZZotCkH8enh75BAbmotFIj43XC1IBkUgkEolEIpFc/wj7PxTAYgGBheDgXCxmE6HBmVjEv7tIBERHZZKdoxDsl4nFbDur0P+vo9WcmwmpgEgkEolEIpFIrlus+zEU9FrwcDODsA5fBdYN8clp7kSEJRN3wZua1ZLQagVCKAT551A9KhGLWcHTM59ck95uo7lWK/A0mtFIJaTSkQqIRCKRSCQSieS6RQiBXivQaiwE+RYQ4FNgPaCAogjSs3ToNBbScgz4eefirjOBUKgWmUZGppag4HTyTAp55svqh0ZjISIoG4POjMHNgoyBXbmUWgFJTU0lJSVF/eTm5qrHhBCkpKSowQRtZGZmkpycTHp6uqvrKZFIJBKJRCK5EVEUNFpBjaqZpGVpqBKWTqBPPhaTBgXIz9dhMWuwmLXotRDkn0denpbQwGyOnAgiNCSd9AwDQigoQoPZrKFF/SQUiwWj0UKAXz4yxmDlUioFZNOmTTRr1oyuXbty66230rp1a1555RX1+PHjxxk5ciSNGzcmMzNTTZ88eTKdO3dm7NixmM3m0lxKIpFIJBKJRCKxIydfQ0qqhjrVUzl93ouWjS7QqM4lzCYNZpOGAL8MwoMyyC0w89rohbz4+EpubXWEuAs+1KiShKI1gwXcjPl0a3cGswmycw1EhWaSlGKQKyCVTKkUkLNnz/Lmm2/yxx9/sGHDBo4fP87UqVPV47Vr1+a1117Dx8eHb7/9Vk0fN24cTZo0YerUqWi1WlfXVSKRVDInT55k69atcgJCIpFIJNeEogjOX/TBbIa2Lc+y73AQXW45RcNaidSokkqnDoepEp5K7JlgalS/yBP3rQeNhexcPY1qJ3BL07P4eeUw4PZD+PvmcDrej9s7nOLEOW9y8+UYtbIplQISGxvLLbfcQs2aNQkMDCw2X61atZg1axbienIQLZFIKoSsrCz+/vtvfv31V5YtW8ahQ4fIyspSjy9evJhvvvmG5ORkHn30UfLz810tskQikUiuYxRAURTrB8cwHIrOwu5DoWgVQXhwOgtX1eXZhzcw5c3faNboJMF+BRw8GsYff7bhwOEarFjbiHyLhrDgRIbcuZXPx8/Fw1jAqo1V6dL+GHsPh5CU6o5GRhysdEqlgJw6dYqaNWteMV/Tpk0pKChgxYoVrq6XRCKpYDQaDevXr2fs2LF4eXlx4MABvv76ayZOnMjEiRPJGDOQ99eOp/dXj/PMM8/w3nvvuVpkiUQikbgQi0VgMVsQZoEosudCCIHFLAAzimJBEWAxC/tJbcXq9eqfXZHc2Xs/UWFpfPRlR5IzPEhJdyczT0OrJmfRYCD2dChRYWk0rHWJcxeDyDZr2He4CnMWNGXonfsQwM5DQWg0ZumJ1wXoSpMpPT2dWbNmsXbtWk6dOkXDhg35/PPPMRqNdvm0Wi19+/blo48+omfPnq6um0QiqUDc3d1599136devHwmPd+Zuz1z7DH7//nvpHC0m3svRge/yww8/8OCDD7padIlEIpFUIhaLQK9AZIgnAcGeKIrC6dPppGZkoygKwiLw8TFSv14wjRqGYjTqyMgo4MCBOI6fSCYlPR8hdGg0oFUspKR4ciw2kOceX8WDzw/ntQ/6M7DXAe6/exNhARl4euaCENzRRUNKugdHTkQx+dO+rP6nJgP77KV71/28Nn4AejcTQiiYhebfqOkWNIqCRVxf0d7/i5RKATl48CC33XYbv/zyCxaLhdtuu42RI0cyc+ZMh7yjRo2iV69eHDx4kAYNGri6fhKJpIK55ZZbeCu8BneEHLqceLxIpnPHGfLP14z1u9XV4kokEomkAlEUQIDZItS/wwPduaVHXfJqR9Kpth+NfQ1cOJvKqtXHWLDgEO06VmHAgIbUrxdOYKAnGo2CyWQhKSmV2OMn2LY1hv0HznEuzp1LSd4Ii4KfVx7RNS4yqOceLiZ60+u2/dSISkAxK1gKLhv4+Ptm06LxCdKzdRw8EsHAnnvx88nA0z2fghwDvt55REUm4++dT2KKJylpRtKzdMgIhRVLqRSQdu3a8eSTTwLWVY6//vqLZs2acfHiRUJDQ+3yhoeH06BBAyZPnsx3331XbJmJiYmMHDlS/b5lyxZXt4VEIrlK9LcOI+3Am/ga/k2o5SRT2mr0SQomkwmdrlSvHolEIpHcSAjraoefjxthEb6kpOWC2cJtj7VjvV8QQ6p60LWmNx46hWpRvjRoEUWbjtVoWC+c8BBvABTFqjzotBoiIgKJiAikfYfmnD3xD+tW/oib8QLB/qk0bnAesxC0bHae0MAD1KpyCWHSIISw92hlUTDozHS79RCp6f74eOfi45HLG88t5uCRULJzfDhwJIzte8JJSXMHFIx6M7kFznahSMqLUo0CZsyYYffdz8+PqKgo1q9fz+DBgx3yv/DCCzz22GOkpqYWW2ZQUBBz585Vvw8dOpQ5c+a4uj0kEslVIIQg2wy+V8pokcqHRCKR/NewCIHFZEGr1RAW6slrY7oS3TCU9bHJrD6UyHfCmyEBeh6q4w1oMQkLC85ksOlSHuGBwTT2NgLWzecqioLyrwKg1boRFHErws2dLTu3UadmPAeOXCQtI58m9VKo3eIiWIQ1tzN/ukJBq7Fw+217mP1bW/LyISdPz5mzQcRf8sXXO4/6dS9x6aIPyemepGQYEUj1oyIp1UjA2YxlREQEBw4ccKqA3HLLLfj6+jooLhKJ5L/H3r17Cdg2kfBb/K0Jx1OKzavRlDr2qUQikUhuAIRF4G7UcVv3GjRtGk50dADt2kYjgNt9jSw3u5N6Lo+uEe6AFhCsPZ/FC1tSaR5s4O5qXgS56+2VDyd4eRm4+55mtO9YG4sZ4uNSWL36KPXrjMZozEWYrjCktSgE+qeRkWVg9ryWVIlIpUWjOFq3jCMr08C2XdU4fd7qktcipPJR0ZRKAWnSpAk//vgjrVq1UtOys7Px8PAo9pxRo0YxceJE6tat6+o6SiSSCuLUqVN89913TGltuJxYy995Zt8oxLZsV4sskUgkknJCWARR4b68+UZXWreuhlarURcgFCDEaOClBn6k5iTjp7fG2jiSXsCY7cm0DTHw0S1BRHnqKO1w38vbjTreVgdIdesF0rFzDcj8B3PmdyiKSV0xcY4CZqhVLYER927joXs3cOBYFO9O7cWlJHe0GsXqZUvu/agUSjUdeejQIbsI5wDx8fG0b9++2HMGDBiAoiicPXvW1XWUSCTlzKVLl5g0aRK//vork/1+KFUE2dwqnXFvPvjKGSUSiURyQ6DVKvTuVYsWLaLQ67VoNPZmVAoKNbz19IiwTVIJjqTmYlG0TGgVQBVPPQqaKygOhSlUtgJ6vRat9yhw64iDX1+wd+ErAItCzSoZDO63i5DQVP5Y1JT4i15otApCEVL5qERKpYDcd999tGzZUv2+fv16UlNTad26dbHnGAwG7rjjDo4fP16aS0gkkhuEt956izlz5vCo/6+8XPUPdHVqleq8f86aaNasmavFl0gkEkk5IIAAfyO33loDo1FfbC5vvYbO4R74/rsCYrIodA4xUPPffR9Xd+XLioKiDUQxtEXBugG9sA7haNZl4VKygQPHIigwa2lQ9zxaPRQUaNXAh9L0qnIolQnWM888w+DBg3nuuec4e/YsY8eO5auvvsLNzQ2AnJwcDh48SFxcHHFxcURGRqrn/fjjj66uo0QiKSfi4+Px8fHh2eCfsNry/kutkpWQdL82LPphGx8984WrqyCRSCSSa0UBs8lC00Zh1K8fVkJGQVJePgXCQnK+CfdshZaBehr7aQALpZwHt8NsERxIzeVSroVQdy11fPTojK0w5zYAYUaxxKGITMdVFQXQCw7FhjBnfkvmLWrMLU3P8uLD6zlwNIx/dlYnP1eDBRCKRgYCqWBKpYC0adOGX375hQULFnDmzBk2bdpEdHS0ejwlJYXExETCwsKIjY1VFZCgoCDGjx/v6jpKJJJyYsmSJXTMnQUYSn3O/owI3v8phnEfz7riJkOJRCKRXP8oWN3thoV54+6ux/m6gWBvch6T9qYSm22mlpeW9kFGukYaqOXrZg1pfpU/CXpFw4n0fOaezCDaS8fQmg2JDPwWoRghdwWWtA/RmuNBKbS/RAMZmd7kZBtp3fQU2bkGFq9ugFZrISoilZb1L3Am3pe0LCNZOWAyy9+riqTU/jD9/f0ZMWKE02MRERE8/fTTTo8NHTrU1XWUSCRlID8/n+nTp1NQUEBAQAA6nY6LFy+SmZlJaGgot/RoAGUwrdTlJaClgE2bNrFmzRp27drFsGHD6Nixo1RIJBKJ5AZFCIFGqxT7Hs82mZhyII2LuSbeaeZPbR89XjoFd50GRdFytdqHVqOhvr+R2r5u3J7lziMbL6DXevFMg+roNRqE570IUyoiexaIZDCnoSgGFI2Ff7Y0oE+3fVSvfp68XAOnzkSy/2A42/ZWJfZ0AHkFWkxmLTqNwCwVkApFOuSXSCQqf/75J5s3b+bxxx+nysU3SErLw2wRhNYyYtBrgGPWjLVKt+8DoF4t+KktxMV8jsanCg8NDGJdXh5jx46lWrVqjBgxQsYGkUgkkhsMrVZDXFwG2dn5eHi4FTkqOJZuItpbw9Q2IfjqDWqI9NJvOC8ZnUahpreBqW1CmHU8g/PZZqp6aVAUd3S+T2PxeRhMZ7FkfIkl62d27K/B5z/ewodj/wSLhk++6sWWvZH4euXg62kiNCQDi1mPqUDH6XgvBELuB6lA5K++RCIB4MUXX+TOO+9k0qRJsP0+MGiICHYvt/IjW9X5968sbuc7br9T4XCWH8OHD2fq1KmEhIS4ugkk1xmLFi0iMzOTIUOGuFoUiURSGAE6rcKJk0mcv5BOteqB6OziPAm8tYJ7q3vhrddhtljQaa9+1aMkojx01PQ2YLLbfK5Hix6LoSH4vETChVNs3dkVN88oduw/TeN6O9l9MIKUNHeS0zwQZusGdoPejNEgEIrFaiImqTCkAiKRSADw9vbmtqarIWU11Iq2P1gh3uwE0QEphBvP4Ofn5+rqS65Ddu7cyYSUCXyx7gtWT1stV8okkusKBS2QkG/mUlI27YK97I5FeRnQKBCXlY8QUO3f+B3lq4RYTbpuCdShwcwvsbmkm6Chj5Z2oUY0QqDVhOIbNZV7Hwhk0FAw5dbBW/sl9Wqf5+zFOhj0JoTO6sLXAmTlKShXvz1FUkrk21wiKQM//fQTu3btwtvbm1GjRhEUFORqka4KIQTr16/n0KFDtGjRguTkZDyUTUAxsX3KYHKlUgqlZdX2Cwx8eAIGQ+k3tUtuHjw9PcnxyWFD5gZC+4dy+PvDBAcHu1osiUSCNWCfQa+jQKPlm4MZ1LjFQJi6IV3BoNUBFk5nmZlxOJ1hNT1pH+qBj16HRrGVAQUWgV6jueoBv1GrUNdXy9aEfNaez+ZQmplT6RYeqGNkVF0fwj0NePlG4+X77zWFL4hXufeumezcm0V6ljuKxqJ675VbEysHqYBIJGXg+PHjvP766+j1et5++20++ugjV4ukkpGRQXx8PHXr1r1i3kmTJlGvXj36d7nErr3TUDDz0jPtylegUigtuvMpmM1mVzWZ5DrHzc0N9gHNILlHMjUfqMmhbw4RFRXlatEkkpsagXWgfikhg5y4ZEyKH+/sSeG1xn6Ee+jRKjZzLA3VvdzIL9Dw6MYUekfl0LOKJ3V9dPgZtKTkm0jMzqN7lP9Vy6JRNHga3OgWaaR7lBdJuWYWnc3i433p+Oo0PN/QH4MWbGsaiqKAUpWadQfT9dZPWLEumux8AyjS7W5lIhUQiaQMPPvss3z00Ue4N6lKWPO6LF26lODgYA4cOMDJkycxGAzk5+cTHh7OnXfeSXh4eKXItXbtWpYuXUp0dDSzZs0iMjKSoUOH4ufnR1paGm+//TYmk4msrCxCQkLo1CKOPp2yAAjvXsNl7XlbO1+effV1mjVbjK+vr8vkkFx/7N+/n+c+f8460mkGGCDzjkyaP9acs3+exWg0XuMVJBLJtaGQmlHAsoUHeOLJW/nwrIVHNyQzoLqR+2v64GUd9RPhoeP91v78dDyDT4+ksfhsLmHuOrwNWnSKmafrefCvSlPi1QSAEE69bmlUhUchwKjwQC0fIjx1HEzNJ63AQpBGW2RlQ+AfXA+DZ1uqRx7n6NlAzGaNjIReiUgFRCIpAwEBAbz//vuMfPVF7h//ElvmLUeTpKFTp040erAPWhQMaPA5l80PP/xASEgIDz/8cIXKtGPHDvbu3cvEd3qDKABqcPJ0Ol9//TWpqamkpaXx3mgP/Hy9Adssk+uUjsLodBref709H31wP+9M+MvV4kiuIxYuXIjlEQu8BBQAekAHiZ0T6fNcH1bPWO1qESWSmx6LgBWrT9CqeQR9OjRk1D9JrL+QQwM/HZ3CvAHQKgq1fd14vZmWATXcWXYuj70peWhQ6F/Vi95VvBCiFKZPQpCam0+6WRDmbsBNq/zrp8res5aC1TVwlzAj9bw1eGjN2AXOBUwWgVkLkVEN+eefswT45HEp2YiiKFIJqSSkAiKRXAUdGrfi9M6DtLurFwAXALCaEuUAaVE6ur3yMH++NrVCrv/777+zdetW/P39MZvNvPlSGxD56vEa1bx56ZmmjifmbHR10zng72ekbQtvli6YSO/+L7taHImL2bNnD9988w3t2rWDNKAL8Bcw6N8MvqAP1bN7926aNWvmanElkpsbBSxm2H8ogXa3a3HTWsg2K+xJMdGpSIB0g1ZL8wBPmgd4Yvk3yrhGsa192GsfAvHvasdlz1qKAhlmC+/uTqG6t4HuER5Eexnw1gtyzAKjVoO7ToMturpOoyPKS2MtvYh2U2Cx8PvJDGo1jUD8EUF6agpaBSxS+ag0pAIikVwFQ4cOZdSoUYTVqY7R29NpHhMWPJtWZ/W+7XRt3JqcnBy+//57FEXB19cXHx8fqlSpQpMmTQD47rvvOHfuHK1ataJ3794lXn/v3r1MnjzZ+iV3RekFd+/gPN3Fikmf22vxyvt76HWnkMEJb2K2b9/OsmXLmNFwBp+lfWZNHAS8wmUFBNgWtY0ffviBJk2aoLFz/SmRSCobjU5hy/Zz9M/NpYW/gY0Jucw7k03HECNNAqzxQcwC9Jp/VxeE5V+TqX/3ZDgp02wR/Hkqg5bBRmp622KMKER6Gugd5cnYHan8fCyLKt56qnhBl1A37ojy/lcBuUxhBaYweo2GrYkFxBndGNS/ATO+3Y4Fi6ub8qZCvrklkqtAURTGjx/Pz29OoSC/oNh89ds05/sfv2fBggU888wz3Hbbbdxzzz20adOG8PBw1q5dy08//QTAgQMHeOONNxBCMOrV0SVuznZ3d4e8DWVTPkrCvUPJn0pAo/PleIW4+5XcKCxfvpyPgj+iQBR6prTAo0DW5aRUcyrzIucxatQoV4sskdz0aLQazp1PZ8/fBxlVy4ua7jo2XMrjnjUXeXn7JV7efok3dyRwMCWPI2m5xCTlkGcueaXhTJaJyXsz+OFEGvmWy7+FWkVL/2pezOsezGP1fWgUqKdHpCfdIz1BlH79QqMAWg3LEkzc2r021av6YhbS+KoykSsgEslV4uvry7gxrzPutYncP340OoPeIU949Srcfv8gzmdkMfyLt0g16EklHwI80OBJzxbD2fz9fF5++WUiujZni3IR/z4t6FkzgM8//5xnn33W6bXT0tJA8QCRUzmVrWAlJCU1E0/Pf6hdu3bl1Edy3bFp0yaMRiNpIs3xYF2sto2FOON5hqPiqKvFlkgkgJtRx29/7OOxQE/GNarKN6fzOZWRz6JzBdzir0HRKIzYlEh6AdTx1vBFOz2RnganUdFzzGaWx2WShWD28Sya+bvRJ8oLN611H4dO0VLX14O6vh7qOUm5BXx1NJXnGwVgKMXUulkIMvPNFFgEAUHehIf7cOhYctGtIpIKRCogEsk1EBERwdgXxvDm/96l32P3EdbEcQBdq2lDp+daECSTS90RvahLL7tjQfWqc3LbPtasWUOXLl0czr3tttvYuC2HDq1c3QLlw9ffrefJR/u5WgyJi/jhhx/IycnhJc+Xis/k7phUYCl+9VEikVQeCgrnL2Uxffpmht6dzUvNq5DgrUExmUg7FIebj5GGdaqSJhSOpOez7nw2w2oVjf8kAMGSs5n8eTKLOwy5/Jqv5709aQgF2ga6o9UoFFgEUZ46bEY8JouFZXHZfHkkm/ahHnQIdadkAx/B2ax8jqQUUMNXhxuCggLpDr6ykQqIRHKNREZGMmPKNH7//Xe+/WEud774CMGRYddcbuvh/fh54uf4+fnRvHlzu2MdOnTgjW8+RtvhMbv0drl7Xd0cZeb8hTTMFgOB4d1cLYrEBWzatAmA5xo/jwE38vfmlfpcrVZOV0ok1wtajZakpBw+/2oLHu670Ot1mMwmMrNyMBp0VK8WjLtRQ7tONTjlU4Ntidk08nNHweqVKiXfzMJzGcw/m8sATwtrPlnHiMEt+McYwsvb0jDo0qniqaG5v0LvKC+aBHhiEQprL2Tw9fEMEgsEj/+Tyoe3CHqEe6Arsj9MYCHHBCfS8xi3K5kLOWamt/Pn6KGLHI9NQqOV+w8rE6mASCTlgF6vZ+jQodx1112MfOVF7vzfo+WihAx7+Wk+f+tDhntp6FT7slerRed24xPg55B/s7GJ3ffrXSHZvvM8v/+5mTdfudPVokhcxPz58/ly4AxsxteGJqVXQoRFWmxLJNcLAgEaBQFk5uRDjvU51ihacgsE+49cQFgEZ88k0yUxi9g7GqEokG9RuJhjJjFPkGeC+/NT2Dn/ELEnU9H8tod+veujrxUKbjos8QmYY7M56VGLg+kWYjPMnMzKp58uhxpGC79mw2sxKVxokM891X3w0luHuSaLhUNpOWy7lMehVBMhngam1/UjIDOHj36KISEhu1IdoAghqFKlCnPmzKFDh8rZZ3m9IRUQiaQcMRgMfDFhCo/8bxQPffAy7l6e11zmQ2Nf4Ovn3yV45HOk1vfn9OHj/DLlS/732QdXPLeoQmLjelBMduxJYt2GfUyc/KWrRZG4iPT0dNzd3ckv5EK6LAghFRCJ5HrEOpa3DuhtT6lOq0HRKiSk5jFv7h5ujUvDrXttgiP9CNVoCcrJ4/ihC/z8y27OJ2Sj0Wk4cjKZ019vJTLcCzc3HecvZJCZWcC9aRm06tWI6j4GfNwFi2YdRJ9RwOND2rM+1cxrO9LYfLGA9qHu+LkpHEst4GBqLndV96aVEfKSMsk8kszEeXvYvPXcv/FEKo9jx44RFxfHX3/9JRUQiURSPhgMBh7sfw9Ht+ymafdbr7k8jVbLI1Ne58cf5hI/6wzV6tXif9PGo3ey6b20FKeYFKailZTf/ljD+AlS+biZ+fzzz5nc7kOH9LKsgkgkkhsHgUDRKJgFbNhwmk3/nMZg1KPTaCgoMJGXb8YiQPOvO11FUcgzmYk9k6rGC1GAX347wOKlx/Fw15GXayYtIw+zGRqmrmDM0Fa43xLJ35cKWH4uD53GQpsQA2808cPHZObdcWvZuv0sZouFfJPFuvJRydZXMTEx6HQ6zp496+pb4jKkAiKRVAAbN26k7RN3lVt5Or2eOx+9r1LrUBol5Vo4k/KzjOFwE3P48GGCg4Ox+Fy9732hFQghY8dIJDccCgjFGh8kJ6fAFo3QesjZ46xc9pclAGGBlLRcUlL/PaZY/92zL4Ezp9ZwW6fq3HFrDbx93a17UZKz2H8kg8WLD/PP1tNodTpQcNm7IyYmhqioKH5Z8gs/87NLZHA1UgGRSMqZlJQUPDw88A0PdrUo1zXVomu6WgSJC/nmm2+Y1v+zYo+XZhUkVaSSnp6Or6+vq6sjkUiKICxW71KKRoPBoMVkslBgMqMBFI0Gvf7yBFRBgQlQ0Bu0IAT5+RYsCBQU9AYNGuVy0ML8AgsWi3XiQqfVoNUpmAosmC1WL1qXknOY8+dBFi47iqeHAb1OS26eidzcAnLyTCgaBVO+6d/yrNfUaJRKNencsWMHLVu25NQfp0hLS7sp32FSAZFIyhlPT085I1sKsjIzXS2CxEX89ttvDBgwgGnKZyXmu5ISctFykeHLhrPg3gWurpJEIimEEBAa6sEtLaqQmpbH5m2nqVsngCaNwgGF+PhUNm05i1arIITC7V1ro9HA5s2n8PB055bWEbgZjeTm5rNt+zmSUnJREOh0Cre2rUFwiA8KFk7EJrJn70XatAqnatVA+70cAk6eTiY1JZMuLWpgsWisBlzKZUWjIN9EzM4zXLyUXczSS/ljsVjYuXMnmS2sv4E7duyga9eurr5llY5UQCSScsZgMJCdnc1uttCMtq4W57rk3L6jeAf6u1oMiQtISUlh//793B/xwDWXlWBIwD9L9iOJ5HrDYrFQq0YQL7xwG7EnEti2/QztbqnOS6O7AIITJxK5597Z5JvMWBQLI0a0QqvRsmfPRSLDvHnxhS4EBnqSnZ3HpMmr+WvxMcxCEB7qy4svdKJ6dX+0Wi2//LKT3bvP079fUwYMbEhaag65eSaUf022Fi06yJFD53nysVuxWAS+fm54erqRnp5LZmY+qak5XLyQxoULWSiV5Ib3yJEjZGZmQhjgIxUQiURSjtjiE+xmC4BURIrw9w+/M2PyJ64WQ1LJzJs3j08//ZSdr+0q9TklrYJYIi0kHk90dbUkEkkRlEL/twiBRVhXOvLzC0hOyiQ83Id2bSNZvfYkilaDEICw7uWw/X3mVBIhoV60bFGFFStjyckz07hxCMHBXsQeu0j16FBrXkVg/Q9+nLWN7Tvi0Ou1KIrCpYRMMtJzeeXVxZgtFu6/vyndutRnyZJDLF56CIsFzpxJtppgVVLbbN++HR8fH9J90yHYuh/kZkQqIBJJBWCxWLCYLWi0VhtXqYhcZte6zXTq3kWaqd1kbN26lfj4eHa9s5s8bdk8XBWrhPhCxokMV1dNIrn5uMLr23E/hfV7fp6Z5csP06ZtdUaMaM3hw4mcu5TppEDB0WNJnDqdSO3awfj5uyNSBG3bVsNstrBi5TEejw4FLm9OV4CjR5P4Z+s53Ny0KGhQNFYnFYnJcSgWSEqog0UIzp9PZ+/e8wiN8q8XrMr7PbLt/1ijrIFgmLtsLr/ya6Vd/3pBuqCRSCqAjh07Er8+1iF9N1tUZeRm5cC6rbS8vZOrxZBUMgsWLGDUqFHkanPLt2Cpx0oklU8ZlwsU20ejcCI2lb8WHaRmzWAaNwn9161VoQKFdTUjv8DCnr0JBId44e9nxNfLgxo1Atm7J46TJ9PROjGZatwogu6do+naoSZdOlanWlU/ADQaDYpN2cCqbyiK4pKJsO3bt7MmaY31SxCQDsnJyZUuh6uRCohEUgF06tQJVqYUe9ymiNxsyogQAjezhvraQFeLIqlkLBYL1Q7UuurzDU3cnKb7hPoQGxtbxtIkEkllY9sgrlFg08bTeHjoadUqCoNOU2gd4zJ6g4bTZ9Lw9jJQq2Yg3t56QoK92X/gAuDovlsIGHZfS8aP78077/TirbE96NK59nW12m42m9mzZw/YnGQGA4p1VeRmQ5pgSSQVgFarpWrVqlw6doGg2mEl5i2shPzXTbQuHj1F9fq1XS2GpJIxmUzo9dbAmWF+UVxIPVduZbu3cWf27Nm8+eabrq6mRCIpBRqdwomTifyz+SSdO9Vm6dLjmMyCf7dOqui0Gg4fusD58xm0b1uVvNwCvL31HDmeiIebjqLLn4oCc37dxZ498ej11n0lsaeSrbGCXF3pfzl48CDZ2dmXFRA94GvdB3L77be7WrxKRa6ASCQVxCOPPMKRb7aV6Zz/+qpI2rmL+FUNu/aCJDcUs2fP5p577rnmcpytgvwZ9yebkjaRmCg3o0skNwKKomBGw7ffbEOj0TBiRAunWzAURcO5+Axidpyjdeso7rm7IefOpnHk8CV1f2VRYmLOsGDRAf5acojFyw5x1OakQlBms7GKICYmBn9/f/AplBh0c66ASAVEIqkgdDod93YYyLl1x8t87n/VRCsp7iKdIxu4WgxJJZKXl8fx48fpqxmopoX5RZVb+SaLiVq9ajFz5kxXV1UikagodgN+6xqEsH1Bq9Vw4lQye/bG0a5tNWpFB9if+y+5+Sa2bT+DzqCjSbModu06w8VLWf8qLNYyC+sVNaoH0rJpJC2aRNC8SQQ1q/mjVRyKdZkyEhMTQ8uWLe0Tg+GP5X+4RiAXIhUQiaQC6devH6YlCddUxn9JEUlLSCIkJMTVYkgqkW+//ZYRI0aUW3nOVkF+Pf8rC48ttJo2SCQSl6MogFAwmyxYLNbvFmHBbLIgLKAgyM7JZ8eOsxQUCLy83NTo5ihgMVsd61oQHD+RSFJiNhkZJrbFnCMnz4SwCEwms9XbllAwWwQF+RYefbQtX3xxF1OnDuCTqQN47JE2/3rEUgALFmHBZLL8qxBVvmFWTEwMKxNX2icGA5mQkHBtY4UbDbkHRCKpYFq2bMnRXfEENo+4pnKKKiE34n6RnJwc3N3dXS2GpJLIz8/nwoULdM3tWaHXScxNZHj/4fzwww889dRTrq62RPKfxmKxIISCwEJxg3gh4MzZRH6ZE8OFi9kUmCzs2RvHrFlb2XfwAhYLCKGwdPlRLBYLAQFeJCRkkpVZwEUlzXrehRz0Og0Xzmfx0+wY3I1Gduw8j0ZROHI0ka+/3sL+AxcQCNauPcqF+HS7lRZFA2fOpJCXb8EsLCAUNm46SWpaPrt3xWERAmEpvp7lraIUFBSwd+9e6FDkQBDqRvRevXq57sZWMlIBkUgqmEGDBjFp0iS4RgWkKDeiQmIqMLlaBEkl8vPPPzNs2DB+MP9c4dfabtqOe5xUbiWSiibAzwOBBlHSCF1AZraZefMPgQL+vu7ExWUw57cDoCgE+HtYrbQsghUrj6MIDShgdNdhMgsWLDwMKISGeKMIWLPmJBYUNIpCSLAXiUnZzPltL4oCgYFe7N17kT17Lv2regirYIp1pcXHyw3xb2T0g4eS2H8wEe2/MogSNAwF7N0DXyP79+8nNzf38gZ0GzrAz+qeVyogEomk3MjLy2Of20k6UbF7H24EhaRavVrs2rWL5s2bu1oUSQVjsVg4duwYk9p87PT4tXjDchaYcNulbXiYPIiPjycionyVfYlEcpm1a592tQg3JDt27CAoKIhEbycOM4Jh586drhaxUpF7QCSSCmbVqlVUaXf18Q+ulsIb2a+XPSRt7u3DF7O+dbUYkkrAYrGQn59PliWrUq6XZ86jfqv6bNy40dVVl0gkEge2b9/uuAHdRhDM/3u+q0WsVOQKiERSwaxbt45eHw3hOHEulaO0SkiFrpxoFJq1asGhQ4eoX7++S9vDlWRnZzN27FiqVavGM888U6pz4uLi2LZtG7t27UKn05Gfn49Op+Ptt992dXWcsnv37n/v8Z+Vds1t2m347PO59oIkEomknNmxYwc7xA6o5uRgCJAFFy5cICzs5nBVLxUQiaSCSUtL49gX27nUrAC/JqG4eRnVY/lZuWj0OnSG6+dRvNbVkispMK16dGblL0tuagVk48aN9OvXj1Xmjbz++uuMGTMGX19f9Xhubi579uxh69atpKenYzabqVKlCsvbbuZUq2OggUhdBOMuvcpbb73F8OHDufvuuxk4cCBjx451dfUwm83Mnj2beQ8tpKRtnOUdlPCfC//gft7dGnjsOop+LJFIbm7y8vLYt28f3FZMhgBAY/WS1bdvX1eLWylcP6MeieQ/yjfffENycjK7du3iry+Xk56ejlDA08MTsA7WUs0ZZJFL0qmL9H1nKH6Rga4W+6q5kgKj8YVd5/e7WkyXkZCQwJIlS8idZEQYIK9xDkO+eJBGybXx9vZGURQMBgNNmzblwQcfZJrvD5znPPEc5VTcMbWcOFM8jwU8S/0utZk7dy4+Pj6MHz/+mhSQgoICNWL5tfDee+/xW48/0Wor7ifG2T4QgIzIDGJiYmjdunWFXVsikUjKwt69e8nPz7d6vHKGDvCXCohEIilnAgIC6NatG926dSs2zzHOMv7HKZgLzK4Wt0LJzc8l5p/tnD17lipVqrhanEpn8uTJjB8/nhcM7wDgFuxO1VfrkQ6kY4tjkUUsa/mTtSWWJRAcrH2Ug7WPktEgnfy78+mxth8v5IykY8eOeHl5lUqmQ4cOMWXKFL755hsyMjIczjtx4gQfffQRn3/+eYkrCydOnODLL7/k50Zz0VW9dkXmajgefpxnv32Wza03u+T6EolEUpQdO3YQGhrKRa+LxWcKsiogNwtyE7pEcp1QmyooFwrwDfd3tSgVisHTyGPLX+W92R/y6KOPEhfn2r0xlUlOTg7BwcG87PFBuZft3cwXXaCBUydO8n7GZB588MFSnff999/z999/Ezcuiab/tKHbGz2YPHkyJ06cICcnh7lz5zJjxgzuvvtu3nzzzWLL+eOPP5g/fz5/DV+KrpVrlA+AZHMyRrPx2guSSCSSciImJoZWrVqVnCkYFq9Z7GpRKw2pgEgk1xGbvv0bjV7rajEqHJ2bnmavdKHtg104evSoq8WpNNLT0zl48CAXdpa/0nX+m7ME3xuGf68gCm61cLztab7++mvrsn8xxMbGsmvXLmbfNY8kkYxbVSO8ZGDhncsZtmQ4DSc2Y5z7BNY9t42HQh9nXuACpkyZwr59+ygoKFDL+fTTT9FqtXzaazo5mtwyyR3mF3XVdXYWFR3AO9Kb48ePA5CRkcHMmTPZsWNHube5RCKRlIYdO3aw+MIVlItgIJubZlJOmmBJXEpOTg5DDjzIglZzXS2KS8nPz2fv3r1Ur16d8U1fwCvYl5y0bDQahZe3T3a1eBVGYlIS7Wo3c7UYlUZoaCgzZ85kxHuPkumZilddv1Kfuzuu5L01KUsTafDn5fgqxmFefLNvFt+N+5FO5ltp1qwZ7du3p2rVqphMJhpMakJeQT6hL0SiFNkonu9lgkF6ggm3S8/qkcOc5N+ocbwGCxcuRAhBbm4uX0XOxL22h6ubV+VUtVP8+OOPvPPOO3z00Uf06tWLmTNnYjAYaNy4savFk0gkNxE5OTns378ful8h478b0bdv305kZKSrxa5wpAIicQkWi4WvvvqK945NxBDuxu1f9WDRtL9wc3O79sJvEPLy8pgwYQL5+fkEBARwpNolev/xEAO8jKRfTMUn1I8JrUaTl5lr5znrv0TsuZNE3vbff9EWRlEUZr72FXeOGYRhrDsG3/Lp8xqjxnFNu7EGc2NYI7awNHY1mfPGkXcul/zzeYQ/WQX/mqWPHG7zWHUxIIHnA16COpePuXP9KB8A+3L3cSzrGO/e+S60gnEDxuEf4U9mZiYzZszAaPxvPk8SieT6Y8+ePZhMpuI3oNvQAgHW1ZIBAwa4WuwKRyogkkonIyODN998k9X9NxHZz+oQu+q2GqxZs4ZevXq5WrxK4fjx43zxxRe88MILLK2yCzMWmhOtHvcJ9QPg/m9GMbn9K/R8ZRBp51OwmMzU7dqEaq0rP7BhRZCVmslav30MoKOrRSkVR48eJSoqCg+Paxtwa7Vafh77I53f60mbybdVvOAKGKM9MEZfX4pCeVCcN6zcWrlwEPAH2kFKjxSMAUZ+++03HnjgAVeLLZFIbhK2b99OREQE8R7xV84cZM1/MyAVEEm5MmvWLGrXrk3bts5jQdx/9hF2vx2D3+hg3H081XRTe8GaKf9dBWT9+vWsXbsWDw8PMjMzcXNzI3OSnkW6ku3So5pVZ8yWSfz+4kwCqwXjE+bPsvG/k5mYzp3v3Uftzg1dXbVrQhFc18rH9u3bmTNnDg888ACzZ8+mVq1axMfHM27cuGsu29fXl9DAkFLlvZL5FVBSuI1yo7zjdlR0uTQGdgJp1q8LchYQcqJ0bS6RSCTlwc6dO2ndujULWHDlzCGwfN1yV4tcKUgFRFJu/P777/j7+/Pxzk/oe+yYwyxjm7jbSF6UgGGAGwU+JrtjJ8wniW5XleXLl9OzZ09XV6VcGTduHM2bN+fcG1mYslPReehRNLkoKHYxM4oL4GfwMDDsyyfV7+0e6kpuejbvN3uR13dPwehz485qZyo5bOUgbWjgalHsEEIwefJkwsLCSB5r4Ykvn6fxe60555aO9m2Fd999l9tuu402bdpgMBiYP38+u3fvxmKxkJ6ejru7O0lJSVStWhWLxUKTJk3o3r27g3vbDJFVbjIr2orXQCpESahIagCHgGhgP1wMvcj6uPWulkoikdxExMTEsN+4H0JLkTkIyIXTp09TrVq1Upxw4yIVEEm5sXv3bn4Z9humGmY2f7LZTgFpE3cbuadyyD2VQ8CdwQ7nFogCNrXZTtqHKQQGBl7ZXd0NQmZmJjk5OSy+8x8UFPRehuLbrxTKiA2jjwcBVYMw3OB7Q7JSM/l92s+YWvTm1ltvdbU4KgkJCSiKwj/DD2HAjWYvW+/HJZLgbTDnmvh602w2fLiB3Nxc1nlupd3bt+GJB9753lwyJKEQwFkyCcSfaruqMWPGDNLS0qhevTq9e/fmn3/+ocBccEVZSrX6AVjyLRXWHjec4lGYrsBfQB4QAIlDE10tkUQiuUnIysri0KFD0KOUJwQAWqvS4kwB6dixIzqdDqPRSGpqKmfPnuWjjz7i3nvvVfOcP3+eNm3aEB8fz7Bhw/jss8/w8fGxK2fFihX07NmTyMhIxo4dy2OPPVZijKeKQCogNyGHDh3C09OTqlWrlmu5vr6+BMYHcjH8Ejm1cwmbFYVbCyNhflHknsohYfZ5ol6pUez5qZY0Nr64g83jt7Km8ar/xIZ0d3d3Yjz3EU3ZPO8UjSbuTCHRaDVoNDe2J+2+7wyl4HQWn73z2XWlgHz11Vccu+cCRpwH8tMadbh38+N0t3QA6tGcFNJIIQ2K6JhJpPBl81+hOSgonDu8h3l/LSWwYTAtBrUvN5lFgQAga1cGmbvS8GjgjWczb+vm9KvkRlE8itsHAoARuA3YZP16cPZBBsQMoKF7QwwGA+3bt6dbt243/LMkkUiuP3bt2oXZbLa62C0NGiDAqoDcdddddodMJhObNm1CCOu7XqfTERYWhq+vr5onJyeHGjVqkJeXh6IozJo1i7Vr13L69GlVwZg/fz4DBw4EIDExkSeeeILY2FgmTJhQqW0jFZCbhN27dzN//nwANfr0uXPnMBqNtGzZ8qrL1Wq1qmbduXNnZj8+G++pXtAH0r9OQbtTxzlOoQ8yEDWmRqnMRCz3a3loxqP8/OwsVzfbNZOYmIh7pOc1l1N0dWT/kp2EN7jxo4gbPNw4m3yStKgCMjIy8Pb2rnQZEhISsFgshIZa18dXr15N1apVOVsns9yvJRDo67kTWS+6VPlLu/oBEPZwJAf77UIfZsC7jS/JixI4/8UZLHkWhFng09aPyNHVS1XWjaJ4lJpgYMDlrwtYwAa3DdQx1aGLWxdGjx7NwIED6djx+t2PJJFIbjxiYmKoWrUqZ4xnSn9SsPOI6LGxsQghWLFiBdHR0URERDh49Hv33XfJy8vj888/Z+TIkYwcOZIvv/yS7777jocffhiAZ555Bo1GQ1JSEl5eXoSHhzN16lTeeOMNBzPhikQqIP9xVq1axbvvvsvIkSNZO2QT5yznKBCXzT7MSWbMF637MQwY8Nf5OcQEcIYl34Il19HkQzwjKMAMgM9j/lcVZExUVUibl4YQotKXBMubs2fPIiLLd2Z1N1tY8slcOn7Zk91suaK51vVO9K318Azw4rEZLxB61pNJkyZVyupXbGwss2fPRqfT4ebmRlpaGhqNBj8/Pw4+d97VzVIm5QMg4M4QAu4sfoN1/LTTHLhjJ6GPRBI0yLkx8n9O8SiB5LxktlzYQue4zuj99OyasYu59eYSHFzaqUqJRCIpmR07dtCqVSvOUDYFZOWGlQ7JBw8eRK/X06VLF3Q658P3BQsWoCgKTz31FACvvfYa06dP59dff+Xhhx8mMTGRc+fO0alTJ/z8/AB4/PHHGT9+PNu3b6dLly6V1jZSAfmPExISwksvvcTI6s/xr15ghzZQizbwcuTtFJu7GBdTs100GzZsoFOnTq4W5ZpYvHgxAU+Vr9edlINJCIvAu4Z12bU05lrXO2H1owirHwXn8hg/fny5eJkqjtzcXMaMGUOjRo04/b80tB72r8F4clzdHBVCxDPViHi6Gofu2Y1bhBHvtpeX7W8mxcMZBeYCTtc5zfz583nsscdcLY5EIvmPEBMTw2Gfw1eOAVKYYCAPTpw4QXT05dXygwcPEhYWRvPmzdm/fz9arZaHHnqIL7/8Eq3WOo47c+YMVapUUSdvbW7jjx8/DlhN8AG6du2qlmszf96/f3+lKiDS6FVyXRLRPNIaOfQG5ocffqBq1aq4h5SvlyrPCE/y0/KKPb6bLernhiPKDbeuIXz77bfXXJQQgpdeeomxY8eyfv1lz0erV6/m9D3J7Hg81kH5uF4o6+pHqdFA3e8bETflFGBVPP4ryoehybWtmp2ynOLHdT+6uhoSieQ/wrlz5zhy5Ij1S1wZPlmAFubNm2dX3rJlyzh79ixNmzbl008/pUqVKnzzzTe89NJLAKSkpJCZmUlUlL3lSUhICBcuXABQ5aldu7Z6vHr16oB1taYyuT5/fSX/Ca7G/MpGnl8+iYnZrq5CqTl48CAzZ86kSZMm9OnTh0mTJjFw4EC+b1cKv99lxOBnJPreeqx/bBmdvi45bsqNuDri3zmSM0nH+KNvxawAAIAASURBVPXXX+08e5QFk8nE+++/z/Dhw1nQYA2/Ll/I8teX4+Xlxcz9P9H1p36urmaxVJjy8S8aLx1u1YwcGrQbk5eJ4Clh8pcAq8JqMBiuvSCJRCIBNmzYYN0wvu3qzv/1119V5cJG3759+emnnwB48sknCQ4O5pNPPuH9998nIyMDQDWtsuHv7098vDUIYkGB1QS/8MZ1276PnJzKXf2XPzuS6xJTXgFehuvfC1Z2djaTJk0iMjKSlpM64rVYw2effUbimya+9y5/5cNGk//dwvonlrFr/Gaav9au1OfdKApJ2KDa7P/pIB5//UW/fmVTFh588EHq1q3L1jYHiG/87wu1j47EPmYSSaMr16/yUVnUmFyXC6nnyFmZxaWR8YR8FQFA/sE8sldk4vO4PxqPm2+BPN+c72oRJBLJfwSbwx9eBso4nHGb5cbtt99ul7Z+/XpMpssx1PR6PSNGjOCTTz5h3bp1tGnTBrCuhBQmOTlZNdGyTbKkpV02t8/MtDpccXd3r9T2ufl+YSQ3BPHrz9GhQwdXi3FFpk6dymOPPUbMYyc4ojlBv379OP92Lnrvip9J7TSjF2eXnCDzdPpVl1HYXOt6M9uKuL8Bmy/t5qOPPuLo0aOlPq9mzZqcHJ1ClV41XV2FMlPRqx82bGZX7t09MTQ0cvG+OC49Ek/K+EQ0vloujYjHkllxcUWuVww6uQIikUiuT/755x/atWtHdvZl65D69esDViXD398fb29v4uLi7M5LSEggIsI6yVSnTh0Ajh07ph4/deoUwDV5RL0a5AqIpEK4FvMrgLxLedTqVMvV1SiR1atXk5qayjuR0wA4zyWe5vVKlaHdx93Y+vJaus25s9zKvJ5WSZIeyeLC+WR2r5lMrV+sferw4cNMmDCh2Cix68K2E3o2Cp9oP5fJfTVUlvJRFL/nAhzSjO08uPRQPCHfRaDxqpx5qjC/qGvej1JiPJArkWd1UCCRSCTXI/369SM5OZnffvuNBx98EIBNm6wBjurVqwdYV10OHjyIxWJBo9Fw7tw5srOz1c3sNoVl1apVvPXWWwBs3LgRgEaNGlVqfaQCIrkuyUrKJCAg4NoLKieEEMyaNYt169bRvn17Tpw4QZs2bUibZD84MzlzNVaBBLcOJysuo0KvUdyqSHkqJiWtvOjD3dAPc1O9U63rvIk7Hx/Aml9WERAQwLp165g1axbVqlVDURRSc5OpHV25L9IbidIM8g31DAS8H8LFe8+hq6In+MtwV4tdMQismz7PAvug5ceVOwMokUgkpaVXr178/PPP3H333QCcPn2aWbNm4ePjQ/PmzQEYMGAABw8e5LPPPuPZZ5/l/fffB2DIkCEABAUFUaVKFTZt2kRqaipeXl589dVXGI1GWrduXan1kQrITcJ9/kOZnfKLq8UoNW5eRjZu3MjOnTvJycnh4sWLvPLKKw7eHSqDo0ePMn36dIYPH87w4cPZtm0bQ4cO5QWPd1zdTAAENArm3IqTRPWoce2FlQFXmWtpDFoinojmxYmjaR/dlqNHj6L5KpBzmiwAWnPjuW521epHSRjqGAhfXJUL954jZ1UW7t2uPaDmdccCIAWIBN/WvuyP2Q9DXC2URCKROPLBBx/w559/Uq1aNZo3b87q1asBmDt3rup294033uCjjz7iueeeY9y4cSQnJ1OlShVGjBihlvPpp58ycOBAgoKCMBqNZGVl8fLLL1dqEEKQCshNw/iId0k1p7I0fTkWrn/b7sDuwZzZdYYlA9eQZcxCFAgGTxnCZ/d9Uml2itOmTSMpKYmQkBAmT57M07o3gF/hFoB5pS6n8OCyWWT5mzM1f6MdG55YXukKiCupOqgWnp2NrE3dhffjvqUInXn9UpnKR1lNnLLmZ2BJt6BvcP07hLgqBlz+s3F6Y47mln6vkUQikVQmVatWJTY2lunTp7Nt2zZatGjBtGnTaNv28rjC3d2dU6dO8cQTT3Dw4EH69evHtGnT7II6DxgwgOXLlzNmzBiys7MZM2YMjzzySKXXRyogNwG///47cXFx1EirSt1L0YTUCEHf0o24oPNcTLyIeWsBVXtXY19++cTduNb9HwA7gvaw4/Y96ndFr2D5n47nfvwfY+Je5M47y2/PgzO2bNlCcHAwzzzzDABP8Eqpzy1pQFkRyohnpHeJcUH+axgD3Uk7mgx1AvAO9L32Am8SrmZ/ha6GHrdW7ujCb5yfiqvaB7IZPGp7cO7z/0ZMFIlE8t8kLCzsioF6w8LCWLCgZC+cPXr0oEePHi6ty43zqyK5Kho0aMCUKVMAMBqNvOT+EidPnmT9+vUcP36cjZp/8GzgReZHadS8pzqxoadcLXKJFAyHSUs/Jm56HE899dQ1lZWVlYWnp3OzkoMHD7Lq9hjWsPuK5VztDHbR865FIdG6ack8m45XFZ9rapMbAa8q3qQdS8G3jmv2CJXlfl/pnl6PpleFcWtqJHVqkqvFqDjygT9A46PhwtELrpZGIpFIbhqkAvIfR6vV4u/vb5dWo0YNatSwN9cx321m9OjRnBhxEkV3fRu0FPQW/Lzrdy6+fZE333xT9W99JTIzM5k6dSoZGRn4+Piw13KIjv5tGTVqlEPeI0eO4Pmgt9NyKmrQeC2rIzoPPeYcU5nOuVHxqx9IyoFEqt4RXanXvZr7fr0oGNcc7dzEf+/X4gKwGtBC++7tORV7ytUSSSQSyU2DjAMiAayKyrPPPov7r9fmB788zK9KQ35zMyt6ruPO5/ur0T9LYvny5UyaNImTTyaTOlHhzOsZ+L0ZxQn9Gfbu3QvA1q1beeihhxgzZgw7Gx9G0ToqYpU1oNwdt0X9lIaILlU58t2+SpHN1QQ0DSH1SHKlXKus9+G/iM/9fiQ8c97VYpQvu4F1QFXADS6svMDZuWddLZVEIpHcNPzX5rQk10CNGjUYYL6TOfzhalFKhbmqIHFkJne9PJiZr31TrIesVatWsW/fPi6+k48OewUroHogycnJnD9/ngULFhDwXU3SyKIm9e3yuXIAWhpTrcYvtGZ+mx9J2HGB4JZhLpO1MghsHELWuYpxPXwzKxrF4d7Nk/xj+SS/m0jAm0EVdp1rXqUpLRnASqA7UA8aNG2A7qj8KZRIJJLKRK6ASOwobk/EdYsPpI7JYcTUR9i6davdoZMnT/Lee+9x4MABjo1OdDjVkKFj018b6NixIytWrGDEiBFkkmWX53qc/XY2K2/KNSEE6Nz1rhavwtEYNAhz+XhyK9yW19t9vp7wfdIfEFwcHkf6t6mYTuW7WqSrZxHQAWgMnAfvXd7EfBvjaqkkEonkpkJO+9xkJCQksGrVKg4fPsz58+d56KGH7Fy4FRQUXHXZlWV+VRRFr5Dxwv/ZO+/wKKouDr+zu9lU0khIQoDQewm99yJKR0QpdopiQaUKKn70JiggFooFUBFEpIk06b33DgmElt6Tze7M98dKSEjbvptkXp88slPuPffO7Oz9zbn3nHTG/fEJHbe1QRAEUlNTORByikof1kDlnpTrebd/vsKro19HqVRy5swZ9r14DiWqQjUQPR1xGDFN5Fy7Y3T+uQ8+NUva2yTbIJl+amG6vpbAUp4F30/9ERNEUv5O4uEr+izpTpXMm7JpaRvzRQJ2A+WBC0A0eFTwoOWQljg5FX3hLiMjI+NIyAKkmHD79m0WLFhApUqV6NixIy+99BKvhr3Btb3X2L17NyNHjsTV1ZWlGT+gfKhCGVD4bo3U5zPYxM5s21TueQ8sXNt7MXXONCanTabRiJZcjb5o7yaYhMJFgbqsM4+q3uNRxD3AOvlGHAqFaYESipv4sDQKTwUeL3qSdijFLBFoc2KAbUBrIBhort/sofPg5qmb8Ky9DZSRkZEpXhS+UaZMgRw6dIg9e/ZkJp55nExv1qxZmW/6Qi5UBiC9tYa5qpmMHDmSkJAQ0lJT8XAvHrkVfGr64TzMFZW3iquqwik+HiOlS4hJWhQe+q+0tZMf2htjp2DJwsOyiPEiTpXN937YbN3HYaAl+sznI4CbwDl44PWAFN8U/v33X9q3b28bW2RkZGRkZAFSFNm2bRsTJ05EpVLR5loHIjIi0Eo6Fl79Nsexh5IP05J2MFL/2RMf4yr7D3tNvzKVxwNSJ7+iMfWi7GcVufHhFaosqZVnWx9TFASJs7eLwXlPZPFhBQyLfJ0nNhMeAJGAB7AfqABcAe4DvfS7K7hV4OrVq7IAkZGRkbEhsgApoqhUqkwvR3HmdMThzAF3UR6IulZ2R0zVGdwnjymsYsS9XAkSrsbmK0CK8vW2OybMgLOp6MjKQaAL+qSDWuAkMOC/fTGwd9deFqxaYB/bZGRkZIopsgApgjg7O8viIwvFYSD6aNV9vDsbHyK1sIoR11LuJN1NMKhdMlbAiPUfdhMeAHeAQCAeKAncg0wn7wPgEDz36XOo1ZZZTC8jIyMjYxgFhuHdvn07bdu2pWLFivTv3z/zz8vLC5Uqu37RaDS88soreHp6Uq5cOb7++mt7t69YkpaWZtP6Ctv0q6JI4oFY/F80L/9HYQpH6xboTsqD5BzbC4v9hR4diDH5e9wexN21r/hIBY4CTdAvQi8JeKIXJVvQR8JqB+U8y+U4NSMjg/v3i1jyRRkZGRkHokAPSOfOnYmMjGTJkiX8/vvvmdv37NlDu3btsh07fvx4rl27RmxsLPfv36dly5bUqlUrx3Ey1kWjKcQx+mWMRkzSokvUoXCxXFofR/eMuJcpQcy5yFztlbE+Xh/4Ev15JP4LsoteuwqOrIjoRcZz6KeL3QHaAwHAI8AFiAW+hZkHZ3Knxh28vLwQBAFBEJAkiYyMDAICAnj77bft3RoZGRmZIofJU7DKlcv+1ig2NpY///yTw4cPo1QqKVOmDFOnTmXUqFGcOHHC3u0sVnh6FrwwV6bocHvSDQKHBFutfEuJkbNfHCU5Isnk87OSkZBO7OXoHPbJ2Abnei4oXAQSlsXh+aa34wiPx/wNtAGcgfPof+li0GdArwH8iD4Ub2m4X/c+c53mwtMpkB5AwN+yAJGRkZGxBkYLkMTERNzc3ChTJvu0m02bNlG6dGkCAgIyt/Xv359p06YRERFBcLD1Bkgy2bGlB0SefmV/pAwJdRkXm9SV32C/IHFy5cdztFzU2WK27B6zRRYfBWBNYVBydgAPX4sg5XnLiEqz0IJ4QkS6LEGcpBcZWuA39J4OD+A04A+kAN0BbyAUvUh58FR5ycBleOj2kG4Lu7H5vc32bqGMjIxMkcJoAbJq1Srq1KlDy5YtiYiIyNy+b98+GjZsmO1YZ2dnfH19OXfunCxAbMjTa3NkijbqADXaGNMz2FuK/MTAvYVhODd3oXTbckaUmH9dCifTkhFmHZTLAto8NNp0nLDzAu4M0M7SonhWgaKHAkEtoLupg3VAX/QCYztQBf0akNoFlHcOSARaADGw5fwWpm6ZyifPfWLfdsrIyMgUIYweqUqShCTpQ6CULl06c/ulS5d44403chzv6+vLsWPH6Nq1q73bWmxQKCy3FkDG8XEu50LazVR7m5EnKReTiN8bS401oZb1WCiNFyBPewRkMWI6D+Lu6gfqdka3SofyTSVCoIC4RYcYJqGqqELbSQt7gGeAtsBeIIHcBUggei/I7f8+N0cfrjcCEGDa2WkcXnuYpdOXEhhoXrAHGRkZGRkjBMjNmzfp378/N2/eZPr06Tn2i6JIqVKlcmwPCQnhwYMHObZHRUUxYsSIzM+HD8tTKQob8oDNMXAu70r8jhh7m5Ent8ZepdovdS1fsGR4LFhDpiI9Pka+rwsmsz+d0U91spPTVbooIpQWEHwFtBMyUL6iglISuq+0eo9HGrALqI9+6lUJ9IvTlf99ltDnB+mHfuH6VfRrR1YBXYH/HPdppLElfQv1n6nP/TNydCwZGRkZczH4Z6NixYr8/vvvfPPNN7i5ueV6jJTLgECr1eLklDPbtJ+fX7aoWgMGDOC3336zd38UCTIy7D8dR8Z2uFZ25+HyCPMLsgK3x1+l1IAgVJ5WGKGKhh1m7DoIWYjkT9b+VPZQolumRTnctgpE94sO8R8dKMHpOzVSmAga0H2nBX9QjVORIWXAEeAWcBHoBLjnUlg0sBr9IvTawDbgBXKsDZGcJR44P0DxhoKejXqyfsR6m7ZZRkZGpihhsV8NDw8PwsLCcmy/desWvXv3tnc7ixW5CT5LIw/OHAd1kGOsAXkabYyW1GsplJ9Z1Srl61IMy/xuKg/i7sr3eQEoeijJGKZBacM6pTsSusVaFH2UKGoISHclxK0iikFKFHUU8N/jzylCTcYdDfREv65jG/rwuxJPMmD5ACFAD/QL1e/9t/0CUBO9dyf8v3PiABVIThJ/nfgLRR8FbSq0YcnbSyhbtiwuLrYJBCEjIyNTFDBagLzwwguUKFECgJkzZzJ+/HgAGjZsyN69e+nYsSPjx4/nlVdeoW/fvsTExFC/fn17t7NYkZSUhJgooighrwUpLrjVcCf+3xi82vva25RMbo+/QrnPKlmtfKWb9Ye9hVmE2Co0rqKqAt0cLeI1EeUwFYpG1nvuSDES4nqdXny0UyCdkZDu6FCOUGWKCilSQvxFByUFnN5Rk/GlBloDTZ8uDH1o3tvAw/8+64DG6L0fJ4BSgBvgClRA7xE5rN8m+UrsubGHGu/UoF3pdrQo1wJnZ2fatGlD48aNZUEiIyMjkw9GCxA/Pz8AkpOT+fjjjzMFSPv27fn7778ZOXIkq1atYsSIEYSEhJCYmEjdulaY/y2TJ2PGjGH7uB08eCfKgFz3MkWB4FHludj7FMEflcfv+QDzC7QAGVEZuNcrYb0KbHRvF2YRYguUH6jQ/a7DaYATGZMyED5VIZS3zsURf9OBCpSDlXAfqAbiGhHdCi2KzkoQQTtDi/I5BUJzBeIqHerJzuAEmrPp2QsT0GdHL5llWypwHLiJfkrWvf+Oe/x/HfBUtGkdOnayk50Pd1I9oDrNNM1YuHAhqampCII+UIIgCHh7e1OrVi1atNALFRkZGRlzSElJQRRFPDw8sm2/cuVKtpkwGo2G6tWr5zj/woUL+Pj4ZAsoZUtMnoL19HSr9u3bEx0dTZUqVfDz8+P555/nlVdeoVKlSri7u5tYi4wpeHl5sWr0Sl6aP5DI4dEmRQvKD3kwZh/yW5vg5K+mzr+NuTLoLK4V3XCvb8WBvyFoQdIavkjcJKxcfFZkEZIPKlAO1HujnOapyRipwekrNXhZthrphoQQrEBKkBA8BLR/a1E+o0BKkWAvaHdlQBooX1aCi4D4m06/NuW/32F1XeecIuRpXNF7Sx6v/dBB5vyyBxTI5YeX6fR7JwCUCiXB3sHEpcSRkJZAY21jZjGLESNGsGzZMhtcGBkZmaJMUFAQ1atX58iRI5nbFi5cyPvvv5/j2JiYGHx8fACIj4+nY8eOmUnCy5Urx44dO6hSpYpN7Tf5NVV4eHi2zyqVipkzZ7J3717Onz/PjRs3uHbtGkuXLrVpg2T0VK5cmd9H/UbFr0OolFTR3ubImMGDuLvZptM8/vz036OUe1T6sjr3FoebUZtluDPrJv4DrRuuVJeoQ0zLfyW6JachOVy2b0e01Quc/udExkca/foJCyIeEJFuiSi6K9B9q0U5QIm4R0Q1wQkpUkJ6JIEPiHtFhIoCQlmBp1OUqOsa6XkwY5afTtQRHhNOQloCAMfuH2PUgVEciTxieqEyMjIywJYtW0hISECtzv6Qi4qKwtXVlSZNmtCmTRs++OAD/v7770zxATB69GhOnDjBc889x6hRowgPD+ell16yeRsK9IDs2LGDn3/+mYSEBPr375+5/fz58zlyewwcOBAfHx+GDh2KSqUiICDAbq4dGX3ksi1fbmbKlCk0bB3Kzop7iNZGm1Wm/BbYdpgyiIxxjyLlUVKu59rs2omQcCiOshOtK3zLfVaJS/1O41LBjUoLq5tfoAHInhADCBFQ1FEgHhFRtLTQVKw4CemUiKKbEnG5DsXrSsS/RYRaCsT1OoTWCtgnonpbhbhPRPxHh3Jg7j9vBnlCHucFKWibkdTQ1KBl15aW6RMZGZliiVarZfTo0QC4urpm2/fgwQM6duzIxo0b8zz3hx9+IDAwkM2bNwNw+vRpdu7cybVr12zqBSlQgHTq1IlOnToZXOCzzz7Ls88+C0D16tU5e/Ysx44d480337RZo2Se4OrqyvTp0/nhhx/QbsvgaPAJ7j57z/yCZayGuW+vld5KtHe0qMpm/3obm3RPTBMJ//w6abdS8WzpTeCwsihcCh5QxvwThUeop9X7qUQzL2ptasC5jsetXldWZBFiAE7opy9ZAhF0S3SIZ0T9rLubEooeStCC+K8OoZYCQQ2CqwKhmgJpi4jgjT7reR489oQUKESexgwRolap0d7XMmLyCNMKkJGRkQGWLFnC7du3c913+fJl6tSpwzfffMPFixdp3749ffv2zdx/48YNdDod3bp1y9z2yiuvsGvXLs6cOWNTAWLVZZwBAQE0bNiQgwcP2qxBMrnz+uuvM3/+fEaWexf1UTtlDZMpEEtMnXF7rgRJf8QXWE9Bdd2eeA2Fi5LK39RC6aHk6svnuNTvNPH7YvM9T0zSWT1EblacfK0fdvppHHk6ljVtM7Rs6YaEooEFfl40oFughTICgoeAkA6KZgp0v2iRbohIVySI10fGwkNAt0SL6m39GhBDpoDlOyXLwjMINZEaNoVvYvTa0ZYtWEZGptgQFxfHpEmTGDlyZK77z507xzfffMOIESP45ptveP7552ndunVmnr5Lly4hCAINGzbMPKdy5cpIksTJkydt2harjkTHjBnD7NmzmTFjhk0bJZM3ffr04drsa3zPD0afK7/1tR6WHDS6NHUleXOi0fUGepch6UQC4Z9fR1AJeLX3pfT7IQAEvFGGgDfKIKaJXH7hNCpPVZ4RrvxeCCB6/UPitkfj3bmkQXaYSkakBsEAr4w1kD0heaPorCTjPQ3K11Uo2ph4fTL0iQWF+gLSBQnVj04IvvqAGlK4hHRZQqogIh4QwUuAWAnc9WtAxB06hJoCiqYF153vlCxLTsVKhRRVCl9s/4Il+5YwpNUQvnjhi3xPWbRoEQcPHmTlypUoFAp++OEHbt++jZOTExkZGbz44ovUrFnTrGslIyNjHc6fPw+A8LOgz0FkBOm30jlz5kyO7ZMnT8bFxYWRI0cyc+bMbPsSEhKIjY2lefPm/Pvvv6jVarp06cKOHTuYNm0an3zyCffv30eSJAIDn7xhCQoKAuDmzZs27R+r/nJ3796dvXv3UqpUKZs2SiZvnJyciIhwzKzZxRFDPBGGIqboF2Qn/BCLuora6POvzjvPjcmXqLqqLjX+rJ8pPrKicFFQfXUot8ZeJe1Wap5lVVtRl4j5YVgbpbuKjAeaXLOi28JL4cieEHuieFaBcqAK3Temr0TXrdKBv6CPbDVClSk+AIRyAtJNEemCBBpQvqhE+aEKRTsl4ikJ5UcqtKMyyHhJg/hnwd44oxenm+IdSQK89f9MSEtg3o55CMMFGk1vlHnIoEGDEGoKOPV0ol7Xevz+++/Url2boUOH8uKLL3Lr1i0mM5lPMz5lX8g+du3axfr1602/UDIyMlajcuXKAEhKCWP/AzJz7j3m6tWrLFq0iBkzZuRY+wHg6enJhx9+yK5du3B2dkYQBP78808UCgUrV67MduzjEOFZ//3YS2Ir5Lk4xYw1a9bQunVrNrPN3qYUayw9cE34LpakDXqvh3MtZ0rONi4XiOaqhtR/kwlYEUyU+ADi8vZ4KdwUVP62JmETr1Htl+w5fuK2RxO19iGah+l4tfExoGbzULgpKDO2PJf6n6bG76F2yXvjSJ4QRxJEis4KxH0ChEkQYlwocPFfEdxBUIHimZyhqKRHEpQUEERQjlfp83+MyAAXEKopUDRUoN7njHRGRLov6QVqAfdGnp6QvDwexnpCEtFnW3+KE2EnEJoKkIw+IaIatClazlY8i7BO4FrMNeZ/Mp9atWrx+uuv6zO314Z/w/4lzCeMIZeGEBsbS/369fnxxx8JDQ3lmWeeYdSoUfzyyy8WvKIyMjLGkJmM9EP0Ib6NwPlLZypWzB7IZfDgwQBUq1aN06dPA3qvx4kTJwgJCcHPz49hw4Zx48YNatWqBYCHhwfBwcHcunUL0OfyEwSBR48eZZb78OFDQB+O15bIAqSY4eXlhVJpfGxJRxlgFXasNUDUxejwessH9x6m5f9IXBaHz0T/XG3N7dq7VHDNEQI3+Wwid2beosrSWrhUMPJpawbenUsiSRJnWh1B6a6k9Afl8e3mZ7P6H/eV/B3JhQwQkyQUGCFAkkC6qb+3FG/m/hMlbhJR9lWi26xDKCmg/SgD5Yf6CFiZQkMAIVSBEGrvTsgHHfrEh1WAdCAFqA/4AakgBUs8aP2AAZcGEHI/hLFvjOXEvBPgDwTATeebTHSeSA96wCmYO3cu06dPZ9myZVSqVInr169nvoWVkZEpvGzfvp1jx44B0Lhx48ztR44coVGjRowcOZIZM2ZQo0YNADIyMlCp9M9PnU6X+e+aNWsiSRKnTp3KLOPGjRs51oXYAlmAFDO6dOnC2LFjEV4VMt18MrbBmm+nvUb6Evn2fcREiRIDjY9ApX2Ugbp67tO28oqepQ505sa7l3Cr7UHS0Xh0iTpq/RWKwsP2jxWfLn74dPEDEW5+dJn43dG4TrRtAlRZhOREipJQ1DLOLSXdkRCqKpDC8ng+JYN0XkSsJKBorEBcp0NKBd2vWhShCqRYo6rLhtW8IGnknAOeDpwAQgG3/7YFZdlf4b+//wiLC+Md3oE66Kdy/TcNTEJiQ9oGdjnt4tTeU1w5cIV27drx+eef89lnn+Hs7My9e/eYP39+rtM2ZGRkHJ+WLVsSExOT+TkhIYHy5cvTrl071q1bh6enJ9HRT9IsKBT65+69e/e4d+8eTZo0AaBq1aoIgsCWLVsyj/3ll1+QJIm6desaaI1lsM/qTRm70rZtW2pcqGbw8fKgynysPTVG4aYg4KdgMi6lE/3JI6PPFwx8Q511zUqlxTUIeD0YhauSspMqU31NPbuIj+wdARW/rE56eJpdqrfkmp6igKKWAu0nGUYlJZQSJYiUUNTJ/Z4Uz4pIERLiCRHxgA7ddh3SeRE3Lw8INm6ql1EEGrk9K+eBp2c3nAAa80R8GFpmXfTTsJ4iKSOJhVsWsuPkDi5UvYBSqWTatGlou2p5//332bhxI4sXL2bECDkMsIxMYcPNzQ0fH5/Mv6wzWdzc3FAqlZQqVYoOHTrg7OzMyZMnuXDhAvXq1QP0QaFAvw74hRdeIDw8nI8++oglS5awefNmqlevbvOAFrIAKYZ069aNphcbodts4VTFMrliywGp7xR/1NWdiXz7vtXb9CDuLkmVEgh4tTQuIUaG+LAyWpcMtLc1dqvfHiLEEYWP8gMViq5KMl42PDO6oAYpRr/GIzekSxJ4gnRERLoHzh4u+H7uj+cQb0pEeCLdM8+za/SC9PwQgd3oPRtZZ0deAaqhz5fyNOaE/60E4mciqx6tQvhGQPhGoJpPNWrWrMn69ev5V/svwcHBmYcnJCTw3nvvZXtzKiMj49hcu3aNsmXLArB79246dOiQue+7776jTp06NG7cmNq1axMTE8OECRPo169f5jGLFi2iQoUKzJ8/n2HDhuHt7W2X9WLyFKxiyueff86Dtx7wd8wO8LW3NTKWpMRgLxQ+Sh6+HkHAkmCDvuXmRL8wNsGhLRA8lWTc0aIqb3w0MEshT8nSo2ilQLqlRNysQ9HLgPVnrgKkgxQmIZTJLkKkuxLSORGhlIBQV6DUgNLETIlEXcMZVbATLs3dSD+Tjp93gFmCzGJTsdLQr+cIfmp7JHoBkls5BVHQMaonbQAYFjmc1za9jvbXDLz2eaFtpGXJkiXcvXsXd3d30tPTKVnSuuGyZWRkLEeVKlU4deoU4eHh+Pj4UKHCk7malStX5tixY1y6dIkHDx5Qt27dHN9vf39/bt68yeHDh0lJSckmYGyJLECKMX379uV05Dnu+z7M8xh5AFU4ce/mgcJLwf1+d1CVUVFybkC+WcwFlWWmrjjKoNvn45I8eu0eygAV6qr2EyEyepTPK8kYoEHRUAFl8r7XpLsS4k4dQg1FjjUT0kUR3TKdPrrWHhHVFSdi50bjNdQHdS39YFvwUKD0URI98REejbyIvxCNFAuqT23wU/dYhGQVCDHovRyPt11ALz506H99jY2VUID4yM17o5W0KBooUO9wRgwTcRFc6dqpK2XLlmX87Y8p83MZIiMj8fPzIzIykjFjxrBw4UI8PY1fSyYjI2MbQkNDCQ0NzXN/jRo1Mhek50WzZs3s2gZ5ClYxpmHDhiScyztjtiMMJGVMx7WVG0Hry+L5qjcPB0SgOZ+e98Gi4eUWhL2nAj2Iu4vCTUGpZaWJ+ewRyZsMS8poLVtkADdw+kFNxucZZLynQfejDiIAEXSrdWS8mYF2qlaf+yNAQLoh6sXKY0TQLdehGKhEKC+ADjyH+VDq2yBcWj1ZRKHwUCBpJVCA5lwarhp3VO8bH/UP8pmKlZ8IyLpPgz7CVZv/PqcAj4B2QABwzUiDTBAfmagAF0ivpmFd1XVUDq+C8wEX1l5dy+nTpwl8JpDPfvyMyZMnM336dD7++GPaHWgHQHp6OocOHWLIkCEm9aOMjIxMbsgekGJMyZIlyYjNyHWfLD4sgyMMQJ0buxKwKphHr9zDb1EgqsDsX/vU/SmoKljWS2AvT0jW/laUUBD4WxmiRj0k/WQavp/5m1GyjNn4gtNSNaTp83xov8mAeBCaKBBKC5AsoeiqRKgtIDy1/kO3Sod0Q0I6LyFeF1F0U+LaJufqbYW7Au3dDEotLa3fIMKDBBtOxcrKHqA1ZMZ3UKAXIWf/O7eFEYaYIz7yIVwTTnjnMFRVndg6ZSsn3U7RQt2SsWPHsmPHDmJrxtK3b1+6dOkiJxSWkZGxKLIAKeaoBTUasme0lsVH0UPhpsBvUSDRox4SsCr7hPSklfH4/K/wD87zEnt+XwSQsCKOh69F4L8wCEUJ2fFrChYT0y76TOmKZ59cB933WnBVoGj71LVJAt0KLYqWCoQGKqT9IopmCkr3yT1hVtqxVJT+WX7WFPrnmVVeBOQnQi4C1cmefMwFaAskoJ96ZUjOLwPWhJizaF7wEcBHIONFDVfevIqqhYp3b7xLqDaU+MVxHD58mEaNGpGens6tW7f4+++/8fPzIzAwMHMR7NOcOnWKdevW0axZM7p162b5fpeRkSkSyL/ExZyBfi9l+yyLj6KLKlCFqpwTaUezC04xSUQVYPl3Ebb0/hRUl+fL3vhM8OfRsHvETInKkUSxKFBYvrtSuKRfnJ0VDZCcPRCCeEJEt1KL8nkV4iUJ6ZSE8hUVim55T6lK3ZOCc9OcuS7M6RuTBviPgKfH53uBA+gjYHkYUIaVxUcmSYAzpHdJBw9I1iVzIH4/lT+pzPz581F6K7l79y4XL14kICCAqKgoJk6cSK9evVi2bFm2olJTU1mxYgWTJ09mzpw55tsmIyNTZJE9IMWc8PDwzH8XlgGMjOn4jPLlfv8IFO4KFN4KBBcBSSuhfai1mgix9n1lqNBRV1UT+GsZkrcmEfnGPZybuOL9gRz9xyZIIB4SEXfo9B6ANFD+T4XgI6BbrUNKAOWQ/4SFBnQ/6CBdAjfQbdOh6KJAKFVwoARBAIVb7seZ4wkxaiqWjiev9g6ij4C1FX3Uq2cMrNBW4gPA4z9PSFa8BdbzF8cuHaeCqjw3dtxg+PDhNGjQgJSUFP78809KlCjB5cuXszddp+Pu3buMGTOGL7/80jL2ycjIFElkD0gx5v79+9SqVQuQxUdxQeGnInhrWYL+LEvAimBKTi+FlCaRuiPZanU6wjqYrLh39SDglzIoSip58OJdNJfSzS+0ELXf1khhEtpxGYg7dChaK1G0UyDUFBDX69B+lAEpEoILCO4C4jYR7WcZSOkSip5KlG+oUA5WZhMf+T2rnBu7kLo3xSrtMHhR+kX0YkMHRAOH0HtD0oA49EkJD6HPD3LNgPKMscVU8tB2EZoIdnnuImxcGBO8J1D3t7q88O4L9OzZk7ASYSQnP3luREREkJyczMiRI5kwYQJz5szh9OnTlrVTRkamyCB7QIoxq1atYkHLbwjyLmt+YTKFB/WT9w5KfxVB6wvv9TdncO/5sjcefTx59GoEgavLyk9DS6IF6ZGEdEJEt1VEESqAm4B0Q0LRRYEUKYI7qKaokO5LaOdpYZkWKQEULypR1Dft3ZhrG3fiv4lFG5aBKiRnlj+rrgcJB06hjyhXB/0i9CggGf2ULE9gEVAP/doQJ+A6UAWjkg9aXHw8IHuSxHw49/AcF89dZPvN7TQo14Dfv/0dgClTpuDm5oYoiiQlJfHjjz+iUCi4c+dOvqFCZWRkii/yT24xJjExkaByhXfwKVN4sMZULEsMJBUeCrzH+fHgxTv4Ti2FuoaFB3fFEHGTDilcQkoBIUBA0UCBdE1EqCggRUuIG3QIFQSExgqkGAnxjIhQFtCC6gOVYesj8kIBnm94EzMtEv8vAxHccgoZi0/FugOcQy80PIG66D0fpYEX/zvmByAUSAdMDL1vceHxH+IJEaGygYJPDbo6OnRqHc5aZ9zc3Jg9ezZdu3alyfEm+mM8QIgU+KzxZzg7O/PgwQPmzZvH2LFj8fMzNvGJjIxMUUUWIMUUnU6HWi0naJOxHZYUIZZ8i+3SxJVSy4KJ/uQhYpyISxNXvN73tVc3mYW13vAbU6YUD/gIKOoICCGCPsSu6snCce2nGYj7RITzkn4BtDcoWij1EbAKGAdLURJ453+M2zMeSCkike8+oNSy0rlOLyqon6TTIkLoE2PEf3QgglBDgZOTmozdGohH7+0IRi8qNgGJ//37INAnS4Hd0XtETBQg1hIfAOI5HYqeRuRKaaz/n8tFfabIyMjIJ+Ljcf/tlph1Zha1K9SmTHIZvvjiC+bPn8+0adOs1g4ZGZnChSxAiinXrl2jWrVqwHZ7myJTjDBWhNhq/YTCW4H/oiAAElfFc7/3Hbzf88W1o7td2l2YUQ7KfzArVFSAn4SyixKhRsELyx8jXZNw+lVNQt04PF/zzvdY9z6epOxKQRepRVkq/585KVZC8BKyiZ+MDzNw+kWNECQgRUlID0DRVYF0UdKH060KZI1cvQV4CdgGHAaak11M+QPdgI3G96c1xQeAdElCMd74KW+adA0Acw/MBTeyTyMbDmlpaRy/dZw7R+/w888/U79+fau2Q0ZGpnAhC5BiypkzZ+S5uVamuC8+zgtH75cSg7xw71mCuHnRJK6MBwU4VVWjruOCe1cPOXSHmShfNyEzuQTiVh0+40sSNfYRJQZ7IagKEC+ihO5B3gIk0LMM99aHI53Vr0ehpICylxKUoGig0HtpggSkqyLKl1SIR0SkmyKoBBQ3FIgv/BfKeRf65IKdgHvoc32UzqVCV6C/cc22pvjQjspASpAQKuffj3lFANt9azdCewEqk3MNi/q/vxCo0rIKn3/+udXaISMjUziRBUgx5fr16yxoscTeZsjIOCSKEgp8J/33ilsLqYdTSDuUQsL3sfgvDEJVVn502hJxmw5FJyXxX8ei9FFwr2MY7j1KIHgoUFdX49raDZRPBtLpJ9LIuJVB/JI4lAFK3Lt6oK7jgpQqknY8jYyr6aAQ8K3vT1zzaKS7+hwkum+0ECAgVBRAC7iA8nUVumVaFM0UKDqoQATdYkk/MN+WDs764/gMaIA+ApYFsLbnA0/gNlDJxPP7GnCMN1RoVYH3338fpVJJ5cqVefXVV/HwMGehj4yMTFFA/hUtpkiShFahtbcZMjKOjwpcW7nh2sqNhIA4En+Nw2esvJjWZqTqkxd6e/ug6ueEuo4z2tsZPHz9Ht7v+5B2IJWEH+NRV1GjDnXBqYITD1+NIPD3MijcFKRfSCdxTQKKjUmoKjjh0tQVBMi4piH9VBpuFz1I8ktAui5BgICi7X/5cR5ISJdFdAu1KHopEcrrBY7uTx2KXkqQQFgoIJWQQEK/NqKnZZpsdfEBqCY6gRYyRmusWs8KzQooBy28WzCq6ygmT57M7Nmzrd4+GRkZx0YWIMUUUSx6maBlZKyN5yvePBp2j8RV8ZQY5GXUubZaB2K1ULN2QtyuQ/GMEs2udNye0b85V5V3wvsjX5L/TNQvNBclkjcmoTmVSvTHDyn9TwiqYFXmsYIKUv5JxjnUheQNibj3KoFbe/fM6XQpcUnQGqRzIuJ6HZQUEIIFhIYKFD2feFakSAkyQCgrIP6pQzVNRQYZFm2vOeLDqGuv0v8VOJXNErjDwTsHqbeyHqO8R5Geno6zsxxxTkamOCMLkGJIfHw8Xl7GDZ5kCj+PBybFZTG0tSj1fWmiP3nEozfu4T3WD3V1OZqcNZEiJaSDIiVeyv7Mcu9RAkEt8HBwBC7NXdFGaNGGZxDwQ3Cm+HiMurYLYryI9k4GPmP8cqzjeTxwF+ooUNbJe5GPuFtE2VWBdE0CAYS6CtTkkSXdQCzl7Xj8vX78f4OEiBa998ZGxKTGcNT1KPv376djx462q1hGRsbhkAVIMeT8+fPUqVMH+NPepsjYiKyDkeIUkclalJxaCjFKS/RnkSiDVPh+6m9+oQ6Kvb0pUgx4enqiDMz5c+X2jAeCWiB2TjRe7/iS9Fs8mgtpODd0yXacKliFR39P842Jl8BbQFyjRTnkiT15LdS2xVQqyP2lgiHeEHG9DqFFwVEV8mqfKaQlpOHq6mqTfpGRkXFc5HguxZALFy4wJ2CBvc2QsRG5DULsPagsCij8VPgvDkJ7JwNthGHrqQpjv9tdrEZLJAUm5rlbUAuoyjrh3s0Dv7kBxM6ORtIa91rfoOuSATgL+lwebkKu+UWyYivxkR8FXTtxn6iP/GUAZrcnEPCCe5fv0bx5c3t3jYyMjJ2RBUgx5OHDh8R4x9nbjCKP3Qdu5D+wKoyDYUfE99NSRL57X5+UDkhYGsv9PnfQPrBfkAdL33v2vJeFMgLSQynP+zVpXSJu/+VrUQaoUNdyJvGneIPLN/R7IB4VUdQREI+IKJrk/9PpCOLjMXleu4cg6f7La2ILRGAjnH90njb92/DLL7/Yu2tkZGTsiCxAiiGSZMNJvzIOjSxCzEdVVoXnq97c73OHiHZhADjXdiHjSu5TVuQ+Nw6htgLpRO5BM3SROjQX01HXezKK9hzqQ9IfCegMEICGXgspRkI6os+OLp0TEark7f6wtfgwRBw+fYx0UyTjYw1Onxq3fsmstv0DxIPUReJkl5P8tOMnMjKMW8Cfnm6ZaWAyMjL2RxYgMjJWxJ5vjg0dXMkDYvNReCgQ3AQCVgfjOcQH56YuJCyLQ0wrOtHm7HUvK5rokwKKR8Qc96rST4mgAoX7E0Hg1smd0pvL5bpmJCvG3PfiJhHl2yrEAyKKlrn/bKrrOjuU5+NpMq+fBrSfaHH6Ug0Bxpdjchu3os8G7w8p2hT8mvixY8cOg04NCwujbt26NGrUyC59JyMjY3lkAVLMiIiIIDg42N5myFgZY0WFLEJMRxuhJf77WAJXlUEVoB/0uncvQYnXvIlofjtzalZWbNHfjjAF0CK4gdNfanRzc/FoCCDpyNnH+azPeBB31+j+F/xAeighndV7QQorgd5l9CKqg0KfiNBETBIhXciWIT7WO5abN28adOqYMWM4J50j4sMIPj36KTqdjtu3b3Pz5k1u3bpltCdFRkbG/hTeJ6mMSZw7d+6/CFgytqKwDARlEWIc6SfTeDT0HtFjH+L3VWCOp2nC97GoyjkVqaesve5loaSA0xr9dKGn71OXpq7EfRGdq9B7GlPvcUVnJbqvtAj1C//FdD7qgqK9+e0wWoR0y/Lva/Dvon+55nUtc5NWq2XhwoVMnz49x6lrWqyB4RCbHsvUE1NR9VNRYXQFKs2oRKUplSjzShkmTpzI119/LU/Tkik2zJo1ix9++CHH9pSUFFq2bElQUBCfffYZWm3OlzcXL17Ey8uLBg0asH37drvYX/ifpjJGce7cOcb4fWpvM2SsiDlCQhYhBSNGaXn0xj0SfozDb0YpAlYFowrKPt0nbn40SODer0Se5RRWL4gjCOqsfecztiSCi0B43Rsk/Bhn0DlG4wRSkoTga4OkfUZgyrXQRWvxDyxt9Hm5YZIn5ALwANL6p7FZsZmDBw+ydOlSJk6cSOvWrbOtUSwxrQTCNwI4A1mDdTUFnIAGIDWWiHs3nrnPfcFHvqMIHVufsWPH8vHHHxvsYZGRKWwkJiYyYcIEvvrqq2zbMzIyCAoK4uDBgzx48IApU6bkeOm8Z88eatWqRUJCAqdOnaJLly7MnTvX5m2QBUgxIzk5mTRn+Q2RrbHVoM0Sg1pZhOTPo+H3kTQSHs+XQOGXXXiIUVoeDbuHlCEhqAQ8X/bOtyy5r81HcFVQclYAZfaVJ/1Yaq6J9czu5zSQbkkIgY4lQExBWVKFLkprsWeSUSIkAngEtAZUcH3Zdfqu7cuouFHMLj+b+n/W55OtnxA0Jwj1WDVJvkkQA2wBNqFfR7IduAbcz6X+cnCz/02+6rmAw30O88cff7B06VI58IpMkePzzz9HFEV8fX2zbf/iiy9ISEjg448/RpIk+vXrx+XLl1m7dm3mMcOGDUMQBG7fvk1CQgIeHh7873//Iy0tzaZtkBMRFjMUCllzyhSMnKwwbwL/KIv2lobE1Qkk/BCnz4itEpC0EgpnBd7vl0QXpUUycFp6YexrQ5LcWZun+03ho8T/66Acx1gCKUxCOVxl1roJRyB2RhS6aC3ONfTT2Sx1HQ1OVHgE6PPfvx8BFeBhlYdP9isAFTw48gDuAmcAd6Ajei8IgA6IBirmU48ABzMOcbDFISqEV+D6x9dJTU2ld+/etG/f3pZdLiNjcW7dusXixYsBUKmyD+N//fVXACZPngzop2mtXbuW5cuX069fP+Li4rh69SpNmzYlJCQE0AuSefPmcezYMVq3bm2zdsgCpBgRExOTQy3LFB0sPSAsjANjW6GqoMZnvF+e+x++FkXA90EGl2fNvraWWHAEEZIflrRNCBFQVjMsYZ8jIqaJRA67j2sHd3w+zn7f2kyEPHZCPHYiRQNZTUkF9gANgcvAq3mUowRKPamzIFLrZvBr3bU4C85c/+UGTk5OtGrVKtdjMzIycHJyMrsvZGSsydixY6lWrRpnzpzJse/27duUKVMmU5hUrFgRFxcXrl+/DujXfgB06tQp85z27dszb948zp8/b1MBIr8OL0bIC9CLLtYaCDryANNR0VxMR+mjBLVxj1e5r40nrz6zeF/aKlmfFRBjdDwafA/vD0ri+Zp3rsfYZDrWRaA2EAacRS9ASgIa9DlC/gKaA+fJvmDdlLpyaVe6lM75AZcZc2wcs2fPznVhbseOHenduzcjR45Ep9MB+gW9Go3GIv0jU7xITU3V/yPc+D/NHQ2JiYk5yty7dy9r165l5syZOfYlJCSQkJCAv79/tu2+vr5EREQAcOXKFQCqVq2aub9s2bIAnDhxwqb9I3tAihHnzp1j8ODBkGxvS4onjv7GOC9kT4hxxM2Lxm9mKZPOtVZfF2UvSNY+s7cttsTQ+yT9dBqCs4BzA5cCy7OqJ+QqUBO4hd7b8XjbKfQCrw5wGOht3X671+UhX935mmkjZiI4CyhFBenh6ZR7rSIlfvHm9I8X+OfHbfz66HekqyI9Q7tz8eJFNm7ciJ+fn/kGZCE9PR2FQiF7XYoot2/f1v/jK+PPlZByCAJRFPnwww954YUXaN68eY5z4uLiAAgKyu59DwgIICoqCiBznUfJkiUz9/v4+ADkKnisiSxAihGxsbH0THnR3mbIWBhbDLpkEWIY2jtaBCchx+J0Yyhsfe0IIgSKl/gwBtcO7iStTyT9ZJr9REga4IV+8Xh39IvKFcCJ//7fEFgAzMKgUYmx3o+nUZV1wnukfjqylCFR2b8sR8vsocz4CqCTKNmzFG61PIjVRvHHzT9pOKcZ3377LaVKlWLYsGEm90tsbCyXL1/m5s2bXLp0CZVKhYuLS2YeE0HQz09zdnamUqVKhISEUL9+fXntZiGlRo0aAKhmOYGbcedKk0WaNWuWbdsPP/zAxYsXsy0oz4q7uzsASUlJ2bYnJiaiVOqnkD6empWc/ORN9GNPjVqttmn/yAKkGCFJEumSHAFLxjQK28DYHsTOjMRnXEmzyylsfW1vD4QsPvJH6a9E0hoWCcoqIiQc8EA/9SoZcEXvBXkVyAD2A2OBEoaVa0gbDCXIXz/9pMndtk82ipB6LZnS75Xj5gdXSAhKYuOrOzhabg/79+/PjDB09epV6tSpQ6VKlTh79iyrV69GpVLh5qYfbaakpGSKB6VSiY+PD1WqVKFhw4YsaLsk14SZChR467zZf+cYwjmRKr9VoG/fvrm+8ZYpHCjqKfT3vzHnBCtxcXnywiAhIYEhQ4YAMG7cuEzRevbsWfr370/v3r0ZOHAgbm5u3L2b/fv74MEDAgICAKhcuTIA1649ycHz2FNTv359m/aLLECKCaIoym9RiiC2HngVtoGxLRHjRKRUCVV5y7xFsnRf28JTkdVeWRQ4Dhk3NLg0cTX4eIuLkAfAvf82HkYf0UoA1P/9PWO5tlrkO6MA12r6t8llJ1bkXMdj1DvQlCZ323I1PJyJRyfRW+hO7dq12bdvH/PmzeO3Q6up+1sTlCWUJIlJSJgW+ldEJEYZA+WB8nC/cxT71x+mz74ejB071nIdJVOoOHXqFAMHDkQQBNzd3TPXJTk5OeHj45Pp/ShTpkzmgnOAyMhIkpKSaNq0KfDEK7Nz504mTpwIwIEDBwBsvkZYFiDFhJs3b1KxYkXzC5IxC0sOAo0t5/HbSJOShz1VryxCchI7NRKvkZaNMleY+9reXpGijLH3xOOpPcbWYSkRojuuQ3dHC7FACvp8IINNK8uSGNKPJZp4oS79pF6pHESUe8TXLNdv6AxSewnd6xLhW2/h93yARW0EEHsrmbfjKxYO+Zrto/+hevXqFq9DxrFp27Ytbds+8dLFx8fz448/UqNGDb777rvM7V27dmXBggX8+uuvDBgwgEWLFgHQs2dPAAIDA/H392ffvn0kJyfj5ubG8uXLUalUNG7c2KZtkl+JFxPkCFgyMtZDTBPRPtLiXM+xwyXZQ8wEepcptCKqKJC6Mxmnmrad2/00ykFKFN4K/StPBTAQo0cflp56ZSi3xl0pUFQIKgEpQ8KlwhMvU2hws8w/SxDSqQrCuyparmlDtRE1OHfunMXbKlM4SElJYdq0aYB+KtWqVasy902ZMgWFQsHAgQOpUKECkydPxs/PjxEjRmQeM3fuXLRaLX5+fgQEBBAREcGwYcPw9va2aTtkAVJMuHz5MqO9PrG3GTLYZxAoY13iZkXj+Ya3Rcu01sDdXoJAFiLmY0ofJq6Kp8TL3ibXZwnEvSJ4gmqEE+qPna0y98Ia91bUmoeIKSL+L+Wf00dMEdElaPFokHumSksJEcFJwKOvJ2lvaei04RnajGpLdHS0xdst49jEx8dz+vRpSpYsiYuLC6dPn87c5+npyalTp2jUqBGpqal07NiRkydPZktY+PLLL/P999/j7++PUqlk4sSJzJ8/3+btkKdgFRN0Oh1xynh7myHzH5aY3uAo0YeKPSJkXNPgO8nf/LKwnUC11/0j37emYcp9kbQ6AUUJBapA03/qzbpeIuh+08FDCUVzBYou+neeBmdO/w9LT70yhOTzSTz6OYKaGxsUeOyNkZco90nBU5wfi5DTEYdNsinzWigFXHq7cSvxDnU/D+U1z1cYMGAAtWvXtnk/ydieoKAgtm3bluf+unXrcuzYsTz3C4LA0KFDGTp0qF3bIXtAigmmzAGWsS6F+W2wPIB8QsLSWFyfcTe7HHt4COx1Dxbme98emNJfmkvpJG9KxO+rQLvZLd2W9FGuvAQU3bNnklfXdTZIWNhj6lXi0Xhuj71K9dWhBR4b89cjFE4KSrTwNrh8S3lEFCUUqN5yZuVLq3l2XXee+/g5UlJSLNoXMjLWQhYgxYDk5ORs4dxkHAdbDsQM/cGXMY7UPSl4mjjFBew/NUkWIY6LqfeG5mI6MZ88wv+bIKPPzcsOk1CAbokW5cvKPA9xtOdS/J5Y7ky5QY11oSjc8h8ipVxM4tb4a1RaVMOkukwRIrleCwUonlexo/lOWn/Yml27dtmt/2RkDEUWIMWACxcuUKtWLXubIZMH5gxA5UGcfUnekmTW4MlRrp89RYij9IGjYWq/xC+MIXrcI0r9FIzCw74/8UJ5AfW/zmBAou/cvke29n7EbY8mYv5tqv8RisKl4L67M+MWKm8V9xaFZdturKiwlEckqFJZzr9ygU/PfcakSZM4fPhwjqR0MjKOgixAigFyBKzCgTwQK3wk/RaPz4fGhd59POiWr7dMXph6b+gitaQdSSVoY1mLiw+T71cDxMdjsnpDbCk+xDSRewvDuP/tHWquq49CbVjfCQJU+6UusVujEdNEs+0wVIgU1O7jjY6zvPkPxMTE8Mknn3Dp0iWL9JOMjCWRBUgxICIigpeE1+xthowBmPKDKg9k7UP6iVRUQSowcLDi6KKjOE4DczTMvUfiv4/Dc7iPVe2zBdaekpW6P4X73cO5Mugsl188w7U3zyNlSNRYE2rUqMi9vieJh+Mo0diLhP2xFrPPHI/I42v0qMQj+no9j+YdDd9//z2RkZHW7FIZGaORo2AVAwRBQCNl2NsMGQORowQVDuIWxeD/VcFz7AvT4Nqe956973tLJeq0JxlX0vGd6GdvM2yCqd8rzfl04r+OIWh9OQL9zPtu+nb358IzJ1CXdab0qBCLtzE0uFmeEbMM+b5ISCx7tJzKL1RGO1nL+PHjCQ4OtridMjKmIHtAigFyBKzCR2EYtBZnkaS5rEHpqUThmfcj1NE9HjJPyBoSVnM23agQsZbC3HtFjNKicLf+T3phvqe1YRnETI6k1LLSFnn96lrFDYWHEtcq7qg8rfM+1xRPyNPX6Lp0nSXPL6XXF71Yv369VeyUkTEWWYAUcSIjIylZsqS9zZAxAWN+6AvzoKAwEjcvCu+Pc3/TXNiFhzwVS48tRYgl2h2/NA6PFzwdqg+thaltjBrzkFLfly4wupUxVPq6Bpq7aVzufwZRY/46EGv1g+Qkce7584yJGMunn37K3bvF9wWSjGMgC5AijrwAvXBTHAYThQ3tfS1AjuRuhV14PN2W4lj309jLG2ISVyQq9K0GZA90YI3+LLT3hxIU3pYd9ni19kHhoSRwaBmuD7tokWhWT2MJL8hjwkPD+b7VEjZu3MiECRMYP368nDtExi7Ia0CKOOfOneOfZ/fY2wwZM7D33PiiRkEDmIL6OnZaJL7/eT8cabBclLDlPW+IwLDm+hBL3EOB3mWIU0cbXEdxfZ4ISutMR1a6K3Gt7g6iRMKNODwreVu8jrzWg5jyXYnziGNmmy8ACE4qzeeff87s2bOt0jcyMnkhe0CKOPHx8US7x9jbDBkzMWSQIg+GC8bQfszrr5QqEFW6E2XqVyzy/V3U22cKlvaIWEp8iGkiGDG2toSHxB73hzl1JqyIw7WNm1XsKjOuAnem3KDc55U49OFOm/dLXuTWX09f8wiPe5xpfYHFixfb21yZYoYsQGRkZIo8lpqKcvvTGwSPtHy0G0el0E61MRBTxYQjTM3Kek/fGnMV/xdNz3puqiApNCJVhJS/kvAcYp0QxW41PciIykBd2oWMJA3pMWlWqSevqVjGvFjJjcsVr/CXsJENGzZYxW4ZmdyQBUgRRqvV4uxceENKymSn0PzYOxgW6zctpN1KwbOV9fIsyGTH0e95c0SIOW3Leu6tMVdwKuVEyT6l7N0dVsXU/hLTRB4OvovXuz5WHfEEvFqaO1NvUndUE45/ts9OvZQTQ0Xl5TbXmH5zJiNGjCAhIcHeZssUA2QBUoQ5c+YMNWvWtLcZMjbE1gM2R55LbukFuHfn3sL/xUB7N8vmOLoIsDemeEMsIT4099K5NuQC6gBnyn1ayaJtcjQviDl1PHrlHt5j/HBt525VG317lSL5TCJln6lI1MmHVqvHHC9IQdzv/IiLb15h8uTJSJJktTbIyIAsQIo0x48fZ06FhfY2Q8aCONpg0NHssaZdCQfj8B9g+jSXwkxRnYpl7KJydV3nPP+s3Z6sgjr+3xiuvHyOkn0CCB5d3ip94ygixJyytRFalKWUONd3sYnN9d9uzr63/8EtyMNq/QHWFSG3XMK4VO8qGzdutGobZGTkKFgOTnJyMj/++COxsbH4+fnRvXt3ypQpw6+//sr58+dxdXWlatWq9O/fP8e5jx49It1HY+8myNiY4h41yxoDi8hf7+PZwtveTbMrRTVLuq0yn1tysXfkr/epsrw2LiEuJpRofN2G9L0xx5rTdkPRXNUQM/ERfnNyTk2zlmCqMTSUU1O+oVx3y3qkcsOSUbGe5nz9i3y1dAH169enbNmyVm+LTPFEFiAOzqhRo5g4cSLBwcFERETwzTffoFar2VB9K+oRroz0GsHxyUdzFSBpadZZCCdjXwz5gbHFYNFRvR/WIHL1A2qurW9vM+yOvUUIOPa0v4Jst9Q5GTEZVhcfT9tiaL87wnNB+1BL1AcP8BlXElV5tU3se+yVaDKzLVd+OGuTdlpahGTtm+QPtLwxawjLxy2VRYiMVZAFiANz4MABunTpwivK4aTcT9FPmBuh36fCGRGRFUm/ERTjzcOHDwkICMg8NyYmBp1OZ+8myBRRHGGQYSu7EvbH4lLBTX5aOgiFycNnaeEBELcjGm2s1m5tKQx9n7ojGY/+nri2fbLuw5rPrKxToioPrMmFRSft3QUGf0/y6hfJCeJHp/HK3NeZPXgGjRs3tneTZIoY8k+qg6LT6VizZg0H3juJQsp7qU6ULgphInSZ8SzOTs68Wfk1vLy8+Ouvv7g3OtqIGmWKGoVpoGap9lqDiC/DqPZjbXs3z2FwhPvKEWwwxEZLH39vQRgJ++OotbmBXdvl6H2vrq4m6fcnkZxs/cIkNTKF679epPIA6weBycsL8rjdT18rY/pCcBJIGaPl8z+m0HFfO95//31UKnnYKGMZ5DvJjoiiyJo1azhz5gx+fn5Uq1aNqKgo7t+/T1hYGGPGjOGQ8xsFlhOpjsJljCeSVuL7+J/RJmhRTVSh8nGydxNlrIQjTIVxJKxlU8rFJJx8nVB4WP5RmddCUmPJa/BhTRxhEOoINuRll7WOj9kYSe3tjezdRIf3hjg3dCV2VjS6JVqCx5S3al1Pf4/DNl7HLzSAc/OOUapJaatkRc/NhvxEiFkIENUvgUP3ThA+ejTvv/8+FStWtHqbZIo+NhEgkiQhCEakaS3CiKLIiRMn2LlzJwkJCfTt25elbVbx8PIDxHQRpzpqnNo7ISgFBlCw+MiKoBJQlXRCVVIWHjJ6HHWQZuk2Wos7U29S4YvqFi3TUsIja3myCLE/1hQeAA+W3sWzZf45aPK6t6x1fziyEAnd1ozLA86SdisVlwquNqv39MzDdPunP2nRaex+bTPd/x1gmv08uZanKfj6Wfs5EF46ghpfhLJozCImTZqEl5eX1eqSKR7YRIBcvXqVatWq2butNuXcuXOsXbsWtVq/AE6j0SAIAgqFgiZNmrDxxR1o1Vp2chBEcK3qZm+TZQoZxszxNXeA4IheD2vbpYlIAwWog9TmF4blhUduZdtaiDiCALC1Debec6acnxaWRsyGSGpuyBkIwZD7yph7z5R7yBHug6y2PMavbwDRax9azQvydL/e+zccz4reqDzUhP98gZKhxiWHzCo6nt5ubxESGtyMh0TjNcmHqVOnMmfOHKvUI1N8sIkA2b9/f7ESIEuWLCEjI4PPP/+czg96ApAipqBDvyh8M7vsbaKMTL44quCwJWGfXqfcZ5UtUpY1xcfT9RRXEZIX5thm6e+BoeWJGpGMhxqcAtRoozK4PuQCVZbXynaMte4pU8Wsvb0hufVtyuUkPJt7W6W+3Pr/1NSDdP6jNwBXlp+lz/FX8y8Dw6+hPURIbm2M90om6bl4Zs6cybhx4+TZLTZm6dKlzJw5kxs3bgBQoUIFNm7cSK1a+ufD8uXLefPNN3OcFxsbi7e3NwCpqan069ePLVu2AFC/fn02bdpE6dKlbdoWowRIv3790Gq1aLVaHj58iCAIHD16NNsx27dvZ+nSpSQnJ/Piiy/StGlT1q5dm2uHFDVSUlKYPHky/fr1o1GjRjSNaGdvk2SKOJbyghRGwWFNm7VxWnRJOrM9k7YSHk/XWRxFSH622RtjbEg8Hs/tcddwq+GO5l46KKDqT7VRl3a26f1kjhBxFI9U8skEyn1s/ZwcWVF768MjC065B48xRnTkdq41RYih95dHe18u+0YwZswYqlWrRqVKlWjWrBlubvJMDmvyzz//MHToUIYPH87s2bPZsWMH33zzDSNGjGDPnj0AhIeH4+TkRPny5XFycqJWrVp07tw5U3wAfPbZZ2zZsoVatWpRvXp1/vjjDwYNGsS///5r0/YYLEB0Oh0RERG0bdsWgBEjRtChQ4dsx6xcuZLjx4+zfPlyXF1d+e677wgNDSUoqOhnD7548SLff/89EydOpIemP1KEZG+TZGTyxREGZo5qe9in1wn+qLxZZdhDfDxdty2FiL3fgDsipqzziPsnmlqbG6BweTKALWz30tPttsY9UVDfplxOxslfbZV5HnldD5WHE0l3EvAo64lXZR8ij92nc+M+lq3bgiLEnPvKuZ47ifXg/O3bVA2ryrx589BqtQwcOJCqVatatM0yet566y0AJk2aRFBQEH379uXXX3/N5gh49OgRnTt3ZvPmzbmWIYoiCxYswNPTk/PnzwPQuHFjdu/eTVhYGCEhITZrj8Ffzbt379KuXTtmzJiR5zHLly9n586dmS65t99+mxEjRlChQgWbNciWnD9/niNHjnD37l0qVKjAvHnzaH6/g/kFy8hYgcIsOGzZDjFNRHM3lRLNTFtkac/BYm62yN4Q22PKPXrj/csoXBRUX1Mvc5uj3Utg+hqRx9hqPVrEnFuU/cS23o8qg2tx8euTNJnZjvK9qpD6VwpYIX2GKSLEWvdSWnkdF8vHUrJtbUprfPlh0g8MHTpUjpRlBSpUqMDt27c5cuQIvXv3zvWYK1euULNmTTZv3sz169dp0aJFthwut27dQqPRMGDAk+AIb7/9Nm+++SanTp2yqQBRGHrgrVu3ChQS8fHxOeYDLliwgGvXrtmsQbZi6dKlHD9+nKZNmzJ69Gi+7fiTLD5k7EJRERaOwp0pNwgYZnzm39DgZg41YMxql60prvdkoHcZo9supolc6nsaz+ZeVJhdNfM+csR7Ccy/zx/3kSlRw4w5R3Nfg9JDaZX250XF56vz6Mh9ADq368Pd07csXr8p9lptvRDNsk0pu6eOofonrfj+++/t3ewiyZ9//sn8+fPp1asXu3fvZsCAAcTFxdG0adPMYy5cuMCPP/5I9+7d+eCDD2jSpAn9+vXL3H/p0iUAGjZsmLmtSpUqAJw6dcqm7THYA3Lz5k3Kly/Pli1buHbtGhUrVqRHjx7ZjhEEgW+++Ya33347c9vzzz/PoUOHbNooW3D69GnCP3nEN7ofIc7e1sjIFA+sPrAVIfl8EiHTqhh1mqMOFp+2z9ZTsoqDJ8ScezItLI0bwy8QMq0KrXp2sXdTjMIS95QhnhFT+7fSgurceOcS1X+vZ9L5+bU5TxQgifrp1w8vR+DkapkIernaYqAXxFp1Z0XUiuxetJmzG44hiSLuOhfGREdTsmRJu9jnKFy9ehUA7WcZ4G7cueJpkYvlLmbb5uXlxQcffMDNmzfp1KkTOp0OtVrNxIkTAUhMTOThw4fUqFGDffv24eHhQaNGjfjjjz9YuHAh7733Hnfu3AEgODg4s9zHi8+vXLli0/4xWIBcuXKFn376iX79+uHv78+YMWNYvXo1K1euzDxm4cKFvPHGGxw6dIhPP/2UKlWqULp06RxCpTCTmprK9OnT6devH+N0n9vbHBkZoPgM9qxNxLzblOwbYPDxji48crNXXhdimTaZS/yuGO7OvU2fHa/hFmDk6MSBsJS4fVqMmNvPLpXdUJdxIWZTJL7d/W3WHz41/Uj6Lp7dq7fwxq8fWbUuW4uQp4XHzcNX2DhxFaJOpE73Rry79TNUahXqJIHPxn1GuXLlMo91cXGhZ8+eRXZKfm4EBOh/S4QbAjgZGy1MzHNPxYoV0Wq1hIeHU6VKFYYNG8atW7coUaIEAwYMYNGiRfj6+gKwd+9efH19WbJkCe+9916u5T2euSRJtl27bLAAOXr0KDNnzqR58+YA9OrVi7p16/Lvv//Svn17AJo3b86vv/7KhAkTGDRoEBUrVmTBggW0adMmR3mxsbGsWbMm8/PjkGKOiiRJrF69mnPnzvHuu+/SWzQtuZCMjIxp2GJaT/ze2FxzLTxNYRMeudkue0OMs9+ShE+9gTpczYBjb6FQGzwT2qGx5H1lqf4uP70KV185ZxEBYuh3fsTCT/ii9ce0e68bf479iVd/GmmRtuRpl5VFSF5Ru9aP/5l758IZumYsbr4e2fZpPCRqf90ZAYFSeNOXtsTGxvL111/Ttm1bWrdubdU+cRQeJ2sM2lwOhYdx3/PYVyOpWbNmtm2SJHHq1CkaNGgAQLly5XjhhRdYtWoVx48fp1GjRsyePZuEhIRMAeLj40NISEimN8bHxwdBEEhISHhSV2wsAIGBgTbtH4N75N9//80UHwDu7u706tWLn3/+OXPb9evXCQ0NZcuWLSxevJj4+Hg6deqEv3/OL7+npycNGzbM/HvcWY5GbGwsixcvZuLEiZQvX54dIw7I4kPGISnK8+5t0bbIVffxbOVT4HGFWXzYsx2F6f7Muk7BknaLGpF7r4dRpnQFum5+ociIj6w40voVhYsCbJimIpRmKFQK/CoE4lvOn5jbj0h4GGeTei1ZVta/3Fg+YB6SCCM2f5JDfGRFQuIhsXzDen7z2UPJT2ozZ+VXHD6cXTClpaWRmJiYaxmpqamsWLGCyZMn88svv2QbOBc3Jk2aRMOGDTl37lzmtnbt2gH66V7p6emULVuWFi1aZPNmZGRkZP67Zs2aSJLEyZMnM7fduHEDQRBo0qSJTdtjVoC65s2b8+WXX2Z+PnDgAJUr6xN3NWrUiC1bttCyZUuWLFnCO++8k+1cpVKZbRGMj0/BP/y2JDk5ma+//hpJknj55ZfpIw3UZy2XkZGxKbYauEb+/oCaf+bv/XCUgZWlkKdk5W6fNdBEpBExIozG09tQpovjTEPJa5Bp7lt1e3jacsXMWSWGfuez9mPpOuW4fyGcOj2bcPL3A7R7r5vVm2kJT4ghQubi1pNoNVr6zH7FpDq6fjOIn9f9xZf/+55aigrodDo8PDxQq9UkJiaSkpKCUqnExcWF9PR0VCoV/fr1I+nlEty5EsXoZZ9RNqlk5rQhtVpNz549qV69utX72N48zj4fFxeXue327dsAqFSqTE/G/fv30Wq1ODk5ER0dzb1796hXT78W6nGI5L///juzjDVr1iBJUg6Pi7UxWICcPn2aixcvMnDgwMxtrq6u2VTWTz/9xKuvPsn8KQgCCxcuZP78+TkEiKMzduxYPvnkE/qKg1gn/W1+gTIyNqCwT3V5ui22Im57NK7V3fP1CRc18ZG1XfYI1QuOI0Ssfa/5nvZn/zvbKVHOk2MT93L1x3N0+KWnzdtpbOZtKPxCROXrhOahBnWA8QvCTREfAEonJYJSSZPBbfnt7e9sIkDMxdB7Y8fcv3jjF9PXtggKgTr9mkK/nPt8//t7mt3oF0d7VvOjfrV2mdtVKPFMduH4n8dZtmwZH3zwQbbF1UWNWbNmMXLkSKKiogD92uwZM2agUqno0qUL3t7eNGzYkOvXrxMVFYWHh0dmhKx3330X0K/Fee6559iyZQsLFy6kVq1arF27lpCQEOrXL3j6sSUxWICMHj2a+Pj4bALk8uXL2aZO5ZZF0d/fn7JljQ9paU9SUlKoXLmyPNVKRsZO2Hq6zv1v71BtRd089xdV8ZG1ffYYINpbiNjiPkudm8zWr/ZQZWBNGs9oi0dZTy58fZL1TX+m2pC61BgaCsC/L29C4aSg0oCalOlc3qw6LT0lBwqvENElaVG4Gj7Vzdjvem59rVSriL75EM8Ab5JjEo0qzxxM9YIYer9E33qIUq3Co5RpOZIsjRYdMe7JMNiD9BdcWPDZAkaMGGHTXBa2ZMSIEezbt4/nn38+8+W/Uqnk22+/zcx0vnTpUnr37p0Z2QrglVdeYciQIZmfv/32W+rUqcP7778P6L1IP/74o83bY7AAady4cbY1IAB//PEHgwcPzrbtyJEj2WISR0VF5cgN4uiEh4dni94gI1OYKMxeEHusE0i5mIRTSScUbrkPUoq6+MjaTnu9pbZkojpj67MaIlzpeI7ke4m8dG04npW8M3fVeqcBNYaHcnj0LjZ3/A1JkvBrEEjFF6qxZ8jf1B/XjMqDaxldpSWFR15lFzohIoLKM++hjjnf77z6O6RRZQ4s3Y42TYOoFY0s1bYYc8+sfm8J/ea9YW+TcyXdOQP1FA8WTljI3Llz7W2OVVCpVKxZs4YrV65w9uxZHj16xKBBgzLFB0BoaCg3btxg586d3Lp1i7Zt2+aYnla2bFliY2P5+eefSUxMZMiQIbi4uNi+PYYe+NprrzFx4kTatm2Ll5cXs2fPJioqKpuqAvjss8/46aefCAwM5OHDh3z66aeFLinNiRMnMqMMyMgURgqjCLHXIuXwKTep+GXu84eLi/jI2l57z9m3plfEVveYNkbLqfoHcS3lzhtJuU9XUagUtPiyU47trb95hvMLT5gkQGyBpaIu2UKIiCkiGZGaHHVaqh/yomKL6qx+53u+7DiJ5z59wWrty8sua0TFir71EFErElDdcac4JaqT8Wzvyp49e2jbtq29zbEa1apVo1q1annuVyqVdOmSf14hQRCyLZmwBwYLkGrVqvHuu+/ywQcfkJSUREREBFu3bsXZ2TnzmMDAQObMmcMnn3yCUqlEp9Mxbdq0Qjcn79KlSwwaNAgi7G2JjEzRx57RkTQRaQhKcp0fXtzER9Z221uEgOW8Iva4v0IrNKHS6eqcnnWYv1qsxMnDiYxEDSoPNcl3E+m+e0CeuT8CW5Th1NSDbGyzCl26jvK9qxA6rnmBMSut6f3Iqy5LCRFr3G91/ZuwofVKnvnpefyDg6zS/nzr792UA0u2UbK84XmFbI1R3o93l/DiwqH2NrlAUrqJLBz7TZEWIEUFo6JgtWvXLjPkV25MmjSJunXrsnTpUnu3y2Q0Gg3Jyck0jWhndlkyMvakMHhB7B2aNfx/Nyg7oWKO7cVVfDzdfkcQImCaGLHXvfW473xq+9F+Rfcc+x8duceBt7fReV2f3AtQwLNb+2d+PDf/GH+1Wol/o0BaLOiUe502FB+51WuvaVl5fk9F2NBmJU2mt8W/se3FB0C3SS8SULU0h3/aRa8ZL1vUBkNsLOiaGHPP3L94BwTwr2LZvrQGWnSEtKzIoUOHciwbkHEsLBqEPLeEg4UNJycn1Grjo2XIyDgi9h7g52eXvW0TU0QyojNwq5k9jn1xFx9ZccS+KOjesee9ZUh/lWpampT7SfzVYiUXvz1V4PF1PmxMr4ODEbUSZ2YfyVmnncTH0zZYwo6nc4g8/pzXX15s7vwbdUc3oXRHyy5GNjaKWNsaz6G8r7JY/9ijHaIo8tMrXzFoSeGJZJrRU8WcDV/a2wyZAjArD8jT1KhRw97tMRtBEHB3dze/IBkZmRzYW3RkJex/1wl6O3uEPkcccNsbR5mS9TRPe0UcWXQ8Ta9DL4MI219cjyY+ndBxBZfRanFnNrRaSb2xT4K8ONKgNqs9lvKIGI0Im59ZTZVXalG+d1WLt8vY48tWrUjMg8g8y7F2BvPcyjemLfH3Y/mu9ww6jeqFV5Bj5WrLj3RBQ/nq5bl27RpVqlSxtzkyeWBRD0hhi3aVG2lpaTg5OdnbDBkZi+EIg35H8HhkQ4TUy8l4dyqZuUkWH3nj6H1jl3Ue5mb8VkDnNb259cdVg09RuRcO77y93vjf2XoDtaczVV+tY9G2mHq8i5srWq22wH5yNCH5mN/fX0K/r96k0YDW9jbFaKr2rsnmzZvtbYZMPljUA1IU+P3331nXdDMKuWtkZMzGoURHFu4tCqNkL//Mz44+wH4aSy4CNrhOB/WE2BJL3SfaJA0HP9hJ1KmHVH+znsHniRm6J7Y46KA1K7a+T5PvJVOqqeXWKZgjPh6jVCpNOtciC/yf8oIY2574e7FUbFbNqHMchXteUagSku1thkw+yKPsLISFhXH37l0UHeVukSla2HJBuqOKjqzE7Yih5gZ91ldHFB+GDhSsFXIzz/qKqQix9D2yvf9fVBpQk0ZTWuMW5GHweS5+bkSfjaRj3R727hKjsJUQSX2UjFugeVOoTRV2eZ2n0+mMLCl7eZbqM1PapU3PsEjd9uARUUQm3bS3GTL5II+0/yM8PJyFCxey991jCBT+qWQyMk9jbRFSGIQHQMxfj/Bo4AnYV3xY6g22LEKs21Zr4F29JAqVwijxAdDw81ZcnXiOjn9aT4BYUyxYW4gonZWIOuMT/5nzXSzoXIXCvJnulvh+m9K+zZ+vptFLrcyq155ISLh6uZGRkSFPq3dQZAECaLVa5s6dy+GPziA4yeJDpuhijYzThUV4PObhT/eo9ktdu4kPa0ydkUWIZdtmbRpPbsX6livxbxiAV1Vfg89rX7Mbp6IPWqfdT92XhVGIuJUuQdzFKJPaa0478kPt6kLU/Yf4BZmeD8Sc77cp7UyJS+HiPycZc2iW2X1kT5yauHH06FFatmxpb1NkckEWIMCKFSvY3ecwrk5u9jZFRsZm5CccDBEnhU14ACSdSEAd5EyDSi1sXre15+zLIsT89tgKlYea4I7leXAgwigBYrW253NvZt1n6fvL0kKkRIgnd/6+YVI7TbW9IGo3a8iuNRvp//4Qi9VtTZKiEviq0yReXlZ4wu7mhaKVK3MmzJcFiINS7AWIRqPhxo0buHaRxYeMzGMKo7gwhLtzb9NzzSCb1mnrDNW2FiHgOAkLTbXfHkQdv0/zuR0Mt/W/+0hQWNZLb2xuC3BcIRLQIphjn+w1qW2m2GsI4Veu07bPcxap0xbf7e96z2TIb6MJqB5s0vnX9lzgxOoDdBzVE/9KgVa3Nz9UrircfOS0Co5KsRcg27Zt489mW/DA096myMjIWBFNRBpeHj64BdjmB8me2altKUKgcAoRe4qP9Jg0lK5OFg6Eb0IfmLng2hpCxNgyn27DjrT11ExpgNrNOiGLje2zzgP7svfPv2nd6xmr2GMuaQkpfNtrBmo3Z6p3rodCKRgsPkRR5PK201zbc4GYsChi70ZRsnwp6r/Qgu/7zmTimS/t3TzcQ0oQFhZGSIhlk1LKmE+xFyAJCQl4lfNCh2RvU2RkZKzI7U+u02VBH6vXUxjCo1qt7YVAiNhTeCTeiufQhzuJuxxNiwWdTCpDqTIsrKstsIbYzSpuTPku9ZrxMnNajOPjk1+YvQA8L9uMoWmXtvw0db5F7bAkX3WaxMDv3ube+XAeXongnb8nFXjOpW2n+ferTaQmpFCuYSVKVQmi8aC2lK5dDgCtRsua95fau2kAeFTz4urVq7IAcUCKvQB59tlnmT5zNu7ve9vbFBkZGSuhjdPipnXHu3pJ8wvLh+IsPrLiqELE3iGXtz//J22XPUvJ+qYvSE5NSCH2ThQ+Zf3s2pbHWMvjZup3qUrbWvSYMpAvWn7M239NwKOUl13tAVAolYiiaHFBZC6bJv1Kw/4tKVu/ImXrVzTonG97zcAz0IvBy9/FM8A7x36tRsu8NhN49af3c/SfPTK/K8qq+Hblcjp37mzdzpQxGsf6NtgBHx8fKvlURPNQY29TZGRkrETSnAQaTLTuwnNZfOTE7GzhFrbF3jj7uOBVzTQR/Hhw9cKCIax8c5G9m5INR7v36/ZoTP8FQ/m621T+HPuz3dtXvkZVTu85ZO9uyYY+0tUpOo3ubdR58fdiGPjdiFzFh6gV+arjZ/SaNpjKbWplbn/cf1kzv9vqnkkKTqe0VxB79uyxSX0yhlPsBQjA0je/I+XveHubISMjYw20EH81htIdreOCt+WPaWHFnkLEkUSQwsn8n1yVkxLvMtb15JmCo30HQhpXZtyxOYQdu2b3djXp0obD/+y2d5dkY/93W2n2Snujzrm25wIunq557l/U9X88O7Ef1TrWNai8rGLE57If37aawZcdPuPr56ZYtK1Nh7Vi586dlu9EGbOQBQjg7+9PxaTy9jZDRkbGCqTMT6LWiPpWKdvRBl0Ob5eNxYCjCI/rKy+wruGPJN1JQOVm+szn0xzm3wWbafP2s/ZuUq444n1nTtQwS7WnWdf2XD15zt5dkY2LW09RIsCbUd6DOPbL3nyPvX/xDl8/N4Vts9bxzt+f5XrM8V/34Vc5iJpdG2Tbbkgfrpi1iFnDRjNj3TJ+3LUN3SOtRV/sHFOc4aryJlqt1ka9K2MIxX4NyGNauDVjE7JClpEpSoQGNWP9kRW0+NK0Bb/5lu2Ag63Cgi3WiDiK+Di/8AQR227R98RrFikv+tYjQhpXtnezijSW/m6rXVzQ6XT2blY26vdrzqohX9Pu/e4c+2UvYceu02/+G9mOSYlLYcVrX5GRlsGgJSPyXXd0/Lf9vLR4mEm27N+wje8ObMj8HFKjCu+2fx6FUonaxRn/4EBGLZzGefVJUmKSuLb3AjcOXCbhQSxOLmpCGlWiQvPqkIfjJY106rYO5cCBA7Rt29beXS/zH7IAAWJjY+1tgoyMjBU4OmE31V6rY/FyZfFhGZ4WCZYQJI4iPADiLkdza81leuy1TO4ZTYIGlbOTvZuVL9bMoG4sJ9ccxL+yYbkorP2dFnU6h1qIXqllTYLrhtBj8gAAdn25kbktxuPq7U6NLqHU6dGYpS/MYcA3wynftGqB5SU8jMU7OPvUQEP7NDkhMdvnSSuerHFKikvg6PbdfPDMAJIViTh7uBJUswyVW9UguG4IiY/iub7/En+O/YmEB7HU+l8DynarxKkpB1G6qfCq5INnJW8S4yOJO/RIFiAORLEVIAkJCURFRXH//n1WrFjBrFmz2JQke0BkZIoKNUs0YMvu3+g9s529TZExkLzEg6HCxJHEB8Ce17fQanEXi5V3fsFxAgaUtnezDMIRhMj+7/7h5R/eK9BGW9Ds2Q78+e3PPD/iNbv1R1a2z/2Tfl++mfm5wwc96PBBD1LiUji2ajerhnzNqz+PzAytmxfX917gl7e+pU73xtm2G9O3z736AlNefZ9Pf1qQY5+HtycdXuhJhxd65novlawQQPmmVek0qhfaNA2LR07n9OwjlG4fgntJN6LPPCJ8yw0UgoIYZ9OSK8pYh2IpQNauXcupU6cIDQ3F19eXE6Mu0CWpl11sKegH09HCWMrIFAb8LgaycewvtFna1d6myFiA/J6Tj5+RjiY+AILahxB3NdassLtZubcrjO47BljMPlNzbRiDPYVIenJ6jmlD9vJeDvhwGB88M8BhBEhseFSuoXfdvN1o+85ztH3HsOzt/8xcx8idk/EK8jHJDlEU2b9xO3eu3Srw2IJC+apc1LT5Lu9nfvK0h5buRhkzKFYCJCYmhtmzZ9OlSxemTZtG04h2ACiwXmInc38UHTWevoyMo6K5r+Ho+N30OfIKCrXlpzsUlulX9siIbpd2OqDwADg94xDXV12g7geNLFampBULbegYc4RIXEQ0bj4ljMpunhSVgEqtzFa3PVGp1bi4u7H8f1/wxqRRdrXl5uEreJX2tUhZqfEpnF53iLINK6F2caZ03XI0UBge8nzPui0EVwrBp5Sf1aeoiVrRamXbCp1Ox4YNG7h69SoXLlzgrbfeokWL7P0tiiJDhgzh0qVLDB06lDfeeCNHOVFRUbRt25aqVasyffp0atSoYfO2FBsBsnXrVg4cOMCECRPonNgTIiZbpR5r/RjKQkRGxjA0y9Jo+Hkrq4gPGZn8eLD/LhcXnyThVjwV+1VjYNjbFitb1Iqo3PTrP2zhubAWBQkRUSuy44v11O7WiN0LN3Ft70WCapYjJSYRUScybN04PPw8862jtqYBw7r2YPLK7wjBcRbsz920gl/mLmZE2z6ZA+2PFk6jYu3qVqszt3tF7eJMwv0Yi5T/1p/jObJqDwe+34YkStw6cpUpP3xH7WYNATh38BiH/t5FWnIqLu6uNH2mPfVaNck8v2zVisT/HMvsDT9ZrQ8eoxMdKxCAsSQkJNCoUSNu3bpF6dKluXv3buYSgrFjxwJ68VG2bFnu3bsHwOHDh1m2bBkHDhzILOfkyZM0bKi/PhcvXmT9+vUsX76c119/3abtKRYC5Ntvv8XX15dtb+1jW+I+i5dvr7CSshiRkclOaHAzTgQeIC0q1TrlF9JBn4z1EDUiOwdtIPVBMl5Vfak3vjkl6/pbvJ7oUw9xD/E0vyAHITchcmnbadaN/YmQhpVYvvILes96lYHfjcjcf+98OIu6TqbDBz1oMrgtx37Zy+Efd6GL0lHC24uUpGTcSngQefc+Hy2aRkh1xxEfjxk4egQDR+vbFPsoitHdX2bZ0b9takOZ0PKkxqdYpCyPUl50/LBn5ufYtVH88fUPHP1nN0f+2U2psqVp0/tZ/EqXIureI1bP/47V879j+h/LAKhctyZhV64bXF9Bnt389nvU9+LkyZM0aNCAwsisWbO4du0aFy5coGbNmiQnJ+Ph4cH8+fMzBci3337LvXv3GDRoECtXrqRly5YcPHiQ7du3Z2aDHzJkCABHjhwhODiYihUrMmrUKF5++WVUKtvJgiIvQObPn0+DBg0YW3mSxcu2t+tf9orIyOSk+pC67H97G9Vet3z0KxmZrESeeMC+oVtpMqsdZTqXt2pdqY9SUDk/+ckuzF6QrDxuw66wjawb+xPjjs5Bpc59aFK6djnGH5/L+sErWPbDF7i4ufLV77/j4V04hZlPKT9UKhXxUTF4+VlmSlRuZL1XRFHkx0Ff0nhgG6vU1bp3V/789mfqt2nGdwc35tjfeUBv3mjclZSkFNw83ADw9PG2WtuzonzGg6++/JqfGiyzSX2WZvr06QBcuXKFmjVr4u7uTtmyZYmMjMw8ZunSpQAsX74cgB9//JGqVauyaNEiOnfuTGJiYuYa6CZN9J6o1157je+//56jR4/mmM5lTYq0ALlw4QIlS5bUh12LsEyZ9hYd+dkkCxGZ4szj74F7cAnSolLRpmlRuVjuEVcUBnsyluPcl8e5vf4q3Xe9hNrbxer1lXu2EmdmFd1n/F9DVjJr5Q8kqONy7Hv6uxe6smh8F+Oj9NOgrCk+nuar9p9Ss2sDOo/tY/GyQ2kGKliw4/cCj3XzcEOr1TK+9+v0GjbY6HpMWUskuApkpGVYvN22YuXKlQwePJjmzZsD+vUgd+7cwdf3yf3zeHqWWq1fL1WlShXUajVXr14F4NKlSwB06fIkOt9zzz3H999/z6VLl2QBYin27NnDCy+8YJGyHFF45GWjLERkihtPfz8b/q8VG1qupOXXXQhoVjjClsoULq6tOG+x5IKGEHnqAR7lvezdbKvwy9zFlK5YzqprIRyRsb1eY9z3c2xap1aj5ZmPn7druxOiY/nwmQGkp6bS7fWX6Pb6Szar26m8C2FhYYSEhFi9rsfJJ8V4EYxc/65L1ObI3D5o0CA6dOiAIAh069aNbdu2ATB8+HAAkpOTiYuLo0qVKtnOK1WqFBER+rfwly9fRhAEatasmbm/fPnyABw9epQ333wTW1GkBUhUVBT+/v68+si07JyFQXQUZLcsRmSKI2U6l8erch92DdxA3TFNqdC34ERaRZHiEgnLHriX9iAtKhUXP1dA/6y12m+GCAff3U6rb57JtrkoTMPavW4zx3fsZ97WX+xtik35ecZCmnRuY3PRVbNrA2Y3G8vYw7MtWq4x9+GSw5vR6XT4BVkmPHVutuS5DqSzLx/8MYo/R661St1ZuXDhAgD3ngkz6fz9+/fn2BYUFERSUhL16tXj/PnzhIeH4+zsDEB0dDQA/v7Z16D5+/vz6NEjQC9SJEnCz+9JeGofH30I5bi4OKv3SVaKrAC5evUqCQkJACRJyUadW1iFR35tkYWITFElr+9riQpe9DrwMn+1XolzSRdKty1nZMmFH1l8WI/AtuW4sfoStd7RL2i15u/G5s6/UXdMU0qGlsq2vTCLj7SUVH6esYDjO/bx7YEN9jbH5hzeuotF//5h1DmmvFB4+h7pNulFLm07bde2+5TyM78QE9GWAc3ddJvUVbduXQDKz6iKwt24qIzhH1/PjFT1NB4eHkyfPp3p06dTuXJlpk6dyqhRo3Bx0U8FjY+Pz3Z8fHw8giAAoFTqQ1MnJz8ZF6elpQHg5ORkk355TJEVIFWqVOH3339n27ZtCG8749LTvcBzipLwyK9tshiRKSoU+J1VQLftL7Gx3S/0OfqKWXUVtrfNsviwLiXrlSJ8s+HRe4xGhO39/iQtOpUaw0OLjBcvPiqGmcNGE33/EfXbtWDxnnVWzf1gL5qnnQXgkEvdHPtSklJQKBR2a3daomWjBNrjuWiOd9e/Qilu3LhBpUqVbGJryd7+KEsYN9yOWxlFiRIlsm27desWM2bM4LvvvssUFK+//jqffPIJ27dvp0+fPri4uGR6Ox4THR1NqVL6lxePp1vdvn07c/+dO3cAqFPHtoFbiqwAEQSBa9euMWbMGP449RcJS+PwbOFNmdEVsrW6KIuOvJDFiExhx5jvrcpNhdrL2eKL0h0ZWXxYH2dfFzRxGquV/+DgXeKuxPDChdznZBcmMfyYiBthfPz8G3y0YBqhbQqf/fnxWHDktv1pEfLLnK/p+nI/k+qxxLTK9u93Z3bTsTQZ3JZ273WzT4fZkeDQMly+fNlmAsRS9OzZk/Pnz9OyZUteffVVAMqUKYMgCKSm6kVlcHBwpqAA/bSq+Ph4QkNDATLXfhw6dCjzmLNn9ffuY4+NrSh6rx2y4OzsTPXq1Ql8rww1N9THOcSFi/1Ocf3ti1QWaxZL8fE0ocHN5H6QKRQ8vldNuV9Fjc7oRYC5URgG9oXBxqJAxLZb+Nax3lSSwFZlqPVOA/5s8jObO/7Gtt7riD710N7NNplrpy8w8YUhfPnPb0VCfDRPO5vtr6Bjs+IT4M/xXfsxFXPFZ8shnRi6dixHVuzmys6zZpWVletnLzLtjQ94r0M/rp2+YLFyLcnpiMNEaqLsbYZJeHh4AGQLrvTjjz8iSRLlyumnGLdr1460tDS2bt0KwJIlS4AnUa/KlClDiRIl2LJlCxqN/gXKwoULAWjUqJFN21PkXgdKksSlS5cICwsjPDycSbsmU6ZRBQA6j+4DoyHy2H32v72NjEQNlQfXpMbQUHubbXdkr4iMPbCV+K32Rl3+arGC50/bNtOrrZHFh20QNSI3fr/C81aOglVzRH0qvVSD2ItRuAV5sGvwRnofetli5dvCiyKKImsWLGPrijUs3vtXZu6HwkZBIsPQ8w+51OX5Ea+xbdU6g/J/3Dx/mWM79pGSmET9ts2p3aIRKpXKbE+IT1k/6vVsQuT1+1TraN6b75SkFD4fNAJJFHl14khKVyjH9Dc/wsXNlQnLv3S4a56RqskczBcmFi9eTIMGDejUqRMtW7Zk3759HDlyhKpVq9KqVSsAZsyYwfLly+nWrRv16tXj1KlTeHp68tFHH2WWM3XqVEaOHElwcDC+vr7cunWLgQMH5li8bm2KnABJSEhg1qxZvP/++3wSPJWK3avnGOT4Nw6i66Z+iBqRU9MPsqHVStzLetJ4ahs8K3nbuwl2RxYjMpbCUbxrN369iG9dfza2+4UeuweaVZajrgWRxYft2NJ1NU2mtbbJHAJnXxcCW5Uh4UZc5jZHvP+eZuuKNayc9TUlgwJo0L4lSw5tQvVfboLCgrmiI9d+mTCaTYduEX71BmN7vYZ7CQ8yMjJQKpWUrliO0DbNKV2xHAc2befIP7vxDfCn+bMdKBnoz/Zf17Psf1+QlpxC+37dGDh6hFnf+/NbTvD+jslmtadqUl3ebPwME3/4ktrNniyanrtpBcd37mNEm14MHD2CLgMtn3ckNx5ejWDtB8uJSY5EUAoICoGSoQE0md4WhVr/hRUTREoElDCzJttTv3599u/fz+zZs1m7di1RUVF069aNFStWZB7j7+/Ptm3bGDZsGJcuXaJu3br8/PPPmQvUAd59912ioqJYsGABERERvPrqqyxatMjm7SlyAkSn01GxYkWWNFxLI1rne6xCraDh561o+Hkrok895PDof0l9lEzFftWoM7JxEZ+gZhhPDyBlQSLzNI4iMvLi1toruJcpQZulz3Lx21MceG87LRd2trdZFkUWH7Zjc+fVVB5Yi7LP2Xb++PmFx6n9XkPzC7IBP0yZz9n9R1l5fre9TTEJawgPgP0HL7B731lObJ+bY12IJi2NKyfPsXvdFo7t2EOd5o1YfmxrnmUtHj+Nd9r1ZcDvw/EoZXx+mJNrDhJcrwJqN/NE4fjerzH221nZxMdjGnVszfLj//Buu75WESBZvUBajZZve0xD6exE/4VDiah0O/O4K8vPsqb2Up4/+RoAGTGazEXZhY2WLVvy119/5XtMp06duHnzZp77FQoFkydPZvJk88SnuRQpARIeHs6HH37I1KlT+ZKfjDq3ZP0AuvzZB0Q4M/cIG9qspEQFb5rP75gZ511G9o4UZxxdaORF3NUY/JsGAVDzrfps7vQbkSce4N8w0OQyHckLIosP2xF7PhIkiepDbLtYE6DBhBb81WolgcllYai9e0KPVqtl1+8b+WfVH6QmJaNyckISRWo3a8iczSvMr8DGWEt4PEalVBBQyiezrqwiRO3iQp0WjanTorFBZY2YOZFbF68ys89oPKqVoP+CoTh7uBh0LsCOL9bz0e6pJrVDq9Gy/7t/OPbLXnoNeJn6bXPPnh1xI4xf5n5DYlyCVfs1JSaJrzp/Tr95r1OlbS193dzO3F/tjbr41Q/gr1arCJxRhuirkZQsWdKqNskUTJESINevXycmJobq1c1I7KOAemObUm9sU+7tCWdH//WoXFU0ntGOknVtOz/O0ZG9I0WXwio2cqPWiPr8/dzazLVenX7vzdbua+l1cLBZ5coD/+JHelw67sH2mbrhUsqNam/W5fym44Qfv8bA70bYtS8+6T+MmAePCG3bnLHfziKgbLBd7TEHawuPxzRrWoOw8IekpKTh5uaSa4QsY6hQsyrfHdjA4a3/MrnWe0y69HWBHo30pDQWd5tC05fboXIx3vtx+Kd/+ferTdTt2YR3/p5EC+8OOY65fvYik19+jzKVy9N3xGuM+WamVft1+5w/afdO10zxkRsl6wfwzF/P88+Hf+CqUuHqKr9YtjdFSoB06NCBgIAAxo0bhzRNQHASzCqvdNtylN5VjoQbcRz9eA9pUSkAeFX1pcrgWgS2KmPvJjsUsiApvBQlwfE05xeepHyWHArOvi541yjJ7fVXKd+7aORWkLENga3KcOiDnWgSNKg9bb+e4bVxHwCwfMA8TqzeT8MXW9mlH0Z1G0yLbp14fsRrdqnfUlhNeKRmiXDlmv0alStbirsRUVStUibTBnNECECzru35aPY0fhw8n2HrxuV53N5v/+HA99t4cPkub/4+xqg6tGkalr30BW6+Hnx88gsg77VIP89YyIcLpuTpGTGGrNcor366uO0M3f43oMCyPEI8qbSwBsHL/bl//z5BQUFm2ydjOkVKgADUqlWLESNG8OG4MQTOq4JogdibnpW86fR7r8zP9/fe5eqK8xz/dB8I4F6mBJVfqmHzOcGOTm6DWlmU2J+iLDaeJuVhMuFbbuSIHNTy685s6bxaFiAyRtPqmy5s7vQbvfYPzlzUamteW/UBc5qNo/4LLWyezG5sz1fp2L8nz73a3y5ttwRWER6p+/PenkWEJCSmUD4k+/RPS4iQji/25Pq5i8xqPIZGA1vT8cOe2fZ/22sGviH+jNo/g9jwSJb1n8OHe6Zl7v9nxh+4+3rQavgzOcrWarTMafExvaYPombXBgXa0unFnmxd8YfJAsSQ65OWksqf3/zEprW/0bB/C1Rqw4azGY803D17x+YRn2RyUuQECOgzPfZr2Ju/J21H9BfweKsUgso8b0hWgtqUIajNE+9H9OlHXPnxLGe/OIYkSqi9XSjXrRKVB9ZE5VYku9hk8hr8ysLEehQnwZGV+GuxbOu9Tr+26ylULioUTnKUCRnj8W8cRONpbVjf/GeazetA6bblbFJv1rfNCoWCZye+wPKXvmCIkW+ycyvPUFISkshI1xRa8WFx4ZFqYC6PLCKkVs0QpsxYxZRJr+awzVwRMnzqeELHN+OvCStZ0Plz3t/+OQC/DF9M9U51M5MOBlQPpmqHusxoMIpyDSvx4NJdvIJ9eXDpLs1e75htMB927Dq/jfiOvnNeNThcb5vez7JipnFRlQy9NsOad0ft4oza2ZnQts0ZtW86CpVhz/LTEYd5tOo+4xeNQ6WSx2b2pshegUGDBjGIQezYsYOtG3aR2NcCWcjyoGRoKVp82Snzc8r9JK78cI7tfdehS9ehdFYS1L4cVV+pjVtQ4Ys9bQtkb4nlKK6C42l2vvgX3Xa9hFuAe677PSt6c29nGKU7htjbVJlCRpnO5fGq3IdNHX5lwK237GJD3V5NOPPXEf6Z8QfPfPy8Tepc+/UPdHyxp/kF2RiLCQ9DBUc+586bNZwXB09j9PjvmTtzWA47zRUhTT3a4bzAhbktP0aToiEpMp5H1x7kWDPUbdKLtB/Zg4gzt6jUsgYKlYLv+87ixoFL3D8fzqk/9Jmy/SoG8MLCIVRsVs1gGy6fMKy/s16XU6evM/zdr3Bzc8HHx4OgwJIEBfpQooQbqanpXL9xjzt3I0lKSOKXQ5uylWPMejzN3TR0GTqz+ljGMhRZAQKwaNEiVq9eTdBXVfHBdu42tyAP6k9oDhOaA6BN0XJtxXn2v70NTUI6giBQsn4AVV6pLS9szwdZlBSMLDbyRu3tnKf4AKg/sQWHPtolCxAZkyhRwctmeaPy8la8vPw9lr30BXu//Yc2bz2T5/kPr0agdnXGp6x5mdsPb93Fgp1rbNJmS2G2+DBHdORR3uqVE2nc8l00Gi3qp6YOZU1YaCqhNKPdu8/xRauPQRAYnse6EDdvt2wLtzuN7sUvw7+hyeC2vLft83ynNeV1T965dosZQ0bxzb7cQ8XmdT2u37iHp6c7O7bM5FFkHJcuhXMnIpLYuCQCA3159pkm1K1dniNuoWZ1f5nxFfjzf38wcsk7ZpUjYz5FWoDEx8fz22+/MSV4ERKS3exQuamoMTyUGsND9RtECNt8nTOzD5N8NxFBIeBT04/Kg2sR0Ky0vbvNoSnuC91lwWE4SrWShBtxeQ4SS1TwIj06xd5mysiYxZu/jeKLVhOo3KoGpWvrp4NF33rIpR1nOfD9NpxLuOLh70lseCRV29Wm1wzTM6krVapCM3XF4YTHU2VXqliahw9jKVs295eQ5npDhgwYQ6MBrY06p2KL6nxy7iuT6xRFkXc7PM+yo3/ny66BYAAAgABJREFUyH6e2/U4ffYmg16bSZlgPyLuRbH5zykAlPL3ppS/t8l25IeTv5oSpTytUraMcRSOJ4mJvPTSS8yfPx/vUFfSBylJEdLsbZIeBYT0qExIj8qZm+5uv82VpWc4Om43gkKgVNMgqg8NlTOzF4CjCBJzhMHpWYe5v+eOQcfe5w6+tf1pPL2NwfNeiyvNv+zIoY928sxfeU9PKVHRh/t772Zb0yUjYwgPD0ZQooK31esxZK3G8PXjWdD5c8YemsnX3aaicnaiUqsavPP3p3j4PRls/fTKVxxYuoOWQzoVWGZhxizxYU3hkYWHD8IICso/F4W5IiRroj5bkJaSRrs+z/Fxnzeo26oJ782dlNmOp4mLT2LQqzM4tOcrPD3djK3KZJwEJwT7vY+WyUKRFiCVKlVi7ty5rFu3juPrzpBim2myJlGmc3nKdC6v/yCCtE5kx/gNpEelIigEAluVofqwenaLQV9YKGjalqN5ECJPPCBi223aLH3W4HMidoaxofUqKvSpSr2xTe3dBIfFu3pJ0qNT8z2m8bTW7BqwgR57B9nbXJlCxvVfLxLSs7L5BVkADz9Pnvu0PxNDhjHwu7ep1zv350Ldno25uvu8yfU4OTnZu6n5UhiEx2NSUjSoMg6CKv9Qyo4oQvISxW4ebny4QJ/ccGTnF9m0/Fe6v5F7eNzkpDQSk1INFx//LeQ3tz8axoWyM2W7RftDxjSKtAB5TN++fTk4+iD0VYHlgmFZjVBFM+gH9fvpQ9hpNVpO/n6AU+8cJDL+AYJKQXCHclR/sx4upWz35qCw4miiIyvHJuyl/cruRgUnqD6kLtWH1GXX4I2cmX1EFiH5oHTJ/xHnHlwCv4aBnPvyOHU+aGRvc2UKETHnImn5VWerlW9slKrQvs0I7Zv/OenJ6bj5mBYI5cz+owSEFN5kg/liY/HxxaLDtG1Z/kndrtYXIVkxR5AYel8+/85rnDt4Ik9RmKbJwNvbiHvxvz4yd5H+1e8vsmvCNrPKkLEMxUKAALRr147Vp7bg1sBx5/7l9cVWqVU0GdyWJoPbAvqEQIdX7OHkGwdJjk4isH8wdT5sbG/zZYzgyg/nuPHbJSRRMjkyWpvvn2VD65WyAMkPA1ztzed35M8mP1NjSF1UHrZPLidjf4wd7KclpLBPvVX/sigXzH3jbEqIXEMIO3aNBi+0NOncjUtX5fk22xEw2fthTfFx/br+/5WfeMrmLjzE7gNhbPrtpew2GCBCwPwBOOR+fxlyzxpzX7Z4riO/TpoGk3NGTdu+8yQff7qc7ZtmmN0WY6jmVBU3TyWlSpWyab0yuVNsBEjHjh357es/wEEFiDFfbJWLmlZDO9NqqP7t26ZJv7Kt6TravdctU6TYct6njHFo07Sc+Hw//S8NNStPjMpNhbOvK4+O3KNUUzl4wdPcWH0Z/yaGZbptNLk1B0bupO0yw6fCyRQNTBnsb52+luavdzSrzLye0dYSHwD3L9yh0pc1TDo37PJ1Qts4rjfZJGwhPh7/u3JlJs3Yw43bsdnFR1ZbXAvObG+JUL25UZAoMea+fCyWBrzQlg5dx/HrT+NJS9fw9nsL0ep0qJRKDu7+MkcEsILIrd25fY/y+m5ViCrL1YCrFu87GdMoNgLE1dWVSonleESGRbKjWwpL/Nh0/98Anvv0RdZ+uIw9X//Ns5/2J/Q5fbmyEHEcYs9HcvXnC8RfjcEtyN0iSSo7r+nFlmfXUGVwLWq9U3CG2uLE1R/O0uEXw3IWlO1agVNTD9jbZBkbYs6z99ahK/Se+Yrd6jcVXYbOpOAV330yk84D+xh9nq0wyfth42lXUz7+i7AEWPld7/xtsqMIeRpT7tGs12Lc6Bd5pktjnh+gj261/LuPqFrFfgE/Hu17wIxuU+xWv0x2io0AeUznyBbs8z9BCqnmF2YmlvwBUqgU9F84FE2Khl/f/oZ/Zqylz5xXCW1m2ygYMrkTezGanQM3UmN4KHU+bGSxhJRqbxd6H3qZQx/tYm295bgFetDux+eKfcJLUSuiSdTg7Oti0PEp95NwDSjefVZcMPe5m/QoHmcPV3s3wyQUSgFRFFEoDBchWo2G4zv2seTwZnubnysOKT6yeD/uR6UyZNpRFILAxnltDLPNQBEClpmSZSlyuxahdSuyf9c8q9RnzNjmdMRhytz0o3z58vbqHpmnKFYCZNSoUcyePZtu7dqxt9MZHhJpFzus+eZL7abm1Z9GkhKTxIo3F6HTaHlp8XDCQ27Ypa0yev4dvJHuuwbg4medgUvzeR0AiD4bye7XtvDcP/3t3WS7cvO3S5TpVN6ocyRRjs1YlLHEczf8xHWWvfgFA5eMMLssaxNxNowNE1eSHJOEq5c+WElcRAzRtx7hXynQ4HJeqd+Z1yZ+YO/mWA4biQ9RhOEzj3I1LJF3+1elT9vgJ/srFxA9zUARArbzhhhihzUxt41BaQFo3NJt2SUyBVCsBIinpydTp05l8eLFdHVrzvEWl7mAbecD2srt7ubrwfA/x/PwagQ/vfIlviGlqPV9Q1QuxeqSOwTpMWlkJGeg9na2el0l6/qjTcmwd5Ptzs21V2j5teERityCPNDEOUieIBmLYsln7poPljPu6BzcfB3bWxZ54wFLX5zDW399TEBV8yJXeXiWoIuDTr8yetBro2lXMQka2r21k49fq8mSCU1yHlDERIgjiY+8vCJuW9VMfdm2i95l8qdYZjJ76623+Pvvv3mfN/DGdovS7THnN6BqMB/umUazV9uzp9MW9g7diqh1nDUwxQFnXxeaTGvDxtarbFJfYKsyXP/1kr2bbVc0CelyzpxiTijNLPrMPbvxGP6VAh1efAD89va3vLd1ktniIy0llbRU+09XNpvU/bYRH9evk6YR6fLuv/z8eTMGdAnJ91iD7C6A02dv0um58czq2ZeUv3+2fhufwl7iw5jpVwICieGJVKxY0aZ9I5M/xfJ1uEKhoESJEkRGRjLLfwLDGW/V+uwhPJ6mWse6VOtYl9PrDrOt1Tp8O/vTaEpre5tVbFB5qPGu6WeTumqOqM+m9r9y/stjeIR40en3XvZuvs0xZTqVk4cTKfeTiv36maKANZ65/0z/gw//nWzvphWIKIpoUjX4hvibXdbicVN59eOR9m5Srhg88LXVYvPr17l1L4nnx+1nweiGhFb1MegcgzwhkMMbotFo+Wjcd5w8fZ1N6yaTnJRGi/YfEHa1LkfcQm3SZEfyfOSH301PrgYXASFdxCiWHhCA4cOHM3XqVM6dO4dCtF43OIL4yGZP32aMPTybyqVq8meTn7n03Wl7m1TkEbUixybuoeVXHc0vzAA8ynry0vXh9D7ySr6ZwNMepSBqip437NGRe3hW9Db6vJrvNOTUtEP2Nl/GDCzt9XjM/iXbCWlUCZWL4+eJOb/xOOUbVzG7HFEUuXT8NB1fNCySnENiI/Gh0Yh8MO8kAyYeZPP8trSqZ4T4M8QT8rgtqfv54qs/CG06go7PjqNtqzoc/Hc+vj4lKFvWn0Xz36VD13E0TTlt9TbbU3wYG1gn/NdrbHjjD6v3iYxxFEsPCICXlxfTp0/nr7/+Iuyrc5SdUh2ClBYr39GEx9O0e68b7d7rxvfjZ7K+2c/UG9uMCn2r2tusIoWoFVlbZzkqVxWNprS2S5I7VS5v9bVpWvYN3Ur81RicSqhJvpdE35OvFdr1QaJGJDkikRIVvEh5mMy+4f/QfL7xYq9s1wocHrOLpLAEPEIcM1+QjH2erWfXH6HH1IH2brpBHF21h17TBptdztier9Lpxd72bk6uGDT4tYH4kCTo2Otnjp+6R8dGAXi4ObFsw016tgmmbmVvwzwcYPhxwIYN/3B8x2BUJXJG1OrVozkKhUDT1u9To3oIY0e9QGIDywtIR/V85CZMFDoFGm0GHh6yZ9vRKJwjDgvh7u7OwIED6dWrF3PmzCHpcyWJJJtdrqOLj6wMmzme42n7OfjeDs7NO0rj6e0IamO/ON1FiVNTDlLl5VrUn9DcbjYEtSnL8c/202ZJ18xtO57/k8qDatF+RXcAVldbwh/1fsAtwA0EAZW7U45ytEkaVB5qxHQdYoYOhZMShbMSbXIGYoaYucA+IyEdJ09nJJ2ELjUDlYcaXaoWhZPeyyhkyUGQHpuGk4c6c9/jcx/z+DxBpcixD0BM14FCQOGk0IcX1UlokzR0+KUnPjVLmtRfz256gR0v/SXnVbEhjv68jDgbhiZVQ9n6hWP+ePz9WCJv3Me/imFJOJ8mJSmFd9r2pufQwfR5y7xcJ9bA2oNfYxAESI1PZs77oSQma3mhY1n2norkf0vOExWXzuTuvrTFMiIkIVHDhr+vIAigUinynJrVo1szenRrxpFjl5kyfRWPIhejVCpIVHniWdKHT36Yj9rFsPDkuWHN/rfGQnrFv+n4tJcznzsixVqAPMbd3R2VSsXoB0OYFPilWWU5+o9pbjRyaYVqiQpNXBp7h//DiUn7aLmwEz61zZ9DXJxJjUylyiu17GpD3VFNOPbJPtY3X0HpduVo9L/WJN9LpvLAmpnHvHhpKHuGbEGn0dFhZQ97d5td8QjxpPehl9n+wnq0qVrqjW5ifqEyuVIYnpXx92NZ8cZC3t3yqb1NMRjfEH9iwkwPMb/gw894/p3X6f7GAHs3xXRsNPVq+rz9dGocwPA+T4TDy0HuvPxceRLOXeWdH27zye8R7Jwooq5uwAyDPERIw/ZL8CvpTuP6Qaz6/qmIZHkIkaaNq7N65cRs27ZsPcaoFl2YMPYl2rSuy3O9JqJUKvhp6Rii6zyXr2mPhcep09cpW7YUfiUt6yU2VHw87eUIO3adTZN+JTU+Bd9n/Qkd3yxbss2EQzH8OGGpRW21J5s2bWL69OmcP3+e1NRU6tevz7p16yhTRv/iePXq1QwaNAhnZ2ckSUKr1aLT6YiKisLHR78uKSMjg3feeYclS5YA8Oyzz7Jy5Up8fX1t2hZZgPzHhx9+yMcff0y9GQ05425aBKHC8IOan+2nvQ/TaXUvUu4nsW/YVkSdRNtlz8qLck1EUEDqgyR7m0Hjqa1pPLU1V5afZUOblZTv9dQPnALaLn+ODa1XkRyRKEePAjqv6c3OARs48b8DNJzU0t7mFBkKyzPyyr/nWPvBMnzL+dNr+mA8SnnZ2ySDWDV0MU7OTrQa/ozJZYRdvsb4JXPt3ZRccZSpVwD3HySxacM5Di7NJdz39et4uipYMaIiz826ys2HGqqrjPCEQLZjdTqJf9YWMAUwDyGSlee6NqZrl4Y0bf0+e/efY/zoF9l/6AKrft3F/wzIUL5txwk+HPsdnp5uHNr9pcX6siDx8b+X3yXy7n0USiUJYhwPr0QwZPVotk5fi0qtYvCyd/EK8uGXb79hU7tfULk5IYkSUppIhTIVUCotN73enhw8eJAePXrQs2dP5syZw7Zt21i3bh0tWrQgLCwMQRC4cOECACVK6H/Hq1atStu2bTPFB8CMGTNYsmQJpUqVokKFCvz999+8+uqrbNy40abtkQXIf7i7uzN69GhmjplJ+kQVzsFuRp1fWH5YC2rDaQ7jFuTBMxv7EX81hl2DNuIW6E6b77vaZQ2DIxJ3ORrv6k+m+OwdupWE67FIOhFtmg61pxokyEjJICMpg/K9HWNtTbU36lLtjbwf9KJGh3PJwpnh2Rp0/LUnW7uvZfvz62m7rCtqb9OnLRRnCtuzMSUmiTXvL2XskTmo3QrPM2/5gHmUrlOOrhP6mVWOVqu1d1MckqvXo9nw91Vu3I7FxUXFhg0X+PvLdgWep5OgevB/zw4j1npkPVapFAw3tAAholAocHFxZve+c4x8rw9jJizh2vkfDCp6xpzVbPpzMmv+2EerDh+h1epQKpV0f64JH495yaR+LUh8DG3ejZ5vDqTHkEGA3gNy/+Id1o9fQbdJL1K+adXM7TXfqk/Nt+pnnuv7tzNXkotOEuZ33nkHgJ9//hkvLy+GDx9Ojx492LRpE7t376Z9+/bExsbSoUMHtm3blmsZkiQxc+ZMXFxcePDgAYIgULNmTTZt2sT9+/cJCjJt6qYpyAIkC+XKlWP+/Pm8OONlAj43bL5vYftxNbQ9pzmMV1Vfuu8awL2dYWzp+jt+DQJpNq9DNvdmceLu9tsc+3gPgkpA0kp4VvYh/loMVV6unW2NxWMeHbmHVxXbujRN5epP5yjVvLRVFqIb8h0xNqqJrei6qR8P9t/ln97rcCnpRosFHWUPkYEU1mfjyqGLGbhkRKESH2fWHyE9Oc0o8XGaw7leIxdXVxJi4vD09bZ3s7Jhb+9Hz4Gr+XBEM/r2qM75i484tfJZPN1zeV4+FdVKq5Ny7jdChLw04ywD+tY23uB8hMiSxR/w7ZJNVAgJ5NlnmjDotVmMG/0ioXXzHves33CQgFLeVAgJZOxHLzD2oxcy942ZsIQez3/GH79+hlqdS5/kkVSxIPEx772JtOn9bDbxARBUsyxvb5iQ77nKWDi7+TSbFq43vu8cnM2bNzNwoN4j1r59+0zxAHD16lWqVq3KkSNHuHv3Li1atMgmKsLDw0lNTWXQoEEIgl7Yjhw5krfeeosTJ07QvXt3m7VDFiBP4ezsTE1NZaIpeuFJTaV0xxB6dgzh+i8X+avFSvwbBtJkVjv9m/5iQuSJBxybuJce+wfpB+kixN+IRZuqpWTd3NfKlGpa2t5mG8yN1Zcttv7DlIFnbudYS5RkrcuQOgJblaHH7oFEn37Eli6/03JBJ0p3DCnwvOJKYRUeADcPXkaTlErFZtXsbYpR+FUMJPZOFF8/NwVtegav/jwS7+D8AzHkdZ36jniNn2cs4N05n9m7WQ5F1colebFvTbw9XejcrqLB4XPrhbiy7lgsfRtnyQuSiwgRRej4zi4ytCKThtbmt3/CuBKeSL/+9fng7aamG56LEKlerSxfzn0bgEXz32Hz30f4fOrPJCWlsWPLzBxFPHwYy+Tpqzi6f2GuVcyZPpSNmw/Tot0HHN2/AIXC/JeUv37xLSmJSbw87l2Tzo/5MoKQaTUzB9lFgb///puvvvoqU3xoNBrmzJkDQOPGjQE4f/48Z86c4euvvwZAEATeffddFixYAMDFixcBaNDgSZCVatX0z7vTp0/LAsSepKSkoFargbQCjy3MP7SGtO3pwVnlgTWpPLAm4ZtvsK3XHyidlTSZ2Y6SoUU/wsTBd7fTbVv/Jx4CBXhVMSDRVCFBTNfh7GvaFCNrfQ+eLtcQsWCsLcYcfzr0MI2mtObW+quyAMmFwv481KZp+O2d7xm1b7q9TTGa4LohTDg1D4DoWw9Z3G0q449/kae3Or9r1bp3V9Yt/tHeTTIeK6/90GpFbofHE1rbuOfkhF6l6Tn3WnYBkosH5H9Lz9GhUQB92pVh8tJzvPNCVdo2KGW4t8TQ/snFE9Ht2aZ0e7YpHbqOy7Hvzp1Ievf/nNWrJuijb+VBj27N0OlEunSfkFPE5LMuJTeWTprDpWOn+WLLKpOaWuKWC2lBriz2mmGZvjORO3fu6P8//RbKEsatQ4k5GsXN8jezbQsMDGTGDH2bLl++TKdOnXjw4AGDBg2iSpUqJCcnc+/ePcqWLcuFCxdwcXGhdevWLFy4kGbNmjFw4EDCw8MB/YyfxzxewH7pkmnrn01FFiBPMWPGDB68m4qigK4p7D+2hpCbCAEo160S5bpVIiksgUMf7iQ1MoWaw0OpPNi+EZ+sSXCn8lz/7VK2+aVFhYQbcagNFB/2vO/t/Z0LpRkqZxXJKQkG2+KoU8ssjb2vjbnE3oli4TP/45Uf3sPZo3Cv9SlZIYAG/Vuy+X+/0WNK9oXLhlwnlcrxhgW2Dr079Yv9PHiYiJurmveGNeb3Py/i7KwktHaA0WX5lVDRoZYnrf53GSelwOaxVchthenFm/FMe7seVUNK8PsM4wbsRpFVqD0lDKpWCWb7zpN07tiAX9f8y/yv1hEQ4MPiBe9RpVJwgUX37tmC2Pgknuv1CZv+nGyUJ+SPxT8S9yiKo9v30vzZDjnER37P0qz7VCi58801vpvwtfX60ECcnfWh4+M3RaNQGSdAhP+zd9ZRbSVtHH4I7l5K3d3d3d1dt7Zbt627u7fbbl237u6l7u6uVGihuITk+4MPCsWSkOQGmOecnt3cOzP3nYlwf/eVMTbCz88v1nG5XE7Pnj1Zt24dMpmMcePGMXHiRAAsLCyoXLkya9asIVu2iHC6W7dukTZtWubNm0e7du1QKCKie6J/zyP/X9/5X4b3SyMhc+fOpUGDBqxx25Ngu+T+x1Yd4hMhEFGytObupsiD5Vwf5cHDpbdwr5KJUlMrQzJNEwn8EsD57kdIWzEjhYf9cnt7P/qOW/mUuT/Kg8U3yNUpdoxxavqcq0q+usU4Nn03s8oMw8zKAqVCQbt//8ItV9x/nFO6UEkJnxGFQsGKpjPod2w8jhldpDZHK1Qb2IildSfGOKbOexWeihPRp827wLMXXvzZtQSfv/hTpNK/NKidkz0bW2k85pRWEb8P8w9/ZuGRL4zMF7swidfPUHJl/i2/TFvej/j4zSsyflQHuv81j6qVizBz9nbuXPtH7SG7dqyFuZkpJcr1o/sfdejepS5mZia8f/+NpSv28/KVJ25ujhjnKkb6bJ58ev2OY5t2Uq5+DeycHZmxZw2OaTT7HhphhOs+az6Xl+Hg4KDbtVOBNGkiokPavv4LM3tztfoerriNwoULxzresWNHtm7dSsOGDVm/fn2M6lbGxsbs2LGD8PDwqGNubm6kS5cuqjqWnZ0dRkYxxY2Pjw8ALi76/f0TAoQI1Td9+nSqVq3KmtJCfMQ154RukEwsTCg7rxoAj1feYV/FTdhksqP0rCrYZEw+O0pf7HcC74delJ1XncuDTkUJkEfLb2PuZEHGOlmlNlEnfLv2mZ6zRmAifg4SRSaTMeTCrxAd3y8+LG88jWFXZiVp3MR+VwxJoKS038BNfyyh+uBGKUZ8AAT7BWLp8Kt8urrvWdn6Ndg4c4nG8fe64tCRq3zy/EFQUAgd2lXHyTHpBSFWrLvF2s13sLAwwcjIiFzZndjwT5Oo880a5lFvwBw54s0PqV3YnumnY5dml8sVKJXKxEbWHf8XIu4O4Pn5B0XL/MWU8V00Hq5d66q0al6ZGXO2Uq/JGMLC5Dg52dK8SQX+6Fybt+++cuK9jAsHjpMlb06WX9iX4OaIqv7+5bmXiaMvjnF0yF7p1lKHHDp0iK1bt3LhwgXKly8f43j58uWxtbWlUKFCZM2alUuXLkWdNzMzi/p85c2bF6VSyZ07d+jYsSMAL1++xMjIKCqPRF+IOw5g5MiR/Pnnn8zKvlJqUwyW6NWxEiJvjyLk7VGEb9c9ufDXccL8Q8nbqyg52ubVqX2fzrwjXdVMsY4Hevrj+9KHtBXi914oQhWc6XwQmwy2NDgdsflWmF8oEOH5eL7hIY0vddCp/foirhuRgD/8mVnqb0YmEDMuiBs7NwfCwxScnLuPu3uvUrhxKar0b4CJmXZ/WhO6gdSXOElpwiOS76+/ULJdJanN0Cp2bg78ePuVL88+UjtXc7X7dxzelw4Fq1K2bjVyFMqndn9tM3PONvbsv0SpkrnJkN4VMzMT2nScRjp3Z9atHArA7gNPmL3kMpkz2DNqSHkK5Us8XGrExFM8f/WDKyf+0Ms8dl/zJkfGX5URbz/1ZtKqBzx6/ZM2tQwjr6xXlzxcuf6Bxg3LJmkcExMZY0a0Y8yI2PuX5MqZARst73qe6ZUbR7Yf5ujk/XpdL32yZcsWMmTIwM6dOyldunRU6FTLli1ZsmQJtWrV4vPnz3z+/JnQ0FDMzMzw8/PjzZs35M0bcQ8WmXAevUzvwYMHUSqV5Mun3+96qhcgP3/+JDg4mEWbl2IjM8bExAQjIxkyjJBhhBFGvA/8xGfjr2TLm59vxT7jks1NssoK17d4cHvXZdr+8ye2EmyOlZg3JBLXku7UOdgCeaCcm+PP83DRDdJWzEjJKZWQmWn3Jtf/rS/Hm+zGpbgbxmbGIDMiPEiOQq7AwtmSML9QFOEKGp5uFxUa9unUW66PPY8iLByZiYz8fYrFyGEpOLAEO/KvApkRDc+009Ay6VDnZrF89xp8uPOKp6fvkbdWEalNT3Z0WNWbG/9doO+RcVxee4oFVcbgkj0trRZ2x8pJ95t4apKsr+nYKY3rWzzIXFLHYS4SsezIXia0683l9KcZtnw2Vjbq7W216OR2Jnboy8IT2ySbw5Ob95jVvjtdOtTkisfCGOcG9m1KnsLdqV53OCh+ki+3C6f2dOTZq++MnnyGkNBwNq1oShqXuOe9dNV1Pn/1Z9f6lqqYEpsEPB1xESpXsOT4Vz4dixC7vWfd4P3nQBYMKUb29Iaz2W+vzsVYsfYm1Wr1Ir27LSsXNMDCsYrUZsXLHa7g+M2WK0s9ODxrb4qqevU7J0+e5OvXryxYsIDVq1fTq1cvzp49S1BQEEZGRmTIkIE0adKgUCgIDQ3FxMSEmjUjNsrs1q0bELHnXbly5bh06RIHDhwge/bsbNiwgTRp0lCiRAm9zkcvAuTbt2+4uromfSAdYG9vz+LFixNtp1Ao2PJ0P2+uveT+1nOEhYZhksWKQl3K6eUDr1QqOTVvP2nzZsApk6sk4iMSVb0hACZWJpSeXRWAZxsfcqjWVkxtzCg2tpzWytTaZLbDsYBLlPciLt7sfcbB6v/R4ExEmyvDztDkaqd4n/jn6JDf4JPqtXlz6F4gMx/uvBYCRAMyFs1GxqIRCX9V+tWnSr/6PD/3kDVt56JQRLi9FfJwjGRGyIwjPm9KhRILOyusnWywTeuAQzonHDK64Jw5DS7Z3JKUCJ1UQZLSRUd03l5/Qf66xZI+kIFRhDLgDkvO7OLGqfMMrR+xj0KfWePIX1q1Qhp+3j8J8g+QdB5Xj52lY9vqDB/aOs7zT+6uivifaInVRQq4ceC/NpSouorrtz5Sv1bOqHMrN9xi844HGBvLCAsLx+NQZ73NRaGAP2u4UvnPk4SFKciT1Y4D8xLwvOk6/yMBbp3tAcC+I08pUulfnlwzUbuSlbZI7PfL/qc1T6beYvv0LSlmx/P4yJYtGx06dKBcuXJ06tSJOXPmAJA1a1a6dOkCwI4dO6hTpw62trYYGxsTHh5O7dq1GTx4cNQ4q1evplChQjRq1AiIKNX7zz//aKV8sjrEKUDkcrlWK2F4eHjQvLn6bmBDQiaT0SFvE4gWSXT79m1WTd1AgTGVdXvtMLg6/ihNWjTg7ombNOvVOumDagFVvSGR5OqYn1wd8+P/3pdrI8/hN+g0mRvnoMjfZZKUtH6p/0ky1c+eYJssTXIhDwpnT8n1mDtZkrZiBoMPN9LnjWCpdhVZ2WIWNYc1lXraKYKclfOTs3LCAvanpzc+H77z4+1XvD985+X5x9zeeYkALz/CgkOj2imVIJP9eshhYWeFrZsD9ukccczggks2N1yyucWbw6CqIElNwiOSTw/e0WRmJ6nN0Cq/v48lqlekRPWKbJmzjN3L1qosQOb1G8203aslnUv7oX/yd4XajBreVu2+W1Y2pe/wo8xdegWZzAiZzIjSxdNzfFcHzLTshVcFCzMZE4ZXZoLer6w5jevm5s9Bh6lYbz11a1xg1OgRWhk3sQ0IVcUk0IgXE+6zfuIaLC0tpVwqvfDvv//i4uKCu7s75cuXZ//+iHCz2rVrRz0Ir1SpEl+/fmXfvn08fvyYSpUqUatWrRjj5MmTB19fX6ZNm4avry8jR47EzU39Cm9JJZbK+PnzJ9OnT2fGjBlxdli3bh1r1qyhZcuW9OvXL9b5L1++sGrVKvz8/OjUqRNubm4cPXo02QuQuChatChuBw4QHhaOsalulLfPo6/cW3aeYn9Xo2Pm5tzfepU+edrzD3ulnj6gnjckEpuMdlGb3t2ffz0iaT2jHaVnq5+0fmf6ZUJ9Qym3qEaibXO0zYttVnssnC0l28PDUG/yLOysCA8L58uzj/FWdBJoF3t3R+zdHdUOAfrp6Y3Xy898e/kZn/devL3+At8vPgT5+Ef9EVIqlRjJZMiMZSjk4SgUSiztLLF2tsXa2Q4bF1vs0zlh7+6IQ3pn7NM5QvKpF6E15CFhWs/XkZL4fl/ueFzhzM5D/OOxR+WxFOHhuLjr/6YkOiZmZlQol5+1G4/TtWMttfrmyuHM8V3tJbU/ueNx6R21qmVj/bLGzFp0iTIV/qBatYpMGtc5wT1BtEVC9xXe7724P8uDFeOWYm8vXUSIPilYsGDU/6dNm5aePXvG2c7Gxob27RP+7FtYWDBp0iRJ5xPrl7d+/foEBgbGKUCGDx/Orl27WLx4MWPHjuXMmTPs3r076ryHhwezZ89m5MiR2NjYMG/ePO7fv8/bt28lnaQuKVSoEBeuPCZ7Re0nWd9ddQHHUBs2Llgb5ZEyMTGJqNVsYH8z1fWGRFJwUEkKDirJt5ufOd/rGPLAMAr0L0HWZrni7eP/3hePbkcI9QvFJpMdNbY1Vvl6bmVih31ZvDThzdonOAxKj4Wz5k9RDFVcqIo8VI4shbuwUwKRwiV7BfV+c/y9fPnx9is+n7zx/ezDjzdfeXfzJf5evgT+8I/hdYnESCbDyCjCC6NUKDCzMsfSwRorB2ssHayxdrbFxsUOx4wu2Lk7YJ/WEQs79XINpOLxibukzZtyxHZCvz8LBo5l1ZVDmJiZqT6gAcTSlw2+R+lp3SlfdVD8AkTHGxBqhJr5IYaKtZUpJv8PGx3WvxzD+pdj5YZbVK45lDy5M7BwTm9sJNg358K/x3H0tSLX7EK4WhhmeL8gcWLcxi5YsABjY2MKFIi9J0BoaCg7duzg3LlzZMyYkSpVqpA/f348PT1xd3cHYOLEiRw6dAiL/5dTW7VqFUZGRtSokfjT6eTK3bt3KT2wPF74J32waLxef4esabMwvEHMMohWVlYGuVEUaOYNicS1eFrqHm6J3D+Ua6M8uD//Og55nCk3vxomNr/+aL479JKb4y9QY0cTbLOq9tQjPFhOeEg4ZvbmKMOVfDj+mgy1smJkbETwuwB+/vuDhX/NoeekPmRdWDDecZK7wEiIu3uv4po9La7Z00ptikBH2LjYYeNiR6bimo/h7+VLwA8/fD198P3sjb+XL99efubtjRcEfPcj8Ic/8pAw4P9emN9uYpVKJSbmpljaW2PlaIOVU4SYsUvriJWTLVYOVlECy8RCjZtlDTgxaw/dtw3V+brrg8R+m2wd7NUTH4CpqanU0wIiwp/Ll9XMC2JQSJjToSmFC7jx/NWPGMd6dCpGj07FOHregnpNxmBiYoytrQUtmlakYzvd3+t9uPmK3NZZKdyzLI2RJi9FoB2i7mQDAgJwc3OjatWqvHr1KlbDs2fP4uDgQMaMGQGwtLQkW7Zs7Nq1i759f90kW/xWy3nmzJmsXbtW6nnqjHbt2rFmxhrkVW3JVivpJczMMcPyVijfv39nVucJMc6Fhoby8+dPgwm/ig9NvSEAJjZmUeFU7w695FDt7Vi5WVNkZBneH3vNl0sfaXylY7z5Gw4+NgTs9+bHq28ojSI25jExN8HnizdmFuaYWpiSM1NmXg19RrspnTi5+gjWfTKQJVMWhjcazH+H91K8XnWpl1Dv+H3xIV2BTEkfSJCiiRQxSQnTk4fK+fnxO97vvfD98hP/7374fPzO+1uvCPYLIsQ/mKCfAVFCBiI8MZEo/7+Tr5GREaaWZlGeGEt7K6wcbbBxscPe3TEi1MzVFof0zrFs8P3ig1Kh0EuVMl2izkORmb3+ZviK2Sq31/euyAkxa1p3qtYeZngCRFeeDgMRKyYmMkxNjfny1R+3NDG/K3VqlaBOrYiqSe/ff2PF6kNUrD6EXDnTs3LZwCQnNMd1D2GEEZ+2P6X6jOZCfKQAogSItbU1bdu2ZcKECXE2fPLkSZSnI5LChQtz586dqNfv37/nypUrlCnz60exfv36HDlyROp56oycOXMyffp0Ro0aBUn8bby+6BTm3kYUcMnN8n7zYp2/efMmtWrV4gXSViZRhaR4QyLJVD87mepnx/vBN66PvcCHE68pMvzXZ8tUaYLJFyMyWqXnw57XeD7/yE9nGZMbjCVnp5wJjv2t7jemjp5KyzrNqJOpDgDVq1fn1KhTUE/q1dM/xVpXZHUrkYQu0D0mZiY4Z3XDOWvS8wv8vXzx+/oT/2+++Hz8TqC3Pz/efOX9rVf4e/lGCRqlQoFSCSamxijCFby5/pzh11S/GTdE1BEfi0/vZNfStfQq15D5x7epVJI3OCBQ6ilGIZPJkHKfvtTMrAnV+XPI4dg7wQddiKqMlTGjK1MmdAHgvx1nKF2xPwvn9qZcmdgPZZOSgO5/9BOuFTPRwcjAhKhAI1SO5bl16xZ58sTcETR//vxs3Lgx6vW4cePo1KkT/fv3p0ePHpibm5M/f35atWql6mWSLUktxfvj7HvS2boxpf+YeNuEh4f/v9KD4QuQSLSxR4FjAVdq7Ym4MX649BZHym/DOtyKoo2KY+pqwZOf91jUbDa5OudSeUxXV1cWLFgQ49j9+/fJnj07oSqPknL4+ek75jYpv4qIIGUR6ZFRh1s7LpEmV3rcciff/A9NwkGb9+mKW6b0zO0zgrHrF0k9hUQpG3wvxmtzc8MICUttFC/iTliYgn1HntK4bu6YJ6OJkEjatqxKw7pladdlOvKwcObN6kWe3BmTbIf5DyMunb/Fxqliw+iUgsoC5N27dxQtGrN8n5OTE0FBQVGvO3TogKWlJTNnzmTDhg20bduWfv36xdgyPpLw8PAY3hNvb2+p10JjlEol/v7+GHsn/IjGFGPMMcUcs4j/Kk358u4zFw6eRWZjwuJ+s6Seis6Jt0qLCsIkPCQc93BXrAobM+PPqRQrpt36/ffv38e4pnPSB0qGnF18mMr9UqHrR5DquPDvcXrt0U45USlISi5ahYa1WDNxrkptw8PDpZ5q4hhiAnpcGEhIlabs39KGSvXXERwsp3XT38qLxyFCbGws2L9zIi9fezJw6D9YmJuxY8sYla/3+/2ADBnnZx5i2Zh5Ko8hMHxUFiAmJiaY/ZbEZmpqGmPjl8+fP9O8eXMaN27Mxo0bWbZsGcePH+fQoUOxxvP19eXmzZtRr3/8+EFyJTQ0FC9bf679ezrBdgoUyAknP1mj1i9btmzM6DsRBwcHqachKYkJk0yvs3Fv4XkaDW5Nx/6NdGKDiYkJeb9n5kqmlFu1LT4+3X9L2396SW2GQKBT5KFyAr77JWmjRynRRiEMSxtrvDy/JFhi9/D67ZSoXlHq6Ubx7PkHXJyTWZ1oTfNDDFCsyGRw9kAn6rTcAqCSCAHIntWdA7sm0XvAkiQVEfDc8piMDfNga2sr9VIItIjKAsTU1DSWSPD390cZLTDz0qVLNGvWDBMTE7p27Urz5s0pXbo0+/bto2nTmLHljo6OMWoYnzlzhuvXr0u9Hhphbm7O5inSbtiUUilCGV6dfsTny09pMLs9HU3r6OxaDRo0YPbs2aQpWljqaesdI5n0JTcFAl2ikCsYnqYzPZOp90NbVfiGLpvBpI79WHRye7xtdi5Zw/LzeyWZ5++hVwCD/l5Oz271Yx40BO+HKgJDHUFhgOIjEhMTGcd3daB0jVWxBUgiu6Qvmd+bspUHkqdH4lXnfvd++Bz/gNc3L5a0S945W4LYqFymoEiRIjx+/DjGsTdv3uDq+qsG88WLF2Oct7OzY8mSJWzfvl2lawgEv/Pl5nsUt/xYPHquTsUHGHaJY11jaiHiqwUpmzt7rlCyXWVyVy2Y9MGSMVnz5SJjzmwcWLWZd89esnX+Cj6+/OX1fXb7PumzZcbMQr9eorLB9+IUH9NnbyVfvsw0blhW6qWLSSoSH5HIZGBvH+1zYVkhUfER0U9GlvIVmfrHwATbRRcfRhjhue4Rnz98YskAIT5SIioLkAIFCvD+/fsYx+7fvx9jZ8Z582LH5+XMmZMsWbJIPU9BMsTzwit8Tr5n7tDperuml5eX1NOWBKVClJgRpGwU8nBs3VLHjsmJ8fc/M7hy7Cz/jpmJiYkJS4dNomvxWnx8+ZZLh05RunYVvdkSn/AAkMsVbN56mtnTesQ8IaX348UL7ZbezZFDt+JDF2WCVRQekVy2KMTABZPJWaQAf1ZozOtHz2K1iS4+5KFybo47jlE2Sxb+MU13ayOQFJUf95YpU4axY8fG2Fzq3r17dO3aNUa7t2/fkjlz5qjXQUFBBlVPXGD4GMuNuP2PBw4mtiwYrt/E/IgqY6mP0MAQFApFkmu3CwSGyqeH70hfMHPSB5IAXWyCOnXHr2pCLfp148v7jwyt35FMuXNQpm41nc8pPtERnUHD/mHUsLYxD0otPrRJMvB6xELmoHLT30vuturfnYoNazOv/2g+vXpL+Ya16D1jdKywq2tjjlCuXy3+ytha6tkKdIjKdxtZs2bF0dGRuXMjKmgcPXoUPz8/qlWL+UM1YMAAQkMjCpnK5XKmTp1Ku3btpJ6nwMC5svAE5wbu5srwQ5wfs5/CdUsy/a8Jeru+QqFg1KhRyFqmkXopJKFYq/Icn7FbajMEAp3x6OhtCjfV/o18SsEtY3qm7VrNq/uPmd9/NANqtqaGXQ7+KFmHIfXa07NsA149eJLk6yTk8YiOr28gl688pl3rqr8OCvEhnc2WFZCbliM0VLUHyvHt9+GeNSOzD2xg88NzOKdNQ7sylXh/+9fm1+bvlFimsxXiIxUQ5QEJCQmhW7duPH78mICAAFq3bs3y5ctxdHSMarx582YaNWrE5s2b+fHjB1u2bIm1/8Vff/1F48aNsbGxISAggN69e8cq3ysQRGKKCUGHPPn5wosNU1diZydNpZMTJ05QtWpVXhRNPnusaJNqAxsyMW9fCjYoSfpCyfMpsUAQH+s7L6RA/eKYmCW/HC9deD/iI2POrPz35HzU617lGrLi0gEAfnr9oH+NVsw6sB63jOrvoaKK6IhOi3aT+Wdxf73NPV6So/DQNv8PtxoxZhU9u9VNtLmqmw3mHliQvp3GsbbDfOzSOtBxTT+urDrFvGEzpJ6xQA9E/Rqbm5uzadOmBBvnypWLJ0/ifwIye/ZsateuTe3ataWelyAZ8O3qO97seYR9ZXf2Lt4mmR3+/v78999/FF5QGwtSZwgWQNNZnbm89hQt5v8htSkCgVb58eYrndcPkNqMZEOgrz/Dm3alUY/2UcfsXZyYsWctY1r2ZOWVQyqPpa7wABg64l/y58tCyeLRNpeVwvuRnMWHtmyPlutx49ZzJozplGBzVcVHZNiVlZMNfQ6PZf+YzWzrtJzSdcphY2Ojv3USSIZWHwdVrGg4dcMFhos8VM6pkTspU6YMq6Ytkzzv4PHjx9SrV4/vDmZJHywZ4/XyM2lyuktthkCgVb48+YhNGpF8rgqB/oHM7TMCz9fv6DllBEUqxfS+uGfNiIW1FT++fMPJzTXBsTQRHgqFgiatJlKoQFamTOjy64QQH0mfixau37JZRVatO8LAvk1jnVNVeEDMhPPQwBCe7rlNepkr9zw/MrPdOOnWSaBXtHrnV7x4cannI0gGXJ9+nLYDOzOi5UDJxQdE7EmjVCqxxFxqUyTl8+P3ZCqeXWozBAKtsmf4BmqPaCa1GRqhr/ArhULB9O5DGFqvHbU7NGeZx95Y4iOSAqWLcfHA8QTHS0x8PHryls7dZzNhykY8PSP2F3v77gtlKg2gS4eaKUt86LrKlS7t/63SVfu21Th5+lasZpqKj6fbb/FghgdlipZm1aRlXDtxSb/rJJAUrXpAUuseCoLYKJVKFI8DMA8yBiDEJhzj3Da88XhCwUKFaJ0x8ThSfZE2bVqeP3/OGMbwD3ulNkcyfrz1IkPRbFKbIRBoDXmoHK+Xn8lUPBnG3euJ989fM6F9b5r36crIVXMTbd9x1AC6FKlOw+7t4zyfkPhYs/4Y/64+TOZMaejWpQ5fv/nQtvN0/P2DcHa2Y9Pa4eTKmUG6xUgJXg8diQ8AB3sbvn/3jXFME/ER+PYntxaeoVzLqvRpNUn/ayQwCIRiSEYEBwdjoefNoTTB69UXrs4/QZnK5SjjEPHj9PbOWzxWnyPoRwB5/u0gtYkxsLGxISQkBIjY/EhJ6twTQyEPT5ZJugJBfHgsO0KZLlWTPpAE6MP7cX7fMdZOmc/MvWtxTa9a+KWVjRWdRw9gevchsQRLQuLjz36LkMvDueKxMMbxDm2rx38xfXo/UoL40BJrNt9h9+FjlCudj2FDWmNiIuPMubuMHLuGrp1rRbXTRHy82HiLMM8g1s1ciamp2AA3NSPuNpIRISEhpEmTBjDszfLOzz7E+MVTKW8Sc8fhpj+aYmpqiq3MVmoTY1G2bFnOnz+PXUUrfpI6K2EpxGaEghTGw8M3+Wv/KKnNMEjWTp7PHY8rrLp6WO1Q2Ppd23Bu71HO7j5ElWb1gfjFx4lTt5g68z8yZnBl45phql8kOYsPqdDCPL56BfLP2icc2T+N9ZtOkKfwH6R1cyJ7NneOHpiKg72NSsLj2olznN5+gMY9OxBSMhhFuIKr445QtEFpBnXsLvVKCQwA6QPwBWrxe9ljQ+Pj+ZdUrVQ1lvgAcHJywtbW8MQHQN26ddmzZw/OytSbrGrgHy2BQG0U4QpMLFJ3cYn4CAoIJGPObBrn4U3ZtpxT2/bzZ4XGvNu0ON52/Ycs4/DeyYYpPhLa1TwpO54nY+/HiCn3mTWtBy7OdgwZ0JwXD9dx4fQ81q/6W2XxAWBlY421vS19ajRHqVByedxhKnStwaCyQnwIIhAeEIHWUPiF8engM9bMXCG1KWpjZGREmzZteLT+EXRxkNocydZAEBNVwmB+38VXYDgk18+0PsKves8YzYQOfTi45j8a/NFW7f5mFhZM3raC0OBgdg0ZyNwFO6lUoSDnLz5AZizD3MyUr998qFOrJFZWKoYOG4LX4/fj6laQkkp8JCaWVJzHx0/fKVs6b5zn1Am5KlC2BJ5pPhC+NIxLUw+Tu3Q+euYQmwsKfiEESDIjJCSEg+P/o1SHKvGWTA0PCuP24nPIfUKxsrZCGa4gxCiMvE2LE/juJ2YBRoARvt988PryDUs7a0ztzDF3tcLY3RKbjPbYp3NSyy4ZMm5MO02R4ckz3hqgVKlSHD58mCyUJogQqc3RKyH+wchMjKU2Q29o8wbv97GEIDEcFOEKqU0wSPx9fJnRcyifXr2leJVySRqrMs+oPLc3CoWCdRtP0KFdDYoUUrOYhb4rXakqPqIfT8ZeDZWxrEDfP03o3H022zaNjnFKk3wP1+xpMTEzxSTAiLGNBks9uxTDpUuXePDgAe/evaN79+5kyZIlVpsZM2Zw8+ZN+vbtS+XKlWOdDwkJoWnTpuTNm5eRI0fi4uKi93kIAZKMCAgIYNy4cQxePpo1C/6l1IjuOKaJJhQUSi5tPcure8/pMKADVd1/3RidOXOG+4+ekDVHLoo75AfA0tISd3d3AgMD8fX1xdvbm1sf7vPl2Gdef3yOAiUKEyVFSxejetUa3Oclr/gUw6YQnyDe7X3EzydeuDfIQX+nNlIvk8aEh4cTGBhIF+qmumpYX55+4N3NlyytNzlJ44SHynHI4EyndQawg3E86PrpshAkhoE8OBQT8+SX5KoP78egum0ZuGAK+UsXTdI40fM+ZDIZf3RWcxNiQxEeiZ2Lfj4hIWKo3g9V+H/Vq4b1y7Bzz3mat53MP4v6kcbVQS3xccXvDOGhcqydbbmxxYMg30Cxs7mWCAwMpG7dunh4eEQdmzp1KjNmzGD48OFARAXSwoULc//+fQB27txJ06ZN2b17d1SfFy9ekC9fPsLCwjhy5Ajz589n7969NGrUSK/zEQIkGVGjRg2aN2+OsbExpSYUZMKECTg7O2Nubo6Pjw9KpZIWLVowuF3fWH2rVq1KVeL2TlhZWWFlZUXatGnJmzem6zUsLIyjR4+ycPgsZs6cGXVj7nv1C49238DRzYnMtfIyve0YzM2T9z4a69ato1OnTqlOfABkKp6DWd/WJ3mcD3fesLrtHKmnY1AIQSINJhZmwgMSB3c8rpA+exatig+1kWJvj4TQxg18cvaQ/FZyd/2qv9m28xzd/pzHqEN7VR7mDle4vPY0ry4+Jmfl/JxfeJTOM/7CyUm9iApB3CxatAgPDw/OnTtHpUqV8PLyIn369IwaNYpu3brh4uLC9u3buX//PlWqVOHkyZPkzJmTPXv2cO3aNUqVKgVA165dCQsLY/fu3eTIkYPChQvTs2dPGjRokKS92b58+cKHDx8AyJYtG46Ojgm2FwIkGRH9S2xnZ8e8efMICgoCIrwZusDU1JSGDRty+vRpzp07x8vHN/D19MHEzZL1M1dKvSRaIzAwkHfv3tGtWzfOk0IqokhAhiJZqNqvPlMKDcTW1S7qCXSgdwAmZsaU/aMGZTpLF6anr43dVLVBiBHd8eXJR8ysks9DEX19NldPmMPUnauknq405MgRt9iIFA+JCZH4RIbU4kMV+9W0sXWLykxYcJDQ4GDM1Cj/X/HP2ijDw9k1dB2K0HBWDl6ocl9BwowcORKIuF8BcHFxYfTo0YwfP56TJ0/Spk0b5s6NKI194MABjI2N2bNnD0WKFGHWrFns3LmTwMBALly4QL58+WjaNGJH+44dO7JhwwZu3rxJyZIl1bLp+/fvLFmyhE+fPvH9+/eojZ1//vyJq6srGTNmpF+/ftjY2MTqKwRIMkdXwuN3Bg0axJs3b8jcND/93NRPWDR0duzYQfv27VnDIalNSfZU6l2XSr1jbzSpkCuYXXY4+eoUxc7NQWozDQIhRnTH0Wk7qTXSsHdA17cg9vfxRR4Whp2Tg3STltr7kdDNemICRdXjhji3+Ihjw8FIBi2aQu/KzVh+fi8mZglXk7vDFZ6cvItzljQUa1meAo65cW2aTez1oUXmz5/PoEGDyBHtc+flFbEtg5WVFQCvXr3Czc0t6oa/UKFCmJqa8uTJE4Co/9au/StcslGjRmzcuJGHDx+qJUBWrVrF1q1bKVWqFA0bNqRSpUrY2dkBEcLEw8OD8+fP06RJE3r37k2zZjF/j4UAEahEpkyZyJQpE5WkNkRHmJqaIpPJCCFMalOSRGI3NFLe5MpMZDSZ0ZEDozfTflUfyewwVCLfOyFEtIPX6y9kK5NbajPiRApP3K0zF5ndewQTtyyTbuJSi4/oqOoNSS7iIz7bNEygv2xRiILloPOoAUzq1J9JW5cn2ufV5aecXXyY6nWrk6l8bnrbt5R6JVIUAwcOpEGDBlEC5Pjx4yxevBhzc3Nq1apFcHAwP378iCEijIyMSJs2bVRo1OPHjzEyMqJo0V8hmNmzZ0epVHL9+nW6dOmiki3dunUjNDSU3bt3R4mO6Dg7O9O0aVOaNm3Kt2/f6NGjB9euXWPGjF/5QEKACARArly5ePjwIRjw3xRt3LQUoYykN7i5qxfiwLj/JLm2IYRfqWunECOa8fb6C5wyu0ptRiyk/AyunjiXlZcPYeNgl/TBNMGQxEckiXlDEuuXHEjI1ni8H9GTznMUysfxLbtJiDtcQRGu4OC4/6jSrS7KMCUDC3aWeuaSc+vWLQDWOSzQqP9Z+dlYx3LkyIG3tzdt2rTh+PHjWFtb4+HhgYWFBe/evUOpVEZ5QyKxtrbm8+fPAPj6+qJUKmPsyebg4AD88qYkxoIFCyhcuDD9+6tWbMbV1ZW9e/cyduxYtm7dSps2EcWKhAARCIDixYuzf/9+sjUuK3kJXn1UaZLyxjZNTnceHb1FvjrFJLMhuSDEiGYcm76LxjM6SG0GYDjC1/+nH1Z2NkkfSBMMUXxEJz5vSFztUgoJhF5Fx97ZkdcPn/LT6wf2LvEnk59dfIgiTcuQ2SU9c/tMlXp2BkGxYhF/4+qNa425tXr5aHuGb6Bw4cKxjl++fJl69erx8+dPGjZsyJo1a6JK6MYX7qZUKjE2jiizH7k3klwujzof+f+RbRLCz88PJycnOnXqpPZ6TJ48mbVr1xIcHIyFhYUQIAIBRHwpTU1NSRfqxEszT71cU8obEylFSKB3AFaOEt0IJWOEGFEdn0/fccuVXlIbDEV4RNJt/GCG1uvAvKNb9HthQxcfkSQmQlKS+EiA30vuWtnZMHXnKgbXa8/i07uwson5dD3yt+j+getY2VrjmM4lSZWUUiLVBzfC0t5KrT4PD9yMVUXq69evNGvWjHz58rF58+ZY+3+4u7tjZmaGp6dnrH6RRYwyZcoEwPv376POf/z4EYB8+fIlapetra1G4iOSrl27Rv2/+JQIBP+nfv36PFp2GT6FanXcIpSJ85/USGHDybn7sHK0JkvpXCl+rrqeT0qbkzYxtTBL+iAaYEjf79+p1KQuJWtWon+NVty9cI3Q4GDdXzS5iI9IcuSIW2hoIj4sK6jsZdA7KoReRSdznhwMXTqdATVbolDELm0tD5Vjm8aekdPHMLt30vaSEsTPxo0b8fHx4cSJEzHER506dbh27RoA6dKl49OnX/u1BQQE4OPjE9U+f/6IfeBu3rwZ1ebp06cAFClSRK/zER4QgeD/FCtWjCdPnnB+8hkyDi6GY071YsgN8aZDFZv19TT97OJDPDtzn94Hx0g97RSD2GMkbny/+BDiH4y5jWrlQ5Pjd1cT2g75k6z5c3N88242TFtIaHAICoWCFn3/oGqLBiqPo9IeIMlNfEQn0huiqdcj+g2+ZYXkvRb/J2/JIrT/uzdditakftc21OnQnCVLJ/P01D1CA0MoWass9nldMRG3lTpj06ZNBAcH4+rqyqxZs/jrr794+vQpx44do3LlypQqVYpSpUqxfft2rl+/TsmSJdm6dStKpZKqVSPK32fKlAlLS0t2796NUqnEyMiIBQsWAL9CxvSF+KQIBNFo164dLVu2pP6IVjSdG3cSXWq5WdEmW/5cjpGRkRAfOkaEaUXQcW0/phUZxMQX/8Q6l9q/v2XqVKVMnV978YQGBzN/wFhWjZ/N5ofntHORFHDDrbHXI77jhrImano/olOlWX0qNanLljn/MK7tX+TtUIT+Jyfy8dZr0n6xpRalpJ5diub79+9kypSJ4OBg+vbtS9++vzadbtWqFQBz5sxh+/btlC9fnkaNGrFr1y4sLS0ZMWIEEBFuPmLECMaPH0/OnDlJly4djx8/pkGDBqRLl04ndi9ZsiSGrZEIASIQ/IaJiQmYGEW9Tuk3LPrwgni98KT/yYmSzS81kprFSLYyuTE2M0m17706mFlY0Kh7e26fvSy1KcmbxMKtDEGEJEF8RCKTyegwrA8FhhWPOvZp/zPyT2kh7dxSAU2bNqVEiRK0adOGP//8k40bN6JQKBg9ejTZs2cHIGPGjGzYsIGBAweyZ88e0qdPz/r162NsBDhixAjevn3Lxo0befPmDTVr1mTt2rVJti84ODhG+Fck8VXXEgJEIPiNhw8fUjp/CRYXHceUHSsNujSvttC1CJGZGCMPlWNiJn5ypCA1iJHoc5zefQgN27aT2iSD58R/e9k6fwVuGdOx5Owuqc1Jvqia62EIIkTL+D71IlOuLHSU1U76YIIEWbjw167yq1evZvXq1XG269ixIx07dox3HDMzswT7a8KrV68YMGAAMpksqtJWJL+/jkTcDQgEv5EjRw4+znvBhJFjOLNwE+0Wj5baJL2gSxHilNmFd7deGuzGcKmJ5JQ3oqkH4+d3b1r0/UNq8w2ef8fOYNuzS9qtWpTCbrATxFCTzNWwVR3vRyTRfzOebbnFP6MXSD07gcRMmTKFxo0b071791jnom8+GB0hQASC37CwsGDNmjUAvHnzhtDAYMysVEtmTe7oSoSkK5CZN1ee6V2AiBCcxFFljbT5mdDHezJwwSRm9vyb+cek2fQyuRAaHEKPMvUxMzdjyNLp5CiUeBlOwf/RVHwYkBdEE/ERnUBPXxycHDAzk6bqnMBw+Pr1a5ziA4jap+R3hAARCBIgXbp08MUPsqYOAaIrirUqz5xyI7i1/SJ9j47Dwk69mugCaUluQi5t5gx8ef+RJzfvkad40m6yUjLbnl3CwsoS3x8+/FWxMauvH8XCylJqswwbbXg99C1CtOipif4w4tV/dynYtZz+5iEwWMqUif9vRHzCROwDIhAkQIUKFXh97ibmJL5DaEpBFzebdm4O/LlvFHVGt2B7/1VST1GQCnDLmJ5s+fW730xyw8LKEu+vXiweOgGlUkmgn7/UJhk22gy50lf4lo5CrxThCkJ9gvnTsbl+5iEwaEJD1d8/TQgQgSABsmTJwrNnzzg8ZQVbpy9lx+LVyMPCpDZL5+hChKQrkIkC9Uvw9dknFHJF0gcUCBJALpdjZiE8lwmxf+UmhjboSLl6NdjyyAMnt8T3PkpwDxADCS3SOrraVFDXIkSL4uN33m1/SIFmJXVrvyDZkCtXLh49ehTnuSVLlsR5XIRgCQSJMG3atKj/P3LzAsfXbKder/ZSm5VsqdCrNvtGbaLprE46vU5yCxsSaBmlUmoLDJoVo6bz8fU7Vl87IrUphktySjJX0fakej4AZGHw9e57ZrYdK/UsBQZCixYtGD58OOPHj49V9crHxyfOPkKACARqULd4BU5v3UfIFx/M3RykNidZUqZzVeaUHym1GYIUjompqdQmGDQ3z1zk38sHpTYjbl68+PX/mu5GnlRSmPjQhvCI5MGCC+TtIR7wCH7x/ft3Xrx4QdeuXSP2UouGQhF3xIMQIAKBmowdO5ZVq1bxzteL0s1qkaVQHqlNSnaYWeq2aorwfgi+fviU9EFSMDb2dlKbEDfRxcfvr6USI8kJLYiPhKrefT//Hrv0jgzLLspcC34xbdo0KlSoQK9evWJ5QJYuXRpnH5EDIhCoiZ2dHYMHD2bq36Mxe/6dlf0mIMMo6QMLBAKtkSFnNg6s2iy1GakHbeR//C4+4jof+U+X6NP7oePEdnXExx2uJCg+Qn8G8+rQQ6a2Sx17YwlU582bN4wcORInJyccHR1j/EubNm2cfYQAEQg0xNramubNm5PFNR2OmEttjlbR9eZ0YSFhhPgHSz1NQQqmz6wxXD95XmozDBa5XC61CUlDV2IkuYZeJUF8JCY8Is9fmLUPu+FppJ6pwAApW7ZsvOdEGV6BQEfkzJmTdydvSG1GssI9XwZeXXqik7FF+JUAIFOu7Hh/9ZLaDIMlXAMBkmAFrKSSFCGhL89IMkId8aHKee91nmSploMFjpOknprAANHkgYYQIAJBEmnbti2PHj3i7o4TyMLCE2xrqjDC88EL/N5/xTg4XMUrpDzCw8KxcrSR2gxBKiXQV+x34eDqzPh2vXlx71HSB0sq2hQOSREiKcT7oYr4UNXrAfDj9BeymmZkdvXJUs9UYKBkyZKFV69exXlu7dq1cR4XSegCgRbo378/Z8+e5fScDfgoggmTy5HJZBgZQf6ihalRvw5fPT8zf+osilUuS3BQMN/efcRIrqRqp6Y4Z8sg9RSi0HX4FYD3Oy8yFs0m9VQFKZjXj57h4Ooc63ifKs3wfPOe3W+uS22ipEzdsZJrJ86xesIcTM3MmLR1uTSG6Mpr8eJF6khaV1N8qPL7Hr2NEUYYHQlm5uwpUs9UYMDUq1ePSZMmMWnSpFhJ6B8/foyzjxAgAoGWqFKlClWqVIlxTKlUsmLFClZPnIuXlxf/zl6IpaVl1Png4GA2bNjAwZebaTW2L5Y21lJPQy8owhXITLTvgBXhV4JIts3/l9aDesY4Nqp5N+p2asme5Ru0dp1XD56wdPgU5h7aJPWU1aZUzcqUqlmZQbXbJm0gTRPQDSlkKp4cCp2GnWnZ5oTER6SoUCqUvL7ylGzl8iTYLpIM95z5UegjAkFCdO3aFblczh9//IGxsXGMc6IMr0AgAUZGRvz555/xnrewsKBnz57cunWL/f/uoNngHgQhR4ESRXg4d85fJWfh/Ng62ks9Fa1xdeNZHDO5SG2GIIXz/vkr8pUqGvV6yd+TyJIvF59ev6NCw1paucYdjyssGjyeaq0aMbplD6buWCn1tDWag5/PT6nNkJYEErj1IkIsK6gv4lQUH78LipvbL+Lxz1H+2DIIh/TO8bYDcA605+zy4xxddFi38xcke8qUKUPfvn3jPCfK8AoEBkyxYsUonjM/28fMJ+TOW/zOP2b14KlY+yuY32OY1OZpjetbPLi0+iQd1/bT+tjC+yGITtHKZTm5dR8Agf6B3L90g0bd23Pz9EW6jh2klWssGjKBZR576TCsD6bmZlw5ekbqaauFQqFg/oCxLDq1M9G2Wr8JNyTvx2/8fjOvySZ+UtobSaSo8Pn4nX5mLQD4/Pg9HVf34eGRW7HaRccs1JRv417x38TNsTaWEwh+x87OLlb53ch/tra2cfYRAkQgMBAaNmzIiBEj+PL8LV/ffmT1gqV0adCCGmUr4ffdRy826Dr/4/T8Aww6OwWZTPz0CHRLs95dOLZ5FwC7l62lVrumbJq5VGviY27fkTTt1RELq4iQylGr5rJ64hypp60WW+ctp1rLhljZWOn3woYkPlRMPL9sUchwhEg0m1Wx6cSsPVTt3wCAFx6PcM3hTlhwGGsmzeXfkTNjtTdTmvJuxANydc+Hq6ur1LMVJAMGDBgQ77n+/fvHeVzcBQgEBoSNjQ0tW7akQ4cOUYlcXbp04cTSTcl+q0Ofj99xzChCrwT6wcnNle+eX/jp9YMPz1+Tu3gh3j55Tpk6VbUy/rPbD2nYvX3UazMLC9wzZzSMqlKJ8OPLN1aMms7uZet5cvOufi9u4OIjsRt6yUWIiuIj+sOk/HWL8+L8Iz7df0vxNhH9Hfo6UWxceUwsY3o3Hn66idfkV3g1+MnfebQj1gWpm9+T0iMRAkQgMHCcnZ0pW6AYR+etwzxIkfQBJeLqhrNkr5hXJ2OL8CtBXIxes4DhTbpydvchchTKR3BgEH2rNufvhp3w2HtE43HveFwha75csY63GtiD/+ZKVE0qARQKBf+MnEb/Gq3oV60FM3r+TbaCedn+4jIu7mkY2ewPzTcmVCd3wZDERxyoKi4k84ZoID4A8tUpir+XL1MKDcTX05uzTw6hVCgBMHO0wP+tLwD3Pl4j797svM33kYvVTut/foJUhRAgAkEyoFmzZnRr2Z4NI2fh8/S91OaoRbBvIBdWHOPm9otUHdBAanMEqYicRfKz/MI+chUtiIWVJSuvHGLJmV2MXb+Ia8c96Fm2AQsHjWPvio1cPnyKL+9Vq/az99+NsSpsARQoU5yv7z9JPe0YvH/+mu6l6+GeJSMLjm9l8emdzNq3jpptmyCTyRiyZDp1O7Wke6m6+Pv46s4QdcSHtjYWTKi/Fvb80KsI0VB8RDLp5XJ6KofjqXjPoZrbON3+AMpwJa+2P+G54gFfP7+l6KH8PLR5zKUWZ/U3L0GKZ+vWrXEeF5lFAkEyIWPGjMybN49p06YR7GLBs0dPyFWsIPW7tNbK+LrI/7i98xKHJm0nd7WC9D8xQeR+CPTO4qETsXd2jHHMzsmBocumo1Ao8Nh7BM/X77l+8jwH127l64dPpMmQjtGr52NlF/dmmV/ff4rTAwJgbGKC7w8f7JwcJJ33++evWfL3JPx9fjLn4Eac3OKP5S9WpTxz+ozk6rGzVG/dKNZ5vZai/V00RL7W5p4eGoRexYe+S/VqIj4iz8mD5KCEjLWzkqFKVvzWfqFq5yrk+piLc9vO0bl6a5Y1Way3uQiShlKpjDe8yZB48+ZNnMeFABEIkhEymYwxY8Zw/vx5evTsybDufXjg5EaJBtUIlhlWeNaXZx85MWcvo+7M06nwEOFXgvi4fPgUj6/dZpnH3jjPy2QyqjSrH+v4/UvXGVC7NbmLFmLggomYmJlFnQv09cfcwiLea5aoUZGzuw7SqEcH5KGh/N2wM87uaciSLxcu6dLy8t5j3jx+RkhQMKZmprhnycTQZdM1nqM8NJTLR85w4cBxPr16C0ZGKMLDsbK1offMMfEKpaj+cjk9ytZn+u615C9dVMWrqomqnoyE2kU/p+UNBpPqyYjsnyQhklAp3v8LJk3ER+TxQE9/rgw5g5mVGZXKVuL7qy8ElgzAdZc9ua1zMG7haPGAKJkxe/Zshg0zjCqZvr6+jBs3Dn9//1iiyN/fP84+QoAIBMmQihUrArBtzUYuX77MjjELcMmZicbtWhJgDgGE8eLuQ9LnyIqltZ4r3Pyf/aM303FNP/FHTSAZj67dpp4GHsKC5Uqy8vIhTu/Yz6A67QCo3aE5Df5oy/H/9lCsWvl4+1Zt3oClwybRqEcHRrfqRccRfbF1dODJjTt8fPGaguWK03XMQKzsbJDL5fSp3CzesW6duci/Y2ex/MK+WOfO7DzIpllLsbazJVfRAjT4ow0Fy5VUe64v7j4id/FC0osPTcZURYjEtSN60IUYXpBI4aCJEEmy90PTTRzV5M2+5zjY2JM/Yz6+p/FlZ7ftESfq6uXyAi0zceLEOAXI0aNHad68Oba2toSHhxMaGopcLufjx484ODgAETlhkydPZsKECRgZGdG1a1cWLVqEtbXmGyHPmjWL4OBgWrduHUuAHD9+PM4+QoAIBMmcsmXLUrZsWZ49e8amGUuwsLDgS9BP0mfOxIvjV/EM8qHruMF6tUmhUODr6YN7vow6vY7wfggSImOu7Lx/9lLj/tVaNqJay0YEBwaxaeYSelduyo/P31h8eke8fdJnz8zHV+84vmUP3l++UaxqhFjJWSR/rLZbZv9D4Yql4x3r0Lpt5C9TjEWDJ9B/3oSo4/+OncmLe49ZeeVQkgX+HY/LGgkXQG83z/GiqhBRQYRAhJhQVYQkF+ERidVLU/KXLsGgCn3InTu3Xq8t0C537txhwoQJcZ67dOkSgYGBBAYGIpPJyJYtGyVKlIgSHwDLli1jwoQJmJmZkS5dOtasWUNYWBgbNmzQ2CYPDw/Onj0b5+/R7du34+wjBIhAkELIlSsX48ePj3V8wISRifbVdv7H+X+OUqB+camXRJDKcU3vxs3TSb/Rs7CypPvEv1VuX79ra26cOs+CE9sTbFehYU0WD5nIwFpt6D1zNLmKFoxx/usHT8auX0TvSk14fP0ObpnSM7XrQLLmz82sfeu0skamZmYc27iTjDmzUqpm5Vjn9Zr/oSmqCBEtiZAkrYcUgk0JnyY9J0+1/CysOzPp4wkk5fjx49SuXRsghqiIxM/Pj2rVqnHq1Kl4xxgzZgxmZmb4+flhZmZG1qxZ2bRpE/PmzcPFRbNS+XXq1In3YcigQXGXcxYCRCBI4ZTJXYhHF26Qr0IJvV3z2iYPhpyfptNrCO+HIDFObt1Ppab6jzFp1b+7Su2yFcjD/GP/8e2jJ/P7j8Hn23csbawpULYEFRvXJjQoGIA5h7fQqXA10mXNxF/TR5G3ZBGt2dq8T1dK1qzEn+UbsfXpRe0mz+u77G5iQkRDEZLcvB3RUZ4KJn+pAsyoO1EyGwTaI0eOHGzYsIERI0YQHBwc6/yzZ8/IlSsXnz59wsfHhyxZsmBl9SsM+8OHD/z8+ZPGjRtj9v/ctr59+zJ06FCuX79O3bqa/V6GhYXFe87EJG6pIYKzBYIUTtu2bfl4+haet57o7ZqmFqbITMTPi0A6QoODeXz9NuXr15DalERxTe/OtF2rWeaxl4lb/iFNBnc2zlhCyZqVALCysWLnyyssOrldq+IjkjQZ0mHr5ICNg510i6BNsZJQCd+4zsUhEMoG34v6pxFBF379k4g3155zZ991RpbTbwiuQHdky5aNjh07xnv+4cOHnDp1ivTp05M/f37s7e2ZPv1XkYvHjx8DUK5cuahjRYoUAeD+/fsa2+Xq6oqXl1ec5w4cOBDnceEBEQhSAWPHjmX+/Pk8vH2PGt1a6fRaCoWCsOBQnV5DeD8EiTGhfR96zxwjtRlqY+NgR/2ubajftY1errdp1lLO7T7MmLULYoVQJHjzLXX+hyok5BH53RsShydELQxsPZQKJZt7LMXITUb1NjU5seUYjo6OSR9YoDJfvnwB4PjM3Vjaq1cM5tmFh7zLVFitPsHBwbx79w47OzuOHz+OkZERLVq0YPTo0RQsWJAGDRrw+vVrADJnzhzVL3369ADcu6e5p69Zs2YsXryYiRNje9oePnxIw4YNYx0XAkQgSAUYGRkxePBgdu7cycapi+g4un/UOVXzP+ShckzMEv7JuPHfeU7M3kvdMS2lnrIgFXNm50FMzc0pUb2i1KYYPJcOnmDllUPaH9iQdj2PK/QqruORIkJVIWJgoiM6P95+xdrJlirH6mO1Lpznz59TqlQpqc1KVUSGJZ2ef0CjYhGenp5qtZfJZOTOnZstW7ZQtGhEVbu7d++SJUsWpk6dSoMGDQgPDwfAxubXHkeRIVoJhVElhrW1NQ8fPqRLly6YmprGOCfK8AoEAlq0aMHDiQ/5fPEBr5+/5OXTZ3z5+Ym0Gd1p1rcNHwK+8P35F7xffOXrhy8YyYxAqUSBktevX9N6eU9CTcNjjev93ot1Hebjnj8zw6/N1mn4lfB+CBJj06ylurmpTmG8fvQMZ3c3qc3QD/F5Q1TMC4k6nky4se0iP95941TbfZTMU5KiHXRUZlkQLxkyZADg0Of72NirF97Yu2ITSpcurVYfMzMzbty4EUNIZM6cGWdnZ+7evQtECAUjIyO+f/8e1cbb2xuIO6ldVebMmYOTkxMtW7YUZXgFAkHc9O/fnwMHDlC5YAkGduqBTCbj2bNn7Fy8Ezc3N7xz+NKrVmfSpUsX44fkw4cPDB46gi4jevLJ3Zcw5AAcnbKDB4dv0nnjQFyzp9Wp7UJ8CBLjwKrNlKpRSew/owKbZy2l9aCecZ5LFtWvNCEuwZGQCDEg0aFOmWCnTC5MeLqU4Vm78szbBmNjY6nNF+gYpVJJvXr1SJMmDTt2/CoVbmlpia+vLwC5c+dGqVTy6NGjqPORO5UXL6555UoPDw9OnDgRZ8L5jRs34uwjBIhAkMpwdHSkU6dOMY7lypWLUaNGJdgvQ4YMrJm6nOXLl+Nl5UfV7nWZNmAiGBkx9NIMqaclEABwZONOFp3akfSBUgEfX76hQBkdlMtWN/zKEKplxSdCkin5ahdFZmKMW3Z3crcuyMWLF6M2sBWkTD58+ICHhwcQEU5lampKcHAwX758IUuWLADky5cPgGPHjjFjRsTf7SNHjgBQoEABja9dtWrVeKtd9e3bN87j4hGRQCBQGRsbG4YOHUr3Wh05NWY3Xjc+8vfskRhhlPTBE0F4PwQJEegfyJ8VGuOWKX28fwgFMQmXh2vWMRnfmMfgd+FjSHkrSeTD3TcolUpKlSuJmYeCkiU13GxSkGzIkCEDpqampEuXLsoD3K5dO8LCwmjZMiIv09bWlsKFC3Pnzh2uXbvGp0+fWLt2LQ4ODknKEVIqlfGei55vEh0hQAQCgdrkyJGDWbNmce7IaW7MPsWdCSf5fuQN8lC5Tq4nxIcgMbw+eWLv4sT4jUukNiXZYGpuJrUJ0vN7Wd4UIEJC/IPZ0usf9gzbgBwF69atw8LCQmqzBFrg+PHjlChRgm/fvuHr60vJkiU5d+4cEFFsZvfu3Xz69Alzc3Osra3Zs2cPRYoUYdKkSVFjrF69GoDSpUuTIUMGQkNDmTt3bpIe3Dg7O8fIK4nOwYMH4zwuHhMJBAKNcXFxYcKECSgUCq5cucKYXlNosqwLppbau7ER4kOgCplyZSc4IFBqM5IVsnjyAlJs/kdCRA/BUmVn9ejtEiKxMXSAuY0F/U9MYO+IjaQrlUfv1xfojhw5ctCyZUvy5s2LQqGgUKFCZMuWLep8gwYN+PTpE9u3b+fx48cUK1aMnj1j5nkVL16cz58/M2LECAICAhg3blySwq8gogzvkiVLGD9+fKxzDx48oEGDBrGOCwEiEAiSjEwmo1y5cqzLsJyRq6dRoW8dqU0SpEJEoq16/F6tRhIMyePwu/DQhm2qihkt45wlDYUbl0JpE8zZs2epUqWKXq8v0A3ZsmVj+PDhCbZxd3dnwIABCbZxc3Nj7dq1WrNr+vTpvHjxgu7du8fypAQGxv1gSAgQgUCgNTJlyoTsezihAcGYWSfd5S+8HwKB7sheMA+XD5+ibL3qUptiWMS3b0hSxwS9CpG0eTMwp8IInnd8zHkhQAQ6JDw8nD/++CPOcxcvXozzuBAgAoFAq3Qu35o9Z89RoH7SqusI8SEQ6JY2g3sxo/vQGAIk0fCrxBLQDcmjkRQSm4emQkKPQsQpsysWjlZYOaq3C7dAoC6ZMmWKSnT/nZcvX8Z5XAgQgUCgNYKCgti9ezd5F1RL0jhCfAjU5eHV29g4qLfZV2rHLWN6ADxfv8c9a0apzUleqCq04hMauvCyRMPfy5eD47eSvlBGPj76IMECCVIT8ZXaTeicqIIlEAi0xpw5cxg9ejQmZpo92yhCGSE+BBqxdNgkhi4T+9Goy+Al05jTZwRlg++lzuTzZISqmxACfHnykfAwOf5vfjK922SpTRekcOIrtZvQOSFABAKB1ggLC+No+ttq9xPCQ5AUrp04h1um9Ng5OUhtSrIjY86s2IT6cM5DBfGhi/0/JKgSldK4w5VYx9zypOfbc0+KVCtGw4YNpTZRIIiFECACgUBrODg4IPcPU6uPEB6CpLJuygL+/meW1GYkS8oG32PL+pFMmr6ZfoOXJn1AFQXFV+9guk2+Sr2BZ2k4+zkeT/ykXooUhY2LHQPPTMbWzV5qUwSCOBE5IAKBQGtUqlSJnbsPk7lT4qECQngIEgr5USfcxNjYGCsbkWirLpHr7+Jsx6kjM5k+eyt1Go3m4O7JmJjo5vnklqNvWbHnBeZmMoa2z0utMml5fvEBfde+Y2jAe6zNjTExhjC5Ejd7U2a0zUBWV3P1L6TjHIvkgkGUWhakGL5//87GjRsZOHCgRv3Hjx/P+PHjkclkQoAIBALtUaJECfbs2YM8JAwTc9M42wjhIVAl1yC+Nr8Lk4dXb+OaIZ3UU0p2xLW+I/9uQ+GC2WnQbCxH90+NeTKJ4Vf/HX/Lgv+eUrGIK0cWVsbK4tftR043C46NyBWrz81XARQf9YgfK4tqdlGJ9uDQKpYVNO4a8OEndukdpJ6BIAXh7OxMunTpaN++PRs2bFB576WQkBDatm3LgAEDkMkiHm6IECyBQKBV/vjjD26tPR/nOSE+UjfaSHSOHCPyX/iNo5TPJrwf6pDQe/DD25d07k5au5ZcrqDJ0PMcu+LJxZU1mDOgaAzxAcQrEPxDFNQurEFls98rVL148eufvpGwLHHIs5+QU2zOKdAurVq1olq1alSuXJnz588n2v7AgQNUqVKFrl27Urly5ajjevGA+Pv7J5ghLxAIUg7Zs2cn0wZHwoJCMbU0A4Tw0AWRiafJYW11WV2pc/uaVKoxhOoTpJ5l8iCx92LR0r1c8VgY86CG3o8nb3zpMO4yk3oVpF559b1U43Z+5NDfudTulyDRBUFy9oyogM/Tb0xpPUpqMwQpkG7dulG5cmUGDx7Mpk2byJUrF+XLlyd37twolUoePXrEhQsXePz4MYGBgezevRt3d/cYY+hFgFy6dIlatWpJvV4CgUBPdOzYkQWbV9G++0CpTRFIhL5KulpYmCGTySgbfE+tvJHUiCrvibm5WVSIRFLw9Aqi5cgLnPmnBi4OZmr39w1SoFSCjYWatqjjcZAyREvNa2ry2fb54o2Tk/a8WQJBdHLkyMGePXtYv349r169YunSpQQGBgIRpXczZsxI/fr1admyZZy5SLEESHh4ODt27KBNmzaxGp8+fRqFQhHV7vPnz3Tu3DlGG4VCwaVLlwgJCaFs2bKYmJhw5coVIUAEglREjhw5cFhngpFcgVJHyaypmehlN+9wxaC8IPreS2LVuiNUq1JE6mkbPKq+L7VqFGP8pA1MHNdJ42s9f+9HyxEXWDe+rEbiA8DEGCxMVfvtUCjg7fcQ3OxN0SgYz1C9IknI/wAIl4dLPQNBCsfY2Jg//vhDo76xBEjnzp25cOFCnAKkV69euLq6EhYWhrm5OSVKlIghQF6+fEnv3r2pV68eFhYWzJ8/nwwZMrBt2zbGjRsn9ToJBAI9kjt3btJ+CMUzi4XUpqQo4qr5bwgiRKpN7NauP8G5E3OibBBekNio896MHt6WSjWG/hIgaoRf/fAJpnv/AwR+/8m+OZXI7G6tupE5csQQAlZmMj56hxIYqsDKLG4h8tVXzuCN73jrFYqVuYxQuRKCgkhva8TQChYUSatB/oOhihE18XnzHSs7kRslMFxiCJBz585x9+5dKlWqFKuht7c3NWvWZNmyZfEO1q9fPzZs2ICbmxsAXbt2xdzcnIoVK0o9T4FAoGccHBzw8/MDhADRFnGJD6mRcvfsR0/e4pbGIUbJWCFCYhL5/rx87UnFaoOpV6cUyxcPSLDMbliYXOXxPS69Y9JsD755BWBvZ8HcKTUpaRuoFduntkxPvZnPACiS2Yoh9dOS0TnCo3LzVQDNFrzgv77ZKZfr/zmmL14ANtz7Es6E08EEypXsb2uDmabB5lKW8k2i98PY0gRrW5F7KzBcor6WAQEBHDx4kEaNGvH+/ftYDd+8eUO2bNkSHMzKyipKfACYmZkxYsQITp06JfU8BQKBnrGyssLX1xcZrlKbkiJITHxI4QWRUnwAzF+0h369G0tqgyET/f1p3X4qt68s47THHUqU68PqFYMpXjRnrD5FSvdmyIDmKo3/1SuQHgMPcv1Ud+xso4VaaanyU5OSjjQp6QjAods+9Fv3jp9B4fgHhxMSpuDC+LxRgiQ6hdyM2d3WmjOv5ZRf7cehDtaksdYwFFQbeSISCBkbVztefP2h12sKBOoQ9Y20trZm9uzZmJrGXbv/5cuXZM2aNcHBrl69ysePH2Mcq127Nj9//pR6ngKBQM9YWloSHBwstRmpCkP0kOiSp88+ULVy4VjHpRZGhsDva+DgYIObmyNtW1blwun5dOg6E7lcEaNN207T6dC2Op071Iw4kED41bMX36nZdCMHtrSOKT5A85vtBPrVL+rA3iE5ODMmNxcn5OHezAIxxUccoqdqVhM2t7Cm9gZ/nnxTkCSkKuOrIUYyI14/fiHuvwQGi8qPBF69eoWHhwf169enZs2aZMyYkT179sRo0717d2rVqsXJkyejjlWuXJnu3btLPU+BQKBnbG1tCQoKktqMFIE6wkJfIkTqm/yjx29gaalZgnNKJ673Rh4tIdnGxoKObavToNlYFizZw74Dl1m0dC97919kcP/4vR+en/1RKGDBP1fp+OdeTuzpSK4cznqfn5kahS1yOcs41smGznsCWHA5hB9BCoJVjzCLjT5ESBLDryKp2KUWT58+1b29AoEGqPwtPnXqFPb29hw6dIgTJ06wc+dOBg0axNevX6PajBkzhubNmzNq1Cjq1KnD+fPnMTIyonz58lLPUyAQ6JnIECxB0jBEr4YU4uPm7eccPX4DgH0HLjNhykYO7JpkUDYaAgnN2+enf9T/j/i7NQP7NsXC3JQr1x/z/OVH+vZuwqEjVyMa/Ob92LT9PnVabqZo5RV8/urP5ePdSONiIEnOiYiCNNYyrva05eHXcFpuC6T0Cl+OPg9L2vWSgTfENq8Lq59vktoMgSBOVE7N6tChA+3atYt6Xbp0afLnz8/y5cujKlwFBAQwadIkevTowdSpUxk4cCBVq1Zl6tSpscbz8vJi9OjRUa+vX78u9VoIBAItYm5uTkhIiNbHjX6DldKTjTUVH7rMB9H3jf2Vq4/pP2QZ2bK6Exoqp/tf86lQLj8eJ+dipnF2ccok8r1p2noinp4/MDY2pmb1okwY05HMmdJw+87LqJA1mUxGnVolYvQ/fvImu/ddpHHDsjGOe372Z9GKa9w+1wstbBEiGSsbRwgmuQIKL/Vl75MwFtS1wsKQktTj8H5o+jundDBGJp4BCQwUlb92HTt2jHWsSZMmbNu2Ler11atXo8Kzli9fzsOHD6lXrx4dOnSgSJEiMfq6uLiwYsWKqNdt27bl5cuXUq+HQCDQgJcvX3L27FlsbGyiYo4DAgLw8fEhjxav8/vNb+TrlC5EUivzF+3m0NFrnD46GxsbUU1NFbbtPId7Wmf2bBsPwIIleyhTaQBWVhaULJ47wb4bt5yi71+NYhxTKKBGs03s39zaMMWHBp4IExk87GfHjgehVFvrR740xoytbMErbwVVs8a+LXr2XUE2Rxla29IoIdESdCGWCNG0spvMWEZoSKiWjBYItIvKAiQ0NBRvb+8YVa7SpElDQEBA1OsLFy5Qs2bNqNf58+dnwoQJTJs2je3bt0s9V4FAoCPc3d3Zs2cPkydPJm3atFhYWPCQH5hampPE1E8g8afuKVWIFKGMRl4QqfcE0QaTp2/mwcM3nDw8Q2pTkhW79lxg+pRfG4MN7NuUgX2bqtT34aO3vHrjSaeuE0mfzg65XMEP7yBmjKtG9qyOqhuhaXiSnsOaWhYwo2UBMw4/D2PA4UCCw2HSWfi3kRX/XA/mjmfEr5elKXz2V3KskzUuVtFUiIHvE2JuY0GQv8jDS6m8ffuWzJkzS22GxqgsQIYNG8b58+e5efNm1DEfHx+MjX9t9DNp0iQmTpwYo1/16tV59uyZ1PMUCAQ6xMrKis2bNzNk/CjaTxuKhZURxljrRXzE1TYlCRFNRUhy5vnLj5w8fTtqg0FNSEmfAXX45vUTdzc1xML/add5BkWLZGfylFXcv/gXZmaG6O74DS0Jlno5TamXM6IC6I4HobTfGcDYKhbMq/OrKuiTbwpqrPNnVxsbsjvJ1BMfEgoVI4wku7ZAd/j4+NClSxfOnDkT5/mDBw/y4MEDmjdvTs6cscttK5VKZs6cibOzM507d8bMTP8FPVT+hXn58mWsMKxTp05RqlSpGMciNh77hUKhQKlU6n1iAoFAv9jb2zN99AT+GzsPRXh4kscrG3xP43yDpPRN7ujS+6GvNZ0+aytTJ3bVy7VSCpHvjZGREbkLqV950s8/EF/fQB5ckkh8GEhSd8sCZlzrZUvD3DG3JMjjGlFNq+U2f65+SEIZLVXEiBq7zyeGjcJWV0slkAilUkmaNGk4e/ZsnOdr1KhBw4YNGTlyJLly5aJ3794xzn/8+BEXFxdGjhxJz549sbOz4/z583qfh8q/Mn/99RcmJr8cJm/fvuXcuXP07NkzRrvIhPRINm/eTJkyyT8cQCAQJI6rqyvD/hrAtkmLk/TgQVs3uilFiKgqKlJC6BXAm7dfqVAuv8b9U6v3A+D00Zlky5qWH95+avU7sGsSO1ZXSXqeh76EhASCxc1Ghkc3OwaeVnLglo9qnaQO0zISHpCUREBAAK1atSIsLO4qbkeOHOHUqVPky5cPLy8vnJ2do3KyI+nZsyc/fvxg3rx5HDt2jJCQkDjzvHVN1E9NaGgoc+bM4dKlSzx+/JhZs2bh4+MT1bBu3bo8ePCAzp07M3ToUEqXLs3gwYPJkydmiqmrqyvt2rVj5syZtGzZErlcTpMmTfQ+MYFAIA05cuSgR4v27Jq5XO2+uhIMKUGIpBRxoQrinklzVqw+hLm5KU6OyejJt7piQkJviU2+HFyckJcFR76w8vQ39TqrI0bU8IIk9Nsgvkspi127dnHmzBlsbGxwcnKKdX7KlCkAXLx4EWdnZ44dO4ZSqYyqRhsSEsLhw4fJli0bgwYNolatWjRr1oy3b99y584dvc4lyqVhZmZGjRo1KF++PEqlEgsLC+zs7KIaGhkZsXz5cjw9PXn//j3Dhg0jTZo0MQYbO3Yso0aNwsvLi7dv39KjR484F0ggEKRsChYsSP1v3zi5ejs1urVSqY8+BEJKzBGJJCUJFIVCc+9ZSnxv1WHR0n3cv6G++Ndm2E+K5f8CQiaDU6Nz02z+Cz56hzKheXqdX1rTSlgmFmYEBwdjYSGqyKUEOnXqRKdOnUifPj3BwcGxzr948QIXFxccHBwAKFKkCMbGxjx69AggamPKevXqRfVp1aoVe/bs4eHDh7Eq1uqSGEnoqlzY3d0dd3f3OM9VqlQJiCix6+LiordJCAQCw6NatWocHnoYRXg4smjFKuJC394JTf+YS01qSEhfu/E4aTVIok6OdCxUDRt7W6xsbaLKpZqZJ5wMGujnz+JTOzCJJ2k0rZsjMqnq5WrimUgu3o84vBe7B+WgzeKXLD3+hT613FTqoxZxlORVF+fsbrx8+ZL8+TUPaRQkD8LCwvDy8qJo0aJRx4yNjXFzc+Pdu3cAPHr0CCMjoxhtsmfPjlKp5Nq1a7Rv315v9mp1F6eyZcsmfRCBQJBiyJMnDz5eP3Byc43zvJRhUSlJhKQU74dcrmDZ8v1cv7hEo/7J7f10cnNl4YltavW5fe4Sfaq24J/ze+MUGv7+QSxaupf+fZqoPqhU3g8DSTxPlASExJpeWWm54EVsAfJ7H4lyQeyyOfPq1SshQCQgsmpsXZd8mFtaqtU30M8fWyP1KlN5enqiUChiRR45OTlFVaP19vZGqVTi7OwcdT7SYfD582e9ro9WBYi1tbVejRcIBIaNi4sLP758i1OAGEJORnIVIdHRl/jQx/s1ffZ/dOtSRy/zMQQUCvULVRetXI7GPTswo8dQRq2eF+v8uRNzKFtloHoCRBvoQ0xIIVgSEQ5WZjKCw5Rq9dEnppmtOXvhCg1pKLUpqY5IL0OTBmWxtDRXq++m/06RLVs2tfpEFooKDAyMcTwoKChWUZjoSeyR/2+k54QhrQoQgUAgiI67uzsfv76PccwQhMfv9iQ3EZJSQ7EOH7vO5bMLNOqb3N7Dbx89sbHXLFG8TscWnPxvb9Tr6N8pCwszChfMxs3bzyleNGfigyUX74cBio9IYty3/b/Pl+/BVOh5kvSulsisrTA2vkqBvK40qJWT6pWzat3U+H4TTB3M+fnFW/9rJ4jyUK5ePhh7e/Ue0L95+zXedIf4SJs2Laampnh7x3y/fXx8ojweGTJkAGJ6O758+QJA7ty59bo+QoAIBAKd4eLigs+L21GvDU18RLcrud3AppSwq0iWrzxIyeK5pDZDb5zcuo+C5Upo1DfYPxBfb594z5csnouLlx6qJkAESeaZZzAVJz7B3sWWKsXlPH/vy7WHP9g1swKFcjhAjhzI5QqOnX7JrgOPGTruJE3q52b04AqYmCSSr6OFPBCFkRK5XB5jKwVBykMmk5E2bVo+fvwYdSw4OJgfP35E7dmXL18+gBibij9//hwgRl6IPhCfRoFAoDPc3d35+dXLYIWHwDA4evwG/64+wq0rSzXqn9zEo0Kh4NjmXay5cUyj/gsHj6fVgB7xnq9YoSBzF+xMfCBteT907c0wYO8HwKPZBbEpkIuP3wI54PGRdrWzsGJkzE2aTUxk1K+Vk/q1IkTh4n+vU6PpJoyMjCiYLw3uaW149dqbfr1KUiifW5zX0fRBSfHm5dm+fTvt2rXT/zoK9EqRIkU4cOAAT58+JXfu3Bw8eBClUhm1H1+WLFkwNTVl//79UX2WL18e1VefCAEiEAh0hpWVFTZ+6se5S0Fy9IIkR/oOWsrPnwF4+/gREBCCUqmkQP4sHD0wVaPxkuN79ujabdJkTK9xtapXD58wctXcOM+FhsrZs+8iPj/9Ex5ElN3VGjYFIjx36V2t+LP5b16neIRMv54l6dezJACHT7zgxasfNG+Ul14DD9Gne0k6tCqoNfvSF8rMnd2npF4mgRbw9/fn6tWrhISEEBYWxunTpylbtiyW/09ynzNnDgcOHKBYsWL06tWLhQsXYmpqytixY4GIqlj9+vVj3rx5lClThmzZsnHt2jUqV65MlixZ9DoXIUAEAoFOMU6kBK9aRL9pSmJYQlwIEaJbVq07glwezqTxnbC3s05em+VpkXylihIcEKhxf8vfCr68ffeFkWPX8vGTF0FBIXRoW50928ZLPc24SWHeD20knNer+WuMOtWz07j9Nj599mNY/3Jamc6XV5/4mUWu9WUS6J+dO3fStWvXqNfVq1dn586dNG/eHIBcuXIxa9Ysxo0bx/z587Gzs2P58uUxql5NnjyZBw8ecOLECa5evUrBggXZtGmT3uciBIhAIDBs4ntSG3lcy0JEiJDYaCOETqFQsGLlIS6fW5R43LuKJNf3SSaTxapKow5en34lkC4dNoX3lz2YN6uX6jkf2vR+qCMQkoP4UIfExIeG4mTf5tZ07r2PSvXXkyGdHVs2Je037sHuG0ztOVaqVRJokS5dutC0adOoCnoymQx7e/sYbf7++2+GDBmCr69v1IaE0bGysuLYsWMEBwcTHh4uWQVbIUAEAoFO0aTUKKD6TZIWkjR/R4gQ7XL7zgu6/zWfHn/UTfXiI5LQ4BCG1NNs0y9/H1+qWmUle8G81GrfjE0n5kg9nZSDqqJBR+IjkvXLGvPytTfb9jykUYvx7N85MdE+8VXCCvoZgJ2dnc6WTKBffhcccSGTyeIUH9GxsLCQdB5CgAgEAp2iVm1xTZ/M6kCECCJIqvfjwKErTJmxhVX/DKJoEe3sj5DcxQfAiov7Ne67dvJ8HFydafpnJ1HgQdu8eGEw+3hkz+rIqMEVKFVzG1+/+ZDG1UHtMQKufyN9Ke2X/RUIkop2HkUJBAJBPCQqQIIu/PqXFLScVCtu7LTDtp3nWL1isBAfWuTBlZtUa9FAs89octn3QxBFunTOPHv+UaO+r048YlSt/lJPQSCIhRAgAoFApyiVSsLDfwvD0pbo+B0hQgxu/i9ffcLWxlIr9gjxEUHJGhW5sWSW1GYIUREfWvSgyOUKvn77SYVy+dXua4IxIcHBmJurtwu3QKAPRAiWQCDQKaVLl2bqnFOYmJggD/UDwMzcnLDQMJRKBaampoQrQBEehrm5GQCO9uGYm5lgZW2Fna055mbG2NqYYmUpw9xMhqODKSYmRthaA0bWYGQFMltABkrwD0nD+IkLyJcvL906iptWTdCG+OjVZyG1qhcncya3JI8lxMcvXp86St+ZPaU2Q6AHRkw8Ra9u9VRuHz0PJPSRL84F1NtNWyDQF0KACAQCnVKzZk1q1qypcvuQkBACAwPx9fUlJCQEPz8/AgIC+BEYwqtPPgQHBxMUFIS/vz9hAVcIDgrC1KYsCoUChUJBYGAgoaGhjBw1g9WrVyfZ/tSYkK4N8dGu8wwyZ07DxHGdkjxWalv/hHC8e4iAgGByZk+vfufktvdHjhzSeFkMJA9k49b7XLv1iTlzVP/9jM7LUw8Z3W6I1NMQCOJECBCBQGBQmJubY25ujqOjY5LHkstF7Xt10Yb48Prui+fnH2xZPyJJ4wjhEZNsb89RpvEYrpxbILUp6pHSQrX0IE4GjjyG5xd/PA511ngMv28/Y+z/IBAYEiIHRCAQpEg+fPhAOofrWnnqm9pzQdRl/aYTNGtSPkljCPERk7LB91iz4Rgj/m6Fm1vSxblARyRRnAQGyqnZbDMuLtZsW9NcozGKUAYUYGImnjELDBchQAQCQYpDqVSycuVKKpfLFHFAiBC9zvHipYeULJZL4/5CfMQk8n35+u0n37791GyQ5BZ+lQrxuPSO8nXXMnZoRcYMSVpZ8fBnAdjndpV6SgJBvAgBIhAIUhwTJkygaQ0vsmeN9qRY3IAliLbEx9dvPnh+/k6Z0nk16i/ER0yivy/zZ/Xi3Pn71Gowkh/eflKblrLRc9jYk2ffGTjqGBePdKVS5IOTJOD38BudC2jmQREI9IEQIAKBIEVx7do18uTJQ5ECccQ+J1GEpFQviDbn1aLtFFYsHahRXyE+YhLX+3Li0HRmTetBtTrDOXr8hnTGqXqDntLyPxIiCeFXZy++oX2LglhZ/RY2peEGqx9fvCdz5sxSr4hAEC9CgAgEghTFqVOnqFu3bvwNhCckBtoUH01aTaBpo3IUKqD+zstCfMQkofelSKFsXDu/iKkz/1NtsOT8mTeAalT64JtXIG5prLU2nt87P6ysrKSelkAQL0KACASCFIWDgwNy7xUJN0rCDVlK9YIkhU3/naJYmT60al6ZQf2bqdX3skUhIT5+Q5XPmJmZCfb2Vrx//01qcwVaIDQsnJPnXmllrI/PXlGwZDGppyQQJIgQIAKBIEXh4uLCD59wqc0weMoG30uymDp+8ib5i/XkwcM3XDg9l3atq6rcVwiPuFHnPRkzvB0jx62R2mQBJNlTM3lUFa7e+KQVUwK/+pA2R9LzSAQCXSJqtAkEghSFo6Mj374HkytLIg2DLmgcX53cNyfUlhdnyIh/uX1lGWYqlvtMzmumD9R9X8qUzsvQkSsTbiRl+FVqyv9QE/+AUMrWWouzkyVWlqZ4/wymakXt5Gw4WtkS/PKz1FMUCBJECBCBQJCiKFy4MGvW3KR88YDEGydBhCRXtBlC5uxkl6j4EKJDNTR9XzJmcOXq9SeULplH6imkDrSUk9J76GFmjK9G/Vo542+k4W/Tp1dvqZhfhGAJDBshQAQCQYrC1dWVgAAVxEcSSY5eEG2Kjx/eftjbx5/kmtzWRiqS8p74+wfz4uVHcuZIL/U0UjcaiJIPn/ziFx9JfCjy+N4DerXoIPWqCAQJInJABAJBisPJyQk//1DVGifnCkFqoO3k+aXL91OyeO5Yx0Vuh+ok5T1RKBTUrD+cZYv64+RoG3cjqT/b2qpglUoqYQFJFh/GCjAyMZZ6FgJBoggPiEAgSHFkz56dNx8+U1DHUSnJxQuibfFx/eYzjp+8xflTc6OOJYd1MCSS+p7UbTyGvwe1pGTxeHacl1p8RBJdPCQlJyRyHH3klcQneOI6roE4unnHk/Tu0USjiqJDle/Y07PXyFmqsO7XSCBIIkKACASCFEdwcDDG9p2ArVKbAoC/jy97/93I9RMeyMPCKFG9Il3HDtLLtbUtPuRyBX/1W8Tpo7OijgnxoTpJfT/kcgW1GoykXZsqNGsSz42roYiP39GGGNGVENGjl+X2/c8Uzu+mk/yz2x5XmD12st7mIhBoigjBEggEKY6cOXNy8+ZNMCuq82sldkP55f1H/ihZB0sba6bvWs3Ss7u5ePAEN06dl9y26Fy/+Yw6jUbTufvsBNu16zydMSPaYWcXkf8hxIfqJFV8+Pz0p1yVAQwb3JLuXeLZbNNQxcfv5Mjx619S+uvLBi15P7CswMMXZhQuXl2tbqp+z2TGMoyNRQiWwPARHhCBQJDiKFKkCNeuXWPE5IeULGRM87q6+4Ps6xvItD6DCQuNyDnx/eGD3w8fHN1cCfTzJ8g/gEUnt5M2c4aoPvOObGFKlwGsmTiXai0b0qJfN0nXa9m/B9iy9Qz7d02keZuEn56+eu1Jk0blACE+1CGp4uPjRy8aNh/PulVD495pPrkIj7hIimdEE4+IusJBG+Ijmrfjxs1nTB7XWeWu6nzPQkNUzH0TCCRGCBCBQJAi6dmzJwDnzp1j2OQV9O/mToZ01lq9RmionGp1hjF+dAfCikU8kbZ3dcbKxoq3T16QPlsmTMzMYvWzc3Jg1v71yOVytsz+h75VmwNgYmpK/a5tqNm2SZJtU/WG9+27L6xZd4wbl5bw4NEbHBziX6PAwGDSuDoAQnyogzbC4IaOXMmyhX1ji4/kLDziQlMxkpgQkSKRPZ4QK3NzU8pU7k+j+mWZNqmrVi9pbmGh/3kK9MatW7coW7YsoaGhZMiQgUaNGjFr1iysrX/9bj969IiSJUsSGBhI7dq1Wb16NenTG16lPCFABAJBiqZy5cqULl2aIQPbM3ZwQdK6KiJOyGxA4Z+ksYeNWknnjjVpWL8Mly0yxjiXOU/iNzzHYOrJAACAAElEQVQmJiZ0GtmPTiP7ARAcGET3UnUp37AWVjZWifaPD1VveEND5TRtNYk928cBsGHzSTq2jT805Or1p+TIkU6IDxXRZv7Nl68+lCmdN+JFShMd8ZEjR9I8ItoQHdoKvYqGt7cfA/s1Ze36E4m2Vfe7FmodTGBgIFZWmv9+CAyToKAgSpQogVKppGjRovj4+LBs2TICAgJYt24dAL6+vhQuXBi5XI6DgwPHjh2jaNGifPr0CRMTw7rlFzkgAoEgxWNhYcHMOetZ8Z8RM5d9Y/yct3Tpd4F7T8KSNO7zFx+pWU17G35ZWFnSd854hjfqhEKhUN+eOw/ZuXg1s+bt4JxHwje/CoWCanWGMXt6DzJncgPg7r1X1KtTKt4+164/wa5EFa3NNyWj7eT/8DBvrnhsZfCQcRw/81Lq6ekPTXM9pBYfCSSY37y8lO5d6hIYFBxvG03LWZs4W/L169ekz11gcBw/fhylUsmQIUO4desWr169wsLCgt27d0e1GTt2bIRnfcsWvL29GT16NF5eXvzzzz9Smx8LIUAEAkGqwMbGhvHjx9OhyxhGjFnO2vX7OHHJhf2nNMsP2bHLA1tbK/LkjvB8aOuGs0ydqjT9qxN/VWjMoNpt2b9yU6JixN/Hlx5l67NxxmKyhXuSzt2JRf/so0mrCfj6BsZqr1AoqFRjKGNGtKN61SJRx8PCwrGwMIv3Ohala7F/1RatzDMlo1XxEXQBgi6wZ1MrWnbdRfq0duza/4TCFVeggUZNvmgj6Vzd62mKitWtgoNDkctjv4maehjvcAXjtOac+HZJL0sk0C+RG+ymTZs26piNjQ2hob/yfo4dO4ZMJqNt27YA9O/fH6VSyb59+6Q2PxaG5Y8RCAQCHRM9FnbIkCHUrFGGvHkyqbWb9NdvPsyat52r5xfpxMZqLRtRrWUjfnr9YM2kefxVsQlLz+2O04X+7tlLxrTsyeDFU/mr1K+wiw5tq+Nx4T4Nm4/j3Ik5ABw6cpWLlx9xxuMufw9sQZ1aJWKMZWwc/zOpyxaFKFUTPPYc5dDardTv2kYnc0/OaE14xBFi5eRgwfsHA6Jej5x0mh37HtK6aX6pp61fNAnLUmfspJxXkxFDW1OmUn9mT+9B1coRe3ckNbzRMb8bT3c+hJK6WSKBdOTPH/FdX7hwIYMHD+bhw4d4eXmRLVu2qDbv378nS5YsUa/TpEmDjY0NL18antdUCBCBQJCqKVqsklriIzRUTv0mY9i8bgQyWcwbdm1vTGjv4sSgRVM4u/sQvco1pEilMtg5OfLx5Rs+v/2AkZERJqYmLDi+lfr2nrH6V6pQkI+fvGjedjKvX3+mUoUC5MqVgQWz/6R0yV+7NC5aupddey+QMYNrojYNXjKVnmUbCAHyG1oRH2rkdty860np4umknrY0aHsvEE3L8MaFGnt7dO5Qk9YtKtOy/RSW7HvE0GXTNZ7CHa4A4JDemSeeV3j16lWMG1OB/vn58ycAO3Z7YG+vXgGUC5fukztvzHDYwoULkyVLFt68eROj1PKAAREPJr5//05gYCDp0sX8XXBzc+PTp09SL0cshAARCASpmrZt25KncBPmzuhO/bqlE2yrUCioWnsYM6Z0J1fODCpeIelUaVafSk3qcnTjTmQyIwqVL0HhimViCqBgzzj7XvFYxOs3n+PdMXvxP/u4duMpp47MwsQkbg9IdFElk8mwtrNFEIG+hQfAhSvvUCiUNKmfR61+KY6kCBF1vBk6EB+RWFiYMerQXnYtXUuvcg2ZtX899i5Oao0RKT4AzDDF3MQsRlUkgTR8//4dgD/7LYr1sEoVnj17FuP1wYMHefPmDVZWVgwdOpQrV65w/Phxxo8fT+/evaNCtOzs7GL0s7Oz4/3791IvRyyEABEIBKmaokWL0qp1Z2bP38kPbz86tqsRq83V609YvGwfj5+8Y9K4TjHyJn5H216QSGQyGfU6t4r3mvHh4myHi7NdnOcCA4PZuPkk1y4sjrd/XHORhyUteT8loMtwq8SYOOs8O9e3kHoJdIMmZXjVESJSlOONh+jfreZ9ulK4YmnGtvmTRSe3azSeEUa8W3kHl3pZcXNzk3p6qZ5ID9T3l0OxtzNXq2/FepsoX758jGPTp0d4yB49ekTmzJkB6Nq1K+vWrePUqVOULVsWgG/fvsXo9+3bN4OrgAVCgAgEAgFyuZyzx2fToetM9uy7xJb1I3j24iNTZ2zB87M3WbO4MXRQS4oUMryQhqTcCHftOZfpk+PfBDE+IWVhZUlwYBAWVpZST1/vSCk8Inn91gcHuxS230NCFafUESJxtU2K6NCR9yOu71aOQvn4+d1brXEivR82WGLpEcw3mQkTyw3VfL4Cg+X79++Ym5tHiQ+AmjVrsn79er5//46dnR12dnZ4esb0hnt5eZExY0Z1L6dzhAARCASpnixZsvD0RQCb1g7nxKlblK0ykFw50jN2VHsK5MsitXnxktSb4fsP4994MCEvToYcWbl44ATVWzeSegn0iiGID4Aq5TNz4uwralYxPEGsNurkX6jj4dDGPiA6Eh8dJxzg4ZUJyIyNQanESCajRutGeL5+T7m61dQaSx4q5+nyqwR89aVU+iKM/Wt40uYsMGhCQkJQKBRRIV2fP39GqVRGnc+cOTP3799HLpdjYmLCmzdvCA4OJocBef4iEQJEIBCkerp27crYsWOZMaE6NasX43b1ZUkaT1dhWL9fI6nUr1uKabO28uOHH6eOzIj6oxbd9kBff35+9yY4KIhwuZwchfLx14zR9K3aPNUIEEMRHpFMHVOFzn32J28BouneHuqGZenTvjh4+dqTspUHUqRQNryxRqlQkK1AHpae/bV3Q2hwMOumLmT38vUULFtC5bFvKy9zcdR+6gxoRpeMTbRir8BwqVy5Mk+fPmXJkiVR5XUXLYqoxFiqVETCetu2bbl//z6TJ09m4sSJDBs2DIj4G2doCAEiEAhSPaamphQtWpTrt79Tsqh6CaBSoK0b4tnTegAR5XkrVh+KlZU5CoWCnzIbzC0t+PH5K8YmJrhnzYSxiTGBfgF8fPEaRzdX3jx+zl2PKxSuVEbq5dAZWt/PQ0u4pbEhICCZ5uFoSxhIVYr3dxLxfmTP6k6eXBlpM30qeUsWibONmYUFPScPp+fk4fQq34i1k+fTdeygBMe9wxVe/HuDcu2qCfGRSpg0aRIbNmxgwIABzJ07Fy8vLwIDA2nTpk2Uh2PIkCFMnz6dSZMmMX36dMLCwsiTJw8tW7aU2vxYCAEiEAgEQKtWrfj7778pWbSWVsaLvHnVlidE2ztrR6d+3dIxKoBdtihEoH8gAT9/4prePc4+h9dv5+LhUylWgOhyvZPK9AUX8Q8ITfpA+kabYSC6FiJa4O27L6xae5SDuydRrMZgVl87jJlFwrk7Ky7uZ8P0xfQoU58+s8ZSJJ7vl8NtO4yVMvoX6yL1NAV6ws3NjS9fvtC/f39+/vzJ169f6dmzJ507d45qY2ZmhqenJ4MGDeL27dvUqFGDSZMmSW16nAgBIhAIBICRkRH16tXjwKGLNKxfOukD/p+khmNJcSNcNvgel20KYWVjFW8bmbEx5hbqVXZJLuhkzSOflCfBE/LoyTd6DjpEzarZuH2uh0SrY2Boe2PCyLFUFUtBF2J5QRQKBT37LOTFy08UK5qDitUHE+D1k1cPn5GneOK/BZ1G9qNFv25M6dyPLXP+Ycy6hdg5Ofy6ZEAgHlv2s2zWfF2vrsDAsLOzY926dQm2sba25t9//5Xa1EQRAkQgEAj+T7Vq1ejScY5WBQio7w0x5Kfvkby4+zDep7PJGZ2vvWUFtUXIohXXWLb6BtmzOrJ7YyvSuFip1V/rGJrXQRfeEHWS2H8TIcXK9GH4361Y9U9EGJVCoeDuvVcEqyA+IrGysWLartU8vHqbofU7ULZe9aiwrAOL1tHx7z4YGRnpdl0FAh2i/s4oAoFAkEK5ffs2Neu019n4Cd3clg2+F/XPEEjMjk+v3pI+exapzdTrnLWGGlWTAgPl/LfrAU+u9ebQtrbSiw9DJkcO7YZ5qSNo/i8qh474l47ta9C2ZdWoUzKZjKJFcmj0+cpfuij/Xj4IQI+y9Xl2+z6ykHDKpcmpmzUUCPSE8IAIBALB/zl8+DBDuwUDrjq7RnRviKGIjYRsjc9rY2JmRqBfAN5fvTi94wD1u7ZJlvuCaOM98PruS4euM/H0/I6Tkx0D+jQB4PWbz4TJwzE1MaZB/dLkzJ4egDPn7jJw6CYmDi+R4G7mgYFyqjXeQN8eJaVepuSFhPkhFy8/ZEYCe+toGpLZdewgmvfpyrAGHSlTobza/QUCQ0MIEIFAIPg/ISEhmJsbxRnXrW0MXXwkRo9JwxhStx0Ors6Url2FwXXbYeNgz6x966Q2LVG0ufZjJ67n1Nk7LFvYjyKFsvH85UcWLtmLra0lGTO44mprj69fIGPGr8PPLwiAn76BnDk+m9Hj1zJz0VrqVM/O6MEVMDH5FZQwZe4F9hx8zOKZdSlXKoPUS/YLQwu/0sd81QjF2rllLP0GL2Pe4l3s2zFRq6bYOTnQslN7ejRtK/WqCARJRggQgUAgAB4+fEjBggWB+xEH9CBCkgPxPbHNmDMr219cjnrdddxgOhVSbxM1fc9Dm9x78Joef82nedOKXDrzKxk4Z/b0LJnfJ1b73j0bxjr2z6L+ACxbsoAKdddRu1p2vH8Gc/3WR5o2yMPNMyLRPEloK0FdDRGS3ukJu7eNo1O32WzbeY7WLSrHapOUwhRenz7j5uam02UTCPSBECACgUAAHDp0iN4dfttbQYgQlfm7QUf+nD5KajOi0JbgeP32M1kzp41x7Or1J/QduIQj+6fh4myX5Gv07juQ3n2hbfshtGycl0UzakuyZikSbVfJUoWgC2TK6IosgSRxTURIaHAIllYiB0iQMhACRCAQCAA/Pz9sLOO4YRAiJNGbpVPb9pMmYzoqNNTOHipJsVNdFAoFT569J1+ezDGOHzh0hZlzt2NjY0loqBxHRxt2/TeWS1ceMXDoP5w5NgcbGwu1r5cQ/22eq9UNC7VOcg2/0oYIUScUC7h95wW9utXX6jTePXlB9ry5dLFCAoHeEQJEIBCkeh4+fEj+/PmBR3E3ECIkQRGyc8lqFp/aIYlNmnLn3ismTd3E128+ODvb4ucXTOQDax8ff0oUy8XJwzOwsDADYNm/ByhS6i/MzU3xODk36rjW0aBMr0AF9CxC/Hy/kDFjwsUs1PWC/PT8Rrr0IvxKkDIQAkQgEKR6Dh48SJ8+fSDsUdIHS4UolTCsURcKli9JwXIlsHNy4McXL17ce4SljTXNe3fRynWSGlZ14dJDBgxZhr29DencnZg2qSt5cmeM0SY0VI5cLsfKKqZ3o3fPhtSoWpRsWdPFSBbXCYYoQpKr9yM6egzHypHNkSIlO1G6VHFWLB2glTF/fPxC/iKF9WK/QKBrhAARCASpHn9/f2zC5ibcSHhB4n1iu/zCPoIDgzi94wCXDp3C+5sXjq4uZMmbg5f3n9CnSjOGLZ9F5jzq7dGgzcRxhULBoL//4fypubHERXTMzEwwM4v7T2OunHqsRmWIIiQlkFQRoqIXZM3iRgDUaLopwXbqeEF8vbwpZpVOf2slEOgQIUAEAkGq5sGDBxQoUAB4mHhjIULivWGysLKkXudWcfb58eUbUzoPwOf7DzLnyUG/OeNxcnONNa4u6dpzLsMGt0pQfBgcQoQkG3x8g2nSfjtBQWHIZEa0bV6AJ8+9CA0NT7SvqiLE0txc6mkKBFpDCBCBQJCqOXToEH379oVQFQQICBGiAU5ursw7ugWA2+cuMb7tXxTKaM2aFUP0cv0vX7x5/8GLls0rSb0U6mMIIiQlhF9FRwdekLv3v/DDO4hlc+ry8IkXISFyqlXKyrI59bT2m2Hr6IC/vz/29vZSr6BAkGR0HMgqEAgEho2JiQmjh6pZ9jTogvQ3hRKiibeibPA9ygbfo3dpG24cHkeJ4rkoUa4vy1ce1Lm9vfotZO6MZLynhhC82keNilZx8puAqVw+M4N6l2HCTA+27n6IjY0ZLRrlVXk4Vb5Tto72fPv2TZLlEgi0jRAgAoEgVTNkyBBcnEw16yxESILno//7nd49G3LtwiI+fPSiXNVBzJyzTWe2fvvmS9EiSbzhlBohQrRPQiLkxQu1vSRd2xXm5J4OnNnfkWWrbuDrF/rrpAq/FYl9p+zdXPj+/bukSyYQaAshQAQCQapFqVQyfvx43rz7qfkgqdgbEv2GKTHBERcymYwpE7pw6cx89h68zKhxa5HLFVq18es3HxRK7Y4pGVKIkJQWfvU7SfGEJLA2MydUp9/wIzEPJvF3wtbdhTsfU/j7IUg1iBwQgUCQajl16hQVi36kxsAGSR8sleaGaCt5/PLZBaxad4Sqtf/GycmGzu1rIpPJyJwpjdrei8DAYAb9vQIzcxNOn7nDrq3jpF4m7aHvnBApdhLXN3HNURVhkkCb6pWzMm7GOeRyhdbKNjtncufzu49SrpRAoDWEABEIBKmWEydOMGO4FstaplIRoi26d6lL9y51efb8A2vWH8PnZwCBgSG8fvOZLJnd2LhmWKJjeH33pUa9EYwe1gZ3d2cmju2Ek6Ot1FNL3qQGEaIOKnpNGtXJyYyFlxgzRDu/CUZGRiiVSqlnLxBoBSFABAJBquTkyZNUr14dI6PUGT5lyOTKmYEZU7rFODZzzjYatRjP9k2j492FXKFQUKfhKLZuGBlrg0Gdk9LFZ1JFSFKTvg1lfmrMo2HtXMxcdEktMxIrySsPC5NsiQQCbSJyQAQCQark2LFj1CqpA/GRSvNBdM3woa1p36Ya9ZuOpUa9EVSsPoSxE9fHaNOk1UQmju0ojfiI/l9dk5KFjpQkJi7UFFH58rjy0dNPqyZaWlnpe1UEAp0gBIhAIEh1nD9/nsqVK+vuAkKE6ITWLSpz6shMTh6ewflTcwkLk9Ow+TgUCgU/vP0ICgqlft3S+jUqNb3Xhu7F0OUcNZj72/c/cXKw1Kp5CkUKKaggSPWIECyBQJDqOHDgADNH6HhH7JQekmMAzJjSjQOHrlCqQn/y58tMwQJZpDZJf0i1QaEmoVjJXbhoaP/mHfepVS2bVk0Jl8ulXg2BQCvoxQMSJmIWBQKBgXD16lXKlCmDkZEeLpaano5LRMP6ZTAzM+Hwsets2nJKvxeP6/0V73nyJ7rgSIJ4OnDsOe2aF9SaWcqfQchF3IoAuHv3LlevXo13X5hHjx6xbds2fvz4IbWp8aKXj/LNmzelnqdAIBAAsHfvXppWuSO1GQItYmFhztN7q7l9ZZn+LpqahUZy92ioOsckzHPstLMUyOOKlZX2Ak2Or93O8G59pF4ZgYQEBARQvHhxihQpQpkyZciSJQvnz5+P0aZLly7kz5+fNm3akCZNGiZOnCi12XESQ4AoFAq8vb3x84s/aUqpVPL161fCw8MTXKCfP39Gjfn74ggEAoEU3Lx5kyJFiujH+xFJar5R1SX/3wDywa09uDnLcXK0JX16F6mt+mWbPpAyxC81iBANWb72Jo+efmPlQi3sL/R/rIPgh48P7u7uUk9PICEtW7bk1q1btGjRgg8fPuDv70/Hjh2jzl+6dIn169fj7u6Oh4cH5ubmTJo0idevX0tteiyipPnevXtZu3YtWbJk4cqVKwQGBnLo0CEyZcoU1fjy5cs0b94cJycnvL29WbRoEc2bN4867+Pjw+DBgwkPD8fc3BwfHx9q1qzJypUr+fvvv6Weq0AgSOXs2LGDaX+bAvpUIIh8EFXR4MZ99abbdGhVQL9rLERlBKrkg6QyoVKj6SbSprFh1/qWGo/xeynekJdfmDttDrNGG+aTbIF+ePnyJUeOHCFfvnzs2LGD58+fA/D27duoNqNHjwbg9u3buLm5cfDgQapVq8bkyZNZs2aN1FOIgQmAr68vq1evZt++fchkEU6RwYMH88cff3Dy5Mmoxj179mTevHm0adOGO3fu0KhRI5o2bRrVZ9iwYfTu3ZsSJUoA8OnTJ9KnT0/p0nquSiIQCAS/cePGDYoUKYJM9kgaA4QIiYmWbuLvPvjC3Mm1fo2p6zVW1W7xfqc6nr34jpODJZtWNNHKeB9evMZj7W5s3JxZv2g51tbWUk9RICH79+8HfomMnDlz0r59e1q3bh3V5unTpzg5OeHm5gZAxYoVkclk3L17V2rzYyEDOHToEHK5PEpIAIwYMYI3b94QEhICwMOHDwkJCaFNmzYAFClSBCcnJ44ePRrV5/v371HiAyBdunQ0btwYMzMzlYwRCAQCXfHo0SOCnywSOzpLyf/DprTpQZDLFciiBxP/NvaXL9781X8RS5fvl3r2ukFqkZPKPBwJce7SW4oUdNPKWCEBQeyfs5pO4wcxvf8IIT4EnD59GoB79+5hb2+PiYkJFhYW1KtXDwC5XM7Xr19jRC6ZmJiQJk0a3r17J7X5sTABcHR05OjRo4SHh2NsbAyAi4sLCoWC4OBgzM3NuXPnDunSpYvRuUiRInh4eERN/saNG/j5+WFraxvVplOnTvTs2VPqeQoEglROp06dOPXfI6avO8qwidkxNtZzGBakvqfieghVypHNkaOnXlKnevaY17WsQNtO0/ny1YehA1uw/9Bl/uy3iOWL+xv0fJIl8YVipTJxsufgU1bMr6+Vsc6s2Ea7sf0oaZYu6YMJJOHOnTsAFK74LzbW6j2If/jkK5a2MQs4RYZczZw5kz///JMjR46wevVqjIyMWLlyJZ6enoSHh+Pk5BSjn4ODA69evZJ6OWJhAlCnTh3u3bsXJT4ALly4gIWFBXZ2dkBEPFnWrFljdC5YsGCUIgOoX78+derUYfv27aRPnx6Ahg0bMmDAAKnnKRAIBFRvO4OMtt8YNv4kE0dWVvuPglZI6SJEzzfpbZrl58jJ3wQIMHf2HKzNf3L66EwA6tUpSav2U6laexjm5qaEhIRhbm5K6RK5adKoHEWLxL5ZDgwMZsnyA1hbmdOns5NK9sRaC32811LtCSKIwj8glKBgORnT2yV5rB8+pvwM8qdu+sJST0uQBPLnzw9AtjRmWJgbq9X3IeDq6hrjWOSWFtOmTWPkyJGEh4fj7OzM6tWrWbBgAUbxVFdRKpVSL0WcRCWhFyz4q1b1+/fv6dq1K8OHD4+a0JMnT6hatWqMztmyZWPv3r1Rr2fNmkXbtm1p0qQJlSpVYsSIEbi6ulKqVCmp5ykQCAQA5GqwmtGWLRkz9Qx/9ytHenfbpA+qLilNhEh482tjbU5QUMQf5mWrb7BoxTUsLEzIncOZ/1Y1j7HW2zePjtHX3z+Y/YcuM3/xHt69/0pgYDA2NlaEhoZhaWlOUFAIzZtU4OHjd7T+4wzb1jRX2z5NuHr9Cc9ffMTK0pxmTSJsf//+G+s2HWdQv+bY2Oh4E01N0GSDwhREnRZbmDG+mlbG+mflIcb1GSX1lARJxNTUFIA9sythb2OqVt+Kvc7FCKWCX8nmkVFFxsbGdO/enblz53L+/Hlq1qyJiYkJ3759i9HP29sbe3t7qZcjFrEKVB84cIC//vqLESNGxAidCg0NxcrKKkZbMzMzFApF1GtLS0v279/PwYMHmTdvHrVr12b48OHUqVMn1oW9vLzo3bt31OsrV65IvRYCgSCV4JirOS5OK3j52lsaAZJcMcCn7EdOvkAJlK6xmlrVsvPkWu/YjeIRfDY2FrRrXZV2rasmfJGgC0yc5UvFeutxdrJkWP9ylCuVQfU1U0Ns/tFrLi9feVK8WE7ev//G9NlbMTIywt7ehgrl8lOz/nDOnZiLmZn29pfQGqlUhPw5+BCd2xaiQplMSR/MyJzQ0MBYYTQCQYECBbh79y4mJr+++5H35aGhoRgbG+Pm5sb79++jzoeFheHl5UXx4sWlNj8WUbMIDw9n/PjxbN++ndOnT5MrV64YDZVKJXK5PMYxhUIRw7Vz+/ZtSpQoQcOGDWnQoAEbN25k2LBhVKpUKZb6cnFxYfv27VGv27Zty9atW6VeD4FAkMK5cuUK+/bdpU29XBQuoJ2EUbVJTt4PAxQd0dm2+yHp09ly+Xi3mMnocc1Dk3X///zHD6vE+GGVOHziBaMmn+bsgU4a2+zrG0ijFuOxsDBj68aRONjbRJ1zcLChdcvK9O7ZMOrYly/euLk5AlC1cmEq1RjC6aMzsbIyQE9IJFLmf0SKID3Z8PTFD5bPUyH3Q4XP35Nn38mXR+R9CGLTqlUr7t69y5o1axg0aBBKpZJVq1YBULlyZQDy5cvHiRMn+PjxI+nTp+fEiRMoFAqKFSsmtfmxiBIg8+bNI3PmzDx79izOhtmyZYtKgInk8+fPMbwi58+fj6qCZWRkRKdOnXj+/Dl///03mzZtknquAoEgFfP8+XM2btxIMbuzTB9WBZBAfCQn4ZFMKJA3DYtm1klYfGiRHFkdcXP9VZFIoYAlK6/RtEEeMqa344dPMJu33+fxs298+ORHULAchWITRsYOKBRKzMxMCAuTM3dmT4KCQilfZRBVqxTh06fv/PQNICAgmBmTu8W4ZqT4AKhUoSALZv9JlVp/c/robGyMb0j9Fvy2QBInnkvggVEoVIixV/G7f/7SYxo06qZSW0Hq4o8//mDKlCkMGTIEa2trtm7diqenJy1atIh6yD9z5kxOnDhBoUKFmDdvHj179sTY2JixY8dKbX4sTACCg4O5dOkSe/bsiXHyy5cvUbWECxUqxMGDB2Ocv3//Pjmi/dgMHjyYQYMGxWjTo0cPli1bJvU8BQJBKubTp08sWLCA+e1/YJa3in4vntxFh4EnOPv6h5Ahnf7C6HLlcOb1W5+o1xNnnuP+469s2n6fa6e6UbfFZlo1yU+7FgUolD8tdrbRCh3E8Vl4eHslK1YfYuTQ1irv5F6mdF5WLBlA05aDOLG7vd7mbtDoWHhcuPKO3QefYGttjrW1KU6OlliYm7BszQ2a1MudcGeVfwNkPPzoRw+x27kgDtKmTcuhQ4do2rQpvXr1AqBSpUqsX78+qk3RokUZNGgQCxcupEuXLpiZmTF37tyowlCGhAwiQhJKliyJv79/jJMTJkzg58+fQEQ2v6enZ4zzd+7cibHvB0TEof1OfJn5AoFAoA+srKzImjUrZqZ6/C2yrJD8xYeBM2XuBYKC5UkfSE2aNszD+OnnCA6Ws/vgE7avaY6pmTEXrrwje1YnhvQtQ4UymWKKD4hXyPXqVl9l8RFJ3swf8PUN1vvcDRIdi4/b9z7Tb/gxihVyJ2d2J1xdrPnhHcSnz36MGVKRYf3Lxd9Zhd+AhUv20KbjNCavu49bnqyJthekXqpWrYqPjw9Pnjzh48ePnDt3LlZ+9rx58/Dz8+POnTv4+voabCVaE4CTJ0+ybds25syZw8iRIxk6dCjfv39n9+7dLFq0CIAKFSrg5+fH06dPyZ07Nz4+Prx7944WLVrEGHDBggUMGzYs6vXJkydjeEkEAoFA3zg4OBAYGMh3p0w46/JCKVVwGIgXRC5X0PHPfTx76UV4uJLObQpx8UgX3V0wnjmPHFiefGX+Yef+R4wbVgkTExnmZsYoFODrF5L4mEn5nPzfpkbttzF5dBXdzT05oIdwK68fgfzR7wDnD3dWv2y3iu/zlWtPqNp3IIGvvzCgTQ+dz0mQ/MmdO2Gvm5WVFYULG3YZZxMAd3d31q5dS65cuahbty4bN25EJpNRrVq1qDJiJiYm9OnTh+rVq9O/f39WrlxJzZo1cXBwiDHgw4cPmTx5MmXLluXixYs8evRIJJcLBALJGTBgAAvn9GPc4CzaHTilig4Dwz8glKoNNzBuWCUa1sml2SBaLH/86MpfMV6HhyupVC4Tk2Z76M6O3wRRrarZ1R8jJaDHPI/eQ44wdUxVnYkPgD5bNjK38xD6Lp6MTF/JTAKBxMgAmjRpQtGiRUmTJg0eHh7069ePv/76i/nz58doPHjwYHbt2kVQUBBz585l5cqVMc737NmT9evXU7lyZV69ekXVqlXZtm2bCMESCASSY29vT+Yc1bnz4Lt2BkxtIVYSzlWhgJpNN7Fsbj3NxYeOyZ/HhQLllqv+905dj9Jv7b29g6SesjSoIz60IFTatyrAibNq7iKtxnflskUhzJCRKUdWqjsZ5mdbINAFJkCM5BRra2t69IjfBVi6dGlKly4d57maNWsCEUkxlSpVknpuAoFAEIOOHTsyYsgBihRIYiBWahIeBkCHXnvo36s0JYsabnnSZXPq4esXGjvvIyFU8YTEI1T+6laCUtVXM354JerXyin19HWPRPuL1K6anWWrb6reQU3xAXBt5zG6NGktyfwEAqnQqq+vbNmyUs9HIBAI4kUmk2HvUhRkNpoPkprFh57n/sMnmH7Dj2JmJqNt8/z6nasGOS9qiQ9VrpPAuT/aF+HSsa6s2XyHoWNP6Hdt9I2EmxtaWJgQEBCqWmMNxIexXMmTew8pWrSoZHMUCKRAqwLEEMt8CQQCQXSMjIwIsdCwKkhqFh96XgP/gFBKVF1JxvR2rFvaWHsDG0AyfaI2BV1QyU4TExm71rfk2q1PUs9AN7x4IfnO6rMWXaJRXRVCozQQH0YYcWD+Wvp1FonngtSHSdKHEAgEguRDjhw5GDZsGBVKymhZX439I4T40Ctjp51l1sQatGiUV2pT9ENkOJYGAiksLFxq67WPxMIjkiMnX3Jmf8f4G6j5uxApPgCurt+HS74siVY0EghSIqLcgkAgSFVUrlwZExMT3n/NyJPnXqp1EuIjJnpYj/uPvqYe8RGJBuJj+oKLVKmQRWrLtYcBeD1UJgni48Z/Rwi3NWNA/XZSz0IgkAQhQAQCQarCzc2NuXPnUrduXR489k28gxAfqQ9DDNOKg8X/XufM+TdMH1dNalO0gy6ERxLG/OoVyMUr76jWeCPTF1yMeVJD8eH56CXn/91BYHgIg5t10f58BYJkggjBEggEqZI0adJwxtsi4UZCfMSPjjcnDAwKk3qGBs/+o884sbu91GZoBwPzetx79IXOf+3nwaU/yZbFkeJVV9KrS3GcHCw0Eh9Pb93n4pYD2DrY4YQFY8aMkXqKAoGkCAEiEAhSJc7Oznz3ywzEc6MrxIdkXLjyDicHS91dQIsbEkrJ2/c+fPT0I727GrlMhogBiY9T516zbM0NPnz05cyBjjjYRTykaNEoH4ePP6dD57/UGu+yRSEC/fw59M9Gpvy7kNxGjlJPUSAwCEQIlkAgSLUolcq4T6SAm1O9oIN18g8Ipd/wY2xf00Lq2Rk8h7a1pVazTQQHy6U2RXMMSHys33qX5p130PuPElw92S1KfADUqpaN05cCVR7rskWhqLCrx5dvUad+PSE+BIJoCAEiEAhSLSrvWi3QG/Vbb2XVwgZYWUnkoE8m+R8AObM50ahubvYdeSq1KepjgMnmLRvlR6mE9O52sc4VL9OS9x9UK1oRPdkcwCQ4HFM3e6mnJxAYFEKACASCVItMFu0n0LLCr38C1dHSenl+9qd83XXUq5md4kXcdW93MhIaCVGxbCau3vwotRnqkyOHwV1HJoNC+d3Ik8s55gnLCpiYyPjm9ZPg4MQ3JSwbfC/G62snPWhfqpZ+5isQJBNEDohAIEi1hIeH61Vw/P5kNJLfb1iSHVpISC9caQWbVjShVtXsUs8mWVGtYhaGjDnBnEkRN9DJihw5dOsFUVPkjJt+jl5disV7fvjQltRuOApbW0v6/tmYWjWKxXyIEQd7Fq6hQdsWGBsb626eAkEyRAgQgUCQatFVCFZ8QkOd9slelKhJzuzO+hcfvyejJ0OviIWFCTMmVKNZp+3s3dRKanPURxciREPvyvkr75g1sXq859u2rErbllV5++5/7d13VBTn18DxL71IkSYigjQrduzdFKMxtsTeEo2xJLEkMSaa2HvvMTGa2HvXGHvvir2hUgQBBSnS+75/8LI/18VCBAbhfs7JOdmZZ2bvPC67c+dpT5i7YBsz525GR0cHQwN9GtSvhEsZe/759wIhoRE0a1yVEh90wN3BiU/rv5+DKIQoGiQBEUIUWW+bgOQ00XjbcxfopOQtW0Hs7YoR9jSBEramSl/JO6ddq/Ks2XiDMxce0aBOaaXDybm3TUJyoTvXPwfu41Wt5BuVLeNsz7xZ/5sNKyYmgdXrDhHw8AldOzWjXZv6TJm+nl86fMHBZ755Xn1CvIskARFCFEmRkZEYGhrm+Li8TDpy+t4FLiF5iyTkaUQCFmY5//d4a4VkSt4lcz6mTbeNnN3fB4Dd++5RqqR5/oynyQ05TUJyeQzJ3CXn2bLyv828ZmFhyjcD22psG/VTN+ISjamRZi13WkJkQ/4shBBF0owZMxgxtM4bl1cy8XhdTAUqEfkPSYj31VAsLYwwNpafpP/K1tqU23fDmTLnFIdPBJCUnEaZ0pY8ConB2sqEr7/0Kvjja16VhOThoPV7DyLQ19fVmHb3bQUFJ2BWTB99fflMC5Ed+csQQhQ5O3bsoFWrVlhbJb+yXEFMOl4WZ4FKQnLo6+F7+WdTN+UCeAfHfmRn3tSP0NfVZenc1ri7/m/NiYdBz5g27zTfjTrArbM5W0gv3z2fhOTTTFkDvt/Lmj/aZ7/zP7aO/bb0X8ZNWJAv8QvxLnrX5swQQoi3dvnyZZrWM3jp/ucXEXtXFKh43/CmLSUlg8Yfr6RPj+rYWsvYj7fVp3s1enWtopF8AJRxsmTJ7I8plc36FgWSh0e+JR//HLiPk6N5rq8mb2ZmhpGRUb5cgxDvImkBEUIUOQYG2slHgbqB/48KVEvIG3TFqvPBMmZP/JD3m7oqHW2hl5EBycnv8IrpeWTSrJMc3dU7d0+qo09KSvLbn0eIQkxaQIQQRU5SUhKpqZk3Y+9ia8ervEvXo6+nK8lHPlmx/irvNXFROowCJSEhDZ8HEbTtsZHI6KTcO7EqAx0dub0Sue+jjz7ivffeo1WrVjRs2BAXFxc2b96sUSYsLAwPDw9MTEzo168f8fHxSoedLfkLEUIUOVWqVGHrjaR35kb9vygQ1/aarlhGMug83yz68yLDv62vdBgFiqmpPsf29KZCWVv+XOmdi2fOwMTEmMTERKUvURQi6enpHDx4kKNHj7Jv3z7Onz9PYmIipqb/676amJhImTJl8PX1JSkpieXLl1OpUiVUKpXS4WuRBEQIUeRERETQsuKbz4D1riqoSUjo4zgatlrxbq5Z8Q764pudfDewHmbFFJjmuIDy9Y+i18AdfDN8H/d8I/huUO4mZ5U9y3H79m2lL1MUIr6+vqhUKjZv3szly5eJiYnhyZMntG7dWl1mypQpJCUlMW/ePFQqFV999RWBgYGsWrVK6fC1SAIihChyIiMjKV68uNJh5IuCmIR07beN5fPbMHP8B0pHVujNWHCGpKR0enWtonQoBcKJM4G81241Q37ex1e9a3Jy7+fs29wdQ8NsbofeYn2YKpWduHHjhtKXKwqR27dvY2BgQPv27alRo4ZGy0eWbdu2ATB48GAAxowZA8C6deuUDl+LJCBCiCJHV7doffUVpHEhazbdIDUtnQrlbJQOpUi47RPOz981VDoMxW3cfouGrVawbPVlNv39Gf9s7EaTBs559n7OjkYEB15R+rJFIXLnzh1KlixJrVq10NHRwcDAgEGDBpGRkaEuExQUhLOzs/o3rnTp0piamuLr66t0+FqkA64QoshRqVSc47HSYeQ7RWfJMmnEvDmzOXIygFN7+yhdFUVGyRJmPAyKpnple6VDyXcpKRmMnXaM42ceUtfLkaM7e2ff0pEXVCmgI13eirK4uDgADl14jKWZQY6OPXUlBM86URrb9u/fT1BQEI0aNaJv377MmjWL33//HTMzM2bOnEl0dDSxsbFUqlRJ4zgbGxtCQkKUrg4tkoAIIYqUyMhIihUrRsEbkpc/lEpCMjIyWLXJj8tHFVxwsAiysynGw8BnSoeRJ2YtPMu1W08AcHEuTrOGZXi/qStBwTEMG7WfsPAE+vWuztQx771Vd6r/Il2nNDHPnihdRUJBWTf9HX/+bwudXrt2TeN1XFwc77//vro71cCBA7G1tWXOnDlMmDCBmJgYIDPheJ6trS1PnhS8z6IkIEKIIuXChQs0adKElDx8j8T4BG6cvoi+oQE1mzVQ+pK1KJGE9P9mPj/+0PGN1gcRuefOvad80b1gdL/LqXMXHzHg+39wKGnOe41diIlNJiExlbDwBB74RdK2VTkmjGxGWnoGN26F8UGHNTRrUg0jIwOmThhMjer5s5jh81QqHXb9+4ATJ1YyeNhkpatQKKhcuXIARC+riaWpXo6ObTzRl0bNmmlsu3TpEmlp/1vLx9DQkM8//5xFixZx4sQJ6tTJnFjl2TPNBw7R0dHo6xe82/2CF5EQQuQhd3d3Zs+eTfkbNahYvTIH/tkHaekYGxnT46dviNFJfavzRz15yt/Dp9D1675s2byF6k3qFcgxJ/mZhBw8fJmQkAi6dWqeueH5p9GSjOQpv4dRNKqXd2MdcltcfApjph7j3KVgPFyt2Px3Rw4e88PSwphSJTNXLLexMaFyBXue/7Nyr/gJye2/wNBQmdua5ORUdvxzk8tX/Gjbuiqz561VuipFIXPu3DmGDh3KsWPHMDExAaBq1cyHCxEREVhZWWFmZsajR480jgsLC6NkyZJKh69FEhAhRJFStmxZfv/9d/z8/Lhw4QLjh4zA3Nyco0ePsnDQLzT9rDX2ld0xdbDW6KaVGBePkYkxunqvfpK1c+afDFk8icYWbuimqfj3tzW0/jaXV1p+h8xbtJ2t209x+N/p2RfIrmuMJCW5xsLciKeRCdham779yfJQRgb0HrSDRyExDPjCizmTWqj3lfN4yYQFz312dCH/xnf8v0chcezdf4PQx5Ho6+vzXtOKdOn+kxLVJ4qATz75hIiICLZs2UKvXr0AOH36NAAVKlQAwNnZmTt37qBSqdDR0SE0NJT4+Hjc3d2VDl+LJCBCiCLJzc0NNzc39evmzZtTq1Ytbt26xY09p/F5HIienh4ZGemkpqRiaW1FQnwCOoBKlYGVgz2f9O5EkN9D/l2/jVvnvXF2c6Vtv+40tsg8b4fGH2KVbsC6UbP4bHh/jKwtlL5sDc/PjJXbrSF7911kyoz1VKzgzMnDs3N2sCQluSYlJZ34+FRsrZWO5H9Wb7jBv4cfkJySRmJiGjWrlWT7nrsM7l+HgX28Xn1wPo/leFFg0FPWb/YmITGV0o42tGnfHwcHB0VjEkXDhx9+yIYNG+jQoQMAwcHBrFy5EnNzc2rUqAFkJim3b9/mjz/+YODAgcyYMQMdHR26dOmidPhaJAERQoj/Z25uTr169ahXr95ry969e5cNk5fg7u7OjBFjMDExITQ0lFKlSmmUa9asGV5eXoydPx3SVcTHxmFazBQ9fT30dHSJ00mj+8/fvLZlJa/lVjJy7vwdfh79F26uJdm3awpmZsa5E+B/SUre9ma1ECQ90TFJlHGyzL83fEmdpzw7wZipRzl+JpDKFewYMbQBluZGREYlcuzUQ26dHfSfzptf4uISmbf4ABaWdgwe1ApTK1nDRuSv6dOns23bNtzd3alevTqHDh0CYMOGDejo6AAwduxY5s2bx6BBgxg9ejRPnz7F0dGRPn0K3syDkoAIIcR/UKFCBcaNG6ex7cXkI4u5uTlzfp2U7b4HDx4we+xcek38Qf0jorT/koxERsXS+8sZ6Onpsm3jGKytzPM+0Ly+KX3x/O9gQpKSnE5GBuTLMKQX6isyKpaRv/6Fz/1HZGSo6PN5C6ZNG6tRxhXwqn7qjc6nlEfBEUyfe4wxvw7GrmRlpcMRRZSzszN+fn4sWbIEb29vqlWrxvz582ncuLG6jKmpKX5+fvTr14/79+/TokULfvvttwI5DlESECGEUJCHhwdDe/Zj1vjZfDluuNLhaHmTZGTi1LXs3X+RRXO/watGWaVDzjvvYNewb76qTfO2q/hnY1fMiuXRuhTP1UtaWgYxsfHs3H2GIT8soVoVN04cmvXqG6BcTjReXHTzbVr0noTFMGvBIWbPGIWhacHrRy+KFkdHRyZNmvTaMv/++6/Sob6WJCBCCKGwChUqYGpsonQYr/ViMnLfN5jefWfwccs6nD02T+nwlFHAZ/Tq070a5T1saPrJSt5r4sro4U2wMM/FROT/r3/GnM3s3H0WU1MjADwrOhMVuo0lf+6mZ58ZrFv5c55f64uJx4vbc5qIPPB7yh9/HWfq+E6SfAiRyyQBEUKIAkDvSRy66JDxjiyROOdIOMvHL2Tcmr+wdrAHHrzxsTdvB/BplwmUsCtO/XoVGTuqV+6NFVFSVjJSwBKRBnVK4330K9ZvvUWjVn+zaEYrmjR4y6l5//9aHwY+oXOPyXz4fk1OH52jVWzwoHasXX+E+77BlHV3zJPre1ni8apyr0tG9u6/xsEjd5k1Zyl6Co/PEqIwkgRECCEKgGrVqvHvnL+p/0V7LKyLKx3Oa/05diZVGtRmfK9v0dXTQ1dXB3Or4hS3s8HM0gJT82KUN4rB0FAfW5vM2b/KejhiYmJE28/GcmDPFMqVLc2a9Ydp+uEPWFtbUL5caZo2qkKnz5oofXlvp4AuttjtM0/ea1yG3l/vokmD7m98XGR0EtbFn0sQTRqRkpLGb0t3M3/RDk4dno2joy2Q/U3+zs3jaPjed4z9pScVyjsTEPCYTVtPEBUdh6GBPtEx8ezaMl79OcmJN00+XnVcdsnI0RO3mTv/79z9BxBCqEkCIoQQBcAXX3yBj48PQ78dydh1vykdziv93KEPIX4PadmrI9/Nn6jeHhMZTdB9f5ITEggLfkw8EPT4CffDVaSlpLLl3EX0wgLUyQdAz27v07Pb+6SkpHH85HX2H7zEb0v3ADB5/BdUruRCjz7TePo0c3XfjAwV508uULoKXq8AJiGhj+No1XkdFcravlH5ew8i+GrYP5y9+AivaiVBzwJzMxMyMjL/fVq3rMOdq39ibJzZpevFZED9ugycOTaPBYt3cOjIFWxsLPj5xy7q8ULXb/rT44tp7N895Y2vJbvEIzEungsHT+BRtSKO7i7/6VxZyYiNjc0bHy+EyDlJQIQQooAoX748zu6uSofxUoH3fJna7wcCbt9j0/2zWi01FtbF8axb47XniQDOPve6ftJ1DA31+fD9mnz4fk0gs2vPjyOXER+fSOeOTfm854cA/LH8Hxo0/45lS4ZRqUIZpavk1QpYlywjY3309HTYsPzT15aNiU2hQt3fGPCFF8f39H7lQPE3aYXwdWpC62mZLVsvtjgYGugTFRX7RteQ3XvdvXgV7z1HoZgRXu83YvW0Rfz856z/VEdZ5/eP2ktaWhr6+nKbJERekL8sIYQoIO7fv4+dQ0mlw9CQEBPHsnGzuHPxClYlbPl81FDqtWyeq++R3axFZZzt2bT2F62yA75sTcsPazHkh9+Ijo7HxMSIenUq8Gn7RlStXECTtwLSGmJd3Jhv+tXmq6F7+HP+J68sa2FuSOid72jXY9NbJx8vO6Z+0nXi4pLo/vk0Dvwz9Y2Oyc7evzYwZ/FCMnTB9/JNSnu4vHVd9Rr0JQMHDmTZsmVvfS4hhDZJQIQQooDYunUrrQZ3UzoMAB4/fMTkPsPQ0dXl068/Z8iccfn23q+bRrWMsz07N48HICEhia07TjFp6joio2I5tHea0lWXvQKShPTtUZ2tu+5w5sIjGtTJ7AaXkJCGqWnm7cDuffdYuvIyX/aszu+r/On4WauXnuu/jr8AeBIUTI8FO7h46CQ//7kQW5vsp+l9k/dIS0xh0cKF/NCtH3/P/Y2BK6e/dT1dOn2O/v37v/V5hBDZkwRECCEKCA8PDwJ8fXGvWknROO5cvMrkPsOYvnMlju7Kd3N61YBhU1NjenX/gF7dP2DEL8sy//u+M/2/noeeni7NmlTlm4FtX3runbvPMnn6OhbM/pp6dSvm7YUUkC5Za//sQNtuG9HT00VHB67ffEIVT3tUKhVVPe0ZM6IJC5YFMHhQW1q3qpvtOXKSfNw8582KSfMIvPsAc+vimJqbYWFdnEp1arDi8gF0dHQ0uuQ5+x3hzLnb/HMrjgq1gmnc7qNXriMyb8UfnF63m08//ZTJe1f+p0XXDNHDHANM0Mfv3gMeB4dQp9dXiv0bCVHYSQIihBAFRPPmzZm64U/FE5A/R89g3sGN2DrYK10lWl7VOjJjcj+G/PAbX3w1k+ZNq9P50yYMG/E7f686gKVlMYwMDchQqYiJTcDE2JDU1HRKO9ry19If+PzLmZw9Ph9Dw3z4WVS4NaS4hTEn/vn85bEBqxtkvzunrR6zvh5J6MMgRvw+HXunzGl4YwJCWTV9EQ/v3Ofcv0eo//H7AKSmpLJk6Fhq1a5NzfodmNitHNcvXmbFz9Mp37AmDdt9lO176KFDs2bNGDBgAFtn/IFjGWfcKpfH0MCQmKho4qJjiAh/SqCvP5bWxdHX1yclORkDQ0PiY+Mws7AgnQyi42JwMiyOtbU144b9pNi/jxBFgSQgQghRQNjY2BAfFqloDClJSSTGxxfI5CM7L7aOLJj9tcb+retHv9F5Jo/vQ6P3vmPr+jE4OdnlfeAFpDUkJ3KafKyb9Ru6errM/mcNIf6B3D7jTbD3HUJDQ1k2ZxHDJ/yKSWwadulG+Pv7s3nxX/Qb9R2uqcWwtLTERsccpzpN+bB6fWYsW8x7pm4s2LGaJ0EhRIY+QV9XD1VKOjFpibiZlyA0NBQzMzOCg4O5fv06uroZlCxeEqsyFSlevDg2NjaypocQBYQkIEIIUYC4mdkRG/UMcytLRd5f39AQI5OCvyp7ds4aV83xatdZWraoRcUKTnTuOYme3d5/ZbetXFWQEpFcHmx+avdBFh3dytqpC7HQM6ZyzWrU69qaFnaZXd0WT53N5s2b+fK99nz88cdMHzORpKQk6jWqR3R0NKmpqSQmJmJmZkaFChWYOGECnmYOVPjYk8YOFV76vo6Ojjg65s2ih0KI3JHzjpJCCCHyzJdffsnmBcrNvLPrz7VUru+ldDUoooyzPWePz+fuvSA++XQ0KSlp+ffmJo1emQC8a++dlpKCnp4eurq6GCfDlBGj6f5BW3XykZKSwqJFi3j8+DH79+/H3t6ehQsXUrx4cRYvXkxUVBQJCQmoVCpiY2O5ePEiw4cPp0GDBq9MPoQQ7wZpARFCiALE2toaKyMzxd7/wNqtLDiyRelq+M/ephUky8I537Bj1xm69prCto1j8vcCnk8E8rJVJAcJR05bP65yjtsLLtOobeaYjeDgYKKiotDR0aF48eIAPH36lIkTJ9KkSRPCwsIwNjbm5s2bxMXF8cknn+To/YQQ7x5JQIQQooCxxkiR9w2854u5tZUsvga0b9uAOQu2kZCQhKmpsTJB5EX3rBy2dPyX5APA99ldQm4G0mXYVzRo1pgVK1YQHh6Ora0tQ4cOpVSpUuzYsYMaNWpgbKxQ/QohFCO/MkIIUcA8efIEA3RJJSPf3jMtJYVfO/dn+vYVSl9+geFYyoaIiNg3SkCeX1wv1+VGq0g+dO/KSj7SU9Op1a0xN/dcYlD7doxb8Bu2mOBoZ8/Xn/akV69e2NnZUb9+/TyPSQhRMEkCIoQQBUy1atW4e/wi7k3zfixGWloaO/9YzT8rNvLd/Ik4uDopffkFhr6+HhFRsTmaFetlLQa5lpjktFXkLRKPnLR+ZCUf0ffDubj4KMWKmWKYkEG8/zN+G/YL77X9iIhbIaxcuRI7u3yYZUwIUaBJAiKEEAVMdHQ0Xcp9REAev8+E3kO4632Npu1a8tfFfUpfdq7JjXEgAI+fRGFsZPBG7/dfyrxVjK9rFXnLFo//knzEBEZy+7ezbJ69Gj09PZ4+fYrtXNu3ikMIUThJAiKEEAVMXFwcjxz0II+7YD1+GMS6W8eVvtwCKzY2gQrl865FKNeSkudbRfJ5Jq2rnMMIAx7sukH05VCaTmuvXmvD1laSDyFE9mQaXiGEKGAMDQ1JTk7O8/fR1ZWfgFcxyqXWj5x4q/PlUvLxpjEEcRuzs6kcHL4ZYxMjfhs3n35G+bR+ihDinSYtIEIIUcCUL1+e67uPUaPjh3n2HpcOn8S5vLvSl1qgJSYmk5KShqFh9j+VuZ18vHjePBnQ/obv/Sq3znlzY/8pYlRRtKnagnUz/0ZHRyffYxVCvLvk8ZcQQhQw7dq1I+VRBPev3sqz99i5dA0dv+2r9KUWaGN/6Un9pkN5GhGjyPufNa6aZ0nO27zXrmXr6DmmN3+P+51PP/1Ukg8hRI5JAiKEEAXQN998w7ldB/Ps/JFPwnGrXHhXlM6NG/fWrerSs9v7LP59V56cPz+v5VXnfvH86cmp3Lt0nRD/QFQqldYxGbapPPD3pWXLlixbtizf6kEI8WZSUlLw9/cnIyP/pnLPKUlAhBCiADIwMMBRzzxHx2Qkp7Hv7008fvjotWV1/3+gsHi1pOQULC2LKR1GrreGvHi+9LQ0Dq3ayrpfZrNr9nKSAsN5dPo6OyYvYduk39g8fiGnV+7AgGjatmjDkikLmT9/PklJSTx48IDq1asTE6NMS5EQRVGJEiWyXUtn1KhRGBkZ4ebmhqmpKUuWLFE61GzJGBAhhHjHpcUkcOTvLURHRfNem1Zc232cQxFhfDywJ9b22msuPA19gqm5mdJhvxPWbTzKoX+maWzLz9aPF+XGFMNT9gRSs7kTljZWZGRkMKJNb0hK49d5U2nV+5uXHnfy5Em2jlzJoUOHGDhwIOXLlycoKIjw8HCGDh2KmZl8poTIDwcOHCA8PJxy5cppbL9+/TpTp07FwsKCMWPGMHLkSAYPHkyHDh0oWbKk0mFrkARECCEKqDfpW79t6u+gUvFD30HqH5g2Xo2JjY1l6pJ5JJvo8tm3fTXOdWjDDsrXqKz05b0Tfv25O+Mmr2bJgiGAsslHlv86SP2scVWuHD/L/nXb2Prb3wycMor+9T8B4MDjW3xoX+mVxzdu3BgXFxcePnyIvb09V69exdzcnGfPntGnTx+lq0WIIiE9PZ3vv/8eAFNTU419I0aMAODGjRs4OztTvnx52rRpw/jx4wtcS4h0wRJCiALKzMyMnVN+J+zKPYwSM7DCCKskXSIu3WP//FWs+nEalZvUYeao8VpPt8zNzZkyYjQfN3mfP3+ZTmpKKgBHNu9i17J1dP1hkNKX907o0rEpt+8EEhQUrnQoWt60W9bz5XwuXycsKARTczNmDhjBugO7+O23316bfGRxcnJi2LBhGBgY4Ovry5AhQyhTpozSVSFEkbFs2TL8/Pyy3Xfz5k2KFy+Os7MzAC1atEBXVxdvb2+lw9YiLSBCCFFADRkyhODgYK5evcqRw+syV5a2taVSpUp8070PdnZ2rz3H+9XqUd6mNIO/GYnvbR/KVPBg1bXD6OsX/q//3FoRferEvjRtMZy/75zFUOmLysF1Pp+cqNLSubh5PzG+IWzav5u1S//iWOR+TOLT6TYoZ8lonTp11P//2WefKX35QhQZz549Y/To0QwePJgZM2Zo7EtPT+fJkydUqPC/yUUMDQ2xsbHh4cOHSoeupfD/AgkhxDvM0dERR0dHWrdu/Z/PERoaikfxknRePgCXCh5KX9I7p0G9Sqz4czhf1mvNh9060Ounb5UOSctLW0LS0jm77h/8fe7TsHNr/u6WOfXytJ/Hws9jlQ5biELr5s2bALw32QdLk5xN+nHqTgzmLte0tk+cOBFDQ0OGDRumlYA8fvyYtLQ0ihcvrrHdwsJCEhAhhBD5b/Xq1SxYsICzPFY6lHdWk0ZVWHX1MJ9X/6BAJiBaVOC95QC3L12hac/2fN+7v9IRCVGkeHhkPux59iyRxLicr5VjYmKi8fr+/fssWrSIpUuXao39ANRT7r54nImJCbq6BW/EhSQgQghRyNna2nI+LQT0C96P0Lsiq4XBwro4CXEJmJqZvuUZ847P0Quc++cwDTt/zG+d5iodjhBFkrGxMQDeAy2wNM5ZAtJ4RYrWDFe9e/cmLS2NSpUqcfXqVQBiYmLw9vbGxcUFBwcHdHV1efr0qcZxERERmJvnbEr3/CC/RkIIUci1a9eOMd0GkZGernQo77xPv/6CZWNmvP2J8kBMZDRrfp5JXPQzfp81n151PlI6JCFELjh8+DDnzp0jPT2d2rVr06xZMwDOnz9PrVq1mDBhAvr6+pQoUYLAwED1cWlpaYSFhakHpRckkoAIIUQhV61aNb7s1APfG3eVDiXf5fa0uc07fsLtC1cY3WWA0pemZcUvM+j9y1C+7dBL6VCEELmofv36REZGqv8LCAgAoFmzZkRGRjJ79mwAypUrR0REhLoV5MKFC6Snp1OlShWlL0GLJCBCCFEEXLhwAbvSDkqH8U56MYmZs3ctEY/DlA5LQ9jDYPQzdKhrXvCedAoh3o6pqSlWVlbq/56fxbBYsWLq1xMnTgSgVq1aeHt789FHH6Grq8vo0aOVvgQt+ZKAqFQqpa9TCCGKrD179uDl5UVxW2ulQykUpg34kX7jhisdhtrN/ac5tWoH3y6aoHQoQog85uvri5OTEwDHjh3jgw8+UO9r0qQJnTt3JjAwkFq1apGQkMBPP/2kHhBfkOTLIPTbt2/j6emp9LUKIUSRdPr0adpPHUYG8jDobV04eJwngcHUbN4w1899lXMar6tT75Xl9VU6/DNvBZaOJZg5eqLSVSOEyAfu7u54e3sTGBiItbU1Li4uGvs3btzItGnTuH37NrVr16ZEiRJKh5ytfElATpw4IQmIEEIopGTJkjwJDsXOseTbn6yI27tyEz1+zP1V5F9MPl62LSspibr9kO3L1jDsy4Hy+ypEEVOjRg1q1Kjx0v2urq64uroqHeYrqROQixcvsnDhQqKjo/H398fV1ZWVK1diZWWlLlyvXj10dXVJTU0lOjoaCwsLjeXdk5KSmDNnDhcuXCAtLY2yZcvSqlUrVq9ezaAcrrQqhBAidxgbG5OUkKB0GIp5mxXRXxz/0eDjD7hz4SpN2rfSKpsQl8Dlo6ewKmGHZ90axEXHYFbc4rXvkV2i8TLeT49zY+Ep9B1N+GPW/AI5v78QQryOPkBqaiojRoxgx44dWFpaolKpaNOmDYMGDWLDhg1klbGysqJv374YGRlRt25d7O3tNU42ZcoUPD09GTVqFJA56LFu3bpUrZq7s5AIIYR4cw8ePODTAe2UDqNQeK9ja4b8sYrB73UkIyMDY1MTkhOT0NXTw9DYCJeKZblx5hLGpiYkxSdgZGpCfEwsg2eNpXoT7S5Vb5J8JEbHc/qPg+gEJWPnaM/07yZqrXYshBDvEn2AgwcP4ubmhqWlJQA6OjrMnz+fVq1akZaWhr6+Pg8fPqRWrVp06tTppSe7cuUKEyb8bxBcnTp1cHFx0WhFEUIIkX/Onz9P7dq1lQ6j0NA3NOS349tzdExCXAKdPeqx57FmK8ybJB/nVx9j54+r6PhlV+rP+oy+xm2UrgIhhHhrugBRUVH89ddfpD+3SJW7uzsqlYr4+HgA/Pz8cHd3f+XJ7t+/r3EOgPHjx6tXbBRCCJG/du7ciVOnxkqH8U7KrTVExnYbSPOOrXN0TEJUHItaTmBl7/n8uHwsf07+TZIPIUShoQvQvXt3jh49ip6ennrH7du30dHRwczMDAB/f3/Mzc0ZNmwYH374If369SMpKUnjZO7u7vTt25e0tDT1to4dO/Ltt98qfZ1CCFHkxMfHY2NjAzo6SoeiuNxekDAnkhIS+WHRVJ49jaSVbSW+afYpfT9syZUtZ7Itf2b5IabX/BG9qAyWPt3KqNZDFYtdCCHygi5kdrnKWtYdMgeT9+rVixYtWqiTkuvXrzN37lwGDBjAgQMHiIqKolGjRhprfCxdupQbN27QtGlTtmzZgkqlwtTUlAYNGih9nUIIUeScOnWKhg1zf7pY8eYin4Rjap75IG/DnD8YMHkkXx0bQf+tI/h30maNsmnJqez6ZQ17Rq+nx9e9uXbuCl/ZfKr0JQghRK7Tmj7Dz8+PGjVqULFiRRYuXKixfdWqVVSsWBEdHR02b95MQkICW7duVZdxdHTk2LFjNG/enJkzZ9KkSROuX7+e7Q9geHg4Xbp0oXPnznTu3JnTp08rXRdCCFGoXLp0CVUtJ6XDeCflVovJgXXbqNYocwzOxcMncRlQFoBzK49S+eNaQOZivZfWn2THz6t5ciuYNt3aM/fH6ehIy5UQopDSSEBWrFhBo0aNGD9+PGvWrNH48vv3339xc3P734G6unTp0oWNGzeqt929excLCwsmTZrE3r17qVmzJu3aZT/zip2dHRs3bmTTpk1s2rRJntIJIUQui4qKAn29tz+R+M+ad/yE9bP/4IePe9Dq887q7bZu9qQkJgPgvfE013dfxL1hBZ7eCmX5tN+VDlsIIfKUOgHZunUrV65cITAwkM6dO7/RwVWqVCEoKEj9+uTJk+r/t7GxYf78+TRt2pSxY8cqfZ1CCFHkODs743P5htJhFBhKjAOxd3JkzY2j1G3ZnM++/kK9vVKrmjy6FgBAra6NaDOhG9Y2NrzX9SMMDAyUriohhMhTugDp6en8+eefzJkzB339/y2O/vz4jv379zNlyhTNg3V1NRZBmj59utYb/Prrr1ozYwkhhMh7Wes6if95kyQktxMVS1trOg/ppzHtrq6uLhlp//tttPNwwPapKZ3qtVW6ioQQIs/pAly7do3mzZtrzIIF8OOPPxIXFwfAtGnTOHTokMb+y5cv4+T0v/7Fvr6+ZGRkaJQxNDRUz6QlhBAif0RERBAYGEgFL1kI9kWvSjDyspUk5kk0T3yCSU1MAaBOr2bMbjyKdV/9xj+9V+KfGEzr1jmbrlcIId5FugD79u3jzz//xNHRkfPnzwOZrSI7d+5Ut4i0a9dOvcJ51v5NmzbRrVs3jRNu3qw5q8fdu3dlxVYhhMhHKpWKSZMmMXSoTN/6Mkp0x9r6/d88uurP1uEr8N50mmML/yEmNJqzK47QZmFPFveepnS1CCFEvtAHMDIyYvr06djY2NC9e3fKlClDTEwMzs7OGBsbA9CrVy86duyIjY0NVatWpW3btlhZWdG+fXuNEy5btowSJUrQvHlzjh49yrRp0/jnn3+Uvk4hhCgyRo8eTf/+/bllkaB0KAXaWeOq1E+6rvE6L9l5lMSrSyOS45PZNnwFjQd8hPlTAyybODLA8jOlq0MIIfKNLsB7771HgwYNaNasGQcPHsTJyYmyZcsyb948dUEbGxs2bdrEtm3b6NatG25ubpw4cULjZA0bNmTHjh1cvHiRAQMGcP78eXbt2oWJiYnS1ymEEEXCnTt3cHd3J7qildKhvBPyKum4fPQ0f/wyjdTkFI3tz0IiCbrsi62bPebRhnw4rROLO0xSuhqEECJf6QPUqFFDvcHNzY2VK1dmW9jOzo6JEye+9GRffvklxYoVY8SIEUpflxBCFEnBwcE4Ojq+dH96WhreR05T+8Mmss7E/8uLJOT8geM0+Ph91s5aQkZ6OiqVCiMzEywcrIgOjoTYdCzL2vK50cdKX74QQuQ73bc/xf/IiudCCKEsLy8vbt++TWpKKgAZGRncOn+ZfX9uINo/hEXfjSMu+hkLvh9LiN9DpcMttL4c+wP3rt4kJSkJgND0QFLikzj712HGbprO0ovrWNx/htJhCiGEIvTf/hT/U758eaWvRwghijQTExOePHnCip+mUql5PS4ePEGbj1tTxtmZm2cu8eW3A6lQvgJpn3Zm2YLfOGesR/uBvTSmVBdvz9DYiE6Dv1S/vso5Hl3x58gv27D4sg/NqPEWZxdCiHdbriYgQgghlGVsbMzUqVMBmLdqKVNmTMPdxFa7oD5M/n4Ue84f49CfG2kxoFsO30nkRFJMAoGrbjB0zzjex0vpcIQQQlHyyEsIIQqpYb37Z598POeTus1ICXz6n9/jKuc0FtgT2bu+4CQfjv6UrrrvKx2KEEIoTlpAhBCiiCtfvjzBvgE4uru88TEvJh3Pv65OPaUvqUA5vXM/9tYl6G39idKhCCFEgSAJiBBCFHFOTk7cDgx+4wTkdS0eL+4vaglJRno6+9ZsJSwohJSkJGp4VqXS1/WVDksIIQoM6YIlhBBFXGRkJA42dq8t91+7W2UdV1S6aj24fofj2/8lPT0dPQMDjh3dT29aKh2WEOIdl5CQwLJly/j5559p1aoVW7Zs0SqTlJTEe++9h5ubGxMnTiQ9PV3psLMlLSBCCFHElSxZkhCfEKha7qVlcit5KGxdtRJi4jC1MANg1dSFpCQlYVzMlCoNamFmaQGJqcRnRCgdphDiHff06VMqVapEXFwc5cuX586dO+zbt49ff/1VvUZfWloa9vb2xMTEADBmzBg2bdrEjRs3lA5fi7SACCFEEdewYUMuX75MUmy81r68bLnI61aRS4dPMrrLAAa/34m5Q34lLS1NvS8lKYkjm3cxussAvmn2KYPf68iiHye80XkzMjKY0HsIAxu1o6VtJYZ+2IWhH3bhwLptuFYqj22pktiWKklCbCz7N2xn0Ptf5Nk1CiGKhtGjRxMeHo6vry9XrlwhLi4OHR0dfv/9d3WZuXPnEhMTw/Dhw1GpVLRt25abN2+yfft2pcPXIi0gQggh+PHHHxk3YzrdJn4H5F6Lx5vIeq/cbBEZ03Ugegb69Bv/I2UqeLBv9WaGvN8JPX19dHR00NHRoVLdGur9AJsWLOPrJu2ZtXcdpmamLz338I970qLnZ7Ts+Vm2+7+o+SF/nN6NkYkxxKZQt27dfKtLIUThtGzZMgCOHTtGt27d0NfXp3Tp0oSHh6vLrFmzBkA9Ffv8+fPZtWsXy5Yto0OHDkpfggZJQIQQQmBtbU3rRu+xffufuHaookgMuZWIpKWk4HvjDmtvHVdva9mrEy17dXrlcZ2H9MOzrheDGrfj+4WTqdaojsb+wxt3sXbmYlr36frS5APAubwHx7b+w0c9P6NRy/fZvHkznTt3xtDQUJF6FUK8+7Zv306fPn1o2TJzPFlCQgJBQUHY29uryzx8+BBHR0f09TNv711cXDA2NubBgwdKh69FEhAhhBAAfPTRRxz56Qjpn6SjZ6CnWBxvmohEhT1FV1cXS1vr/x174hxzh/zK0Hlv1p3qRZ51a7Dk+HbG9fqW5eNm0e6rnjh6uPD7yCmUcCrFsgv/vnbV+KoNa3No406afdaadctXkBj+jJs3bzJt2jTF6lQIkb8SExMB8A5Jx9JYJ0fH3ghJpFpsrMa2Tz75BF9fX2JjY/n44485f/48AN99l9lqHRsby7Nnz6hYsaLGcfb29oSEhChdHVokARFCCKFWsmRJZtT4EfPSxdHV0yUpNhFVhgo9Az2MzE0YtGtUvsVylXPZJiGRT8KZPmAEsZFRmFkVJzEuHh0dHdJSUynhVIqFR7ZgYV38P7+vqYUZM3au4PHDR+z8YzXHt+/l21lj8Kha6Y2Or9G0Pr437jCux9eUr1mVHxcvYNbQX/Kt3oQQyvP19QXg/RWx/+l4b29vrW0WFhYYGhry2WefER8fz40bNwgNDQUgKioKyGzNfp61tbW6TEEiCYgQQggA0tPTuXPnDr9emUtUZBT6BvqYWpup9/8zfiOzG42i51/fYF/OUb097mkMxxf/i4mlKQ37fYiRmXGuxfRia8idi1eZ1v9HfvlrDuVq5G1XsZJlSjNgysgcH+dWuQKqDBW6urp88eswfp84j6FDh+ZprEKIgqVy5coA7H4PzHN4t939tB716mk/fFGpVBgbGzN8+HCGDx9O5cqVWbRoEePGjcPUNHPc2tOnTzWOiYyMREcnZy0w+UESECGEEABs2bKFtm3bEmSQhoV9ca39rcd2oVH/FvzdfQ6qjAz0jQzISM8gIz2DOj2bkfgsnt/bTSEtJQ2HSqVpPrQNDpWcciW2rERk0bcTWHJ8u3rq24JIR0eHn5bOZEy3Qfw+cgp2ppZa3SKEEEVD4xJgmcPhX27F9TE21nyQc+vWLUaPHs3mzZvR08vsIvvFF1/w448/cujQITp27IiJiYlWAhIREUHJkiWVrgYtkoAIIYQAwMzMDGdnZ4LwfWkZSwcrhh2d+NL9H/zQDoD7x2/x78TNPAuJQM9An9TkVAyMDUGlwrmWO+2n9c5xfIHeD1BZZnDP4maBX0NER0eHiRt+57vmnajxXX+lwxFCvOPatGmDv78/q1atok+fPgCYm5sDkJKSAoCTk5O66xfAkydPiIuLo06dOjl/wzwmCYgQQgggs3l/L+ew4PWror9O2aaelG3qqX6dkZGhHry9f+pWJlf/jl+uzs3ROUtXcyMm7BmQN1P35rb4mFgaNm3CsLa9lA5FCPGOc3Nzw9/fn+7du6u3rVq1CgAPj8ypxD/88EPu3bvHpk2b6Ny5s3qNkNatWysdvhZZiFAIIQSQ2VSPRd7MfvX8zFEfjfwMr84NmVn/J86vPkZU0NM3O4e+LrYuJQg4f0+9LT/XK8mpfUvW0v6bz5UOQwhRCCxcuBCAqlWr0rdvXypUqMCZM2eoXbu2uoVj8uTJ6Onp0aVLF1xdXRk3bhw2NjYMGTJE6fC1SAuIEEIIAMLDwzGxL5Mv79VyVEeaDGzJoTk7ub7rAknPElCpICk2QWPAZGpiClXb1eGT8d0AiI+MI+x+KC51y6nLvGy2LKVlJKXQ2K7c259ICFHkVaxYkZs3bzJnzhyuXr1KVFQUffv2ZcGCBeoylpaWXLx4kS+//JKAgACaNWvG33//rV4XpCApeBEJIYRQREREBM7GHvn2fqbWZrSd1OO15eY0+YXhC3viUrss7g0rUKdnU60yBTEJMTLKvdnAhBDC09OT5cuXv7JMjRo1uHz5stKhvpYkIEIIIQAoVqyY0iFka+CuX7i27Qz1+37wynIFLQl5+iSM4OBgHB0d3/5kQghRiMgYECGEEADY2dkRFfBm4zHyk2lx09cmH1kK0piQn6aOY+bMmUqHIYQQBY4kIEIIIQBo3LgxceefKB1GoZFurF8g598XQgilSQIihBACyFxBt2nxWkqH8dYKSitIDCk8TYtXOgwhhChwJAERQggBwL59+/D7MFHpMHJFQUhC0shAB523P5EQQhQykoAIIYTg3r17mYtZFaJfhYKQhCSQpnQIQghR4BSinxohhBD/1Zo1a+jZs6fW9kvrTzLGYxBTqn/H6WWHlA7znRMbH8eVxFBCQkKUDkUIIQoMmYZXCCGKqIULFxIQEMCNGzd48uQJF1JvUczGHMtS1jw4eYfQW4GUqlyGcfcWs2vUGnaNWsPFdSfQ0QFDUyP6rP0OYwtTpS/jpQrClLy13m/EZ7Wa0ah+A1Yt+1vpcIQQokCQBEQIIYqgbdu2ATB79mzmPlvPk3vBRAU9JT4yjsd3HlHlEy+6LRmgLt/i5460HNVRnXA8vPiAabV/xMzWAn0jA9JT0zAqZkzvlUMws7Mg8OIDHl1/iJ1HSWxdSgAQfP0hZvaWuNUrr/Tl55t438eQnMbq5SskARFCiP8nCYgQQhQhW7du5cyZMzRt2hTDwWVYwg6MLU0oU9uDMrVfvgq6aXHNlo4ytT0Y57NYY9ujqwH82XEGBsaG2JSxw66sA9e2BZAQnTkTlKmVGVGB4cRHxlGykhMd5/TF0NRQ6SrJU49DQvF74Kt0GEIIUaBIAiKEEEXEmjVrMDAwYOrUqSw33Jvr5y9d3YUfTk55o7KX1p9kwYdjKVXZic7z+6FvXDgTkbKVK7Jw4UIGDx6sdChCCFFgyCB0IYQoAlasWIGJiQldunTJk+Qjp2p1a8zw01Mp27Qyc5uPUTqcPOPk7MSTJ0/YuXMn3bt3Z//+/UqHJIQQipMWECGEKIRu3rzJwYMHSUhIIC4ujmbNmuH3USJL2KF0aBpqd2/C8UV7SUtKIS4iloDz93l8O4ganRtgX85R6fDeyqN7fpzeuodhXw9mw4YNrFu3jmHDhvHRRx8pHZoQQihKEhAhhHjHLV68mLZt22Jtbc2aNWsICAigZs2amPV1wdLSkGRS8aPgLjD44YgOTK7+PdHBEbjVL0/VdnXY9O2fWDhY0eOPQf+pe1ZBmAHLyNSEMu5u+Pj48MEHHwBgbW2tdFhCCKE4SUCEEOId9vDhQ+7evcu/949hWaI4E7uOZL/bdZ7+//40UpUO8bWqta9LtfZ1NbY1/eZj7hy8xqxGo6jevi4tf+2kdJg5ZlfagX13fTBR6VGrVi28vb1xdnZWOiwhhFCcjAERQoh32OLFi0maZULreT1oNKo1+92uKx1Srqn4YTV+vjQLgFkNfubqNuVXNs+J6PAIYuJiCQ8PJyMjg/Xr19OjRw+lwxJCCMVJAiKEEO+o0NBQTpe6gq6RLld5t27Oc6Llr534/sQULqw5zu7R65QO542ZmBXDo3w5dHR0WLJkCWPGjMHAwEDpsIQQQnGSgAghxDsoJSWF2bNnU6b9/9buKMxJiK6+Lv23/cSTeyGMLfs1xxb+o3RIr2VkYkxEWDi6urpcuHABExMTpUMSQogCQRIQIYR4R6SnpxMSEsKJEyf44YcfCB2agLmLpUaZq5wr1IlIv43DGX//N56FRDKlxvdEBT3VKlMQBqBnaflJa/766y969eolrR9CCPH/ZBC6EEIUcI8ePWLZsmWkp6fj7u7O1tIHKDHdATPTl9/QXuVcgboRz23tpvai6bcf89snkxm0axRWTrZKh5StOg3q0aVLF7p06aJ0KEIIUWBIAiKEEAXYhg0b8PHx4ccff6RYsWIM4GdK8WYzKRX2JKS4ow2Ddo1iSdspfLN3NJYOVkqHpGXPth107NhR6TCEEKJAkS5YQghRQKWkpLBz507Gjh3L98UmMoCfc3yOwtwdC8DKyZaBO0ay+OOJJMclKR2Olts3b1OjRg2lwxBCiAJFEhAhhCiAEhMTmTBhAiNGjPhPicfzCnsSYl3Gjh5Lv2bBh2PJyMhQOhwNRkY5X0RRCCGys3LlSsqXL4+Ojg46OjqULVuWO3fuaJRZsGCBer+1tTXbtm1TOuxsSQIihBAFRFJSEqtWrWLMmDHMnTuXR1/G8HuNjW993sLcDStLmdoefPhjBzZ++qfSoajppGeAjo7SYQghCoEjR47wxRdf0LBhQ7Zs2cLXX3/NgwcPaNasGenp6QA8ePCAoUOHYmhoSP/+/YmOjqZbt25ER0crHb4WSUCEEKIAuHv3Lt9//z0ODg5MmDCBh6NiMHI1VTqsd0r1T+uREBtHVNjTtz9ZLogICKWUi6x8LoR4e/379wdg6tSpfPbZZyxevJgePXoQFhbG/v37ARg+fDgAV69e5Y8//mD9+vWkpKQwadIkpcPXIgmIEEIobOjQoWzbto3Jkyez5cPDb93lqijrO+Y7xvf8VukwALhz6iIt6jRSOgwhRCFgb28PwKlTp9TbqlSpAqBu4bhy5QoWFhZUrFgRgLZt26Kjo8Pp06eVDl+LJCBCCKGwcePGYW5uzo4dO5QO5Z1Xo2kD6n7UjImfD1Hk/a+dPI9KpUIPHR76PMDDw+PtTyqEKPL27t3LzJkz+eyzzwCIj49n2rRpADRq1AiVSkVoaCiOjo7qY0xMTLC2tubhw4dKh69FpuEVQgiFzJ07l7CwMMzMzChWrBg+Pj5Kh1QodPthIH+MmsqUL79n1PI5+freKybPw9HdhS/7fYljjQpKV4UQQiF+fn4ADDgHljmci+JUcDIl7t3T2GZpaanuYnXy5EnatWtHdHQ0Q4YMwdnZmZCQEFJTU3FwcNA4zs7ODn9/f6WrQ4skIEIIoYCbN29iZGTE1KlTGcDPnB+xG5f2ZbHH8e1PXkQ9P9h+wJSRbJj7B4Mat8PAyAiAYhZmeFStRLXGdaneuC76hpl3BTGR0QTd96e0exksba3fKoYqDWoTHR7BwR3/MOPXCUpXiRBCITY2NgAcCwaD/zAXRVpamta2hIQEunbtyu7duzE2Nmbx4sV8/fXXGuWzmwmwoM0OCJKACCFEvktLS2PZsmXMnTuXQYwCoO6MZkqHVeh0/W4AXb8boH4d+SQc7yOnOblzP2umLyY9PR0dHR0MjAyxdbAnKjyCpPgEngQ+YsnJnVjb2+X4PeOin/EkMJiEx5EYGBjk+HghROFgaWkJgE9NsNTL2bGNfYyoVKmSxjaVSkWnTp34999/6devH4sWLcLo/x+uAJQsWRJdXV3i4uI0jouNjcXMzEzp6tAiCYgQQuSz9evX07dvX3R0dMggb59MFYUpeN+Utb0dH3Zrz4fd2r+y3J2LV5k3bAwT1i/J8XsMmvoL7RxrsOX0AaUvVwhRiGzbto29e/dy9epVqlWrpt6+du1aWrRogZ2dHTY2NgQGBqr3ZWRk8OTJE/Wg9IJEBqELIUQ+unv3LsHBwVStWlVmuyqg7Eo74ON9LcfHpSYkcW7VLsb9Pof3y3spfRlCiEJk3bp1ODg4MHXqVGJjY4HMVpHevXuzdetWADw8PAgLC1PPinX58mXS0tK0WlMKAklAhBAin/j4+LBy5Up+/PFHST5yWW619KyaupCRHfoyc8/qNz4mLTWVXbOXs3v2ckrWKMfQjp8rXR1CiELm5MmThIaGsnHjRuzs7Pjss89wcnIiIyOD4sWLAzBy5EgA3nvvPeLi4mjdujU6Ojr88ssvSoevRbpgCSFEHlOpVOzYsYMrV64wefJkBumOUjok8YLpA37k9vkr1GnRjD/P/fPGx4Vcu8f+FZtoP7gvH7vVVPoyhBCFVKVKlWjYsCEff/wxbdq0Ydu2bUDmWiBdu3YFoE2bNjRu3JiTJ09ibm4OQJ8+fdTrhRQkkoAIIUQeCg0NZcyYMfTp04cnE1LUg85FweJ/6x4rrx564/Lpqan8O38Vppbm/DFnITo6/2GaGyGEeEN///03xYsXx8rKCj8/Pw4ePAhA06ZNNcqdOHGCkydPcvLkSdq2bUvlypWVDj1bkoAIIUQe2r59OyNHjmS621KlQxEv8SQoGJNipm9cPjY4nM0zf6ftkD60cauldPhCiCLA1dVV/f/FixenU6dOLy3buHFjGjdurHTIryQJiBBC5JGUlBSCg4Ml+Sjg7J0cSU9Pf6OyD89c5/S/h1k0fY7GFJhCCCHenAxCF0KIPPLXX3/Rp08fxd6/qEzBmxvXmZ7Nol8vOr5sMw9u32XhxOmSfAghxFuQFhAhhMgD8fHxhIaGMstjudKhiNe4ceYiJcuUfmWZY0s3YePiSP8WnykdrhBCvPMkARFCiFwUERHBsmXLCAkJ4aeffmI8C5QOqdDKjZaPo1v2sGHOH4x/xaKDZ9fuxtLBTpIPIYTIJZKACCFELjl79iy7du3ip59+4qfi0xRNPgpr96vcvK5JXwzl3tWbtP2y+0tbQC5vP4Sunh5ft+mm9KULIUShIWNAhBAiF0RGRrJ161aipsJPxacpHU6hU516uZp8bF38N3r6+vx1aT+3L16jb62P+KF1T56GPlGXuX3oLLFRzxjWta/Sly+EEIWKJCBCCJELrl69SqNGjVChUjqUQtX6kduJR5Zz+44ycMpIxvf4hioNavHXpf0MnDySAQ3aEOz7kOTIGK4fP8fPfb9RugqEEKLQkS5YQgiRC7Zu3UrGXAulwygU8iOB8nqvISPafU7Yo1A862WuYF62uieLj21jQq/BxIZFcPnCJaWrQgghCiVpARFCiLc0Z84cHnV6RoahtH68bez5FX/X7waw5OROmrT7CK/mjdTb7Z0dqVu3Lr8d24aFhSSUQgiRF/KlBUSlUqGjo6P0tQohRK6bPXs2J2tfpWST0m9/srf0riYfSsWtr6/PD4umamw7tHQDH3RtR4uSlZWuFiGEKLTypQXkzp07Sl+nEELkuunTp1OnTh3smzgqHco7qyAlTcG3HkBqBh29misdihBCFGr5koCcPn1a6esUQohcNW3aNN5//33WNP5H6VCAgnUj/6bxFqSY01PSOLh8I79+/Z3SoQghRKGnTkDCwsIYOXIkn3/+ObVr12b8+PGkpaVpFI6Pj6dTp044OzvTsmVLIiIiNParVCp2795Nz5496dq1K0uXLuXOnTts3bpV6esUQohcs3z5curUqcPFWo8K1E30u6Ig1tmhJev4ZMgX6OrK0EghhMhr+pCZOPTo0YNZs2ZRrVo1YmNjqVq1Km5ubvTq1UtduEePHqSnp/Pw4UO+++47PvjgA65cuaLev2LFCu7du8eyZcswMjLi77//pmrVqri4uCh9nUIIkSt2795NsWLF8HkvRr3t+Rvqq5zL95gK4g39uxRrdGAo6RnptHHxUjoUIYQoEnQBzp07R+3atalWrRoA5ubm9OvXj40bN6oLRkdHc/36dTZs2ICOjg5z584lLi6OBw8eqMts2LCBKVOmYGxsjI6ODn379iUtLU0SECHEOy0hIYHIyEg2bNhAYGAgUV2NX1o2q2tRQbzRVlpBrZN9f6znl0HS9UoIIfKLLsCtW7eYOnUq6enp6h3W1takpKSoX586dQpbW1uKFSsGgI6ODmXLlmXnzp3qMhEREVqzXS1evFgGoQsh3llz5sxh7ty5bNq0CUdHR3S/efMB5/mRiBTUm/r8rof/yu/cNdyqVcTY2PjtTyaEEOKN6ENm1yp/f3/09PTUO27fvo2dnZ369a1btyhVqpTGwdWrV9fogqWvr8+8efMYNmyYeluHDh04c+aM0tcphBA55u/vj6mpKcW+9yCDDG4S8Z/Ok1ddtArqTf27FOPJLXtZMnOe0mEIIUSRog9gYmLC5MmTAXjw4AEHDhxgw4YNGoPHr127hqenp8bBlSpV0kguFi5cSO/evblw4QKTJk3Czc0NBwcH2rRpo/R1CiFEjgUGBlK5cmVu8DTXzlnQb8hzU0G/1oBLt6jSsLasUyWEEPlMa7qPM2fOsHnzZt5//32aNGmi3h4WFqbVAmJpaUlycrL6de3atdmyZQsJCQl07NiRPn36EB4ernGeLFFRUUyfPl39n3TTEkIUNCdOnOBE6btKh/FOyqvk4/7VW7l2rkv/HGFAm675VSVCCCH+n1YC0rt3b44ePYq9vT3Dhw/XLPzC9IS6uroaT45CQkLw9PRkx44drFixgsePH9OsWTNsbGy03tjCwoIPPvhA/V/JkiWVrgshhFBbvHgxtWrVwsrFVulQ3jl5lXw8DXnMqI79uHvp2lufKzUuET1DA/T19fO7eoQQosh76YTnAwcOZM+ePerXNjY2hIaGapR59uwZBgYG6tcnT55U/3/VqlX5999/sbOzY8mSJVrn19PTw8vLS/2flZWV0nUhhBAAzJ49G09PTwJaJWtsf+YTjveo/VybdBTvMQc4PmoH+yZsJj4iVumQC4y87HZ16/wVeo8cTMTjsLc+1/nN+xjYpXd+Vo0QQuQab29vpUN4K7oAKSkpLF26VGNHuXLlSEtLIyYmc677qlWrcuuWZtP33bt3cXBwUL9ev3691hvMnTuXy5cvK32dQgjxUhkZGZw6dYpff/2V77//niZNmnCnWbRGmaSAGO4uu8AfExfx+6/zWTbhNzZMWcF333/HjZknCDjpo/RlFHo+3tdo0f1Trp+++Nqy4cGP8b9976X7g3z9cXNzU/qShBAixwICAvjyyy+z3ZeRkcGAAQOoX78+a9asUTrUl9IFWLVqFQMGDNCYhldPTw+VSoVKpQKgSpUqPHr0SOPgq1evUqNGDfXr56fkzWJjY6M1dkQIIQoSXV1d6tevzxX/G5TtWZNLtYMB0EcPB2yoRQX8Nl7np77fa8wWCNDMrBYrp/2JmZ8OV347ofSlKCqvB52X96rGowf+eNatyf41W9m6+G+eBIVkW3Zyn2Ec2bSLy8e0Z2GMvv8Ih3KuSleXEELkWHJyMq6urly7pt0VNSMjAxcXF5YuXcq5c+fo1asXTZs2VTrkbOkClC1blmHDhmn8sN64cQNjY2PMzc0BaNCgAeHh4SQlJanL+Pj48Mknn2ic8NSpUxqvw8PDpY+tEKLA09PTY8GEOdxZcYFr449wZfwhLk46wB8D57Bn7HrsU4tToUKFlx4/+vMRdK3wCXeXnlf6UgqtCl5VuXT4FE3at8S4mCkeVSvx+8jJpCanEBX2lIuHTrB54XLWTF9EaEAQX44bzundB7TOc2r7Pr7t0FPpyxFCiBwJDQ2lTp06ANnO3vfXX38RFBREp06dUKlU1KxZkxMnTnD06FGlQ9eiD9C4cWMmTJhAQEAALi4upKam0q9fP5o0aaIeeG5ra4uHhwcDBw5kxYoVzJgxA319fa2peSdMmMCaNWsoUaIEYWFhjB49muXLlyt9nUII8Vru7u4sWLBAY1tiYiJpaWnqhzGv8t5775GSksKuxYeo8k0jpS8nX+XHlLv2zo6oVCr8b/nQtEMrAM7vP0pKcjLzvxtLx2/78EGXdugbGNDluwEAFLO00DiHfrqKyMiIN/r3FEKIguTChQvY2dlhZWWVbQLy22+/AbBy5UoAVq9ejaenJ/Pnz6d58+ZKh69BHzK7Hyxbtozp06cTHx/P7du3qVOnDnPmzNEovH79erp160aDBg1IS0tj7969GvstLCyYP38+P/74I8bGxiQkJDB9+nSNcSJCCPEuMTExyVH5li1bYnTUiOVj11Jn5EcYGBvk6Hjxap0G92VC7yGMX5f5Q1u2emXGdBtEzWYNqFy/lrpcTGQ0BtbFtWZvvLD1AH0/6670ZQghRI61a9eOdu3a4ejoqNEjKUtAQAAODg7q361KlSphaGjIvXv3cvpWeU7dN8rV1TXb2aqeZ2Njw4EDB166f+LEiVSsWFGdeQkhRFHUvHlzypUrx7CfR1Cxfz0cKjkpHVKeys8FB3ctW8fno4aoXzfv+AlNP/2Y8Ef/m6UxLTWVYS26UK5mFSp4VVNvz0hJ49bla3zT+XOlq0wIUUREpUGGKmfHPEvNyPH7xMfHExUVRc2aNTW229raao3hLghydXBGw4YNlb4eIYQoEBwdHdk4ZzWjf5/Iyf03aDS0FTq6suL22woLCsGtsuZYHF1dXeydHdWv9Q0MaPrpx3zYrQOlXJ3V2/f/tpaWA6T1QwiR93x8MmdGdP1Ps+Wmor9/P1OnTn3jIyIiIgC01tUrUaIET58+Vbo6tORqAlKtWrW3P4kQQhQSurq6TP56LD4+Pvw4aiwfTeqErr7e25+4AMnP1o9nEVFYlbB5o7JpqWkayUfA5dsYGhnS1rXWGx0vhBBvo2vXrnz11Vd8Y6qiUg7uttOB72OgX79+OXo/IyMjAOLi4jS2x8XFaXVFLQhyNQGR2a6EEEJb+fLlWTBwGoN/GkGLqZ3RN5Tvypz6d9VmdvyxmpJlSr+2rEql0vjBTYlL4MS6nfw2c57SlyGEKCKKFSuGp6cnZgE36ZSDoYTXUyFVBa1bt87R+9nb22NkZKS1aHh4eDi2trZKV4eWgpcSCSFEIeTi4sKS7+Zw+JetZKTnvH9vURf2KIT2A3q9UdlAH19KuZVRv94x4086/DQw21ljhBAir9SqVYtrqTk75loq2OhCmTJlcnYgULp0aY3xHtHR0Tx79gx3d3elq0KLJCBCCJFPSpcuzdyvp3D0l22FIgnJr+5XKpWKxLgE0tPSOLh++2vLn9y1H6/mDQC4sOlfqjStSwu7iorWlRCi6KlZsybXbHK2GPeVNKj2HydPbNy4MYmJiRw6dAhAvQzGBx98oHRVaJEERAgh8pGrqyujOn/PhdXHtPalJqZw99A14iPjcnzewuzkzv00avMhDVp/wLi1i19aLvppJEtGTqFkmdLYlipJiI8fT4NC6ft+e6UvQQhRBNWuXZuQkBCe5OB507VUaPDjr9nuCwkJYenSpSQkJJCcnMzSpUt58uSJev/06dPR0dHho48+onHjxgwfPhxzc3OGDx+udFVokQRECCHyWenSpYkNj9Hafuavw+g+y+D69GMEXw1QOsxXyq/Wj7TUVK6dOk/l+rWwtrejRfdPsy2zfvbv7PlrPb1++pYPurQjNSmZA3+sZ9ywn5SuKiFEEVWtWjX09fXfuBtWigrupIKXl1e2+y9evMj06dNJTU1FpVIxY8YMrl+/rt5fokQJ9u7di5OTExcvXqRSpUocO3YMY2NjpatCi4yEFEKIfLZ582aad2mhsc0wQgejhxm0/aYdzT6twajfx3P++lHq9i5Yq9fmt+unLtCoTYtXljk8fhQ/9P6IMs4lgABIgjmLjvLrN83R0ytcs44JId4dJiYmVK5cmasPrtLC6PXlb6VBKpktJ9nJWojwVVq2bElAQIDSl/5a0gIihBD5LCYmhvLOHgAYoE8x7zQOTt/O4jFzaU5NdHR0mDpoHJ6WZbm04ZTS4SoqKSERC+viL91fPynz6V9m8pHpgX8caanJOLl/+rrTCyFEnvLy8uLqG7aAXE2FErqZ60gVdtICIoQQ+ezZs2dEbwog6NldAu8FYFDOnPXT/9aapenHdt/Sb/pg/M/dw7VeOaXDVsvPtT/uXLqGtb2dxraMjAyWjZ2JvoEBN21TMTD430/Zs2dJLFn6LzNm/a50NQkhBLVq1WLPnj3Ak9eWvZoK1f/jAPR3jSQgQgiRz8aPH09wcDANjRri+NWrn3TN7D+B/nOHFagEJD/sW72FB9dv06R9KyrU0lzkNvJxGCWdS9P2qx4cn/QL12/4AZCQkMLYyTsZ/+un0vVKCFEgeHl58eTJE4LtwPE1X0tXU6HTL2OVDjlfSAIihBD5zMjICDc3tzcqa2VlRfvyLbh1wRenOsrP5Z4frR+J8QmEBgTx7cwx2e4vZmHO48DMue5/GPoZycmppKSkMXriDn75qQOWJXK2gJcQQuSVqlWrYmhoyLXUlFcmIEkquJeW2WJSFEgCIoQQBVz37t3pNawvxS0sMa9Q8Fa0zS2BPr6c3LWfyMdhtOzV6aXlTMyKoaef+fNlYKCPrq4+I8du5bvBn2Dn+InSlyGEEGpGRkZUqVKFaz7efPyKcjfTIA1JQIQQQhQQOjo6/D1rKStXruTsmv0Y2RUjziiJKh3rYGZrkW9x5EXrR0JsHJsXLic5MYkyFcrSfkAvilmYv/KY1JRUdQKSnqHP2Ck76N+3KaXd2udbXQghxJvy8vLiyk3vV5a5mgoOelCyZEmlw80XkoAIIcQ7wMDAgH79+tE9oTv+/v48sH7C1qlrcO1cjZJ1yygd3n+2acFyPujSltIerm98zK1z3lSp74VJhh5jJ22n9xeD8ShXtMbICCHeHbVr12bbtm3A05eWuZYKNYrIAHSQaXiFEOKdYmpqiqenJ+0c3mPV7L9wuW3BlZEHubP0HNeXnebBkVskRsfn+vvm1diP1OTkHCUf6Wlp7Fu9hbo1a7Hk58n0+vxbyknyIYQowLy8vHj69CmB6S8vcyUV6o2aoHSo+UZaQIQQ4h3Wp08feqb2JC4ujtTUVHbcO8D+kXt4b3hbdN1NlA7vtfQNXv/ILzo8AkNjI2KjnrFu1hK6fd6LReOmM3PUeEqUKPEG7yKEEMqpXLkyxsbGXEtNwjmbgegJKniQ9vIFCAsjSUCEEOIdZ2BggJWVFQD9S/Tky/rdGD16NJZ93bDwePtB63k581VSQuJr988Y9BPmxS1xr1KBj1q15OSBw/w5Yz6GhoZ5FpcQQuQWAwMDqlatyrVbF2hjrL3/Riqkk9lSUlRIFywhhChk9PT0mDhxIteWnlY6lNd6cfHF52Wkp/Pn6OmMWDKdn/+chaWuMRERESyeMEOSDyHEO6VWrVovXRH9aio46YGdnV3OTvoOkxYQIYQohPT09CgWpY9haAYpDv/9WVNetX7cvnCFkzv341mv5kvL/DVhDh0GfY6RgSGrR0zng56f8lm1Jnled0IIkdtq1arF+vVWqIjixccuV9OgWhEagA6SgAghRKE1e/Zspk+fjmPLcug2Lo4KldIhcfXEOU7vOUjVhrX5asKP6L5kxfI1MxbTpH0rEgPD2fj7BmaOmYiFRf5NOSyEELmpVq1aREVFEWAHri987V1NhS8nTlU6xHwlXbCEEKKQsrCwYPLkyaRdeUb81kcUwzhHx+dF68flY2f4ZsZoGn7yIY8fPiI5MUlj/5OgEH4fNRW9lAwubNhLbEI8f8yaL8mHEOKdVqlSJUxNTbn2QjesWBX4pRWt8R8gLSBCCFHoDRkyhH379nFi1Am8hr+Pf3oI+iYGGJnlLCHJDTo6OiTGxbN+zh/oG+iTGJeAVQkbqjaqy+ndB7h56iLly5WjYv16DPyk6yvHiAghxLtCT0+PatWqceX6Wdo/99V7PRUykARECCFEIdSyZUvq16/PwoULibJIJD46lniSKN/LCxtXe63yeTX2o+1XPdj++yp6jviGxT9Nov/EEdw6d5nD63dgnJDBdxN+oUuDFkpXlxBC5LratWtz2fusxrZrqeCiB9bW1kqHl68kARFCiCLC0tKSX3/9Vf06ISGBn+aNJswtiIpda+VLDOtm/oarZ3kMjY34qMeneB85jZGOHpXdy/PTwCHS4iGEKLS8vLxYYWxBBjHqMRBXUoveAHSQMSBCCFFkmZqasnDUbOqkVcBv9RX19rxq/Yh7FoO9syOf9O0GQMCd+zhY2fLoug8/DxoqyYcQolCrXbs2MTEx+KX9b9u1VGg0cabSoeU7aQERQogirmfPntju28fe347R7ethefY+RsbGnNl7mMgnT6nWqA63T10i+Mpdfp8xT+kqEEKIPFe+fHnMzMy4mhqHhz5EZ0BAOtSsWfPtT/6OkQRECCEELVu2JGJtBLdOX8KzYd50xzIwMmTe/g0A9Kn+AU+CQrh985YsKiiEKBJ0dXWpWbMmV71P0BG4/v8tIUVtADpIFywhhBD/r0ePHpzftp/UlNS3P9lLJCcksnnCQjr37cWFc+dxcHBQ+rKFECLfeHl5catGIyBz/Q83/czxeUWNJCBCCCHUvu7Zl8Mbd+bJuVOTkvnr+8m06t+dCUN+omzZskpfrhBC5KtatWpx9epV0slMQKoX0b5IkoAIIYRQMzExIT05b1pAjizdROefBvFhSU+lL1MIIRRRq1Yt4uLieJCWOQC94ZQ5SoekCElAhBBCqJUrV47Ay7eJDo/I1fMmhUWTEB/PJ65Fr6+zEEJkKVu2LJaWlpxMgcAiOgAdJAERQgjxHF1dXX6fNZ+NY+eRFBmTa+fdtWglv37zvdKXJ4QQitLR0cHLy4sTyZk34UVxADpIAiKEEOIFpqamLJw+hz2T/yDO59Fbny/oug/2LqWxsLBQ+tKEEEJxNWvW5GYJJzz0wczMTOlwFCEJiBBCCC3m5ubMnDmTyzsOs/rHaZzasIeIx2H/6VxX/j3Bdz36KX1JQghRINSuXZuQkJAiuQJ6liI69l4IIcTr6Orq8tNPPwHg4+PDpk27CQl7TMefBmJq/uZP7RLj4zEyMlL6coQQokDw8vIiPT0d18EjlA5FMZKACCGEeK3y5cszunx5oqKi+HH0r3QePRhzm+KvPS7iQRD2LqWVDl8IIQoMd3d3qlSpwscff6x0KIqRLlhCCCHemJWVFTXKVsJn5/E3Kn/7xAU6N22ldNhCCFGgXL9+naZNmyodhmIkARFCCPFGVCoVCxcupESJEgzuO+CNjnnk+xB3d3elQxdCCFGASBcsIYQQb2Ty5Ml8/PHHpNZ05CyPX1s+8l4QjuVclA5bCCFEASMtIEIIIV5r586dVK5cmZSapchA9UbH7F+5maFd+ioduhBCiAJGEhAhhBAvlZaWxuzZs4mLi8O+fb03TD3gyUy8dqAAACO8SURBVG0/Sro5YWxsrPQlCCGEKGCkC5YQQohsPXjwgEWLFjF48GDC3Ivl6NhDq7cxb+I0pS9BCCFEASQtIEIIIbSkp6ezcOFCZs+enePkw+foBcp5VUFfX55xCSGE0CYJiBBCCC1nz57lgw8+4IJeeI6OexYSxpXDpxjS8XOlL0EIIUQBJY+nhBBCaElOTsbKyipHx6QlpbBtxlIWTp+tdPhCCCEKMGkBEUIIocXT05ObN2++cfm4J5Gs+nkGn/08ECMjI6XDF0IIUYBJC4gQQggtJUuW5OnTp29U9tGVuxzbuIsFU2diYmKidOhCCCEKOElAhBBCZCstLe21ZU78vY3E+HgWTZ2Njo6O0iELIYR4B0gCIoQQIluvmsUqOSGRLRMX0aBtC7rX/0jpUIUQQrxDJAERQgihJTk5GUNDw2z3hfkF8c/CVXQa+TUflqiodKhCCCHeMZKACCGE0HLjxg2qVq2qtd337FWu7D/JbzPnyjofQggh/hP59RBCCKHlzp07VK1alYTntp3fsJeosKfMHjdZ6fCEEEK8wyQBEUIIoaVVq1ZMmjQJ23LOVGpYi8Nrt1P7k/cZ1rWv0qEJIYR4x0kCIoQQQoutrS3z5s0jKCiI48ePM3fS9JeOCRFCCCFyQhIQIYQQL+Xk5ETPnj2VDkMIIUQhIiuhCyGEEEIIIfKNJCBCCCGEEEKIfCMJiBBCCCGEECLfSAIihBBCCCGEyDeSgAghhBBCCCHyjSQgQgghhBBCiHwjCYgQQgghhBAi30gCIoQQQgghhMg3koAIIYQQQggh8o0kIEIIIYQQQoh8ky8JSFBQkNLXKYQQQgghhCgA8iUBOX36tNLXKYQQQgghhCgA9LP+JyMjg507d3L69GkePXrE4MGDadiwoUbhESNGoKubmbM8fvyYuLg4tmzZolEmKCiIv//+m7i4OLp3746joyMHDhyga9euSl+rEEIIIYQQQmHqBKRr1660aNGC/v37c/v2bTp06MCaNWto0aKFuvDevXspU6YMKSkp1KhRgz59+mic7NixY8ybN49Ro0ZhamrK4sWLuXTpEo8ePVL6OoUQQgghhBAFgD7AnTt3KFOmDP369QOgXLlynD59muXLl6sTkJCQED766CNmz5790pNNmTKFXbt2YWxsDMCSJUvQ0dHh/fffV/o6hRBCCCGEEAWALmS2XMyaNYv09HT1Djc3N6KiotSvAwICcHNze+XJkpOT1clHlqlTpxISEqL0dQohhBBCCCEKAF2ADh06ULduXfT09NQ7njx5gomJifq1n58fLi4uBAUFcenSpWyTisePH3P8+HGNbe3ataNkyZJKX6cQQgghhBCiANAFKFmyJGfPnlVvDA0NZdmyZXTv3l29zc/Pj+XLlzN58mR27txJ7dq1mTRpksbJJkyYQP/+/Zk9ezYJCQkAVKxYkW7duil9nUIIIYQQQogCQEelUqme3zBmzBhWrVqFl5cXW7ZsQUdHB4Dq1aszatQoOnfuDGSOCalfvz7//PMPlStXVh+/fv165s2bh66uLp988gkjRozA39+fcuXKabxxSkoKJ06cUL/+5ptvuHfvHsbGxjRq1EjpehFCCCGEEIJDhw4BEBgYiJOTk9LhFApaCUiWzz//nHr16jFo0CAAwsLCKFGihEaZL7/8kmLFirFgwQIgs+XEwcGBlJQU1qxZw5IlS7CwsODQoUPqRCZLTEwMGzZsUL9etWoVp0+fxtLSEhsbG6XrRQghhBBCCBITEzEwMODcuXM4ODgoHU7hoHqJM2fOqCpXrqx6lXXr1qkaNWqkfr1582aN/fHx8aoKFSqodu7cqXoTgwYNeqNy4vW6d++udAiFhtRl7pG6zD3yfZl75HOZe6Quc4/8jece+VwWPLr/n4Swb98+jcSkZs2aJCQkEB8fD2QOSr969apGGTMzM9LS0tSvjxw5orHf1NSUefPmsW7dOqXzLCGEEEIIIUQBoAuwefNmWrVqpTENr5GREXp6euoE45tvvqFLly4aBwcHB2NmZqZ+vWTJEq03qFixIq6urkpfpxBCCCGEEKIA0AUwNDSkW7duGtPwBgYGApmtGADm5uZas17t2LGDZs2aaWzz9fXVeJ2UlERGRobS1ymEEEIIIYQoAHQBWrZsSWRkJMnJyeodv/76K5UrV8bAwACAgQMHcurUKfX+48ePc/fuXQYMGKBxwp9//lndkpKRkcGUKVM0pvN9lXr16ildH4XGi4mh+O+aNm2qdAiFhnwuc498X+Ye+VzmHvm+zD3yN5575G+84FHPgnXo0CH++OMPihUrxq1btzA0NGTr1q0aiwguXLiQw4cPY2BgwIULF1i6dCkfffTR/06mo8O2bdv4+++/cXBwIDQ0lJ49e6qn7hVCCCGEEEIUbS+dhve/mD17Nj/88IPS1ySEEEIIIYQooHRz82RNmjRR+nqEEEIIIYQQBZjeuHHjxuXWyezt7dHVzcxpQkJCiIuLY926ddja2lK8eHEAjh07RpkyZdQLE/71119cvHgRb29vTp48yf79+9V99Y4fP87atWs5fvw4GRkZ2NnZsWPHDipVqsTatWvZtWsXgYGBVKlSRWuhw8IkNDRUXZc2NjZYWVkBmdMeu7i4aFz71atXGTduHGZmZri4uKi3nzx5ko0bN3Lw4EHS09MpUaIEO3fuxNPTs0jV5fNWrVrFmTNnMDAw0OhqCLB69WrOnz+Pt7c3p06dYs+ePbz33nsAXLp0iTVr1rB//34SEhIoVaoUu3btolKlSqxbt47du3fz8OFDKleuXGTqctOmTRw9ehQDA4NsF2m6d+8eI0eOxNDQEA8PD/V2b29vdV3Gx8fj4eHB6tWrqVatGhs2bGD37t3cu3ePKlWqaEySURgdO3aMffv2cfnyZS5evMjmzZtxcnLC1tZWo55Pnz6Nt7c3Z86cYdu2bTRv3hxdXV0uX76srsvY2FjKli3LmjVrqFq1Kjt27GDr1q3cv3+fypUrF/q6vHr1Ktu2bePKlStcvHiRLVu2ULp0aY26hMzfqeHDh5Oenk6FChU0jt+wYQO7du0iNjaWcuXKsWHDBjw9Pdm1a1eRqsvnJScnc/LkSa2ZLXfu3MmJEyfw9vbm7NmzbNq0iWbNmqGnp4ePjw9r165lx44dRERE4Onpyfr16/H09GT37t1s3bqVe/fuUalSJfT19ZW+xHyTkpLC8ePHs50lNCwsjB9++IH4+HgqV66s3v58XYaHh1OlShVWrlxJ1apV+eeff9i2bRu3b9/Gw8MDY2NjpS8xzz158oSNGzdy7NgxTExMtH7Hd+zYof5cnj9/no0bN1KrVi1MTEy4f/8+a9euZfv27YSFhVGlShXWr19P+fLlOXr0KBs2bOD27duULVu2SNSlEnK1BeT5L4+dO3fSoUMHFi9eTMuWLbl8+TIAffv2JSYmBshcf2TmzJns2rWLjRs3cuDAASwsLNTncHBwwN/fn3///Rd7e3v27dvH0KFDUalUuLq6cvToUdzc3Ar9Td6OHTto164dCxcupFWrVly8eBGA/v378+zZM3W5GTNm8PHHH2NhYUHfvn0ZPHiwep+9vT3h4eHs2bMHBwcHjhw5wpAhQ0hPT8fV1ZUjR47g6upa6OsSMj93zZs3Z968ebi6ujJ27FguXLigUWbWrFns2rWLDRs2sG/fPnXSB2BjY0NERAS7d+/G0dGRU6dO8e2335KamoqLiwuHDh2iTJky6mS8sGvdujXjx4/HxcWF8ePHc+7cOY39GzdupEmTJlhZWTF06FCN6bxtbW159uwZO3bswNHRkfv37zNs2DCSk5Nxdnbm0KFDuLm5FYkbk1mzZrF9+3a2bt3Kxo0biY2N1fjcAUyZMoVdu3axadMm9uzZg5GRkbpubG1tiY2NZfv27ZQuXZqAgAC+//57QkNDKVOmDEeOHCkydTl//nw2b96srsvo6GiN3xaA7du3U6NGDaytrRk+fDgdOnRQ77O2tiY9PZ3t27fj7OxMcHAwgwcP5tGjRzg5OXH48GHc3NyKVPIB8OeffzJ16lSt7ZMnT1Z/Lnfu3ImxsbF6AhtLS0tUKpW6LkNDQxkyZAiBgYGULl2aQ4cO4eLioi5fVCxfvjzbujxz5gxVqlShePHiTJo0iUaNGqn3WVlZqcfalilThpSUFIYNG4avry+Ojo4cPHgQNzc3TExMlL68PLdu3ToGDx6MjY0NZmZmtGzZkrlz52qUmTp1Krt27WLbtm1s2bKFjIwMdd1YWlqip6fHtm3bcHFxITU1lcGDB3Pp0iVKlSrF0aNHcXFxkeQjL+XVCofjx49XNWzYUJWRkaHatWuXqmTJkqp27dqp6tSpo4qJiVGpVCpVUFCQavjw4a88z+bNm9WrrS9fvlzl7OysCgoKUiUkJKj69Omj9EKO+WLixImqOnXqqDIyMlR79uxROTg4qNq3b6+qXr266tmzZyqVSqVKTU1Vubu7q27fvq1SqVSqsLAwlaurqyo8PFx9nqNHj6rq1KmjUqlUqpUrV6qcnZ1VDx8+VCUnJ6u++OILpS8z3/z222+qatWqqdLS0lQqlUq1c+dOVc+ePdX7ExMTX1sfp0+fVtWqVUulUqlU69evVzk7O6t8fX1VKSkpql69eil9ifnmr7/+UlWuXFmVmpqqUqlUqn/++UfVpUsX9f709HRVxYoVVcePH1epVJl16+rqqgoODlaXOXfunMrLy0ulUqlUBw4cUJUuXVp1584dVXp6usa/S2HXtWvXV+5PT09X9ejR45VlLl26pKpevbpKpVKpDh8+rCpTpozq9OnTb3T+wqR3797qz+TLVK1aVbV7926VSqVSJScna3x/qlQqlb+/v6pSpUoqlUqlOn78uKpMmTLqz3G3bt2UvsR8l5qaqipfvny232/P/81nJzg4WFWhQgWVSqVSnT17VlWmTBnVkSNHVCpV0VyhOqsus/ubbNCggeqPP/5QqVQqVUZGhqpcuXKqs2fPqveHhoaqKlSooEpLS1Pdu3dPVbp0adW///6rUqmKTl2mp6er2rVrp8rIyFBv27Jli6pGjRoa5V73d/r06VNVhQoVVKmpqSpfX1+Vs7Ozau3atW90rHh7efaINiEhgZEjR6Kjo0ObNm3w9fVlzpw5lClTBnNzcwD8/f1xc3N75Xnc3d3Vq7H7+/tjYWFBQEDAGx1bWCQkJDBkyBB0dHRo3bo1Dx48YPbs2ZQrV079VO/48eNYWFhQsWJFAOzs7HBxcWHt2rXq87i4uBAXF6euS0tLS3VdlilTRunLzDfLly9n3Lhx6qeXX3/9NbGxser9Dx480OgmlJ3n6zIgIABzc3MCAgIICgrC2dlZ6UvMN7/99htjxoxRP1UfPXo00dHR6v1nz55FX19fPT7M2NiYcuXKsXLlSnUZNzc34uPjSU9Px8/PD0tLS/z8/AgJCcm2O1dh9brWx+DgYBwdHV9Zxs3NjaSkJFJTU/Hz86N48eIEBAQQHx9PsWLFlL7EfJOcnPzKlh5fX1+Sk5Np1aoVkLkWVtOmTTWeoJYuXZrk5GRSUlI0vi+Tk5MxMjJS+hLz3cqVK6lSpYrW9ri4OK3WpRc5ODiQmppKbGys+vvSz8+PlJSUItEi96J169bh6emptUbao0ePCA8P54svvgAyvxNatWrFggUL1GVKliyJrq4uwcHB+Pn5YWtry927d8nIyCgyre4+Pj7s3LmTp0+fqreVK1cO1XNzKqWnp7+2PmxsbNDT0+PRo0f4+flRokQJfHx8ADTOJfJGnn1aa9SoQaVKldSvTU1NiYuLIzIyUr3N398fV1dXkpOTiYqKynbBQhcXFxISEkhNTSUoKAgrKyv1TXNRWWG9evXqVK9eXf3a1NQUExMTgoKC1Nt8fHywsbHROu7atWvq11k/qMnJyQQEBGBtbV3kkrmoqChiY2Np0aKFetvRo0dZvny5+rWvry8eHh6v/FyWKlWK9PR0oqOjCQgIwMbGBn9/f/z8/IrM5zIuLo6YmBj1TRzA+vXrWb16tfp1Vt08r27duly5ckX92s7OTv2DGhAQQKlSpbhz5w4BAQFFJjF+/uYhKiqKpKQkrTJZ33mpqalERUWRlpamVcbKygo9PT2CgoLw9/endOnS3L17l4CAgCLzuYT/JXNRUVEkJiZq7ffx8VHXVZaGDRtqLKSrr6+PiYkJgYGB+Pn54ezszO3bt4vU33iWtLQ0du7cqfGbnuXBgwe4u7uTlpb20s+ljo4OZmZm+Pn5ERAQgJubG7du3SIwMLDI/I1nSUtLY8uWLRpjO7IEBARgaWmJoaGhelvt2rUJDg7WKGdqaqr+7a5UqRLXrl0rUg9snJ2d0dPT03hok5CQoJE0BAcH4+TkRHp6OlFRUaSkpGR7rmLFiqnrskqVKty8eZP4+Hj1g3KRd/IsAenSpYvWl3Tnzp0ZMWKE+rWfnx///PMPn332Gb169cLJyYm9e/dqHGNlZYWBgQFBQUEkJyfj6OjInTt3ilQC0rlzZzw9PTW2ffLJJ/Tv31/9+tq1a5QrV06jTPXq1QkICFC/zvpBzXqK5+TkxO3bt4tUXd66dQtLS0tMTEzYuXMnkydPxt3dXeMm+d69e3h7e9OpUyf69etH6dKl2bJli9a5zMzM8Pf3JyYmBjc3N27evIm/vz/u7u5KX2a+8PPzw9TUFDMzMw4cOMD48eNxc3PDzs5OXeb27dtaT+0rVKjAkydPNLZl/aAGBQXh5eXFtWvXCAgI0JhIoTB79OgRGRkZtG/fnmHDhlG+fHm++OILjR9UPz8/bt++TYcOHfj++++xt7dn2bJlWucyMzMjICCAR48eUadOHW7dulWk/sbDw8NRqVR8+umnDBkyhEqVKtGjRw+Nunzw4AGWlpYax7m7u2u0hGbVpb+/PwEBAdSvX59bt26pb6CLkpUrV9KzZ89sW+nu379PWFgYbdq0Yfjw4Tg4OGj1xYfMuvT19VXX5d27d/H19S1ydbl27Vq6du2abV0GBgZiamqqsS2rhfh5WS3u/v7+1KtXT53YFZVkrlixYsTFxWlMKjF79myN6/fz8yMqKkr9fVmqVCnGjh2rda7nkzkvLy+ePn2Kn59fkfntUVK+tdfNmDEDe3t7jSfPBw8epGzZsuzZs4c9e/awdetWBg0axOPHjzWOzfqA6OrqUqVKlSJ30/yirJuOrGZayHw6mtX9Kouzs7PWF1fWzQlAtWrVitzNyd27dzE3N+fTTz8lMDCQS5cuUbFiRXV3KoADBw5gaGionu3m4MGD/PDDD9y7d0/jXMWKFePBgweoVCqqVauGj49PkfrievDgAWZmZnTv3p3Lly9z9epVypUrp9HKef/+fa2npu7u7hr1Df/7XGZkZFCtWjUCAgJ4+PBhkanL69evc+vWLTZu3MjKlSu5f/8+165dY9q0aeoyhw8fJjExkT179vD3339z6dIlJk2apNHKCZnfl1ndWypWrEh4eHiR+hv39vbm1q1brFixgtWrV3Pv3j18fHz45Zdf1GVu3Lih9aDA2dmZ5ORkjW1WVlbcu3eP1NRUKlasSGRkZJH6GwdITU1l165ddOzYMdv9R48eJSgoiL1797J8+XJu3rzJggULOH78uEY5R0dHbt26xbNnz/D09FS3HhelBCQtLY2tW7fStWvXbPf7+Pjg5OSksS2778usugwODsbLy4v4+Pgi9cAGUA8O37RpE/Xq1ePKlSv8/vvv6v2nT5/G19eXHTt28Pfff6tnvdqxY4fGedzc3Lh27RqPHj3Cy8uLuLi4Ive5VEq+JCCRkZEsXryYdevWaWyfPHkyQ4YMUb+uV68elSpV0ugOA5nZvo+PD0ZGRpQvX56wsLAi1dz4vGfPnjFlyhSNPvRZXpyRRV9fX6sfo5WVFXfv3sXIyIiyZcsSGRlJcHAwpUqVUvrS8kVqair379+nV69eDB48mO3bt1O5cmW+/PJLdZmff/6ZiRMnql97enrSuHFjFi5cqHGu0qVLc/PmTQA8PDx49uyZutm3KEhKSsLX15fWrVvz888/s337durVq8eAAQPUZVJTU7VmETExMdHq1ubs7Kyuy6wnfkUpAalduzYrV65Ujy0wNDRkwYIFrF+/Xl1m0KBBGn3BXV1d+fTTTzWSFMj8LN68eRMdHR3c3NyIjY0tUt2GatasycqVK9XjEgwMDFiyZAk7d+5Ul8luHIeenp7Wd2j58uW5fv06KpUKNzc3EhISitzNyapVq+jRo8dL+9P36tWLZcuWqZ/o29vb89VXXzF58mSNcpUrV+b69etAZtfq+Pj4IpfMrVmzhm7dur20LpOTk7W+L42MjLS+L6tXr87t27dJT0/Hw8ODuLi4IvV9+bzOnTtz7tw5vvzyS2bOnKne3r59e1atWqWuaysrK3766Sdmz56tcXzVqlXx8fEhLS2NsmXLEh8fj6+vb5Gsy/yWLwnIxo0bcXd31+qKkbXex/PatGnDkSNHNLa5ublx5swZ3Nzc1D8CRWG62Oxs3LiRUqVKafUfValUWt0H4uLitBKQ8uXLc+bMGVxcXNQ3eiqVqsgMXgOIiIjQmHJz5MiR3L9/X/36/fff1/p8tWvXTj2VdJYqVaqop+xzdXUlPj6e1NTUIjU159OnT+nevbv69Y8//qjRUmRoaKgxUBAy++W/qHr16ty4cQMLCwtcXV2Ji4srUgOn7e3tNcZ5QWZSkpSUpG5RatCggdb0mi1atODBgwca2ypXrsydO3cwNTVVf18+efJEa478wqpEiRLUrFlTY5uXlxcpKSnqrn8mJiYaLXWQmVC/2E+8SpUq3Lt3D2NjY/V4xEePHhWZh1+va/0AqF+/vtYg9I8++kirm2XlypUJDQ0FMn/TExMTefTo0WsnVigs0tLS2LZtm8Y05C8qVqyY1ufy+an2s3h4eKi/R0uUKIFKpeLu3btF+qZ56NChbNmyRT0GydPTU+vvtHHjxlr16+HhoZ44xcbGBl1d3WxbSEXuy5e7zp07d9KmTRut7bGxsVqDq8qUKaM1ALNq1arcuXMHV1dX9Y1edgODi4Ldu3fTtm1bre2VK1fm9u3bGtv8/f21BgBXqVIFHx8fXF1d1T+oRa0uLSwsNBKM6tWrExkZqR6smpCQoDHAHzJncXlxthZPT0+CgoJwcXHB1dVVaxBcUfBiXVatWpXk5GT1jUa1atW0uq75+flprW/h4eFBaGgorq6u2NnZoaOjk+3g4cLsxb9fY2NjihUrpv6OTE9P10o2HB0dtQb9li1blrCwMNzc3NQDrV/silnYZc1kk0VXVxczMzPCwsKAzITkxb9xPz8/rYGnbm5uPH36FFdXVywtLTEwMChSD8DmzJlDpUqVuHLlCt7e3oSGhhIREYG3tzfh4eFA9p9LDw8Prc+lq6sr0dHRlCpVimLFimFoaEhMTEyReWCzePFiypcvr1GXUVFRGnVZqVIl9Wc0S9YMbM9zc3Pj2bNn6gWezc3NCQsLKzIPbCCzO/XzTExMsLKy4syZMy8tkzUb2/NcXFyIiYnBzMwMyEwCHz58qDGWUeSNfElAgoOD1dNwPm/gwIF06tRJY1tAQIDWgkRZTYyurq4UL14cfX199YelqAkMDFSvyP28rH7zz7t69arWdLJZT0RdXV0xNzfHwMCgSC20Y2trq9VFKj4+Hl1dXfXnbsSIETRu3FijTGhoqFb/cBcXF5KSknBxccHU1FRjUbiiwMHBQasuExISSE9PVw+kLFeunNaYrqtXr2od5+rqSmJiorqbkIWFRbYzQRVW169fx9PTU71IK2R2x4iLi1M/IZ4xY4bWk/2QkBCt1susBwtZT0MtLCxeOgNMYXTz5k0qVKigkWBkZGRoDFotV66cVotxdgPTs/7Gs7pcmZmZFanE2MnJiTJlyuDt7Y23tzchISFERkbi7e3No0ePAFiyZAlly5bVOM7Pz08rScv6G8/6XFpaWhapz2WJEiVwd3fXqMusBOThw4dA5gPYFx8W+Pj4aLUwZf2NZ31fmpubF6nvyydPnlCxYkWtxNfMzEz9d71161atcbGPHz/W+lxmtcY9/9vz4m+9yBv5creUkZGRbTYZExNDv379NLbt27dP6wbb1dUVa2tr9QfE2dk52+kAi4K0tDRKlCihtb169epaT06uXLnC0KFDNba5uLho1KWTk1ORqsvGjRvz66+/EhcXp05ijx8/jrW1tTp5iI6O5vvvv9c4bs+ePVo3f1mfy6wfVGdn52ynViysqlevrp6K98X1aLJu5Dw9PQkPDyctLU1dv5cvX6Z3795adWllZaW+0XN0dHztWiyFSXR0NJ6enho3Gt7e3piYmGBtbQ1kjqX76quvNI47fPhwtg8ZXqzLotLNBTK7+Hl4eGhc89WrVzE0NFR3yahUqZJ6it6sbm379+/Hy8tL41ylS5fGxsZG/TdepkwZjZl3Crvnu1dCZsLr5+enMQNjdHS0xhg6gEOHDml1f7G0tKRkyZIa35dFaarTbt26abwOCQnhzp07GnXp4eFBbGwskZGR6r/7I0eOaK2/Ym5ujqOjo/p3vGrVquqEsChITEzE0tJSa9avmJgYdb1FRETQuXNnjf3nzp3Tuhc1MTHRqMvq1atrTMct8o6iHf/79eun0Rx2//59bt68SZ8+fTTKubq68vjxY/UXWnx8fJEaBPgmqlevjo6ODocPHwYyp5INDw/XamEqXbo04eHh6kHnWU/wi4qSJUvi5OSknhEnIyOD8ePHa/zQ9ujRQ+MJSEhICCdOnOCbb77ROJeFhQURERHqhQcTEhKK1CKEVlZWuLu7q5M1lUrFxIkT+eyzz9RlKlasiLm5uXpBzPDwcB4+fKg1C0xW3+esHwFDQ0P1D0lR0KBBA42/Q5VKxYgRI2jXrp16W/fu3TXWB4iIiGDr1q0MHz5c41xGRkZER0erz2diYlKkbpobNGhA2bJl1V1LVSoVP/zwA++//766TIkSJXBwcGDFihVAZnJ38+ZNvvvuO41z6evrq6fZhsxucS92Hyzq2rdvrzF1bHx8PH/++afWQ5ysfVk3jWZmZlKXLyhevDgVK1ZUD6ZOTEzk/Pnz2dZlXFyc+nNpbW2tNT6sMHNxcaFp06YaXZ4vXLhAUlISdevWBTI/l8/37khKSmL69Ol8++23Wud7/p7Szs6uSC40qoR8aQExMTHR6lYFmQPOv/76a7p06YKxsTH79+9n7NixWt0zDA0NNT5IRe0H9Xkvq0vInFWsR48eeHp6cvPmTcaNG6dxwwKZP6iGhobqbhvGxsZa40QKu/Xr19O4cWPq1q1LaGgoNWrU0LjxaNWqFQcPHqRr166YmZmxZ88ehg8frrUWC2TOsJP1tL9YsWJFri7Xrl1Ls2bNqFmzJhEREVSoUIGffvpJo8yiRYv49NNPWbt2LTdu3GDAgAHZdqE0MDBQ15+VlVWRujnR19end+/etG/fHhcXF/bu3Uvp0qUZN26cukyNGjXYvHkzHTt2pHTp0qxfv56+fftSu3ZtrfPp6OioB52bm5ur+4oXBXp6egwbNox27dpRtmxZ/v33X0qVKqU1+83cuXNp164dmzdv5tatW3z++efZ/q6oVCr1wy9LS8si9bl83rZt2zh27BjPnj1jzZo19OzZE8gcf+jo6Ej79u1xdXVl3bp1dO7cWWOB0iw6OjrqBKR48eJF6nP5vB07dnDs2DEiIyNZtWqVRovw/Pnzee+99zh37hx3796lVatW2T7YypqZDTITkNetRl/YDB8+nHbt2uHh4UF4eDjHjh1jzpw56nubEiVKUK1aNTp16oSTkxMbNmzggw8+yHYK5PT0dI0uWEWtLpWio8qHUbOpqakvvWmGzGazsLAwnJycXpp5Pt+F4/n/L2peV5cqlQp/f39KlSr10rEdUpeZQkJCMDIyemnSEBsbS1hYGI6Oji+ty+f/PVJSUrQSvqLiyZMn6OnpvfLBgJ+fHw4ODi99Uiefy8wWuYcPH1KsWLFsu1pCZkvb48ePsbOze2kXFqnL/9Wlqakp9vb2Ly0XGBiIlZXVS+vy+b/rolqXkDkbU9YijzY2NlotlImJiYSGhmJra/vSG7jnvy/T09PR0dEpUjMwZnm+Lq2trbP9DQoKCsLS0vKldfniZ7GofjYfPnxIWloarq6u2X6WUlNTCQoKeuVDLalLZeRLAiKEEEIIIYQQoPAYECGEEEIIIUTRIgmIEEIIIYQQIt/8H80CJl66YGQJAAAAJXRFWHRkYXRlOmNyZWF0ZQAyMDE4LTA2LTI4VDE3OjEyOjIyLTAzOjAwzZjPIAAAACV0RVh0ZGF0ZTptb2RpZnkAMjAxOC0wNi0yOFQxNzoxMjoyMi0wMzowMLzFd5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922" y="1101144"/>
            <a:ext cx="3744628" cy="374462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3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5679583" y="1416676"/>
            <a:ext cx="3088372" cy="9208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000" b="1" dirty="0" smtClean="0">
                <a:solidFill>
                  <a:schemeClr val="tx1"/>
                </a:solidFill>
                <a:latin typeface="+mj-lt"/>
              </a:rPr>
              <a:t>Total de </a:t>
            </a:r>
            <a:r>
              <a:rPr lang="pt-BR" sz="1200" b="1" dirty="0" smtClean="0">
                <a:solidFill>
                  <a:schemeClr val="tx1"/>
                </a:solidFill>
                <a:latin typeface="+mj-lt"/>
              </a:rPr>
              <a:t>707,2 mm </a:t>
            </a:r>
            <a:r>
              <a:rPr lang="pt-BR" sz="1000" b="1" dirty="0" smtClean="0">
                <a:solidFill>
                  <a:schemeClr val="tx1"/>
                </a:solidFill>
                <a:latin typeface="+mj-lt"/>
              </a:rPr>
              <a:t>em 13 dias em </a:t>
            </a:r>
            <a:r>
              <a:rPr lang="pt-BR" sz="1200" b="1" dirty="0" smtClean="0">
                <a:solidFill>
                  <a:schemeClr val="tx1"/>
                </a:solidFill>
                <a:latin typeface="+mj-lt"/>
              </a:rPr>
              <a:t>Caxias </a:t>
            </a:r>
            <a:r>
              <a:rPr lang="pt-BR" sz="1200" b="1" dirty="0">
                <a:solidFill>
                  <a:schemeClr val="tx1"/>
                </a:solidFill>
                <a:latin typeface="+mj-lt"/>
              </a:rPr>
              <a:t>do </a:t>
            </a:r>
            <a:r>
              <a:rPr lang="pt-BR" sz="1200" b="1" dirty="0" smtClean="0">
                <a:solidFill>
                  <a:schemeClr val="tx1"/>
                </a:solidFill>
                <a:latin typeface="+mj-lt"/>
              </a:rPr>
              <a:t>Sul </a:t>
            </a:r>
            <a:r>
              <a:rPr lang="pt-BR" sz="1000" b="1" dirty="0" smtClean="0">
                <a:solidFill>
                  <a:schemeClr val="tx1"/>
                </a:solidFill>
                <a:latin typeface="+mj-lt"/>
              </a:rPr>
              <a:t>é cinco </a:t>
            </a:r>
            <a:r>
              <a:rPr lang="pt-BR" sz="1000" b="1" dirty="0">
                <a:solidFill>
                  <a:schemeClr val="tx1"/>
                </a:solidFill>
                <a:latin typeface="+mj-lt"/>
              </a:rPr>
              <a:t>vezes maior que a média mensal </a:t>
            </a:r>
            <a:r>
              <a:rPr lang="pt-BR" sz="1000" b="1" dirty="0" smtClean="0">
                <a:solidFill>
                  <a:schemeClr val="tx1"/>
                </a:solidFill>
                <a:latin typeface="+mj-lt"/>
              </a:rPr>
              <a:t>de maio, </a:t>
            </a:r>
            <a:r>
              <a:rPr lang="pt-BR" sz="1000" b="1" dirty="0">
                <a:solidFill>
                  <a:schemeClr val="tx1"/>
                </a:solidFill>
                <a:latin typeface="+mj-lt"/>
              </a:rPr>
              <a:t>de 131,4 mm</a:t>
            </a:r>
            <a:r>
              <a:rPr lang="pt-BR" sz="1000" b="1" dirty="0" smtClean="0">
                <a:solidFill>
                  <a:schemeClr val="tx1"/>
                </a:solidFill>
                <a:latin typeface="+mj-lt"/>
              </a:rPr>
              <a:t>.</a:t>
            </a:r>
            <a:endParaRPr lang="pt-BR" sz="10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77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5;p15"/>
          <p:cNvSpPr txBox="1">
            <a:spLocks/>
          </p:cNvSpPr>
          <p:nvPr/>
        </p:nvSpPr>
        <p:spPr>
          <a:xfrm>
            <a:off x="1826750" y="155857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000" dirty="0" smtClean="0"/>
              <a:t>Monitoramento da chuva</a:t>
            </a:r>
            <a:endParaRPr lang="pt-BR" sz="2000" dirty="0"/>
          </a:p>
        </p:txBody>
      </p:sp>
      <p:sp>
        <p:nvSpPr>
          <p:cNvPr id="9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6583982" y="1024938"/>
            <a:ext cx="2344959" cy="3848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rmAutofit fontScale="6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Acumulado de chuva nas últimas </a:t>
            </a:r>
            <a:r>
              <a:rPr lang="pt-B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pt-B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horas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2" descr="data:image/png;base64,iVBORw0KGgoAAAANSUhEUgAAAyAAAAL6CAYAAADOojKVAAAABmJLR0QAAAAAAAD5Q7t/AAAACXBIWXMAAABIAAAASABGyWs+AAAACXZwQWcAAAMgAAAC+gDOQX/7AACAAElEQVR42uydd3wUxRfAv3stl957qKH3KkWKFGmCFEUBFbErYv0hdhQLUhRRVMSCBVFERUC69CIt9N5CTSjpvd3d/P44b8nlLiGBJAcyXz8nudnZ2Tezs3vzZt68pwghBBKJRCKRSCQSiURSCWhcLYBEIpFIJBKJRCK5eZAKiEQikUickpOT42oRJBKJRPIfRCogEonkuuX48eOuFuE/QW5uLn///XeZz1u/fn25XD8tLY2srCxXN8NNw5kzZ1wtQoVz8uRJu+9Lly7Fx8cHHx8f3n//fbtjffv2dbW4EomkCFIBkUgk1yVpaWmsXbvW1WL8J3jmmWfo3bt3mc9buXJluVx/8eLFmEwmVzfDTcOCBQtcLUKl13HUqFH06NGDd999l8mTJ3P//fdjsVjYunUrmzdvdrW4EomkCFIBkUgk1yVLliyhoKDA1WLc8CxYsIA5c+YQExNT5nNXrFhRbjJIKgeLxcKiRYtcLUaFEhcX59CfzWYzc+fO5bnnnmPz5s2sWLGC0NBQunTpQv/+/V0tskQiKYLO1QJIJBKJMxYsWEDnzp1dLcYNz2uvvcYPP/xAs2bNynTehQsX2Ldv3zVfPy8vj2XLlrm6GW4atm3bxvnz510tRoWyYMECijrw/Pzzz9ForHOq9evX5+jRo3zzzTcEBAQwfPhwV4sskUiKIBUQieQqOHDgABs2bGDz5s088MADdO/eXT22Zs0a9uzZQ1xcHPXq1aNfv36EhITYnb9161b+97//0bZtW15++WWCg4PtjicmJrJgwQIOHTpEZmYmLVq0AKyzfCdOnODFF18kIiLC7pz58+ezbds29u/fzzfffONwzfj4eB5++GE6d+5MzZo1GTRoEHq93i7P+vXrSUhI4K677nKo8/r169m7dy9btmyhcePG1KlThwEDBqAoyjW35+bNm/ntt99o3rw5d955J+7u7ixbtkxVQPbu3cvGjRvZsmULtWvXJjo6mkGDBmE0Gu3K2bNnD5s3b2bLli1Uq1aNevXqcdddd3Hx4kWWLVvG0qVLadmyJa+//rqDDNOnT2fFihX07NmTzp07U79+fbvjFouFyZMn8/jjj+Pv7293LDk5mWnTpnHu3Dlat25NdnY227Zto2XLlnh7e7N37168vb157rnnCAsLU88TQnD33Xej1+u58847GTZsmINcK1eu5MCBA2zbto3mzZvToEED+vTpU2J7FhQUMHjwYAICAvj888+57bbbrngPZsyYQXx8PB07dqRr1678/fffdoO8tLQ05s+fz6FDh0hISKBt27Z0796dGjVq2JXz9ddfExcXR5s2bejRowdr164lPT29xOt26dKFOnXqXHM/qghyc3P5448/OH78OLGxsbRt2xatVgvAkSNHeOCBB+yUu9zcXObNm8eJEyc4duwYbdu2Raez/tQePXqUYcOGqc8zWJ/1hQsXsnv3boQQNG7c2O76R48exWKxMHLkSGrVqmV3zGQyMXbsWAIDA7ntttto2bKl3WqT2Wxm3rx5xMbGsm/fPtq0aUPr1q1p1qwZ8+bN4/Dhw5w9e5bWrVvbyXjffffRvHlztRwhBPPnz+fo0aPs27ePtm3b0qRJE1q0aMEnn3zC8ePHadeuHXl5eWzZsoVmzZrh6+vLoUOH0Ol0PPPMM1StWtVO9sWLF+Pm5mb37nRGamoqb7zxBg0bNqR3795Ur16dBQsWEBQUZJfvjjvuAODixYvMnj2bF198kdGjR5dY9qJFi/j4449p06YNr7/+Op6eni7qZRLJTYiQSCRlpkePHgIQgNDr9SI9PV0IIYTJZBLe3t7qMUC8/fbb6nkFBQWie/fudsc1Go146aWX7Mp/99137fIU/SiKIoYPHy4sFosQQohz587ZHb/77rsdZL7lllvs8vzzzz8OeYxGo9Dr9cJsNjscCwgIcJDj7Nmz19SOJpPJri0B4enpKUJCQgQgxowZI4QQolOnTg7XXrp0qUN5bdq0cci3evVq8cQTT9ilXbp0yeHcwsd79OjhcHzatGkCEE899ZTDsb1795Z4v2yfDRs2qOds3rxZ+Pr62h0PDg4We/fuVfPk5eUJo9Ho0F9SU1OLbdMff/xRGAwGu3Nq167ttM422UNDQ+3yV6tWTf3bxpdffulQn/vvv189fuzYMREeHl5sOSkpKQ7XvnjxogBEixYtrqkfVSRLliy54n295ZZbRFZWlhBCiGXLll0xf6tWrdR3xvvvv1+qvjN79mw7uebPn+/QNwr3fyGE2Ldvn0M5NWvWFEuXLr3i9Tp16iTy8vKEEEKcOXPG4XhgYKA4ffp0qWRftGiRQ7sCwtfXt8S2Hzt2rNBqtXZ93/b+rFKlitNz2rZtKwARExNTbLmZmZmiefPmdjLqdDoxYcIEV3c3ieSmQSogEslVkJSUJKZOnar+eL311lvqsdOnT4sRI0YIQKxbt07k5uaqx4YPH66e8/jjj4shQ4ao36dOnarmy8vLEzt27LD7AY+JiRHbt28Xjz76qJr+7bffquccO3ZMREdHC0A0aNDAQeZ69eoJQDRp0kQcOHDAaZ0URRGA2LJli8Pxc+fOiVdeeUUdMB49evSa29HWToB4/fXXxcyZM4WXl5ea9sYbbwghhEhMTBTvvfeeOoDat2+fqnwV5tKlS+p9iYiIUPNlZmaKRYsWFTuYO3TokN19SEpKcij7ueeeE4Bo3769w7HCCkhMTIxarz59+oiYmBgHBeT48ePCw8NDlXPChAkiKChIACIoKEgkJiaqZZ86dUqMGjVKAKJz587ixIkTxbbn6tWrhUajEYBo1KiR+OCDD4Sbm5v6PT8/3y5/YmKiCA4OFoAICAgQX375pZg4caLdwMyGyWQSO3fuFD4+PgIQ33zzjTqITk9PF1WqVFEHlV9//bWYMGGCXTnOlKZZs2YJQHh7eztVeq8HLBaL2Lt3r6hZs6YAxHvvvSdiYmJETEyM3UTBo48+qubft2+f0/zvvPOOmv+BBx4QQlif9XXr1qnpa9euVfMX7js//fSTKtO+ffuEXq9X7+sff/whRo4c6fS+HTp0SLRo0UIAYtSoUeL8+fOqjP7+/g4yjhs3Ti3DNgEghBBHjhxRy3nllVfEuXPn7BSQmJgYu35aWPaiCsj+/fvVY6dPn3ba7r/88ouaZ8CAAWLevHl2kyg6nc7pebZ34Pjx44u9n126dFEnckaPHm03KfTzzz+7ustJJDcFUgGRSK6SwgNao9EoLl68qB6zDdQLD7oOHDig5t+0aZOa/sEHH6grKYUHnkKIYn+kR48eLQARHR1tl961a1f1h7XwIDojI0PodDoBiHbt2jmtz+zZs9Xrvfnmm07zfPHFF+rs6LVSeNC/bt06O1lt6Z999pmDfM6UK2f3pXr16nbphQdL/fv3tzv2ySeflDhbK4RQB5R6vV5kZ2fbHSusgBS+/7ZBpk2p+vvvv4UQQtxxxx3q/TOZTEIIIbKysoSfn58AxOjRo+3Kt/WRonIXpUaNGgIQPXv2VNPi4+NV2b7//nu7/LZ+5OnpKdLS0tT0VatWOQxkbdhWwgqv5owfP159Dgr3+ZUrV5aogAwbNkw9vmPHjrJ0n0qnQYMGTpXXv/76S+0XGRkZV8y/YsUKAQitVqu2eWpqarHtZJupLzw736FDB3UlpTC29KL3zbaC+MEHH9il25TPojLanjUPDw87pdVWzhdffCGEsH+mhHDsp7Y2KNrvPvzwQ/W8r7/+2qGtCwoK1H72v//9z+6Y7bw6deo4nBcXF6dOohS3qrZmzRq1jMOHD6vptlVSPz8/deVHIpFUHNILlkRyjfj6+pKbm8u4ceNKzDdz5kwAbrnlFtq3b6+mv/zyy/j6+lJQUMCff/5Zqmt26tQJgJSUFLt0d3d3NBoNQgg7D0Zr1669ohvU5cuXq7btv//+e4W325dffqm2h60+AF5eXqod/I4dOyrk2qtXr8ZisajflyxZom5gdcapU6eIjY3FYDBQUFDA6tWr7Y4nJCSUeL3o6GgAYmNjyczMZMmSJQDMnTtXbXMPDw8+//xz4HJfKQu7d+9WYyPMnj1bTQ8PD+fll18GUMsHEELwzTffqNfz8fFRj3Xt2rVM1542bRoAH3/8Mb6+vmp6t27d7K5XGIvFwooVK9T8f/31V5nrfD1gizFRUFBAcnLyFfPffvvtgHV/RmpqqtM8J06cYOTIkeTn51O7dm3A2nfA6gFq48aNAPz888925y1durRc6mRz2ZydnU12dnax+XJzc0ssp2bNmgAcO3bMLn3ZsmXq/q25c+c6nLdkyRKSk5MxGAyMHz/e7pjt2Tt69KjDeStWrFD72e7du0lLS3PIY3sG7r77burWraumT506FUVRSE1NvaqYORKJpGxIBUQiuUZGjBgBWDfTFg2OVRhbULcHH3zQLl1RFDWttHEvtmzZAuCwERNQN5P+8ccfatqSJUtK3CxusVhYtmwZLVu2BODw4cOlGkxdC7/99hsAI0eOdDj266+/AtC6detyv65WqyUjI0NVbnJycli/fj3u7u7FnmMb2LVr1w7Awc1phw4d2LBhA4cOHXJ6/oIFC1izZg3Dhw9nx44dCCHw8fGx24wMlzfSJicnc+HChTLVa/v27QA0bdqUwMBAu2ODBg0CYP/+/eoAbf/+/aSmpqLT6ejXr59DeU899VSprnvo0CHOnz+Poijcc889DsffeOMNAIf+t337dhITE1VHA/PmzStTfa8XMjMz1b9L45DBNoDWaDQEBAQ4zbNixQqmT5/OkSNHmDp1Kn///TcffvghAAsXLgSsg3ubcmLDy8uL1q1bU69evWuqU2GnASXVqWbNmmzatIm9e/c6PT5jxgxWrlzJa6+9ZtdeGzZsoGPHjgBs3LjRwd22TSkZPHgwBoPB7pjNocLQoUMdrrdkyRKMRiOBgYFYLBbWrFnjkMcWE+S+++6zSzcajerzt3Xr1mtqP4lEcmWkAiKRXCPdunUjOjoas9mszjQ748CBAwC0atXK4ZhtRaS4gFkbN25kzpw5/Prrrzz44IPqrOBLL73kkNfm2arwbODy5cuJiooqVrbdu3dz6dIlBg4cSEREBEKICnWdmp6eTnx8fLHtUb9+fYfBeXlhawebErFmzRpycnJKVECWLVuGl5cXjzzyCGD1OFYYg8FAhw4dih34VatWjdtuuw2j0agqPk2aNHHI5+vrq3rJKmvcDpuCW3g1yUaTJk3QarXk5OSo0eX379+vXtNZ3YsqysWxYcMGANzc3JwOqB999FGng9jly5cD8PjjjwOwb98+hxW9G4GHHnoIgIiICKfP2P79+1m4cCE//PADr7zyiroqdM899+Dl5eWQf+3atRw+fFj9Hh4eTvfu3fH29gZg3bp1AMU+H6NGjXLwbldWRo0aBUCdOnXsVsaKotPpaN++vYPnLhsRERF069YNDw8Pu/rl5eUxdOhQ3N3dycnJ4Z9//rE7zzbB4qyOiqLw/PPPO/Qps9nMypUr6dSpk7oqVXgSBqzKj+29Y5tsKYxNubG1sUQiqTikAiKRXCMajYaPP/4YsJou7d6922k+mymDs1UL24x1cSYZ9913H0OHDmXIkCH8+OOPKIrCwIED1QFxYXQ6HXq9nvT0dHbt2sXhw4eJjY2lYcOGxdbBZhLUu3dv7rzzToBSm4NdDYXNcWwDq6LYZu3LG5uSYBucLF++HEVRHFz62sjLy2P16tV069aNO+64A0VRuHDhAidOnLiq69vMtQq74y2MTRk4e/Zsmco9c+YMAFWqVHE4ZjQa1ZnkixcvApfvQWRkpNPyWrVqVewMfWHMZjOAg1toG9WqVXOqZC5ZsoQqVapwxx13EBoaihCi3CKvVwQ2k71PP/2Ue+65h3vuuYfAwEDVXPHdd9+1GxTn5eUB8MEHH9C/f39GjBjBxIkTAWjQoIFqgliUAQMG8OmnnwJWF73FyVHUJa+NO++8s9QKiK0PFK6Tn5+fqpzb5C1PbKuxd9xxhzrgL7qiaJOruGfE2bth8+bNpKSk0KdPHwYMGAA4mqQlJyerZTt7TmzKlrN2l0gk5YtUQCSScqBfv360bt0aIQQvvPBCiXkL7z2wcaX9GV988QUTJ05U9wvMnz+fefPmFWse0aZNG8D6Y2/bC1KSArJ8+XIiIiJo0qQJAwcOVNOcyVpZOItFUh7Y9mMcPHiQ5ORkli5dSqNGjVTTtaJs2rSJzMxMevbsSUBAgNqONqXtarENUIuSn58PUOKeFGfY+kJx5ZY2qvzp06f5+uuvGTVqFEFBQcycOZOkpKRrqmvRAWNycjIxMTH07NkTQI1UXXTGurTs3r0bDw8PFEW54ue99967qmvYFK39+/ezcuVK/v77b1JTU4mMjOSPP/7g4Ycftsvv5uYGwLPPPsuMGTPU2DHDhw/nwIEDdntlCvP999/z6KOPAs4nK66En59fqffw2J7vwnXKyMggIiKChQsXqgP58mT58uU0b96ckJAQBg8eDJT9vt96660OyoltRa1nz550794drVZLUlKSutJXXN0LY7vH5RHbSCKRlIwMRCiRlBOffPIJ7du3Z+3atYSHhzsc9/f3JyUlhZMnTzrMXtpmu4szk7rjjjuoWrUqOTk5vP3220ybNk1dqXDGvffey8aNG5k7dy4RERH4+fk5BIyzkZKSwj///EPfvn3ZuXMnXl5e6HQ6MjIy2L17d4WYQhUe7CckJDgEKQPrSoVttr488fHxITIykri4OH766SeOHTvGK6+8wpw5c5zmt5lbValShR07dtC+fXv279/P3LlzeeaZZ8p8fdt9OH36tNPjGRkZAGUOzNe4cWPWrVtnZ75jIyUlRVVybX3PNktedKVlwoQJdrPzjzzyCKmpqbz44otOr2sL3hYXF1esbEWVycWLF2M2m6lTpw47duygQYMGgNXUTQhR5gFg9erVGTlypNp2xaEoyhUD3xWHrb2++uorpwEji6NNmzYMGzaM1q1b06JFiyuaNg4YMKDEjd+29i5uYO2svYvDNqFR1jpdLQcPHiQ2NpaHH36YHTt2qO/JkydPEh8fr66i2ZS34p4RjUbjoNQuWLCAiIgIsrKyOHLkCHXq1OHQoUMsW7aMRo0aAdYVFZ1Oh8lk4vDhw2q/s2Hrw9WrV6/wtpBIbnbkCohEUk60a9dO3cTozJTEZnNc1N4ZLs/e2TbkFseTTz4JWO3uc3Jyis1n82Jz4MAB1q1bx+23317sjPqnn36KxWJh4cKFtGrViltvvVUdrJbWM9GGDRuoUaMGq1atKlV+T09P1W7cmceZnJwc3n333VINwhMTE6lSpUqxJi3OsM3sfv/99wD06NGj2Lw//vgjYF3latWqFV999RVgNfkobrWhJGwb6w8ePOiwKnHq1CnS09NRFKVUG/AXL15MdHQ0W7dupUOHDoBz+3XbptqAgAB15vjWW28FrGZ/58+fV/NOmTLFziRm586dPPvss8XK0LNnTxRFIS8vz6lnooMHD/LXX3/Z7SX45JNPABgzZgytWrXi+eefB6zR1ovb0FwSfn5+fPjhh8yYMaPEz5dffknbtm3LXH550Lx5c3x8fLh06RJ79uwpMW/btm3p2rUr1apVY+nSpURHR6v31faOsXnCKspff/2l7nO43pg0aRJg9brWqlUr9T0Fl9+BAH369AGw8+RXmOnTp9uZmV26dIl9+/YRHx9Pq1ataNWqleoQYtasWWo+g8GgroA6229nu16XLl1c3VQSyX8eqYBIJOXIhx9+iEajceqW1TZwKOpiNTs7W51lL+y21BmhoaGEhoaSl5fHggUL2LRpk1NXmNHR0YSFhWGxWMjNzaVXr17Flnny5El1H4ttoDZkyBCg9KYRP/74I6dOnXLqUrM4bJt3Z8yY4XDsq6++YuzYsezateuK5ezatYtz586V6ACgKLbVo3379uHj46MO3oty5swZ0tLS6N69u90g1mg0Yjabr2qzauPGjXF3d8dkMjkoeLb9BDVr1nS6QbkoU6dOJTY2llWrVqmODM6dO8fBgwft8tkULZvnIbDu2ahVqxZCCDu3ve7u7nabips3b16seRpY+2Tz5s0B+OGHHxyOP/3007z11luqsiWE4PTp09SpU8dOObANDIvuB/gvYXMQMHPmTPbs2VOsaVvz5s1ZtWoVPj4+fPbZZ8TGxqrviN69e2MwGEhNTXXof+np6QwfPpzp06e7uqpOiYuLw8PDg+nTp6v33ab8F3532DxcrVu3zqGNduzYwciRI+32qNn2ejz99NNquW+99RZgnYQp7KnMZvb37bff2pV74cIFtm3bBlx5IkgikZQDrg5EIpHcqNgC3hUNXPfwww87DSqWkJAgtFqtAMTnn3+upt97771qBOmikapt5RQORPjAAw8IQA1u9+GHH6rH7rjjDuHr6yuEEOLxxx9Xz4+Li1ODCBYORGixWERERITo0KGD3XWPHz+uBjRMTk5W04sLRNi5c2cBiIkTJ5a6/RITE9XgiJ9++qmafuLECaEoioiOjhYFBQVqenGBCKdPny4A0bx5c7v7UlwgwldeeUXk5uaqkaT79OkjhBCievXqDvfzq6++EoBYvny5XVl33323AMTIkSOd1q1oIMKiPPXUUwIQ7u7uavDJs2fPqvercP8QovhAhDaZ58yZI4S4HCiuevXqajC1rVu3quWuXr3a7nzb/QTEsWPH1HRbNHlnPxHOAhH+/PPPTsv5/vvvBSCeffZZNW3Hjh1Og+LZrtmsWbNS96HKpLjAgmXJX7i9AdGvXz8hRMmBCOvWresQlNP2DggKChJZWVlq+uDBgwUg5s+fb1dGWQMRFkfRQIRFKSlgZnZ2tnB3dxeDBw+2S9+wYYMa9NAWlFMIIWrVqiUA0a1bN7syateuLTQajYiNjVXThw0bJtzc3OwCQQohRGBgoADEwoUL1bTCAVBt6RaLRbRt29ZpcFeJRFIxSAVEIrkKli1bpg5C7777bvHnn3+qx+Lj41VFo3A0ciGE+PTTT9Ufv2rVqomgoCABCI1GI1auXKnmO3TokHj11VfVvCNHjhS7du0SQggxc+ZMu0HMxIkThclkEhMmTBDR0dHCzc1NvPHGG2LWrFkCEJGRkeK3334TPXr0UL+/88474siRI+Kxxx4TgOjYsaN47733RHZ2tjCbzWLChAmqgjNw4EBx4sQJ8e2336plVKlSRbz88svqxybLTz/9VKZ2tCkPth9+W/kGg8EuWvxff/0l+vXrpw66nF37nnvuEfPnz1fvi6+vr3j77bdFSkqK2L59uzrob9u2rfj666/FLbfcorbf2LFjha+vr3o/ly1bJubPny9q164t9Hq9GD16tFi8eLEQQoj9+/eL/v37C0B4e3uLTz75xK5OU6dOVQczDRs2FFOnTnWod2pqqqhataqq5NWrV0+tR/Pmze0GYtOmTVMVvNq1azutu01pOnv2rPD09FTbsHHjxnbtUxSTySRatGih5mnZsqU6yCyqgJw6dUq8/vrrwmg0CkDcd999YuPGjUII6wDOJqNNyW3fvr0ARP369dVB9fbt29XyH3roIfHVV18JIYS4ePGiGDVqlNoer7/+usjMzKzMR7pYEhMTxdixY9VntV+/fmpfcEZycrJ466237PL/9ddfQggh9u3bZ9e2PXv2FIcPHxYvvviimvb88887vceFlYTExES1fL1eL/r06aMqKvfff7+aLzs7W7z33nuiSpUqAhCdO3cWP//8s0hKShJvvfWW8PDwcJDRGQUFBeKDDz5Qy+nRo4eYOXOmXZ4vv/zSrp9OmjRJmM1mIYQQR48eFffcc48ARO/evcWkSZOExWIRmZmZYty4cepExIgRI8SFCxeEEELs3r1bTff39xd9+/ZV2+Ljjz9WrztlyhRhNBpFtWrVxKuvvioOHjwohLC+Mxo1aiQA0bhxY7v6jR49Wi2rVq1a6rvOYDCIvXv3urrLSSQ3BVIBkUiuggEDBtgNJDp37mx3fPDgwUJRFLvZSRvvvvuuOtgFRHh4uJ0CI4S9omL7vPHGG0II6+C1TZs2AhABAQHCbDaLixcvqoMJm0IzZ84codVqRfv27UW7du3sytLr9WLKlClCo9GoaW5ubuLIkSMOZQHi22+/FTVq1HCQqeintDOphRk/frzw8fFRy+jSpYvDAK9Xr15XvPbo0aNFt27d7NJ0Op34559/7AYcNgXqpZdeUmdzC7cDIAYNGiRuv/12p7PVEydOtEsPDAwUOTk5QgghcnJyhL+/v91xPz8/p4Ppc+fOiY4dOwpFUewGpJcuXVLz5Ofnq7O4JX0Kr9rs3LlTNGzY0K4vPPjgg+qKSFESEhJE3759VaXZx8dHDB06VLi7u4vAwEA136xZs+xkLboClJaWJvr376+W4+HhIR544AFx4sQJNU/hATUgoqKihNlsFkuWLLG7BzqdTuzevbsCntyys2rVKrVORfuCMzZs2OCQv2fPnkIIIcxmsxgxYoSafvbsWafPemmerYMHD4rmzZur9yQyMlKMHj3a7p1z8OBB4ebmZldOs2bNnMrYq1evYut09uxZ4e7ubpe/Ro0a6nGz2SzCwsLsjnt6eqqre4UnGmyKe3JystizZ48wGAxquqIods/+kiVLVKXHmUKfkZFh9y4tvCLcs2dPu3TbSqcQVoX52WeftXvP1axZU6xfv97V3U0iuWlQhCjkkF8ikZQKi8VCWloaZrMZrVaLj4+P6lHGRkFBQYn++JOTk9HpdMUG+kpLS8NkMiGEQKfT4efnZ1d2ZmYmBoNB9YqTm5tLTk4OFosFg8GAt7c3JpMJnU6H2WwmPT1dlcnNzQ0PDw8yMjLIy8tDq9ViNBrVGBS2svLz83F3d8fHx0e9ZnH1slgseHt7O0QuLi1JSUm4ubk53ftga2+TyYRWq3UahMzT0xODwUB6ejomkwmNRoPRaFTbJyUlBYvFgkajwcvLC71er7ZPZmYmeXl5WCwWdDodvr6+CCFITU1VN+/7+vqqfxe+N97e3qrXHrC6wc3OziY/Px+DwYCHh4fd8aLk5OSQnZ2Nn5+fQx8Cq1verKwsp+1usVhQFAVvb2+HY1lZWeTk5JTalavJZCItLQ0fHx/0ej0WiwUhhJ1Mtv6iKAoajUZ1LeusnOL6QmpqqnofbfcMrEHicnNzURQFd3d3u+B1riYrK4u8vDzMZrPaP0pyk1xSflu/sr03wNqfbHtkivYBYZ0oLLY9s7KyyM/PL1amnJwccnNz1f7j7e2NTqcjKyuL3Nxc9R5fqU62d4KtHNszZMPWT2393t3d3S62Tnp6Ovn5+Wi1Wrtj2dnZ5OXlkZ+fj6enp9Pnf+TIkbz99tuEhIQ4HMvLyyMjIwOtVotGo1HdGxd+59nen87ql5SUpL4vJRJJ5SEVEIlEIpFIJNclTz31FAsXLuTcuXMyPodE8h9CxgGR3HCIq4gTIJFIJJIbi1deeYVffvmFmJgY+c6XSP5jSDe8khuKnJwcjh075moxJBKJ5LqhpJhANzKnTp3ixRdfdAjcKpFIbnykCZbkhmL58uVERETYxSmQSCSSm5mFCxeqsW0kEonkRkCugEhuKJxFGJfcGOzevdsu4rZEIrl2jh8/7hB4UiK5GuLj49m/f7+rxZDcJEgFRHJDsWLFCleLILkKVq1aRZs2bfjggw9cLYpE8p9iwYIFrhbhimRnZ7taBNLS0lwtQoVzre08ZswYWrZsyYYNG1xdFclNgFRAJDcMFy9eZN++fa4WQ1JGEhIS6NmzJxqNhv/973+uFkci+U9xvSsgCQkJLn/ut2zZwpQpU1zdFBXK9OnTWbNmzTWVMW7cOCwWC127diU5OdnVVZL8x5EKiKTU9O7dGw8PDxRFoWvXrg7HN2/ejKIo6HQ6goOD+fXXXxkwYIDqX95oNBIQEKB+jEYjiqKgKArp6elqOQkJCbz99ttUr16dgIAAatWqxdixY/niiy8o65allStXEhoaisFgQKPR4Ofnh7+/PzqdjqZNm7Jt2za7/FOnTiUgIACtVotOp7OTNyAgQJV3y5Yt19SWHh4e3HPPPQ7pycnJ1K5dGw8PDzQaDd7e3uq1DQYDISEhTJ8+Xc2fnp5O3bp18fT0VONbFM4fHBzMZ599ZneNjh074u3tjUajwdPTk5o1a3L06FGH695yyy1YLJZr7jcPPfQQZrOZBx98kGrVqgEwfPhw1S+/m5ubKrOnpydGo5GHH36YxMREwBpXomXLlnh5eTnUsfA9scVJ2bNnD1FRUbi5ualxAWx5dTod0dHRLF26tNg29/HxoW3btnZ1j42NpWvXruq16tSp47AaZ7uu0Wi0u65Op6NWrVosX7682DY6c+YMPXr0UMsvKmNZWLx4sUOf9/PzQ6fT0bJlS3bu3GmXf+LEifj7+6PVatHr9eXS57Ozs2nQoEGx/TIwMJBPP/1UfZ7Xr19PeHi4es/8/PycyvDOO++QlJRErVq1nD4jhfN269YNgG7duqn93cPDw2lem4el06dPU716ddzd3dW+YMur1+uJjIzk559/Vus5d+5cgoOD0ev1aLVa/P39nZY/c+ZMAObNm6fm1+v1dhMqr7/+uvpu8vHxoVevXnZtGhMTQ9OmTdFoNAQFBfHYY4+xcuVKu9nqzz77jMDAQHQ6HVqtlqCgIL799luH+9OjRw8CAgLK5fkuibS0NBo2bMiZM2eKzZOcnMxDDz2ERqNBp9MRGhrKN9984zTvzJkz1Ta1xUW59957uXjxYrHlb9++nXbt2pGfn1+hdS0Os9nMjz/+SPv27dV3nLu7OyNHjiQjI8Mh/549e2jUqJFaz+bNmzv8ThXl+++/Z+TIkSXm+fvvv/H19VVj+HTv3p0TJ07Y5YmOjqZPnz6YTCYeffRRl7SX5CbC1ZEQJTcOEyZMENWrVxeA8PLycjj+zjvvqJGXhwwZImJiYsRHH32kRu328fERgwcPVj89evRQo9CmpqYKIaxRvhs3biwA4e7uLgYPHiz8/PzsItr+888/pZb5yJEjYtiwYWq03S5duohBgwapUX21Wq3YsmWLmv/vv/8Wffv2Va9VWN7Bgwer6Rs2bLjqdty7d68axbwoeXl54sknnxRRUVECEPXq1VOvXTjS8IQJE4QQQhQUFIiRI0c6zR8REaHmHz9+vHqNt99+W23jiIgI8dhjj4mUlBTx5JNPivDwcAGIxo0bi1deeeWa+0x8fLzQaDRCr9eL7OxsNX369OmiQ4cOasRsm8y33nqrKnOdOnVEQUGBEEKIl156SdSpU0eNwFz4nlStWlU9x3bN4cOHC09PTwGINm3aqHkLR1xfvny5XZsXrvtrr71mV4fC5xWOBl44gr3turbIzLbrenl5Oc1v49KlSw7R022fefPmlbnN9+/f79DnBw4cKIxGoxplfMeOHWr+JUuWqM+iVqstlz5vNpvFM888o/bL6OhotTxbOwPizTffFEIIceLECXH//fer96xDhw5OZXjooYdEbm6uePzxx0VISIhDny+cV6PRCCGEeO+99+z6e+G8rVu3tus7qamp4pFHHlHfOY0bN1bzBgcHq3l/+uknIYQQO3bsEEOGDFGjivfo0cOpLJ9//rkQwhqlvnD+e++9V22z33//Xb0PjRs3tntm9+7dq55jNBrt+jwgOnbsKIQQYuXKlWLgwIFq+qBBg8TGjRsd7o/t3VD43VfeWCwW0bZtW7v2LUpeXp76XAN2z8Fbb71ll3fjxo12de7evbv6d+fOnZ2Wn5qaKvR6vQDE8OHDK6yuJTF27FgBCD8/P3HLLbfYtUnLli2F2WxW86akpNhFnNdoNAIQer1exMXFOS3f9nsCiIULFzrNc/jwYbu2s/WloKAgkZOTY5c3PT1daLVaodFoREJCgkvaTHJzIBUQSZkYN26c+hLbt2+f3bFevXqpP5CFmT17tgBEgwYNHMorqoCMGDFCAGLixIl2+SZOnKjm3bt3b5nlDgwMtBtEWSwW9cfey8tLZGRkqHlPnz5d7I+mLX39+vVX3YYffvihWs7x48ed5rENXooqATYlz9PT025AX1z+8ePHq8pc4Tp+8MEHAhD9+/e3y9+nTx8BiA8++OCq61eYZ555RgDijjvucDi2aNEiAYgqVarYpR8/flxtnzlz5qjpL7zwggDEI488Ypc/KSnJ6f2qWbOmAMTs2bPt0m0KZr169UpVd9uAITo6Wm3DYcOGqYP5+Ph4u/xNmjRxuO4DDzyg/vAXzd+5c2cBiKpVq6rPwSOPPKIOQE6fPn1VbR8QEGDX500mk6rgBQYGiry8PDWvbRDj7u7uUM61KN22fvnUU0/ZpX/00UcCEG5ubnb90jbBsWjRIrv8U6ZMEYBo3769mta1a1enfX7Hjh0O/aG4/m4ymZz2nebNmzvtC7b7EhoaajdwtA0ai76b+vfvLwDx8ssv26Xb8iuKInbv3u1wHwpf12w2q5MPnTt3FhaLRQghxNKlS1XZx44dq+ZPTU11eK8WJi4uTlWibQpgeXPx4kXRsmVLVY527do5zTd69Gi138XGxtrda0DExMSoeYcPHy4A0aJFCzVt586dat6iz8n27duFh4eHerw8JlTKSkJCgnr9wv18//79avr8+fPV9Mcee0xVlE0mk7BYLKqC1rdvX4fyf/31VzvFouhzY6N9+/Z2z09GRobw9vYWgHj11Vcd8vfs2VMAYsyYMZXeZpKbB2mCJSkTBoNB/buwiYjZbGbz5s2lKiM9PZ24uDinx2xLzaNGjbJLHzNmjPp3eZgNKIrC/Pnz8fb2JjMzk59++qnYvAUFBWrskRo1agAUK39pWLJkCVqtVv27LLz++usAZGVlOZjSOOPll18GrHECdu/efc3tVhby8/NV849nn3221OfZzADAak5UHHFxcaSnpxMQEFAmuWwmaYcPH7Yz/XPG4cOHVdOjBQsW4OXlBcCPP/5IWFgYJpOJzz///IrX/OGHH4iIiMBsNjNt2jQ1/cSJE6xbtw6wmuf4+voC8PXXX1OtWjUsFkupyi8NWq2WRYsW4e7uTlJSEnPnzi02b15eHrGxsQC4u7sDkJKSUi5yALzwwgvqdUra8Hr06FHMZjN169YFKNHbU2xsLHl5edSsWfOK17906RJJSUnqc1habPfu4sWLHDp0yGkeIQRHjhxBCEH9+vUBHPIaDAb8/f0RQlxxf8TixYu5cOECer2e+fPnq+ZivXr1QqOx/oSfPHmy1HVYsWKFavr2+++/l6n+pWXlypXs2LHDqaluYX755RcApkyZor5bX3jhBRo2bAjAb7/9pua1mWTefffdalrz5s3Vv4tuMv/+++/Jzs6mRYsWFVLH0rB161b1771796p/N2zYkNtuuw2ARYsWqek2876vvvoKrVZrZ763aNEisrKy7Mr/6KOPAAgKCipWhpSUFP755x+79vby8mLChAmA9V1TFNvv7/Tp0zGZTC5rP8l/G6mASK6awgOYrVu3ltrLyNNPP03nzp0BVDtnNzc3u39bt25Namqq3Xn9+/cHKDdbXnd3dx5//HEAZs+eXWy+GTNm0KBBA5KTk1U7W9tehrKSmZnJpk2baNCgAVD2AUDhHwOdTnfF/IWVtdLkL0+OHDmiemW59dZby3SubeBWEp07d+bpp58GIDAwsFQDT7AOem3YBnDFsXr1agDq1KmjDorAOpi39YVly5Zd8ZqKovDqq68C8Ouvv6rpa9euBaz9qWXLlnb5bYOAwgOUa8XPz48RI0YAMGvWrGLzTZ06lfr165OTk8Po0aMBCA8PLzc5StMvz5w5Q926dfnll1/UQeRjjz3mNG9eXh6NGzfmvffeU/cC3X777cVe/+677+aBBx4AoF69eqV+Ngq/e4o7Z8OGDdSrV49NmzapinTR/RyAer9XrVqlKqHOsA1AhwwZotbNhm1fkV6vL3XbL1myRH3PHj58mKSkJIc8S5cuRVEUMjMzS11uYYYNG0Z+fr6dslCUhIQEdSKn6H64vn37AvDXX385tHdhN7GFN0oXVSanTZtGQUGB3XNb2RSOVxUSEmJ3zNaXbPVKTExUFYwOHTqo+dq0aaPmKarIbty4ESGEOjHijAMHDgDg6+tL1apV1fQePXqo1y26F6Vjx44AZGRkyMC/kgpDKiCSq2bXrl3qD1RpBmE2UlJS1NmspUuXIoTAaDQCMGjQIDQaDQcPHiQwMJCnn36aHTt2APD2228DqHnLg0GDBgFWBaqgoMBpnszMTEwmE5mZmYwePRohBO3atbuq661evZq8vDzuuusuwLpxPzc3t9Tn2xQmPz8/uwFrcdgGyb6+vqXKX57YBgpVq1bF09OzTOfOnz8fKHnQm5iYqM7KJyYmOmyodIbFYlEHO61atSrxhxusm6Ph8oCoMLZB5YEDB0rlHMF2z2NjY1W5N27cCMAdd9zhkL9nz54AHDt2rFxnIW1y2K7tjNTUVPLz88nPz+edd95BCEGrVq3KTYbnnnsOAE9PT3Uyoii2CY2MjAzCwsIQQjBp0iSneXNzc8nOzlYH00KIEl12p6amqoOuQ4cOFfvsF8U2oK5ataq6KlMUW7lpaWl07NgRIQRPPfWUQ76QkBC6d+8OwPPPP19sH7IpGc4CDXbv3p3q1atTu3btUslvNptZtWoVnTt3JjIyEiGEg3OEzMxMVXEaPnx4qcp1xpWUosLv8aKra7aV8LNnz6pp9957L2BdJWjfvj1vv/02kZGR6v0oOmlhc4jiSqpWrcqKFStYunSpXTT3OXPmqKsStj5lUy78/f3VlVCwKii2yZXDhw+XqY0LlxsdHW2XHh0drd6DouX6+vqqbWtTYCSS8kYqIJKrws/PD7PZrLr9W7Zs2RVnSI8fP050dDRr1qwhJyfHaZ79+/ezePFiAgMDsVgsfPHFF7Rq1Yp69eqRmJhIREREudYjKioKsJpZOfOhHh0dzeTJkwHKZRC4bNkyNBoNTzzxBN7e3hQUFKiD3MLYBiNffvkl0dHRREdHo9Vq+eGHHwD44IMP7H5cC+ePiIjAw8MDrVarLq+///77ZZolLQ9sCsiVFJ/8/Hx27NjBjh07WLt2Le3bt1eVCWeeWObOnUt0dDQZGRkletcxm82A1aQjODgYLy8vtFote/bsAayz/FfC9uPrbLDZpEkTwDr4jY+Pv2JZhZ8P2yDVJkujRo0c8tsGVAUFBaVSrkqLbbDqrL/n5uYSHR3Nl19+CZSPuSNYVxgjIyNVL3o2s7Jx48bZmXXanrFHH31UHQQXHoQWpnCfb9asGWD1YlUSK1euJDo6miNHjnDu3Lli89nqPXnyZMLCwvD09ESr1aqBUAub0RXO36dPH7XP2iZZSuLjjz9GURR2796tKt1Fsb0ri1N4Bg4cWOr7sHnzZpKTk+nduzf9+vUD4I8//rDL4+Xlpa4ODRkypNRllxVvb291heDDDz9U0wsKClRz3ipVqqjp7dq1U1duNm/ezLhx49TJG5uHuuuR22+/XZ2sSExMpFOnTgwdOhSwrurbzNSOHj0KoA78C2N7Zm15ysKpU6cA7BQgsCpoYWFhAKq5ZWGaNm0KIAMTSioMqYBIropOnToBVrv1S5cusWPHDnXZtjg0Gg3+/v7o9fpifywyMzPx8PDg1KlTzJgxQ7XxPXLkCLfffrvDS7Si8ff3V23gy+MHbunSpTRv3pywsDDVRMTZwMN2LaPRiL+/v2ovbsP2Q+wsv4+PD3l5eVgsFnx9ffnzzz9VU6XKxOYas/Agorh8rVq1olWrVnTp0oXNmzdjMBj4/PPPnc7surm54e/vf8UZTlubeHp64unpqZo31KlTh5iYmFKZhdkGls5WSgrfA5uyU1Zs5xWe8bRRuG6V5UJUURT8/f3VmdHyGtS5ubmp/RKsg8/ff//dYf+D7XpeXl74+Pg4tIMzjEajapp0pT0der1edTlcUl6bHO7u7nh5eZGTk4PFYiE8PJzVq1c7XY0A8PHxUftKafaXNGrUiGHDhgHw4osvXlU/KsnMqSi2VaFevXqpisvff//toGh+8803fPPNN05dhZcnL774ImBVIidPnsz58+fp2LGj01XhRx55hLy8PLRaLa+88gp//PGHal71/fffl3oP4tXy008/8cQTT1zxU1iZsiGEYMyYMYSFhbFhwwbc3Nz48ssv7fb02J5xb29vh/Nt+9xKu1JXGNu9dVau7Rlz1u9s7+2SFHWJ5FqQCojkqrDN2ixevFj9AWvfvn2J59SsWZOYmBg6dOhQohnV8uXL8fLy4vHHH2fnzp0cOXJELXvDhg1ljgVSElca2MXExKi2+GXdsFqUw4cPc+rUKXVm12YKs3DhwmLPGTFiBDExMcTExGCxWNTByujRo53+aIwYMYLDhw+rK1OKojBgwIBya6+rwcPDo8Tj/v7+zJgxgxkzZjBx4kReeOEF0tPTi/Vr379/f2JiYvDy8ipxRcy2v+O9997j1KlTvPfee4B1cFtaczSb7BcuXHA4lpCQoP59JVMuwGm/tZ3nbOa+8Ab5sm60L4niVh/BqijExMSo+0TKSwG5++67OXToEJs2bVLTbOaPhbE9Y1OnTmXOnDlA8WZ4NtlGjBih7qWxrWgWR+fOnYmJiaFWrVolrtjayh41ahTHjx9X92EYjUa6dOnikN/W1+bMmaOurPn7+5eqbT744AP0ej2nTp0qMahgcfsx2rZtW+r9OUuWLKF69erUq1ePzp07o9frycjIYNeuXXb5DAYDjzzySKnKvBZGjBihmnmNGTOGiIgItm7dqq6M2Ew3L1y4oL7T9u7dywcffMCgQYPYv3+/ul+iaLyj8mbmzJl89dVXV/x8+umndu9ms9nMXXfdxeTJkzGbzTz55JOkpKTwxBNP2JVvU6KdvWtsTgacTVRcCdsEmjPHKefPn7dr58Jc6b0tkVwrUgGRXBVt27ZFo9GQkJDAnDlz0Ov1tG3btlTn2oKMgdWbU9FZnb///tvue506ddi0aRO1atVCCKGarZQHNvvYwMDAYl/uNvMLLy8v8vPz7TYxl4VPPvkEsJoQtWrVSrVnj4uLU5fJr8R3330HWDdf2vbGOKNTp06EhoaSmppaYr7SkpeXV+ZZeJtpzZXMk2zK5uOPP86YMWOYMmWKwwqPMwICAtQfbWcBvYoyevRoNBoNe/bsKVV+uLx5PiYmxuGYLS0kJKRUCoJtkGcwGAgNDQVQ9z8U9pZTtPzC9tjlge35KalMW5A3g8FwVfe+ONq2bUtUVBQZGRlXDGxoU868vLywWCwleixzc3PD3d3dYZN2SWXbys/MzLzipMaIESNwd3fn5MmTV/SAV1hus9l8xY3cVapUUSc5nJkF2pSq4mzxMzMzVXOqkjhx4gQ7d+4kKyuLVq1aceutt6rPWeHN3pXNkCFDWLJkCS1btuSOO+5gzZo1VK9eHbi80m5T9nU6nerAw4ZtNaqiZ+pXr16NsIYuKPFz5swZu8mqMWPG8Oeff3L33XeTnZ3N9OnTVaUgIyND7Xu21Zz4+HiH/mjbCF607qWhXr16dmXYyMnJUfdMOXP6YXtv22SVSMobqYBIrgoPDw/V7nrt2rV06NCh1DMm06ZNY9WqVYD1R9pgMKgerxYvXsz27dvtvJvYeP7554HLtvflgc3WvaQf8Mcee4w9e/YQEBBAx44dMRqNTqMLX4mtW7ei0+nU2SadTqeuBJU26rUtijRcefXGttIyY8aMa26nOnXq4ObmVqK3sKLYfiwrahPjqlWrVFt8Hx+fK87Wu7m50bBhQ8xmM3/++WeprmGbXf3rr78cBgU2b1al3Zxti+7ctm1bdeBnc2awYsUKBzMYm4e08nYeYNt/YfMq54wXX3yR3bt34+7uTu3atct870vCNmCcPn16iflq1KjBnj17GDp0KLt378bX17fYd4zRaGTXrl2qm+or8fvvv/P9998DqFHSr4RtFda2D6s4OnXqxO7du+nUqRPTpk3D29tb9ThUHG+++Saenp4Onv8A7r//fsDqmrUohw4dIjg4uFTvj5UrVyKEUM1u4PLK2rx580rVbuXNli1b6NOnDz///DMxMTEsWrSIDh06qE5Nik5qOdvHVlYHF5WJ2Wzm22+/JTQ0lLlz5zoM5qOjo9WV2bp166LRaMjLy7NbEU1NTVXNWa/Go5ftnDNnzti9Y/bt24fFYkGn0zlsUIfLk3PO9qdJJOWBVEAkV83gwYMB6wycMzeTxeHv76/6fLdRdPDobPOxzWtPaQYLpeHw4cNqHI6HH3642HxGo1F9iR8/fhygzJvhc3JyOHToEAMHDmTHjh2qWZUtvklJMRkKk5SUpM5aXcnEwzbQs9naF13yLwu2zd5lccVqa7OiHlbKixo1auDv718m5wC2Nvn666/p06fPFWNs9OrVC4PBQGZmpt0APD4+Xh2IPvTQQ1e87sWLF9UBd2GPSN27d8fd3Z2cnBw7pTYhIUHNX5ryS8vOnTtVpwcllWs0GtVZUdsm8PJyAGHzKLZgwQJefvnlEuVo0qQJOp1O7UMl9b+6deuWejAaERGhrkKVFpvJ2Hfffcf999+veuUriqIoNG3aFEVRVLmv1Hb+/v68+eab6vfCZnK29tm+fbvD6u/IkSMxmUx28TCKY/369bi5ubF79271/WNzM71//367SZ/s7Oxydf9cHDbTtp9++kld5ZgyZQoFBQV4eXnRu3dv4LLpUU5OjsMKlM1srTzNFMuLbdu2kZaWRnp6OiEhIfz444/qsbNnz5KQkKA+j25uburKT+HfA5ty6OXl5fC7WRpsk0cFBQV27p5t76/69es7mBdbLBZ1w7sr3RhL/ttIBURSanJyctQfqfj4eHWGHawDNduSrRBCHbTk5eVx6dIlwDpjHxsbq35sg3ln/Pnnn4wbN44DBw5w8OBBPvzwQ+bMmUOtWrXsfJmXhvPnz6s2ufHx8cTGxvL777+rMztt2rSx20BfeCm/sLyxsbFq/Z1t6CsOIQS//PILubm5tG7d2i6YVJs2bQDYtGmT2n6pqalqntTUVPXaW7ZsUWWuVauW+sOQlpZml99m8tGhQwcURSElJYUpU6aoQaiys7PVemRlZakuMFNTU1XPSMnJyXb1tlHYY9GVsMmalZXloIQUFBSots4mk0ntI8WRkZFh55a1sGzOYigkJCSopn2XLl1SV4tse5c2btzI0qVL1RWwlJQUu7rb2tPLy0tdeXvggQeYMGECixcvVp0h1K9f324lISEhQb3WpUuXiI2NZcmSJaobzRo1atjtfXB3d1fjbDz++OO88847LF++XB1oVK9eXVX0y0JcXJw622nr8z///LO6WtO9e3f1byGE3bNbtM/bKKsXtcL9Mj09XTV7a9++PRqNhvT0dCZNmqSuJF24cEFVJi9cuGAngy0gpc2cJCUlRR2kF35enFH4vZWVlWVXbuHgcDaSkpJUM8vk5GT1OjZzoOPHjzN79mx18Hz27Fl1dezcuXNO5S5s4mK7N5mZmXbuZ5977jl1UqHwXpk6deqo79oWLVowZ84cYmJi6NatG2vXruWhhx6yM80p7DXM9i67ePEiS5YsoUWLFnZtFRoaSmhoKEIIdc+NEAJPT0/69evHxx9/XOa+V7ieNk9gubm5nDx50mGVz+ZpqUqVKqSnp/P666+rwVPHjh2rKpRVq1ZVlaxGjRqxadMmTpw4wbPPPqturH/yySftyrZYLJw8eVJ9H6amplb6hmrbxvicnBwSExN58MEHcXNzo2PHjurvWGFHGx988AFgDSD71Vdf8euvv6p7cd577z2HyTdbwNDCz03hvWlgfW5tgT+7du3K/PnzmTJlCl988QVw2TS4MAcPHlQdAUgFRFJhuDoUu+TGoX79+gJQPy+++KIwGo0CEP/73//sjgFi2rRpolmzZg7pzj6pqalCCKF+9/f3d8jj6+sr9u7dWyaZf/vttxKvW7VqVfXaQgjxyiuvlEreDRs2lFqGF1980e7c8PBwYbFYxF9//SUURVHTNRqNWL9+vXBzcyvx2jqdTmzdulUIIURCQoJ6D2yfoKAgYTKZhBBCtG3bVk0fOXKkEEKI6tWr2+XX6/Vi586dDuVca72FEKJ169YCEB988IFdeufOne3K1Wg0YuPGjU7LyM/Pd9ofnH2EEGLjxo1Co9HYpXfu3FkIIURWVpbw8fFR03/66Sdx4cIFhzYPDQ0VFotFCCGEyWRykNfWR8+ePavK6ey6JeW3YbFYRI8ePRzy+/n5Oc1/JX788ccS26hmzZoiKytLzf/MM8+Ue59PTU0Vnp6eDvXJy8sTQgjRpUsXNf3RRx8VS5YssXsWivs8//zzIi4uzuF+RUREqPerKNHR0aXuO4cPHxY6nc4uvV69ekIIIcxms92zM2nSJPHFF1+UquwvvvhCCCHEjBkz7NLd3NxEfHy8Kuv48eMFIHr37m1Xh6ysLFGjRg2Hcm+99VaRnZ2t5nv99dcd8jz77LN2/VJRFLF8+XJhMplEUFCQXd5XXnlFZGRkqN8feeSRMve/kvrgAw884NBPAgICHPINGjTIocx9+/YV+24cPny4w/1/4oknnOadMWPGVdXpaliyZIkAxJIlS8TSpUsd6urt7S3S09PV/BaLRTRu3NhB5ho1aqjv9MK0atXKIa9GoxHbt2936D/O3qE9evRwKvdbb70lANGxY8dKayvJzYf27eLWkSWSIoSFhREWFoa/vz+DBw9m2LBh1K9fnzvuuIO+ffuqrlGbNGnCPffcw5AhQ6hfvz4RERGYTCZuu+02+vTpQ4cOHdTPsWPHGDx4MP3790en0xETE6O6Sb3llluoVq0at956K//73//46quvymwGEhgYiKenJ0FBQfj6+jJkyBA6dOiARqNh3LhxfP/993YeuUJDQ/Hz80Oj0dCwYUMGDRpkJ29ubi4NGjTg/vvvL/WG19DQUDQaDZGRkQwYMIBhw4bRtGlTAgIC8PDwICgoCG9vb5544gnuuusu/P39iYqKQqfT0b9/f7p160aHDh0IDw+nXbt2bNiwQV2qd3d3x8fHh6ioKLRaLf3792fEiBFq5Oj+/fuj1Wrp0KGDGgskNDSU8PBwTCYTd9xxB0OGDKFfv37qZmeNRsNdd91Fly5d1HpnZGTQrFkzhg0bVup6g3Xm8qeffmL//v3qTD9YTWnCwsKwWCy0a9eOoUOH0q9fP6ebz7VaLUFBQURERGCxWOzapEOHDrRu3ZpDhw4xduxYOnbsiL+/Px4eHmrsj3vuuYcHH3yQWrVqodfr6du3Lz4+PvTr14+nnnoKDw8PvLy81LrffffdDB8+XN3jpNFoGDFiBLfffjuJiYmEhobyzDPPMG/ePLu2sF03PDwcNzc37r33Xjp37oynpycPP/wwCxYscNp2iqLwwAMP0KdPHxISEoiMjOTBBx9k0aJFZWprG7Z6+/v7ExAQwNChQ9W9Jh999BEzZsywW80IDw9X3Tw3a9aMgQMH2vX5q7n3RqNR7U9arZY777yTBx98kNatWwPW/Uk6nU7tl7ZYGyEhIXh5eTFkyBA6deqkyhAcHIzFYmHUqFE0bdoUT09PoqKi0Ov19O/fn4ceekidTXf2/IWFhan9/fbbb1fLbd++PYcPH+bRRx+ld+/e+Pj44OnpSUREBG5ubgwaNEhdYVAUhX79+uHu7k737t159dVXCQkJwdvbGx8fH0JCQhg6dKhd27m5uREYGMjDDz9MVFSUWr/g4GDatWvHsGHD6Natm2qC2r59e+Lj4xk3bhxBQUFqHfR6Pc8++ywNGjQgKyuLIUOGMHnyZN58802He+nj44O7uzs1atRg6NChDB8+nIiICPR6Pf369aNPnz4MGDAAT09PgoODqVKlCgUFBdx555088sgjVKlShUcffZTc3Fw+++yzq/L+Z+uDzZs3x2Qy0b17d3r16sXw4cPtPJUZjUaefvppQkJCqF27NgaDgT/++EOdsS9MSEgIL730EgaDAT8/P7p06YKnpyeLFy/m8ccfdzDjDQsLIzAwUF19GjRoED179mTIkCFX5U3qaoiKiiIqKoqBAwdSr149nnnmGXx8fGjZsiUdOnRgxowZdmaFiqLw1FNP0aZNG5KTkwkJCeH999/n22+/dWp6HBoaSrVq1YiMjFSfm759+9K3b1+71Wq9Xs9LL71EjRo1yMrKIjQ0lNmzZ/PGG284lXvw4MFkZ2fz3XffXZXZl0RSGhQhytGnqURyjfTt25fevXu7JG6FpGIIDw/nwoULLF++/IqbcSUSiUTiOhYuXEj//v2JjIyUMUAkFYrcAyK57ijLhnbJ9Y/Nxvjee+8t1xguEolEIik/hBDq5N+VHHRIJNeKVEAk1xV16tRx6hJQcuNyzz330Lt3b1JTU3n//fddLY5EIpFInDBlyhTOnTtHz549S3TTLZGUB1IBkVxXyNWP/ybz58/nkUceUb1BSSQSieT6IiAggBEjRqje2ySSikTuAZFcV+Tl5ZUqCrZEIpFIJBKJ5MZEKiASiUQikUgkEomk0pAmWBKJRCKRSCQSiaTS0LlaABsPP/ww3333HYCDP29J8Wg0GofosleTR1J2ZLta0el0aiReiaQiud6fuetdPlkvWW/J1WEzFjp37hyRkZGuFuc/wXWjgOTk5ADWmAEdOnRwtTgSiUQikUgkEgm//fYbgFRIy5HrRgGxMXfuXKmASCQSiUQikVyHNGv+IQoKAg1g20Zss1wRhf7GyfGieYo7Tgl5nH0XCAQKCqhyFS1TcHnnQWnkEqAIdu8czauvvsqECRNc3fT/Ka47BUQikUgkEolEcn2iAEIBoVgKDdkL+zMSDn8pRdKu/N2xHFseZ2WCACEQigJYipRZWNmwXOG6Rb/LLQEVhVRAJBKJRCKRSCSlwjrI1yCKKAQlnnON30vKowAaRcFNLygwaTAJ61Hx71GBBTctWCxWmc2idNdVAEX6ia0wpBcsiUQikUgkEkmpuZ4COGgUCA3Ix8M9n2qRGQjz5WMKAp0WQgLy8fXIx8NQRsHlAkiFIRUQiUQikUgkEskNiUUoeHrmYdAJqkSk4240q0sZZotCkH8enh75BAbmotFIj43XC1IBkUgkEolEIpFc/wj7PxTAYgGBheDgXCxmE6HBmVjEv7tIBERHZZKdoxDsl4nFbDur0P+vo9WcmwmpgEgkEolEIpFIrlus+zEU9FrwcDODsA5fBdYN8clp7kSEJRN3wZua1ZLQagVCKAT551A9KhGLWcHTM59ck95uo7lWK/A0mtFIJaTSkQqIRCKRSCQSieS6RQiBXivQaiwE+RYQ4FNgPaCAogjSs3ToNBbScgz4eefirjOBUKgWmUZGppag4HTyTAp55svqh0ZjISIoG4POjMHNgoyBXbmUWgFJTU0lJSVF/eTm5qrHhBCkpKSowQRtZGZmkpycTHp6uqvrKZFIJBKJRCK5EVEUNFpBjaqZpGVpqBKWTqBPPhaTBgXIz9dhMWuwmLXotRDkn0denpbQwGyOnAgiNCSd9AwDQigoQoPZrKFF/SQUiwWj0UKAXz4yxmDlUioFZNOmTTRr1oyuXbty66230rp1a1555RX1+PHjxxk5ciSNGzcmMzNTTZ88eTKdO3dm7NixmM3m0lxKIpFIJBKJRCKxIydfQ0qqhjrVUzl93ouWjS7QqM4lzCYNZpOGAL8MwoMyyC0w89rohbz4+EpubXWEuAs+1KiShKI1gwXcjPl0a3cGswmycw1EhWaSlGKQKyCVTKkUkLNnz/Lmm2/yxx9/sGHDBo4fP87UqVPV47Vr1+a1117Dx8eHb7/9Vk0fN24cTZo0YerUqWi1WlfXVSKRVDInT55k69atcgJCIpFIJNeEogjOX/TBbIa2Lc+y73AQXW45RcNaidSokkqnDoepEp5K7JlgalS/yBP3rQeNhexcPY1qJ3BL07P4eeUw4PZD+PvmcDrej9s7nOLEOW9y8+UYtbIplQISGxvLLbfcQs2aNQkMDCw2X61atZg1axbienIQLZFIKoSsrCz+/vtvfv31V5YtW8ahQ4fIyspSjy9evJhvvvmG5ORkHn30UfLz810tskQikUiuYxRAURTrB8cwHIrOwu5DoWgVQXhwOgtX1eXZhzcw5c3faNboJMF+BRw8GsYff7bhwOEarFjbiHyLhrDgRIbcuZXPx8/Fw1jAqo1V6dL+GHsPh5CU6o5GRhysdEqlgJw6dYqaNWteMV/Tpk0pKChgxYoVrq6XRCKpYDQaDevXr2fs2LF4eXlx4MABvv76ayZOnMjEiRPJGDOQ99eOp/dXj/PMM8/w3nvvuVpkiUQikbgQi0VgMVsQZoEosudCCIHFLAAzimJBEWAxC/tJbcXq9eqfXZHc2Xs/UWFpfPRlR5IzPEhJdyczT0OrJmfRYCD2dChRYWk0rHWJcxeDyDZr2He4CnMWNGXonfsQwM5DQWg0ZumJ1wXoSpMpPT2dWbNmsXbtWk6dOkXDhg35/PPPMRqNdvm0Wi19+/blo48+omfPnq6um0QiqUDc3d1599136devHwmPd+Zuz1z7DH7//nvpHC0m3svRge/yww8/8OCDD7padIlEIpFUIhaLQK9AZIgnAcGeKIrC6dPppGZkoygKwiLw8TFSv14wjRqGYjTqyMgo4MCBOI6fSCYlPR8hdGg0oFUspKR4ciw2kOceX8WDzw/ntQ/6M7DXAe6/exNhARl4euaCENzRRUNKugdHTkQx+dO+rP6nJgP77KV71/28Nn4AejcTQiiYhebfqOkWNIqCRVxf0d7/i5RKATl48CC33XYbv/zyCxaLhdtuu42RI0cyc+ZMh7yjRo2iV69eHDx4kAYNGri6fhKJpIK55ZZbeCu8BneEHLqceLxIpnPHGfLP14z1u9XV4kokEomkAlEUQIDZItS/wwPduaVHXfJqR9Kpth+NfQ1cOJvKqtXHWLDgEO06VmHAgIbUrxdOYKAnGo2CyWQhKSmV2OMn2LY1hv0HznEuzp1LSd4Ii4KfVx7RNS4yqOceLiZ60+u2/dSISkAxK1gKLhv4+Ptm06LxCdKzdRw8EsHAnnvx88nA0z2fghwDvt55REUm4++dT2KKJylpRtKzdMgIhRVLqRSQdu3a8eSTTwLWVY6//vqLZs2acfHiRUJDQ+3yhoeH06BBAyZPnsx3331XbJmJiYmMHDlS/b5lyxZXt4VEIrlK9LcOI+3Am/ga/k2o5SRT2mr0SQomkwmdrlSvHolEIpHcSAjraoefjxthEb6kpOWC2cJtj7VjvV8QQ6p60LWmNx46hWpRvjRoEUWbjtVoWC+c8BBvABTFqjzotBoiIgKJiAikfYfmnD3xD+tW/oib8QLB/qk0bnAesxC0bHae0MAD1KpyCWHSIISw92hlUTDozHS79RCp6f74eOfi45HLG88t5uCRULJzfDhwJIzte8JJSXMHFIx6M7kFznahSMqLUo0CZsyYYffdz8+PqKgo1q9fz+DBgx3yv/DCCzz22GOkpqYWW2ZQUBBz585Vvw8dOpQ5c+a4uj0kEslVIIQg2wy+V8pokcqHRCKR/NewCIHFZEGr1RAW6slrY7oS3TCU9bHJrD6UyHfCmyEBeh6q4w1oMQkLC85ksOlSHuGBwTT2NgLWzecqioLyrwKg1boRFHErws2dLTu3UadmPAeOXCQtI58m9VKo3eIiWIQ1tzN/ukJBq7Fw+217mP1bW/LyISdPz5mzQcRf8sXXO4/6dS9x6aIPyemepGQYEUj1oyIp1UjA2YxlREQEBw4ccKqA3HLLLfj6+jooLhKJ5L/H3r17Cdg2kfBb/K0Jx1OKzavRlDr2qUQikUhuAIRF4G7UcVv3GjRtGk50dADt2kYjgNt9jSw3u5N6Lo+uEe6AFhCsPZ/FC1tSaR5s4O5qXgS56+2VDyd4eRm4+55mtO9YG4sZ4uNSWL36KPXrjMZozEWYrjCktSgE+qeRkWVg9ryWVIlIpUWjOFq3jCMr08C2XdU4fd7qktcipPJR0ZRKAWnSpAk//vgjrVq1UtOys7Px8PAo9pxRo0YxceJE6tat6+o6SiSSCuLUqVN89913TGltuJxYy995Zt8oxLZsV4sskUgkknJCWARR4b68+UZXWreuhlarURcgFCDEaOClBn6k5iTjp7fG2jiSXsCY7cm0DTHw0S1BRHnqKO1w38vbjTreVgdIdesF0rFzDcj8B3PmdyiKSV0xcY4CZqhVLYER927joXs3cOBYFO9O7cWlJHe0GsXqZUvu/agUSjUdeejQIbsI5wDx8fG0b9++2HMGDBiAoiicPXvW1XWUSCTlzKVLl5g0aRK//vork/1+KFUE2dwqnXFvPvjKGSUSiURyQ6DVKvTuVYsWLaLQ67VoNPZmVAoKNbz19IiwTVIJjqTmYlG0TGgVQBVPPQqaKygOhSlUtgJ6vRat9yhw64iDX1+wd+ErAItCzSoZDO63i5DQVP5Y1JT4i15otApCEVL5qERKpYDcd999tGzZUv2+fv16UlNTad26dbHnGAwG7rjjDo4fP16aS0gkkhuEt956izlz5vCo/6+8XPUPdHVqleq8f86aaNasmavFl0gkEkk5IIAAfyO33loDo1FfbC5vvYbO4R74/rsCYrIodA4xUPPffR9Xd+XLioKiDUQxtEXBugG9sA7haNZl4VKygQPHIigwa2lQ9zxaPRQUaNXAh9L0qnIolQnWM888w+DBg3nuuec4e/YsY8eO5auvvsLNzQ2AnJwcDh48SFxcHHFxcURGRqrn/fjjj66uo0QiKSfi4+Px8fHh2eCfsNry/kutkpWQdL82LPphGx8984WrqyCRSCSSa0UBs8lC00Zh1K8fVkJGQVJePgXCQnK+CfdshZaBehr7aQALpZwHt8NsERxIzeVSroVQdy11fPTojK0w5zYAYUaxxKGITMdVFQXQCw7FhjBnfkvmLWrMLU3P8uLD6zlwNIx/dlYnP1eDBRCKRgYCqWBKpYC0adOGX375hQULFnDmzBk2bdpEdHS0ejwlJYXExETCwsKIjY1VFZCgoCDGjx/v6jpKJJJyYsmSJXTMnQUYSn3O/owI3v8phnEfz7riJkOJRCKRXP8oWN3thoV54+6ux/m6gWBvch6T9qYSm22mlpeW9kFGukYaqOXrZg1pfpU/CXpFw4n0fOaezCDaS8fQmg2JDPwWoRghdwWWtA/RmuNBKbS/RAMZmd7kZBtp3fQU2bkGFq9ugFZrISoilZb1L3Am3pe0LCNZOWAyy9+riqTU/jD9/f0ZMWKE02MRERE8/fTTTo8NHTrU1XWUSCRlID8/n+nTp1NQUEBAQAA6nY6LFy+SmZlJaGgot/RoAGUwrdTlJaClgE2bNrFmzRp27drFsGHD6Nixo1RIJBKJ5AZFCIFGqxT7Hs82mZhyII2LuSbeaeZPbR89XjoFd50GRdFytdqHVqOhvr+R2r5u3J7lziMbL6DXevFMg+roNRqE570IUyoiexaIZDCnoSgGFI2Ff7Y0oE+3fVSvfp68XAOnzkSy/2A42/ZWJfZ0AHkFWkxmLTqNwCwVkApFOuSXSCQqf/75J5s3b+bxxx+nysU3SErLw2wRhNYyYtBrgGPWjLVKt+8DoF4t+KktxMV8jsanCg8NDGJdXh5jx46lWrVqjBgxQsYGkUgkkhsMrVZDXFwG2dn5eHi4FTkqOJZuItpbw9Q2IfjqDWqI9NJvOC8ZnUahpreBqW1CmHU8g/PZZqp6aVAUd3S+T2PxeRhMZ7FkfIkl62d27K/B5z/ewodj/wSLhk++6sWWvZH4euXg62kiNCQDi1mPqUDH6XgvBELuB6lA5K++RCIB4MUXX+TOO+9k0qRJsP0+MGiICHYvt/IjW9X5968sbuc7br9T4XCWH8OHD2fq1KmEhIS4ugkk1xmLFi0iMzOTIUOGuFoUiURSGAE6rcKJk0mcv5BOteqB6OziPAm8tYJ7q3vhrddhtljQaa9+1aMkojx01PQ2YLLbfK5Hix6LoSH4vETChVNs3dkVN88oduw/TeN6O9l9MIKUNHeS0zwQZusGdoPejNEgEIrFaiImqTCkAiKRSADw9vbmtqarIWU11Iq2P1gh3uwE0QEphBvP4Ofn5+rqS65Ddu7cyYSUCXyx7gtWT1stV8okkusKBS2QkG/mUlI27YK97I5FeRnQKBCXlY8QUO3f+B3lq4RYTbpuCdShwcwvsbmkm6Chj5Z2oUY0QqDVhOIbNZV7Hwhk0FAw5dbBW/sl9Wqf5+zFOhj0JoTO6sLXAmTlKShXvz1FUkrk21wiKQM//fQTu3btwtvbm1GjRhEUFORqka4KIQTr16/n0KFDtGjRguTkZDyUTUAxsX3KYHKlUgqlZdX2Cwx8eAIGQ+k3tUtuHjw9PcnxyWFD5gZC+4dy+PvDBAcHu1osiUSCNWCfQa+jQKPlm4MZ1LjFQJi6IV3BoNUBFk5nmZlxOJ1hNT1pH+qBj16HRrGVAQUWgV6jueoBv1GrUNdXy9aEfNaez+ZQmplT6RYeqGNkVF0fwj0NePlG4+X77zWFL4hXufeumezcm0V6ljuKxqJ675VbEysHqYBIJGXg+PHjvP766+j1et5++20++ugjV4ukkpGRQXx8PHXr1r1i3kmTJlGvXj36d7nErr3TUDDz0jPtylegUigtuvMpmM1mVzWZ5DrHzc0N9gHNILlHMjUfqMmhbw4RFRXlatEkkpsagXWgfikhg5y4ZEyKH+/sSeG1xn6Ee+jRKjZzLA3VvdzIL9Dw6MYUekfl0LOKJ3V9dPgZtKTkm0jMzqN7lP9Vy6JRNHga3OgWaaR7lBdJuWYWnc3i433p+Oo0PN/QH4MWbGsaiqKAUpWadQfT9dZPWLEumux8AyjS7W5lIhUQiaQMPPvss3z00Ue4N6lKWPO6LF26lODgYA4cOMDJkycxGAzk5+cTHh7OnXfeSXh4eKXItXbtWpYuXUp0dDSzZs0iMjKSoUOH4ufnR1paGm+//TYmk4msrCxCQkLo1CKOPp2yAAjvXsNl7XlbO1+effV1mjVbjK+vr8vkkFx/7N+/n+c+f8460mkGGCDzjkyaP9acs3+exWg0XuMVJBLJtaGQmlHAsoUHeOLJW/nwrIVHNyQzoLqR+2v64GUd9RPhoeP91v78dDyDT4+ksfhsLmHuOrwNWnSKmafrefCvSlPi1QSAEE69bmlUhUchwKjwQC0fIjx1HEzNJ63AQpBGW2RlQ+AfXA+DZ1uqRx7n6NlAzGaNjIReiUgFRCIpAwEBAbz//vuMfPVF7h//ElvmLUeTpKFTp040erAPWhQMaPA5l80PP/xASEgIDz/8cIXKtGPHDvbu3cvEd3qDKABqcPJ0Ol9//TWpqamkpaXx3mgP/Hy9Adssk+uUjsLodBref709H31wP+9M+MvV4kiuIxYuXIjlEQu8BBQAekAHiZ0T6fNcH1bPWO1qESWSmx6LgBWrT9CqeQR9OjRk1D9JrL+QQwM/HZ3CvAHQKgq1fd14vZmWATXcWXYuj70peWhQ6F/Vi95VvBCiFKZPQpCam0+6WRDmbsBNq/zrp8res5aC1TVwlzAj9bw1eGjN2AXOBUwWgVkLkVEN+eefswT45HEp2YiiKFIJqSSkAiKRXAUdGrfi9M6DtLurFwAXALCaEuUAaVE6ur3yMH++NrVCrv/777+zdetW/P39MZvNvPlSGxD56vEa1bx56ZmmjifmbHR10zng72ekbQtvli6YSO/+L7taHImL2bNnD9988w3t2rWDNKAL8Bcw6N8MvqAP1bN7926aNWvmanElkpsbBSxm2H8ogXa3a3HTWsg2K+xJMdGpSIB0g1ZL8wBPmgd4Yvk3yrhGsa192GsfAvHvasdlz1qKAhlmC+/uTqG6t4HuER5Eexnw1gtyzAKjVoO7ToMturpOoyPKS2MtvYh2U2Cx8PvJDGo1jUD8EUF6agpaBSxS+ag0pAIikVwFQ4cOZdSoUYTVqY7R29NpHhMWPJtWZ/W+7XRt3JqcnBy+//57FEXB19cXHx8fqlSpQpMmTQD47rvvOHfuHK1ataJ3794lXn/v3r1MnjzZ+iV3RekFd+/gPN3Fikmf22vxyvt76HWnkMEJb2K2b9/OsmXLmNFwBp+lfWZNHAS8wmUFBNgWtY0ffviBJk2aoLFz/SmRSCobjU5hy/Zz9M/NpYW/gY0Jucw7k03HECNNAqzxQcwC9Jp/VxeE5V+TqX/3ZDgp02wR/Hkqg5bBRmp622KMKER6Gugd5cnYHan8fCyLKt56qnhBl1A37ojy/lcBuUxhBaYweo2GrYkFxBndGNS/ATO+3Y4Fi6ub8qZCvrklkqtAURTGjx/Pz29OoSC/oNh89ds05/sfv2fBggU888wz3Hbbbdxzzz20adOG8PBw1q5dy08//QTAgQMHeOONNxBCMOrV0SVuznZ3d4e8DWVTPkrCvUPJn0pAo/PleIW4+5XcKCxfvpyPgj+iQBR6prTAo0DW5aRUcyrzIucxatQoV4sskdz0aLQazp1PZ8/fBxlVy4ua7jo2XMrjnjUXeXn7JV7efok3dyRwMCWPI2m5xCTlkGcueaXhTJaJyXsz+OFEGvmWy7+FWkVL/2pezOsezGP1fWgUqKdHpCfdIz1BlH79QqMAWg3LEkzc2r021av6YhbS+KoykSsgEslV4uvry7gxrzPutYncP340OoPeIU949Srcfv8gzmdkMfyLt0g16EklHwI80OBJzxbD2fz9fF5++WUiujZni3IR/z4t6FkzgM8//5xnn33W6bXT0tJA8QCRUzmVrWAlJCU1E0/Pf6hdu3bl1Edy3bFp0yaMRiNpIs3xYF2sto2FOON5hqPiqKvFlkgkgJtRx29/7OOxQE/GNarKN6fzOZWRz6JzBdzir0HRKIzYlEh6AdTx1vBFOz2RnganUdFzzGaWx2WShWD28Sya+bvRJ8oLN611H4dO0VLX14O6vh7qOUm5BXx1NJXnGwVgKMXUulkIMvPNFFgEAUHehIf7cOhYctGtIpIKRCogEsk1EBERwdgXxvDm/96l32P3EdbEcQBdq2lDp+daECSTS90RvahLL7tjQfWqc3LbPtasWUOXLl0czr3tttvYuC2HDq1c3QLlw9ffrefJR/u5WgyJi/jhhx/IycnhJc+Xis/k7phUYCl+9VEikVQeCgrnL2Uxffpmht6dzUvNq5DgrUExmUg7FIebj5GGdaqSJhSOpOez7nw2w2oVjf8kAMGSs5n8eTKLOwy5/Jqv5709aQgF2ga6o9UoFFgEUZ46bEY8JouFZXHZfHkkm/ahHnQIdadkAx/B2ax8jqQUUMNXhxuCggLpDr6ykQqIRHKNREZGMmPKNH7//Xe+/WEud774CMGRYddcbuvh/fh54uf4+fnRvHlzu2MdOnTgjW8+RtvhMbv0drl7Xd0cZeb8hTTMFgOB4d1cLYrEBWzatAmA5xo/jwE38vfmlfpcrVZOV0ok1wtajZakpBw+/2oLHu670Ot1mMwmMrNyMBp0VK8WjLtRQ7tONTjlU4Ntidk08nNHweqVKiXfzMJzGcw/m8sATwtrPlnHiMEt+McYwsvb0jDo0qniqaG5v0LvKC+aBHhiEQprL2Tw9fEMEgsEj/+Tyoe3CHqEe6Arsj9MYCHHBCfS8xi3K5kLOWamt/Pn6KGLHI9NQqOV+w8rE6mASCTlgF6vZ+jQodx1112MfOVF7vzfo+WihAx7+Wk+f+tDhntp6FT7slerRed24xPg55B/s7GJ3ffrXSHZvvM8v/+5mTdfudPVokhcxPz58/ly4AxsxteGJqVXQoRFWmxLJNcLAgEaBQFk5uRDjvU51ihacgsE+49cQFgEZ88k0yUxi9g7GqEokG9RuJhjJjFPkGeC+/NT2Dn/ELEnU9H8tod+veujrxUKbjos8QmYY7M56VGLg+kWYjPMnMzKp58uhxpGC79mw2sxKVxokM891X3w0luHuSaLhUNpOWy7lMehVBMhngam1/UjIDOHj36KISEhu1IdoAghqFKlCnPmzKFDh8rZZ3m9IRUQiaQcMRgMfDFhCo/8bxQPffAy7l6e11zmQ2Nf4Ovn3yV45HOk1vfn9OHj/DLlS/732QdXPLeoQmLjelBMduxJYt2GfUyc/KWrRZG4iPT0dNzd3ckv5EK6LAghFRCJ5HrEOpa3DuhtT6lOq0HRKiSk5jFv7h5ujUvDrXttgiP9CNVoCcrJ4/ihC/z8y27OJ2Sj0Wk4cjKZ019vJTLcCzc3HecvZJCZWcC9aRm06tWI6j4GfNwFi2YdRJ9RwOND2rM+1cxrO9LYfLGA9qHu+LkpHEst4GBqLndV96aVEfKSMsk8kszEeXvYvPXcv/FEKo9jx44RFxfHX3/9JRUQiURSPhgMBh7sfw9Ht+ymafdbr7k8jVbLI1Ne58cf5hI/6wzV6tXif9PGo3ey6b20FKeYFKailZTf/ljD+AlS+biZ+fzzz5nc7kOH9LKsgkgkkhsHgUDRKJgFbNhwmk3/nMZg1KPTaCgoMJGXb8YiQPOvO11FUcgzmYk9k6rGC1GAX347wOKlx/Fw15GXayYtIw+zGRqmrmDM0Fa43xLJ35cKWH4uD53GQpsQA2808cPHZObdcWvZuv0sZouFfJPFuvJRydZXMTEx6HQ6zp496+pb4jKkAiKRVAAbN26k7RN3lVt5Or2eOx+9r1LrUBol5Vo4k/KzjOFwE3P48GGCg4Ox+Fy9732hFQghY8dIJDccCgjFGh8kJ6fAFo3QesjZ46xc9pclAGGBlLRcUlL/PaZY/92zL4Ezp9ZwW6fq3HFrDbx93a17UZKz2H8kg8WLD/PP1tNodTpQcNm7IyYmhqioKH5Z8gs/87NLZHA1UgGRSMqZlJQUPDw88A0PdrUo1zXVomu6WgSJC/nmm2+Y1v+zYo+XZhUkVaSSnp6Or6+vq6sjkUiKICxW71KKRoPBoMVkslBgMqMBFI0Gvf7yBFRBgQlQ0Bu0IAT5+RYsCBQU9AYNGuVy0ML8AgsWi3XiQqfVoNUpmAosmC1WL1qXknOY8+dBFi47iqeHAb1OS26eidzcAnLyTCgaBVO+6d/yrNfUaJRKNencsWMHLVu25NQfp0hLS7sp32FSAZFIyhlPT085I1sKsjIzXS2CxEX89ttvDBgwgGnKZyXmu5ISctFykeHLhrPg3gWurpJEIimEEBAa6sEtLaqQmpbH5m2nqVsngCaNwgGF+PhUNm05i1arIITC7V1ro9HA5s2n8PB055bWEbgZjeTm5rNt+zmSUnJREOh0Cre2rUFwiA8KFk7EJrJn70XatAqnatVA+70cAk6eTiY1JZMuLWpgsWisBlzKZUWjIN9EzM4zXLyUXczSS/ljsVjYuXMnmS2sv4E7duyga9eurr5llY5UQCSScsZgMJCdnc1uttCMtq4W57rk3L6jeAf6u1oMiQtISUlh//793B/xwDWXlWBIwD9L9iOJ5HrDYrFQq0YQL7xwG7EnEti2/QztbqnOS6O7AIITJxK5597Z5JvMWBQLI0a0QqvRsmfPRSLDvHnxhS4EBnqSnZ3HpMmr+WvxMcxCEB7qy4svdKJ6dX+0Wi2//LKT3bvP079fUwYMbEhaag65eSaUf022Fi06yJFD53nysVuxWAS+fm54erqRnp5LZmY+qak5XLyQxoULWSiV5Ib3yJEjZGZmQhjgIxUQiURSjtjiE+xmC4BURIrw9w+/M2PyJ64WQ1LJzJs3j08//ZSdr+0q9TklrYJYIi0kHk90dbUkEkkRlEL/twiBRVhXOvLzC0hOyiQ83Id2bSNZvfYkilaDEICw7uWw/X3mVBIhoV60bFGFFStjyckz07hxCMHBXsQeu0j16FBrXkVg/Q9+nLWN7Tvi0Ou1KIrCpYRMMtJzeeXVxZgtFu6/vyndutRnyZJDLF56CIsFzpxJtppgVVLbbN++HR8fH9J90yHYuh/kZkQqIBJJBWCxWLCYLWi0VhtXqYhcZte6zXTq3kWaqd1kbN26lfj4eHa9s5s8bdk8XBWrhPhCxokMV1dNIrn5uMLr23E/hfV7fp6Z5csP06ZtdUaMaM3hw4mcu5TppEDB0WNJnDqdSO3awfj5uyNSBG3bVsNstrBi5TEejw4FLm9OV4CjR5P4Z+s53Ny0KGhQNFYnFYnJcSgWSEqog0UIzp9PZ+/e8wiN8q8XrMr7PbLt/1ijrIFgmLtsLr/ya6Vd/3pBuqCRSCqAjh07Er8+1iF9N1tUZeRm5cC6rbS8vZOrxZBUMgsWLGDUqFHkanPLt2Cpx0oklU8ZlwsU20ejcCI2lb8WHaRmzWAaNwn9161VoQKFdTUjv8DCnr0JBId44e9nxNfLgxo1Atm7J46TJ9PROjGZatwogu6do+naoSZdOlanWlU/ADQaDYpN2cCqbyiK4pKJsO3bt7MmaY31SxCQDsnJyZUuh6uRCohEUgF06tQJVqYUe9ymiNxsyogQAjezhvraQFeLIqlkLBYL1Q7UuurzDU3cnKb7hPoQGxtbxtIkEkllY9sgrlFg08bTeHjoadUqCoNOU2gd4zJ6g4bTZ9Lw9jJQq2Yg3t56QoK92X/gAuDovlsIGHZfS8aP78077/TirbE96NK59nW12m42m9mzZw/YnGQGA4p1VeRmQ5pgSSQVgFarpWrVqlw6doGg2mEl5i2shPzXTbQuHj1F9fq1XS2GpJIxmUzo9dbAmWF+UVxIPVduZbu3cWf27Nm8+eabrq6mRCIpBRqdwomTifyz+SSdO9Vm6dLjmMyCf7dOqui0Gg4fusD58xm0b1uVvNwCvL31HDmeiIebjqLLn4oCc37dxZ498ej11n0lsaeSrbGCXF3pfzl48CDZ2dmXFRA94GvdB3L77be7WrxKRa6ASCQVxCOPPMKRb7aV6Zz/+qpI2rmL+FUNu/aCJDcUs2fP5p577rnmcpytgvwZ9yebkjaRmCg3o0skNwKKomBGw7ffbEOj0TBiRAunWzAURcO5+Axidpyjdeso7rm7IefOpnHk8CV1f2VRYmLOsGDRAf5acojFyw5x1OakQlBms7GKICYmBn9/f/AplBh0c66ASAVEIqkgdDod93YYyLl1x8t87n/VRCsp7iKdIxu4WgxJJZKXl8fx48fpqxmopoX5RZVb+SaLiVq9ajFz5kxXV1UikagodgN+6xqEsH1Bq9Vw4lQye/bG0a5tNWpFB9if+y+5+Sa2bT+DzqCjSbModu06w8VLWf8qLNYyC+sVNaoH0rJpJC2aRNC8SQQ1q/mjVRyKdZkyEhMTQ8uWLe0Tg+GP5X+4RiAXIhUQiaQC6devH6YlCddUxn9JEUlLSCIkJMTVYkgqkW+//ZYRI0aUW3nOVkF+Pf8rC48ttJo2SCQSl6MogFAwmyxYLNbvFmHBbLIgLKAgyM7JZ8eOsxQUCLy83NTo5ihgMVsd61oQHD+RSFJiNhkZJrbFnCMnz4SwCEwms9XbllAwWwQF+RYefbQtX3xxF1OnDuCTqQN47JE2/3rEUgALFmHBZLL8qxBVvmFWTEwMKxNX2icGA5mQkHBtY4UbDbkHRCKpYFq2bMnRXfEENo+4pnKKKiE34n6RnJwc3N3dXS2GpJLIz8/nwoULdM3tWaHXScxNZHj/4fzwww889dRTrq62RPKfxmKxIISCwEJxg3gh4MzZRH6ZE8OFi9kUmCzs2RvHrFlb2XfwAhYLCKGwdPlRLBYLAQFeJCRkkpVZwEUlzXrehRz0Og0Xzmfx0+wY3I1Gduw8j0ZROHI0ka+/3sL+AxcQCNauPcqF+HS7lRZFA2fOpJCXb8EsLCAUNm46SWpaPrt3xWERAmEpvp7lraIUFBSwd+9e6FDkQBDqRvRevXq57sZWMlIBkUgqmEGDBjFp0iS4RgWkKDeiQmIqMLlaBEkl8vPPPzNs2DB+MP9c4dfabtqOe5xUbiWSiibAzwOBBlHSCF1AZraZefMPgQL+vu7ExWUw57cDoCgE+HtYrbQsghUrj6MIDShgdNdhMgsWLDwMKISGeKMIWLPmJBYUNIpCSLAXiUnZzPltL4oCgYFe7N17kT17Lv2regirYIp1pcXHyw3xb2T0g4eS2H8wEe2/MogSNAwF7N0DXyP79+8nNzf38gZ0GzrAz+qeVyogEomk3MjLy2Of20k6UbF7H24EhaRavVrs2rWL5s2bu1oUSQVjsVg4duwYk9p87PT4tXjDchaYcNulbXiYPIiPjycionyVfYlEcpm1a592tQg3JDt27CAoKIhEbycOM4Jh586drhaxUpF7QCSSCmbVqlVUaXf18Q+ulsIb2a+XPSRt7u3DF7O+dbUYkkrAYrGQn59PliWrUq6XZ86jfqv6bNy40dVVl0gkEge2b9/uuAHdRhDM/3u+q0WsVOQKiERSwaxbt45eHw3hOHEulaO0SkiFrpxoFJq1asGhQ4eoX7++S9vDlWRnZzN27FiqVavGM888U6pz4uLi2LZtG7t27UKn05Gfn49Op+Ptt992dXWcsnv37n/v8Z+Vds1t2m347PO59oIkEomknNmxYwc7xA6o5uRgCJAFFy5cICzs5nBVLxUQiaSCSUtL49gX27nUrAC/JqG4eRnVY/lZuWj0OnSG6+dRvNbVkispMK16dGblL0tuagVk48aN9OvXj1Xmjbz++uuMGTMGX19f9Xhubi579uxh69atpKenYzabqVKlCsvbbuZUq2OggUhdBOMuvcpbb73F8OHDufvuuxk4cCBjx451dfUwm83Mnj2beQ8tpKRtnOUdlPCfC//gft7dGnjsOop+LJFIbm7y8vLYt28f3FZMhgBAY/WS1bdvX1eLWylcP6MeieQ/yjfffENycjK7du3iry+Xk56ejlDA08MTsA7WUs0ZZJFL0qmL9H1nKH6Rga4W+6q5kgKj8YVd5/e7WkyXkZCQwJIlS8idZEQYIK9xDkO+eJBGybXx9vZGURQMBgNNmzblwQcfZJrvD5znPPEc5VTcMbWcOFM8jwU8S/0utZk7dy4+Pj6MHz/+mhSQgoICNWL5tfDee+/xW48/0Wor7ifG2T4QgIzIDGJiYmjdunWFXVsikUjKwt69e8nPz7d6vHKGDvCXCohEIilnAgIC6NatG926dSs2zzHOMv7HKZgLzK4Wt0LJzc8l5p/tnD17lipVqrhanEpn8uTJjB8/nhcM7wDgFuxO1VfrkQ6kY4tjkUUsa/mTtSWWJRAcrH2Ug7WPktEgnfy78+mxth8v5IykY8eOeHl5lUqmQ4cOMWXKFL755hsyMjIczjtx4gQfffQRn3/+eYkrCydOnODLL7/k50Zz0VW9dkXmajgefpxnv32Wza03u+T6EolEUpQdO3YQGhrKRa+LxWcKsiogNwtyE7pEcp1QmyooFwrwDfd3tSgVisHTyGPLX+W92R/y6KOPEhfn2r0xlUlOTg7BwcG87PFBuZft3cwXXaCBUydO8n7GZB588MFSnff999/z999/Ezcuiab/tKHbGz2YPHkyJ06cICcnh7lz5zJjxgzuvvtu3nzzzWLL+eOPP5g/fz5/DV+KrpVrlA+AZHMyRrPx2guSSCSSciImJoZWrVqVnCkYFq9Z7GpRKw2pgEgk1xGbvv0bjV7rajEqHJ2bnmavdKHtg104evSoq8WpNNLT0zl48CAXdpa/0nX+m7ME3xuGf68gCm61cLztab7++mvrsn8xxMbGsmvXLmbfNY8kkYxbVSO8ZGDhncsZtmQ4DSc2Y5z7BNY9t42HQh9nXuACpkyZwr59+ygoKFDL+fTTT9FqtXzaazo5mtwyyR3mF3XVdXYWFR3AO9Kb48ePA5CRkcHMmTPZsWNHube5RCKRlIYdO3aw+MIVlItgIJubZlJOmmBJXEpOTg5DDjzIglZzXS2KS8nPz2fv3r1Ur16d8U1fwCvYl5y0bDQahZe3T3a1eBVGYlIS7Wo3c7UYlUZoaCgzZ85kxHuPkumZilddv1Kfuzuu5L01KUsTafDn5fgqxmFefLNvFt+N+5FO5ltp1qwZ7du3p2rVqphMJhpMakJeQT6hL0SiFNkonu9lgkF6ggm3S8/qkcOc5N+ocbwGCxcuRAhBbm4uX0XOxL22h6ubV+VUtVP8+OOPvPPOO3z00Uf06tWLmTNnYjAYaNy4savFk0gkNxE5OTns378ful8h478b0bdv305kZKSrxa5wpAIicQkWi4WvvvqK945NxBDuxu1f9WDRtL9wc3O79sJvEPLy8pgwYQL5+fkEBARwpNolev/xEAO8jKRfTMUn1I8JrUaTl5lr5znrv0TsuZNE3vbff9EWRlEUZr72FXeOGYRhrDsG3/Lp8xqjxnFNu7EGc2NYI7awNHY1mfPGkXcul/zzeYQ/WQX/mqWPHG7zWHUxIIHnA16COpePuXP9KB8A+3L3cSzrGO/e+S60gnEDxuEf4U9mZiYzZszAaPxvPk8SieT6Y8+ePZhMpuI3oNvQAgHW1ZIBAwa4WuwKRyogkkonIyODN998k9X9NxHZz+oQu+q2GqxZs4ZevXq5WrxK4fjx43zxxRe88MILLK2yCzMWmhOtHvcJ9QPg/m9GMbn9K/R8ZRBp51OwmMzU7dqEaq0rP7BhRZCVmslav30MoKOrRSkVR48eJSoqCg+Paxtwa7Vafh77I53f60mbybdVvOAKGKM9MEZfX4pCeVCcN6zcWrlwEPAH2kFKjxSMAUZ+++03HnjgAVeLLZFIbhK2b99OREQE8R7xV84cZM1/MyAVEEm5MmvWLGrXrk3bts5jQdx/9hF2vx2D3+hg3H081XRTe8GaKf9dBWT9+vWsXbsWDw8PMjMzcXNzI3OSnkW6ku3So5pVZ8yWSfz+4kwCqwXjE+bPsvG/k5mYzp3v3Uftzg1dXbVrQhFc18rH9u3bmTNnDg888ACzZ8+mVq1axMfHM27cuGsu29fXl9DAkFLlvZL5FVBSuI1yo7zjdlR0uTQGdgJp1q8LchYQcqJ0bS6RSCTlwc6dO2ndujULWHDlzCGwfN1yV4tcKUgFRFJu/P777/j7+/Pxzk/oe+yYwyxjm7jbSF6UgGGAGwU+JrtjJ8wniW5XleXLl9OzZ09XV6VcGTduHM2bN+fcG1mYslPReehRNLkoKHYxM4oL4GfwMDDsyyfV7+0e6kpuejbvN3uR13dPwehz485qZyo5bOUgbWjgalHsEEIwefJkwsLCSB5r4Ykvn6fxe60555aO9m2Fd999l9tuu402bdpgMBiYP38+u3fvxmKxkJ6ejru7O0lJSVStWhWLxUKTJk3o3r27g3vbDJFVbjIr2orXQCpESahIagCHgGhgP1wMvcj6uPWulkoikdxExMTEsN+4H0JLkTkIyIXTp09TrVq1Upxw4yIVEEm5sXv3bn4Z9humGmY2f7LZTgFpE3cbuadyyD2VQ8CdwQ7nFogCNrXZTtqHKQQGBl7ZXd0NQmZmJjk5OSy+8x8UFPRehuLbrxTKiA2jjwcBVYMw3OB7Q7JSM/l92s+YWvTm1ltvdbU4KgkJCSiKwj/DD2HAjWYvW+/HJZLgbTDnmvh602w2fLiB3Nxc1nlupd3bt+GJB9753lwyJKEQwFkyCcSfaruqMWPGDNLS0qhevTq9e/fmn3/+ocBccEVZSrX6AVjyLRXWHjec4lGYrsBfQB4QAIlDE10tkUQiuUnIysri0KFD0KOUJwQAWqvS4kwB6dixIzqdDqPRSGpqKmfPnuWjjz7i3nvvVfOcP3+eNm3aEB8fz7Bhw/jss8/w8fGxK2fFihX07NmTyMhIxo4dy2OPPVZijKeKQCogNyGHDh3C09OTqlWrlmu5vr6+BMYHcjH8Ejm1cwmbFYVbCyNhflHknsohYfZ5ol6pUez5qZY0Nr64g83jt7Km8ar/xIZ0d3d3Yjz3EU3ZPO8UjSbuTCHRaDVoNDe2J+2+7wyl4HQWn73z2XWlgHz11Vccu+cCRpwH8tMadbh38+N0t3QA6tGcFNJIIQ2K6JhJpPBl81+hOSgonDu8h3l/LSWwYTAtBrUvN5lFgQAga1cGmbvS8GjgjWczb+vm9KvkRlE8itsHAoARuA3YZP16cPZBBsQMoKF7QwwGA+3bt6dbt243/LMkkUiuP3bt2oXZbLa62C0NGiDAqoDcdddddodMJhObNm1CCOu7XqfTERYWhq+vr5onJyeHGjVqkJeXh6IozJo1i7Vr13L69GlVwZg/fz4DBw4EIDExkSeeeILY2FgmTJhQqW0jFZCbhN27dzN//nwANfr0uXPnMBqNtGzZ8qrL1Wq1qmbduXNnZj8+G++pXtAH0r9OQbtTxzlOoQ8yEDWmRqnMRCz3a3loxqP8/OwsVzfbNZOYmIh7pOc1l1N0dWT/kp2EN7jxo4gbPNw4m3yStKgCMjIy8Pb2rnQZEhISsFgshIZa18dXr15N1apVOVsns9yvJRDo67kTWS+6VPlLu/oBEPZwJAf77UIfZsC7jS/JixI4/8UZLHkWhFng09aPyNHVS1XWjaJ4lJpgYMDlrwtYwAa3DdQx1aGLWxdGjx7NwIED6djx+t2PJJFIbjxiYmKoWrUqZ4xnSn9SsPOI6LGxsQghWLFiBdHR0URERDh49Hv33XfJy8vj888/Z+TIkYwcOZIvv/yS7777jocffhiAZ555Bo1GQ1JSEl5eXoSHhzN16lTeeOMNBzPhikQqIP9xVq1axbvvvsvIkSNZO2QT5yznKBCXzT7MSWbMF637MQwY8Nf5OcQEcIYl34Il19HkQzwjKMAMgM9j/lcVZExUVUibl4YQotKXBMubs2fPIiLLd2Z1N1tY8slcOn7Zk91suaK51vVO9K318Azw4rEZLxB61pNJkyZVyupXbGwss2fPRqfT4ebmRlpaGhqNBj8/Pw4+d97VzVIm5QMg4M4QAu4sfoN1/LTTHLhjJ6GPRBI0yLkx8n9O8SiB5LxktlzYQue4zuj99OyasYu59eYSHFzaqUqJRCIpmR07dtCqVSvOUDYFZOWGlQ7JBw8eRK/X06VLF3Q658P3BQsWoCgKTz31FACvvfYa06dP59dff+Xhhx8mMTGRc+fO0alTJ/z8/AB4/PHHGT9+PNu3b6dLly6V1jZSAfmPExISwksvvcTI6s/xr15ghzZQizbwcuTtFJu7GBdTs100GzZsoFOnTq4W5ZpYvHgxAU+Vr9edlINJCIvAu4Z12bU05lrXO2H1owirHwXn8hg/fny5eJkqjtzcXMaMGUOjRo04/b80tB72r8F4clzdHBVCxDPViHi6Gofu2Y1bhBHvtpeX7W8mxcMZBeYCTtc5zfz583nsscdcLY5EIvmPEBMTw2Gfw1eOAVKYYCAPTpw4QXT05dXygwcPEhYWRvPmzdm/fz9arZaHHnqIL7/8Eq3WOo47c+YMVapUUSdvbW7jjx8/DlhN8AG6du2qlmszf96/f3+lKiDS6FVyXRLRPNIaOfQG5ocffqBq1aq4h5SvlyrPCE/y0/KKPb6bLernhiPKDbeuIXz77bfXXJQQgpdeeomxY8eyfv1lz0erV6/m9D3J7Hg81kH5uF4o6+pHqdFA3e8bETflFGBVPP4ryoehybWtmp2ynOLHdT+6uhoSieQ/wrlz5zhy5Ij1S1wZPlmAFubNm2dX3rJlyzh79ixNmzbl008/pUqVKnzzzTe89NJLAKSkpJCZmUlUlL3lSUhICBcuXABQ5aldu7Z6vHr16oB1taYyuT5/fSX/Ca7G/MpGnl8+iYnZrq5CqTl48CAzZ86kSZMm9OnTh0mTJjFw4EC+b1cKv99lxOBnJPreeqx/bBmdvi45bsqNuDri3zmSM0nH+KNvxawAAIAASURBVPXXX+08e5QFk8nE+++/z/Dhw1nQYA2/Ll/I8teX4+Xlxcz9P9H1p36urmaxVJjy8S8aLx1u1YwcGrQbk5eJ4Clh8pcAq8JqMBiuvSCJRCIBNmzYYN0wvu3qzv/1119V5cJG3759+emnnwB48sknCQ4O5pNPPuH9998nIyMDQDWtsuHv7098vDUIYkGB1QS/8MZ1276PnJzKXf2XPzuS6xJTXgFehuvfC1Z2djaTJk0iMjKSlpM64rVYw2effUbimya+9y5/5cNGk//dwvonlrFr/Gaav9au1OfdKApJ2KDa7P/pIB5//UW/fmVTFh588EHq1q3L1jYHiG/87wu1j47EPmYSSaMr16/yUVnUmFyXC6nnyFmZxaWR8YR8FQFA/sE8sldk4vO4PxqPm2+BPN+c72oRJBLJfwSbwx9eBso4nHGb5cbtt99ul7Z+/XpMpssx1PR6PSNGjOCTTz5h3bp1tGnTBrCuhBQmOTlZNdGyTbKkpV02t8/MtDpccXd3r9T2ufl+YSQ3BPHrz9GhQwdXi3FFpk6dymOPPUbMYyc4ojlBv379OP92Lnrvip9J7TSjF2eXnCDzdPpVl1HYXOt6M9uKuL8Bmy/t5qOPPuLo0aOlPq9mzZqcHJ1ClV41XV2FMlPRqx82bGZX7t09MTQ0cvG+OC49Ek/K+EQ0vloujYjHkllxcUWuVww6uQIikUiuT/755x/atWtHdvZl65D69esDViXD398fb29v4uLi7M5LSEggIsI6yVSnTh0Ajh07ph4/deoUwDV5RL0a5AqIpEK4FvMrgLxLedTqVMvV1SiR1atXk5qayjuR0wA4zyWe5vVKlaHdx93Y+vJaus25s9zKvJ5WSZIeyeLC+WR2r5lMrV+sferw4cNMmDCh2Cix68K2E3o2Cp9oP5fJfTVUlvJRFL/nAhzSjO08uPRQPCHfRaDxqpx5qjC/qGvej1JiPJArkWd1UCCRSCTXI/369SM5OZnffvuNBx98EIBNm6wBjurVqwdYV10OHjyIxWJBo9Fw7tw5srOz1c3sNoVl1apVvPXWWwBs3LgRgEaNGlVqfaQCIrkuyUrKJCAg4NoLKieEEMyaNYt169bRvn17Tpw4QZs2bUibZD84MzlzNVaBBLcOJysuo0KvUdyqSHkqJiWtvOjD3dAPc1O9U63rvIk7Hx/Aml9WERAQwLp165g1axbVqlVDURRSc5OpHV25L9IbidIM8g31DAS8H8LFe8+hq6In+MtwV4tdMQismz7PAvug5ceVOwMokUgkpaVXr178/PPP3H333QCcPn2aWbNm4ePjQ/PmzQEYMGAABw8e5LPPPuPZZ5/l/fffB2DIkCEABAUFUaVKFTZt2kRqaipeXl589dVXGI1GWrduXan1kQrITcJ9/kOZnfKLq8UoNW5eRjZu3MjOnTvJycnh4sWLvPLKKw7eHSqDo0ePMn36dIYPH87w4cPZtm0bQ4cO5QWPd1zdTAAENArm3IqTRPWoce2FlQFXmWtpDFoinojmxYmjaR/dlqNHj6L5KpBzmiwAWnPjuW521epHSRjqGAhfXJUL954jZ1UW7t2uPaDmdccCIAWIBN/WvuyP2Q9DXC2URCKROPLBBx/w559/Uq1aNZo3b87q1asBmDt3rup294033uCjjz7iueeeY9y4cSQnJ1OlShVGjBihlvPpp58ycOBAgoKCMBqNZGVl8fLLL1dqEEKQCshNw/iId0k1p7I0fTkWrn/b7sDuwZzZdYYlA9eQZcxCFAgGTxnCZ/d9Uml2itOmTSMpKYmQkBAmT57M07o3gF/hFoB5pS6n8OCyWWT5mzM1f6MdG55YXukKiCupOqgWnp2NrE3dhffjvqUInXn9UpnKR1lNnLLmZ2BJt6BvcP07hLgqBlz+s3F6Y47mln6vkUQikVQmVatWJTY2lunTp7Nt2zZatGjBtGnTaNv28rjC3d2dU6dO8cQTT3Dw4EH69evHtGnT7II6DxgwgOXLlzNmzBiys7MZM2YMjzzySKXXRyogNwG///47cXFx1EirSt1L0YTUCEHf0o24oPNcTLyIeWsBVXtXY19++cTduNb9HwA7gvaw4/Y96ndFr2D5n47nfvwfY+Je5M47y2/PgzO2bNlCcHAwzzzzDABP8Eqpzy1pQFkRyohnpHeJcUH+axgD3Uk7mgx1AvAO9L32Am8SrmZ/ha6GHrdW7ujCb5yfiqvaB7IZPGp7cO7z/0ZMFIlE8t8kLCzsioF6w8LCWLCgZC+cPXr0oEePHi6ty43zqyK5Kho0aMCUKVMAMBqNvOT+EidPnmT9+vUcP36cjZp/8GzgReZHadS8pzqxoadcLXKJFAyHSUs/Jm56HE899dQ1lZWVlYWnp3OzkoMHD7Lq9hjWsPuK5VztDHbR865FIdG6ack8m45XFZ9rapMbAa8q3qQdS8G3jmv2CJXlfl/pnl6PpleFcWtqJHVqkqvFqDjygT9A46PhwtELrpZGIpFIbhqkAvIfR6vV4u/vb5dWo0YNatSwN9cx321m9OjRnBhxEkV3fRu0FPQW/Lzrdy6+fZE333xT9W99JTIzM5k6dSoZGRn4+Piw13KIjv5tGTVqlEPeI0eO4Pmgt9NyKmrQeC2rIzoPPeYcU5nOuVHxqx9IyoFEqt4RXanXvZr7fr0oGNcc7dzEf+/X4gKwGtBC++7tORV7ytUSSSQSyU2DjAMiAayKyrPPPov7r9fmB788zK9KQ35zMyt6ruPO5/ur0T9LYvny5UyaNImTTyaTOlHhzOsZ+L0ZxQn9Gfbu3QvA1q1beeihhxgzZgw7Gx9G0ToqYpU1oNwdt0X9lIaILlU58t2+SpHN1QQ0DSH1SHKlXKus9+G/iM/9fiQ8c97VYpQvu4F1QFXADS6svMDZuWddLZVEIpHcNPzX5rQk10CNGjUYYL6TOfzhalFKhbmqIHFkJne9PJiZr31TrIesVatWsW/fPi6+k48OewUroHogycnJnD9/ngULFhDwXU3SyKIm9e3yuXIAWhpTrcYvtGZ+mx9J2HGB4JZhLpO1MghsHELWuYpxPXwzKxrF4d7Nk/xj+SS/m0jAm0EVdp1rXqUpLRnASqA7UA8aNG2A7qj8KZRIJJLKRK6ASOwobk/EdYsPpI7JYcTUR9i6davdoZMnT/Lee+9x4MABjo1OdDjVkKFj018b6NixIytWrGDEiBFkkmWX53qc/XY2K2/KNSEE6Nz1rhavwtEYNAhz+XhyK9yW19t9vp7wfdIfEFwcHkf6t6mYTuW7WqSrZxHQAWgMnAfvXd7EfBvjaqkkEonkpkJO+9xkJCQksGrVKg4fPsz58+d56KGH7Fy4FRQUXHXZlWV+VRRFr5Dxwv/ZO+/wKKouDr+zu9lU0khIQoDQewm99yJKR0QpdopiQaUKKn70JiggFooFUBFEpIk06b33DgmElt6Tze7M98dKSEjbvptkXp88slPuPffO7Oz9zbn3nHTG/fEJHbe1QRAEUlNTORByikof1kDlnpTrebd/vsKro19HqVRy5swZ9r14DiWqQjUQPR1xGDFN5Fy7Y3T+uQ8+NUva2yTbIJl+amG6vpbAUp4F30/9ERNEUv5O4uEr+izpTpXMm7JpaRvzRQJ2A+WBC0A0eFTwoOWQljg5FX3hLiMjI+NIyAKkmHD79m0WLFhApUqV6NixIy+99BKvhr3Btb3X2L17NyNHjsTV1ZWlGT+gfKhCGVD4bo3U5zPYxM5s21TueQ8sXNt7MXXONCanTabRiJZcjb5o7yaYhMJFgbqsM4+q3uNRxD3AOvlGHAqFaYESipv4sDQKTwUeL3qSdijFLBFoc2KAbUBrIBhort/sofPg5qmb8Ky9DZSRkZEpXhS+UaZMgRw6dIg9e/ZkJp55nExv1qxZmW/6Qi5UBiC9tYa5qpmMHDmSkJAQ0lJT8XAvHrkVfGr64TzMFZW3iquqwik+HiOlS4hJWhQe+q+0tZMf2htjp2DJwsOyiPEiTpXN937YbN3HYaAl+sznI4CbwDl44PWAFN8U/v33X9q3b28bW2RkZGRkZAFSFNm2bRsTJ05EpVLR5loHIjIi0Eo6Fl79Nsexh5IP05J2MFL/2RMf4yr7D3tNvzKVxwNSJ7+iMfWi7GcVufHhFaosqZVnWx9TFASJs7eLwXlPZPFhBQyLfJ0nNhMeAJGAB7AfqABcAe4DvfS7K7hV4OrVq7IAkZGRkbEhsgApoqhUqkwvR3HmdMThzAF3UR6IulZ2R0zVGdwnjymsYsS9XAkSrsbmK0CK8vW2OybMgLOp6MjKQaAL+qSDWuAkMOC/fTGwd9deFqxaYB/bZGRkZIopsgApgjg7O8viIwvFYSD6aNV9vDsbHyK1sIoR11LuJN1NMKhdMlbAiPUfdhMeAHeAQCAeKAncg0wn7wPgEDz36XOo1ZZZTC8jIyMjYxgFhuHdvn07bdu2pWLFivTv3z/zz8vLC5Uqu37RaDS88soreHp6Uq5cOb7++mt7t69YkpaWZtP6Ctv0q6JI4oFY/F80L/9HYQpH6xboTsqD5BzbC4v9hR4diDH5e9wexN21r/hIBY4CTdAvQi8JeKIXJVvQR8JqB+U8y+U4NSMjg/v3i1jyRRkZGRkHokAPSOfOnYmMjGTJkiX8/vvvmdv37NlDu3btsh07fvx4rl27RmxsLPfv36dly5bUqlUrx3Ey1kWjKcQx+mWMRkzSokvUoXCxXFofR/eMuJcpQcy5yFztlbE+Xh/4Ev15JP4LsoteuwqOrIjoRcZz6KeL3QHaAwHAI8AFiAW+hZkHZ3Knxh28vLwQBAFBEJAkiYyMDAICAnj77bft3RoZGRmZIofJU7DKlcv+1ig2NpY///yTw4cPo1QqKVOmDFOnTmXUqFGcOHHC3u0sVnh6FrwwV6bocHvSDQKHBFutfEuJkbNfHCU5Isnk87OSkZBO7OXoHPbJ2Abnei4oXAQSlsXh+aa34wiPx/wNtAGcgfPof+li0GdArwH8iD4Ub2m4X/c+c53mwtMpkB5AwN+yAJGRkZGxBkYLkMTERNzc3ChTJvu0m02bNlG6dGkCAgIyt/Xv359p06YRERFBcLD1Bkgy2bGlB0SefmV/pAwJdRkXm9SV32C/IHFy5cdztFzU2WK27B6zRRYfBWBNYVBydgAPX4sg5XnLiEqz0IJ4QkS6LEGcpBcZWuA39J4OD+A04A+kAN0BbyAUvUh58FR5ycBleOj2kG4Lu7H5vc32bqGMjIxMkcJoAbJq1Srq1KlDy5YtiYiIyNy+b98+GjZsmO1YZ2dnfH19OXfunCxAbMjTa3NkijbqADXaGNMz2FuK/MTAvYVhODd3oXTbckaUmH9dCifTkhFmHZTLAto8NNp0nLDzAu4M0M7SonhWgaKHAkEtoLupg3VAX/QCYztQBf0akNoFlHcOSARaADGw5fwWpm6ZyifPfWLfdsrIyMgUIYweqUqShCTpQ6CULl06c/ulS5d44403chzv6+vLsWPH6Nq1q73bWmxQKCy3FkDG8XEu50LazVR7m5EnKReTiN8bS401oZb1WCiNFyBPewRkMWI6D+Lu6gfqdka3SofyTSVCoIC4RYcYJqGqqELbSQt7gGeAtsBeIIHcBUggei/I7f8+N0cfrjcCEGDa2WkcXnuYpdOXEhhoXrAHGRkZGRkjBMjNmzfp378/N2/eZPr06Tn2i6JIqVKlcmwPCQnhwYMHObZHRUUxYsSIzM+HD8tTKQob8oDNMXAu70r8jhh7m5Ent8ZepdovdS1fsGR4LFhDpiI9Pka+rwsmsz+d0U91spPTVbooIpQWEHwFtBMyUL6iglISuq+0eo9HGrALqI9+6lUJ9IvTlf99ltDnB+mHfuH6VfRrR1YBXYH/HPdppLElfQv1n6nP/TNydCwZGRkZczH4Z6NixYr8/vvvfPPNN7i5ueV6jJTLgECr1eLklDPbtJ+fX7aoWgMGDOC3336zd38UCTIy7D8dR8Z2uFZ25+HyCPMLsgK3x1+l1IAgVJ5WGKGKhh1m7DoIWYjkT9b+VPZQolumRTnctgpE94sO8R8dKMHpOzVSmAga0H2nBX9QjVORIWXAEeAWcBHoBLjnUlg0sBr9IvTawDbgBXKsDZGcJR44P0DxhoKejXqyfsR6m7ZZRkZGpihhsV8NDw8PwsLCcmy/desWvXv3tnc7ixW5CT5LIw/OHAd1kGOsAXkabYyW1GsplJ9Z1Srl61IMy/xuKg/i7sr3eQEoeijJGKZBacM6pTsSusVaFH2UKGoISHclxK0iikFKFHUU8N/jzylCTcYdDfREv65jG/rwuxJPMmD5ACFAD/QL1e/9t/0CUBO9dyf8v3PiABVIThJ/nfgLRR8FbSq0YcnbSyhbtiwuLrYJBCEjIyNTFDBagLzwwguUKFECgJkzZzJ+/HgAGjZsyN69e+nYsSPjx4/nlVdeoW/fvsTExFC/fn17t7NYkZSUhJgooighrwUpLrjVcCf+3xi82vva25RMbo+/QrnPKlmtfKWb9Ye9hVmE2Co0rqKqAt0cLeI1EeUwFYpG1nvuSDES4nqdXny0UyCdkZDu6FCOUGWKCilSQvxFByUFnN5Rk/GlBloDTZ8uDH1o3tvAw/8+64DG6L0fJ4BSgBvgClRA7xE5rN8m+UrsubGHGu/UoF3pdrQo1wJnZ2fatGlD48aNZUEiIyMjkw9GCxA/Pz8AkpOT+fjjjzMFSPv27fn7778ZOXIkq1atYsSIEYSEhJCYmEjdulaY/y2TJ2PGjGH7uB08eCfKgFz3MkWB4FHludj7FMEflcfv+QDzC7QAGVEZuNcrYb0KbHRvF2YRYguUH6jQ/a7DaYATGZMyED5VIZS3zsURf9OBCpSDlXAfqAbiGhHdCi2KzkoQQTtDi/I5BUJzBeIqHerJzuAEmrPp2QsT0GdHL5llWypwHLiJfkrWvf+Oe/x/HfBUtGkdOnayk50Pd1I9oDrNNM1YuHAhqampCII+UIIgCHh7e1OrVi1atNALFRkZGRlzSElJQRRFPDw8sm2/cuVKtpkwGo2G6tWr5zj/woUL+Pj4ZAsoZUtMnoL19HSr9u3bEx0dTZUqVfDz8+P555/nlVdeoVKlSri7u5tYi4wpeHl5sWr0Sl6aP5DI4dEmRQvKD3kwZh/yW5vg5K+mzr+NuTLoLK4V3XCvb8WBvyFoQdIavkjcJKxcfFZkEZIPKlAO1HujnOapyRipwekrNXhZthrphoQQrEBKkBA8BLR/a1E+o0BKkWAvaHdlQBooX1aCi4D4m06/NuW/32F1XeecIuRpXNF7Sx6v/dBB5vyyBxTI5YeX6fR7JwCUCiXB3sHEpcSRkJZAY21jZjGLESNGsGzZMhtcGBkZmaJMUFAQ1atX58iRI5nbFi5cyPvvv5/j2JiYGHx8fACIj4+nY8eOmUnCy5Urx44dO6hSpYpN7Tf5NVV4eHi2zyqVipkzZ7J3717Onz/PjRs3uHbtGkuXLrVpg2T0VK5cmd9H/UbFr0OolFTR3ubImMGDuLvZptM8/vz036OUe1T6sjr3FoebUZtluDPrJv4DrRuuVJeoQ0zLfyW6JachOVy2b0e01Quc/udExkca/foJCyIeEJFuiSi6K9B9q0U5QIm4R0Q1wQkpUkJ6JIEPiHtFhIoCQlmBp1OUqOsa6XkwY5afTtQRHhNOQloCAMfuH2PUgVEciTxieqEyMjIywJYtW0hISECtzv6Qi4qKwtXVlSZNmtCmTRs++OAD/v7770zxATB69GhOnDjBc889x6hRowgPD+ell16yeRsK9IDs2LGDn3/+mYSEBPr375+5/fz58zlyewwcOBAfHx+GDh2KSqUiICDAbq4dGX3ksi1fbmbKlCk0bB3Kzop7iNZGm1Wm/BbYdpgyiIxxjyLlUVKu59rs2omQcCiOshOtK3zLfVaJS/1O41LBjUoLq5tfoAHInhADCBFQ1FEgHhFRtLTQVKw4CemUiKKbEnG5DsXrSsS/RYRaCsT1OoTWCtgnonpbhbhPRPxHh3Jg7j9vBnlCHucFKWibkdTQ1KBl15aW6RMZGZliiVarZfTo0QC4urpm2/fgwQM6duzIxo0b8zz3hx9+IDAwkM2bNwNw+vRpdu7cybVr12zqBSlQgHTq1IlOnToZXOCzzz7Ls88+C0D16tU5e/Ysx44d480337RZo2Se4OrqyvTp0/nhhx/QbsvgaPAJ7j57z/yCZayGuW+vld5KtHe0qMpm/3obm3RPTBMJ//w6abdS8WzpTeCwsihcCh5QxvwThUeop9X7qUQzL2ptasC5jsetXldWZBFiAE7opy9ZAhF0S3SIZ0T9rLubEooeStCC+K8OoZYCQQ2CqwKhmgJpi4jgjT7reR489oQUKESexgwRolap0d7XMmLyCNMKkJGRkQGWLFnC7du3c913+fJl6tSpwzfffMPFixdp3749ffv2zdx/48YNdDod3bp1y9z2yiuvsGvXLs6cOWNTAWLVZZwBAQE0bNiQgwcP2qxBMrnz+uuvM3/+fEaWexf1UTtlDZMpEEtMnXF7rgRJf8QXWE9Bdd2eeA2Fi5LK39RC6aHk6svnuNTvNPH7YvM9T0zSWT1EblacfK0fdvppHHk6ljVtM7Rs6YaEooEFfl40oFughTICgoeAkA6KZgp0v2iRbohIVySI10fGwkNAt0SL6m39GhBDpoDlOyXLwjMINZEaNoVvYvTa0ZYtWEZGptgQFxfHpEmTGDlyZK77z507xzfffMOIESP45ptveP7552ndunVmnr5Lly4hCAINGzbMPKdy5cpIksTJkydt2harjkTHjBnD7NmzmTFjhk0bJZM3ffr04drsa3zPD0afK7/1tR6WHDS6NHUleXOi0fUGepch6UQC4Z9fR1AJeLX3pfT7IQAEvFGGgDfKIKaJXH7hNCpPVZ4RrvxeCCB6/UPitkfj3bmkQXaYSkakBsEAr4w1kD0heaPorCTjPQ3K11Uo2ph4fTL0iQWF+gLSBQnVj04IvvqAGlK4hHRZQqogIh4QwUuAWAnc9WtAxB06hJoCiqYF153vlCxLTsVKhRRVCl9s/4Il+5YwpNUQvnjhi3xPWbRoEQcPHmTlypUoFAp++OEHbt++jZOTExkZGbz44ovUrFnTrGslIyNjHc6fPw+A8LOgz0FkBOm30jlz5kyO7ZMnT8bFxYWRI0cyc+bMbPsSEhKIjY2lefPm/Pvvv6jVarp06cKOHTuYNm0an3zyCffv30eSJAIDn7xhCQoKAuDmzZs27R+r/nJ3796dvXv3UqpUKZs2SiZvnJyciIhwzKzZxRFDPBGGIqboF2Qn/BCLuora6POvzjvPjcmXqLqqLjX+rJ8pPrKicFFQfXUot8ZeJe1Wap5lVVtRl4j5YVgbpbuKjAeaXLOi28JL4cieEHuieFaBcqAK3Temr0TXrdKBv6CPbDVClSk+AIRyAtJNEemCBBpQvqhE+aEKRTsl4ikJ5UcqtKMyyHhJg/hnwd44oxenm+IdSQK89f9MSEtg3o55CMMFGk1vlHnIoEGDEGoKOPV0ol7Xevz+++/Url2boUOH8uKLL3Lr1i0mM5lPMz5lX8g+du3axfr1602/UDIyMlajcuXKAEhKCWP/AzJz7j3m6tWrLFq0iBkzZuRY+wHg6enJhx9+yK5du3B2dkYQBP78808UCgUrV67MduzjEOFZ//3YS2Ir5Lk4xYw1a9bQunVrNrPN3qYUayw9cE34LpakDXqvh3MtZ0rONi4XiOaqhtR/kwlYEUyU+ADi8vZ4KdwUVP62JmETr1Htl+w5fuK2RxO19iGah+l4tfExoGbzULgpKDO2PJf6n6bG76F2yXvjSJ4QRxJEis4KxH0ChEkQYlwocPFfEdxBUIHimZyhqKRHEpQUEERQjlfp83+MyAAXEKopUDRUoN7njHRGRLov6QVqAfdGnp6QvDwexnpCEtFnW3+KE2EnEJoKkIw+IaIatClazlY8i7BO4FrMNeZ/Mp9atWrx+uuv6zO314Z/w/4lzCeMIZeGEBsbS/369fnxxx8JDQ3lmWeeYdSoUfzyyy8WvKIyMjLGkJmM9EP0Ib6NwPlLZypWzB7IZfDgwQBUq1aN06dPA3qvx4kTJwgJCcHPz49hw4Zx48YNatWqBYCHhwfBwcHcunUL0OfyEwSBR48eZZb78OFDQB+O15bIAqSY4eXlhVJpfGxJRxlgFXasNUDUxejwessH9x6m5f9IXBaHz0T/XG3N7dq7VHDNEQI3+Wwid2beosrSWrhUMPJpawbenUsiSRJnWh1B6a6k9Afl8e3mZ7P6H/eV/B3JhQwQkyQUGCFAkkC6qb+3FG/m/hMlbhJR9lWi26xDKCmg/SgD5Yf6CFiZQkMAIVSBEGrvTsgHHfrEh1WAdCAFqA/4AakgBUs8aP2AAZcGEHI/hLFvjOXEvBPgDwTATeebTHSeSA96wCmYO3cu06dPZ9myZVSqVInr169nvoWVkZEpvGzfvp1jx44B0Lhx48ztR44coVGjRowcOZIZM2ZQo0YNADIyMlCp9M9PnU6X+e+aNWsiSRKnTp3KLOPGjRs51oXYAlmAFDO6dOnC2LFjEV4VMt18MrbBmm+nvUb6Evn2fcREiRIDjY9ApX2Ugbp67tO28oqepQ505sa7l3Cr7UHS0Xh0iTpq/RWKwsP2jxWfLn74dPEDEW5+dJn43dG4TrRtAlRZhOREipJQ1DLOLSXdkRCqKpDC8ng+JYN0XkSsJKBorEBcp0NKBd2vWhShCqRYo6rLhtW8IGnknAOeDpwAQgG3/7YFZdlf4b+//wiLC+Md3oE66Kdy/TcNTEJiQ9oGdjnt4tTeU1w5cIV27drx+eef89lnn+Hs7My9e/eYP39+rtM2ZGRkHJ+WLVsSExOT+TkhIYHy5cvTrl071q1bh6enJ9HRT9IsKBT65+69e/e4d+8eTZo0AaBq1aoIgsCWLVsyj/3ll1+QJIm6desaaI1lsM/qTRm70rZtW2pcqGbw8fKgynysPTVG4aYg4KdgMi6lE/3JI6PPFwx8Q511zUqlxTUIeD0YhauSspMqU31NPbuIj+wdARW/rE56eJpdqrfkmp6igKKWAu0nGUYlJZQSJYiUUNTJ/Z4Uz4pIERLiCRHxgA7ddh3SeRE3Lw8INm6ql1EEGrk9K+eBp2c3nAAa80R8GFpmXfTTsJ4iKSOJhVsWsuPkDi5UvYBSqWTatGlou2p5//332bhxI4sXL2bECDkMsIxMYcPNzQ0fH5/Mv6wzWdzc3FAqlZQqVYoOHTrg7OzMyZMnuXDhAvXq1QP0QaFAvw74hRdeIDw8nI8++oglS5awefNmqlevbvOAFrIAKYZ069aNphcbodts4VTFMrliywGp7xR/1NWdiXz7vtXb9CDuLkmVEgh4tTQuIUaG+LAyWpcMtLc1dqvfHiLEEYWP8gMViq5KMl42PDO6oAYpRr/GIzekSxJ4gnRERLoHzh4u+H7uj+cQb0pEeCLdM8+za/SC9PwQgd3oPRtZZ0deAaqhz5fyNOaE/60E4mciqx6tQvhGQPhGoJpPNWrWrMn69ev5V/svwcHBmYcnJCTw3nvvZXtzKiMj49hcu3aNsmXLArB79246dOiQue+7776jTp06NG7cmNq1axMTE8OECRPo169f5jGLFi2iQoUKzJ8/n2HDhuHt7W2X9WLyFKxiyueff86Dtx7wd8wO8LW3NTKWpMRgLxQ+Sh6+HkHAkmCDvuXmRL8wNsGhLRA8lWTc0aIqb3w0MEshT8nSo2ilQLqlRNysQ9HLgPVnrgKkgxQmIZTJLkKkuxLSORGhlIBQV6DUgNLETIlEXcMZVbATLs3dSD+Tjp93gFmCzGJTsdLQr+cIfmp7JHoBkls5BVHQMaonbQAYFjmc1za9jvbXDLz2eaFtpGXJkiXcvXsXd3d30tPTKVnSuuGyZWRkLEeVKlU4deoU4eHh+Pj4UKHCk7malStX5tixY1y6dIkHDx5Qt27dHN9vf39/bt68yeHDh0lJSckmYGyJLECKMX379uV05Dnu+z7M8xh5AFU4ce/mgcJLwf1+d1CVUVFybkC+WcwFlWWmrjjKoNvn45I8eu0eygAV6qr2EyEyepTPK8kYoEHRUAFl8r7XpLsS4k4dQg1FjjUT0kUR3TKdPrrWHhHVFSdi50bjNdQHdS39YFvwUKD0URI98REejbyIvxCNFAuqT23wU/dYhGQVCDHovRyPt11ALz506H99jY2VUID4yM17o5W0KBooUO9wRgwTcRFc6dqpK2XLlmX87Y8p83MZIiMj8fPzIzIykjFjxrBw4UI8PY1fSyYjI2MbQkNDCQ0NzXN/jRo1Mhek50WzZs3s2gZ5ClYxpmHDhiScyztjtiMMJGVMx7WVG0Hry+L5qjcPB0SgOZ+e98Gi4eUWhL2nAj2Iu4vCTUGpZaWJ+ewRyZsMS8poLVtkADdw+kFNxucZZLynQfejDiIAEXSrdWS8mYF2qlaf+yNAQLoh6sXKY0TQLdehGKhEKC+ADjyH+VDq2yBcWj1ZRKHwUCBpJVCA5lwarhp3VO8bH/UP8pmKlZ8IyLpPgz7CVZv/PqcAj4B2QABwzUiDTBAfmagAF0ivpmFd1XVUDq+C8wEX1l5dy+nTpwl8JpDPfvyMyZMnM336dD7++GPaHWgHQHp6OocOHWLIkCEm9aOMjIxMbsgekGJMyZIlyYjNyHWfLD4sgyMMQJ0buxKwKphHr9zDb1EgqsDsX/vU/SmoKljWS2AvT0jW/laUUBD4WxmiRj0k/WQavp/5m1GyjNn4gtNSNaTp83xov8mAeBCaKBBKC5AsoeiqRKgtIDy1/kO3Sod0Q0I6LyFeF1F0U+LaJufqbYW7Au3dDEotLa3fIMKDBBtOxcrKHqA1ZMZ3UKAXIWf/O7eFEYaYIz7yIVwTTnjnMFRVndg6ZSsn3U7RQt2SsWPHsmPHDmJrxtK3b1+6dOkiJxSWkZGxKLIAKeaoBTUasme0lsVH0UPhpsBvUSDRox4SsCr7hPSklfH4/K/wD87zEnt+XwSQsCKOh69F4L8wCEUJ2fFrChYT0y76TOmKZ59cB933WnBVoGj71LVJAt0KLYqWCoQGKqT9IopmCkr3yT1hVtqxVJT+WX7WFPrnmVVeBOQnQi4C1cmefMwFaAskoJ96ZUjOLwPWhJizaF7wEcBHIONFDVfevIqqhYp3b7xLqDaU+MVxHD58mEaNGpGens6tW7f4+++/8fPzIzAwMHMR7NOcOnWKdevW0axZM7p162b5fpeRkSkSyL/ExZyBfi9l+yyLj6KLKlCFqpwTaUezC04xSUQVYPl3Ebb0/hRUl+fL3vhM8OfRsHvETInKkUSxKFBYvrtSuKRfnJ0VDZCcPRCCeEJEt1KL8nkV4iUJ6ZSE8hUVim55T6lK3ZOCc9OcuS7M6RuTBviPgKfH53uBA+gjYHkYUIaVxUcmSYAzpHdJBw9I1iVzIH4/lT+pzPz581F6K7l79y4XL14kICCAqKgoJk6cSK9evVi2bFm2olJTU1mxYgWTJ09mzpw55tsmIyNTZJE9IMWc8PDwzH8XlgGMjOn4jPLlfv8IFO4KFN4KBBcBSSuhfai1mgix9n1lqNBRV1UT+GsZkrcmEfnGPZybuOL9gRz9xyZIIB4SEXfo9B6ANFD+T4XgI6BbrUNKAOWQ/4SFBnQ/6CBdAjfQbdOh6KJAKFVwoARBAIVb7seZ4wkxaiqWjiev9g6ij4C1FX3Uq2cMrNBW4gPA4z9PSFa8BdbzF8cuHaeCqjw3dtxg+PDhNGjQgJSUFP78809KlCjB5cuXszddp+Pu3buMGTOGL7/80jL2ycjIFElkD0gx5v79+9SqVQuQxUdxQeGnInhrWYL+LEvAimBKTi+FlCaRuiPZanU6wjqYrLh39SDglzIoSip58OJdNJfSzS+0ELXf1khhEtpxGYg7dChaK1G0UyDUFBDX69B+lAEpEoILCO4C4jYR7WcZSOkSip5KlG+oUA5WZhMf+T2rnBu7kLo3xSrtMHhR+kX0YkMHRAOH0HtD0oA49EkJD6HPD3LNgPKMscVU8tB2EZoIdnnuImxcGBO8J1D3t7q88O4L9OzZk7ASYSQnP3luREREkJyczMiRI5kwYQJz5szh9OnTlrVTRkamyCB7QIoxq1atYkHLbwjyLmt+YTKFB/WT9w5KfxVB6wvv9TdncO/5sjcefTx59GoEgavLyk9DS6IF6ZGEdEJEt1VEESqAm4B0Q0LRRYEUKYI7qKaokO5LaOdpYZkWKQEULypR1Dft3ZhrG3fiv4lFG5aBKiRnlj+rrgcJB06hjyhXB/0i9CggGf2ULE9gEVAP/doQJ+A6UAWjkg9aXHw8IHuSxHw49/AcF89dZPvN7TQo14Dfv/0dgClTpuDm5oYoiiQlJfHjjz+iUCi4c+dOvqFCZWRkii/yT24xJjExkaByhXfwKVN4sMZULEsMJBUeCrzH+fHgxTv4Ti2FuoaFB3fFEHGTDilcQkoBIUBA0UCBdE1EqCggRUuIG3QIFQSExgqkGAnxjIhQFtCC6gOVYesj8kIBnm94EzMtEv8vAxHccgoZi0/FugOcQy80PIG66D0fpYEX/zvmByAUSAdMDL1vceHxH+IJEaGygYJPDbo6OnRqHc5aZ9zc3Jg9ezZdu3alyfEm+mM8QIgU+KzxZzg7O/PgwQPmzZvH2LFj8fMzNvGJjIxMUUUWIMUUnU6HWi0naJOxHZYUIZZ8i+3SxJVSy4KJ/uQhYpyISxNXvN73tVc3mYW13vAbU6YUD/gIKOoICCGCPsSu6snCce2nGYj7RITzkn4BtDcoWij1EbAKGAdLURJ453+M2zMeSCkike8+oNSy0rlOLyqon6TTIkLoE2PEf3QgglBDgZOTmozdGohH7+0IRi8qNgGJ//37INAnS4Hd0XtETBQg1hIfAOI5HYqeRuRKaaz/n8tFfabIyMjIJ+Ljcf/tlph1Zha1K9SmTHIZvvjiC+bPn8+0adOs1g4ZGZnChSxAiinXrl2jWrVqwHZ7myJTjDBWhNhq/YTCW4H/oiAAElfFc7/3Hbzf88W1o7td2l2YUQ7KfzArVFSAn4SyixKhRsELyx8jXZNw+lVNQt04PF/zzvdY9z6epOxKQRepRVkq/585KVZC8BKyiZ+MDzNw+kWNECQgRUlID0DRVYF0UdKH060KZI1cvQV4CdgGHAaak11M+QPdgI3G96c1xQeAdElCMd74KW+adA0Acw/MBTeyTyMbDmlpaRy/dZw7R+/w888/U79+fau2Q0ZGpnAhC5BiypkzZ+S5uVamuC8+zgtH75cSg7xw71mCuHnRJK6MBwU4VVWjruOCe1cPOXSHmShfNyEzuQTiVh0+40sSNfYRJQZ7IagKEC+ihO5B3gIk0LMM99aHI53Vr0ehpICylxKUoGig0HtpggSkqyLKl1SIR0SkmyKoBBQ3FIgv/BfKeRf65IKdgHvoc32UzqVCV6C/cc22pvjQjspASpAQKuffj3lFANt9azdCewEqk3MNi/q/vxCo0rIKn3/+udXaISMjUziRBUgx5fr16yxoscTeZsjIOCSKEgp8J/33ilsLqYdTSDuUQsL3sfgvDEJVVn502hJxmw5FJyXxX8ei9FFwr2MY7j1KIHgoUFdX49raDZRPBtLpJ9LIuJVB/JI4lAFK3Lt6oK7jgpQqknY8jYyr6aAQ8K3vT1zzaKS7+hwkum+0ECAgVBRAC7iA8nUVumVaFM0UKDqoQATdYkk/MN+WDs764/gMaIA+ApYFsLbnA0/gNlDJxPP7GnCMN1RoVYH3338fpVJJ5cqVefXVV/HwMGehj4yMTFFA/hUtpkiShFahtbcZMjKOjwpcW7nh2sqNhIA4En+Nw2esvJjWZqTqkxd6e/ug6ueEuo4z2tsZPHz9Ht7v+5B2IJWEH+NRV1GjDnXBqYITD1+NIPD3MijcFKRfSCdxTQKKjUmoKjjh0tQVBMi4piH9VBpuFz1I8ktAui5BgICi7X/5cR5ISJdFdAu1KHopEcrrBY7uTx2KXkqQQFgoIJWQQEK/NqKnZZpsdfEBqCY6gRYyRmusWs8KzQooBy28WzCq6ygmT57M7Nmzrd4+GRkZx0YWIMUUUSx6maBlZKyN5yvePBp2j8RV8ZQY5GXUubZaB2K1ULN2QtyuQ/GMEs2udNye0b85V5V3wvsjX5L/TNQvNBclkjcmoTmVSvTHDyn9TwiqYFXmsYIKUv5JxjnUheQNibj3KoFbe/fM6XQpcUnQGqRzIuJ6HZQUEIIFhIYKFD2feFakSAkyQCgrIP6pQzVNRQYZFm2vOeLDqGuv0v8VOJXNErjDwTsHqbeyHqO8R5Geno6zsxxxTkamOCMLkGJIfHw8Xl7GDZ5kCj+PBybFZTG0tSj1fWmiP3nEozfu4T3WD3V1OZqcNZEiJaSDIiVeyv7Mcu9RAkEt8HBwBC7NXdFGaNGGZxDwQ3Cm+HiMurYLYryI9k4GPmP8cqzjeTxwF+ooUNbJe5GPuFtE2VWBdE0CAYS6CtTkkSXdQCzl7Xj8vX78f4OEiBa998ZGxKTGcNT1KPv376djx462q1hGRsbhkAVIMeT8+fPUqVMH+NPepsjYiKyDkeIUkclalJxaCjFKS/RnkSiDVPh+6m9+oQ6Kvb0pUgx4enqiDMz5c+X2jAeCWiB2TjRe7/iS9Fs8mgtpODd0yXacKliFR39P842Jl8BbQFyjRTnkiT15LdS2xVQqyP2lgiHeEHG9DqFFwVEV8mqfKaQlpOHq6mqTfpGRkXFc5HguxZALFy4wJ2CBvc2QsRG5DULsPagsCij8VPgvDkJ7JwNthGHrqQpjv9tdrEZLJAUm5rlbUAuoyjrh3s0Dv7kBxM6ORtIa91rfoOuSATgL+lwebkKu+UWyYivxkR8FXTtxn6iP/GUAZrcnEPCCe5fv0bx5c3t3jYyMjJ2RBUgx5OHDh8R4x9nbjCKP3Qdu5D+wKoyDYUfE99NSRL57X5+UDkhYGsv9PnfQPrBfkAdL33v2vJeFMgLSQynP+zVpXSJu/+VrUQaoUNdyJvGneIPLN/R7IB4VUdQREI+IKJrk/9PpCOLjMXleu4cg6f7La2ILRGAjnH90njb92/DLL7/Yu2tkZGTsiCxAiiGSZMNJvzIOjSxCzEdVVoXnq97c73OHiHZhADjXdiHjSu5TVuQ+Nw6htgLpRO5BM3SROjQX01HXezKK9hzqQ9IfCegMEICGXgspRkI6os+OLp0TEark7f6wtfgwRBw+fYx0UyTjYw1Onxq3fsmstv0DxIPUReJkl5P8tOMnMjKMW8Cfnm6ZaWAyMjL2RxYgMjJWxJ5vjg0dXMkDYvNReCgQ3AQCVgfjOcQH56YuJCyLQ0wrOtHm7HUvK5rokwKKR8Qc96rST4mgAoX7E0Hg1smd0pvL5bpmJCvG3PfiJhHl2yrEAyKKlrn/bKrrOjuU5+NpMq+fBrSfaHH6Ug0Bxpdjchu3os8G7w8p2hT8mvixY8cOg04NCwujbt26NGrUyC59JyMjY3lkAVLMiIiIIDg42N5myFgZY0WFLEJMRxuhJf77WAJXlUEVoB/0uncvQYnXvIlofjtzalZWbNHfjjAF0CK4gdNfanRzc/FoCCDpyNnH+azPeBB31+j+F/xAeighndV7QQorgd5l9CKqg0KfiNBETBIhXciWIT7WO5abN28adOqYMWM4J50j4sMIPj36KTqdjtu3b3Pz5k1u3bpltCdFRkbG/hTeJ6mMSZw7d+6/CFgytqKwDARlEWIc6SfTeDT0HtFjH+L3VWCOp2nC97GoyjkVqaesve5loaSA0xr9dKGn71OXpq7EfRGdq9B7GlPvcUVnJbqvtAj1C//FdD7qgqK9+e0wWoR0y/Lva/Dvon+55nUtc5NWq2XhwoVMnz49x6lrWqyB4RCbHsvUE1NR9VNRYXQFKs2oRKUplSjzShkmTpzI119/LU/Tkik2zJo1ix9++CHH9pSUFFq2bElQUBCfffYZWm3OlzcXL17Ey8uLBg0asH37drvYX/ifpjJGce7cOcb4fWpvM2SsiDlCQhYhBSNGaXn0xj0SfozDb0YpAlYFowrKPt0nbn40SODer0Se5RRWL4gjCOqsfecztiSCi0B43Rsk/Bhn0DlG4wRSkoTga4OkfUZgyrXQRWvxDyxt9Hm5YZIn5ALwANL6p7FZsZmDBw+ydOlSJk6cSOvWrbOtUSwxrQTCNwI4A1mDdTUFnIAGIDWWiHs3nrnPfcFHvqMIHVufsWPH8vHHHxvsYZGRKWwkJiYyYcIEvvrqq2zbMzIyCAoK4uDBgzx48IApU6bkeOm8Z88eatWqRUJCAqdOnaJLly7MnTvX5m2QBUgxIzk5mTRn+Q2RrbHVoM0Sg1pZhOTPo+H3kTQSHs+XQOGXXXiIUVoeDbuHlCEhqAQ8X/bOtyy5r81HcFVQclYAZfaVJ/1Yaq6J9czu5zSQbkkIgY4lQExBWVKFLkprsWeSUSIkAngEtAZUcH3Zdfqu7cuouFHMLj+b+n/W55OtnxA0Jwj1WDVJvkkQA2wBNqFfR7IduAbcz6X+cnCz/02+6rmAw30O88cff7B06VI58IpMkePzzz9HFEV8fX2zbf/iiy9ISEjg448/RpIk+vXrx+XLl1m7dm3mMcOGDUMQBG7fvk1CQgIeHh7873//Iy0tzaZtkBMRFjMUCllzyhSMnKwwbwL/KIv2lobE1Qkk/BCnz4itEpC0EgpnBd7vl0QXpUUycFp6YexrQ5LcWZun+03ho8T/66Acx1gCKUxCOVxl1roJRyB2RhS6aC3ONfTT2Sx1HQ1OVHgE6PPfvx8BFeBhlYdP9isAFTw48gDuAmcAd6Ajei8IgA6IBirmU48ABzMOcbDFISqEV+D6x9dJTU2ld+/etG/f3pZdLiNjcW7dusXixYsBUKmyD+N//fVXACZPngzop2mtXbuW5cuX069fP+Li4rh69SpNmzYlJCQE0AuSefPmcezYMVq3bm2zdsgCpBgRExOTQy3LFB0sPSAsjANjW6GqoMZnvF+e+x++FkXA90EGl2fNvraWWHAEEZIflrRNCBFQVjMsYZ8jIqaJRA67j2sHd3w+zn7f2kyEPHZCPHYiRQNZTUkF9gANgcvAq3mUowRKPamzIFLrZvBr3bU4C85c/+UGTk5OtGrVKtdjMzIycHJyMrsvZGSsydixY6lWrRpnzpzJse/27duUKVMmU5hUrFgRFxcXrl+/DujXfgB06tQp85z27dszb948zp8/b1MBIr8OL0bIC9CLLtYaCDryANNR0VxMR+mjBLVxj1e5r40nrz6zeF/aKlmfFRBjdDwafA/vD0ri+Zp3rsfYZDrWRaA2EAacRS9ASgIa9DlC/gKaA+fJvmDdlLpyaVe6lM75AZcZc2wcs2fPznVhbseOHenduzcjR45Ep9MB+gW9Go3GIv0jU7xITU3V/yPc+D/NHQ2JiYk5yty7dy9r165l5syZOfYlJCSQkJCAv79/tu2+vr5EREQAcOXKFQCqVq2aub9s2bIAnDhxwqb9I3tAihHnzp1j8ODBkGxvS4onjv7GOC9kT4hxxM2Lxm9mKZPOtVZfF2UvSNY+s7cttsTQ+yT9dBqCs4BzA5cCy7OqJ+QqUBO4hd7b8XjbKfQCrw5wGOht3X671+UhX935mmkjZiI4CyhFBenh6ZR7rSIlfvHm9I8X+OfHbfz66HekqyI9Q7tz8eJFNm7ciJ+fn/kGZCE9PR2FQiF7XYoot2/f1v/jK+PPlZByCAJRFPnwww954YUXaN68eY5z4uLiAAgKyu59DwgIICoqCiBznUfJkiUz9/v4+ADkKnisiSxAihGxsbH0THnR3mbIWBhbDLpkEWIY2jtaBCchx+J0Yyhsfe0IIgSKl/gwBtcO7iStTyT9ZJr9REga4IV+8Xh39IvKFcCJ//7fEFgAzMKgUYmx3o+nUZV1wnukfjqylCFR2b8sR8vsocz4CqCTKNmzFG61PIjVRvHHzT9pOKcZ3377LaVKlWLYsGEm90tsbCyXL1/m5s2bXLp0CZVKhYuLS2YeE0HQz09zdnamUqVKhISEUL9+fXntZiGlRo0aAKhmOYGbcedKk0WaNWuWbdsPP/zAxYsXsy0oz4q7uzsASUlJ2bYnJiaiVOqnkD6empWc/ORN9GNPjVqttmn/yAKkGCFJEumSHAFLxjQK28DYHsTOjMRnXEmzyylsfW1vD4QsPvJH6a9E0hoWCcoqIiQc8EA/9SoZcEXvBXkVyAD2A2OBEoaVa0gbDCXIXz/9pMndtk82ipB6LZnS75Xj5gdXSAhKYuOrOzhabg/79+/PjDB09epV6tSpQ6VKlTh79iyrV69GpVLh5qYfbaakpGSKB6VSiY+PD1WqVKFhw4YsaLsk14SZChR467zZf+cYwjmRKr9VoG/fvrm+8ZYpHCjqKfT3vzHnBCtxcXnywiAhIYEhQ4YAMG7cuEzRevbsWfr370/v3r0ZOHAgbm5u3L2b/fv74MEDAgICAKhcuTIA1649ycHz2FNTv359m/aLLECKCaIoym9RiiC2HngVtoGxLRHjRKRUCVV5y7xFsnRf28JTkdVeWRQ4Dhk3NLg0cTX4eIuLkAfAvf82HkYf0UoA1P/9PWO5tlrkO6MA12r6t8llJ1bkXMdj1DvQlCZ323I1PJyJRyfRW+hO7dq12bdvH/PmzeO3Q6up+1sTlCWUJIlJSJgW+ldEJEYZA+WB8nC/cxT71x+mz74ejB071nIdJVOoOHXqFAMHDkQQBNzd3TPXJTk5OeHj45Pp/ShTpkzmgnOAyMhIkpKSaNq0KfDEK7Nz504mTpwIwIEDBwBsvkZYFiDFhJs3b1KxYkXzC5IxC0sOAo0t5/HbSJOShz1VryxCchI7NRKvkZaNMleY+9reXpGijLH3xOOpPcbWYSkRojuuQ3dHC7FACvp8IINNK8uSGNKPJZp4oS79pF6pHESUe8TXLNdv6AxSewnd6xLhW2/h93yARW0EEHsrmbfjKxYO+Zrto/+hevXqFq9DxrFp27Ytbds+8dLFx8fz448/UqNGDb777rvM7V27dmXBggX8+uuvDBgwgEWLFgHQs2dPAAIDA/H392ffvn0kJyfj5ubG8uXLUalUNG7c2KZtkl+JFxPkCFgyMtZDTBPRPtLiXM+xwyXZQ8wEepcptCKqKJC6Mxmnmrad2/00ykFKFN4K/StPBTAQo0cflp56ZSi3xl0pUFQIKgEpQ8KlwhMvU2hws8w/SxDSqQrCuyparmlDtRE1OHfunMXbKlM4SElJYdq0aYB+KtWqVasy902ZMgWFQsHAgQOpUKECkydPxs/PjxEjRmQeM3fuXLRaLX5+fgQEBBAREcGwYcPw9va2aTtkAVJMuHz5MqO9PrG3GTLYZxAoY13iZkXj+Ya3Rcu01sDdXoJAFiLmY0ofJq6Kp8TL3ibXZwnEvSJ4gmqEE+qPna0y98Ia91bUmoeIKSL+L+Wf00dMEdElaPFokHumSksJEcFJwKOvJ2lvaei04RnajGpLdHS0xdst49jEx8dz+vRpSpYsiYuLC6dPn87c5+npyalTp2jUqBGpqal07NiRkydPZktY+PLLL/P999/j7++PUqlk4sSJzJ8/3+btkKdgFRN0Oh1xynh7myHzH5aY3uAo0YeKPSJkXNPgO8nf/LKwnUC11/0j37emYcp9kbQ6AUUJBapA03/qzbpeIuh+08FDCUVzBYou+neeBmdO/w9LT70yhOTzSTz6OYKaGxsUeOyNkZco90nBU5wfi5DTEYdNsinzWigFXHq7cSvxDnU/D+U1z1cYMGAAtWvXtnk/ydieoKAgtm3bluf+unXrcuzYsTz3C4LA0KFDGTp0qF3bIXtAigmmzAGWsS6F+W2wPIB8QsLSWFyfcTe7HHt4COx1Dxbme98emNJfmkvpJG9KxO+rQLvZLd2W9FGuvAQU3bNnklfXdTZIWNhj6lXi0Xhuj71K9dWhBR4b89cjFE4KSrTwNrh8S3lEFCUUqN5yZuVLq3l2XXee+/g5UlJSLNoXMjLWQhYgxYDk5ORs4dxkHAdbDsQM/cGXMY7UPSl4mjjFBew/NUkWIY6LqfeG5mI6MZ88wv+bIKPPzcsOk1CAbokW5cvKPA9xtOdS/J5Y7ky5QY11oSjc8h8ipVxM4tb4a1RaVMOkukwRIrleCwUonlexo/lOWn/Yml27dtmt/2RkDEUWIMWACxcuUKtWLXubIZMH5gxA5UGcfUnekmTW4MlRrp89RYij9IGjYWq/xC+MIXrcI0r9FIzCw74/8UJ5AfW/zmBAou/cvke29n7EbY8mYv5tqv8RisKl4L67M+MWKm8V9xaFZdturKiwlEckqFJZzr9ygU/PfcakSZM4fPhwjqR0MjKOgixAigFyBKzCgTwQK3wk/RaPz4fGhd59POiWr7dMXph6b+gitaQdSSVoY1mLiw+T71cDxMdjsnpDbCk+xDSRewvDuP/tHWquq49CbVjfCQJU+6UusVujEdNEs+0wVIgU1O7jjY6zvPkPxMTE8Mknn3Dp0iWL9JOMjCWRBUgxICIigpeE1+xthowBmPKDKg9k7UP6iVRUQSowcLDi6KKjOE4DczTMvUfiv4/Dc7iPVe2zBdaekpW6P4X73cO5Mugsl188w7U3zyNlSNRYE2rUqMi9vieJh+Mo0diLhP2xFrPPHI/I42v0qMQj+no9j+YdDd9//z2RkZHW7FIZGaORo2AVAwRBQCNl2NsMGQORowQVDuIWxeD/VcFz7AvT4Nqe956973tLJeq0JxlX0vGd6GdvM2yCqd8rzfl04r+OIWh9OQL9zPtu+nb358IzJ1CXdab0qBCLtzE0uFmeEbMM+b5ISCx7tJzKL1RGO1nL+PHjCQ4OtridMjKmIHtAigFyBKzCR2EYtBZnkaS5rEHpqUThmfcj1NE9HjJPyBoSVnM23agQsZbC3HtFjNKicLf+T3phvqe1YRnETI6k1LLSFnn96lrFDYWHEtcq7qg8rfM+1xRPyNPX6Lp0nSXPL6XXF71Yv369VeyUkTEWWYAUcSIjIylZsqS9zZAxAWN+6AvzoKAwEjcvCu+Pc3/TXNiFhzwVS48tRYgl2h2/NA6PFzwdqg+thaltjBrzkFLfly4wupUxVPq6Bpq7aVzufwZRY/46EGv1g+Qkce7584yJGMunn37K3bvF9wWSjGMgC5AijrwAvXBTHAYThQ3tfS1AjuRuhV14PN2W4lj309jLG2ISVyQq9K0GZA90YI3+LLT3hxIU3pYd9ni19kHhoSRwaBmuD7tokWhWT2MJL8hjwkPD+b7VEjZu3MiECRMYP368nDtExi7Ia0CKOOfOneOfZ/fY2wwZM7D33PiiRkEDmIL6OnZaJL7/eT8cabBclLDlPW+IwLDm+hBL3EOB3mWIU0cbXEdxfZ4ISutMR1a6K3Gt7g6iRMKNODwreVu8jrzWg5jyXYnziGNmmy8ACE4qzeeff87s2bOt0jcyMnkhe0CKOPHx8US7x9jbDBkzMWSQIg+GC8bQfszrr5QqEFW6E2XqVyzy/V3U22cKlvaIWEp8iGkiGDG2toSHxB73hzl1JqyIw7WNm1XsKjOuAnem3KDc55U49OFOm/dLXuTWX09f8wiPe5xpfYHFixfb21yZYoYsQGRkZIo8lpqKcvvTGwSPtHy0G0el0E61MRBTxYQjTM3Kek/fGnMV/xdNz3puqiApNCJVhJS/kvAcYp0QxW41PciIykBd2oWMJA3pMWlWqSevqVjGvFjJjcsVr/CXsJENGzZYxW4ZmdyQBUgRRqvV4uxceENKymSn0PzYOxgW6zctpN1KwbOV9fIsyGTH0e95c0SIOW3Leu6tMVdwKuVEyT6l7N0dVsXU/hLTRB4OvovXuz5WHfEEvFqaO1NvUndUE45/ts9OvZQTQ0Xl5TbXmH5zJiNGjCAhIcHeZssUA2QBUoQ5c+YMNWvWtLcZMjbE1gM2R55LbukFuHfn3sL/xUB7N8vmOLoIsDemeEMsIT4099K5NuQC6gBnyn1ayaJtcjQviDl1PHrlHt5j/HBt525VG317lSL5TCJln6lI1MmHVqvHHC9IQdzv/IiLb15h8uTJSJJktTbIyIAsQIo0x48fZ06FhfY2Q8aCONpg0NHssaZdCQfj8B9g+jSXwkxRnYpl7KJydV3nPP+s3Z6sgjr+3xiuvHyOkn0CCB5d3ip94ygixJyytRFalKWUONd3sYnN9d9uzr63/8EtyMNq/QHWFSG3XMK4VO8qGzdutGobZGTkKFgOTnJyMj/++COxsbH4+fnRvXt3ypQpw6+//sr58+dxdXWlatWq9O/fP8e5jx49It1HY+8myNiY4h41yxoDi8hf7+PZwtveTbMrRTVLuq0yn1tysXfkr/epsrw2LiEuJpRofN2G9L0xx5rTdkPRXNUQM/ERfnNyTk2zlmCqMTSUU1O+oVx3y3qkcsOSUbGe5nz9i3y1dAH169enbNmyVm+LTPFEFiAOzqhRo5g4cSLBwcFERETwzTffoFar2VB9K+oRroz0GsHxyUdzFSBpadZZCCdjXwz5gbHFYNFRvR/WIHL1A2qurW9vM+yOvUUIOPa0v4Jst9Q5GTEZVhcfT9tiaL87wnNB+1BL1AcP8BlXElV5tU3se+yVaDKzLVd+OGuTdlpahGTtm+QPtLwxawjLxy2VRYiMVZAFiANz4MABunTpwivK4aTcT9FPmBuh36fCGRGRFUm/ERTjzcOHDwkICMg8NyYmBp1OZ+8myBRRHGGQYSu7EvbH4lLBTX5aOgiFycNnaeEBELcjGm2s1m5tKQx9n7ojGY/+nri2fbLuw5rPrKxToioPrMmFRSft3QUGf0/y6hfJCeJHp/HK3NeZPXgGjRs3tneTZIoY8k+qg6LT6VizZg0H3juJQsp7qU6ULgphInSZ8SzOTs68Wfk1vLy8+Ouvv7g3OtqIGmWKGoVpoGap9lqDiC/DqPZjbXs3z2FwhPvKEWwwxEZLH39vQRgJ++OotbmBXdvl6H2vrq4m6fcnkZxs/cIkNTKF679epPIA6weBycsL8rjdT18rY/pCcBJIGaPl8z+m0HFfO95//31UKnnYKGMZ5DvJjoiiyJo1azhz5gx+fn5Uq1aNqKgo7t+/T1hYGGPGjOGQ8xsFlhOpjsJljCeSVuL7+J/RJmhRTVSh8nGydxNlrIQjTIVxJKxlU8rFJJx8nVB4WP5RmddCUmPJa/BhTRxhEOoINuRll7WOj9kYSe3tjezdRIf3hjg3dCV2VjS6JVqCx5S3al1Pf4/DNl7HLzSAc/OOUapJaatkRc/NhvxEiFkIENUvgUP3ThA+ejTvv/8+FStWtHqbZIo+NhEgkiQhCEakaS3CiKLIiRMn2LlzJwkJCfTt25elbVbx8PIDxHQRpzpqnNo7ISgFBlCw+MiKoBJQlXRCVVIWHjJ6HHWQZuk2Wos7U29S4YvqFi3TUsIja3myCLE/1hQeAA+W3sWzZf45aPK6t6x1fziyEAnd1ozLA86SdisVlwquNqv39MzDdPunP2nRaex+bTPd/x1gmv08uZanKfj6Wfs5EF46ghpfhLJozCImTZqEl5eX1eqSKR7YRIBcvXqVatWq2butNuXcuXOsXbsWtVq/AE6j0SAIAgqFgiZNmrDxxR1o1Vp2chBEcK3qZm+TZQoZxszxNXeA4IheD2vbpYlIAwWog9TmF4blhUduZdtaiDiCALC1Debec6acnxaWRsyGSGpuyBkIwZD7yph7z5R7yBHug6y2PMavbwDRax9azQvydL/e+zccz4reqDzUhP98gZKhxiWHzCo6nt5ubxESGtyMh0TjNcmHqVOnMmfOHKvUI1N8sIkA2b9/f7ESIEuWLCEjI4PPP/+czg96ApAipqBDvyh8M7vsbaKMTL44quCwJWGfXqfcZ5UtUpY1xcfT9RRXEZIX5thm6e+BoeWJGpGMhxqcAtRoozK4PuQCVZbXynaMte4pU8Wsvb0hufVtyuUkPJt7W6W+3Pr/1NSDdP6jNwBXlp+lz/FX8y8Dw6+hPURIbm2M90om6bl4Zs6cybhx4+TZLTZm6dKlzJw5kxs3bgBQoUIFNm7cSK1a+ufD8uXLefPNN3OcFxsbi7e3NwCpqan069ePLVu2AFC/fn02bdpE6dKlbdoWowRIv3790Gq1aLVaHj58iCAIHD16NNsx27dvZ+nSpSQnJ/Piiy/StGlT1q5dm2uHFDVSUlKYPHky/fr1o1GjRjSNaGdvk2SKOJbyghRGwWFNm7VxWnRJOrM9k7YSHk/XWRxFSH622RtjbEg8Hs/tcddwq+GO5l46KKDqT7VRl3a26f1kjhBxFI9U8skEyn1s/ZwcWVF768MjC065B48xRnTkdq41RYih95dHe18u+0YwZswYqlWrRqVKlWjWrBlubvJMDmvyzz//MHToUIYPH87s2bPZsWMH33zzDSNGjGDPnj0AhIeH4+TkRPny5XFycqJWrVp07tw5U3wAfPbZZ2zZsoVatWpRvXp1/vjjDwYNGsS///5r0/YYLEB0Oh0RERG0bdsWgBEjRtChQ4dsx6xcuZLjx4+zfPlyXF1d+e677wgNDSUoqOhnD7548SLff/89EydOpIemP1KEZG+TZGTyxREGZo5qe9in1wn+qLxZZdhDfDxdty2FiL3fgDsipqzziPsnmlqbG6BweTKALWz30tPttsY9UVDfplxOxslfbZV5HnldD5WHE0l3EvAo64lXZR8ij92nc+M+lq3bgiLEnPvKuZ47ifXg/O3bVA2ryrx589BqtQwcOJCqVatatM0yet566y0AJk2aRFBQEH379uXXX3/N5gh49OgRnTt3ZvPmzbmWIYoiCxYswNPTk/PnzwPQuHFjdu/eTVhYGCEhITZrj8Ffzbt379KuXTtmzJiR5zHLly9n586dmS65t99+mxEjRlChQgWbNciWnD9/niNHjnD37l0qVKjAvHnzaH6/g/kFy8hYgcIsOGzZDjFNRHM3lRLNTFtkac/BYm62yN4Q22PKPXrj/csoXBRUX1Mvc5uj3Utg+hqRx9hqPVrEnFuU/cS23o8qg2tx8euTNJnZjvK9qpD6VwpYIX2GKSLEWvdSWnkdF8vHUrJtbUprfPlh0g8MHTpUjpRlBSpUqMDt27c5cuQIvXv3zvWYK1euULNmTTZv3sz169dp0aJFthwut27dQqPRMGDAk+AIb7/9Nm+++SanTp2yqQBRGHrgrVu3ChQS8fHxOeYDLliwgGvXrtmsQbZi6dKlHD9+nKZNmzJ69Gi+7fiTLD5k7EJRERaOwp0pNwgYZnzm39DgZg41YMxql60prvdkoHcZo9supolc6nsaz+ZeVJhdNfM+csR7Ccy/zx/3kSlRw4w5R3Nfg9JDaZX250XF56vz6Mh9ADq368Pd07csXr8p9lptvRDNsk0pu6eOofonrfj+++/t3ewiyZ9//sn8+fPp1asXu3fvZsCAAcTFxdG0adPMYy5cuMCPP/5I9+7d+eCDD2jSpAn9+vXL3H/p0iUAGjZsmLmtSpUqAJw6dcqm7THYA3Lz5k3Kly/Pli1buHbtGhUrVqRHjx7ZjhEEgW+++Ya33347c9vzzz/PoUOHbNooW3D69GnCP3nEN7ofIc7e1sjIFA+sPrAVIfl8EiHTqhh1mqMOFp+2z9ZTsoqDJ8ScezItLI0bwy8QMq0KrXp2sXdTjMIS95QhnhFT+7fSgurceOcS1X+vZ9L5+bU5TxQgifrp1w8vR+DkapkIernaYqAXxFp1Z0XUiuxetJmzG44hiSLuOhfGREdTsmRJu9jnKFy9ehUA7WcZ4G7cueJpkYvlLmbb5uXlxQcffMDNmzfp1KkTOp0OtVrNxIkTAUhMTOThw4fUqFGDffv24eHhQaNGjfjjjz9YuHAh7733Hnfu3AEgODg4s9zHi8+vXLli0/4xWIBcuXKFn376iX79+uHv78+YMWNYvXo1K1euzDxm4cKFvPHGGxw6dIhPP/2UKlWqULp06RxCpTCTmprK9OnT6devH+N0n9vbHBkZoPgM9qxNxLzblOwbYPDxji48crNXXhdimTaZS/yuGO7OvU2fHa/hFmDk6MSBsJS4fVqMmNvPLpXdUJdxIWZTJL7d/W3WHz41/Uj6Lp7dq7fwxq8fWbUuW4uQp4XHzcNX2DhxFaJOpE73Rry79TNUahXqJIHPxn1GuXLlMo91cXGhZ8+eRXZKfm4EBOh/S4QbAjgZGy1MzHNPxYoV0Wq1hIeHU6VKFYYNG8atW7coUaIEAwYMYNGiRfj6+gKwd+9efH19WbJkCe+9916u5T2euSRJtl27bLAAOXr0KDNnzqR58+YA9OrVi7p16/Lvv//Svn17AJo3b86vv/7KhAkTGDRoEBUrVmTBggW0adMmR3mxsbGsWbMm8/PjkGKOiiRJrF69mnPnzvHuu+/SWzQtuZCMjIxp2GJaT/ze2FxzLTxNYRMeudkue0OMs9+ShE+9gTpczYBjb6FQGzwT2qGx5H1lqf4uP70KV185ZxEBYuh3fsTCT/ii9ce0e68bf479iVd/GmmRtuRpl5VFSF5Ru9aP/5l758IZumYsbr4e2fZpPCRqf90ZAYFSeNOXtsTGxvL111/Ttm1bWrdubdU+cRQeJ2sM2lwOhYdx3/PYVyOpWbNmtm2SJHHq1CkaNGgAQLly5XjhhRdYtWoVx48fp1GjRsyePZuEhIRMAeLj40NISEimN8bHxwdBEEhISHhSV2wsAIGBgTbtH4N75N9//80UHwDu7u706tWLn3/+OXPb9evXCQ0NZcuWLSxevJj4+Hg6deqEv3/OL7+npycNGzbM/HvcWY5GbGwsixcvZuLEiZQvX54dIw7I4kPGISnK8+5t0bbIVffxbOVT4HGFWXzYsx2F6f7Muk7BknaLGpF7r4dRpnQFum5+ociIj6w40voVhYsCbJimIpRmKFQK/CoE4lvOn5jbj0h4GGeTei1ZVta/3Fg+YB6SCCM2f5JDfGRFQuIhsXzDen7z2UPJT2ozZ+VXHD6cXTClpaWRmJiYaxmpqamsWLGCyZMn88svv2QbOBc3Jk2aRMOGDTl37lzmtnbt2gH66V7p6emULVuWFi1aZPNmZGRkZP67Zs2aSJLEyZMnM7fduHEDQRBo0qSJTdtjVoC65s2b8+WXX2Z+PnDgAJUr6xN3NWrUiC1bttCyZUuWLFnCO++8k+1cpVKZbRGMj0/BP/y2JDk5ma+//hpJknj55ZfpIw3UZy2XkZGxKbYauEb+/oCaf+bv/XCUgZWlkKdk5W6fNdBEpBExIozG09tQpovjTEPJa5Bp7lt1e3jacsXMWSWGfuez9mPpOuW4fyGcOj2bcPL3A7R7r5vVm2kJT4ghQubi1pNoNVr6zH7FpDq6fjOIn9f9xZf/+55aigrodDo8PDxQq9UkJiaSkpKCUqnExcWF9PR0VCoV/fr1I+nlEty5EsXoZZ9RNqlk5rQhtVpNz549qV69utX72N48zj4fFxeXue327dsAqFSqTE/G/fv30Wq1ODk5ER0dzb1796hXT78W6nGI5L///juzjDVr1iBJUg6Pi7UxWICcPn2aixcvMnDgwMxtrq6u2VTWTz/9xKuvPsn8KQgCCxcuZP78+TkEiKMzduxYPvnkE/qKg1gn/W1+gTIyNqCwT3V5ui22Im57NK7V3fP1CRc18ZG1XfYI1QuOI0Ssfa/5nvZn/zvbKVHOk2MT93L1x3N0+KWnzdtpbOZtKPxCROXrhOahBnWA8QvCTREfAEonJYJSSZPBbfnt7e9sIkDMxdB7Y8fcv3jjF9PXtggKgTr9mkK/nPt8//t7mt3oF0d7VvOjfrV2mdtVKPFMduH4n8dZtmwZH3zwQbbF1UWNWbNmMXLkSKKiogD92uwZM2agUqno0qUL3t7eNGzYkOvXrxMVFYWHh0dmhKx3330X0K/Fee6559iyZQsLFy6kVq1arF27lpCQEOrXL3j6sSUxWICMHj2a+Pj4bALk8uXL2aZO5ZZF0d/fn7JljQ9paU9SUlKoXLmyPNVKRsZO2Hq6zv1v71BtRd089xdV8ZG1ffYYINpbiNjiPkudm8zWr/ZQZWBNGs9oi0dZTy58fZL1TX+m2pC61BgaCsC/L29C4aSg0oCalOlc3qw6LT0lBwqvENElaVG4Gj7Vzdjvem59rVSriL75EM8Ab5JjEo0qzxxM9YIYer9E33qIUq3Co5RpOZIsjRYdMe7JMNiD9BdcWPDZAkaMGGHTXBa2ZMSIEezbt4/nn38+8+W/Uqnk22+/zcx0vnTpUnr37p0Z2QrglVdeYciQIZmfv/32W+rUqcP7778P6L1IP/74o83bY7AAady4cbY1IAB//PEHgwcPzrbtyJEj2WISR0VF5cgN4uiEh4dni94gI1OYKMxeEHusE0i5mIRTSScUbrkPUoq6+MjaTnu9pbZkojpj67MaIlzpeI7ke4m8dG04npW8M3fVeqcBNYaHcnj0LjZ3/A1JkvBrEEjFF6qxZ8jf1B/XjMqDaxldpSWFR15lFzohIoLKM++hjjnf77z6O6RRZQ4s3Y42TYOoFY0s1bYYc8+sfm8J/ea9YW+TcyXdOQP1FA8WTljI3Llz7W2OVVCpVKxZs4YrV65w9uxZHj16xKBBgzLFB0BoaCg3btxg586d3Lp1i7Zt2+aYnla2bFliY2P5+eefSUxMZMiQIbi4uNi+PYYe+NprrzFx4kTatm2Ll5cXs2fPJioqKpuqAvjss8/46aefCAwM5OHDh3z66aeFLinNiRMnMqMMyMgURgqjCLHXIuXwKTep+GXu84eLi/jI2l57z9m3plfEVveYNkbLqfoHcS3lzhtJuU9XUagUtPiyU47trb95hvMLT5gkQGyBpaIu2UKIiCkiGZGaHHVaqh/yomKL6qx+53u+7DiJ5z59wWrty8sua0TFir71EFErElDdcac4JaqT8Wzvyp49e2jbtq29zbEa1apVo1q1annuVyqVdOmSf14hQRCyLZmwBwYLkGrVqvHuu+/ywQcfkJSUREREBFu3bsXZ2TnzmMDAQObMmcMnn3yCUqlEp9Mxbdq0Qjcn79KlSwwaNAgi7G2JjEzRx57RkTQRaQhKcp0fXtzER9Z221uEgOW8Iva4v0IrNKHS6eqcnnWYv1qsxMnDiYxEDSoPNcl3E+m+e0CeuT8CW5Th1NSDbGyzCl26jvK9qxA6rnmBMSut6f3Iqy5LCRFr3G91/ZuwofVKnvnpefyDg6zS/nzr792UA0u2UbK84XmFbI1R3o93l/DiwqH2NrlAUrqJLBz7TZEWIEUFo6JgtWvXLjPkV25MmjSJunXrsnTpUnu3y2Q0Gg3Jyck0jWhndlkyMvakMHhB7B2aNfx/Nyg7oWKO7cVVfDzdfkcQImCaGLHXvfW473xq+9F+Rfcc+x8duceBt7fReV2f3AtQwLNb+2d+PDf/GH+1Wol/o0BaLOiUe502FB+51WuvaVl5fk9F2NBmJU2mt8W/se3FB0C3SS8SULU0h3/aRa8ZL1vUBkNsLOiaGHPP3L94BwTwr2LZvrQGWnSEtKzIoUOHciwbkHEsLBqEPLeEg4UNJycn1Grjo2XIyDgi9h7g52eXvW0TU0QyojNwq5k9jn1xFx9ZccS+KOjesee9ZUh/lWpampT7SfzVYiUXvz1V4PF1PmxMr4ODEbUSZ2YfyVmnncTH0zZYwo6nc4g8/pzXX15s7vwbdUc3oXRHyy5GNjaKWNsaz6G8r7JY/9ijHaIo8tMrXzFoSeGJZJrRU8WcDV/a2wyZAjArD8jT1KhRw97tMRtBEHB3dze/IBkZmRzYW3RkJex/1wl6O3uEPkcccNsbR5mS9TRPe0UcWXQ8Ta9DL4MI219cjyY+ndBxBZfRanFnNrRaSb2xT4K8ONKgNqs9lvKIGI0Im59ZTZVXalG+d1WLt8vY48tWrUjMg8g8y7F2BvPcyjemLfH3Y/mu9ww6jeqFV5Bj5WrLj3RBQ/nq5bl27RpVqlSxtzkyeWBRD0hhi3aVG2lpaTg5OdnbDBkZi+EIg35H8HhkQ4TUy8l4dyqZuUkWH3nj6H1jl3Ue5mb8VkDnNb259cdVg09RuRcO77y93vjf2XoDtaczVV+tY9G2mHq8i5srWq22wH5yNCH5mN/fX0K/r96k0YDW9jbFaKr2rsnmzZvtbYZMPljUA1IU+P3331nXdDMKuWtkZMzGoURHFu4tCqNkL//Mz44+wH4aSy4CNrhOB/WE2BJL3SfaJA0HP9hJ1KmHVH+znsHniRm6J7Y46KA1K7a+T5PvJVOqqeXWKZgjPh6jVCpNOtciC/yf8oIY2574e7FUbFbNqHMchXteUagSku1thkw+yKPsLISFhXH37l0UHeVukSla2HJBuqOKjqzE7Yih5gZ91ldHFB+GDhSsFXIzz/qKqQix9D2yvf9fVBpQk0ZTWuMW5GHweS5+bkSfjaRj3R727hKjsJUQSX2UjFugeVOoTRV2eZ2n0+mMLCl7eZbqM1PapU3PsEjd9uARUUQm3bS3GTL5II+0/yM8PJyFCxey991jCBT+qWQyMk9jbRFSGIQHQMxfj/Bo4AnYV3xY6g22LEKs21Zr4F29JAqVwijxAdDw81ZcnXiOjn9aT4BYUyxYW4gonZWIOuMT/5nzXSzoXIXCvJnulvh+m9K+zZ+vptFLrcyq155ISLh6uZGRkSFPq3dQZAECaLVa5s6dy+GPziA4yeJDpuhijYzThUV4PObhT/eo9ktdu4kPa0ydkUWIZdtmbRpPbsX6livxbxiAV1Vfg89rX7Mbp6IPWqfdT92XhVGIuJUuQdzFKJPaa0478kPt6kLU/Yf4BZmeD8Sc77cp7UyJS+HiPycZc2iW2X1kT5yauHH06FFatmxpb1NkckEWIMCKFSvY3ecwrk5u9jZFRsZm5CccDBEnhU14ACSdSEAd5EyDSi1sXre15+zLIsT89tgKlYea4I7leXAgwigBYrW253NvZt1n6fvL0kKkRIgnd/6+YVI7TbW9IGo3a8iuNRvp//4Qi9VtTZKiEviq0yReXlZ4wu7mhaKVK3MmzJcFiINS7AWIRqPhxo0buHaRxYeMzGMKo7gwhLtzb9NzzSCb1mnrDNW2FiHgOAkLTbXfHkQdv0/zuR0Mt/W/+0hQWNZLb2xuC3BcIRLQIphjn+w1qW2m2GsI4Veu07bPcxap0xbf7e96z2TIb6MJqB5s0vnX9lzgxOoDdBzVE/9KgVa3Nz9UrircfOS0Co5KsRcg27Zt489mW/DA096myMjIWBFNRBpeHj64BdjmB8me2altKUKgcAoRe4qP9Jg0lK5OFg6Eb0IfmLng2hpCxNgyn27DjrT11ExpgNrNOiGLje2zzgP7svfPv2nd6xmr2GMuaQkpfNtrBmo3Z6p3rodCKRgsPkRR5PK201zbc4GYsChi70ZRsnwp6r/Qgu/7zmTimS/t3TzcQ0oQFhZGSIhlk1LKmE+xFyAJCQl4lfNCh2RvU2RkZKzI7U+u02VBH6vXUxjCo1qt7YVAiNhTeCTeiufQhzuJuxxNiwWdTCpDqTIsrKstsIbYzSpuTPku9ZrxMnNajOPjk1+YvQA8L9uMoWmXtvw0db5F7bAkX3WaxMDv3ube+XAeXongnb8nFXjOpW2n+ferTaQmpFCuYSVKVQmi8aC2lK5dDgCtRsua95fau2kAeFTz4urVq7IAcUCKvQB59tlnmT5zNu7ve9vbFBkZGSuhjdPipnXHu3pJ8wvLh+IsPrLiqELE3iGXtz//J22XPUvJ+qYvSE5NSCH2ThQ+Zf3s2pbHWMvjZup3qUrbWvSYMpAvWn7M239NwKOUl13tAVAolYiiaHFBZC6bJv1Kw/4tKVu/ImXrVzTonG97zcAz0IvBy9/FM8A7x36tRsu8NhN49af3c/SfPTK/K8qq+Hblcjp37mzdzpQxGsf6NtgBHx8fKvlURPNQY29TZGRkrETSnAQaTLTuwnNZfOTE7GzhFrbF3jj7uOBVzTQR/Hhw9cKCIax8c5G9m5INR7v36/ZoTP8FQ/m621T+HPuz3dtXvkZVTu85ZO9uyYY+0tUpOo3ubdR58fdiGPjdiFzFh6gV+arjZ/SaNpjKbWplbn/cf1kzv9vqnkkKTqe0VxB79uyxSX0yhlPsBQjA0je/I+XveHubISMjYw20EH81htIdreOCt+WPaWHFnkLEkUSQwsn8n1yVkxLvMtb15JmCo30HQhpXZtyxOYQdu2b3djXp0obD/+y2d5dkY/93W2n2Snujzrm25wIunq557l/U9X88O7Ef1TrWNai8rGLE57If37aawZcdPuPr56ZYtK1Nh7Vi586dlu9EGbOQBQjg7+9PxaTy9jZDRkbGCqTMT6LWiPpWKdvRBl0Ob5eNxYCjCI/rKy+wruGPJN1JQOVm+szn0xzm3wWbafP2s/ZuUq444n1nTtQwS7WnWdf2XD15zt5dkY2LW09RIsCbUd6DOPbL3nyPvX/xDl8/N4Vts9bxzt+f5XrM8V/34Vc5iJpdG2Tbbkgfrpi1iFnDRjNj3TJ+3LUN3SOtRV/sHFOc4aryJlqt1ka9K2MIxX4NyGNauDVjE7JClpEpSoQGNWP9kRW0+NK0Bb/5lu2Ag63Cgi3WiDiK+Di/8AQR227R98RrFikv+tYjQhpXtnezijSW/m6rXVzQ6XT2blY26vdrzqohX9Pu/e4c+2UvYceu02/+G9mOSYlLYcVrX5GRlsGgJSPyXXd0/Lf9vLR4mEm27N+wje8ObMj8HFKjCu+2fx6FUonaxRn/4EBGLZzGefVJUmKSuLb3AjcOXCbhQSxOLmpCGlWiQvPqkIfjJY106rYO5cCBA7Rt29beXS/zH7IAAWJjY+1tgoyMjBU4OmE31V6rY/FyZfFhGZ4WCZYQJI4iPADiLkdza81leuy1TO4ZTYIGlbOTvZuVL9bMoG4sJ9ccxL+yYbkorP2dFnU6h1qIXqllTYLrhtBj8gAAdn25kbktxuPq7U6NLqHU6dGYpS/MYcA3wynftGqB5SU8jMU7OPvUQEP7NDkhMdvnSSuerHFKikvg6PbdfPDMAJIViTh7uBJUswyVW9UguG4IiY/iub7/En+O/YmEB7HU+l8DynarxKkpB1G6qfCq5INnJW8S4yOJO/RIFiAORLEVIAkJCURFRXH//n1WrFjBrFmz2JQke0BkZIoKNUs0YMvu3+g9s529TZExkLzEg6HCxJHEB8Ce17fQanEXi5V3fsFxAgaUtnezDMIRhMj+7/7h5R/eK9BGW9Ds2Q78+e3PPD/iNbv1R1a2z/2Tfl++mfm5wwc96PBBD1LiUji2ajerhnzNqz+PzAytmxfX917gl7e+pU73xtm2G9O3z736AlNefZ9Pf1qQY5+HtycdXuhJhxd65novlawQQPmmVek0qhfaNA2LR07n9OwjlG4fgntJN6LPPCJ8yw0UgoIYZ9OSK8pYh2IpQNauXcupU6cIDQ3F19eXE6Mu0CWpl11sKegH09HCWMrIFAb8LgaycewvtFna1d6myFiA/J6Tj5+RjiY+AILahxB3NdassLtZubcrjO47BljMPlNzbRiDPYVIenJ6jmlD9vJeDvhwGB88M8BhBEhseFSuoXfdvN1o+85ztH3HsOzt/8xcx8idk/EK8jHJDlEU2b9xO3eu3Srw2IJC+apc1LT5Lu9nfvK0h5buRhkzKFYCJCYmhtmzZ9OlSxemTZtG04h2ACiwXmInc38UHTWevoyMo6K5r+Ho+N30OfIKCrXlpzsUlulX9siIbpd2OqDwADg94xDXV12g7geNLFampBULbegYc4RIXEQ0bj4ljMpunhSVgEqtzFa3PVGp1bi4u7H8f1/wxqRRdrXl5uEreJX2tUhZqfEpnF53iLINK6F2caZ03XI0UBge8nzPui0EVwrBp5Sf1aeoiVrRamXbCp1Ox4YNG7h69SoXLlzgrbfeokWL7P0tiiJDhgzh0qVLDB06lDfeeCNHOVFRUbRt25aqVasyffp0atSoYfO2FBsBsnXrVg4cOMCECRPonNgTIiZbpR5r/RjKQkRGxjA0y9Jo+Hkrq4gPGZn8eLD/LhcXnyThVjwV+1VjYNjbFitb1Iqo3PTrP2zhubAWBQkRUSuy44v11O7WiN0LN3Ft70WCapYjJSYRUScybN04PPw8862jtqYBw7r2YPLK7wjBcRbsz920gl/mLmZE2z6ZA+2PFk6jYu3qVqszt3tF7eJMwv0Yi5T/1p/jObJqDwe+34YkStw6cpUpP3xH7WYNATh38BiH/t5FWnIqLu6uNH2mPfVaNck8v2zVisT/HMvsDT9ZrQ8eoxMdKxCAsSQkJNCoUSNu3bpF6dKluXv3buYSgrFjxwJ68VG2bFnu3bsHwOHDh1m2bBkHDhzILOfkyZM0bKi/PhcvXmT9+vUsX76c119/3abtKRYC5Ntvv8XX15dtb+1jW+I+i5dvr7CSshiRkclOaHAzTgQeIC0q1TrlF9JBn4z1EDUiOwdtIPVBMl5Vfak3vjkl6/pbvJ7oUw9xD/E0vyAHITchcmnbadaN/YmQhpVYvvILes96lYHfjcjcf+98OIu6TqbDBz1oMrgtx37Zy+Efd6GL0lHC24uUpGTcSngQefc+Hy2aRkh1xxEfjxk4egQDR+vbFPsoitHdX2bZ0b9takOZ0PKkxqdYpCyPUl50/LBn5ufYtVH88fUPHP1nN0f+2U2psqVp0/tZ/EqXIureI1bP/47V879j+h/LAKhctyZhV64bXF9Bnt389nvU9+LkyZM0aNCAwsisWbO4du0aFy5coGbNmiQnJ+Ph4cH8+fMzBci3337LvXv3GDRoECtXrqRly5YcPHiQ7du3Z2aDHzJkCABHjhwhODiYihUrMmrUKF5++WVUKtvJgiIvQObPn0+DBg0YW3mSxcu2t+tf9orIyOSk+pC67H97G9Vet3z0KxmZrESeeMC+oVtpMqsdZTqXt2pdqY9SUDk/+ckuzF6QrDxuw66wjawb+xPjjs5Bpc59aFK6djnGH5/L+sErWPbDF7i4ufLV77/j4V04hZlPKT9UKhXxUTF4+VlmSlRuZL1XRFHkx0Ff0nhgG6vU1bp3V/789mfqt2nGdwc35tjfeUBv3mjclZSkFNw83ADw9PG2WtuzonzGg6++/JqfGiyzSX2WZvr06QBcuXKFmjVr4u7uTtmyZYmMjMw8ZunSpQAsX74cgB9//JGqVauyaNEiOnfuTGJiYuYa6CZN9J6o1157je+//56jR4/mmM5lTYq0ALlw4QIlS5bUh12LsEyZ9hYd+dkkCxGZ4szj74F7cAnSolLRpmlRuVjuEVcUBnsyluPcl8e5vf4q3Xe9hNrbxer1lXu2EmdmFd1n/F9DVjJr5Q8kqONy7Hv6uxe6smh8F+Oj9NOgrCk+nuar9p9Ss2sDOo/tY/GyQ2kGKliw4/cCj3XzcEOr1TK+9+v0GjbY6HpMWUskuApkpGVYvN22YuXKlQwePJjmzZsD+vUgd+7cwdf3yf3zeHqWWq1fL1WlShXUajVXr14F4NKlSwB06fIkOt9zzz3H999/z6VLl2QBYin27NnDCy+8YJGyHFF45GWjLERkihtPfz8b/q8VG1qupOXXXQhoVjjClsoULq6tOG+x5IKGEHnqAR7lvezdbKvwy9zFlK5YzqprIRyRsb1eY9z3c2xap1aj5ZmPn7druxOiY/nwmQGkp6bS7fWX6Pb6Szar26m8C2FhYYSEhFi9rsfJJ8V4EYxc/65L1ObI3D5o0CA6dOiAIAh069aNbdu2ATB8+HAAkpOTiYuLo0qVKtnOK1WqFBER+rfwly9fRhAEatasmbm/fPnyABw9epQ333wTW1GkBUhUVBT+/v68+si07JyFQXQUZLcsRmSKI2U6l8erch92DdxA3TFNqdC34ERaRZHiEgnLHriX9iAtKhUXP1dA/6y12m+GCAff3U6rb57JtrkoTMPavW4zx3fsZ97WX+xtik35ecZCmnRuY3PRVbNrA2Y3G8vYw7MtWq4x9+GSw5vR6XT4BVkmPHVutuS5DqSzLx/8MYo/R661St1ZuXDhAgD3ngkz6fz9+/fn2BYUFERSUhL16tXj/PnzhIeH4+zsDEB0dDQA/v7Z16D5+/vz6NEjQC9SJEnCz+9JeGofH30I5bi4OKv3SVaKrAC5evUqCQkJACRJyUadW1iFR35tkYWITFElr+9riQpe9DrwMn+1XolzSRdKty1nZMmFH1l8WI/AtuW4sfoStd7RL2i15u/G5s6/UXdMU0qGlsq2vTCLj7SUVH6esYDjO/bx7YEN9jbH5hzeuotF//5h1DmmvFB4+h7pNulFLm07bde2+5TyM78QE9GWAc3ddJvUVbduXQDKz6iKwt24qIzhH1/PjFT1NB4eHkyfPp3p06dTuXJlpk6dyqhRo3Bx0U8FjY+Pz3Z8fHw8giAAoFTqQ1MnJz8ZF6elpQHg5ORkk355TJEVIFWqVOH3339n27ZtCG8749LTvcBzipLwyK9tshiRKSoU+J1VQLftL7Gx3S/0OfqKWXUVtrfNsviwLiXrlSJ8s+HRe4xGhO39/iQtOpUaw0OLjBcvPiqGmcNGE33/EfXbtWDxnnVWzf1gL5qnnQXgkEvdHPtSklJQKBR2a3daomWjBNrjuWiOd9e/Qilu3LhBpUqVbGJryd7+KEsYN9yOWxlFiRIlsm27desWM2bM4LvvvssUFK+//jqffPIJ27dvp0+fPri4uGR6Ox4THR1NqVL6lxePp1vdvn07c/+dO3cAqFPHtoFbiqwAEQSBa9euMWbMGP449RcJS+PwbOFNmdEVsrW6KIuOvJDFiExhx5jvrcpNhdrL2eKL0h0ZWXxYH2dfFzRxGquV/+DgXeKuxPDChdznZBcmMfyYiBthfPz8G3y0YBqhbQqf/fnxWHDktv1pEfLLnK/p+nI/k+qxxLTK9u93Z3bTsTQZ3JZ273WzT4fZkeDQMly+fNlmAsRS9OzZk/Pnz9OyZUteffVVAMqUKYMgCKSm6kVlcHBwpqAA/bSq+Ph4QkNDATLXfhw6dCjzmLNn9ffuY4+NrSh6rx2y4OzsTPXq1Ql8rww1N9THOcSFi/1Ocf3ti1QWaxZL8fE0ocHN5H6QKRQ8vldNuV9Fjc7oRYC5URgG9oXBxqJAxLZb+Nax3lSSwFZlqPVOA/5s8jObO/7Gtt7riD710N7NNplrpy8w8YUhfPnPb0VCfDRPO5vtr6Bjs+IT4M/xXfsxFXPFZ8shnRi6dixHVuzmys6zZpWVletnLzLtjQ94r0M/rp2+YLFyLcnpiMNEaqLsbYZJeHh4AGQLrvTjjz8iSRLlyumnGLdr1460tDS2bt0KwJIlS4AnUa/KlClDiRIl2LJlCxqN/gXKwoULAWjUqJFN21PkXgdKksSlS5cICwsjPDycSbsmU6ZRBQA6j+4DoyHy2H32v72NjEQNlQfXpMbQUHubbXdkr4iMPbCV+K32Rl3+arGC50/bNtOrrZHFh20QNSI3fr/C81aOglVzRH0qvVSD2ItRuAV5sGvwRnofetli5dvCiyKKImsWLGPrijUs3vtXZu6HwkZBIsPQ8w+51OX5Ea+xbdU6g/J/3Dx/mWM79pGSmET9ts2p3aIRKpXKbE+IT1k/6vVsQuT1+1TraN6b75SkFD4fNAJJFHl14khKVyjH9Dc/wsXNlQnLv3S4a56RqskczBcmFi9eTIMGDejUqRMtW7Zk3759HDlyhKpVq9KqVSsAZsyYwfLly+nWrRv16tXj1KlTeHp68tFHH2WWM3XqVEaOHElwcDC+vr7cunWLgQMH5li8bm2KnABJSEhg1qxZvP/++3wSPJWK3avnGOT4Nw6i66Z+iBqRU9MPsqHVStzLetJ4ahs8K3nbuwl2RxYjMpbCUbxrN369iG9dfza2+4UeuweaVZajrgWRxYft2NJ1NU2mtbbJHAJnXxcCW5Uh4UZc5jZHvP+eZuuKNayc9TUlgwJo0L4lSw5tQvVfboLCgrmiI9d+mTCaTYduEX71BmN7vYZ7CQ8yMjJQKpWUrliO0DbNKV2xHAc2befIP7vxDfCn+bMdKBnoz/Zf17Psf1+QlpxC+37dGDh6hFnf+/NbTvD+jslmtadqUl3ebPwME3/4ktrNniyanrtpBcd37mNEm14MHD2CLgMtn3ckNx5ejWDtB8uJSY5EUAoICoGSoQE0md4WhVr/hRUTREoElDCzJttTv3599u/fz+zZs1m7di1RUVF069aNFStWZB7j7+/Ptm3bGDZsGJcuXaJu3br8/PPPmQvUAd59912ioqJYsGABERERvPrqqyxatMjm7SlyAkSn01GxYkWWNFxLI1rne6xCraDh561o+Hkrok895PDof0l9lEzFftWoM7JxEZ+gZhhPDyBlQSLzNI4iMvLi1toruJcpQZulz3Lx21MceG87LRd2trdZFkUWH7Zjc+fVVB5Yi7LP2Xb++PmFx6n9XkPzC7IBP0yZz9n9R1l5fre9TTEJawgPgP0HL7B731lObJ+bY12IJi2NKyfPsXvdFo7t2EOd5o1YfmxrnmUtHj+Nd9r1ZcDvw/EoZXx+mJNrDhJcrwJqN/NE4fjerzH221nZxMdjGnVszfLj//Buu75WESBZvUBajZZve0xD6exE/4VDiah0O/O4K8vPsqb2Up4/+RoAGTGazEXZhY2WLVvy119/5XtMp06duHnzZp77FQoFkydPZvJk88SnuRQpARIeHs6HH37I1KlT+ZKfjDq3ZP0AuvzZB0Q4M/cIG9qspEQFb5rP75gZ511G9o4UZxxdaORF3NUY/JsGAVDzrfps7vQbkSce4N8w0OQyHckLIosP2xF7PhIkiepDbLtYE6DBhBb81WolgcllYai9e0KPVqtl1+8b+WfVH6QmJaNyckISRWo3a8iczSvMr8DGWEt4PEalVBBQyiezrqwiRO3iQp0WjanTorFBZY2YOZFbF68ys89oPKqVoP+CoTh7uBh0LsCOL9bz0e6pJrVDq9Gy/7t/OPbLXnoNeJn6bXPPnh1xI4xf5n5DYlyCVfs1JSaJrzp/Tr95r1OlbS193dzO3F/tjbr41Q/gr1arCJxRhuirkZQsWdKqNskUTJESINevXycmJobq1c1I7KOAemObUm9sU+7tCWdH//WoXFU0ntGOknVtOz/O0ZG9I0WXwio2cqPWiPr8/dzazLVenX7vzdbua+l1cLBZ5coD/+JHelw67sH2mbrhUsqNam/W5fym44Qfv8bA70bYtS8+6T+MmAePCG3bnLHfziKgbLBd7TEHawuPxzRrWoOw8IekpKTh5uaSa4QsY6hQsyrfHdjA4a3/MrnWe0y69HWBHo30pDQWd5tC05fboXIx3vtx+Kd/+ferTdTt2YR3/p5EC+8OOY65fvYik19+jzKVy9N3xGuM+WamVft1+5w/afdO10zxkRsl6wfwzF/P88+Hf+CqUuHqKr9YtjdFSoB06NCBgIAAxo0bhzRNQHASzCqvdNtylN5VjoQbcRz9eA9pUSkAeFX1pcrgWgS2KmPvJjsUsiApvBQlwfE05xeepHyWHArOvi541yjJ7fVXKd+7aORWkLENga3KcOiDnWgSNKg9bb+e4bVxHwCwfMA8TqzeT8MXW9mlH0Z1G0yLbp14fsRrdqnfUlhNeKRmiXDlmv0alStbirsRUVStUibTBnNECECzru35aPY0fhw8n2HrxuV53N5v/+HA99t4cPkub/4+xqg6tGkalr30BW6+Hnx88gsg77VIP89YyIcLpuTpGTGGrNcor366uO0M3f43oMCyPEI8qbSwBsHL/bl//z5BQUFm2ydjOkVKgADUqlWLESNG8OG4MQTOq4JogdibnpW86fR7r8zP9/fe5eqK8xz/dB8I4F6mBJVfqmHzOcGOTm6DWlmU2J+iLDaeJuVhMuFbbuSIHNTy685s6bxaFiAyRtPqmy5s7vQbvfYPzlzUamteW/UBc5qNo/4LLWyezG5sz1fp2L8nz73a3y5ttwRWER6p+/PenkWEJCSmUD4k+/RPS4iQji/25Pq5i8xqPIZGA1vT8cOe2fZ/22sGviH+jNo/g9jwSJb1n8OHe6Zl7v9nxh+4+3rQavgzOcrWarTMafExvaYPombXBgXa0unFnmxd8YfJAsSQ65OWksqf3/zEprW/0bB/C1Rqw4azGY803D17x+YRn2RyUuQECOgzPfZr2Ju/J21H9BfweKsUgso8b0hWgtqUIajNE+9H9OlHXPnxLGe/OIYkSqi9XSjXrRKVB9ZE5VYku9hk8hr8ysLEehQnwZGV+GuxbOu9Tr+26ylULioUTnKUCRnj8W8cRONpbVjf/GeazetA6bblbFJv1rfNCoWCZye+wPKXvmCIkW+ycyvPUFISkshI1xRa8WFx4ZFqYC6PLCKkVs0QpsxYxZRJr+awzVwRMnzqeELHN+OvCStZ0Plz3t/+OQC/DF9M9U51M5MOBlQPpmqHusxoMIpyDSvx4NJdvIJ9eXDpLs1e75htMB927Dq/jfiOvnNeNThcb5vez7JipnFRlQy9NsOad0ft4oza2ZnQts0ZtW86CpVhz/LTEYd5tOo+4xeNQ6WSx2b2pshegUGDBjGIQezYsYOtG3aR2NcCWcjyoGRoKVp82Snzc8r9JK78cI7tfdehS9ehdFYS1L4cVV+pjVtQ4Ys9bQtkb4nlKK6C42l2vvgX3Xa9hFuAe677PSt6c29nGKU7htjbVJlCRpnO5fGq3IdNHX5lwK237GJD3V5NOPPXEf6Z8QfPfPy8Tepc+/UPdHyxp/kF2RiLCQ9DBUc+586bNZwXB09j9PjvmTtzWA47zRUhTT3a4bzAhbktP0aToiEpMp5H1x7kWDPUbdKLtB/Zg4gzt6jUsgYKlYLv+87ixoFL3D8fzqk/9Jmy/SoG8MLCIVRsVs1gGy6fMKy/s16XU6evM/zdr3Bzc8HHx4OgwJIEBfpQooQbqanpXL9xjzt3I0lKSOKXQ5uylWPMejzN3TR0GTqz+ljGMhRZAQKwaNEiVq9eTdBXVfHBdu42tyAP6k9oDhOaA6BN0XJtxXn2v70NTUI6giBQsn4AVV6pLS9szwdZlBSMLDbyRu3tnKf4AKg/sQWHPtolCxAZkyhRwctmeaPy8la8vPw9lr30BXu//Yc2bz2T5/kPr0agdnXGp6x5mdsPb93Fgp1rbNJmS2G2+DBHdORR3uqVE2nc8l00Gi3qp6YOZU1YaCqhNKPdu8/xRauPQRAYnse6EDdvt2wLtzuN7sUvw7+hyeC2vLft83ynNeV1T965dosZQ0bxzb7cQ8XmdT2u37iHp6c7O7bM5FFkHJcuhXMnIpLYuCQCA3159pkm1K1dniNuoWZ1f5nxFfjzf38wcsk7ZpUjYz5FWoDEx8fz22+/MSV4ERKS3exQuamoMTyUGsND9RtECNt8nTOzD5N8NxFBIeBT04/Kg2sR0Ky0vbvNoSnuC91lwWE4SrWShBtxeQ4SS1TwIj06xd5mysiYxZu/jeKLVhOo3KoGpWvrp4NF33rIpR1nOfD9NpxLuOLh70lseCRV29Wm1wzTM6krVapCM3XF4YTHU2VXqliahw9jKVs295eQ5npDhgwYQ6MBrY06p2KL6nxy7iuT6xRFkXc7PM+yo3/ny66BYAAAgABJREFUyH6e2/U4ffYmg16bSZlgPyLuRbH5zykAlPL3ppS/t8l25IeTv5oSpTytUraMcRSOJ4mJvPTSS8yfPx/vUFfSBylJEdLsbZIeBYT0qExIj8qZm+5uv82VpWc4Om43gkKgVNMgqg8NlTOzF4CjCBJzhMHpWYe5v+eOQcfe5w6+tf1pPL2NwfNeiyvNv+zIoY928sxfeU9PKVHRh/t772Zb0yUjYwgPD0ZQooK31esxZK3G8PXjWdD5c8YemsnX3aaicnaiUqsavPP3p3j4PRls/fTKVxxYuoOWQzoVWGZhxizxYU3hkYWHD8IICso/F4W5IiRroj5bkJaSRrs+z/Fxnzeo26oJ782dlNmOp4mLT2LQqzM4tOcrPD3djK3KZJwEJwT7vY+WyUKRFiCVKlVi7ty5rFu3juPrzpBim2myJlGmc3nKdC6v/yCCtE5kx/gNpEelIigEAluVofqwenaLQV9YKGjalqN5ECJPPCBi223aLH3W4HMidoaxofUqKvSpSr2xTe3dBIfFu3pJ0qNT8z2m8bTW7BqwgR57B9nbXJlCxvVfLxLSs7L5BVkADz9Pnvu0PxNDhjHwu7ep1zv350Ldno25uvu8yfU4OTnZu6n5UhiEx2NSUjSoMg6CKv9Qyo4oQvISxW4ebny4QJ/ccGTnF9m0/Fe6v5F7eNzkpDQSk1INFx//LeQ3tz8axoWyM2W7RftDxjSKtAB5TN++fTk4+iD0VYHlgmFZjVBFM+gH9fvpQ9hpNVpO/n6AU+8cJDL+AYJKQXCHclR/sx4upWz35qCw4miiIyvHJuyl/cruRgUnqD6kLtWH1GXX4I2cmX1EFiH5oHTJ/xHnHlwCv4aBnPvyOHU+aGRvc2UKETHnImn5VWerlW9slKrQvs0I7Zv/OenJ6bj5mBYI5cz+owSEFN5kg/liY/HxxaLDtG1Z/kndrtYXIVkxR5AYel8+/85rnDt4Ik9RmKbJwNvbiHvxvz4yd5H+1e8vsmvCNrPKkLEMxUKAALRr147Vp7bg1sBx5/7l9cVWqVU0GdyWJoPbAvqEQIdX7OHkGwdJjk4isH8wdT5sbG/zZYzgyg/nuPHbJSRRMjkyWpvvn2VD65WyAMkPA1ztzed35M8mP1NjSF1UHrZPLidjf4wd7KclpLBPvVX/sigXzH3jbEqIXEMIO3aNBi+0NOncjUtX5fk22xEw2fthTfFx/br+/5WfeMrmLjzE7gNhbPrtpew2GCBCwPwBOOR+fxlyzxpzX7Z4riO/TpoGk3NGTdu+8yQff7qc7ZtmmN0WY6jmVBU3TyWlSpWyab0yuVNsBEjHjh357es/wEEFiDFfbJWLmlZDO9NqqP7t26ZJv7Kt6TravdctU6TYct6njHFo07Sc+Hw//S8NNStPjMpNhbOvK4+O3KNUUzl4wdPcWH0Z/yaGZbptNLk1B0bupO0yw6fCyRQNTBnsb52+luavdzSrzLye0dYSHwD3L9yh0pc1TDo37PJ1Qts4rjfZJGwhPh7/u3JlJs3Yw43bsdnFR1ZbXAvObG+JUL25UZAoMea+fCyWBrzQlg5dx/HrT+NJS9fw9nsL0ep0qJRKDu7+MkcEsILIrd25fY/y+m5ViCrL1YCrFu87GdMoNgLE1dWVSonleESGRbKjWwpL/Nh0/98Anvv0RdZ+uIw9X//Ns5/2J/Q5fbmyEHEcYs9HcvXnC8RfjcEtyN0iSSo7r+nFlmfXUGVwLWq9U3CG2uLE1R/O0uEXw3IWlO1agVNTD9jbZBkbYs6z99ahK/Se+Yrd6jcVXYbOpOAV330yk84D+xh9nq0wyfth42lXUz7+i7AEWPld7/xtsqMIeRpT7tGs12Lc6Bd5pktjnh+gj261/LuPqFrFfgE/Hu17wIxuU+xWv0x2io0AeUznyBbs8z9BCqnmF2YmlvwBUqgU9F84FE2Khl/f/oZ/Zqylz5xXCW1m2ygYMrkTezGanQM3UmN4KHU+bGSxhJRqbxd6H3qZQx/tYm295bgFetDux+eKfcJLUSuiSdTg7Oti0PEp95NwDSjefVZcMPe5m/QoHmcPV3s3wyQUSgFRFFEoDBchWo2G4zv2seTwZnubnysOKT6yeD/uR6UyZNpRFILAxnltDLPNQBEClpmSZSlyuxahdSuyf9c8q9RnzNjmdMRhytz0o3z58vbqHpmnKFYCZNSoUcyePZtu7dqxt9MZHhJpFzus+eZL7abm1Z9GkhKTxIo3F6HTaHlp8XDCQ27Ypa0yev4dvJHuuwbg4medgUvzeR0AiD4bye7XtvDcP/3t3WS7cvO3S5TpVN6ocyRRjs1YlLHEczf8xHWWvfgFA5eMMLssaxNxNowNE1eSHJOEq5c+WElcRAzRtx7hXynQ4HJeqd+Z1yZ+YO/mWA4biQ9RhOEzj3I1LJF3+1elT9vgJ/srFxA9zUARArbzhhhihzUxt41BaQFo3NJt2SUyBVCsBIinpydTp05l8eLFdHVrzvEWl7mAbecD2srt7ubrwfA/x/PwagQ/vfIlviGlqPV9Q1QuxeqSOwTpMWlkJGeg9na2el0l6/qjTcmwd5Ptzs21V2j5teERityCPNDEOUieIBmLYsln7poPljPu6BzcfB3bWxZ54wFLX5zDW399TEBV8yJXeXiWoIuDTr8yetBro2lXMQka2r21k49fq8mSCU1yHlDERIgjiY+8vCJuW9VMfdm2i95l8qdYZjJ76623+Pvvv3mfN/DGdovS7THnN6BqMB/umUazV9uzp9MW9g7diqh1nDUwxQFnXxeaTGvDxtarbFJfYKsyXP/1kr2bbVc0CelyzpxiTijNLPrMPbvxGP6VAh1efAD89va3vLd1ktniIy0llbRU+09XNpvU/bYRH9evk6YR6fLuv/z8eTMGdAnJ91iD7C6A02dv0um58czq2ZeUv3+2fhufwl7iw5jpVwICieGJVKxY0aZ9I5M/xfJ1uEKhoESJEkRGRjLLfwLDGW/V+uwhPJ6mWse6VOtYl9PrDrOt1Tp8O/vTaEpre5tVbFB5qPGu6WeTumqOqM+m9r9y/stjeIR40en3XvZuvs0xZTqVk4cTKfeTiv36maKANZ65/0z/gw//nWzvphWIKIpoUjX4hvibXdbicVN59eOR9m5Srhg88LXVYvPr17l1L4nnx+1nweiGhFb1MegcgzwhkMMbotFo+Wjcd5w8fZ1N6yaTnJRGi/YfEHa1LkfcQm3SZEfyfOSH301PrgYXASFdxCiWHhCA4cOHM3XqVM6dO4dCtF43OIL4yGZP32aMPTybyqVq8meTn7n03Wl7m1TkEbUixybuoeVXHc0vzAA8ynry0vXh9D7ySr6ZwNMepSBqip437NGRe3hW9Db6vJrvNOTUtEP2Nl/GDCzt9XjM/iXbCWlUCZWL4+eJOb/xOOUbVzG7HFEUuXT8NB1fNCySnENiI/Gh0Yh8MO8kAyYeZPP8trSqZ4T4M8QT8rgtqfv54qs/CG06go7PjqNtqzoc/Hc+vj4lKFvWn0Xz36VD13E0TTlt9TbbU3wYG1gn/NdrbHjjD6v3iYxxFEsPCICXlxfTp0/nr7/+Iuyrc5SdUh2ClBYr39GEx9O0e68b7d7rxvfjZ7K+2c/UG9uMCn2r2tusIoWoFVlbZzkqVxWNprS2S5I7VS5v9bVpWvYN3Ur81RicSqhJvpdE35OvFdr1QaJGJDkikRIVvEh5mMy+4f/QfL7xYq9s1wocHrOLpLAEPEIcM1+QjH2erWfXH6HH1IH2brpBHF21h17TBptdztier9Lpxd72bk6uGDT4tYH4kCTo2Otnjp+6R8dGAXi4ObFsw016tgmmbmVvwzwcYPhxwIYN/3B8x2BUJXJG1OrVozkKhUDT1u9To3oIY0e9QGIDywtIR/V85CZMFDoFGm0GHh6yZ9vRKJwjDgvh7u7OwIED6dWrF3PmzCHpcyWJJJtdrqOLj6wMmzme42n7OfjeDs7NO0rj6e0IamO/ON1FiVNTDlLl5VrUn9DcbjYEtSnL8c/202ZJ18xtO57/k8qDatF+RXcAVldbwh/1fsAtwA0EAZW7U45ytEkaVB5qxHQdYoYOhZMShbMSbXIGYoaYucA+IyEdJ09nJJ2ELjUDlYcaXaoWhZPeyyhkyUGQHpuGk4c6c9/jcx/z+DxBpcixD0BM14FCQOGk0IcX1UlokzR0+KUnPjVLmtRfz256gR0v/SXnVbEhjv68jDgbhiZVQ9n6hWP+ePz9WCJv3Me/imFJOJ8mJSmFd9r2pufQwfR5y7xcJ9bA2oNfYxAESI1PZs77oSQma3mhY1n2norkf0vOExWXzuTuvrTFMiIkIVHDhr+vIAigUinynJrVo1szenRrxpFjl5kyfRWPIhejVCpIVHniWdKHT36Yj9rFsPDkuWHN/rfGQnrFv+n4tJcznzsixVqAPMbd3R2VSsXoB0OYFPilWWU5+o9pbjRyaYVqiQpNXBp7h//DiUn7aLmwEz61zZ9DXJxJjUylyiu17GpD3VFNOPbJPtY3X0HpduVo9L/WJN9LpvLAmpnHvHhpKHuGbEGn0dFhZQ97d5td8QjxpPehl9n+wnq0qVrqjW5ifqEyuVIYnpXx92NZ8cZC3t3yqb1NMRjfEH9iwkwPMb/gw894/p3X6f7GAHs3xXRsNPVq+rz9dGocwPA+T4TDy0HuvPxceRLOXeWdH27zye8R7Jwooq5uwAyDPERIw/ZL8CvpTuP6Qaz6/qmIZHkIkaaNq7N65cRs27ZsPcaoFl2YMPYl2rSuy3O9JqJUKvhp6Rii6zyXr2mPhcep09cpW7YUfiUt6yU2VHw87eUIO3adTZN+JTU+Bd9n/Qkd3yxbss2EQzH8OGGpRW21J5s2bWL69OmcP3+e1NRU6tevz7p16yhTRv/iePXq1QwaNAhnZ2ckSUKr1aLT6YiKisLHR78uKSMjg3feeYclS5YA8Oyzz7Jy5Up8fX1t2hZZgPzHhx9+yMcff0y9GQ05425aBKHC8IOan+2nvQ/TaXUvUu4nsW/YVkSdRNtlz8qLck1EUEDqgyR7m0Hjqa1pPLU1V5afZUOblZTv9dQPnALaLn+ODa1XkRyRKEePAjqv6c3OARs48b8DNJzU0t7mFBkKyzPyyr/nWPvBMnzL+dNr+mA8SnnZ2ySDWDV0MU7OTrQa/ozJZYRdvsb4JXPt3ZRccZSpVwD3HySxacM5Di7NJdz39et4uipYMaIiz826ys2HGqqrjPCEQLZjdTqJf9YWMAUwDyGSlee6NqZrl4Y0bf0+e/efY/zoF9l/6AKrft3F/wzIUL5txwk+HPsdnp5uHNr9pcX6siDx8b+X3yXy7n0USiUJYhwPr0QwZPVotk5fi0qtYvCyd/EK8uGXb79hU7tfULk5IYkSUppIhTIVUCotN73enhw8eJAePXrQs2dP5syZw7Zt21i3bh0tWrQgLCwMQRC4cOECACVK6H/Hq1atStu2bTPFB8CMGTNYsmQJpUqVokKFCvz999+8+uqrbNy40abtkQXIf7i7uzN69GhmjplJ+kQVzsFuRp1fWH5YC2rDaQ7jFuTBMxv7EX81hl2DNuIW6E6b77vaZQ2DIxJ3ORrv6k+m+OwdupWE67FIOhFtmg61pxokyEjJICMpg/K9HWNtTbU36lLtjbwf9KJGh3PJwpnh2Rp0/LUnW7uvZfvz62m7rCtqb9OnLRRnCtuzMSUmiTXvL2XskTmo3QrPM2/5gHmUrlOOrhP6mVWOVqu1d1MckqvXo9nw91Vu3I7FxUXFhg0X+PvLdgWep5OgevB/zw4j1npkPVapFAw3tAAholAocHFxZve+c4x8rw9jJizh2vkfDCp6xpzVbPpzMmv+2EerDh+h1epQKpV0f64JH495yaR+LUh8DG3ejZ5vDqTHkEGA3gNy/+Id1o9fQbdJL1K+adXM7TXfqk/Nt+pnnuv7tzNXkotOEuZ33nkHgJ9//hkvLy+GDx9Ojx492LRpE7t376Z9+/bExsbSoUMHtm3blmsZkiQxc+ZMXFxcePDgAYIgULNmTTZt2sT9+/cJCjJt6qYpyAIkC+XKlWP+/Pm8OONlAj43bL5vYftxNbQ9pzmMV1Vfuu8awL2dYWzp+jt+DQJpNq9DNvdmceLu9tsc+3gPgkpA0kp4VvYh/loMVV6unW2NxWMeHbmHVxXbujRN5epP5yjVvLRVFqIb8h0xNqqJrei6qR8P9t/ln97rcCnpRosFHWUPkYEU1mfjyqGLGbhkRKESH2fWHyE9Oc0o8XGaw7leIxdXVxJi4vD09bZ3s7Jhb+9Hz4Gr+XBEM/r2qM75i484tfJZPN1zeV4+FdVKq5Ny7jdChLw04ywD+tY23uB8hMiSxR/w7ZJNVAgJ5NlnmjDotVmMG/0ioXXzHves33CQgFLeVAgJZOxHLzD2oxcy942ZsIQez3/GH79+hlqdS5/kkVSxIPEx772JtOn9bDbxARBUsyxvb5iQ77nKWDi7+TSbFq43vu8cnM2bNzNwoN4j1r59+0zxAHD16lWqVq3KkSNHuHv3Li1atMgmKsLDw0lNTWXQoEEIgl7Yjhw5krfeeosTJ07QvXt3m7VDFiBP4ezsTE1NZaIpeuFJTaV0xxB6dgzh+i8X+avFSvwbBtJkVjv9m/5iQuSJBxybuJce+wfpB+kixN+IRZuqpWTd3NfKlGpa2t5mG8yN1Zcttv7DlIFnbudYS5RkrcuQOgJblaHH7oFEn37Eli6/03JBJ0p3DCnwvOJKYRUeADcPXkaTlErFZtXsbYpR+FUMJPZOFF8/NwVtegav/jwS7+D8AzHkdZ36jniNn2cs4N05n9m7WQ5F1colebFvTbw9XejcrqLB4XPrhbiy7lgsfRtnyQuSiwgRRej4zi4ytCKThtbmt3/CuBKeSL/+9fng7aamG56LEKlerSxfzn0bgEXz32Hz30f4fOrPJCWlsWPLzBxFPHwYy+Tpqzi6f2GuVcyZPpSNmw/Tot0HHN2/AIXC/JeUv37xLSmJSbw87l2Tzo/5MoKQaTUzB9lFgb///puvvvoqU3xoNBrmzJkDQOPGjQE4f/48Z86c4euvvwZAEATeffddFixYAMDFixcBaNDgSZCVatX0z7vTp0/LAsSepKSkoFargbQCjy3MP7SGtO3pwVnlgTWpPLAm4ZtvsK3XHyidlTSZ2Y6SoUU/wsTBd7fTbVv/Jx4CBXhVMSDRVCFBTNfh7GvaFCNrfQ+eLtcQsWCsLcYcfzr0MI2mtObW+quyAMmFwv481KZp+O2d7xm1b7q9TTGa4LohTDg1D4DoWw9Z3G0q449/kae3Or9r1bp3V9Yt/tHeTTIeK6/90GpFbofHE1rbuOfkhF6l6Tn3WnYBkosH5H9Lz9GhUQB92pVh8tJzvPNCVdo2KGW4t8TQ/snFE9Ht2aZ0e7YpHbqOy7Hvzp1Ievf/nNWrJuijb+VBj27N0OlEunSfkFPE5LMuJTeWTprDpWOn+WLLKpOaWuKWC2lBriz2mmGZvjORO3fu6P8//RbKEsatQ4k5GsXN8jezbQsMDGTGDH2bLl++TKdOnXjw4AGDBg2iSpUqJCcnc+/ePcqWLcuFCxdwcXGhdevWLFy4kGbNmjFw4EDCw8MB/YyfxzxewH7pkmnrn01FFiBPMWPGDB68m4qigK4p7D+2hpCbCAEo160S5bpVIiksgUMf7iQ1MoWaw0OpPNi+EZ+sSXCn8lz/7VK2+aVFhYQbcagNFB/2vO/t/Z0LpRkqZxXJKQkG2+KoU8ssjb2vjbnE3oli4TP/45Uf3sPZo3Cv9SlZIYAG/Vuy+X+/0WNK9oXLhlwnlcrxhgW2Dr079Yv9PHiYiJurmveGNeb3Py/i7KwktHaA0WX5lVDRoZYnrf53GSelwOaxVchthenFm/FMe7seVUNK8PsM4wbsRpFVqD0lDKpWCWb7zpN07tiAX9f8y/yv1hEQ4MPiBe9RpVJwgUX37tmC2Pgknuv1CZv+nGyUJ+SPxT8S9yiKo9v30vzZDjnER37P0qz7VCi58801vpvwtfX60ECcnfWh4+M3RaNQGSdAhP+zd9ZRbSVtHH4I7l5K3d3d3d1dt7Zbt627u7fbbl237u6l7u6uVGihuITk+4MPCsWSkOQGmOecnt3cOzP3nYlwf/eVMTbCz88v1nG5XE7Pnj1Zt24dMpmMcePGMXHiRAAsLCyoXLkya9asIVu2iHC6W7dukTZtWubNm0e7du1QKCKie6J/zyP/X9/5X4b3SyMhc+fOpUGDBqxx25Ngu+T+x1Yd4hMhEFGytObupsiD5Vwf5cHDpbdwr5KJUlMrQzJNEwn8EsD57kdIWzEjhYf9cnt7P/qOW/mUuT/Kg8U3yNUpdoxxavqcq0q+usU4Nn03s8oMw8zKAqVCQbt//8ItV9x/nFO6UEkJnxGFQsGKpjPod2w8jhldpDZHK1Qb2IildSfGOKbOexWeihPRp827wLMXXvzZtQSfv/hTpNK/NKidkz0bW2k85pRWEb8P8w9/ZuGRL4zMF7swidfPUHJl/i2/TFvej/j4zSsyflQHuv81j6qVizBz9nbuXPtH7SG7dqyFuZkpJcr1o/sfdejepS5mZia8f/+NpSv28/KVJ25ujhjnKkb6bJ58ev2OY5t2Uq5+DeycHZmxZw2OaTT7HhphhOs+az6Xl+Hg4KDbtVOBNGkiokPavv4LM3tztfoerriNwoULxzresWNHtm7dSsOGDVm/fn2M6lbGxsbs2LGD8PDwqGNubm6kS5cuqjqWnZ0dRkYxxY2Pjw8ALi76/f0TAoQI1Td9+nSqVq3KmtJCfMQ154RukEwsTCg7rxoAj1feYV/FTdhksqP0rCrYZEw+O0pf7HcC74delJ1XncuDTkUJkEfLb2PuZEHGOlmlNlEnfLv2mZ6zRmAifg4SRSaTMeTCrxAd3y8+LG88jWFXZiVp3MR+VwxJoKS038BNfyyh+uBGKUZ8AAT7BWLp8Kt8urrvWdn6Ndg4c4nG8fe64tCRq3zy/EFQUAgd2lXHyTHpBSFWrLvF2s13sLAwwcjIiFzZndjwT5Oo880a5lFvwBw54s0PqV3YnumnY5dml8sVKJXKxEbWHf8XIu4O4Pn5B0XL/MWU8V00Hq5d66q0al6ZGXO2Uq/JGMLC5Dg52dK8SQX+6Fybt+++cuK9jAsHjpMlb06WX9iX4OaIqv7+5bmXiaMvjnF0yF7p1lKHHDp0iK1bt3LhwgXKly8f43j58uWxtbWlUKFCZM2alUuXLkWdNzMzi/p85c2bF6VSyZ07d+jYsSMAL1++xMjIKCqPRF+IOw5g5MiR/Pnnn8zKvlJqUwyW6NWxEiJvjyLk7VGEb9c9ufDXccL8Q8nbqyg52ubVqX2fzrwjXdVMsY4Hevrj+9KHtBXi914oQhWc6XwQmwy2NDgdsflWmF8oEOH5eL7hIY0vddCp/foirhuRgD/8mVnqb0YmEDMuiBs7NwfCwxScnLuPu3uvUrhxKar0b4CJmXZ/WhO6gdSXOElpwiOS76+/ULJdJanN0Cp2bg78ePuVL88+UjtXc7X7dxzelw4Fq1K2bjVyFMqndn9tM3PONvbsv0SpkrnJkN4VMzMT2nScRjp3Z9atHArA7gNPmL3kMpkz2DNqSHkK5Us8XGrExFM8f/WDKyf+0Ms8dl/zJkfGX5URbz/1ZtKqBzx6/ZM2tQwjr6xXlzxcuf6Bxg3LJmkcExMZY0a0Y8yI2PuX5MqZARst73qe6ZUbR7Yf5ujk/XpdL32yZcsWMmTIwM6dOyldunRU6FTLli1ZsmQJtWrV4vPnz3z+/JnQ0FDMzMzw8/PjzZs35M0bcQ8WmXAevUzvwYMHUSqV5Mun3+96qhcgP3/+JDg4mEWbl2IjM8bExAQjIxkyjJBhhBFGvA/8xGfjr2TLm59vxT7jks1NssoK17d4cHvXZdr+8ye2EmyOlZg3JBLXku7UOdgCeaCcm+PP83DRDdJWzEjJKZWQmWn3Jtf/rS/Hm+zGpbgbxmbGIDMiPEiOQq7AwtmSML9QFOEKGp5uFxUa9unUW66PPY8iLByZiYz8fYrFyGEpOLAEO/KvApkRDc+009Ay6VDnZrF89xp8uPOKp6fvkbdWEalNT3Z0WNWbG/9doO+RcVxee4oFVcbgkj0trRZ2x8pJ95t4apKsr+nYKY3rWzzIXFLHYS4SsezIXia0683l9KcZtnw2Vjbq7W216OR2Jnboy8IT2ySbw5Ob95jVvjtdOtTkisfCGOcG9m1KnsLdqV53OCh+ki+3C6f2dOTZq++MnnyGkNBwNq1oShqXuOe9dNV1Pn/1Z9f6lqqYEpsEPB1xESpXsOT4Vz4dixC7vWfd4P3nQBYMKUb29Iaz2W+vzsVYsfYm1Wr1Ir27LSsXNMDCsYrUZsXLHa7g+M2WK0s9ODxrb4qqevU7J0+e5OvXryxYsIDVq1fTq1cvzp49S1BQEEZGRmTIkIE0adKgUCgIDQ3FxMSEmjUjNsrs1q0bELHnXbly5bh06RIHDhwge/bsbNiwgTRp0lCiRAm9zkcvAuTbt2+4uromfSAdYG9vz+LFixNtp1Ao2PJ0P2+uveT+1nOEhYZhksWKQl3K6eUDr1QqOTVvP2nzZsApk6sk4iMSVb0hACZWJpSeXRWAZxsfcqjWVkxtzCg2tpzWytTaZLbDsYBLlPciLt7sfcbB6v/R4ExEmyvDztDkaqd4n/jn6JDf4JPqtXlz6F4gMx/uvBYCRAMyFs1GxqIRCX9V+tWnSr/6PD/3kDVt56JQRLi9FfJwjGRGyIwjPm9KhRILOyusnWywTeuAQzonHDK64Jw5DS7Z3JKUCJ1UQZLSRUd03l5/Qf66xZI+kIFRhDLgDkvO7OLGqfMMrR+xj0KfWePIX1q1Qhp+3j8J8g+QdB5Xj52lY9vqDB/aOs7zT+6uivifaInVRQq4ceC/NpSouorrtz5Sv1bOqHMrN9xi844HGBvLCAsLx+NQZ73NRaGAP2u4UvnPk4SFKciT1Y4D8xLwvOk6/yMBbp3tAcC+I08pUulfnlwzUbuSlbZI7PfL/qc1T6beYvv0LSlmx/P4yJYtGx06dKBcuXJ06tSJOXPmAJA1a1a6dOkCwI4dO6hTpw62trYYGxsTHh5O7dq1GTx4cNQ4q1evplChQjRq1AiIKNX7zz//aKV8sjrEKUDkcrlWK2F4eHjQvLn6bmBDQiaT0SFvE4gWSXT79m1WTd1AgTGVdXvtMLg6/ihNWjTg7ombNOvVOumDagFVvSGR5OqYn1wd8+P/3pdrI8/hN+g0mRvnoMjfZZKUtH6p/0ky1c+eYJssTXIhDwpnT8n1mDtZkrZiBoMPN9LnjWCpdhVZ2WIWNYc1lXraKYKclfOTs3LCAvanpzc+H77z4+1XvD985+X5x9zeeYkALz/CgkOj2imVIJP9eshhYWeFrZsD9ukccczggks2N1yyucWbw6CqIElNwiOSTw/e0WRmJ6nN0Cq/v48lqlekRPWKbJmzjN3L1qosQOb1G8203aslnUv7oX/yd4XajBreVu2+W1Y2pe/wo8xdegWZzAiZzIjSxdNzfFcHzLTshVcFCzMZE4ZXZoLer6w5jevm5s9Bh6lYbz11a1xg1OgRWhk3sQ0IVcUk0IgXE+6zfuIaLC0tpVwqvfDvv//i4uKCu7s75cuXZ//+iHCz2rVrRz0Ir1SpEl+/fmXfvn08fvyYSpUqUatWrRjj5MmTB19fX6ZNm4avry8jR47EzU39Cm9JJZbK+PnzJ9OnT2fGjBlxdli3bh1r1qyhZcuW9OvXL9b5L1++sGrVKvz8/OjUqRNubm4cPXo02QuQuChatChuBw4QHhaOsalulLfPo6/cW3aeYn9Xo2Pm5tzfepU+edrzD3ulnj6gnjckEpuMdlGb3t2ffz0iaT2jHaVnq5+0fmf6ZUJ9Qym3qEaibXO0zYttVnssnC0l28PDUG/yLOysCA8L58uzj/FWdBJoF3t3R+zdHdUOAfrp6Y3Xy898e/kZn/devL3+At8vPgT5+Ef9EVIqlRjJZMiMZSjk4SgUSiztLLF2tsXa2Q4bF1vs0zlh7+6IQ3pn7NM5QvKpF6E15CFhWs/XkZL4fl/ueFzhzM5D/OOxR+WxFOHhuLjr/6YkOiZmZlQol5+1G4/TtWMttfrmyuHM8V3tJbU/ueNx6R21qmVj/bLGzFp0iTIV/qBatYpMGtc5wT1BtEVC9xXe7724P8uDFeOWYm8vXUSIPilYsGDU/6dNm5aePXvG2c7Gxob27RP+7FtYWDBp0iRJ5xPrl7d+/foEBgbGKUCGDx/Orl27WLx4MWPHjuXMmTPs3r076ryHhwezZ89m5MiR2NjYMG/ePO7fv8/bt28lnaQuKVSoEBeuPCZ7Re0nWd9ddQHHUBs2Llgb5ZEyMTGJqNVsYH8z1fWGRFJwUEkKDirJt5ufOd/rGPLAMAr0L0HWZrni7eP/3hePbkcI9QvFJpMdNbY1Vvl6bmVih31ZvDThzdonOAxKj4Wz5k9RDFVcqIo8VI4shbuwUwKRwiV7BfV+c/y9fPnx9is+n7zx/ezDjzdfeXfzJf5evgT+8I/hdYnESCbDyCjCC6NUKDCzMsfSwRorB2ssHayxdrbFxsUOx4wu2Lk7YJ/WEQs79XINpOLxibukzZtyxHZCvz8LBo5l1ZVDmJiZqT6gAcTSlw2+R+lp3SlfdVD8AkTHGxBqhJr5IYaKtZUpJv8PGx3WvxzD+pdj5YZbVK45lDy5M7BwTm9sJNg358K/x3H0tSLX7EK4WhhmeL8gcWLcxi5YsABjY2MKFIi9J0BoaCg7duzg3LlzZMyYkSpVqpA/f348PT1xd3cHYOLEiRw6dAiL/5dTW7VqFUZGRtSokfjT6eTK3bt3KT2wPF74J32waLxef4esabMwvEHMMohWVlYGuVEUaOYNicS1eFrqHm6J3D+Ua6M8uD//Og55nCk3vxomNr/+aL479JKb4y9QY0cTbLOq9tQjPFhOeEg4ZvbmKMOVfDj+mgy1smJkbETwuwB+/vuDhX/NoeekPmRdWDDecZK7wEiIu3uv4po9La7Z00ptikBH2LjYYeNiR6bimo/h7+VLwA8/fD198P3sjb+XL99efubtjRcEfPcj8Ic/8pAw4P9emN9uYpVKJSbmpljaW2PlaIOVU4SYsUvriJWTLVYOVlECy8RCjZtlDTgxaw/dtw3V+brrg8R+m2wd7NUTH4CpqanU0wIiwp/Ll9XMC2JQSJjToSmFC7jx/NWPGMd6dCpGj07FOHregnpNxmBiYoytrQUtmlakYzvd3+t9uPmK3NZZKdyzLI2RJi9FoB2i7mQDAgJwc3OjatWqvHr1KlbDs2fP4uDgQMaMGQGwtLQkW7Zs7Nq1i759f90kW/xWy3nmzJmsXbtW6nnqjHbt2rFmxhrkVW3JVivpJczMMcPyVijfv39nVucJMc6Fhoby8+dPgwm/ig9NvSEAJjZmUeFU7w695FDt7Vi5WVNkZBneH3vNl0sfaXylY7z5Gw4+NgTs9+bHq28ojSI25jExN8HnizdmFuaYWpiSM1NmXg19RrspnTi5+gjWfTKQJVMWhjcazH+H91K8XnWpl1Dv+H3xIV2BTEkfSJCiiRQxSQnTk4fK+fnxO97vvfD98hP/7374fPzO+1uvCPYLIsQ/mKCfAVFCBiI8MZEo/7+Tr5GREaaWZlGeGEt7K6wcbbBxscPe3TEi1MzVFof0zrFs8P3ig1Kh0EuVMl2izkORmb3+ZviK2Sq31/euyAkxa1p3qtYeZngCRFeeDgMRKyYmMkxNjfny1R+3NDG/K3VqlaBOrYiqSe/ff2PF6kNUrD6EXDnTs3LZwCQnNMd1D2GEEZ+2P6X6jOZCfKQAogSItbU1bdu2ZcKECXE2fPLkSZSnI5LChQtz586dqNfv37/nypUrlCnz60exfv36HDlyROp56oycOXMyffp0Ro0aBUn8bby+6BTm3kYUcMnN8n7zYp2/efMmtWrV4gXSViZRhaR4QyLJVD87mepnx/vBN66PvcCHE68pMvzXZ8tUaYLJFyMyWqXnw57XeD7/yE9nGZMbjCVnp5wJjv2t7jemjp5KyzrNqJOpDgDVq1fn1KhTUE/q1dM/xVpXZHUrkYQu0D0mZiY4Z3XDOWvS8wv8vXzx+/oT/2+++Hz8TqC3Pz/efOX9rVf4e/lGCRqlQoFSCSamxijCFby5/pzh11S/GTdE1BEfi0/vZNfStfQq15D5x7epVJI3OCBQ6ilGIZPJkHKfvtTMrAnV+XPI4dg7wQddiKqMlTGjK1MmdAHgvx1nKF2xPwvn9qZcmdgPZZOSgO5/9BOuFTPRwcjAhKhAI1SO5bl16xZ58sTcETR//vxs3Lgx6vW4cePo1KkT/fv3p0ePHpibm5M/f35atWql6mWSLUktxfvj7HvS2boxpf+YeNuEh4f/v9KD4QuQSLSxR4FjAVdq7Ym4MX649BZHym/DOtyKoo2KY+pqwZOf91jUbDa5OudSeUxXV1cWLFgQ49j9+/fJnj07oSqPknL4+ek75jYpv4qIIGUR6ZFRh1s7LpEmV3rcciff/A9NwkGb9+mKW6b0zO0zgrHrF0k9hUQpG3wvxmtzc8MICUttFC/iTliYgn1HntK4bu6YJ6OJkEjatqxKw7pladdlOvKwcObN6kWe3BmTbIf5DyMunb/Fxqliw+iUgsoC5N27dxQtGrN8n5OTE0FBQVGvO3TogKWlJTNnzmTDhg20bduWfv36xdgyPpLw8PAY3hNvb2+p10JjlEol/v7+GHsn/IjGFGPMMcUcs4j/Kk358u4zFw6eRWZjwuJ+s6Seis6Jt0qLCsIkPCQc93BXrAobM+PPqRQrpt36/ffv38e4pnPSB0qGnF18mMr9UqHrR5DquPDvcXrt0U45USlISi5ahYa1WDNxrkptw8PDpZ5q4hhiAnpcGEhIlabs39KGSvXXERwsp3XT38qLxyFCbGws2L9zIi9fezJw6D9YmJuxY8sYla/3+/2ADBnnZx5i2Zh5Ko8hMHxUFiAmJiaY/ZbEZmpqGmPjl8+fP9O8eXMaN27Mxo0bWbZsGcePH+fQoUOxxvP19eXmzZtRr3/8+EFyJTQ0FC9bf679ezrBdgoUyAknP1mj1i9btmzM6DsRBwcHqachKYkJk0yvs3Fv4XkaDW5Nx/6NdGKDiYkJeb9n5kqmlFu1LT4+3X9L2396SW2GQKBT5KFyAr77JWmjRynRRiEMSxtrvDy/JFhi9/D67ZSoXlHq6Ubx7PkHXJyTWZ1oTfNDDFCsyGRw9kAn6rTcAqCSCAHIntWdA7sm0XvAkiQVEfDc8piMDfNga2sr9VIItIjKAsTU1DSWSPD390cZLTDz0qVLNGvWDBMTE7p27Urz5s0pXbo0+/bto2nTmLHljo6OMWoYnzlzhuvXr0u9Hhphbm7O5inSbtiUUilCGV6dfsTny09pMLs9HU3r6OxaDRo0YPbs2aQpWljqaesdI5n0JTcFAl2ikCsYnqYzPZOp90NbVfiGLpvBpI79WHRye7xtdi5Zw/LzeyWZ5++hVwCD/l5Oz271Yx40BO+HKgJDHUFhgOIjEhMTGcd3daB0jVWxBUgiu6Qvmd+bspUHkqdH4lXnfvd++Bz/gNc3L5a0S945W4LYqFymoEiRIjx+/DjGsTdv3uDq+qsG88WLF2Oct7OzY8mSJWzfvl2lawgEv/Pl5nsUt/xYPHquTsUHGHaJY11jaiHiqwUpmzt7rlCyXWVyVy2Y9MGSMVnz5SJjzmwcWLWZd89esnX+Cj6+/OX1fXb7PumzZcbMQr9eorLB9+IUH9NnbyVfvsw0blhW6qWLSSoSH5HIZGBvH+1zYVkhUfER0U9GlvIVmfrHwATbRRcfRhjhue4Rnz98YskAIT5SIioLkAIFCvD+/fsYx+7fvx9jZ8Z582LH5+XMmZMsWbJIPU9BMsTzwit8Tr5n7tDperuml5eX1NOWBKVClJgRpGwU8nBs3VLHjsmJ8fc/M7hy7Cz/jpmJiYkJS4dNomvxWnx8+ZZLh05RunYVvdkSn/AAkMsVbN56mtnTesQ8IaX348UL7ZbezZFDt+JDF2WCVRQekVy2KMTABZPJWaQAf1ZozOtHz2K1iS4+5KFybo47jlE2Sxb+MU13ayOQFJUf95YpU4axY8fG2Fzq3r17dO3aNUa7t2/fkjlz5qjXQUFBBlVPXGD4GMuNuP2PBw4mtiwYrt/E/IgqY6mP0MAQFApFkmu3CwSGyqeH70hfMHPSB5IAXWyCOnXHr2pCLfp148v7jwyt35FMuXNQpm41nc8pPtERnUHD/mHUsLYxD0otPrRJMvB6xELmoHLT30vuturfnYoNazOv/2g+vXpL+Ya16D1jdKywq2tjjlCuXy3+ytha6tkKdIjKdxtZs2bF0dGRuXMjKmgcPXoUPz8/qlWL+UM1YMAAQkMjCpnK5XKmTp1Ku3btpJ6nwMC5svAE5wbu5srwQ5wfs5/CdUsy/a8Jeru+QqFg1KhRyFqmkXopJKFYq/Icn7FbajMEAp3x6OhtCjfV/o18SsEtY3qm7VrNq/uPmd9/NANqtqaGXQ7+KFmHIfXa07NsA149eJLk6yTk8YiOr28gl688pl3rqr8OCvEhnc2WFZCbliM0VLUHyvHt9+GeNSOzD2xg88NzOKdNQ7sylXh/+9fm1+bvlFimsxXiIxUQ5QEJCQmhW7duPH78mICAAFq3bs3y5ctxdHSMarx582YaNWrE5s2b+fHjB1u2bIm1/8Vff/1F48aNsbGxISAggN69e8cq3ysQRGKKCUGHPPn5wosNU1diZydNpZMTJ05QtWpVXhRNPnusaJNqAxsyMW9fCjYoSfpCyfMpsUAQH+s7L6RA/eKYmCW/HC9deD/iI2POrPz35HzU617lGrLi0gEAfnr9oH+NVsw6sB63jOrvoaKK6IhOi3aT+Wdxf73NPV6So/DQNv8PtxoxZhU9u9VNtLmqmw3mHliQvp3GsbbDfOzSOtBxTT+urDrFvGEzpJ6xQA9E/Rqbm5uzadOmBBvnypWLJ0/ifwIye/ZsateuTe3ataWelyAZ8O3qO97seYR9ZXf2Lt4mmR3+/v78999/FF5QGwtSZwgWQNNZnbm89hQt5v8htSkCgVb58eYrndcPkNqMZEOgrz/Dm3alUY/2UcfsXZyYsWctY1r2ZOWVQyqPpa7wABg64l/y58tCyeLRNpeVwvuRnMWHtmyPlutx49ZzJozplGBzVcVHZNiVlZMNfQ6PZf+YzWzrtJzSdcphY2Ojv3USSIZWHwdVrGg4dcMFhos8VM6pkTspU6YMq6Ytkzzv4PHjx9SrV4/vDmZJHywZ4/XyM2lyuktthkCgVb48+YhNGpF8rgqB/oHM7TMCz9fv6DllBEUqxfS+uGfNiIW1FT++fMPJzTXBsTQRHgqFgiatJlKoQFamTOjy64QQH0mfixau37JZRVatO8LAvk1jnVNVeEDMhPPQwBCe7rlNepkr9zw/MrPdOOnWSaBXtHrnV7x4cannI0gGXJ9+nLYDOzOi5UDJxQdE7EmjVCqxxFxqUyTl8+P3ZCqeXWozBAKtsmf4BmqPaCa1GRqhr/ArhULB9O5DGFqvHbU7NGeZx95Y4iOSAqWLcfHA8QTHS0x8PHryls7dZzNhykY8PSP2F3v77gtlKg2gS4eaKUt86LrKlS7t/63SVfu21Th5+lasZpqKj6fbb/FghgdlipZm1aRlXDtxSb/rJJAUrXpAUuseCoLYKJVKFI8DMA8yBiDEJhzj3Da88XhCwUKFaJ0x8ThSfZE2bVqeP3/OGMbwD3ulNkcyfrz1IkPRbFKbIRBoDXmoHK+Xn8lUPBnG3euJ989fM6F9b5r36crIVXMTbd9x1AC6FKlOw+7t4zyfkPhYs/4Y/64+TOZMaejWpQ5fv/nQtvN0/P2DcHa2Y9Pa4eTKmUG6xUgJXg8diQ8AB3sbvn/3jXFME/ER+PYntxaeoVzLqvRpNUn/ayQwCIRiSEYEBwdjoefNoTTB69UXrs4/QZnK5SjjEPHj9PbOWzxWnyPoRwB5/u0gtYkxsLGxISQkBIjY/EhJ6twTQyEPT5ZJugJBfHgsO0KZLlWTPpAE6MP7cX7fMdZOmc/MvWtxTa9a+KWVjRWdRw9gevchsQRLQuLjz36LkMvDueKxMMbxDm2rx38xfXo/UoL40BJrNt9h9+FjlCudj2FDWmNiIuPMubuMHLuGrp1rRbXTRHy82HiLMM8g1s1ciamp2AA3NSPuNpIRISEhpEmTBjDszfLOzz7E+MVTKW8Sc8fhpj+aYmpqiq3MVmoTY1G2bFnOnz+PXUUrfpI6K2EpxGaEghTGw8M3+Wv/KKnNMEjWTp7PHY8rrLp6WO1Q2Ppd23Bu71HO7j5ElWb1gfjFx4lTt5g68z8yZnBl45phql8kOYsPqdDCPL56BfLP2icc2T+N9ZtOkKfwH6R1cyJ7NneOHpiKg72NSsLj2olznN5+gMY9OxBSMhhFuIKr445QtEFpBnXsLvVKCQwA6QPwBWrxe9ljQ+Pj+ZdUrVQ1lvgAcHJywtbW8MQHQN26ddmzZw/OytSbrGrgHy2BQG0U4QpMLFJ3cYn4CAoIJGPObBrn4U3ZtpxT2/bzZ4XGvNu0ON52/Ycs4/DeyYYpPhLa1TwpO54nY+/HiCn3mTWtBy7OdgwZ0JwXD9dx4fQ81q/6W2XxAWBlY421vS19ajRHqVByedxhKnStwaCyQnwIIhAeEIHWUPiF8engM9bMXCG1KWpjZGREmzZteLT+EXRxkNocydZAEBNVwmB+38VXYDgk18+0PsKves8YzYQOfTi45j8a/NFW7f5mFhZM3raC0OBgdg0ZyNwFO6lUoSDnLz5AZizD3MyUr998qFOrJFZWKoYOG4LX4/fj6laQkkp8JCaWVJzHx0/fKVs6b5zn1Am5KlC2BJ5pPhC+NIxLUw+Tu3Q+euYQmwsKfiEESDIjJCSEg+P/o1SHKvGWTA0PCuP24nPIfUKxsrZCGa4gxCiMvE2LE/juJ2YBRoARvt988PryDUs7a0ztzDF3tcLY3RKbjPbYp3NSyy4ZMm5MO02R4ckz3hqgVKlSHD58mCyUJogQqc3RKyH+wchMjKU2Q29o8wbv97GEIDEcFOEKqU0wSPx9fJnRcyifXr2leJVySRqrMs+oPLc3CoWCdRtP0KFdDYoUUrOYhb4rXakqPqIfT8ZeDZWxrEDfP03o3H022zaNjnFKk3wP1+xpMTEzxSTAiLGNBks9uxTDpUuXePDgAe/evaN79+5kyZIlVpsZM2Zw8+ZN+vbtS+XKlWOdDwkJoWnTpuTNm5eRI0fi4uKi93kIAZKMCAgIYNy4cQxePpo1C/6l1IjuOKaJJhQUSi5tPcure8/pMKADVd1/3RidOXOG+4+ekDVHLoo75AfA0tISd3d3AgMD8fX1xdvbm1sf7vPl2Gdef3yOAiUKEyVFSxejetUa3Oclr/gUw6YQnyDe7X3EzydeuDfIQX+nNlIvk8aEh4cTGBhIF+qmumpYX55+4N3NlyytNzlJ44SHynHI4EyndQawg3E86PrpshAkhoE8OBQT8+SX5KoP78egum0ZuGAK+UsXTdI40fM+ZDIZf3RWcxNiQxEeiZ2Lfj4hIWKo3g9V+H/Vq4b1y7Bzz3mat53MP4v6kcbVQS3xccXvDOGhcqydbbmxxYMg30Cxs7mWCAwMpG7dunh4eEQdmzp1KjNmzGD48OFARAXSwoULc//+fQB27txJ06ZN2b17d1SfFy9ekC9fPsLCwjhy5Ajz589n7969NGrUSK/zEQIkGVGjRg2aN2+OsbExpSYUZMKECTg7O2Nubo6Pjw9KpZIWLVowuF3fWH2rVq1KVeL2TlhZWWFlZUXatGnJmzem6zUsLIyjR4+ycPgsZs6cGXVj7nv1C49238DRzYnMtfIyve0YzM2T9z4a69ato1OnTqlOfABkKp6DWd/WJ3mcD3fesLrtHKmnY1AIQSINJhZmwgMSB3c8rpA+exatig+1kWJvj4TQxg18cvaQ/FZyd/2qv9m28xzd/pzHqEN7VR7mDle4vPY0ry4+Jmfl/JxfeJTOM/7CyUm9iApB3CxatAgPDw/OnTtHpUqV8PLyIn369IwaNYpu3brh4uLC9u3buX//PlWqVOHkyZPkzJmTPXv2cO3aNUqVKgVA165dCQsLY/fu3eTIkYPChQvTs2dPGjRokKS92b58+cKHDx8AyJYtG46Ojgm2FwIkGRH9S2xnZ8e8efMICgoCIrwZusDU1JSGDRty+vRpzp07x8vHN/D19MHEzZL1M1dKvSRaIzAwkHfv3tGtWzfOk0IqokhAhiJZqNqvPlMKDcTW1S7qCXSgdwAmZsaU/aMGZTpLF6anr43dVLVBiBHd8eXJR8ysks9DEX19NldPmMPUnauknq405MgRt9iIFA+JCZH4RIbU4kMV+9W0sXWLykxYcJDQ4GDM1Cj/X/HP2ijDw9k1dB2K0HBWDl6ocl9BwowcORKIuF8BcHFxYfTo0YwfP56TJ0/Spk0b5s6NKI194MABjI2N2bNnD0WKFGHWrFns3LmTwMBALly4QL58+WjaNGJH+44dO7JhwwZu3rxJyZIl1bLp+/fvLFmyhE+fPvH9+/eojZ1//vyJq6srGTNmpF+/ftjY2MTqKwRIMkdXwuN3Bg0axJs3b8jcND/93NRPWDR0duzYQfv27VnDIalNSfZU6l2XSr1jbzSpkCuYXXY4+eoUxc7NQWozDQIhRnTH0Wk7qTXSsHdA17cg9vfxRR4Whp2Tg3STltr7kdDNemICRdXjhji3+Ihjw8FIBi2aQu/KzVh+fi8mZglXk7vDFZ6cvItzljQUa1meAo65cW2aTez1oUXmz5/PoEGDyBHtc+flFbEtg5WVFQCvXr3Czc0t6oa/UKFCmJqa8uTJE4Co/9au/StcslGjRmzcuJGHDx+qJUBWrVrF1q1bKVWqFA0bNqRSpUrY2dkBEcLEw8OD8+fP06RJE3r37k2zZjF/j4UAEahEpkyZyJQpE5WkNkRHmJqaIpPJCCFMalOSRGI3NFLe5MpMZDSZ0ZEDozfTflUfyewwVCLfOyFEtIPX6y9kK5NbajPiRApP3K0zF5ndewQTtyyTbuJSi4/oqOoNSS7iIz7bNEygv2xRiILloPOoAUzq1J9JW5cn2ufV5aecXXyY6nWrk6l8bnrbt5R6JVIUAwcOpEGDBlEC5Pjx4yxevBhzc3Nq1apFcHAwP378iCEijIyMSJs2bVRo1OPHjzEyMqJo0V8hmNmzZ0epVHL9+nW6dOmiki3dunUjNDSU3bt3R4mO6Dg7O9O0aVOaNm3Kt2/f6NGjB9euXWPGjF/5QEKACARArly5ePjwIRjw3xRt3LQUoYykN7i5qxfiwLj/JLm2IYRfqWunECOa8fb6C5wyu0ptRiyk/AyunjiXlZcPYeNgl/TBNMGQxEckiXlDEuuXHEjI1ni8H9GTznMUysfxLbtJiDtcQRGu4OC4/6jSrS7KMCUDC3aWeuaSc+vWLQDWOSzQqP9Z+dlYx3LkyIG3tzdt2rTh+PHjWFtb4+HhgYWFBe/evUOpVEZ5QyKxtrbm8+fPAPj6+qJUKmPsyebg4AD88qYkxoIFCyhcuDD9+6tWbMbV1ZW9e/cyduxYtm7dSps2EcWKhAARCIDixYuzf/9+sjUuK3kJXn1UaZLyxjZNTnceHb1FvjrFJLMhuSDEiGYcm76LxjM6SG0GYDjC1/+nH1Z2NkkfSBMMUXxEJz5vSFztUgoJhF5Fx97ZkdcPn/LT6wf2LvEnk59dfIgiTcuQ2SU9c/tMlXp2BkGxYhF/4+qNa425tXr5aHuGb6Bw4cKxjl++fJl69erx8+dPGjZsyJo1a6JK6MYX7qZUKjE2jiizH7k3klwujzof+f+RbRLCz88PJycnOnXqpPZ6TJ48mbVr1xIcHIyFhYUQIAIBRHwpTU1NSRfqxEszT71cU8obEylFSKB3AFaOEt0IJWOEGFEdn0/fccuVXlIbDEV4RNJt/GCG1uvAvKNb9HthQxcfkSQmQlKS+EiA30vuWtnZMHXnKgbXa8/i07uwson5dD3yt+j+getY2VrjmM4lSZWUUiLVBzfC0t5KrT4PD9yMVUXq69evNGvWjHz58rF58+ZY+3+4u7tjZmaGp6dnrH6RRYwyZcoEwPv376POf/z4EYB8+fIlapetra1G4iOSrl27Rv2/+JQIBP+nfv36PFp2GT6FanXcIpSJ85/USGHDybn7sHK0JkvpXCl+rrqeT0qbkzYxtTBL+iAaYEjf79+p1KQuJWtWon+NVty9cI3Q4GDdXzS5iI9IcuSIW2hoIj4sK6jsZdA7KoReRSdznhwMXTqdATVbolDELm0tD5Vjm8aekdPHMLt30vaSEsTPxo0b8fHx4cSJEzHER506dbh27RoA6dKl49OnX/u1BQQE4OPjE9U+f/6IfeBu3rwZ1ebp06cAFClSRK/zER4QgeD/FCtWjCdPnnB+8hkyDi6GY071YsgN8aZDFZv19TT97OJDPDtzn94Hx0g97RSD2GMkbny/+BDiH4y5jWrlQ5Pjd1cT2g75k6z5c3N88242TFtIaHAICoWCFn3/oGqLBiqPo9IeIMlNfEQn0huiqdcj+g2+ZYXkvRb/J2/JIrT/uzdditakftc21OnQnCVLJ/P01D1CA0MoWass9nldMRG3lTpj06ZNBAcH4+rqyqxZs/jrr794+vQpx44do3LlypQqVYpSpUqxfft2rl+/TsmSJdm6dStKpZKqVSPK32fKlAlLS0t2796NUqnEyMiIBQsWAL9CxvSF+KQIBNFo164dLVu2pP6IVjSdG3cSXWq5WdEmW/5cjpGRkRAfOkaEaUXQcW0/phUZxMQX/8Q6l9q/v2XqVKVMnV978YQGBzN/wFhWjZ/N5ofntHORFHDDrbHXI77jhrImano/olOlWX0qNanLljn/MK7tX+TtUIT+Jyfy8dZr0n6xpRalpJ5diub79+9kypSJ4OBg+vbtS9++vzadbtWqFQBz5sxh+/btlC9fnkaNGrFr1y4sLS0ZMWIEEBFuPmLECMaPH0/OnDlJly4djx8/pkGDBqRLl04ndi9ZsiSGrZEIASIQ/IaJiQmYGEW9Tuk3LPrwgni98KT/yYmSzS81kprFSLYyuTE2M0m17706mFlY0Kh7e26fvSy1KcmbxMKtDEGEJEF8RCKTyegwrA8FhhWPOvZp/zPyT2kh7dxSAU2bNqVEiRK0adOGP//8k40bN6JQKBg9ejTZs2cHIGPGjGzYsIGBAweyZ88e0qdPz/r162NsBDhixAjevn3Lxo0befPmDTVr1mTt2rVJti84ODhG+Fck8VXXEgJEIPiNhw8fUjp/CRYXHceUHSsNujSvttC1CJGZGCMPlWNiJn5ypCA1iJHoc5zefQgN27aT2iSD58R/e9k6fwVuGdOx5Owuqc1Jvqia62EIIkTL+D71IlOuLHSU1U76YIIEWbjw167yq1evZvXq1XG269ixIx07dox3HDMzswT7a8KrV68YMGAAMpksqtJWJL+/jkTcDQgEv5EjRw4+znvBhJFjOLNwE+0Wj5baJL2gSxHilNmFd7deGuzGcKmJ5JQ3oqkH4+d3b1r0/UNq8w2ef8fOYNuzS9qtWpTCbrATxFCTzNWwVR3vRyTRfzOebbnFP6MXSD07gcRMmTKFxo0b071791jnom8+GB0hQASC37CwsGDNmjUAvHnzhtDAYMysVEtmTe7oSoSkK5CZN1ee6V2AiBCcxFFljbT5mdDHezJwwSRm9vyb+cek2fQyuRAaHEKPMvUxMzdjyNLp5CiUeBlOwf/RVHwYkBdEE/ERnUBPXxycHDAzk6bqnMBw+Pr1a5ziA4jap+R3hAARCBIgXbp08MUPsqYOAaIrirUqz5xyI7i1/SJ9j47Dwk69mugCaUluQi5t5gx8ef+RJzfvkad40m6yUjLbnl3CwsoS3x8+/FWxMauvH8XCylJqswwbbXg99C1CtOipif4w4tV/dynYtZz+5iEwWMqUif9vRHzCROwDIhAkQIUKFXh97ibmJL5DaEpBFzebdm4O/LlvFHVGt2B7/1VST1GQCnDLmJ5s+fW730xyw8LKEu+vXiweOgGlUkmgn7/UJhk22gy50lf4lo5CrxThCkJ9gvnTsbl+5iEwaEJD1d8/TQgQgSABsmTJwrNnzzg8ZQVbpy9lx+LVyMPCpDZL5+hChKQrkIkC9Uvw9dknFHJF0gcUCBJALpdjZiE8lwmxf+UmhjboSLl6NdjyyAMnt8T3PkpwDxADCS3SOrraVFDXIkSL4uN33m1/SIFmJXVrvyDZkCtXLh49ehTnuSVLlsR5XIRgCQSJMG3atKj/P3LzAsfXbKder/ZSm5VsqdCrNvtGbaLprE46vU5yCxsSaBmlUmoLDJoVo6bz8fU7Vl87IrUphktySjJX0fakej4AZGHw9e57ZrYdK/UsBQZCixYtGD58OOPHj49V9crHxyfOPkKACARqULd4BU5v3UfIFx/M3RykNidZUqZzVeaUHym1GYIUjompqdQmGDQ3z1zk38sHpTYjbl68+PX/mu5GnlRSmPjQhvCI5MGCC+TtIR7wCH7x/ft3Xrx4QdeuXSP2UouGQhF3xIMQIAKBmowdO5ZVq1bxzteL0s1qkaVQHqlNSnaYWeq2aorwfgi+fviU9EFSMDb2dlKbEDfRxcfvr6USI8kJLYiPhKrefT//Hrv0jgzLLspcC34xbdo0KlSoQK9evWJ5QJYuXRpnH5EDIhCoiZ2dHYMHD2bq36Mxe/6dlf0mIMMo6QMLBAKtkSFnNg6s2iy1GakHbeR//C4+4jof+U+X6NP7oePEdnXExx2uJCg+Qn8G8+rQQ6a2Sx17YwlU582bN4wcORInJyccHR1j/EubNm2cfYQAEQg0xNramubNm5PFNR2OmEttjlbR9eZ0YSFhhPgHSz1NQQqmz6wxXD95XmozDBa5XC61CUlDV2IkuYZeJUF8JCY8Is9fmLUPu+FppJ6pwAApW7ZsvOdEGV6BQEfkzJmTdydvSG1GssI9XwZeXXqik7FF+JUAIFOu7Hh/9ZLaDIMlXAMBkmAFrKSSFCGhL89IMkId8aHKee91nmSploMFjpOknprAANHkgYYQIAJBEmnbti2PHj3i7o4TyMLCE2xrqjDC88EL/N5/xTg4XMUrpDzCw8KxcrSR2gxBKiXQV+x34eDqzPh2vXlx71HSB0sq2hQOSREiKcT7oYr4UNXrAfDj9BeymmZkdvXJUs9UYKBkyZKFV69exXlu7dq1cR4XSegCgRbo378/Z8+e5fScDfgoggmTy5HJZBgZQf6ihalRvw5fPT8zf+osilUuS3BQMN/efcRIrqRqp6Y4Z8sg9RSi0HX4FYD3Oy8yFs0m9VQFKZjXj57h4Ooc63ifKs3wfPOe3W+uS22ipEzdsZJrJ86xesIcTM3MmLR1uTSG6Mpr8eJF6khaV1N8qPL7Hr2NEUYYHQlm5uwpUs9UYMDUq1ePSZMmMWnSpFhJ6B8/foyzjxAgAoGWqFKlClWqVIlxTKlUsmLFClZPnIuXlxf/zl6IpaVl1Png4GA2bNjAwZebaTW2L5Y21lJPQy8owhXITLTvgBXhV4JIts3/l9aDesY4Nqp5N+p2asme5Ru0dp1XD56wdPgU5h7aJPWU1aZUzcqUqlmZQbXbJm0gTRPQDSlkKp4cCp2GnWnZ5oTER6SoUCqUvL7ylGzl8iTYLpIM95z5UegjAkFCdO3aFblczh9//IGxsXGMc6IMr0AgAUZGRvz555/xnrewsKBnz57cunWL/f/uoNngHgQhR4ESRXg4d85fJWfh/Ng62ks9Fa1xdeNZHDO5SG2GIIXz/vkr8pUqGvV6yd+TyJIvF59ev6NCw1paucYdjyssGjyeaq0aMbplD6buWCn1tDWag5/PT6nNkJYEErj1IkIsK6gv4lQUH78LipvbL+Lxz1H+2DIIh/TO8bYDcA605+zy4xxddFi38xcke8qUKUPfvn3jPCfK8AoEBkyxYsUonjM/28fMJ+TOW/zOP2b14KlY+yuY32OY1OZpjetbPLi0+iQd1/bT+tjC+yGITtHKZTm5dR8Agf6B3L90g0bd23Pz9EW6jh2klWssGjKBZR576TCsD6bmZlw5ekbqaauFQqFg/oCxLDq1M9G2Wr8JNyTvx2/8fjOvySZ+UtobSaSo8Pn4nX5mLQD4/Pg9HVf34eGRW7HaRccs1JRv417x38TNsTaWEwh+x87OLlb53ch/tra2cfYRAkQgMBAaNmzIiBEj+PL8LV/ffmT1gqV0adCCGmUr4ffdRy826Dr/4/T8Aww6OwWZTPz0CHRLs95dOLZ5FwC7l62lVrumbJq5VGviY27fkTTt1RELq4iQylGr5rJ64hypp60WW+ctp1rLhljZWOn3woYkPlRMPL9sUchwhEg0m1Wx6cSsPVTt3wCAFx6PcM3hTlhwGGsmzeXfkTNjtTdTmvJuxANydc+Hq6ur1LMVJAMGDBgQ77n+/fvHeVzcBQgEBoSNjQ0tW7akQ4cOUYlcXbp04cTSTcl+q0Ofj99xzChCrwT6wcnNle+eX/jp9YMPz1+Tu3gh3j55Tpk6VbUy/rPbD2nYvX3UazMLC9wzZzSMqlKJ8OPLN1aMms7uZet5cvOufi9u4OIjsRt6yUWIiuIj+sOk/HWL8+L8Iz7df0vxNhH9Hfo6UWxceUwsY3o3Hn66idfkV3g1+MnfebQj1gWpm9+T0iMRAkQgMHCcnZ0pW6AYR+etwzxIkfQBJeLqhrNkr5hXJ2OL8CtBXIxes4DhTbpydvchchTKR3BgEH2rNufvhp3w2HtE43HveFwha75csY63GtiD/+ZKVE0qARQKBf+MnEb/Gq3oV60FM3r+TbaCedn+4jIu7mkY2ewPzTcmVCd3wZDERxyoKi4k84ZoID4A8tUpir+XL1MKDcTX05uzTw6hVCgBMHO0wP+tLwD3Pl4j797svM33kYvVTut/foJUhRAgAkEyoFmzZnRr2Z4NI2fh8/S91OaoRbBvIBdWHOPm9otUHdBAanMEqYicRfKz/MI+chUtiIWVJSuvHGLJmV2MXb+Ia8c96Fm2AQsHjWPvio1cPnyKL+9Vq/az99+NsSpsARQoU5yv7z9JPe0YvH/+mu6l6+GeJSMLjm9l8emdzNq3jpptmyCTyRiyZDp1O7Wke6m6+Pv46s4QdcSHtjYWTKi/Fvb80KsI0VB8RDLp5XJ6KofjqXjPoZrbON3+AMpwJa+2P+G54gFfP7+l6KH8PLR5zKUWZ/U3L0GKZ+vWrXEeF5lFAkEyIWPGjMybN49p06YR7GLBs0dPyFWsIPW7tNbK+LrI/7i98xKHJm0nd7WC9D8xQeR+CPTO4qETsXd2jHHMzsmBocumo1Ao8Nh7BM/X77l+8jwH127l64dPpMmQjtGr52NlF/dmmV/ff4rTAwJgbGKC7w8f7JwcJJ33++evWfL3JPx9fjLn4Eac3OKP5S9WpTxz+ozk6rGzVG/dKNZ5vZai/V00RL7W5p4eGoRexYe+S/VqIj4iz8mD5KCEjLWzkqFKVvzWfqFq5yrk+piLc9vO0bl6a5Y1Way3uQiShlKpjDe8yZB48+ZNnMeFABEIkhEymYwxY8Zw/vx5evTsybDufXjg5EaJBtUIlhlWeNaXZx85MWcvo+7M06nwEOFXgvi4fPgUj6/dZpnH3jjPy2QyqjSrH+v4/UvXGVC7NbmLFmLggomYmJlFnQv09cfcwiLea5aoUZGzuw7SqEcH5KGh/N2wM87uaciSLxcu6dLy8t5j3jx+RkhQMKZmprhnycTQZdM1nqM8NJTLR85w4cBxPr16C0ZGKMLDsbK1offMMfEKpaj+cjk9ytZn+u615C9dVMWrqomqnoyE2kU/p+UNBpPqyYjsnyQhklAp3v8LJk3ER+TxQE9/rgw5g5mVGZXKVuL7qy8ElgzAdZc9ua1zMG7haPGAKJkxe/Zshg0zjCqZvr6+jBs3Dn9//1iiyN/fP84+QoAIBMmQihUrArBtzUYuX77MjjELcMmZicbtWhJgDgGE8eLuQ9LnyIqltZ4r3Pyf/aM303FNP/FHTSAZj67dpp4GHsKC5Uqy8vIhTu/Yz6A67QCo3aE5Df5oy/H/9lCsWvl4+1Zt3oClwybRqEcHRrfqRccRfbF1dODJjTt8fPGaguWK03XMQKzsbJDL5fSp3CzesW6duci/Y2ex/MK+WOfO7DzIpllLsbazJVfRAjT4ow0Fy5VUe64v7j4id/FC0osPTcZURYjEtSN60IUYXpBI4aCJEEmy90PTTRzV5M2+5zjY2JM/Yz6+p/FlZ7ftESfq6uXyAi0zceLEOAXI0aNHad68Oba2toSHhxMaGopcLufjx484ODgAETlhkydPZsKECRgZGdG1a1cWLVqEtbXmGyHPmjWL4OBgWrduHUuAHD9+PM4+QoAIBMmcsmXLUrZsWZ49e8amGUuwsLDgS9BP0mfOxIvjV/EM8qHruMF6tUmhUODr6YN7vow6vY7wfggSImOu7Lx/9lLj/tVaNqJay0YEBwaxaeYSelduyo/P31h8eke8fdJnz8zHV+84vmUP3l++UaxqhFjJWSR/rLZbZv9D4Yql4x3r0Lpt5C9TjEWDJ9B/3oSo4/+OncmLe49ZeeVQkgX+HY/LGgkXQG83z/GiqhBRQYRAhJhQVYQkF+ERidVLU/KXLsGgCn3InTu3Xq8t0C537txhwoQJcZ67dOkSgYGBBAYGIpPJyJYtGyVKlIgSHwDLli1jwoQJmJmZkS5dOtasWUNYWBgbNmzQ2CYPDw/Onj0b5+/R7du34+wjBIhAkELIlSsX48ePj3V8wISRifbVdv7H+X+OUqB+camXRJDKcU3vxs3TSb/Rs7CypPvEv1VuX79ra26cOs+CE9sTbFehYU0WD5nIwFpt6D1zNLmKFoxx/usHT8auX0TvSk14fP0ObpnSM7XrQLLmz82sfeu0skamZmYc27iTjDmzUqpm5Vjn9Zr/oSmqCBEtiZAkrYcUgk0JnyY9J0+1/CysOzPp4wkk5fjx49SuXRsghqiIxM/Pj2rVqnHq1Kl4xxgzZgxmZmb4+flhZmZG1qxZ2bRpE/PmzcPFRbNS+XXq1In3YcigQXGXcxYCRCBI4ZTJXYhHF26Qr0IJvV3z2iYPhpyfptNrCO+HIDFObt1Ppab6jzFp1b+7Su2yFcjD/GP/8e2jJ/P7j8Hn23csbawpULYEFRvXJjQoGIA5h7fQqXA10mXNxF/TR5G3ZBGt2dq8T1dK1qzEn+UbsfXpRe0mz+u77G5iQkRDEZLcvB3RUZ4KJn+pAsyoO1EyGwTaI0eOHGzYsIERI0YQHBwc6/yzZ8/IlSsXnz59wsfHhyxZsmBl9SsM+8OHD/z8+ZPGjRtj9v/ctr59+zJ06FCuX79O3bqa/V6GhYXFe87EJG6pIYKzBYIUTtu2bfl4+haet57o7ZqmFqbITMTPi0A6QoODeXz9NuXr15DalERxTe/OtF2rWeaxl4lb/iFNBnc2zlhCyZqVALCysWLnyyssOrldq+IjkjQZ0mHr5ICNg510i6BNsZJQCd+4zsUhEMoG34v6pxFBF379k4g3155zZ991RpbTbwiuQHdky5aNjh07xnv+4cOHnDp1ivTp05M/f37s7e2ZPv1XkYvHjx8DUK5cuahjRYoUAeD+/fsa2+Xq6oqXl1ec5w4cOBDnceEBEQhSAWPHjmX+/Pk8vH2PGt1a6fRaCoWCsOBQnV5DeD8EiTGhfR96zxwjtRlqY+NgR/2ubajftY1errdp1lLO7T7MmLULYoVQJHjzLXX+hyok5BH53RsShydELQxsPZQKJZt7LMXITUb1NjU5seUYjo6OSR9YoDJfvnwB4PjM3Vjaq1cM5tmFh7zLVFitPsHBwbx79w47OzuOHz+OkZERLVq0YPTo0RQsWJAGDRrw+vVrADJnzhzVL3369ADcu6e5p69Zs2YsXryYiRNje9oePnxIw4YNYx0XAkQgSAUYGRkxePBgdu7cycapi+g4un/UOVXzP+ShckzMEv7JuPHfeU7M3kvdMS2lnrIgFXNm50FMzc0pUb2i1KYYPJcOnmDllUPaH9iQdj2PK/QqruORIkJVIWJgoiM6P95+xdrJlirH6mO1Lpznz59TqlQpqc1KVUSGJZ2ef0CjYhGenp5qtZfJZOTOnZstW7ZQtGhEVbu7d++SJUsWpk6dSoMGDQgPDwfAxubXHkeRIVoJhVElhrW1NQ8fPqRLly6YmprGOCfK8AoEAlq0aMHDiQ/5fPEBr5+/5OXTZ3z5+Ym0Gd1p1rcNHwK+8P35F7xffOXrhy8YyYxAqUSBktevX9N6eU9CTcNjjev93ot1Hebjnj8zw6/N1mn4lfB+CBJj06ylurmpTmG8fvQMZ3c3qc3QD/F5Q1TMC4k6nky4se0iP95941TbfZTMU5KiHXRUZlkQLxkyZADg0Of72NirF97Yu2ITSpcurVYfMzMzbty4EUNIZM6cGWdnZ+7evQtECAUjIyO+f/8e1cbb2xuIO6ldVebMmYOTkxMtW7YUZXgFAkHc9O/fnwMHDlC5YAkGduqBTCbj2bNn7Fy8Ezc3N7xz+NKrVmfSpUsX44fkw4cPDB46gi4jevLJ3Zcw5AAcnbKDB4dv0nnjQFyzp9Wp7UJ8CBLjwKrNlKpRSew/owKbZy2l9aCecZ5LFtWvNCEuwZGQCDEg0aFOmWCnTC5MeLqU4Vm78szbBmNjY6nNF+gYpVJJvXr1SJMmDTt2/CoVbmlpia+vLwC5c+dGqVTy6NGjqPORO5UXL6555UoPDw9OnDgRZ8L5jRs34uwjBIhAkMpwdHSkU6dOMY7lypWLUaNGJdgvQ4YMrJm6nOXLl+Nl5UfV7nWZNmAiGBkx9NIMqaclEABwZONOFp3akfSBUgEfX76hQBkdlMtWN/zKEKplxSdCkin5ahdFZmKMW3Z3crcuyMWLF6M2sBWkTD58+ICHhwcQEU5lampKcHAwX758IUuWLADky5cPgGPHjjFjRsTf7SNHjgBQoEABja9dtWrVeKtd9e3bN87j4hGRQCBQGRsbG4YOHUr3Wh05NWY3Xjc+8vfskRhhlPTBE0F4PwQJEegfyJ8VGuOWKX28fwgFMQmXh2vWMRnfmMfgd+FjSHkrSeTD3TcolUpKlSuJmYeCkiU13GxSkGzIkCEDpqampEuXLsoD3K5dO8LCwmjZMiIv09bWlsKFC3Pnzh2uXbvGp0+fWLt2LQ4ODknKEVIqlfGei55vEh0hQAQCgdrkyJGDWbNmce7IaW7MPsWdCSf5fuQN8lC5Tq4nxIcgMbw+eWLv4sT4jUukNiXZYGpuJrUJ0vN7Wd4UIEJC/IPZ0usf9gzbgBwF69atw8LCQmqzBFrg+PHjlChRgm/fvuHr60vJkiU5d+4cEFFsZvfu3Xz69Alzc3Osra3Zs2cPRYoUYdKkSVFjrF69GoDSpUuTIUMGQkNDmTt3bpIe3Dg7O8fIK4nOwYMH4zwuHhMJBAKNcXFxYcKECSgUCq5cucKYXlNosqwLppbau7ER4kOgCplyZSc4IFBqM5IVsnjyAlJs/kdCRA/BUmVn9ejtEiKxMXSAuY0F/U9MYO+IjaQrlUfv1xfojhw5ctCyZUvy5s2LQqGgUKFCZMuWLep8gwYN+PTpE9u3b+fx48cUK1aMnj1j5nkVL16cz58/M2LECAICAhg3blySwq8gogzvkiVLGD9+fKxzDx48oEGDBrGOCwEiEAiSjEwmo1y5cqzLsJyRq6dRoW8dqU0SpEJEoq16/F6tRhIMyePwu/DQhm2qihkt45wlDYUbl0JpE8zZs2epUqWKXq8v0A3ZsmVj+PDhCbZxd3dnwIABCbZxc3Nj7dq1WrNr+vTpvHjxgu7du8fypAQGxv1gSAgQgUCgNTJlyoTsezihAcGYWSfd5S+8HwKB7sheMA+XD5+ibL3qUptiWMS3b0hSxwS9CpG0eTMwp8IInnd8zHkhQAQ6JDw8nD/++CPOcxcvXozzuBAgAoFAq3Qu35o9Z89RoH7SqusI8SEQ6JY2g3sxo/vQGAIk0fCrxBLQDcmjkRQSm4emQkKPQsQpsysWjlZYOaq3C7dAoC6ZMmWKSnT/nZcvX8Z5XAgQgUCgNYKCgti9ezd5F1RL0jhCfAjU5eHV29g4qLfZV2rHLWN6ADxfv8c9a0apzUleqCq04hMauvCyRMPfy5eD47eSvlBGPj76IMECCVIT8ZXaTeicqIIlEAi0xpw5cxg9ejQmZpo92yhCGSE+BBqxdNgkhi4T+9Goy+Al05jTZwRlg++lzuTzZISqmxACfHnykfAwOf5vfjK922SpTRekcOIrtZvQOSFABAKB1ggLC+No+ttq9xPCQ5AUrp04h1um9Ng5OUhtSrIjY86s2IT6cM5DBfGhi/0/JKgSldK4w5VYx9zypOfbc0+KVCtGw4YNpTZRIIiFECACgUBrODg4IPcPU6uPEB6CpLJuygL+/meW1GYkS8oG32PL+pFMmr6ZfoOXJn1AFQXFV+9guk2+Sr2BZ2k4+zkeT/ykXooUhY2LHQPPTMbWzV5qUwSCOBE5IAKBQGtUqlSJnbsPk7lT4qECQngIEgr5USfcxNjYGCsbkWirLpHr7+Jsx6kjM5k+eyt1Go3m4O7JmJjo5vnklqNvWbHnBeZmMoa2z0utMml5fvEBfde+Y2jAe6zNjTExhjC5Ejd7U2a0zUBWV3P1L6TjHIvkgkGUWhakGL5//87GjRsZOHCgRv3Hjx/P+PHjkclkQoAIBALtUaJECfbs2YM8JAwTc9M42wjhIVAl1yC+Nr8Lk4dXb+OaIZ3UU0p2xLW+I/9uQ+GC2WnQbCxH90+NeTKJ4Vf/HX/Lgv+eUrGIK0cWVsbK4tftR043C46NyBWrz81XARQf9YgfK4tqdlGJ9uDQKpYVNO4a8OEndukdpJ6BIAXh7OxMunTpaN++PRs2bFB576WQkBDatm3LgAEDkMkiHm6IECyBQKBV/vjjD26tPR/nOSE+UjfaSHSOHCPyX/iNo5TPJrwf6pDQe/DD25d07k5au5ZcrqDJ0PMcu+LJxZU1mDOgaAzxAcQrEPxDFNQurEFls98rVL148eufvpGwLHHIs5+QU2zOKdAurVq1olq1alSuXJnz588n2v7AgQNUqVKFrl27Urly5ajjevGA+Pv7J5ghLxAIUg7Zs2cn0wZHwoJCMbU0A4Tw0AWRiafJYW11WV2pc/uaVKoxhOoTpJ5l8iCx92LR0r1c8VgY86CG3o8nb3zpMO4yk3oVpF559b1U43Z+5NDfudTulyDRBUFy9oyogM/Tb0xpPUpqMwQpkG7dulG5cmUGDx7Mpk2byJUrF+XLlyd37twolUoePXrEhQsXePz4MYGBgezevRt3d/cYY+hFgFy6dIlatWpJvV4CgUBPdOzYkQWbV9G++0CpTRFIhL5KulpYmCGTySgbfE+tvJHUiCrvibm5WVSIRFLw9Aqi5cgLnPmnBi4OZmr39w1SoFSCjYWatqjjcZAyREvNa2ry2fb54o2Tk/a8WQJBdHLkyMGePXtYv349r169YunSpQQGBgIRpXczZsxI/fr1admyZZy5SLEESHh4ODt27KBNmzaxGp8+fRqFQhHV7vPnz3Tu3DlGG4VCwaVLlwgJCaFs2bKYmJhw5coVIUAEglREjhw5cFhngpFcgVJHyaypmehlN+9wxaC8IPreS2LVuiNUq1JE6mkbPKq+L7VqFGP8pA1MHNdJ42s9f+9HyxEXWDe+rEbiA8DEGCxMVfvtUCjg7fcQ3OxN0SgYz1C9IknI/wAIl4dLPQNBCsfY2Jg//vhDo76xBEjnzp25cOFCnAKkV69euLq6EhYWhrm5OSVKlIghQF6+fEnv3r2pV68eFhYWzJ8/nwwZMrBt2zbGjRsn9ToJBAI9kjt3btJ+CMUzi4XUpqQo4qr5bwgiRKpN7NauP8G5E3OibBBekNio896MHt6WSjWG/hIgaoRf/fAJpnv/AwR+/8m+OZXI7G6tupE5csQQAlZmMj56hxIYqsDKLG4h8tVXzuCN73jrFYqVuYxQuRKCgkhva8TQChYUSatB/oOhihE18XnzHSs7kRslMFxiCJBz585x9+5dKlWqFKuht7c3NWvWZNmyZfEO1q9fPzZs2ICbmxsAXbt2xdzcnIoVK0o9T4FAoGccHBzw8/MDhADRFnGJD6mRcvfsR0/e4pbGIUbJWCFCYhL5/rx87UnFaoOpV6cUyxcPSLDMbliYXOXxPS69Y9JsD755BWBvZ8HcKTUpaRuoFduntkxPvZnPACiS2Yoh9dOS0TnCo3LzVQDNFrzgv77ZKZfr/zmmL14ANtz7Es6E08EEypXsb2uDmabB5lKW8k2i98PY0gRrW5F7KzBcor6WAQEBHDx4kEaNGvH+/ftYDd+8eUO2bNkSHMzKyipKfACYmZkxYsQITp06JfU8BQKBnrGyssLX1xcZrlKbkiJITHxI4QWRUnwAzF+0h369G0tqgyET/f1p3X4qt68s47THHUqU68PqFYMpXjRnrD5FSvdmyIDmKo3/1SuQHgMPcv1Ud+xso4VaaanyU5OSjjQp6QjAods+9Fv3jp9B4fgHhxMSpuDC+LxRgiQ6hdyM2d3WmjOv5ZRf7cehDtaksdYwFFQbeSISCBkbVztefP2h12sKBOoQ9Y20trZm9uzZmJrGXbv/5cuXZM2aNcHBrl69ysePH2Mcq127Nj9//pR6ngKBQM9YWloSHBwstRmpCkP0kOiSp88+ULVy4VjHpRZGhsDva+DgYIObmyNtW1blwun5dOg6E7lcEaNN207T6dC2Op071Iw4kED41bMX36nZdCMHtrSOKT5A85vtBPrVL+rA3iE5ODMmNxcn5OHezAIxxUccoqdqVhM2t7Cm9gZ/nnxTkCSkKuOrIUYyI14/fiHuvwQGi8qPBF69eoWHhwf169enZs2aZMyYkT179sRo0717d2rVqsXJkyejjlWuXJnu3btLPU+BQKBnbG1tCQoKktqMFIE6wkJfIkTqm/yjx29gaalZgnNKJ673Rh4tIdnGxoKObavToNlYFizZw74Dl1m0dC97919kcP/4vR+en/1RKGDBP1fp+OdeTuzpSK4cznqfn5kahS1yOcs41smGznsCWHA5hB9BCoJVjzCLjT5ESBLDryKp2KUWT58+1b29AoEGqPwtPnXqFPb29hw6dIgTJ06wc+dOBg0axNevX6PajBkzhubNmzNq1Cjq1KnD+fPnMTIyonz58lLPUyAQ6JnIECxB0jBEr4YU4uPm7eccPX4DgH0HLjNhykYO7JpkUDYaAgnN2+enf9T/j/i7NQP7NsXC3JQr1x/z/OVH+vZuwqEjVyMa/Ob92LT9PnVabqZo5RV8/urP5ePdSONiIEnOiYiCNNYyrva05eHXcFpuC6T0Cl+OPg9L2vWSgTfENq8Lq59vktoMgSBOVE7N6tChA+3atYt6Xbp0afLnz8/y5cujKlwFBAQwadIkevTowdSpUxk4cCBVq1Zl6tSpscbz8vJi9OjRUa+vX78u9VoIBAItYm5uTkhIiNbHjX6DldKTjTUVH7rMB9H3jf2Vq4/pP2QZ2bK6Exoqp/tf86lQLj8eJ+dipnF2ccok8r1p2noinp4/MDY2pmb1okwY05HMmdJw+87LqJA1mUxGnVolYvQ/fvImu/ddpHHDsjGOe372Z9GKa9w+1wstbBEiGSsbRwgmuQIKL/Vl75MwFtS1wsKQktTj8H5o+jundDBGJp4BCQwUlb92HTt2jHWsSZMmbNu2Ler11atXo8Kzli9fzsOHD6lXrx4dOnSgSJEiMfq6uLiwYsWKqNdt27bl5cuXUq+HQCDQgJcvX3L27FlsbGyiYo4DAgLw8fEhjxav8/vNb+TrlC5EUivzF+3m0NFrnD46GxsbUU1NFbbtPId7Wmf2bBsPwIIleyhTaQBWVhaULJ47wb4bt5yi71+NYhxTKKBGs03s39zaMMWHBp4IExk87GfHjgehVFvrR740xoytbMErbwVVs8a+LXr2XUE2Rxla29IoIdESdCGWCNG0spvMWEZoSKiWjBYItIvKAiQ0NBRvb+8YVa7SpElDQEBA1OsLFy5Qs2bNqNf58+dnwoQJTJs2je3bt0s9V4FAoCPc3d3Zs2cPkydPJm3atFhYWPCQH5hampPE1E8g8afuKVWIFKGMRl4QqfcE0QaTp2/mwcM3nDw8Q2pTkhW79lxg+pRfG4MN7NuUgX2bqtT34aO3vHrjSaeuE0mfzg65XMEP7yBmjKtG9qyOqhuhaXiSnsOaWhYwo2UBMw4/D2PA4UCCw2HSWfi3kRX/XA/mjmfEr5elKXz2V3KskzUuVtFUiIHvE2JuY0GQv8jDS6m8ffuWzJkzS22GxqgsQIYNG8b58+e5efNm1DEfHx+MjX9t9DNp0iQmTpwYo1/16tV59uyZ1PMUCAQ6xMrKis2bNzNk/CjaTxuKhZURxljrRXzE1TYlCRFNRUhy5vnLj5w8fTtqg0FNSEmfAXX45vUTdzc1xML/add5BkWLZGfylFXcv/gXZmaG6O74DS0Jlno5TamXM6IC6I4HobTfGcDYKhbMq/OrKuiTbwpqrPNnVxsbsjvJ1BMfEgoVI4wku7ZAd/j4+NClSxfOnDkT5/mDBw/y4MEDmjdvTs6cscttK5VKZs6cibOzM507d8bMTP8FPVT+hXn58mWsMKxTp05RqlSpGMciNh77hUKhQKlU6n1iAoFAv9jb2zN99AT+GzsPRXh4kscrG3xP43yDpPRN7ujS+6GvNZ0+aytTJ3bVy7VSCpHvjZGREbkLqV950s8/EF/fQB5ckkh8GEhSd8sCZlzrZUvD3DG3JMjjGlFNq+U2f65+SEIZLVXEiBq7zyeGjcJWV0slkAilUkmaNGk4e/ZsnOdr1KhBw4YNGTlyJLly5aJ3794xzn/8+BEXFxdGjhxJz549sbOz4/z583qfh8q/Mn/99RcmJr8cJm/fvuXcuXP07NkzRrvIhPRINm/eTJkyyT8cQCAQJI6rqyvD/hrAtkmLk/TgQVs3uilFiKgqKlJC6BXAm7dfqVAuv8b9U6v3A+D00Zlky5qWH95+avU7sGsSO1ZXSXqeh76EhASCxc1Ghkc3OwaeVnLglo9qnaQO0zISHpCUREBAAK1atSIsLO4qbkeOHOHUqVPky5cPLy8vnJ2do3KyI+nZsyc/fvxg3rx5HDt2jJCQkDjzvHVN1E9NaGgoc+bM4dKlSzx+/JhZs2bh4+MT1bBu3bo8ePCAzp07M3ToUEqXLs3gwYPJkydmiqmrqyvt2rVj5syZtGzZErlcTpMmTfQ+MYFAIA05cuSgR4v27Jq5XO2+uhIMKUGIpBRxoQrinklzVqw+hLm5KU6OyejJt7piQkJviU2+HFyckJcFR76w8vQ39TqrI0bU8IIk9Nsgvkspi127dnHmzBlsbGxwcnKKdX7KlCkAXLx4EWdnZ44dO4ZSqYyqRhsSEsLhw4fJli0bgwYNolatWjRr1oy3b99y584dvc4lyqVhZmZGjRo1KF++PEqlEgsLC+zs7KIaGhkZsXz5cjw9PXn//j3Dhg0jTZo0MQYbO3Yso0aNwsvLi7dv39KjR484F0ggEKRsChYsSP1v3zi5ejs1urVSqY8+BEJKzBGJJCUJFIVCc+9ZSnxv1WHR0n3cv6G++Ndm2E+K5f8CQiaDU6Nz02z+Cz56hzKheXqdX1rTSlgmFmYEBwdjYSGqyKUEOnXqRKdOnUifPj3BwcGxzr948QIXFxccHBwAKFKkCMbGxjx69AggamPKevXqRfVp1aoVe/bs4eHDh7Eq1uqSGEnoqlzY3d0dd3f3OM9VqlQJiCix6+LiordJCAQCw6NatWocHnoYRXg4smjFKuJC394JTf+YS01qSEhfu/E4aTVIok6OdCxUDRt7W6xsbaLKpZqZJ5wMGujnz+JTOzCJJ2k0rZsjMqnq5WrimUgu3o84vBe7B+WgzeKXLD3+hT613FTqoxZxlORVF+fsbrx8+ZL8+TUPaRQkD8LCwvDy8qJo0aJRx4yNjXFzc+Pdu3cAPHr0CCMjoxhtsmfPjlKp5Nq1a7Rv315v9mp1F6eyZcsmfRCBQJBiyJMnDz5eP3Byc43zvJRhUSlJhKQU74dcrmDZ8v1cv7hEo/7J7f10cnNl4YltavW5fe4Sfaq24J/ze+MUGv7+QSxaupf+fZqoPqhU3g8DSTxPlASExJpeWWm54EVsAfJ7H4lyQeyyOfPq1SshQCQgsmpsXZd8mFtaqtU30M8fWyP1KlN5enqiUChiRR45OTlFVaP19vZGqVTi7OwcdT7SYfD582e9ro9WBYi1tbVejRcIBIaNi4sLP758i1OAGEJORnIVIdHRl/jQx/s1ffZ/dOtSRy/zMQQUCvULVRetXI7GPTswo8dQRq2eF+v8uRNzKFtloHoCRBvoQ0xIIVgSEQ5WZjKCw5Rq9dEnppmtOXvhCg1pKLUpqY5IL0OTBmWxtDRXq++m/06RLVs2tfpEFooKDAyMcTwoKChWUZjoSeyR/2+k54QhrQoQgUAgiI67uzsfv76PccwQhMfv9iQ3EZJSQ7EOH7vO5bMLNOqb3N7Dbx89sbHXLFG8TscWnPxvb9Tr6N8pCwszChfMxs3bzyleNGfigyUX74cBio9IYty3/b/Pl+/BVOh5kvSulsisrTA2vkqBvK40qJWT6pWzat3U+H4TTB3M+fnFW/9rJ4jyUK5ePhh7e/Ue0L95+zXedIf4SJs2Laampnh7x3y/fXx8ojweGTJkAGJ6O758+QJA7ty59bo+QoAIBAKd4eLigs+L21GvDU18RLcrud3AppSwq0iWrzxIyeK5pDZDb5zcuo+C5Upo1DfYPxBfb594z5csnouLlx6qJkAESeaZZzAVJz7B3sWWKsXlPH/vy7WHP9g1swKFcjhAjhzI5QqOnX7JrgOPGTruJE3q52b04AqYmCSSr6OFPBCFkRK5XB5jKwVBykMmk5E2bVo+fvwYdSw4OJgfP35E7dmXL18+gBibij9//hwgRl6IPhCfRoFAoDPc3d35+dXLYIWHwDA4evwG/64+wq0rSzXqn9zEo0Kh4NjmXay5cUyj/gsHj6fVgB7xnq9YoSBzF+xMfCBteT907c0wYO8HwKPZBbEpkIuP3wI54PGRdrWzsGJkzE2aTUxk1K+Vk/q1IkTh4n+vU6PpJoyMjCiYLw3uaW149dqbfr1KUiifW5zX0fRBSfHm5dm+fTvt2rXT/zoK9EqRIkU4cOAAT58+JXfu3Bw8eBClUhm1H1+WLFkwNTVl//79UX2WL18e1VefCAEiEAh0hpWVFTZ+6se5S0Fy9IIkR/oOWsrPnwF4+/gREBCCUqmkQP4sHD0wVaPxkuN79ujabdJkTK9xtapXD58wctXcOM+FhsrZs+8iPj/9Ex5ElN3VGjYFIjx36V2t+LP5b16neIRMv54l6dezJACHT7zgxasfNG+Ul14DD9Gne0k6tCqoNfvSF8rMnd2npF4mgRbw9/fn6tWrhISEEBYWxunTpylbtiyW/09ynzNnDgcOHKBYsWL06tWLhQsXYmpqytixY4GIqlj9+vVj3rx5lClThmzZsnHt2jUqV65MlixZ9DoXIUAEAoFOMU6kBK9aRL9pSmJYQlwIEaJbVq07glwezqTxnbC3s05em+VpkXylihIcEKhxf8vfCr68ffeFkWPX8vGTF0FBIXRoW50928ZLPc24SWHeD20knNer+WuMOtWz07j9Nj599mNY/3Jamc6XV5/4mUWu9WUS6J+dO3fStWvXqNfVq1dn586dNG/eHIBcuXIxa9Ysxo0bx/z587Gzs2P58uUxql5NnjyZBw8ecOLECa5evUrBggXZtGmT3uciBIhAIDBs4ntSG3lcy0JEiJDYaCOETqFQsGLlIS6fW5R43LuKJNf3SSaTxapKow5en34lkC4dNoX3lz2YN6uX6jkf2vR+qCMQkoP4UIfExIeG4mTf5tZ07r2PSvXXkyGdHVs2Je037sHuG0ztOVaqVRJokS5dutC0adOoCnoymQx7e/sYbf7++2+GDBmCr69v1IaE0bGysuLYsWMEBwcTHh4uWQVbIUAEAoFO0aTUKKD6TZIWkjR/R4gQ7XL7zgu6/zWfHn/UTfXiI5LQ4BCG1NNs0y9/H1+qWmUle8G81GrfjE0n5kg9nZSDqqJBR+IjkvXLGvPytTfb9jykUYvx7N85MdE+8VXCCvoZgJ2dnc6WTKBffhcccSGTyeIUH9GxsLCQdB5CgAgEAp2iVm1xTZ/M6kCECCJIqvfjwKErTJmxhVX/DKJoEe3sj5DcxQfAiov7Ne67dvJ8HFydafpnJ1HgQdu8eGEw+3hkz+rIqMEVKFVzG1+/+ZDG1UHtMQKufyN9Ke2X/RUIkop2HkUJBAJBPCQqQIIu/PqXFLScVCtu7LTDtp3nWL1isBAfWuTBlZtUa9FAs89octn3QxBFunTOPHv+UaO+r048YlSt/lJPQSCIhRAgAoFApyiVSsLDfwvD0pbo+B0hQgxu/i9ffcLWxlIr9gjxEUHJGhW5sWSW1GYIUREfWvSgyOUKvn77SYVy+dXua4IxIcHBmJurtwu3QKAPRAiWQCDQKaVLl2bqnFOYmJggD/UDwMzcnLDQMJRKBaampoQrQBEehrm5GQCO9uGYm5lgZW2Fna055mbG2NqYYmUpw9xMhqODKSYmRthaA0bWYGQFMltABkrwD0nD+IkLyJcvL906iptWTdCG+OjVZyG1qhcncya3JI8lxMcvXp86St+ZPaU2Q6AHRkw8Ra9u9VRuHz0PJPSRL84F1NtNWyDQF0KACAQCnVKzZk1q1qypcvuQkBACAwPx9fUlJCQEPz8/AgIC+BEYwqtPPgQHBxMUFIS/vz9hAVcIDgrC1KYsCoUChUJBYGAgoaGhjBw1g9WrVyfZ/tSYkK4N8dGu8wwyZ07DxHGdkjxWalv/hHC8e4iAgGByZk+vfufktvdHjhzSeFkMJA9k49b7XLv1iTlzVP/9jM7LUw8Z3W6I1NMQCOJECBCBQGBQmJubY25ujqOjY5LHkstF7Xt10Yb48Prui+fnH2xZPyJJ4wjhEZNsb89RpvEYrpxbILUp6pHSQrX0IE4GjjyG5xd/PA511ngMv28/Y+z/IBAYEiIHRCAQpEg+fPhAOofrWnnqm9pzQdRl/aYTNGtSPkljCPERk7LB91iz4Rgj/m6Fm1vSxblARyRRnAQGyqnZbDMuLtZsW9NcozGKUAYUYGImnjELDBchQAQCQYpDqVSycuVKKpfLFHFAiBC9zvHipYeULJZL4/5CfMQk8n35+u0n37791GyQ5BZ+lQrxuPSO8nXXMnZoRcYMSVpZ8fBnAdjndpV6SgJBvAgBIhAIUhwTJkygaQ0vsmeN9qRY3IAliLbEx9dvPnh+/k6Z0nk16i/ER0yivy/zZ/Xi3Pn71Gowkh/eflKblrLRc9jYk2ffGTjqGBePdKVS5IOTJOD38BudC2jmQREI9IEQIAKBIEVx7do18uTJQ5ECccQ+J1GEpFQviDbn1aLtFFYsHahRXyE+YhLX+3Li0HRmTetBtTrDOXr8hnTGqXqDntLyPxIiCeFXZy++oX2LglhZ/RY2peEGqx9fvCdz5sxSr4hAEC9CgAgEghTFqVOnqFu3bvwNhCckBtoUH01aTaBpo3IUKqD+zstCfMQkofelSKFsXDu/iKkz/1NtsOT8mTeAalT64JtXIG5prLU2nt87P6ysrKSelkAQL0KACASCFIWDgwNy7xUJN0rCDVlK9YIkhU3/naJYmT60al6ZQf2bqdX3skUhIT5+Q5XPmJmZCfb2Vrx//01qcwVaIDQsnJPnXmllrI/PXlGwZDGppyQQJIgQIAKBIEXh4uLCD59wqc0weMoG30uymDp+8ib5i/XkwcM3XDg9l3atq6rcVwiPuFHnPRkzvB0jx62R2mQBJNlTM3lUFa7e+KQVUwK/+pA2R9LzSAQCXSJqtAkEghSFo6Mj374HkytLIg2DLmgcX53cNyfUlhdnyIh/uX1lGWYqlvtMzmumD9R9X8qUzsvQkSsTbiRl+FVqyv9QE/+AUMrWWouzkyVWlqZ4/wymakXt5Gw4WtkS/PKz1FMUCBJECBCBQJCiKFy4MGvW3KR88YDEGydBhCRXtBlC5uxkl6j4EKJDNTR9XzJmcOXq9SeULplH6imkDrSUk9J76GFmjK9G/Vo542+k4W/Tp1dvqZhfhGAJDBshQAQCQYrC1dWVgAAVxEcSSY5eEG2Kjx/eftjbx5/kmtzWRiqS8p74+wfz4uVHcuZIL/U0UjcaiJIPn/ziFx9JfCjy+N4DerXoIPWqCAQJInJABAJBisPJyQk//1DVGifnCkFqoO3k+aXL91OyeO5Yx0Vuh+ok5T1RKBTUrD+cZYv64+RoG3cjqT/b2qpglUoqYQFJFh/GCjAyMZZ6FgJBoggPiEAgSHFkz56dNx8+U1DHUSnJxQuibfFx/eYzjp+8xflTc6OOJYd1MCSS+p7UbTyGvwe1pGTxeHacl1p8RBJdPCQlJyRyHH3klcQneOI6roE4unnHk/Tu0USjiqJDle/Y07PXyFmqsO7XSCBIIkKACASCFEdwcDDG9p2ArVKbAoC/jy97/93I9RMeyMPCKFG9Il3HDtLLtbUtPuRyBX/1W8Tpo7OijgnxoTpJfT/kcgW1GoykXZsqNGsSz42roYiP39GGGNGVENGjl+X2/c8Uzu+mk/yz2x5XmD12st7mIhBoigjBEggEKY6cOXNy8+ZNMCuq82sldkP55f1H/ihZB0sba6bvWs3Ss7u5ePAEN06dl9y26Fy/+Yw6jUbTufvsBNu16zydMSPaYWcXkf8hxIfqJFV8+Pz0p1yVAQwb3JLuXeLZbNNQxcfv5Mjx619S+uvLBi15P7CswMMXZhQuXl2tbqp+z2TGMoyNRQiWwPARHhCBQJDiKFKkCNeuXWPE5IeULGRM87q6+4Ps6xvItD6DCQuNyDnx/eGD3w8fHN1cCfTzJ8g/gEUnt5M2c4aoPvOObGFKlwGsmTiXai0b0qJfN0nXa9m/B9iy9Qz7d02keZuEn56+eu1Jk0blACE+1CGp4uPjRy8aNh/PulVD495pPrkIj7hIimdEE4+IusJBG+Ijmrfjxs1nTB7XWeWu6nzPQkNUzH0TCCRGCBCBQJAi6dmzJwDnzp1j2OQV9O/mToZ01lq9RmionGp1hjF+dAfCikU8kbZ3dcbKxoq3T16QPlsmTMzMYvWzc3Jg1v71yOVytsz+h75VmwNgYmpK/a5tqNm2SZJtU/WG9+27L6xZd4wbl5bw4NEbHBziX6PAwGDSuDoAQnyogzbC4IaOXMmyhX1ji4/kLDziQlMxkpgQkSKRPZ4QK3NzU8pU7k+j+mWZNqmrVi9pbmGh/3kK9MatW7coW7YsoaGhZMiQgUaNGjFr1iysrX/9bj969IiSJUsSGBhI7dq1Wb16NenTG16lPCFABAJBiqZy5cqULl2aIQPbM3ZwQdK6KiJOyGxA4Z+ksYeNWknnjjVpWL8Mly0yxjiXOU/iNzzHYOrJAACAAElEQVQmJiZ0GtmPTiP7ARAcGET3UnUp37AWVjZWifaPD1VveEND5TRtNYk928cBsGHzSTq2jT805Or1p+TIkU6IDxXRZv7Nl68+lCmdN+JFShMd8ZEjR9I8ItoQHdoKvYqGt7cfA/s1Ze36E4m2Vfe7FmodTGBgIFZWmv9+CAyToKAgSpQogVKppGjRovj4+LBs2TICAgJYt24dAL6+vhQuXBi5XI6DgwPHjh2jaNGifPr0CRMTw7rlFzkgAoEgxWNhYcHMOetZ8Z8RM5d9Y/yct3Tpd4F7T8KSNO7zFx+pWU17G35ZWFnSd854hjfqhEKhUN+eOw/ZuXg1s+bt4JxHwje/CoWCanWGMXt6DzJncgPg7r1X1KtTKt4+164/wa5EFa3NNyWj7eT/8DBvrnhsZfCQcRw/81Lq6ekPTXM9pBYfCSSY37y8lO5d6hIYFBxvG03LWZs4W/L169ekz11gcBw/fhylUsmQIUO4desWr169wsLCgt27d0e1GTt2bIRnfcsWvL29GT16NF5eXvzzzz9Smx8LIUAEAkGqwMbGhvHjx9OhyxhGjFnO2vX7OHHJhf2nNMsP2bHLA1tbK/LkjvB8aOuGs0ydqjT9qxN/VWjMoNpt2b9yU6JixN/Hlx5l67NxxmKyhXuSzt2JRf/so0mrCfj6BsZqr1AoqFRjKGNGtKN61SJRx8PCwrGwMIv3Ohala7F/1RatzDMlo1XxEXQBgi6wZ1MrWnbdRfq0duza/4TCFVeggUZNvmgj6Vzd62mKitWtgoNDkctjv4maehjvcAXjtOac+HZJL0sk0C+RG+ymTZs26piNjQ2hob/yfo4dO4ZMJqNt27YA9O/fH6VSyb59+6Q2PxaG5Y8RCAQCHRM9FnbIkCHUrFGGvHkyqbWb9NdvPsyat52r5xfpxMZqLRtRrWUjfnr9YM2kefxVsQlLz+2O04X+7tlLxrTsyeDFU/mr1K+wiw5tq+Nx4T4Nm4/j3Ik5ABw6cpWLlx9xxuMufw9sQZ1aJWKMZWwc/zOpyxaFKFUTPPYc5dDardTv2kYnc0/OaE14xBFi5eRgwfsHA6Jej5x0mh37HtK6aX6pp61fNAnLUmfspJxXkxFDW1OmUn9mT+9B1coRe3ckNbzRMb8bT3c+hJK6WSKBdOTPH/FdX7hwIYMHD+bhw4d4eXmRLVu2qDbv378nS5YsUa/TpEmDjY0NL18antdUCBCBQJCqKVqsklriIzRUTv0mY9i8bgQyWcwbdm1vTGjv4sSgRVM4u/sQvco1pEilMtg5OfLx5Rs+v/2AkZERJqYmLDi+lfr2nrH6V6pQkI+fvGjedjKvX3+mUoUC5MqVgQWz/6R0yV+7NC5aupddey+QMYNrojYNXjKVnmUbCAHyG1oRH2rkdty860np4umknrY0aHsvEE3L8MaFGnt7dO5Qk9YtKtOy/RSW7HvE0GXTNZ7CHa4A4JDemSeeV3j16lWMG1OB/vn58ycAO3Z7YG+vXgGUC5fukztvzHDYwoULkyVLFt68eROj1PKAAREPJr5//05gYCDp0sX8XXBzc+PTp09SL0cshAARCASpmrZt25KncBPmzuhO/bqlE2yrUCioWnsYM6Z0J1fODCpeIelUaVafSk3qcnTjTmQyIwqVL0HhimViCqBgzzj7XvFYxOs3n+PdMXvxP/u4duMpp47MwsQkbg9IdFElk8mwtrNFEIG+hQfAhSvvUCiUNKmfR61+KY6kCBF1vBk6EB+RWFiYMerQXnYtXUuvcg2ZtX899i5Oao0RKT4AzDDF3MQsRlUkgTR8//4dgD/7LYr1sEoVnj17FuP1wYMHefPmDVZWVgwdOpQrV65w/Phxxo8fT+/evaNCtOzs7GL0s7Oz4/3791IvRyyEABEIBKmaokWL0qp1Z2bP38kPbz86tqsRq83V609YvGwfj5+8Y9K4TjHyJn5H216QSGQyGfU6t4r3mvHh4myHi7NdnOcCA4PZuPkk1y4sjrd/XHORhyUteT8loMtwq8SYOOs8O9e3kHoJdIMmZXjVESJSlOONh+jfreZ9ulK4YmnGtvmTRSe3azSeEUa8W3kHl3pZcXNzk3p6qZ5ID9T3l0OxtzNXq2/FepsoX758jGPTp0d4yB49ekTmzJkB6Nq1K+vWrePUqVOULVsWgG/fvsXo9+3bN4OrgAVCgAgEAgFyuZyzx2fToetM9uy7xJb1I3j24iNTZ2zB87M3WbO4MXRQS4oUMryQhqTcCHftOZfpk+PfBDE+IWVhZUlwYBAWVpZST1/vSCk8Inn91gcHuxS230NCFafUESJxtU2K6NCR9yOu71aOQvn4+d1brXEivR82WGLpEcw3mQkTyw3VfL4Cg+X79++Ym5tHiQ+AmjVrsn79er5//46dnR12dnZ4esb0hnt5eZExY0Z1L6dzhAARCASpnixZsvD0RQCb1g7nxKlblK0ykFw50jN2VHsK5MsitXnxktSb4fsP4994MCEvToYcWbl44ATVWzeSegn0iiGID4Aq5TNz4uwralYxPEGsNurkX6jj4dDGPiA6Eh8dJxzg4ZUJyIyNQanESCajRutGeL5+T7m61dQaSx4q5+nyqwR89aVU+iKM/Wt40uYsMGhCQkJQKBRRIV2fP39GqVRGnc+cOTP3799HLpdjYmLCmzdvCA4OJocBef4iEQJEIBCkerp27crYsWOZMaE6NasX43b1ZUkaT1dhWL9fI6nUr1uKabO28uOHH6eOzIj6oxbd9kBff35+9yY4KIhwuZwchfLx14zR9K3aPNUIEEMRHpFMHVOFzn32J28BouneHuqGZenTvjh4+dqTspUHUqRQNryxRqlQkK1AHpae/bV3Q2hwMOumLmT38vUULFtC5bFvKy9zcdR+6gxoRpeMTbRir8BwqVy5Mk+fPmXJkiVR5XUXLYqoxFiqVETCetu2bbl//z6TJ09m4sSJDBs2DIj4G2doCAEiEAhSPaamphQtWpTrt79Tsqh6CaBSoK0b4tnTegAR5XkrVh+KlZU5CoWCnzIbzC0t+PH5K8YmJrhnzYSxiTGBfgF8fPEaRzdX3jx+zl2PKxSuVEbq5dAZWt/PQ0u4pbEhICCZ5uFoSxhIVYr3dxLxfmTP6k6eXBlpM30qeUsWibONmYUFPScPp+fk4fQq34i1k+fTdeygBMe9wxVe/HuDcu2qCfGRSpg0aRIbNmxgwIABzJ07Fy8vLwIDA2nTpk2Uh2PIkCFMnz6dSZMmMX36dMLCwsiTJw8tW7aU2vxYCAEiEAgEQKtWrfj7778pWbSWVsaLvHnVlidE2ztrR6d+3dIxKoBdtihEoH8gAT9/4prePc4+h9dv5+LhUylWgOhyvZPK9AUX8Q8ITfpA+kabYSC6FiJa4O27L6xae5SDuydRrMZgVl87jJlFwrk7Ky7uZ8P0xfQoU58+s8ZSJJ7vl8NtO4yVMvoX6yL1NAV6ws3NjS9fvtC/f39+/vzJ169f6dmzJ507d45qY2ZmhqenJ4MGDeL27dvUqFGDSZMmSW16nAgBIhAIBICRkRH16tXjwKGLNKxfOukD/p+khmNJcSNcNvgel20KYWVjFW8bmbEx5hbqVXZJLuhkzSOflCfBE/LoyTd6DjpEzarZuH2uh0SrY2Boe2PCyLFUFUtBF2J5QRQKBT37LOTFy08UK5qDitUHE+D1k1cPn5GneOK/BZ1G9qNFv25M6dyPLXP+Ycy6hdg5Ofy6ZEAgHlv2s2zWfF2vrsDAsLOzY926dQm2sba25t9//5Xa1EQRAkQgEAj+T7Vq1ejScY5WBQio7w0x5Kfvkby4+zDep7PJGZ2vvWUFtUXIohXXWLb6BtmzOrJ7YyvSuFip1V/rGJrXQRfeEHWS2H8TIcXK9GH4361Y9U9EGJVCoeDuvVcEqyA+IrGysWLartU8vHqbofU7ULZe9aiwrAOL1tHx7z4YGRnpdl0FAh2i/s4oAoFAkEK5ffs2Neu019n4Cd3clg2+F/XPEEjMjk+v3pI+exapzdTrnLWGGlWTAgPl/LfrAU+u9ebQtrbSiw9DJkcO7YZ5qSNo/i8qh474l47ta9C2ZdWoUzKZjKJFcmj0+cpfuij/Xj4IQI+y9Xl2+z6ykHDKpcmpmzUUCPSE8IAIBALB/zl8+DBDuwUDrjq7RnRviKGIjYRsjc9rY2JmRqBfAN5fvTi94wD1u7ZJlvuCaOM98PruS4euM/H0/I6Tkx0D+jQB4PWbz4TJwzE1MaZB/dLkzJ4egDPn7jJw6CYmDi+R4G7mgYFyqjXeQN8eJaVepuSFhPkhFy8/ZEYCe+toGpLZdewgmvfpyrAGHSlTobza/QUCQ0MIEIFAIPg/ISEhmJsbxRnXrW0MXXwkRo9JwxhStx0Ors6Url2FwXXbYeNgz6x966Q2LVG0ufZjJ67n1Nk7LFvYjyKFsvH85UcWLtmLra0lGTO44mprj69fIGPGr8PPLwiAn76BnDk+m9Hj1zJz0VrqVM/O6MEVMDH5FZQwZe4F9hx8zOKZdSlXKoPUS/YLQwu/0sd81QjF2rllLP0GL2Pe4l3s2zFRq6bYOTnQslN7ejRtK/WqCARJRggQgUAgAB4+fEjBggWB+xEH9CBCkgPxPbHNmDMr219cjnrdddxgOhVSbxM1fc9Dm9x78Joef82nedOKXDrzKxk4Z/b0LJnfJ1b73j0bxjr2z6L+ACxbsoAKdddRu1p2vH8Gc/3WR5o2yMPNMyLRPEloK0FdDRGS3ukJu7eNo1O32WzbeY7WLSrHapOUwhRenz7j5uam02UTCPSBECACgUAAHDp0iN4dfttbQYgQlfm7QUf+nD5KajOi0JbgeP32M1kzp41x7Or1J/QduIQj+6fh4myX5Gv07juQ3n2hbfshtGycl0UzakuyZikSbVfJUoWgC2TK6IosgSRxTURIaHAIllYiB0iQMhACRCAQCAA/Pz9sLOO4YRAiJNGbpVPb9pMmYzoqNNTOHipJsVNdFAoFT569J1+ezDGOHzh0hZlzt2NjY0loqBxHRxt2/TeWS1ceMXDoP5w5NgcbGwu1r5cQ/22eq9UNC7VOcg2/0oYIUScUC7h95wW9utXX6jTePXlB9ry5dLFCAoHeEQJEIBCkeh4+fEj+/PmBR3E3ECIkQRGyc8lqFp/aIYlNmnLn3ismTd3E128+ODvb4ucXTOQDax8ff0oUy8XJwzOwsDADYNm/ByhS6i/MzU3xODk36rjW0aBMr0AF9CxC/Hy/kDFjwsUs1PWC/PT8Rrr0IvxKkDIQAkQgEKR6Dh48SJ8+fSDsUdIHS4UolTCsURcKli9JwXIlsHNy4McXL17ce4SljTXNe3fRynWSGlZ14dJDBgxZhr29DencnZg2qSt5cmeM0SY0VI5cLsfKKqZ3o3fPhtSoWpRsWdPFSBbXCYYoQpKr9yM6egzHypHNkSIlO1G6VHFWLB2glTF/fPxC/iKF9WK/QKBrhAARCASpHn9/f2zC5ibcSHhB4n1iu/zCPoIDgzi94wCXDp3C+5sXjq4uZMmbg5f3n9CnSjOGLZ9F5jzq7dGgzcRxhULBoL//4fypubHERXTMzEwwM4v7T2OunHqsRmWIIiQlkFQRoqIXZM3iRgDUaLopwXbqeEF8vbwpZpVOf2slEOgQIUAEAkGq5sGDBxQoUAB4mHhjIULivWGysLKkXudWcfb58eUbUzoPwOf7DzLnyUG/OeNxcnONNa4u6dpzLsMGt0pQfBgcQoQkG3x8g2nSfjtBQWHIZEa0bV6AJ8+9CA0NT7SvqiLE0txc6mkKBFpDCBCBQJCqOXToEH379oVQFQQICBGiAU5ursw7ugWA2+cuMb7tXxTKaM2aFUP0cv0vX7x5/8GLls0rSb0U6mMIIiQlhF9FRwdekLv3v/DDO4hlc+ry8IkXISFyqlXKyrI59bT2m2Hr6IC/vz/29vZSr6BAkGR0HMgqEAgEho2JiQmjh6pZ9jTogvQ3hRKiibeibPA9ygbfo3dpG24cHkeJ4rkoUa4vy1ce1Lm9vfotZO6MZLynhhC82keNilZx8puAqVw+M4N6l2HCTA+27n6IjY0ZLRrlVXk4Vb5Tto72fPv2TZLlEgi0jRAgAoEgVTNkyBBcnEw16yxESILno//7nd49G3LtwiI+fPSiXNVBzJyzTWe2fvvmS9EiSbzhlBohQrRPQiLkxQu1vSRd2xXm5J4OnNnfkWWrbuDrF/rrpAq/FYl9p+zdXPj+/bukSyYQaAshQAQCQapFqVQyfvx43rz7qfkgqdgbEv2GKTHBERcymYwpE7pw6cx89h68zKhxa5HLFVq18es3HxRK7Y4pGVKIkJQWfvU7SfGEJLA2MydUp9/wIzEPJvF3wtbdhTsfU/j7IUg1iBwQgUCQajl16hQVi36kxsAGSR8sleaGaCt5/PLZBaxad4Sqtf/GycmGzu1rIpPJyJwpjdrei8DAYAb9vQIzcxNOn7nDrq3jpF4m7aHvnBApdhLXN3HNURVhkkCb6pWzMm7GOeRyhdbKNjtncufzu49SrpRAoDWEABEIBKmWEydOMGO4FstaplIRoi26d6lL9y51efb8A2vWH8PnZwCBgSG8fvOZLJnd2LhmWKJjeH33pUa9EYwe1gZ3d2cmju2Ek6Ot1FNL3qQGEaIOKnpNGtXJyYyFlxgzRDu/CUZGRiiVSqlnLxBoBSFABAJBquTkyZNUr14dI6PUGT5lyOTKmYEZU7rFODZzzjYatRjP9k2j492FXKFQUKfhKLZuGBlrg0Gdk9LFZ1JFSFKTvg1lfmrMo2HtXMxcdEktMxIrySsPC5NsiQQCbSJyQAQCQark2LFj1CqpA/GRSvNBdM3woa1p36Ya9ZuOpUa9EVSsPoSxE9fHaNOk1UQmju0ojfiI/l9dk5KFjpQkJi7UFFH58rjy0dNPqyZaWlnpe1UEAp0gBIhAIEh1nD9/nsqVK+vuAkKE6ITWLSpz6shMTh6ewflTcwkLk9Ow+TgUCgU/vP0ICgqlft3S+jUqNb3Xhu7F0OUcNZj72/c/cXKw1Kp5CkUKKaggSPWIECyBQJDqOHDgADNH6HhH7JQekmMAzJjSjQOHrlCqQn/y58tMwQJZpDZJf0i1QaEmoVjJXbhoaP/mHfepVS2bVk0Jl8ulXg2BQCvoxQMSJmIWBQKBgXD16lXKlCmDkZEeLpaano5LRMP6ZTAzM+Hwsets2nJKvxeP6/0V73nyJ7rgSIJ4OnDsOe2aF9SaWcqfQchF3IoAuHv3LlevXo13X5hHjx6xbds2fvz4IbWp8aKXj/LNmzelnqdAIBAAsHfvXppWuSO1GQItYmFhztN7q7l9ZZn+LpqahUZy92ioOsckzHPstLMUyOOKlZX2Ak2Or93O8G59pF4ZgYQEBARQvHhxihQpQpkyZciSJQvnz5+P0aZLly7kz5+fNm3akCZNGiZOnCi12XESQ4AoFAq8vb3x84s/aUqpVPL161fCw8MTXKCfP39Gjfn74ggEAoEU3Lx5kyJFiujH+xFJar5R1SX/3wDywa09uDnLcXK0JX16F6mt+mWbPpAyxC81iBANWb72Jo+efmPlQi3sL/R/rIPgh48P7u7uUk9PICEtW7bk1q1btGjRgg8fPuDv70/Hjh2jzl+6dIn169fj7u6Oh4cH5ubmTJo0idevX0tteiyipPnevXtZu3YtWbJk4cqVKwQGBnLo0CEyZcoU1fjy5cs0b94cJycnvL29WbRoEc2bN4867+Pjw+DBgwkPD8fc3BwfHx9q1qzJypUr+fvvv6Weq0AgSOXs2LGDaX+bAvpUIIh8EFXR4MZ99abbdGhVQL9rLERlBKrkg6QyoVKj6SbSprFh1/qWGo/xeynekJdfmDttDrNGG+aTbIF+ePnyJUeOHCFfvnzs2LGD58+fA/D27duoNqNHjwbg9u3buLm5cfDgQapVq8bkyZNZs2aN1FOIgQmAr68vq1evZt++fchkEU6RwYMH88cff3Dy5Mmoxj179mTevHm0adOGO3fu0KhRI5o2bRrVZ9iwYfTu3ZsSJUoA8OnTJ9KnT0/p0nquSiIQCAS/cePGDYoUKYJM9kgaA4QIiYmWbuLvPvjC3Mm1fo2p6zVW1W7xfqc6nr34jpODJZtWNNHKeB9evMZj7W5s3JxZv2g51tbWUk9RICH79+8HfomMnDlz0r59e1q3bh3V5unTpzg5OeHm5gZAxYoVkclk3L17V2rzYyEDOHToEHK5PEpIAIwYMYI3b94QEhICwMOHDwkJCaFNmzYAFClSBCcnJ44ePRrV5/v371HiAyBdunQ0btwYMzMzlYwRCAQCXfHo0SOCnywSOzpLyf/DprTpQZDLFciiBxP/NvaXL9781X8RS5fvl3r2ukFqkZPKPBwJce7SW4oUdNPKWCEBQeyfs5pO4wcxvf8IIT4EnD59GoB79+5hb2+PiYkJFhYW1KtXDwC5XM7Xr19jRC6ZmJiQJk0a3r17J7X5sTABcHR05OjRo4SHh2NsbAyAi4sLCoWC4OBgzM3NuXPnDunSpYvRuUiRInh4eERN/saNG/j5+WFraxvVplOnTvTs2VPqeQoEglROp06dOPXfI6avO8qwidkxNtZzGBakvqfieghVypHNkaOnXlKnevaY17WsQNtO0/ny1YehA1uw/9Bl/uy3iOWL+xv0fJIl8YVipTJxsufgU1bMr6+Vsc6s2Ea7sf0oaZYu6YMJJOHOnTsAFK74LzbW6j2If/jkK5a2MQs4RYZczZw5kz///JMjR46wevVqjIyMWLlyJZ6enoSHh+Pk5BSjn4ODA69evZJ6OWJhAlCnTh3u3bsXJT4ALly4gIWFBXZ2dkBEPFnWrFljdC5YsGCUIgOoX78+derUYfv27aRPnx6Ahg0bMmDAAKnnKRAIBFRvO4OMtt8YNv4kE0dWVvuPglZI6SJEzzfpbZrl58jJ3wQIMHf2HKzNf3L66EwA6tUpSav2U6laexjm5qaEhIRhbm5K6RK5adKoHEWLxL5ZDgwMZsnyA1hbmdOns5NK9sRaC32811LtCSKIwj8glKBgORnT2yV5rB8+pvwM8qdu+sJST0uQBPLnzw9AtjRmWJgbq9X3IeDq6hrjWOSWFtOmTWPkyJGEh4fj7OzM6tWrWbBgAUbxVFdRKpVSL0WcRCWhFyz4q1b1+/fv6dq1K8OHD4+a0JMnT6hatWqMztmyZWPv3r1Rr2fNmkXbtm1p0qQJlSpVYsSIEbi6ulKqVCmp5ykQCAQA5GqwmtGWLRkz9Qx/9ytHenfbpA+qLilNhEh482tjbU5QUMQf5mWrb7BoxTUsLEzIncOZ/1Y1j7HW2zePjtHX3z+Y/YcuM3/xHt69/0pgYDA2NlaEhoZhaWlOUFAIzZtU4OHjd7T+4wzb1jRX2z5NuHr9Cc9ffMTK0pxmTSJsf//+G+s2HWdQv+bY2Oh4E01N0GSDwhREnRZbmDG+mlbG+mflIcb1GSX1lARJxNTUFIA9sythb2OqVt+Kvc7FCKWCX8nmkVFFxsbGdO/enblz53L+/Hlq1qyJiYkJ3759i9HP29sbe3t7qZcjFrEKVB84cIC//vqLESNGxAidCg0NxcrKKkZbMzMzFApF1GtLS0v279/PwYMHmTdvHrVr12b48OHUqVMn1oW9vLzo3bt31OsrV65IvRYCgSCV4JirOS5OK3j52lsaAZJcMcCn7EdOvkAJlK6xmlrVsvPkWu/YjeIRfDY2FrRrXZV2rasmfJGgC0yc5UvFeutxdrJkWP9ylCuVQfU1U0Ns/tFrLi9feVK8WE7ev//G9NlbMTIywt7ehgrl8lOz/nDOnZiLmZn29pfQGqlUhPw5+BCd2xaiQplMSR/MyJzQ0MBYYTQCQYECBbh79y4mJr+++5H35aGhoRgbG+Pm5sb79++jzoeFheHl5UXx4sWlNj8WUbMIDw9n/PjxbN++ndOnT5MrV64YDZVKJXK5PMYxhUIRw7Vz+/ZtSpQoQcOGDWnQoAEbN25k2LBhVKpUKZb6cnFxYfv27VGv27Zty9atW6VeD4FAkMK5cuUK+/bdpU29XBQuoJ2EUbVJTt4PAxQd0dm2+yHp09ly+Xi3mMnocc1Dk3X///zHD6vE+GGVOHziBaMmn+bsgU4a2+zrG0ijFuOxsDBj68aRONjbRJ1zcLChdcvK9O7ZMOrYly/euLk5AlC1cmEq1RjC6aMzsbIyQE9IJFLmf0SKID3Z8PTFD5bPUyH3Q4XP35Nn38mXR+R9CGLTqlUr7t69y5o1axg0aBBKpZJVq1YBULlyZQDy5cvHiRMn+PjxI+nTp+fEiRMoFAqKFSsmtfmxiBIg8+bNI3PmzDx79izOhtmyZYtKgInk8+fPMbwi58+fj6qCZWRkRKdOnXj+/Dl///03mzZtknquAoEgFfP8+XM2btxIMbuzTB9WBZBAfCQn4ZFMKJA3DYtm1klYfGiRHFkdcXP9VZFIoYAlK6/RtEEeMqa344dPMJu33+fxs298+ORHULAchWITRsYOKBRKzMxMCAuTM3dmT4KCQilfZRBVqxTh06fv/PQNICAgmBmTu8W4ZqT4AKhUoSALZv9JlVp/c/robGyMb0j9Fvy2QBInnkvggVEoVIixV/G7f/7SYxo06qZSW0Hq4o8//mDKlCkMGTIEa2trtm7diqenJy1atIh6yD9z5kxOnDhBoUKFmDdvHj179sTY2JixY8dKbX4sTACCg4O5dOkSe/bsiXHyy5cvUbWECxUqxMGDB2Ocv3//Pjmi/dgMHjyYQYMGxWjTo0cPli1bJvU8BQJBKubTp08sWLCA+e1/YJa3in4vntxFh4EnOPv6h5Ahnf7C6HLlcOb1W5+o1xNnnuP+469s2n6fa6e6UbfFZlo1yU+7FgUolD8tdrbRCh3E8Vl4eHslK1YfYuTQ1irv5F6mdF5WLBlA05aDOLG7vd7mbtDoWHhcuPKO3QefYGttjrW1KU6OlliYm7BszQ2a1MudcGeVfwNkPPzoRw+x27kgDtKmTcuhQ4do2rQpvXr1AqBSpUqsX78+qk3RokUZNGgQCxcupEuXLpiZmTF37tyowlCGhAwiQhJKliyJv79/jJMTJkzg58+fQEQ2v6enZ4zzd+7cibHvB0TEof1OfJn5AoFAoA+srKzImjUrZqZ6/C2yrJD8xYeBM2XuBYKC5UkfSE2aNszD+OnnCA6Ws/vgE7avaY6pmTEXrrwje1YnhvQtQ4UymWKKD4hXyPXqVl9l8RFJ3swf8PUN1vvcDRIdi4/b9z7Tb/gxihVyJ2d2J1xdrPnhHcSnz36MGVKRYf3Lxd9Zhd+AhUv20KbjNCavu49bnqyJthekXqpWrYqPjw9Pnjzh48ePnDt3LlZ+9rx58/Dz8+POnTv4+voabCVaE4CTJ0+ybds25syZw8iRIxk6dCjfv39n9+7dLFq0CIAKFSrg5+fH06dPyZ07Nz4+Prx7944WLVrEGHDBggUMGzYs6vXJkydjeEkEAoFA3zg4OBAYGMh3p0w46/JCKVVwGIgXRC5X0PHPfTx76UV4uJLObQpx8UgX3V0wnjmPHFiefGX+Yef+R4wbVgkTExnmZsYoFODrF5L4mEn5nPzfpkbttzF5dBXdzT05oIdwK68fgfzR7wDnD3dWv2y3iu/zlWtPqNp3IIGvvzCgTQ+dz0mQ/MmdO2Gvm5WVFYULG3YZZxMAd3d31q5dS65cuahbty4bN25EJpNRrVq1qDJiJiYm9OnTh+rVq9O/f39WrlxJzZo1cXBwiDHgw4cPmTx5MmXLluXixYs8evRIJJcLBALJGTBgAAvn9GPc4CzaHTilig4Dwz8glKoNNzBuWCUa1sml2SBaLH/86MpfMV6HhyupVC4Tk2Z76M6O3wRRrarZ1R8jJaDHPI/eQ44wdUxVnYkPgD5bNjK38xD6Lp6MTF/JTAKBxMgAmjRpQtGiRUmTJg0eHh7069ePv/76i/nz58doPHjwYHbt2kVQUBBz585l5cqVMc737NmT9evXU7lyZV69ekXVqlXZtm2bCMESCASSY29vT+Yc1bnz4Lt2BkxtIVYSzlWhgJpNN7Fsbj3NxYeOyZ/HhQLllqv+905dj9Jv7b29g6SesjSoIz60IFTatyrAibNq7iKtxnflskUhzJCRKUdWqjsZ5mdbINAFJkCM5BRra2t69IjfBVi6dGlKly4d57maNWsCEUkxlSpVknpuAoFAEIOOHTsyYsgBihRIYiBWahIeBkCHXnvo36s0JYsabnnSZXPq4esXGjvvIyFU8YTEI1T+6laCUtVXM354JerXyin19HWPRPuL1K6anWWrb6reQU3xAXBt5zG6NGktyfwEAqnQqq+vbNmyUs9HIBAI4kUmk2HvUhRkNpoPkprFh57n/sMnmH7Dj2JmJqNt8/z6nasGOS9qiQ9VrpPAuT/aF+HSsa6s2XyHoWNP6Hdt9I2EmxtaWJgQEBCqWmMNxIexXMmTew8pWrSoZHMUCKRAqwLEEMt8CQQCQXSMjIwIsdCwKkhqFh96XgP/gFBKVF1JxvR2rFvaWHsDG0AyfaI2BV1QyU4TExm71rfk2q1PUs9AN7x4IfnO6rMWXaJRXRVCozQQH0YYcWD+Wvp1FonngtSHSdKHEAgEguRDjhw5GDZsGBVKymhZX439I4T40Ctjp51l1sQatGiUV2pT9ENkOJYGAiksLFxq67WPxMIjkiMnX3Jmf8f4G6j5uxApPgCurt+HS74siVY0EghSIqLcgkAgSFVUrlwZExMT3n/NyJPnXqp1EuIjJnpYj/uPvqYe8RGJBuJj+oKLVKmQRWrLtYcBeD1UJgni48Z/Rwi3NWNA/XZSz0IgkAQhQAQCQarCzc2NuXPnUrduXR489k28gxAfqQ9DDNOKg8X/XufM+TdMH1dNalO0gy6ERxLG/OoVyMUr76jWeCPTF1yMeVJD8eH56CXn/91BYHgIg5t10f58BYJkggjBEggEqZI0adJwxtsi4UZCfMSPjjcnDAwKk3qGBs/+o884sbu91GZoBwPzetx79IXOf+3nwaU/yZbFkeJVV9KrS3GcHCw0Eh9Pb93n4pYD2DrY4YQFY8aMkXqKAoGkCAEiEAhSJc7Oznz3ywzEc6MrxIdkXLjyDicHS91dQIsbEkrJ2/c+fPT0I727GrlMhogBiY9T516zbM0NPnz05cyBjjjYRTykaNEoH4ePP6dD57/UGu+yRSEC/fw59M9Gpvy7kNxGjlJPUSAwCEQIlkAgSLUolcq4T6SAm1O9oIN18g8Ipd/wY2xf00Lq2Rk8h7a1pVazTQQHy6U2RXMMSHys33qX5p130PuPElw92S1KfADUqpaN05cCVR7rskWhqLCrx5dvUad+PSE+BIJoCAEiEAhSLSrvWi3QG/Vbb2XVwgZYWUnkoE8m+R8AObM50ahubvYdeSq1KepjgMnmLRvlR6mE9O52sc4VL9OS9x9UK1oRPdkcwCQ4HFM3e6mnJxAYFEKACASCVItMFu0n0LLCr38C1dHSenl+9qd83XXUq5md4kXcdW93MhIaCVGxbCau3vwotRnqkyOHwV1HJoNC+d3Ik8s55gnLCpiYyPjm9ZPg4MQ3JSwbfC/G62snPWhfqpZ+5isQJBNEDohAIEi1hIeH61Vw/P5kNJLfb1iSHVpISC9caQWbVjShVtXsUs8mWVGtYhaGjDnBnEkRN9DJihw5dOsFUVPkjJt+jl5disV7fvjQltRuOApbW0v6/tmYWjWKxXyIEQd7Fq6hQdsWGBsb626eAkEyRAgQgUCQatFVCFZ8QkOd9slelKhJzuzO+hcfvyejJ0OviIWFCTMmVKNZp+3s3dRKanPURxciREPvyvkr75g1sXq859u2rErbllV5++5/7d13VBTn18DxL71IkSYigjQrduzdFKMxtsTeEo2xJLEkMSaa2HvvMTGa2HvXGHvvir2hUgQBBSnS+75/8LI/18VCBAbhfs7JOdmZZ2bvPC67c+dpT5i7YBsz525GR0cHQwN9GtSvhEsZe/759wIhoRE0a1yVEh90wN3BiU/rv5+DKIQoGiQBEUIUWW+bgOQ00XjbcxfopOQtW0Hs7YoR9jSBEramSl/JO6ddq/Ks2XiDMxce0aBOaaXDybm3TUJyoTvXPwfu41Wt5BuVLeNsz7xZ/5sNKyYmgdXrDhHw8AldOzWjXZv6TJm+nl86fMHBZ755Xn1CvIskARFCFEmRkZEYGhrm+Li8TDpy+t4FLiF5iyTkaUQCFmY5//d4a4VkSt4lcz6mTbeNnN3fB4Dd++5RqqR5/oynyQ05TUJyeQzJ3CXn2bLyv828ZmFhyjcD22psG/VTN+ISjamRZi13WkJkQ/4shBBF0owZMxgxtM4bl1cy8XhdTAUqEfkPSYj31VAsLYwwNpafpP/K1tqU23fDmTLnFIdPBJCUnEaZ0pY8ConB2sqEr7/0Kvjja16VhOThoPV7DyLQ19fVmHb3bQUFJ2BWTB99fflMC5Ed+csQQhQ5O3bsoFWrVlhbJb+yXEFMOl4WZ4FKQnLo6+F7+WdTN+UCeAfHfmRn3tSP0NfVZenc1ri7/m/NiYdBz5g27zTfjTrArbM5W0gv3z2fhOTTTFkDvt/Lmj/aZ7/zP7aO/bb0X8ZNWJAv8QvxLnrX5swQQoi3dvnyZZrWM3jp/ucXEXtXFKh43/CmLSUlg8Yfr6RPj+rYWsvYj7fVp3s1enWtopF8AJRxsmTJ7I8plc36FgWSh0e+JR//HLiPk6N5rq8mb2ZmhpGRUb5cgxDvImkBEUIUOQYG2slHgbqB/48KVEvIG3TFqvPBMmZP/JD3m7oqHW2hl5EBycnv8IrpeWTSrJMc3dU7d0+qo09KSvLbn0eIQkxaQIQQRU5SUhKpqZk3Y+9ia8ervEvXo6+nK8lHPlmx/irvNXFROowCJSEhDZ8HEbTtsZHI6KTcO7EqAx0dub0Sue+jjz7ivffeo1WrVjRs2BAXFxc2b96sUSYsLAwPDw9MTEzo168f8fHxSoedLfkLEUIUOVWqVGHrjaR35kb9vygQ1/aarlhGMug83yz68yLDv62vdBgFiqmpPsf29KZCWVv+XOmdi2fOwMTEmMTERKUvURQi6enpHDx4kKNHj7Jv3z7Onz9PYmIipqb/676amJhImTJl8PX1JSkpieXLl1OpUiVUKpXS4WuRBEQIUeRERETQsuKbz4D1riqoSUjo4zgatlrxbq5Z8Q764pudfDewHmbFFJjmuIDy9Y+i18AdfDN8H/d8I/huUO4mZ5U9y3H79m2lL1MUIr6+vqhUKjZv3szly5eJiYnhyZMntG7dWl1mypQpJCUlMW/ePFQqFV999RWBgYGsWrVK6fC1SAIihChyIiMjKV68uNJh5IuCmIR07beN5fPbMHP8B0pHVujNWHCGpKR0enWtonQoBcKJM4G81241Q37ex1e9a3Jy7+fs29wdQ8NsbofeYn2YKpWduHHjhtKXKwqR27dvY2BgQPv27alRo4ZGy0eWbdu2ATB48GAAxowZA8C6deuUDl+LJCBCiCJHV7doffUVpHEhazbdIDUtnQrlbJQOpUi47RPOz981VDoMxW3cfouGrVawbPVlNv39Gf9s7EaTBs559n7OjkYEB15R+rJFIXLnzh1KlixJrVq10NHRwcDAgEGDBpGRkaEuExQUhLOzs/o3rnTp0piamuLr66t0+FqkA64QoshRqVSc47HSYeQ7RWfJMmnEvDmzOXIygFN7+yhdFUVGyRJmPAyKpnple6VDyXcpKRmMnXaM42ceUtfLkaM7e2ff0pEXVCmgI13eirK4uDgADl14jKWZQY6OPXUlBM86URrb9u/fT1BQEI0aNaJv377MmjWL33//HTMzM2bOnEl0dDSxsbFUqlRJ4zgbGxtCQkKUrg4tkoAIIYqUyMhIihUrRsEbkpc/lEpCMjIyWLXJj8tHFVxwsAiysynGw8BnSoeRJ2YtPMu1W08AcHEuTrOGZXi/qStBwTEMG7WfsPAE+vWuztQx771Vd6r/Il2nNDHPnihdRUJBWTf9HX/+bwudXrt2TeN1XFwc77//vro71cCBA7G1tWXOnDlMmDCBmJgYIDPheJ6trS1PnhS8z6IkIEKIIuXChQs0adKElDx8j8T4BG6cvoi+oQE1mzVQ+pK1KJGE9P9mPj/+0PGN1gcRuefOvad80b1gdL/LqXMXHzHg+39wKGnOe41diIlNJiExlbDwBB74RdK2VTkmjGxGWnoGN26F8UGHNTRrUg0jIwOmThhMjer5s5jh81QqHXb9+4ATJ1YyeNhkpatQKKhcuXIARC+riaWpXo6ObTzRl0bNmmlsu3TpEmlp/1vLx9DQkM8//5xFixZx4sQJ6tTJnFjl2TPNBw7R0dHo6xe82/2CF5EQQuQhd3d3Zs+eTfkbNahYvTIH/tkHaekYGxnT46dviNFJfavzRz15yt/Dp9D1675s2byF6k3qFcgxJ/mZhBw8fJmQkAi6dWqeueH5p9GSjOQpv4dRNKqXd2MdcltcfApjph7j3KVgPFyt2Px3Rw4e88PSwphSJTNXLLexMaFyBXue/7Nyr/gJye2/wNBQmdua5ORUdvxzk8tX/Gjbuiqz561VuipFIXPu3DmGDh3KsWPHMDExAaBq1cyHCxEREVhZWWFmZsajR480jgsLC6NkyZJKh69FEhAhRJFStmxZfv/9d/z8/Lhw4QLjh4zA3Nyco0ePsnDQLzT9rDX2ld0xdbDW6KaVGBePkYkxunqvfpK1c+afDFk8icYWbuimqfj3tzW0/jaXV1p+h8xbtJ2t209x+N/p2RfIrmuMJCW5xsLciKeRCdham779yfJQRgb0HrSDRyExDPjCizmTWqj3lfN4yYQFz312dCH/xnf8v0chcezdf4PQx5Ho6+vzXtOKdOn+kxLVJ4qATz75hIiICLZs2UKvXr0AOH36NAAVKlQAwNnZmTt37qBSqdDR0SE0NJT4+Hjc3d2VDl+LJCBCiCLJzc0NNzc39evmzZtTq1Ytbt26xY09p/F5HIienh4ZGemkpqRiaW1FQnwCOoBKlYGVgz2f9O5EkN9D/l2/jVvnvXF2c6Vtv+40tsg8b4fGH2KVbsC6UbP4bHh/jKwtlL5sDc/PjJXbrSF7911kyoz1VKzgzMnDs3N2sCQluSYlJZ34+FRsrZWO5H9Wb7jBv4cfkJySRmJiGjWrlWT7nrsM7l+HgX28Xn1wPo/leFFg0FPWb/YmITGV0o42tGnfHwcHB0VjEkXDhx9+yIYNG+jQoQMAwcHBrFy5EnNzc2rUqAFkJim3b9/mjz/+YODAgcyYMQMdHR26dOmidPhaJAERQoj/Z25uTr169ahXr95ry969e5cNk5fg7u7OjBFjMDExITQ0lFKlSmmUa9asGV5eXoydPx3SVcTHxmFazBQ9fT30dHSJ00mj+8/fvLZlJa/lVjJy7vwdfh79F26uJdm3awpmZsa5E+B/SUre9ma1ECQ90TFJlHGyzL83fEmdpzw7wZipRzl+JpDKFewYMbQBluZGREYlcuzUQ26dHfSfzptf4uISmbf4ABaWdgwe1ApTK1nDRuSv6dOns23bNtzd3alevTqHDh0CYMOGDejo6AAwduxY5s2bx6BBgxg9ejRPnz7F0dGRPn0K3syDkoAIIcR/UKFCBcaNG6ex7cXkI4u5uTlzfp2U7b4HDx4we+xcek38Qf0jorT/koxERsXS+8sZ6Onpsm3jGKytzPM+0Ly+KX3x/O9gQpKSnE5GBuTLMKQX6isyKpaRv/6Fz/1HZGSo6PN5C6ZNG6tRxhXwqn7qjc6nlEfBEUyfe4wxvw7GrmRlpcMRRZSzszN+fn4sWbIEb29vqlWrxvz582ncuLG6jKmpKX5+fvTr14/79+/TokULfvvttwI5DlESECGEUJCHhwdDe/Zj1vjZfDluuNLhaHmTZGTi1LXs3X+RRXO/watGWaVDzjvvYNewb76qTfO2q/hnY1fMiuXRuhTP1UtaWgYxsfHs3H2GIT8soVoVN04cmvXqG6BcTjReXHTzbVr0noTFMGvBIWbPGIWhacHrRy+KFkdHRyZNmvTaMv/++6/Sob6WJCBCCKGwChUqYGpsonQYr/ViMnLfN5jefWfwccs6nD02T+nwlFHAZ/Tq070a5T1saPrJSt5r4sro4U2wMM/FROT/r3/GnM3s3H0WU1MjADwrOhMVuo0lf+6mZ58ZrFv5c55f64uJx4vbc5qIPPB7yh9/HWfq+E6SfAiRyyQBEUKIAkDvSRy66JDxjiyROOdIOMvHL2Tcmr+wdrAHHrzxsTdvB/BplwmUsCtO/XoVGTuqV+6NFVFSVjJSwBKRBnVK4330K9ZvvUWjVn+zaEYrmjR4y6l5//9aHwY+oXOPyXz4fk1OH52jVWzwoHasXX+E+77BlHV3zJPre1ni8apyr0tG9u6/xsEjd5k1Zyl6Co/PEqIwkgRECCEKgGrVqvHvnL+p/0V7LKyLKx3Oa/05diZVGtRmfK9v0dXTQ1dXB3Or4hS3s8HM0gJT82KUN4rB0FAfW5vM2b/KejhiYmJE28/GcmDPFMqVLc2a9Ydp+uEPWFtbUL5caZo2qkKnz5oofXlvp4AuttjtM0/ea1yG3l/vokmD7m98XGR0EtbFn0sQTRqRkpLGb0t3M3/RDk4dno2joy2Q/U3+zs3jaPjed4z9pScVyjsTEPCYTVtPEBUdh6GBPtEx8ezaMl79OcmJN00+XnVcdsnI0RO3mTv/79z9BxBCqEkCIoQQBcAXX3yBj48PQ78dydh1vykdziv93KEPIX4PadmrI9/Nn6jeHhMZTdB9f5ITEggLfkw8EPT4CffDVaSlpLLl3EX0wgLUyQdAz27v07Pb+6SkpHH85HX2H7zEb0v3ADB5/BdUruRCjz7TePo0c3XfjAwV508uULoKXq8AJiGhj+No1XkdFcravlH5ew8i+GrYP5y9+AivaiVBzwJzMxMyMjL/fVq3rMOdq39ibJzZpevFZED9ugycOTaPBYt3cOjIFWxsLPj5xy7q8ULXb/rT44tp7N895Y2vJbvEIzEungsHT+BRtSKO7i7/6VxZyYiNjc0bHy+EyDlJQIQQooAoX748zu6uSofxUoH3fJna7wcCbt9j0/2zWi01FtbF8axb47XniQDOPve6ftJ1DA31+fD9mnz4fk0gs2vPjyOXER+fSOeOTfm854cA/LH8Hxo0/45lS4ZRqUIZpavk1QpYlywjY3309HTYsPzT15aNiU2hQt3fGPCFF8f39H7lQPE3aYXwdWpC62mZLVsvtjgYGugTFRX7RteQ3XvdvXgV7z1HoZgRXu83YvW0Rfz856z/VEdZ5/eP2ktaWhr6+nKbJERekL8sIYQoIO7fv4+dQ0mlw9CQEBPHsnGzuHPxClYlbPl81FDqtWyeq++R3axFZZzt2bT2F62yA75sTcsPazHkh9+Ijo7HxMSIenUq8Gn7RlStXECTtwLSGmJd3Jhv+tXmq6F7+HP+J68sa2FuSOid72jXY9NbJx8vO6Z+0nXi4pLo/vk0Dvwz9Y2Oyc7evzYwZ/FCMnTB9/JNSnu4vHVd9Rr0JQMHDmTZsmVvfS4hhDZJQIQQooDYunUrrQZ3UzoMAB4/fMTkPsPQ0dXl068/Z8iccfn23q+bRrWMsz07N48HICEhia07TjFp6joio2I5tHea0lWXvQKShPTtUZ2tu+5w5sIjGtTJ7AaXkJCGqWnm7cDuffdYuvIyX/aszu+r/On4WauXnuu/jr8AeBIUTI8FO7h46CQ//7kQW5vsp+l9k/dIS0xh0cKF/NCtH3/P/Y2BK6e/dT1dOn2O/v37v/V5hBDZkwRECCEKCA8PDwJ8fXGvWknROO5cvMrkPsOYvnMlju7Kd3N61YBhU1NjenX/gF7dP2DEL8sy//u+M/2/noeeni7NmlTlm4FtX3runbvPMnn6OhbM/pp6dSvm7YUUkC5Za//sQNtuG9HT00VHB67ffEIVT3tUKhVVPe0ZM6IJC5YFMHhQW1q3qpvtOXKSfNw8582KSfMIvPsAc+vimJqbYWFdnEp1arDi8gF0dHQ0uuQ5+x3hzLnb/HMrjgq1gmnc7qNXriMyb8UfnF63m08//ZTJe1f+p0XXDNHDHANM0Mfv3gMeB4dQp9dXiv0bCVHYSQIihBAFRPPmzZm64U/FE5A/R89g3sGN2DrYK10lWl7VOjJjcj+G/PAbX3w1k+ZNq9P50yYMG/E7f686gKVlMYwMDchQqYiJTcDE2JDU1HRKO9ry19If+PzLmZw9Ph9Dw3z4WVS4NaS4hTEn/vn85bEBqxtkvzunrR6zvh5J6MMgRvw+HXunzGl4YwJCWTV9EQ/v3Ofcv0eo//H7AKSmpLJk6Fhq1a5NzfodmNitHNcvXmbFz9Mp37AmDdt9lO176KFDs2bNGDBgAFtn/IFjGWfcKpfH0MCQmKho4qJjiAh/SqCvP5bWxdHX1yclORkDQ0PiY+Mws7AgnQyi42JwMiyOtbU144b9pNi/jxBFgSQgQghRQNjY2BAfFqloDClJSSTGxxfI5CM7L7aOLJj9tcb+retHv9F5Jo/vQ6P3vmPr+jE4OdnlfeAFpDUkJ3KafKyb9Ru6errM/mcNIf6B3D7jTbD3HUJDQ1k2ZxHDJ/yKSWwadulG+Pv7s3nxX/Qb9R2uqcWwtLTERsccpzpN+bB6fWYsW8x7pm4s2LGaJ0EhRIY+QV9XD1VKOjFpibiZlyA0NBQzMzOCg4O5fv06uroZlCxeEqsyFSlevDg2NjaypocQBYQkIEIIUYC4mdkRG/UMcytLRd5f39AQI5OCvyp7ds4aV83xatdZWraoRcUKTnTuOYme3d5/ZbetXFWQEpFcHmx+avdBFh3dytqpC7HQM6ZyzWrU69qaFnaZXd0WT53N5s2b+fK99nz88cdMHzORpKQk6jWqR3R0NKmpqSQmJmJmZkaFChWYOGECnmYOVPjYk8YOFV76vo6Ojjg65s2ih0KI3JHzjpJCCCHyzJdffsnmBcrNvLPrz7VUru+ldDUoooyzPWePz+fuvSA++XQ0KSlp+ffmJo1emQC8a++dlpKCnp4eurq6GCfDlBGj6f5BW3XykZKSwqJFi3j8+DH79+/H3t6ehQsXUrx4cRYvXkxUVBQJCQmoVCpiY2O5ePEiw4cPp0GDBq9MPoQQ7wZpARFCiALE2toaKyMzxd7/wNqtLDiyRelq+M/ephUky8I537Bj1xm69prCto1j8vcCnk8E8rJVJAcJR05bP65yjtsLLtOobeaYjeDgYKKiotDR0aF48eIAPH36lIkTJ9KkSRPCwsIwNjbm5s2bxMXF8cknn+To/YQQ7x5JQIQQooCxxkiR9w2854u5tZUsvga0b9uAOQu2kZCQhKmpsTJB5EX3rBy2dPyX5APA99ldQm4G0mXYVzRo1pgVK1YQHh6Ora0tQ4cOpVSpUuzYsYMaNWpgbKxQ/QohFCO/MkIIUcA8efIEA3RJJSPf3jMtJYVfO/dn+vYVSl9+geFYyoaIiNg3SkCeX1wv1+VGq0g+dO/KSj7SU9Op1a0xN/dcYlD7doxb8Bu2mOBoZ8/Xn/akV69e2NnZUb9+/TyPSQhRMEkCIoQQBUy1atW4e/wi7k3zfixGWloaO/9YzT8rNvLd/Ik4uDopffkFhr6+HhFRsTmaFetlLQa5lpjktFXkLRKPnLR+ZCUf0ffDubj4KMWKmWKYkEG8/zN+G/YL77X9iIhbIaxcuRI7u3yYZUwIUaBJAiKEEAVMdHQ0Xcp9REAev8+E3kO4632Npu1a8tfFfUpfdq7JjXEgAI+fRGFsZPBG7/dfyrxVjK9rFXnLFo//knzEBEZy+7ezbJ69Gj09PZ4+fYrtXNu3ikMIUThJAiKEEAVMXFwcjxz0II+7YD1+GMS6W8eVvtwCKzY2gQrl865FKNeSkudbRfJ5Jq2rnMMIAx7sukH05VCaTmuvXmvD1laSDyFE9mQaXiGEKGAMDQ1JTk7O8/fR1ZWfgFcxyqXWj5x4q/PlUvLxpjEEcRuzs6kcHL4ZYxMjfhs3n35G+bR+ihDinSYtIEIIUcCUL1+e67uPUaPjh3n2HpcOn8S5vLvSl1qgJSYmk5KShqFh9j+VuZ18vHjePBnQ/obv/Sq3znlzY/8pYlRRtKnagnUz/0ZHRyffYxVCvLvk8ZcQQhQw7dq1I+VRBPev3sqz99i5dA0dv+2r9KUWaGN/6Un9pkN5GhGjyPufNa6aZ0nO27zXrmXr6DmmN3+P+51PP/1Ukg8hRI5JAiKEEAXQN998w7ldB/Ps/JFPwnGrXHhXlM6NG/fWrerSs9v7LP59V56cPz+v5VXnfvH86cmp3Lt0nRD/QFQqldYxGbapPPD3pWXLlixbtizf6kEI8WZSUlLw9/cnIyP/pnLPKUlAhBCiADIwMMBRzzxHx2Qkp7Hv7008fvjotWV1/3+gsHi1pOQULC2LKR1GrreGvHi+9LQ0Dq3ayrpfZrNr9nKSAsN5dPo6OyYvYduk39g8fiGnV+7AgGjatmjDkikLmT9/PklJSTx48IDq1asTE6NMS5EQRVGJEiWyXUtn1KhRGBkZ4ebmhqmpKUuWLFE61GzJGBAhhHjHpcUkcOTvLURHRfNem1Zc232cQxFhfDywJ9b22msuPA19gqm5mdJhvxPWbTzKoX+maWzLz9aPF+XGFMNT9gRSs7kTljZWZGRkMKJNb0hK49d5U2nV+5uXHnfy5Em2jlzJoUOHGDhwIOXLlycoKIjw8HCGDh2KmZl8poTIDwcOHCA8PJxy5cppbL9+/TpTp07FwsKCMWPGMHLkSAYPHkyHDh0oWbKk0mFrkARECCEKqDfpW79t6u+gUvFD30HqH5g2Xo2JjY1l6pJ5JJvo8tm3fTXOdWjDDsrXqKz05b0Tfv25O+Mmr2bJgiGAsslHlv86SP2scVWuHD/L/nXb2Prb3wycMor+9T8B4MDjW3xoX+mVxzdu3BgXFxcePnyIvb09V69exdzcnGfPntGnTx+lq0WIIiE9PZ3vv/8eAFNTU419I0aMAODGjRs4OztTvnx52rRpw/jx4wtcS4h0wRJCiALKzMyMnVN+J+zKPYwSM7DCCKskXSIu3WP//FWs+nEalZvUYeao8VpPt8zNzZkyYjQfN3mfP3+ZTmpKKgBHNu9i17J1dP1hkNKX907o0rEpt+8EEhQUrnQoWt60W9bz5XwuXycsKARTczNmDhjBugO7+O23316bfGRxcnJi2LBhGBgY4Ovry5AhQyhTpozSVSFEkbFs2TL8/Pyy3Xfz5k2KFy+Os7MzAC1atEBXVxdvb2+lw9YiLSBCCFFADRkyhODgYK5evcqRw+syV5a2taVSpUp8070PdnZ2rz3H+9XqUd6mNIO/GYnvbR/KVPBg1bXD6OsX/q//3FoRferEvjRtMZy/75zFUOmLysF1Pp+cqNLSubh5PzG+IWzav5u1S//iWOR+TOLT6TYoZ8lonTp11P//2WefKX35QhQZz549Y/To0QwePJgZM2Zo7EtPT+fJkydUqPC/yUUMDQ2xsbHh4cOHSoeupfD/AgkhxDvM0dERR0dHWrdu/Z/PERoaikfxknRePgCXCh5KX9I7p0G9Sqz4czhf1mvNh9060Ounb5UOSctLW0LS0jm77h/8fe7TsHNr/u6WOfXytJ/Hws9jlQ5biELr5s2bALw32QdLk5xN+nHqTgzmLte0tk+cOBFDQ0OGDRumlYA8fvyYtLQ0ihcvrrHdwsJCEhAhhBD5b/Xq1SxYsICzPFY6lHdWk0ZVWHX1MJ9X/6BAJiBaVOC95QC3L12hac/2fN+7v9IRCVGkeHhkPux59iyRxLicr5VjYmKi8fr+/fssWrSIpUuXao39ANRT7r54nImJCbq6BW/EhSQgQghRyNna2nI+LQT0C96P0Lsiq4XBwro4CXEJmJqZvuUZ847P0Quc++cwDTt/zG+d5iodjhBFkrGxMQDeAy2wNM5ZAtJ4RYrWDFe9e/cmLS2NSpUqcfXqVQBiYmLw9vbGxcUFBwcHdHV1efr0qcZxERERmJvnbEr3/CC/RkIIUci1a9eOMd0GkZGernQo77xPv/6CZWNmvP2J8kBMZDRrfp5JXPQzfp81n151PlI6JCFELjh8+DDnzp0jPT2d2rVr06xZMwDOnz9PrVq1mDBhAvr6+pQoUYLAwED1cWlpaYSFhakHpRckkoAIIUQhV61aNb7s1APfG3eVDiXf5fa0uc07fsLtC1cY3WWA0pemZcUvM+j9y1C+7dBL6VCEELmofv36REZGqv8LCAgAoFmzZkRGRjJ79mwAypUrR0REhLoV5MKFC6Snp1OlShWlL0GLJCBCCFEEXLhwAbvSDkqH8U56MYmZs3ctEY/DlA5LQ9jDYPQzdKhrXvCedAoh3o6pqSlWVlbq/56fxbBYsWLq1xMnTgSgVq1aeHt789FHH6Grq8vo0aOVvgQt+ZKAqFQqpa9TCCGKrD179uDl5UVxW2ulQykUpg34kX7jhisdhtrN/ac5tWoH3y6aoHQoQog85uvri5OTEwDHjh3jgw8+UO9r0qQJnTt3JjAwkFq1apGQkMBPP/2kHhBfkOTLIPTbt2/j6emp9LUKIUSRdPr0adpPHUYG8jDobV04eJwngcHUbN4w1899lXMar6tT75Xl9VU6/DNvBZaOJZg5eqLSVSOEyAfu7u54e3sTGBiItbU1Li4uGvs3btzItGnTuH37NrVr16ZEiRJKh5ytfElATpw4IQmIEEIopGTJkjwJDsXOseTbn6yI27tyEz1+zP1V5F9MPl62LSspibr9kO3L1jDsy4Hy+ypEEVOjRg1q1Kjx0v2urq64uroqHeYrqROQixcvsnDhQqKjo/H398fV1ZWVK1diZWWlLlyvXj10dXVJTU0lOjoaCwsLjeXdk5KSmDNnDhcuXCAtLY2yZcvSqlUrVq9ezaAcrrQqhBAidxgbG5OUkKB0GIp5mxXRXxz/0eDjD7hz4SpN2rfSKpsQl8Dlo6ewKmGHZ90axEXHYFbc4rXvkV2i8TLeT49zY+Ep9B1N+GPW/AI5v78QQryOPkBqaiojRoxgx44dWFpaolKpaNOmDYMGDWLDhg1klbGysqJv374YGRlRt25d7O3tNU42ZcoUPD09GTVqFJA56LFu3bpUrZq7s5AIIYR4cw8ePODTAe2UDqNQeK9ja4b8sYrB73UkIyMDY1MTkhOT0NXTw9DYCJeKZblx5hLGpiYkxSdgZGpCfEwsg2eNpXoT7S5Vb5J8JEbHc/qPg+gEJWPnaM/07yZqrXYshBDvEn2AgwcP4ubmhqWlJQA6OjrMnz+fVq1akZaWhr6+Pg8fPqRWrVp06tTppSe7cuUKEyb8bxBcnTp1cHFx0WhFEUIIkX/Onz9P7dq1lQ6j0NA3NOS349tzdExCXAKdPeqx57FmK8ybJB/nVx9j54+r6PhlV+rP+oy+xm2UrgIhhHhrugBRUVH89ddfpD+3SJW7uzsqlYr4+HgA/Pz8cHd3f+XJ7t+/r3EOgPHjx6tXbBRCCJG/du7ciVOnxkqH8U7KrTVExnYbSPOOrXN0TEJUHItaTmBl7/n8uHwsf07+TZIPIUShoQvQvXt3jh49ip6ennrH7du30dHRwczMDAB/f3/Mzc0ZNmwYH374If369SMpKUnjZO7u7vTt25e0tDT1to4dO/Ltt98qfZ1CCFHkxMfHY2NjAzo6SoeiuNxekDAnkhIS+WHRVJ49jaSVbSW+afYpfT9syZUtZ7Itf2b5IabX/BG9qAyWPt3KqNZDFYtdCCHygi5kdrnKWtYdMgeT9+rVixYtWqiTkuvXrzN37lwGDBjAgQMHiIqKolGjRhprfCxdupQbN27QtGlTtmzZgkqlwtTUlAYNGih9nUIIUeScOnWKhg1zf7pY8eYin4Rjap75IG/DnD8YMHkkXx0bQf+tI/h30maNsmnJqez6ZQ17Rq+nx9e9uXbuCl/ZfKr0JQghRK7Tmj7Dz8+PGjVqULFiRRYuXKixfdWqVVSsWBEdHR02b95MQkICW7duVZdxdHTk2LFjNG/enJkzZ9KkSROuX7+e7Q9geHg4Xbp0oXPnznTu3JnTp08rXRdCCFGoXLp0CVUtJ6XDeCflVovJgXXbqNYocwzOxcMncRlQFoBzK49S+eNaQOZivZfWn2THz6t5ciuYNt3aM/fH6ehIy5UQopDSSEBWrFhBo0aNGD9+PGvWrNH48vv3339xc3P734G6unTp0oWNGzeqt929excLCwsmTZrE3r17qVmzJu3aZT/zip2dHRs3bmTTpk1s2rRJntIJIUQui4qKAn29tz+R+M+ad/yE9bP/4IePe9Dq887q7bZu9qQkJgPgvfE013dfxL1hBZ7eCmX5tN+VDlsIIfKUOgHZunUrV65cITAwkM6dO7/RwVWqVCEoKEj9+uTJk+r/t7GxYf78+TRt2pSxY8cqfZ1CCFHkODs743P5htJhFBhKjAOxd3JkzY2j1G3ZnM++/kK9vVKrmjy6FgBAra6NaDOhG9Y2NrzX9SMMDAyUriohhMhTugDp6en8+eefzJkzB339/y2O/vz4jv379zNlyhTNg3V1NRZBmj59utYb/Prrr1ozYwkhhMh7Wes6if95kyQktxMVS1trOg/ppzHtrq6uLhlp//tttPNwwPapKZ3qtVW6ioQQIs/pAly7do3mzZtrzIIF8OOPPxIXFwfAtGnTOHTokMb+y5cv4+T0v/7Fvr6+ZGRkaJQxNDRUz6QlhBAif0RERBAYGEgFL1kI9kWvSjDyspUk5kk0T3yCSU1MAaBOr2bMbjyKdV/9xj+9V+KfGEzr1jmbrlcIId5FugD79u3jzz//xNHRkfPnzwOZrSI7d+5Ut4i0a9dOvcJ51v5NmzbRrVs3jRNu3qw5q8fdu3dlxVYhhMhHKpWKSZMmMXSoTN/6Mkp0x9r6/d88uurP1uEr8N50mmML/yEmNJqzK47QZmFPFveepnS1CCFEvtAHMDIyYvr06djY2NC9e3fKlClDTEwMzs7OGBsbA9CrVy86duyIjY0NVatWpW3btlhZWdG+fXuNEy5btowSJUrQvHlzjh49yrRp0/jnn3+Uvk4hhCgyRo8eTf/+/bllkaB0KAXaWeOq1E+6rvE6L9l5lMSrSyOS45PZNnwFjQd8hPlTAyybODLA8jOlq0MIIfKNLsB7771HgwYNaNasGQcPHsTJyYmyZcsyb948dUEbGxs2bdrEtm3b6NatG25ubpw4cULjZA0bNmTHjh1cvHiRAQMGcP78eXbt2oWJiYnS1ymEEEXCnTt3cHd3J7qildKhvBPyKum4fPQ0f/wyjdTkFI3tz0IiCbrsi62bPebRhnw4rROLO0xSuhqEECJf6QPUqFFDvcHNzY2VK1dmW9jOzo6JEye+9GRffvklxYoVY8SIEUpflxBCFEnBwcE4Ojq+dH96WhreR05T+8Mmss7E/8uLJOT8geM0+Ph91s5aQkZ6OiqVCiMzEywcrIgOjoTYdCzL2vK50cdKX74QQuQ73bc/xf/IiudCCKEsLy8vbt++TWpKKgAZGRncOn+ZfX9uINo/hEXfjSMu+hkLvh9LiN9DpcMttL4c+wP3rt4kJSkJgND0QFLikzj712HGbprO0ovrWNx/htJhCiGEIvTf/hT/U758eaWvRwghijQTExOePHnCip+mUql5PS4ePEGbj1tTxtmZm2cu8eW3A6lQvgJpn3Zm2YLfOGesR/uBvTSmVBdvz9DYiE6Dv1S/vso5Hl3x58gv27D4sg/NqPEWZxdCiHdbriYgQgghlGVsbMzUqVMBmLdqKVNmTMPdxFa7oD5M/n4Ue84f49CfG2kxoFsO30nkRFJMAoGrbjB0zzjex0vpcIQQQlHyyEsIIQqpYb37Z598POeTus1ICXz6n9/jKuc0FtgT2bu+4CQfjv6UrrrvKx2KEEIoTlpAhBCiiCtfvjzBvgE4uru88TEvJh3Pv65OPaUvqUA5vXM/9tYl6G39idKhCCFEgSAJiBBCFHFOTk7cDgx+4wTkdS0eL+4vaglJRno6+9ZsJSwohJSkJGp4VqXS1/WVDksIIQoM6YIlhBBFXGRkJA42dq8t91+7W2UdV1S6aj24fofj2/8lPT0dPQMDjh3dT29aKh2WEOIdl5CQwLJly/j5559p1aoVW7Zs0SqTlJTEe++9h5ubGxMnTiQ9PV3psLMlLSBCCFHElSxZkhCfEKha7qVlcit5KGxdtRJi4jC1MANg1dSFpCQlYVzMlCoNamFmaQGJqcRnRCgdphDiHff06VMqVapEXFwc5cuX586dO+zbt49ff/1VvUZfWloa9vb2xMTEADBmzBg2bdrEjRs3lA5fi7SACCFEEdewYUMuX75MUmy81r68bLnI61aRS4dPMrrLAAa/34m5Q34lLS1NvS8lKYkjm3cxussAvmn2KYPf68iiHye80XkzMjKY0HsIAxu1o6VtJYZ+2IWhH3bhwLptuFYqj22pktiWKklCbCz7N2xn0Ptf5Nk1CiGKhtGjRxMeHo6vry9XrlwhLi4OHR0dfv/9d3WZuXPnEhMTw/Dhw1GpVLRt25abN2+yfft2pcPXIi0gQggh+PHHHxk3YzrdJn4H5F6Lx5vIeq/cbBEZ03Ugegb69Bv/I2UqeLBv9WaGvN8JPX19dHR00NHRoVLdGur9AJsWLOPrJu2ZtXcdpmamLz338I970qLnZ7Ts+Vm2+7+o+SF/nN6NkYkxxKZQt27dfKtLIUThtGzZMgCOHTtGt27d0NfXp3Tp0oSHh6vLrFmzBkA9Ffv8+fPZtWsXy5Yto0OHDkpfggZJQIQQQmBtbU3rRu+xffufuHaookgMuZWIpKWk4HvjDmtvHVdva9mrEy17dXrlcZ2H9MOzrheDGrfj+4WTqdaojsb+wxt3sXbmYlr36frS5APAubwHx7b+w0c9P6NRy/fZvHkznTt3xtDQUJF6FUK8+7Zv306fPn1o2TJzPFlCQgJBQUHY29uryzx8+BBHR0f09TNv711cXDA2NubBgwdKh69FEhAhhBAAfPTRRxz56Qjpn6SjZ6CnWBxvmohEhT1FV1cXS1vr/x174hxzh/zK0Hlv1p3qRZ51a7Dk+HbG9fqW5eNm0e6rnjh6uPD7yCmUcCrFsgv/vnbV+KoNa3No406afdaadctXkBj+jJs3bzJt2jTF6lQIkb8SExMB8A5Jx9JYJ0fH3ghJpFpsrMa2Tz75BF9fX2JjY/n44485f/48AN99l9lqHRsby7Nnz6hYsaLGcfb29oSEhChdHVokARFCCKFWsmRJZtT4EfPSxdHV0yUpNhFVhgo9Az2MzE0YtGtUvsVylXPZJiGRT8KZPmAEsZFRmFkVJzEuHh0dHdJSUynhVIqFR7ZgYV38P7+vqYUZM3au4PHDR+z8YzXHt+/l21lj8Kha6Y2Or9G0Pr437jCux9eUr1mVHxcvYNbQX/Kt3oQQyvP19QXg/RWx/+l4b29vrW0WFhYYGhry2WefER8fz40bNwgNDQUgKioKyGzNfp61tbW6TEEiCYgQQggA0tPTuXPnDr9emUtUZBT6BvqYWpup9/8zfiOzG42i51/fYF/OUb097mkMxxf/i4mlKQ37fYiRmXGuxfRia8idi1eZ1v9HfvlrDuVq5G1XsZJlSjNgysgcH+dWuQKqDBW6urp88eswfp84j6FDh+ZprEKIgqVy5coA7H4PzHN4t939tB716mk/fFGpVBgbGzN8+HCGDx9O5cqVWbRoEePGjcPUNHPc2tOnTzWOiYyMREcnZy0w+UESECGEEABs2bKFtm3bEmSQhoV9ca39rcd2oVH/FvzdfQ6qjAz0jQzISM8gIz2DOj2bkfgsnt/bTSEtJQ2HSqVpPrQNDpWcciW2rERk0bcTWHJ8u3rq24JIR0eHn5bOZEy3Qfw+cgp2ppZa3SKEEEVD4xJgmcPhX27F9TE21nyQc+vWLUaPHs3mzZvR08vsIvvFF1/w448/cujQITp27IiJiYlWAhIREUHJkiWVrgYtkoAIIYQAwMzMDGdnZ4LwfWkZSwcrhh2d+NL9H/zQDoD7x2/x78TNPAuJQM9An9TkVAyMDUGlwrmWO+2n9c5xfIHeD1BZZnDP4maBX0NER0eHiRt+57vmnajxXX+lwxFCvOPatGmDv78/q1atok+fPgCYm5sDkJKSAoCTk5O66xfAkydPiIuLo06dOjl/wzwmCYgQQgggs3l/L+ew4PWror9O2aaelG3qqX6dkZGhHry9f+pWJlf/jl+uzs3ROUtXcyMm7BmQN1P35rb4mFgaNm3CsLa9lA5FCPGOc3Nzw9/fn+7du6u3rVq1CgAPj8ypxD/88EPu3bvHpk2b6Ny5s3qNkNatWysdvhZZiFAIIQSQ2VSPRd7MfvX8zFEfjfwMr84NmVn/J86vPkZU0NM3O4e+LrYuJQg4f0+9LT/XK8mpfUvW0v6bz5UOQwhRCCxcuBCAqlWr0rdvXypUqMCZM2eoXbu2uoVj8uTJ6Onp0aVLF1xdXRk3bhw2NjYMGTJE6fC1SAuIEEIIAMLDwzGxL5Mv79VyVEeaDGzJoTk7ub7rAknPElCpICk2QWPAZGpiClXb1eGT8d0AiI+MI+x+KC51y6nLvGy2LKVlJKXQ2K7c259ICFHkVaxYkZs3bzJnzhyuXr1KVFQUffv2ZcGCBeoylpaWXLx4kS+//JKAgACaNWvG33//rV4XpCApeBEJIYRQREREBM7GHvn2fqbWZrSd1OO15eY0+YXhC3viUrss7g0rUKdnU60yBTEJMTLKvdnAhBDC09OT5cuXv7JMjRo1uHz5stKhvpYkIEIIIQAoVqyY0iFka+CuX7i27Qz1+37wynIFLQl5+iSM4OBgHB0d3/5kQghRiMgYECGEEADY2dkRFfBm4zHyk2lx09cmH1kK0piQn6aOY+bMmUqHIYQQBY4kIEIIIQBo3LgxceefKB1GoZFurF8g598XQgilSQIihBACyFxBt2nxWkqH8dYKSitIDCk8TYtXOgwhhChwJAERQggBwL59+/D7MFHpMHJFQUhC0shAB523P5EQQhQykoAIIYTg3r17mYtZFaJfhYKQhCSQpnQIQghR4BSinxohhBD/1Zo1a+jZs6fW9kvrTzLGYxBTqn/H6WWHlA7znRMbH8eVxFBCQkKUDkUIIQoMmYZXCCGKqIULFxIQEMCNGzd48uQJF1JvUczGHMtS1jw4eYfQW4GUqlyGcfcWs2vUGnaNWsPFdSfQ0QFDUyP6rP0OYwtTpS/jpQrClLy13m/EZ7Wa0ah+A1Yt+1vpcIQQokCQBEQIIYqgbdu2ATB79mzmPlvPk3vBRAU9JT4yjsd3HlHlEy+6LRmgLt/i5460HNVRnXA8vPiAabV/xMzWAn0jA9JT0zAqZkzvlUMws7Mg8OIDHl1/iJ1HSWxdSgAQfP0hZvaWuNUrr/Tl55t438eQnMbq5SskARFCiP8nCYgQQhQhW7du5cyZMzRt2hTDwWVYwg6MLU0oU9uDMrVfvgq6aXHNlo4ytT0Y57NYY9ujqwH82XEGBsaG2JSxw66sA9e2BZAQnTkTlKmVGVGB4cRHxlGykhMd5/TF0NRQ6SrJU49DQvF74Kt0GEIIUaBIAiKEEEXEmjVrMDAwYOrUqSw33Jvr5y9d3YUfTk55o7KX1p9kwYdjKVXZic7z+6FvXDgTkbKVK7Jw4UIGDx6sdChCCFFgyCB0IYQoAlasWIGJiQldunTJk+Qjp2p1a8zw01Mp27Qyc5uPUTqcPOPk7MSTJ0/YuXMn3bt3Z//+/UqHJIQQipMWECGEKIRu3rzJwYMHSUhIIC4ujmbNmuH3USJL2KF0aBpqd2/C8UV7SUtKIS4iloDz93l8O4ganRtgX85R6fDeyqN7fpzeuodhXw9mw4YNrFu3jmHDhvHRRx8pHZoQQihKEhAhhHjHLV68mLZt22Jtbc2aNWsICAigZs2amPV1wdLSkGRS8aPgLjD44YgOTK7+PdHBEbjVL0/VdnXY9O2fWDhY0eOPQf+pe1ZBmAHLyNSEMu5u+Pj48MEHHwBgbW2tdFhCCKE4SUCEEOId9vDhQ+7evcu/949hWaI4E7uOZL/bdZ7+//40UpUO8bWqta9LtfZ1NbY1/eZj7hy8xqxGo6jevi4tf+2kdJg5ZlfagX13fTBR6VGrVi28vb1xdnZWOiwhhFCcjAERQoh32OLFi0maZULreT1oNKo1+92uKx1Srqn4YTV+vjQLgFkNfubqNuVXNs+J6PAIYuJiCQ8PJyMjg/Xr19OjRw+lwxJCCMVJAiKEEO+o0NBQTpe6gq6RLld5t27Oc6Llr534/sQULqw5zu7R65QO542ZmBXDo3w5dHR0WLJkCWPGjMHAwEDpsIQQQnGSgAghxDsoJSWF2bNnU6b9/9buKMxJiK6+Lv23/cSTeyGMLfs1xxb+o3RIr2VkYkxEWDi6urpcuHABExMTpUMSQogCQRIQIYR4R6SnpxMSEsKJEyf44YcfCB2agLmLpUaZq5wr1IlIv43DGX//N56FRDKlxvdEBT3VKlMQBqBnaflJa/766y969eolrR9CCPH/ZBC6EEIUcI8ePWLZsmWkp6fj7u7O1tIHKDHdATPTl9/QXuVcgboRz23tpvai6bcf89snkxm0axRWTrZKh5StOg3q0aVLF7p06aJ0KEIIUWBIAiKEEAXYhg0b8PHx4ccff6RYsWIM4GdK8WYzKRX2JKS4ow2Ddo1iSdspfLN3NJYOVkqHpGXPth107NhR6TCEEKJAkS5YQghRQKWkpLBz507Gjh3L98UmMoCfc3yOwtwdC8DKyZaBO0ay+OOJJMclKR2Olts3b1OjRg2lwxBCiAJFEhAhhCiAEhMTmTBhAiNGjPhPicfzCnsSYl3Gjh5Lv2bBh2PJyMhQOhwNRkY5X0RRCCGys3LlSsqXL4+Ojg46OjqULVuWO3fuaJRZsGCBer+1tTXbtm1TOuxsSQIihBAFRFJSEqtWrWLMmDHMnTuXR1/G8HuNjW993sLcDStLmdoefPhjBzZ++qfSoajppGeAjo7SYQghCoEjR47wxRdf0LBhQ7Zs2cLXX3/NgwcPaNasGenp6QA8ePCAoUOHYmhoSP/+/YmOjqZbt25ER0crHb4WSUCEEKIAuHv3Lt9//z0ODg5MmDCBh6NiMHI1VTqsd0r1T+uREBtHVNjTtz9ZLogICKWUi6x8LoR4e/379wdg6tSpfPbZZyxevJgePXoQFhbG/v37ARg+fDgAV69e5Y8//mD9+vWkpKQwadIkpcPXIgmIEEIobOjQoWzbto3Jkyez5cPDb93lqijrO+Y7xvf8VukwALhz6iIt6jRSOgwhRCFgb28PwKlTp9TbqlSpAqBu4bhy5QoWFhZUrFgRgLZt26Kjo8Pp06eVDl+LJCBCCKGwcePGYW5uzo4dO5QO5Z1Xo2kD6n7UjImfD1Hk/a+dPI9KpUIPHR76PMDDw+PtTyqEKPL27t3LzJkz+eyzzwCIj49n2rRpADRq1AiVSkVoaCiOjo7qY0xMTLC2tubhw4dKh69FpuEVQgiFzJ07l7CwMMzMzChWrBg+Pj5Kh1QodPthIH+MmsqUL79n1PI5+freKybPw9HdhS/7fYljjQpKV4UQQiF+fn4ADDgHljmci+JUcDIl7t3T2GZpaanuYnXy5EnatWtHdHQ0Q4YMwdnZmZCQEFJTU3FwcNA4zs7ODn9/f6WrQ4skIEIIoYCbN29iZGTE1KlTGcDPnB+xG5f2ZbHH8e1PXkQ9P9h+wJSRbJj7B4Mat8PAyAiAYhZmeFStRLXGdaneuC76hpl3BTGR0QTd96e0exksba3fKoYqDWoTHR7BwR3/MOPXCUpXiRBCITY2NgAcCwaD/zAXRVpamta2hIQEunbtyu7duzE2Nmbx4sV8/fXXGuWzmwmwoM0OCJKACCFEvktLS2PZsmXMnTuXQYwCoO6MZkqHVeh0/W4AXb8boH4d+SQc7yOnOblzP2umLyY9PR0dHR0MjAyxdbAnKjyCpPgEngQ+YsnJnVjb2+X4PeOin/EkMJiEx5EYGBjk+HghROFgaWkJgE9NsNTL2bGNfYyoVKmSxjaVSkWnTp34999/6devH4sWLcLo/x+uAJQsWRJdXV3i4uI0jouNjcXMzEzp6tAiCYgQQuSz9evX07dvX3R0dMggb59MFYUpeN+Utb0dH3Zrz4fd2r+y3J2LV5k3bAwT1i/J8XsMmvoL7RxrsOX0AaUvVwhRiGzbto29e/dy9epVqlWrpt6+du1aWrRogZ2dHTY2NgQGBqr3ZWRk8OTJE/Wg9IJEBqELIUQ+unv3LsHBwVStWlVmuyqg7Eo74ON9LcfHpSYkcW7VLsb9Pof3y3spfRlCiEJk3bp1ODg4MHXqVGJjY4HMVpHevXuzdetWADw8PAgLC1PPinX58mXS0tK0WlMKAklAhBAin/j4+LBy5Up+/PFHST5yWW619KyaupCRHfoyc8/qNz4mLTWVXbOXs3v2ckrWKMfQjp8rXR1CiELm5MmThIaGsnHjRuzs7Pjss89wcnIiIyOD4sWLAzBy5EgA3nvvPeLi4mjdujU6Ojr88ssvSoevRbpgCSFEHlOpVOzYsYMrV64wefJkBumOUjok8YLpA37k9vkr1GnRjD/P/fPGx4Vcu8f+FZtoP7gvH7vVVPoyhBCFVKVKlWjYsCEff/wxbdq0Ydu2bUDmWiBdu3YFoE2bNjRu3JiTJ09ibm4OQJ8+fdTrhRQkkoAIIUQeCg0NZcyYMfTp04cnE1LUg85FweJ/6x4rrx564/Lpqan8O38Vppbm/DFnITo6/2GaGyGEeEN///03xYsXx8rKCj8/Pw4ePAhA06ZNNcqdOHGCkydPcvLkSdq2bUvlypWVDj1bkoAIIUQe2r59OyNHjmS621KlQxEv8SQoGJNipm9cPjY4nM0zf6ftkD60cauldPhCiCLA1dVV/f/FixenU6dOLy3buHFjGjdurHTIryQJiBBC5JGUlBSCg4Ml+Sjg7J0cSU9Pf6OyD89c5/S/h1k0fY7GFJhCCCHenAxCF0KIPPLXX3/Rp08fxd6/qEzBmxvXmZ7Nol8vOr5sMw9u32XhxOmSfAghxFuQFhAhhMgD8fHxhIaGMstjudKhiNe4ceYiJcuUfmWZY0s3YePiSP8WnykdrhBCvPMkARFCiFwUERHBsmXLCAkJ4aeffmI8C5QOqdDKjZaPo1v2sGHOH4x/xaKDZ9fuxtLBTpIPIYTIJZKACCFELjl79iy7du3ip59+4qfi0xRNPgpr96vcvK5JXwzl3tWbtP2y+0tbQC5vP4Sunh5ft+mm9KULIUShIWNAhBAiF0RGRrJ161aipsJPxacpHU6hU516uZp8bF38N3r6+vx1aT+3L16jb62P+KF1T56GPlGXuX3oLLFRzxjWta/Sly+EEIWKJCBCCJELrl69SqNGjVChUjqUQtX6kduJR5Zz+44ycMpIxvf4hioNavHXpf0MnDySAQ3aEOz7kOTIGK4fP8fPfb9RugqEEKLQkS5YQgiRC7Zu3UrGXAulwygU8iOB8nqvISPafU7Yo1A862WuYF62uieLj21jQq/BxIZFcPnCJaWrQgghCiVpARFCiLc0Z84cHnV6RoahtH68bez5FX/X7waw5OROmrT7CK/mjdTb7Z0dqVu3Lr8d24aFhSSUQgiRF/KlBUSlUqGjo6P0tQohRK6bPXs2J2tfpWST0m9/srf0riYfSsWtr6/PD4umamw7tHQDH3RtR4uSlZWuFiGEKLTypQXkzp07Sl+nEELkuunTp1OnTh3smzgqHco7qyAlTcG3HkBqBh29misdihBCFGr5koCcPn1a6esUQohcNW3aNN5//33WNP5H6VCAgnUj/6bxFqSY01PSOLh8I79+/Z3SoQghRKGnTkDCwsIYOXIkn3/+ObVr12b8+PGkpaVpFI6Pj6dTp044OzvTsmVLIiIiNParVCp2795Nz5496dq1K0uXLuXOnTts3bpV6esUQohcs3z5curUqcPFWo8K1E30u6Ig1tmhJev4ZMgX6OrK0EghhMhr+pCZOPTo0YNZs2ZRrVo1YmNjqVq1Km5ubvTq1UtduEePHqSnp/Pw4UO+++47PvjgA65cuaLev2LFCu7du8eyZcswMjLi77//pmrVqri4uCh9nUIIkSt2795NsWLF8HkvRr3t+Rvqq5zL95gK4g39uxRrdGAo6RnptHHxUjoUIYQoEnQBzp07R+3atalWrRoA5ubm9OvXj40bN6oLRkdHc/36dTZs2ICOjg5z584lLi6OBw8eqMts2LCBKVOmYGxsjI6ODn379iUtLU0SECHEOy0hIYHIyEg2bNhAYGAgUV2NX1o2q2tRQbzRVlpBrZN9f6znl0HS9UoIIfKLLsCtW7eYOnUq6enp6h3W1takpKSoX586dQpbW1uKFSsGgI6ODmXLlmXnzp3qMhEREVqzXS1evFgGoQsh3llz5sxh7ty5bNq0CUdHR3S/efMB5/mRiBTUm/r8rof/yu/cNdyqVcTY2PjtTyaEEOKN6ENm1yp/f3/09PTUO27fvo2dnZ369a1btyhVqpTGwdWrV9fogqWvr8+8efMYNmyYeluHDh04c+aM0tcphBA55u/vj6mpKcW+9yCDDG4S8Z/Ok1ddtArqTf27FOPJLXtZMnOe0mEIIUSRog9gYmLC5MmTAXjw4AEHDhxgw4YNGoPHr127hqenp8bBlSpV0kguFi5cSO/evblw4QKTJk3Czc0NBwcH2rRpo/R1CiFEjgUGBlK5cmVu8DTXzlnQb8hzU0G/1oBLt6jSsLasUyWEEPlMa7qPM2fOsHnzZt5//32aNGmi3h4WFqbVAmJpaUlycrL6de3atdmyZQsJCQl07NiRPn36EB4ernGeLFFRUUyfPl39n3TTEkIUNCdOnOBE6btKh/FOyqvk4/7VW7l2rkv/HGFAm675VSVCCCH+n1YC0rt3b44ePYq9vT3Dhw/XLPzC9IS6uroaT45CQkLw9PRkx44drFixgsePH9OsWTNsbGy03tjCwoIPPvhA/V/JkiWVrgshhFBbvHgxtWrVwsrFVulQ3jl5lXw8DXnMqI79uHvp2lufKzUuET1DA/T19fO7eoQQosh76YTnAwcOZM+ePerXNjY2hIaGapR59uwZBgYG6tcnT55U/3/VqlX5999/sbOzY8mSJVrn19PTw8vLS/2flZWV0nUhhBAAzJ49G09PTwJaJWtsf+YTjveo/VybdBTvMQc4PmoH+yZsJj4iVumQC4y87HZ16/wVeo8cTMTjsLc+1/nN+xjYpXd+Vo0QQuQab29vpUN4K7oAKSkpLF26VGNHuXLlSEtLIyYmc677qlWrcuuWZtP33bt3cXBwUL9ev3691hvMnTuXy5cvK32dQgjxUhkZGZw6dYpff/2V77//niZNmnCnWbRGmaSAGO4uu8AfExfx+6/zWTbhNzZMWcF333/HjZknCDjpo/RlFHo+3tdo0f1Trp+++Nqy4cGP8b9976X7g3z9cXNzU/qShBAixwICAvjyyy+z3ZeRkcGAAQOoX78+a9asUTrUl9IFWLVqFQMGDNCYhldPTw+VSoVKpQKgSpUqPHr0SOPgq1evUqNGDfXr56fkzWJjY6M1dkQIIQoSXV1d6tevzxX/G5TtWZNLtYMB0EcPB2yoRQX8Nl7np77fa8wWCNDMrBYrp/2JmZ8OV347ofSlKCqvB52X96rGowf+eNatyf41W9m6+G+eBIVkW3Zyn2Ec2bSLy8e0Z2GMvv8Ih3KuSleXEELkWHJyMq6urly7pt0VNSMjAxcXF5YuXcq5c+fo1asXTZs2VTrkbOkClC1blmHDhmn8sN64cQNjY2PMzc0BaNCgAeHh4SQlJanL+Pj48Mknn2ic8NSpUxqvw8PDpY+tEKLA09PTY8GEOdxZcYFr449wZfwhLk46wB8D57Bn7HrsU4tToUKFlx4/+vMRdK3wCXeXnlf6UgqtCl5VuXT4FE3at8S4mCkeVSvx+8jJpCanEBX2lIuHTrB54XLWTF9EaEAQX44bzundB7TOc2r7Pr7t0FPpyxFCiBwJDQ2lTp06ANnO3vfXX38RFBREp06dUKlU1KxZkxMnTnD06FGlQ9eiD9C4cWMmTJhAQEAALi4upKam0q9fP5o0aaIeeG5ra4uHhwcDBw5kxYoVzJgxA319fa2peSdMmMCaNWsoUaIEYWFhjB49muXLlyt9nUII8Vru7u4sWLBAY1tiYiJpaWnqhzGv8t5775GSksKuxYeo8k0jpS8nX+XHlLv2zo6oVCr8b/nQtEMrAM7vP0pKcjLzvxtLx2/78EGXdugbGNDluwEAFLO00DiHfrqKyMiIN/r3FEKIguTChQvY2dlhZWWVbQLy22+/AbBy5UoAVq9ejaenJ/Pnz6d58+ZKh69BHzK7Hyxbtozp06cTHx/P7du3qVOnDnPmzNEovH79erp160aDBg1IS0tj7969GvstLCyYP38+P/74I8bGxiQkJDB9+nSNcSJCCPEuMTExyVH5li1bYnTUiOVj11Jn5EcYGBvk6Hjxap0G92VC7yGMX5f5Q1u2emXGdBtEzWYNqFy/lrpcTGQ0BtbFtWZvvLD1AH0/6670ZQghRI61a9eOdu3a4ejoqNEjKUtAQAAODg7q361KlSphaGjIvXv3cvpWeU7dN8rV1TXb2aqeZ2Njw4EDB166f+LEiVSsWFGdeQkhRFHUvHlzypUrx7CfR1Cxfz0cKjkpHVKeys8FB3ctW8fno4aoXzfv+AlNP/2Y8Ef/m6UxLTWVYS26UK5mFSp4VVNvz0hJ49bla3zT+XOlq0wIUUREpUGGKmfHPEvNyPH7xMfHExUVRc2aNTW229raao3hLghydXBGw4YNlb4eIYQoEBwdHdk4ZzWjf5/Iyf03aDS0FTq6suL22woLCsGtsuZYHF1dXeydHdWv9Q0MaPrpx3zYrQOlXJ3V2/f/tpaWA6T1QwiR93x8MmdGdP1Ps+Wmor9/P1OnTn3jIyIiIgC01tUrUaIET58+Vbo6tORqAlKtWrW3P4kQQhQSurq6TP56LD4+Pvw4aiwfTeqErr7e25+4AMnP1o9nEVFYlbB5o7JpqWkayUfA5dsYGhnS1rXWGx0vhBBvo2vXrnz11Vd8Y6qiUg7uttOB72OgX79+OXo/IyMjAOLi4jS2x8XFaXVFLQhyNQGR2a6EEEJb+fLlWTBwGoN/GkGLqZ3RN5Tvypz6d9VmdvyxmpJlSr+2rEql0vjBTYlL4MS6nfw2c57SlyGEKCKKFSuGp6cnZgE36ZSDoYTXUyFVBa1bt87R+9nb22NkZKS1aHh4eDi2trZKV4eWgpcSCSFEIeTi4sKS7+Zw+JetZKTnvH9vURf2KIT2A3q9UdlAH19KuZVRv94x4086/DQw21ljhBAir9SqVYtrqTk75loq2OhCmTJlcnYgULp0aY3xHtHR0Tx79gx3d3elq0KLJCBCCJFPSpcuzdyvp3D0l22FIgnJr+5XKpWKxLgE0tPSOLh++2vLn9y1H6/mDQC4sOlfqjStSwu7iorWlRCi6KlZsybXbHK2GPeVNKj2HydPbNy4MYmJiRw6dAhAvQzGBx98oHRVaJEERAgh8pGrqyujOn/PhdXHtPalJqZw99A14iPjcnzewuzkzv00avMhDVp/wLi1i19aLvppJEtGTqFkmdLYlipJiI8fT4NC6ft+e6UvQQhRBNWuXZuQkBCe5OB507VUaPDjr9nuCwkJYenSpSQkJJCcnMzSpUt58uSJev/06dPR0dHho48+onHjxgwfPhxzc3OGDx+udFVokQRECCHyWenSpYkNj9Hafuavw+g+y+D69GMEXw1QOsxXyq/Wj7TUVK6dOk/l+rWwtrejRfdPsy2zfvbv7PlrPb1++pYPurQjNSmZA3+sZ9ywn5SuKiFEEVWtWjX09fXfuBtWigrupIKXl1e2+y9evMj06dNJTU1FpVIxY8YMrl+/rt5fokQJ9u7di5OTExcvXqRSpUocO3YMY2NjpatCi4yEFEKIfLZ582aad2mhsc0wQgejhxm0/aYdzT6twajfx3P++lHq9i5Yq9fmt+unLtCoTYtXljk8fhQ/9P6IMs4lgABIgjmLjvLrN83R0ytcs44JId4dJiYmVK5cmasPrtLC6PXlb6VBKpktJ9nJWojwVVq2bElAQIDSl/5a0gIihBD5LCYmhvLOHgAYoE8x7zQOTt/O4jFzaU5NdHR0mDpoHJ6WZbm04ZTS4SoqKSERC+viL91fPynz6V9m8pHpgX8caanJOLl/+rrTCyFEnvLy8uLqG7aAXE2FErqZ60gVdtICIoQQ+ezZs2dEbwog6NldAu8FYFDOnPXT/9aapenHdt/Sb/pg/M/dw7VeOaXDVsvPtT/uXLqGtb2dxraMjAyWjZ2JvoEBN21TMTD430/Zs2dJLFn6LzNm/a50NQkhBLVq1WLPnj3Ak9eWvZoK1f/jAPR3jSQgQgiRz8aPH09wcDANjRri+NWrn3TN7D+B/nOHFagEJD/sW72FB9dv06R9KyrU0lzkNvJxGCWdS9P2qx4cn/QL12/4AZCQkMLYyTsZ/+un0vVKCFEgeHl58eTJE4LtwPE1X0tXU6HTL2OVDjlfSAIihBD5zMjICDc3tzcqa2VlRfvyLbh1wRenOsrP5Z4frR+J8QmEBgTx7cwx2e4vZmHO48DMue5/GPoZycmppKSkMXriDn75qQOWJXK2gJcQQuSVqlWrYmhoyLXUlFcmIEkquJeW2WJSFEgCIoQQBVz37t3pNawvxS0sMa9Q8Fa0zS2BPr6c3LWfyMdhtOzV6aXlTMyKoaef+fNlYKCPrq4+I8du5bvBn2Dn+InSlyGEEGpGRkZUqVKFaz7efPyKcjfTIA1JQIQQQhQQOjo6/D1rKStXruTsmv0Y2RUjziiJKh3rYGZrkW9x5EXrR0JsHJsXLic5MYkyFcrSfkAvilmYv/KY1JRUdQKSnqHP2Ck76N+3KaXd2udbXQghxJvy8vLiyk3vV5a5mgoOelCyZEmlw80XkoAIIcQ7wMDAgH79+tE9oTv+/v48sH7C1qlrcO1cjZJ1yygd3n+2acFyPujSltIerm98zK1z3lSp74VJhh5jJ22n9xeD8ShXtMbICCHeHbVr12bbtm3A05eWuZYKNYrIAHSQaXiFEOKdYmpqiqenJ+0c3mPV7L9wuW3BlZEHubP0HNeXnebBkVskRsfn+vvm1diP1OTkHCUf6Wlp7Fu9hbo1a7Hk58n0+vxbyknyIYQowLy8vHj69CmB6S8vcyUV6o2aoHSo+UZaQIQQ4h3Wp08feqb2JC4ujtTUVHbcO8D+kXt4b3hbdN1NlA7vtfQNXv/ILzo8AkNjI2KjnrFu1hK6fd6LReOmM3PUeEqUKPEG7yKEEMqpXLkyxsbGXEtNwjmbgegJKniQ9vIFCAsjSUCEEOIdZ2BggJWVFQD9S/Tky/rdGD16NJZ93bDwePtB63k581VSQuJr988Y9BPmxS1xr1KBj1q15OSBw/w5Yz6GhoZ5FpcQQuQWAwMDqlatyrVbF2hjrL3/Riqkk9lSUlRIFywhhChk9PT0mDhxIteWnlY6lNd6cfHF52Wkp/Pn6OmMWDKdn/+chaWuMRERESyeMEOSDyHEO6VWrVovXRH9aio46YGdnV3OTvoOkxYQIYQohPT09CgWpY9haAYpDv/9WVNetX7cvnCFkzv341mv5kvL/DVhDh0GfY6RgSGrR0zng56f8lm1Jnled0IIkdtq1arF+vVWqIjixccuV9OgWhEagA6SgAghRKE1e/Zspk+fjmPLcug2Lo4KldIhcfXEOU7vOUjVhrX5asKP6L5kxfI1MxbTpH0rEgPD2fj7BmaOmYiFRf5NOSyEELmpVq1aREVFEWAHri987V1NhS8nTlU6xHwlXbCEEKKQsrCwYPLkyaRdeUb81kcUwzhHx+dF68flY2f4ZsZoGn7yIY8fPiI5MUlj/5OgEH4fNRW9lAwubNhLbEI8f8yaL8mHEOKdVqlSJUxNTbn2QjesWBX4pRWt8R8gLSBCCFHoDRkyhH379nFi1Am8hr+Pf3oI+iYGGJnlLCHJDTo6OiTGxbN+zh/oG+iTGJeAVQkbqjaqy+ndB7h56iLly5WjYv16DPyk6yvHiAghxLtCT0+PatWqceX6Wdo/99V7PRUykARECCFEIdSyZUvq16/PwoULibJIJD46lniSKN/LCxtXe63yeTX2o+1XPdj++yp6jviGxT9Nov/EEdw6d5nD63dgnJDBdxN+oUuDFkpXlxBC5LratWtz2fusxrZrqeCiB9bW1kqHl68kARFCiCLC0tKSX3/9Vf06ISGBn+aNJswtiIpda+VLDOtm/oarZ3kMjY34qMeneB85jZGOHpXdy/PTwCHS4iGEKLS8vLxYYWxBBjHqMRBXUoveAHSQMSBCCFFkmZqasnDUbOqkVcBv9RX19rxq/Yh7FoO9syOf9O0GQMCd+zhY2fLoug8/DxoqyYcQolCrXbs2MTEx+KX9b9u1VGg0cabSoeU7aQERQogirmfPntju28fe347R7ethefY+RsbGnNl7mMgnT6nWqA63T10i+Mpdfp8xT+kqEEKIPFe+fHnMzMy4mhqHhz5EZ0BAOtSsWfPtT/6OkQRECCEELVu2JGJtBLdOX8KzYd50xzIwMmTe/g0A9Kn+AU+CQrh985YsKiiEKBJ0dXWpWbMmV71P0BG4/v8tIUVtADpIFywhhBD/r0ePHpzftp/UlNS3P9lLJCcksnnCQjr37cWFc+dxcHBQ+rKFECLfeHl5catGIyBz/Q83/czxeUWNJCBCCCHUvu7Zl8Mbd+bJuVOTkvnr+8m06t+dCUN+omzZskpfrhBC5KtatWpx9epV0slMQKoX0b5IkoAIIYRQMzExIT05b1pAjizdROefBvFhSU+lL1MIIRRRq1Yt4uLieJCWOQC94ZQ5SoekCElAhBBCqJUrV47Ay7eJDo/I1fMmhUWTEB/PJ65Fr6+zEEJkKVu2LJaWlpxMgcAiOgAdJAERQgjxHF1dXX6fNZ+NY+eRFBmTa+fdtWglv37zvdKXJ4QQitLR0cHLy4sTyZk34UVxADpIAiKEEOIFpqamLJw+hz2T/yDO59Fbny/oug/2LqWxsLBQ+tKEEEJxNWvW5GYJJzz0wczMTOlwFCEJiBBCCC3m5ubMnDmTyzsOs/rHaZzasIeIx2H/6VxX/j3Bdz36KX1JQghRINSuXZuQkJAiuQJ6liI69l4IIcTr6Orq8tNPPwHg4+PDpk27CQl7TMefBmJq/uZP7RLj4zEyMlL6coQQokDw8vIiPT0d18EjlA5FMZKACCGEeK3y5cszunx5oqKi+HH0r3QePRhzm+KvPS7iQRD2LqWVDl8IIQoMd3d3qlSpwscff6x0KIqRLlhCCCHemJWVFTXKVsJn5/E3Kn/7xAU6N22ldNhCCFGgXL9+naZNmyodhmIkARFCCPFGVCoVCxcupESJEgzuO+CNjnnk+xB3d3elQxdCCFGASBcsIYQQb2Ty5Ml8/PHHpNZ05CyPX1s+8l4QjuVclA5bCCFEASMtIEIIIV5r586dVK5cmZSapchA9UbH7F+5maFd+ioduhBCiAJGEhAhhBAvlZaWxuzZs4mLi8O+fb03TD3gyUy8dqAAACO8SURBVG0/Sro5YWxsrPQlCCGEKGCkC5YQQohsPXjwgEWLFjF48GDC3Ivl6NhDq7cxb+I0pS9BCCFEASQtIEIIIbSkp6ezcOFCZs+enePkw+foBcp5VUFfX55xCSGE0CYJiBBCCC1nz57lgw8+4IJeeI6OexYSxpXDpxjS8XOlL0EIIUQBJY+nhBBCaElOTsbKyipHx6QlpbBtxlIWTp+tdPhCCCEKMGkBEUIIocXT05ObN2++cfm4J5Gs+nkGn/08ECMjI6XDF0IIUYBJC4gQQggtJUuW5OnTp29U9tGVuxzbuIsFU2diYmKidOhCCCEKOElAhBBCZCstLe21ZU78vY3E+HgWTZ2Njo6O0iELIYR4B0gCIoQQIluvmsUqOSGRLRMX0aBtC7rX/0jpUIUQQrxDJAERQgihJTk5GUNDw2z3hfkF8c/CVXQa+TUflqiodKhCCCHeMZKACCGE0HLjxg2qVq2qtd337FWu7D/JbzPnyjofQggh/hP59RBCCKHlzp07VK1alYTntp3fsJeosKfMHjdZ6fCEEEK8wyQBEUIIoaVVq1ZMmjQJ23LOVGpYi8Nrt1P7k/cZ1rWv0qEJIYR4x0kCIoQQQoutrS3z5s0jKCiI48ePM3fS9JeOCRFCCCFyQhIQIYQQL+Xk5ETPnj2VDkMIIUQhIiuhCyGEEEIIIfKNJCBCCCGEEEKIfCMJiBBCCCGEECLfSAIihBBCCCGEyDeSgAghhBBCCCHyjSQgQgghhBBCiHwjCYgQQgghhBAi30gCIoQQQgghhMg3koAIIYQQQggh8o0kIEIIIYQQQoh8ky8JSFBQkNLXKYQQQgghhCgA8iUBOX36tNLXKYQQQgghhCgA9LP+JyMjg507d3L69GkePXrE4MGDadiwoUbhESNGoKubmbM8fvyYuLg4tmzZolEmKCiIv//+m7i4OLp3746joyMHDhyga9euSl+rEEIIIYQQQmHqBKRr1660aNGC/v37c/v2bTp06MCaNWto0aKFuvDevXspU6YMKSkp1KhRgz59+mic7NixY8ybN49Ro0ZhamrK4sWLuXTpEo8ePVL6OoUQQgghhBAFgD7AnTt3KFOmDP369QOgXLlynD59muXLl6sTkJCQED766CNmz5790pNNmTKFXbt2YWxsDMCSJUvQ0dHh/fffV/o6hRBCCCGEEAWALmS2XMyaNYv09HT1Djc3N6KiotSvAwICcHNze+XJkpOT1clHlqlTpxISEqL0dQohhBBCCCEKAF2ADh06ULduXfT09NQ7njx5gomJifq1n58fLi4uBAUFcenSpWyTisePH3P8+HGNbe3ataNkyZJKX6cQQgghhBCiANAFKFmyJGfPnlVvDA0NZdmyZXTv3l29zc/Pj+XLlzN58mR27txJ7dq1mTRpksbJJkyYQP/+/Zk9ezYJCQkAVKxYkW7duil9nUIIIYQQQogCQEelUqme3zBmzBhWrVqFl5cXW7ZsQUdHB4Dq1aszatQoOnfuDGSOCalfvz7//PMPlStXVh+/fv165s2bh66uLp988gkjRozA39+fcuXKabxxSkoKJ06cUL/+5ptvuHfvHsbGxjRq1EjpehFCCCGEEIJDhw4BEBgYiJOTk9LhFApaCUiWzz//nHr16jFo0CAAwsLCKFGihEaZL7/8kmLFirFgwQIgs+XEwcGBlJQU1qxZw5IlS7CwsODQoUPqRCZLTEwMGzZsUL9etWoVp0+fxtLSEhsbG6XrRQghhBBCCBITEzEwMODcuXM4ODgoHU7hoHqJM2fOqCpXrqx6lXXr1qkaNWqkfr1582aN/fHx8aoKFSqodu7cqXoTgwYNeqNy4vW6d++udAiFhtRl7pG6zD3yfZl75HOZe6Quc4/8jece+VwWPLr/n4Swb98+jcSkZs2aJCQkEB8fD2QOSr969apGGTMzM9LS0tSvjxw5orHf1NSUefPmsW7dOqXzLCGEEEIIIUQBoAuwefNmWrVqpTENr5GREXp6euoE45tvvqFLly4aBwcHB2NmZqZ+vWTJEq03qFixIq6urkpfpxBCCCGEEKIA0AUwNDSkW7duGtPwBgYGApmtGADm5uZas17t2LGDZs2aaWzz9fXVeJ2UlERGRobS1ymEEEIIIYQoAHQBWrZsSWRkJMnJyeodv/76K5UrV8bAwACAgQMHcurUKfX+48ePc/fuXQYMGKBxwp9//lndkpKRkcGUKVM0pvN9lXr16ildH4XGi4mh+O+aNm2qdAiFhnwuc498X+Ye+VzmHvm+zD3yN5575G+84FHPgnXo0CH++OMPihUrxq1btzA0NGTr1q0aiwguXLiQw4cPY2BgwIULF1i6dCkfffTR/06mo8O2bdv4+++/cXBwIDQ0lJ49e6qn7hVCCCGEEEIUbS+dhve/mD17Nj/88IPS1ySEEEIIIYQooHRz82RNmjRR+nqEEEIIIYQQBZjeuHHjxuXWyezt7dHVzcxpQkJCiIuLY926ddja2lK8eHEAjh07RpkyZdQLE/71119cvHgRb29vTp48yf79+9V99Y4fP87atWs5fvw4GRkZ2NnZsWPHDipVqsTatWvZtWsXgYGBVKlSRWuhw8IkNDRUXZc2NjZYWVkBmdMeu7i4aFz71atXGTduHGZmZri4uKi3nzx5ko0bN3Lw4EHS09MpUaIEO3fuxNPTs0jV5fNWrVrFmTNnMDAw0OhqCLB69WrOnz+Pt7c3p06dYs+ePbz33nsAXLp0iTVr1rB//34SEhIoVaoUu3btolKlSqxbt47du3fz8OFDKleuXGTqctOmTRw9ehQDA4NsF2m6d+8eI0eOxNDQEA8PD/V2b29vdV3Gx8fj4eHB6tWrqVatGhs2bGD37t3cu3ePKlWqaEySURgdO3aMffv2cfnyZS5evMjmzZtxcnLC1tZWo55Pnz6Nt7c3Z86cYdu2bTRv3hxdXV0uX76srsvY2FjKli3LmjVrqFq1Kjt27GDr1q3cv3+fypUrF/q6vHr1Ktu2bePKlStcvHiRLVu2ULp0aY26hMzfqeHDh5Oenk6FChU0jt+wYQO7du0iNjaWcuXKsWHDBjw9Pdm1a1eRqsvnJScnc/LkSa2ZLXfu3MmJEyfw9vbm7NmzbNq0iWbNmqGnp4ePjw9r165lx44dRERE4Onpyfr16/H09GT37t1s3bqVe/fuUalSJfT19ZW+xHyTkpLC8ePHs50lNCwsjB9++IH4+HgqV66s3v58XYaHh1OlShVWrlxJ1apV+eeff9i2bRu3b9/Gw8MDY2NjpS8xzz158oSNGzdy7NgxTExMtH7Hd+zYof5cnj9/no0bN1KrVi1MTEy4f/8+a9euZfv27YSFhVGlShXWr19P+fLlOXr0KBs2bOD27duULVu2SNSlEnK1BeT5L4+dO3fSoUMHFi9eTMuWLbl8+TIAffv2JSYmBshcf2TmzJns2rWLjRs3cuDAASwsLNTncHBwwN/fn3///Rd7e3v27dvH0KFDUalUuLq6cvToUdzc3Ar9Td6OHTto164dCxcupFWrVly8eBGA/v378+zZM3W5GTNm8PHHH2NhYUHfvn0ZPHiwep+9vT3h4eHs2bMHBwcHjhw5wpAhQ0hPT8fV1ZUjR47g6upa6OsSMj93zZs3Z968ebi6ujJ27FguXLigUWbWrFns2rWLDRs2sG/fPnXSB2BjY0NERAS7d+/G0dGRU6dO8e2335KamoqLiwuHDh2iTJky6mS8sGvdujXjx4/HxcWF8ePHc+7cOY39GzdupEmTJlhZWTF06FCN6bxtbW159uwZO3bswNHRkfv37zNs2DCSk5Nxdnbm0KFDuLm5FYkbk1mzZrF9+3a2bt3Kxo0biY2N1fjcAUyZMoVdu3axadMm9uzZg5GRkbpubG1tiY2NZfv27ZQuXZqAgAC+//57QkNDKVOmDEeOHCkydTl//nw2b96srsvo6GiN3xaA7du3U6NGDaytrRk+fDgdOnRQ77O2tiY9PZ3t27fj7OxMcHAwgwcP5tGjRzg5OXH48GHc3NyKVPIB8OeffzJ16lSt7ZMnT1Z/Lnfu3ImxsbF6AhtLS0tUKpW6LkNDQxkyZAiBgYGULl2aQ4cO4eLioi5fVCxfvjzbujxz5gxVqlShePHiTJo0iUaNGqn3WVlZqcfalilThpSUFIYNG4avry+Ojo4cPHgQNzc3TExMlL68PLdu3ToGDx6MjY0NZmZmtGzZkrlz52qUmTp1Krt27WLbtm1s2bKFjIwMdd1YWlqip6fHtm3bcHFxITU1lcGDB3Pp0iVKlSrF0aNHcXFxkeQjL+XVCofjx49XNWzYUJWRkaHatWuXqmTJkqp27dqp6tSpo4qJiVGpVCpVUFCQavjw4a88z+bNm9WrrS9fvlzl7OysCgoKUiUkJKj69Omj9EKO+WLixImqOnXqqDIyMlR79uxROTg4qNq3b6+qXr266tmzZyqVSqVKTU1Vubu7q27fvq1SqVSqsLAwlaurqyo8PFx9nqNHj6rq1KmjUqlUqpUrV6qcnZ1VDx8+VCUnJ6u++OILpS8z3/z222+qatWqqdLS0lQqlUq1c+dOVc+ePdX7ExMTX1sfp0+fVtWqVUulUqlU69evVzk7O6t8fX1VKSkpql69eil9ifnmr7/+UlWuXFmVmpqqUqlUqn/++UfVpUsX9f709HRVxYoVVcePH1epVJl16+rqqgoODlaXOXfunMrLy0ulUqlUBw4cUJUuXVp1584dVXp6usa/S2HXtWvXV+5PT09X9ejR45VlLl26pKpevbpKpVKpDh8+rCpTpozq9OnTb3T+wqR3797qz+TLVK1aVbV7926VSqVSJScna3x/qlQqlb+/v6pSpUoqlUqlOn78uKpMmTLqz3G3bt2UvsR8l5qaqipfvny232/P/81nJzg4WFWhQgWVSqVSnT17VlWmTBnVkSNHVCpV0VyhOqsus/ubbNCggeqPP/5QqVQqVUZGhqpcuXKqs2fPqveHhoaqKlSooEpLS1Pdu3dPVbp0adW///6rUqmKTl2mp6er2rVrp8rIyFBv27Jli6pGjRoa5V73d/r06VNVhQoVVKmpqSpfX1+Vs7Ozau3atW90rHh7efaINiEhgZEjR6Kjo0ObNm3w9fVlzpw5lClTBnNzcwD8/f1xc3N75Xnc3d3Vq7H7+/tjYWFBQEDAGx1bWCQkJDBkyBB0dHRo3bo1Dx48YPbs2ZQrV079VO/48eNYWFhQsWJFAOzs7HBxcWHt2rXq87i4uBAXF6euS0tLS3VdlilTRunLzDfLly9n3Lhx6qeXX3/9NbGxser9Dx480OgmlJ3n6zIgIABzc3MCAgIICgrC2dlZ6UvMN7/99htjxoxRP1UfPXo00dHR6v1nz55FX19fPT7M2NiYcuXKsXLlSnUZNzc34uPjSU9Px8/PD0tLS/z8/AgJCcm2O1dh9brWx+DgYBwdHV9Zxs3NjaSkJFJTU/Hz86N48eIEBAQQHx9PsWLFlL7EfJOcnPzKlh5fX1+Sk5Np1aoVkLkWVtOmTTWeoJYuXZrk5GRSUlI0vi+Tk5MxMjJS+hLz3cqVK6lSpYrW9ri4OK3WpRc5ODiQmppKbGys+vvSz8+PlJSUItEi96J169bh6emptUbao0ePCA8P54svvgAyvxNatWrFggUL1GVKliyJrq4uwcHB+Pn5YWtry927d8nIyCgyre4+Pj7s3LmTp0+fqreVK1cO1XNzKqWnp7+2PmxsbNDT0+PRo0f4+flRokQJfHx8ADTOJfJGnn1aa9SoQaVKldSvTU1NiYuLIzIyUr3N398fV1dXkpOTiYqKynbBQhcXFxISEkhNTSUoKAgrKyv1TXNRWWG9evXqVK9eXf3a1NQUExMTgoKC1Nt8fHywsbHROu7atWvq11k/qMnJyQQEBGBtbV3kkrmoqChiY2Np0aKFetvRo0dZvny5+rWvry8eHh6v/FyWKlWK9PR0oqOjCQgIwMbGBn9/f/z8/IrM5zIuLo6YmBj1TRzA+vXrWb16tfp1Vt08r27duly5ckX92s7OTv2DGhAQQKlSpbhz5w4BAQFFJjF+/uYhKiqKpKQkrTJZ33mpqalERUWRlpamVcbKygo9PT2CgoLw9/endOnS3L17l4CAgCLzuYT/JXNRUVEkJiZq7ffx8VHXVZaGDRtqLKSrr6+PiYkJgYGB+Pn54ezszO3bt4vU33iWtLQ0du7cqfGbnuXBgwe4u7uTlpb20s+ljo4OZmZm+Pn5ERAQgJubG7du3SIwMLDI/I1nSUtLY8uWLRpjO7IEBARgaWmJoaGhelvt2rUJDg7WKGdqaqr+7a5UqRLXrl0rUg9snJ2d0dPT03hok5CQoJE0BAcH4+TkRHp6OlFRUaSkpGR7rmLFiqnrskqVKty8eZP4+Hj1g3KRd/IsAenSpYvWl3Tnzp0ZMWKE+rWfnx///PMPn332Gb169cLJyYm9e/dqHGNlZYWBgQFBQUEkJyfj6OjInTt3ilQC0rlzZzw9PTW2ffLJJ/Tv31/9+tq1a5QrV06jTPXq1QkICFC/zvpBzXqK5+TkxO3bt4tUXd66dQtLS0tMTEzYuXMnkydPxt3dXeMm+d69e3h7e9OpUyf69etH6dKl2bJli9a5zMzM8Pf3JyYmBjc3N27evIm/vz/u7u5KX2a+8PPzw9TUFDMzMw4cOMD48eNxc3PDzs5OXeb27dtaT+0rVKjAkydPNLZl/aAGBQXh5eXFtWvXCAgI0JhIoTB79OgRGRkZtG/fnmHDhlG+fHm++OILjR9UPz8/bt++TYcOHfj++++xt7dn2bJlWucyMzMjICCAR48eUadOHW7dulWk/sbDw8NRqVR8+umnDBkyhEqVKtGjRw+Nunzw4AGWlpYax7m7u2u0hGbVpb+/PwEBAdSvX59bt26pb6CLkpUrV9KzZ89sW+nu379PWFgYbdq0Yfjw4Tg4OGj1xYfMuvT19VXX5d27d/H19S1ydbl27Vq6du2abV0GBgZiamqqsS2rhfh5WS3u/v7+1KtXT53YFZVkrlixYsTFxWlMKjF79myN6/fz8yMqKkr9fVmqVCnGjh2rda7nkzkvLy+ePn2Kn59fkfntUVK+tdfNmDEDe3t7jSfPBw8epGzZsuzZs4c9e/awdetWBg0axOPHjzWOzfqA6OrqUqVKlSJ30/yirJuOrGZayHw6mtX9Kouzs7PWF1fWzQlAtWrVitzNyd27dzE3N+fTTz8lMDCQS5cuUbFiRXV3KoADBw5gaGionu3m4MGD/PDDD9y7d0/jXMWKFePBgweoVCqqVauGj49PkfrievDgAWZmZnTv3p3Lly9z9epVypUrp9HKef/+fa2npu7u7hr1Df/7XGZkZFCtWjUCAgJ4+PBhkanL69evc+vWLTZu3MjKlSu5f/8+165dY9q0aeoyhw8fJjExkT179vD3339z6dIlJk2apNHKCZnfl1ndWypWrEh4eHiR+hv39vbm1q1brFixgtWrV3Pv3j18fHz45Zdf1GVu3Lih9aDA2dmZ5ORkjW1WVlbcu3eP1NRUKlasSGRkZJH6GwdITU1l165ddOzYMdv9R48eJSgoiL1797J8+XJu3rzJggULOH78uEY5R0dHbt26xbNnz/D09FS3HhelBCQtLY2tW7fStWvXbPf7+Pjg5OSksS2778usugwODsbLy4v4+Pgi9cAGUA8O37RpE/Xq1ePKlSv8/vvv6v2nT5/G19eXHTt28Pfff6tnvdqxY4fGedzc3Lh27RqPHj3Cy8uLuLi4Ive5VEq+JCCRkZEsXryYdevWaWyfPHkyQ4YMUb+uV68elSpV0ugOA5nZvo+PD0ZGRpQvX56wsLAi1dz4vGfPnjFlyhSNPvRZXpyRRV9fX6sfo5WVFXfv3sXIyIiyZcsSGRlJcHAwpUqVUvrS8kVqair379+nV69eDB48mO3bt1O5cmW+/PJLdZmff/6ZiRMnql97enrSuHFjFi5cqHGu0qVLc/PmTQA8PDx49uyZutm3KEhKSsLX15fWrVvz888/s337durVq8eAAQPUZVJTU7VmETExMdHq1ubs7Kyuy6wnfkUpAalduzYrV65Ujy0wNDRkwYIFrF+/Xl1m0KBBGn3BXV1d+fTTTzWSFMj8LN68eRMdHR3c3NyIjY0tUt2GatasycqVK9XjEgwMDFiyZAk7d+5Ul8luHIeenp7Wd2j58uW5fv06KpUKNzc3EhISitzNyapVq+jRo8dL+9P36tWLZcuWqZ/o29vb89VXXzF58mSNcpUrV+b69etAZtfq+Pj4IpfMrVmzhm7dur20LpOTk7W+L42MjLS+L6tXr87t27dJT0/Hw8ODuLi4IvV9+bzOnTtz7tw5vvzyS2bOnKne3r59e1atWqWuaysrK3766Sdmz56tcXzVqlXx8fEhLS2NsmXLEh8fj6+vb5Gsy/yWLwnIxo0bcXd31+qKkbXex/PatGnDkSNHNLa5ublx5swZ3Nzc1D8CRWG62Oxs3LiRUqVKafUfValUWt0H4uLitBKQ8uXLc+bMGVxcXNQ3eiqVqsgMXgOIiIjQmHJz5MiR3L9/X/36/fff1/p8tWvXTj2VdJYqVaqop+xzdXUlPj6e1NTUIjU159OnT+nevbv69Y8//qjRUmRoaKgxUBAy++W/qHr16ty4cQMLCwtcXV2Ji4srUgOn7e3tNcZ5QWZSkpSUpG5RatCggdb0mi1atODBgwca2ypXrsydO3cwNTVVf18+efJEa478wqpEiRLUrFlTY5uXlxcpKSnqrn8mJiYaLXWQmVC/2E+8SpUq3Lt3D2NjY/V4xEePHhWZh1+va/0AqF+/vtYg9I8++kirm2XlypUJDQ0FMn/TExMTefTo0WsnVigs0tLS2LZtm8Y05C8qVqyY1ufy+an2s3h4eKi/R0uUKIFKpeLu3btF+qZ56NChbNmyRT0GydPTU+vvtHHjxlr16+HhoZ44xcbGBl1d3WxbSEXuy5e7zp07d9KmTRut7bGxsVqDq8qUKaM1ALNq1arcuXMHV1dX9Y1edgODi4Ldu3fTtm1bre2VK1fm9u3bGtv8/f21BgBXqVIFHx8fXF1d1T+oRa0uLSwsNBKM6tWrExkZqR6smpCQoDHAHzJncXlxthZPT0+CgoJwcXHB1dVVaxBcUfBiXVatWpXk5GT1jUa1atW0uq75+flprW/h4eFBaGgorq6u2NnZoaOjk+3g4cLsxb9fY2NjihUrpv6OTE9P10o2HB0dtQb9li1blrCwMNzc3NQDrV/silnYZc1kk0VXVxczMzPCwsKAzITkxb9xPz8/rYGnbm5uPH36FFdXVywtLTEwMChSD8DmzJlDpUqVuHLlCt7e3oSGhhIREYG3tzfh4eFA9p9LDw8Prc+lq6sr0dHRlCpVimLFimFoaEhMTEyReWCzePFiypcvr1GXUVFRGnVZqVIl9Wc0S9YMbM9zc3Pj2bNn6gWezc3NCQsLKzIPbCCzO/XzTExMsLKy4syZMy8tkzUb2/NcXFyIiYnBzMwMyEwCHz58qDGWUeSNfElAgoOD1dNwPm/gwIF06tRJY1tAQIDWgkRZTYyurq4UL14cfX199YelqAkMDFSvyP28rH7zz7t69arWdLJZT0RdXV0xNzfHwMCgSC20Y2trq9VFKj4+Hl1dXfXnbsSIETRu3FijTGhoqFb/cBcXF5KSknBxccHU1FRjUbiiwMHBQasuExISSE9PVw+kLFeunNaYrqtXr2od5+rqSmJiorqbkIWFRbYzQRVW169fx9PTU71IK2R2x4iLi1M/IZ4xY4bWk/2QkBCt1susBwtZT0MtLCxeOgNMYXTz5k0qVKigkWBkZGRoDFotV66cVotxdgPTs/7Gs7pcmZmZFanE2MnJiTJlyuDt7Y23tzchISFERkbi7e3No0ePAFiyZAlly5bVOM7Pz08rScv6G8/6XFpaWhapz2WJEiVwd3fXqMusBOThw4dA5gPYFx8W+Pj4aLUwZf2NZ31fmpubF6nvyydPnlCxYkWtxNfMzEz9d71161atcbGPHz/W+lxmtcY9/9vz4m+9yBv5creUkZGRbTYZExNDv379NLbt27dP6wbb1dUVa2tr9QfE2dk52+kAi4K0tDRKlCihtb169epaT06uXLnC0KFDNba5uLho1KWTk1ORqsvGjRvz66+/EhcXp05ijx8/jrW1tTp5iI6O5vvvv9c4bs+ePVo3f1mfy6wfVGdn52ynViysqlevrp6K98X1aLJu5Dw9PQkPDyctLU1dv5cvX6Z3795adWllZaW+0XN0dHztWiyFSXR0NJ6enho3Gt7e3piYmGBtbQ1kjqX76quvNI47fPhwtg8ZXqzLotLNBTK7+Hl4eGhc89WrVzE0NFR3yahUqZJ6it6sbm379+/Hy8tL41ylS5fGxsZG/TdepkwZjZl3Crvnu1dCZsLr5+enMQNjdHS0xhg6gEOHDml1f7G0tKRkyZIa35dFaarTbt26abwOCQnhzp07GnXp4eFBbGwskZGR6r/7I0eOaK2/Ym5ujqOjo/p3vGrVquqEsChITEzE0tJSa9avmJgYdb1FRETQuXNnjf3nzp3Tuhc1MTHRqMvq1atrTMct8o6iHf/79eun0Rx2//59bt68SZ8+fTTKubq68vjxY/UXWnx8fJEaBPgmqlevjo6ODocPHwYyp5INDw/XamEqXbo04eHh6kHnWU/wi4qSJUvi5OSknhEnIyOD8ePHa/zQ9ujRQ+MJSEhICCdOnOCbb77ROJeFhQURERHqhQcTEhKK1CKEVlZWuLu7q5M1lUrFxIkT+eyzz9RlKlasiLm5uXpBzPDwcB4+fKg1C0xW3+esHwFDQ0P1D0lR0KBBA42/Q5VKxYgRI2jXrp16W/fu3TXWB4iIiGDr1q0MHz5c41xGRkZER0erz2diYlKkbpobNGhA2bJl1V1LVSoVP/zwA++//766TIkSJXBwcGDFihVAZnJ38+ZNvvvuO41z6evrq6fZhsxucS92Hyzq2rdvrzF1bHx8PH/++afWQ5ysfVk3jWZmZlKXLyhevDgVK1ZUD6ZOTEzk/Pnz2dZlXFyc+nNpbW2tNT6sMHNxcaFp06YaXZ4vXLhAUlISdevWBTI/l8/37khKSmL69Ol8++23Wud7/p7Szs6uSC40qoR8aQExMTHR6lYFmQPOv/76a7p06YKxsTH79+9n7NixWt0zDA0NNT5IRe0H9Xkvq0vInFWsR48eeHp6cvPmTcaNG6dxwwKZP6iGhobqbhvGxsZa40QKu/Xr19O4cWPq1q1LaGgoNWrU0LjxaNWqFQcPHqRr166YmZmxZ88ehg8frrUWC2TOsJP1tL9YsWJFri7Xrl1Ls2bNqFmzJhEREVSoUIGffvpJo8yiRYv49NNPWbt2LTdu3GDAgAHZdqE0MDBQ15+VlVWRujnR19end+/etG/fHhcXF/bu3Uvp0qUZN26cukyNGjXYvHkzHTt2pHTp0qxfv56+fftSu3ZtrfPp6OioB52bm5ur+4oXBXp6egwbNox27dpRtmxZ/v33X0qVKqU1+83cuXNp164dmzdv5tatW3z++efZ/q6oVCr1wy9LS8si9bl83rZt2zh27BjPnj1jzZo19OzZE8gcf+jo6Ej79u1xdXVl3bp1dO7cWWOB0iw6OjrqBKR48eJF6nP5vB07dnDs2DEiIyNZtWqVRovw/Pnzee+99zh37hx3796lVatW2T7YypqZDTITkNetRl/YDB8+nHbt2uHh4UF4eDjHjh1jzpw56nubEiVKUK1aNTp16oSTkxMbNmzggw8+yHYK5PT0dI0uWEWtLpWio8qHUbOpqakvvWmGzGazsLAwnJycXpp5Pt+F4/n/L2peV5cqlQp/f39KlSr10rEdUpeZQkJCMDIyemnSEBsbS1hYGI6Oji+ty+f/PVJSUrQSvqLiyZMn6OnpvfLBgJ+fHw4ODi99Uiefy8wWuYcPH1KsWLFsu1pCZkvb48ePsbOze2kXFqnL/9Wlqakp9vb2Ly0XGBiIlZXVS+vy+b/rolqXkDkbU9YijzY2NlotlImJiYSGhmJra/vSG7jnvy/T09PR0dEpUjMwZnm+Lq2trbP9DQoKCsLS0vKldfniZ7GofjYfPnxIWloarq6u2X6WUlNTCQoKeuVDLalLZeRLAiKEEEIIIYQQoPAYECGEEEIIIUTRIgmIEEIIIYQQIt/8H80CJl66YGQJAAAAJXRFWHRkYXRlOmNyZWF0ZQAyMDE4LTA2LTI4VDE3OjEyOjIyLTAzOjAwzZjPIAAAACV0RVh0ZGF0ZTptb2RpZnkAMjAxOC0wNi0yOFQxNzoxMjoyMi0wMzowMLzFd5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953" y="728557"/>
            <a:ext cx="3665828" cy="431063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627" y="4714415"/>
            <a:ext cx="355154" cy="32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8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5;p15"/>
          <p:cNvSpPr txBox="1">
            <a:spLocks/>
          </p:cNvSpPr>
          <p:nvPr/>
        </p:nvSpPr>
        <p:spPr>
          <a:xfrm>
            <a:off x="1826750" y="155857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000" dirty="0" smtClean="0"/>
              <a:t>Monitoramento da temperatura</a:t>
            </a:r>
            <a:endParaRPr lang="pt-BR" sz="2000" dirty="0"/>
          </a:p>
        </p:txBody>
      </p:sp>
      <p:sp>
        <p:nvSpPr>
          <p:cNvPr id="9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6583982" y="1024938"/>
            <a:ext cx="2344959" cy="3848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rmAutofit fontScale="6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Temperatura mínima – </a:t>
            </a:r>
            <a:r>
              <a:rPr lang="pt-B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pt-B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/05 </a:t>
            </a:r>
            <a:r>
              <a:rPr lang="pt-B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(até às 8h)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2" descr="data:image/png;base64,iVBORw0KGgoAAAANSUhEUgAAAyAAAAL6CAYAAADOojKVAAAABmJLR0QAAAAAAAD5Q7t/AAAACXBIWXMAAABIAAAASABGyWs+AAAACXZwQWcAAAMgAAAC+gDOQX/7AACAAElEQVR42uydd3wUxRfAv3stl957qKH3KkWKFGmCFEUBFbErYv0hdhQLUhRRVMSCBVFERUC69CIt9N5CTSjpvd3d/P44b8nlLiGBJAcyXz8nudnZ2Tezs3vzZt68pwghBBKJRCKRSCQSiURSCWhcLYBEIpFIJBKJRCK5eZAKiEQikUickpOT42oRJBKJRPIfRCogEonkuuX48eOuFuE/QW5uLn///XeZz1u/fn25XD8tLY2srCxXN8NNw5kzZ1wtQoVz8uRJu+9Lly7Fx8cHHx8f3n//fbtjffv2dbW4EomkCFIBkUgk1yVpaWmsXbvW1WL8J3jmmWfo3bt3mc9buXJluVx/8eLFmEwmVzfDTcOCBQtcLUKl13HUqFH06NGDd999l8mTJ3P//fdjsVjYunUrmzdvdrW4EomkCFIBkUgk1yVLliyhoKDA1WLc8CxYsIA5c+YQExNT5nNXrFhRbjJIKgeLxcKiRYtcLUaFEhcX59CfzWYzc+fO5bnnnmPz5s2sWLGC0NBQunTpQv/+/V0tskQiKYLO1QJIJBKJMxYsWEDnzp1dLcYNz2uvvcYPP/xAs2bNynTehQsX2Ldv3zVfPy8vj2XLlrm6GW4atm3bxvnz510tRoWyYMECijrw/Pzzz9ForHOq9evX5+jRo3zzzTcEBAQwfPhwV4sskUiKIBUQieQqOHDgABs2bGDz5s088MADdO/eXT22Zs0a9uzZQ1xcHPXq1aNfv36EhITYnb9161b+97//0bZtW15++WWCg4PtjicmJrJgwQIOHTpEZmYmLVq0AKyzfCdOnODFF18kIiLC7pz58+ezbds29u/fzzfffONwzfj4eB5++GE6d+5MzZo1GTRoEHq93i7P+vXrSUhI4K677nKo8/r169m7dy9btmyhcePG1KlThwEDBqAoyjW35+bNm/ntt99o3rw5d955J+7u7ixbtkxVQPbu3cvGjRvZsmULtWvXJjo6mkGDBmE0Gu3K2bNnD5s3b2bLli1Uq1aNevXqcdddd3Hx4kWWLVvG0qVLadmyJa+//rqDDNOnT2fFihX07NmTzp07U79+fbvjFouFyZMn8/jjj+Pv7293LDk5mWnTpnHu3Dlat25NdnY227Zto2XLlnh7e7N37168vb157rnnCAsLU88TQnD33Xej1+u58847GTZsmINcK1eu5MCBA2zbto3mzZvToEED+vTpU2J7FhQUMHjwYAICAvj888+57bbbrngPZsyYQXx8PB07dqRr1678/fffdoO8tLQ05s+fz6FDh0hISKBt27Z0796dGjVq2JXz9ddfExcXR5s2bejRowdr164lPT29xOt26dKFOnXqXHM/qghyc3P5448/OH78OLGxsbRt2xatVgvAkSNHeOCBB+yUu9zcXObNm8eJEyc4duwYbdu2Raez/tQePXqUYcOGqc8zWJ/1hQsXsnv3boQQNG7c2O76R48exWKxMHLkSGrVqmV3zGQyMXbsWAIDA7ntttto2bKl3WqT2Wxm3rx5xMbGsm/fPtq0aUPr1q1p1qwZ8+bN4/Dhw5w9e5bWrVvbyXjffffRvHlztRwhBPPnz+fo0aPs27ePtm3b0qRJE1q0aMEnn3zC8ePHadeuHXl5eWzZsoVmzZrh6+vLoUOH0Ol0PPPMM1StWtVO9sWLF+Pm5mb37nRGamoqb7zxBg0bNqR3795Ur16dBQsWEBQUZJfvjjvuAODixYvMnj2bF198kdGjR5dY9qJFi/j4449p06YNr7/+Op6eni7qZRLJTYiQSCRlpkePHgIQgNDr9SI9PV0IIYTJZBLe3t7qMUC8/fbb6nkFBQWie/fudsc1Go146aWX7Mp/99137fIU/SiKIoYPHy4sFosQQohz587ZHb/77rsdZL7lllvs8vzzzz8OeYxGo9Dr9cJsNjscCwgIcJDj7Nmz19SOJpPJri0B4enpKUJCQgQgxowZI4QQolOnTg7XXrp0qUN5bdq0cci3evVq8cQTT9ilXbp0yeHcwsd79OjhcHzatGkCEE899ZTDsb1795Z4v2yfDRs2qOds3rxZ+Pr62h0PDg4We/fuVfPk5eUJo9Ho0F9SU1OLbdMff/xRGAwGu3Nq167ttM422UNDQ+3yV6tWTf3bxpdffulQn/vvv189fuzYMREeHl5sOSkpKQ7XvnjxogBEixYtrqkfVSRLliy54n295ZZbRFZWlhBCiGXLll0xf6tWrdR3xvvvv1+qvjN79mw7uebPn+/QNwr3fyGE2Ldvn0M5NWvWFEuXLr3i9Tp16iTy8vKEEEKcOXPG4XhgYKA4ffp0qWRftGiRQ7sCwtfXt8S2Hzt2rNBqtXZ93/b+rFKlitNz2rZtKwARExNTbLmZmZmiefPmdjLqdDoxYcIEV3c3ieSmQSogEslVkJSUJKZOnar+eL311lvqsdOnT4sRI0YIQKxbt07k5uaqx4YPH66e8/jjj4shQ4ao36dOnarmy8vLEzt27LD7AY+JiRHbt28Xjz76qJr+7bffquccO3ZMREdHC0A0aNDAQeZ69eoJQDRp0kQcOHDAaZ0URRGA2LJli8Pxc+fOiVdeeUUdMB49evSa29HWToB4/fXXxcyZM4WXl5ea9sYbbwghhEhMTBTvvfeeOoDat2+fqnwV5tKlS+p9iYiIUPNlZmaKRYsWFTuYO3TokN19SEpKcij7ueeeE4Bo3769w7HCCkhMTIxarz59+oiYmBgHBeT48ePCw8NDlXPChAkiKChIACIoKEgkJiaqZZ86dUqMGjVKAKJz587ixIkTxbbn6tWrhUajEYBo1KiR+OCDD4Sbm5v6PT8/3y5/YmKiCA4OFoAICAgQX375pZg4caLdwMyGyWQSO3fuFD4+PgIQ33zzjTqITk9PF1WqVFEHlV9//bWYMGGCXTnOlKZZs2YJQHh7eztVeq8HLBaL2Lt3r6hZs6YAxHvvvSdiYmJETEyM3UTBo48+qubft2+f0/zvvPOOmv+BBx4QQlif9XXr1qnpa9euVfMX7js//fSTKtO+ffuEXq9X7+sff/whRo4c6fS+HTp0SLRo0UIAYtSoUeL8+fOqjP7+/g4yjhs3Ti3DNgEghBBHjhxRy3nllVfEuXPn7BSQmJgYu35aWPaiCsj+/fvVY6dPn3ba7r/88ouaZ8CAAWLevHl2kyg6nc7pebZ34Pjx44u9n126dFEnckaPHm03KfTzzz+7ustJJDcFUgGRSK6SwgNao9EoLl68qB6zDdQLD7oOHDig5t+0aZOa/sEHH6grKYUHnkKIYn+kR48eLQARHR1tl961a1f1h7XwIDojI0PodDoBiHbt2jmtz+zZs9Xrvfnmm07zfPHFF+rs6LVSeNC/bt06O1lt6Z999pmDfM6UK2f3pXr16nbphQdL/fv3tzv2ySeflDhbK4RQB5R6vV5kZ2fbHSusgBS+/7ZBpk2p+vvvv4UQQtxxxx3q/TOZTEIIIbKysoSfn58AxOjRo+3Kt/WRonIXpUaNGgIQPXv2VNPi4+NV2b7//nu7/LZ+5OnpKdLS0tT0VatWOQxkbdhWwgqv5owfP159Dgr3+ZUrV5aogAwbNkw9vmPHjrJ0n0qnQYMGTpXXv/76S+0XGRkZV8y/YsUKAQitVqu2eWpqarHtZJupLzw736FDB3UlpTC29KL3zbaC+MEHH9il25TPojLanjUPDw87pdVWzhdffCGEsH+mhHDsp7Y2KNrvPvzwQ/W8r7/+2qGtCwoK1H72v//9z+6Y7bw6deo4nBcXF6dOohS3qrZmzRq1jMOHD6vptlVSPz8/deVHIpFUHNILlkRyjfj6+pKbm8u4ceNKzDdz5kwAbrnlFtq3b6+mv/zyy/j6+lJQUMCff/5Zqmt26tQJgJSUFLt0d3d3NBoNQgg7D0Zr1669ohvU5cuXq7btv//+e4W325dffqm2h60+AF5eXqod/I4dOyrk2qtXr8ZisajflyxZom5gdcapU6eIjY3FYDBQUFDA6tWr7Y4nJCSUeL3o6GgAYmNjyczMZMmSJQDMnTtXbXMPDw8+//xz4HJfKQu7d+9WYyPMnj1bTQ8PD+fll18GUMsHEELwzTffqNfz8fFRj3Xt2rVM1542bRoAH3/8Mb6+vmp6t27d7K5XGIvFwooVK9T8f/31V5nrfD1gizFRUFBAcnLyFfPffvvtgHV/RmpqqtM8J06cYOTIkeTn51O7dm3A2nfA6gFq48aNAPz888925y1durRc6mRz2ZydnU12dnax+XJzc0ssp2bNmgAcO3bMLn3ZsmXq/q25c+c6nLdkyRKSk5MxGAyMHz/e7pjt2Tt69KjDeStWrFD72e7du0lLS3PIY3sG7r77burWraumT506FUVRSE1NvaqYORKJpGxIBUQiuUZGjBgBWDfTFg2OVRhbULcHH3zQLl1RFDWttHEvtmzZAuCwERNQN5P+8ccfatqSJUtK3CxusVhYtmwZLVu2BODw4cOlGkxdC7/99hsAI0eOdDj266+/AtC6detyv65WqyUjI0NVbnJycli/fj3u7u7FnmMb2LVr1w7Awc1phw4d2LBhA4cOHXJ6/oIFC1izZg3Dhw9nx44dCCHw8fGx24wMlzfSJicnc+HChTLVa/v27QA0bdqUwMBAu2ODBg0CYP/+/eoAbf/+/aSmpqLT6ejXr59DeU899VSprnvo0CHOnz+Poijcc889DsffeOMNAIf+t337dhITE1VHA/PmzStTfa8XMjMz1b9L45DBNoDWaDQEBAQ4zbNixQqmT5/OkSNHmDp1Kn///TcffvghAAsXLgSsg3ubcmLDy8uL1q1bU69evWuqU2GnASXVqWbNmmzatIm9e/c6PT5jxgxWrlzJa6+9ZtdeGzZsoGPHjgBs3LjRwd22TSkZPHgwBoPB7pjNocLQoUMdrrdkyRKMRiOBgYFYLBbWrFnjkMcWE+S+++6zSzcajerzt3Xr1mtqP4lEcmWkAiKRXCPdunUjOjoas9mszjQ748CBAwC0atXK4ZhtRaS4gFkbN25kzpw5/Prrrzz44IPqrOBLL73kkNfm2arwbODy5cuJiooqVrbdu3dz6dIlBg4cSEREBEKICnWdmp6eTnx8fLHtUb9+fYfBeXlhawebErFmzRpycnJKVECWLVuGl5cXjzzyCGD1OFYYg8FAhw4dih34VatWjdtuuw2j0agqPk2aNHHI5+vrq3rJKmvcDpuCW3g1yUaTJk3QarXk5OSo0eX379+vXtNZ3YsqysWxYcMGANzc3JwOqB999FGng9jly5cD8PjjjwOwb98+hxW9G4GHHnoIgIiICKfP2P79+1m4cCE//PADr7zyiroqdM899+Dl5eWQf+3atRw+fFj9Hh4eTvfu3fH29gZg3bp1AMU+H6NGjXLwbldWRo0aBUCdOnXsVsaKotPpaN++vYPnLhsRERF069YNDw8Pu/rl5eUxdOhQ3N3dycnJ4Z9//rE7zzbB4qyOiqLw/PPPO/Qps9nMypUr6dSpk7oqVXgSBqzKj+29Y5tsKYxNubG1sUQiqTikAiKRXCMajYaPP/4YsJou7d6922k+mymDs1UL24x1cSYZ9913H0OHDmXIkCH8+OOPKIrCwIED1QFxYXQ6HXq9nvT0dHbt2sXhw4eJjY2lYcOGxdbBZhLUu3dv7rzzToBSm4NdDYXNcWwDq6LYZu3LG5uSYBucLF++HEVRHFz62sjLy2P16tV069aNO+64A0VRuHDhAidOnLiq69vMtQq74y2MTRk4e/Zsmco9c+YMAFWqVHE4ZjQa1ZnkixcvApfvQWRkpNPyWrVqVewMfWHMZjOAg1toG9WqVXOqZC5ZsoQqVapwxx13EBoaihCi3CKvVwQ2k71PP/2Ue+65h3vuuYfAwEDVXPHdd9+1GxTn5eUB8MEHH9C/f39GjBjBxIkTAWjQoIFqgliUAQMG8OmnnwJWF73FyVHUJa+NO++8s9QKiK0PFK6Tn5+fqpzb5C1PbKuxd9xxhzrgL7qiaJOruGfE2bth8+bNpKSk0KdPHwYMGAA4mqQlJyerZTt7TmzKlrN2l0gk5YtUQCSScqBfv360bt0aIQQvvPBCiXkL7z2wcaX9GV988QUTJ05U9wvMnz+fefPmFWse0aZNG8D6Y2/bC1KSArJ8+XIiIiJo0qQJAwcOVNOcyVpZOItFUh7Y9mMcPHiQ5ORkli5dSqNGjVTTtaJs2rSJzMxMevbsSUBAgNqONqXtarENUIuSn58PUOKeFGfY+kJx5ZY2qvzp06f5+uuvGTVqFEFBQcycOZOkpKRrqmvRAWNycjIxMTH07NkTQI1UXXTGurTs3r0bDw8PFEW54ue99967qmvYFK39+/ezcuVK/v77b1JTU4mMjOSPP/7g4Ycftsvv5uYGwLPPPsuMGTPU2DHDhw/nwIEDdntlCvP999/z6KOPAs4nK66En59fqffw2J7vwnXKyMggIiKChQsXqgP58mT58uU0b96ckJAQBg8eDJT9vt96660OyoltRa1nz550794drVZLUlKSutJXXN0LY7vH5RHbSCKRlIwMRCiRlBOffPIJ7du3Z+3atYSHhzsc9/f3JyUlhZMnTzrMXtpmu4szk7rjjjuoWrUqOTk5vP3220ybNk1dqXDGvffey8aNG5k7dy4RERH4+fk5BIyzkZKSwj///EPfvn3ZuXMnXl5e6HQ6MjIy2L17d4WYQhUe7CckJDgEKQPrSoVttr488fHxITIykri4OH766SeOHTvGK6+8wpw5c5zmt5lbValShR07dtC+fXv279/P3LlzeeaZZ8p8fdt9OH36tNPjGRkZAGUOzNe4cWPWrVtnZ75jIyUlRVVybX3PNktedKVlwoQJdrPzjzzyCKmpqbz44otOr2sL3hYXF1esbEWVycWLF2M2m6lTpw47duygQYMGgNXUTQhR5gFg9erVGTlypNp2xaEoyhUD3xWHrb2++uorpwEji6NNmzYMGzaM1q1b06JFiyuaNg4YMKDEjd+29i5uYO2svYvDNqFR1jpdLQcPHiQ2NpaHH36YHTt2qO/JkydPEh8fr66i2ZS34p4RjUbjoNQuWLCAiIgIsrKyOHLkCHXq1OHQoUMsW7aMRo0aAdYVFZ1Oh8lk4vDhw2q/s2Hrw9WrV6/wtpBIbnbkCohEUk60a9dO3cTozJTEZnNc1N4ZLs/e2TbkFseTTz4JWO3uc3Jyis1n82Jz4MAB1q1bx+23317sjPqnn36KxWJh4cKFtGrViltvvVUdrJbWM9GGDRuoUaMGq1atKlV+T09P1W7cmceZnJwc3n333VINwhMTE6lSpUqxJi3OsM3sfv/99wD06NGj2Lw//vgjYF3latWqFV999RVgNfkobrWhJGwb6w8ePOiwKnHq1CnS09NRFKVUG/AXL15MdHQ0W7dupUOHDoBz+3XbptqAgAB15vjWW28FrGZ/58+fV/NOmTLFziRm586dPPvss8XK0LNnTxRFIS8vz6lnooMHD/LXX3/Z7SX45JNPABgzZgytWrXi+eefB6zR1ovb0FwSfn5+fPjhh8yYMaPEz5dffknbtm3LXH550Lx5c3x8fLh06RJ79uwpMW/btm3p2rUr1apVY+nSpURHR6v31faOsXnCKspff/2l7nO43pg0aRJg9brWqlUr9T0Fl9+BAH369AGw8+RXmOnTp9uZmV26dIl9+/YRHx9Pq1ataNWqleoQYtasWWo+g8GgroA6229nu16XLl1c3VQSyX8eqYBIJOXIhx9+iEajceqW1TZwKOpiNTs7W51lL+y21BmhoaGEhoaSl5fHggUL2LRpk1NXmNHR0YSFhWGxWMjNzaVXr17Flnny5El1H4ttoDZkyBCg9KYRP/74I6dOnXLqUrM4bJt3Z8yY4XDsq6++YuzYsezateuK5ezatYtz586V6ACgKLbVo3379uHj46MO3oty5swZ0tLS6N69u90g1mg0Yjabr2qzauPGjXF3d8dkMjkoeLb9BDVr1nS6QbkoU6dOJTY2llWrVqmODM6dO8fBgwft8tkULZvnIbDu2ahVqxZCCDu3ve7u7nabips3b16seRpY+2Tz5s0B+OGHHxyOP/3007z11luqsiWE4PTp09SpU8dOObANDIvuB/gvYXMQMHPmTPbs2VOsaVvz5s1ZtWoVPj4+fPbZZ8TGxqrviN69e2MwGEhNTXXof+np6QwfPpzp06e7uqpOiYuLw8PDg+nTp6v33ab8F3532DxcrVu3zqGNduzYwciRI+32qNn2ejz99NNquW+99RZgnYQp7KnMZvb37bff2pV74cIFtm3bBlx5IkgikZQDrg5EIpHcqNgC3hUNXPfwww87DSqWkJAgtFqtAMTnn3+upt97771qBOmikapt5RQORPjAAw8IQA1u9+GHH6rH7rjjDuHr6yuEEOLxxx9Xz4+Li1ODCBYORGixWERERITo0KGD3XWPHz+uBjRMTk5W04sLRNi5c2cBiIkTJ5a6/RITE9XgiJ9++qmafuLECaEoioiOjhYFBQVqenGBCKdPny4A0bx5c7v7UlwgwldeeUXk5uaqkaT79OkjhBCievXqDvfzq6++EoBYvny5XVl33323AMTIkSOd1q1oIMKiPPXUUwIQ7u7uavDJs2fPqvercP8QovhAhDaZ58yZI4S4HCiuevXqajC1rVu3quWuXr3a7nzb/QTEsWPH1HRbNHlnPxHOAhH+/PPPTsv5/vvvBSCeffZZNW3Hjh1Og+LZrtmsWbNS96HKpLjAgmXJX7i9AdGvXz8hRMmBCOvWresQlNP2DggKChJZWVlq+uDBgwUg5s+fb1dGWQMRFkfRQIRFKSlgZnZ2tnB3dxeDBw+2S9+wYYMa9NAWlFMIIWrVqiUA0a1bN7syateuLTQajYiNjVXThw0bJtzc3OwCQQohRGBgoADEwoUL1bTCAVBt6RaLRbRt29ZpcFeJRFIxSAVEIrkKli1bpg5C7777bvHnn3+qx+Lj41VFo3A0ciGE+PTTT9Ufv2rVqomgoCABCI1GI1auXKnmO3TokHj11VfVvCNHjhS7du0SQggxc+ZMu0HMxIkThclkEhMmTBDR0dHCzc1NvPHGG2LWrFkCEJGRkeK3334TPXr0UL+/88474siRI+Kxxx4TgOjYsaN47733RHZ2tjCbzWLChAmqgjNw4EBx4sQJ8e2336plVKlSRbz88svqxybLTz/9VKZ2tCkPth9+W/kGg8EuWvxff/0l+vXrpw66nF37nnvuEfPnz1fvi6+vr3j77bdFSkqK2L59uzrob9u2rfj666/FLbfcorbf2LFjha+vr3o/ly1bJubPny9q164t9Hq9GD16tFi8eLEQQoj9+/eL/v37C0B4e3uLTz75xK5OU6dOVQczDRs2FFOnTnWod2pqqqhataqq5NWrV0+tR/Pmze0GYtOmTVMVvNq1azutu01pOnv2rPD09FTbsHHjxnbtUxSTySRatGih5mnZsqU6yCyqgJw6dUq8/vrrwmg0CkDcd999YuPGjUII6wDOJqNNyW3fvr0ARP369dVB9fbt29XyH3roIfHVV18JIYS4ePGiGDVqlNoer7/+usjMzKzMR7pYEhMTxdixY9VntV+/fmpfcEZycrJ466237PL/9ddfQggh9u3bZ9e2PXv2FIcPHxYvvviimvb88887vceFlYTExES1fL1eL/r06aMqKvfff7+aLzs7W7z33nuiSpUqAhCdO3cWP//8s0hKShJvvfWW8PDwcJDRGQUFBeKDDz5Qy+nRo4eYOXOmXZ4vv/zSrp9OmjRJmM1mIYQQR48eFffcc48ARO/evcWkSZOExWIRmZmZYty4cepExIgRI8SFCxeEEELs3r1bTff39xd9+/ZV2+Ljjz9WrztlyhRhNBpFtWrVxKuvvioOHjwohLC+Mxo1aiQA0bhxY7v6jR49Wi2rVq1a6rvOYDCIvXv3urrLSSQ3BVIBkUiuggEDBtgNJDp37mx3fPDgwUJRFLvZSRvvvvuuOtgFRHh4uJ0CI4S9omL7vPHGG0II6+C1TZs2AhABAQHCbDaLixcvqoMJm0IzZ84codVqRfv27UW7du3sytLr9WLKlClCo9GoaW5ubuLIkSMOZQHi22+/FTVq1HCQqeintDOphRk/frzw8fFRy+jSpYvDAK9Xr15XvPbo0aNFt27d7NJ0Op34559/7AYcNgXqpZdeUmdzC7cDIAYNGiRuv/12p7PVEydOtEsPDAwUOTk5QgghcnJyhL+/v91xPz8/p4Ppc+fOiY4dOwpFUewGpJcuXVLz5Ofnq7O4JX0Kr9rs3LlTNGzY0K4vPPjgg+qKSFESEhJE3759VaXZx8dHDB06VLi7u4vAwEA136xZs+xkLboClJaWJvr376+W4+HhIR544AFx4sQJNU/hATUgoqKihNlsFkuWLLG7BzqdTuzevbsCntyys2rVKrVORfuCMzZs2OCQv2fPnkIIIcxmsxgxYoSafvbsWafPemmerYMHD4rmzZur9yQyMlKMHj3a7p1z8OBB4ebmZldOs2bNnMrYq1evYut09uxZ4e7ubpe/Ro0a6nGz2SzCwsLsjnt6eqqre4UnGmyKe3JystizZ48wGAxquqIods/+kiVLVKXHmUKfkZFh9y4tvCLcs2dPu3TbSqcQVoX52WeftXvP1axZU6xfv97V3U0iuWlQhCjkkF8ikZQKi8VCWloaZrMZrVaLj4+P6lHGRkFBQYn++JOTk9HpdMUG+kpLS8NkMiGEQKfT4efnZ1d2ZmYmBoNB9YqTm5tLTk4OFosFg8GAt7c3JpMJnU6H2WwmPT1dlcnNzQ0PDw8yMjLIy8tDq9ViNBrVGBS2svLz83F3d8fHx0e9ZnH1slgseHt7O0QuLi1JSUm4ubk53ftga2+TyYRWq3UahMzT0xODwUB6ejomkwmNRoPRaFTbJyUlBYvFgkajwcvLC71er7ZPZmYmeXl5WCwWdDodvr6+CCFITU1VN+/7+vqqfxe+N97e3qrXHrC6wc3OziY/Px+DwYCHh4fd8aLk5OSQnZ2Nn5+fQx8Cq1verKwsp+1usVhQFAVvb2+HY1lZWeTk5JTalavJZCItLQ0fHx/0ej0WiwUhhJ1Mtv6iKAoajUZ1LeusnOL6QmpqqnofbfcMrEHicnNzURQFd3d3u+B1riYrK4u8vDzMZrPaP0pyk1xSflu/sr03wNqfbHtkivYBYZ0oLLY9s7KyyM/PL1amnJwccnNz1f7j7e2NTqcjKyuL3Nxc9R5fqU62d4KtHNszZMPWT2393t3d3S62Tnp6Ovn5+Wi1Wrtj2dnZ5OXlkZ+fj6enp9Pnf+TIkbz99tuEhIQ4HMvLyyMjIwOtVotGo1HdGxd+59nen87ql5SUpL4vJRJJ5SEVEIlEIpFIJNclTz31FAsXLuTcuXMyPodE8h9CxgGR3HCIq4gTIJFIJJIbi1deeYVffvmFmJgY+c6XSP5jSDe8khuKnJwcjh075moxJBKJ5LqhpJhANzKnTp3ixRdfdAjcKpFIbnykCZbkhmL58uVERETYxSmQSCSSm5mFCxeqsW0kEonkRkCugEhuKJxFGJfcGOzevdsu4rZEIrl2jh8/7hB4UiK5GuLj49m/f7+rxZDcJEgFRHJDsWLFCleLILkKVq1aRZs2bfjggw9cLYpE8p9iwYIFrhbhimRnZ7taBNLS0lwtQoVzre08ZswYWrZsyYYNG1xdFclNgFRAJDcMFy9eZN++fa4WQ1JGEhIS6NmzJxqNhv/973+uFkci+U9xvSsgCQkJLn/ut2zZwpQpU1zdFBXK9OnTWbNmzTWVMW7cOCwWC127diU5OdnVVZL8x5EKiKTU9O7dGw8PDxRFoWvXrg7HN2/ejKIo6HQ6goOD+fXXXxkwYIDqX95oNBIQEKB+jEYjiqKgKArp6elqOQkJCbz99ttUr16dgIAAatWqxdixY/niiy8o65allStXEhoaisFgQKPR4Ofnh7+/PzqdjqZNm7Jt2za7/FOnTiUgIACtVotOp7OTNyAgQJV3y5Yt19SWHh4e3HPPPQ7pycnJ1K5dGw8PDzQaDd7e3uq1DQYDISEhTJ8+Xc2fnp5O3bp18fT0VONbFM4fHBzMZ599ZneNjh074u3tjUajwdPTk5o1a3L06FGH695yyy1YLJZr7jcPPfQQZrOZBx98kGrVqgEwfPhw1S+/m5ubKrOnpydGo5GHH36YxMREwBpXomXLlnh5eTnUsfA9scVJ2bNnD1FRUbi5ualxAWx5dTod0dHRLF26tNg29/HxoW3btnZ1j42NpWvXruq16tSp47AaZ7uu0Wi0u65Op6NWrVosX7682DY6c+YMPXr0UMsvKmNZWLx4sUOf9/PzQ6fT0bJlS3bu3GmXf+LEifj7+6PVatHr9eXS57Ozs2nQoEGx/TIwMJBPP/1UfZ7Xr19PeHi4es/8/PycyvDOO++QlJRErVq1nD4jhfN269YNgG7duqn93cPDw2lem4el06dPU716ddzd3dW+YMur1+uJjIzk559/Vus5d+5cgoOD0ev1aLVa/P39nZY/c+ZMAObNm6fm1+v1dhMqr7/+uvpu8vHxoVevXnZtGhMTQ9OmTdFoNAQFBfHYY4+xcuVKu9nqzz77jMDAQHQ6HVqtlqCgIL799luH+9OjRw8CAgLK5fkuibS0NBo2bMiZM2eKzZOcnMxDDz2ERqNBp9MRGhrKN9984zTvzJkz1Ta1xUW59957uXjxYrHlb9++nXbt2pGfn1+hdS0Os9nMjz/+SPv27dV3nLu7OyNHjiQjI8Mh/549e2jUqJFaz+bNmzv8ThXl+++/Z+TIkSXm+fvvv/H19VVj+HTv3p0TJ07Y5YmOjqZPnz6YTCYeffRRl7SX5CbC1ZEQJTcOEyZMENWrVxeA8PLycjj+zjvvqJGXhwwZImJiYsRHH32kRu328fERgwcPVj89evRQo9CmpqYKIaxRvhs3biwA4e7uLgYPHiz8/PzsItr+888/pZb5yJEjYtiwYWq03S5duohBgwapUX21Wq3YsmWLmv/vv/8Wffv2Va9VWN7Bgwer6Rs2bLjqdty7d68axbwoeXl54sknnxRRUVECEPXq1VOvXTjS8IQJE4QQQhQUFIiRI0c6zR8REaHmHz9+vHqNt99+W23jiIgI8dhjj4mUlBTx5JNPivDwcAGIxo0bi1deeeWa+0x8fLzQaDRCr9eL7OxsNX369OmiQ4cOasRsm8y33nqrKnOdOnVEQUGBEEKIl156SdSpU0eNwFz4nlStWlU9x3bN4cOHC09PTwGINm3aqHkLR1xfvny5XZsXrvtrr71mV4fC5xWOBl44gr3turbIzLbrenl5Oc1v49KlSw7R022fefPmlbnN9+/f79DnBw4cKIxGoxplfMeOHWr+JUuWqM+iVqstlz5vNpvFM888o/bL6OhotTxbOwPizTffFEIIceLECXH//fer96xDhw5OZXjooYdEbm6uePzxx0VISIhDny+cV6PRCCGEeO+99+z6e+G8rVu3tus7qamp4pFHHlHfOY0bN1bzBgcHq3l/+uknIYQQO3bsEEOGDFGjivfo0cOpLJ9//rkQwhqlvnD+e++9V22z33//Xb0PjRs3tntm9+7dq55jNBrt+jwgOnbsKIQQYuXKlWLgwIFq+qBBg8TGjRsd7o/t3VD43VfeWCwW0bZtW7v2LUpeXp76XAN2z8Fbb71ll3fjxo12de7evbv6d+fOnZ2Wn5qaKvR6vQDE8OHDK6yuJTF27FgBCD8/P3HLLbfYtUnLli2F2WxW86akpNhFnNdoNAIQer1exMXFOS3f9nsCiIULFzrNc/jwYbu2s/WloKAgkZOTY5c3PT1daLVaodFoREJCgkvaTHJzIBUQSZkYN26c+hLbt2+f3bFevXqpP5CFmT17tgBEgwYNHMorqoCMGDFCAGLixIl2+SZOnKjm3bt3b5nlDgwMtBtEWSwW9cfey8tLZGRkqHlPnz5d7I+mLX39+vVX3YYffvihWs7x48ed5rENXooqATYlz9PT025AX1z+8ePHq8pc4Tp+8MEHAhD9+/e3y9+nTx8BiA8++OCq61eYZ555RgDijjvucDi2aNEiAYgqVarYpR8/flxtnzlz5qjpL7zwggDEI488Ypc/KSnJ6f2qWbOmAMTs2bPt0m0KZr169UpVd9uAITo6Wm3DYcOGqYP5+Ph4u/xNmjRxuO4DDzyg/vAXzd+5c2cBiKpVq6rPwSOPPKIOQE6fPn1VbR8QEGDX500mk6rgBQYGiry8PDWvbRDj7u7uUM61KN22fvnUU0/ZpX/00UcCEG5ubnb90jbBsWjRIrv8U6ZMEYBo3769mta1a1enfX7Hjh0O/aG4/m4ymZz2nebNmzvtC7b7EhoaajdwtA0ai76b+vfvLwDx8ssv26Xb8iuKInbv3u1wHwpf12w2q5MPnTt3FhaLRQghxNKlS1XZx44dq+ZPTU11eK8WJi4uTlWibQpgeXPx4kXRsmVLVY527do5zTd69Gi138XGxtrda0DExMSoeYcPHy4A0aJFCzVt586dat6iz8n27duFh4eHerw8JlTKSkJCgnr9wv18//79avr8+fPV9Mcee0xVlE0mk7BYLKqC1rdvX4fyf/31VzvFouhzY6N9+/Z2z09GRobw9vYWgHj11Vcd8vfs2VMAYsyYMZXeZpKbB2mCJSkTBoNB/buwiYjZbGbz5s2lKiM9PZ24uDinx2xLzaNGjbJLHzNmjPp3eZgNKIrC/Pnz8fb2JjMzk59++qnYvAUFBWrskRo1agAUK39pWLJkCVqtVv27LLz++usAZGVlOZjSOOPll18GrHECdu/efc3tVhby8/NV849nn3221OfZzADAak5UHHFxcaSnpxMQEFAmuWwmaYcPH7Yz/XPG4cOHVdOjBQsW4OXlBcCPP/5IWFgYJpOJzz///IrX/OGHH4iIiMBsNjNt2jQ1/cSJE6xbtw6wmuf4+voC8PXXX1OtWjUsFkupyi8NWq2WRYsW4e7uTlJSEnPnzi02b15eHrGxsQC4u7sDkJKSUi5yALzwwgvqdUra8Hr06FHMZjN169YFKNHbU2xsLHl5edSsWfOK17906RJJSUnqc1habPfu4sWLHDp0yGkeIQRHjhxBCEH9+vUBHPIaDAb8/f0RQlxxf8TixYu5cOECer2e+fPnq+ZivXr1QqOx/oSfPHmy1HVYsWKFavr2+++/l6n+pWXlypXs2LHDqaluYX755RcApkyZor5bX3jhBRo2bAjAb7/9pua1mWTefffdalrz5s3Vv4tuMv/+++/Jzs6mRYsWFVLH0rB161b1771796p/N2zYkNtuuw2ARYsWqek2876vvvoKrVZrZ763aNEisrKy7Mr/6KOPAAgKCipWhpSUFP755x+79vby8mLChAmA9V1TFNvv7/Tp0zGZTC5rP8l/G6mASK6awgOYrVu3ltrLyNNPP03nzp0BVDtnNzc3u39bt25Namqq3Xn9+/cHKDdbXnd3dx5//HEAZs+eXWy+GTNm0KBBA5KTk1U7W9tehrKSmZnJpk2baNCgAVD2AUDhHwOdTnfF/IWVtdLkL0+OHDmiemW59dZby3SubeBWEp07d+bpp58GIDAwsFQDT7AOem3YBnDFsXr1agDq1KmjDorAOpi39YVly5Zd8ZqKovDqq68C8Ouvv6rpa9euBaz9qWXLlnb5bYOAwgOUa8XPz48RI0YAMGvWrGLzTZ06lfr165OTk8Po0aMBCA8PLzc5StMvz5w5Q926dfnll1/UQeRjjz3mNG9eXh6NGzfmvffeU/cC3X777cVe/+677+aBBx4AoF69eqV+Ngq/e4o7Z8OGDdSrV49NmzapinTR/RyAer9XrVqlKqHOsA1AhwwZotbNhm1fkV6vL3XbL1myRH3PHj58mKSkJIc8S5cuRVEUMjMzS11uYYYNG0Z+fr6dslCUhIQEdSKn6H64vn37AvDXX385tHdhN7GFN0oXVSanTZtGQUGB3XNb2RSOVxUSEmJ3zNaXbPVKTExUFYwOHTqo+dq0aaPmKarIbty4ESGEOjHijAMHDgDg6+tL1apV1fQePXqo1y26F6Vjx44AZGRkyMC/kgpDKiCSq2bXrl3qD1RpBmE2UlJS1NmspUuXIoTAaDQCMGjQIDQaDQcPHiQwMJCnn36aHTt2APD2228DqHnLg0GDBgFWBaqgoMBpnszMTEwmE5mZmYwePRohBO3atbuq661evZq8vDzuuusuwLpxPzc3t9Tn2xQmPz8/uwFrcdgGyb6+vqXKX57YBgpVq1bF09OzTOfOnz8fKHnQm5iYqM7KJyYmOmyodIbFYlEHO61atSrxhxusm6Ph8oCoMLZB5YEDB0rlHMF2z2NjY1W5N27cCMAdd9zhkL9nz54AHDt2rFxnIW1y2K7tjNTUVPLz88nPz+edd95BCEGrVq3KTYbnnnsOAE9PT3Uyoii2CY2MjAzCwsIQQjBp0iSneXNzc8nOzlYH00KIEl12p6amqoOuQ4cOFfvsF8U2oK5ataq6KlMUW7lpaWl07NgRIQRPPfWUQ76QkBC6d+8OwPPPP19sH7IpGc4CDXbv3p3q1atTu3btUslvNptZtWoVnTt3JjIyEiGEg3OEzMxMVXEaPnx4qcp1xpWUosLv8aKra7aV8LNnz6pp9957L2BdJWjfvj1vv/02kZGR6v0oOmlhc4jiSqpWrcqKFStYunSpXTT3OXPmqKsStj5lUy78/f3VlVCwKii2yZXDhw+XqY0LlxsdHW2XHh0drd6DouX6+vqqbWtTYCSS8kYqIJKrws/PD7PZrLr9W7Zs2RVnSI8fP050dDRr1qwhJyfHaZ79+/ezePFiAgMDsVgsfPHFF7Rq1Yp69eqRmJhIREREudYjKioKsJpZOfOhHh0dzeTJkwHKZRC4bNkyNBoNTzzxBN7e3hQUFKiD3MLYBiNffvkl0dHRREdHo9Vq+eGHHwD44IMP7H5cC+ePiIjAw8MDrVarLq+///77ZZolLQ9sCsiVFJ/8/Hx27NjBjh07WLt2Le3bt1eVCWeeWObOnUt0dDQZGRkletcxm82A1aQjODgYLy8vtFote/bsAayz/FfC9uPrbLDZpEkTwDr4jY+Pv2JZhZ8P2yDVJkujRo0c8tsGVAUFBaVSrkqLbbDqrL/n5uYSHR3Nl19+CZSPuSNYVxgjIyNVL3o2s7Jx48bZmXXanrFHH31UHQQXHoQWpnCfb9asGWD1YlUSK1euJDo6miNHjnDu3Lli89nqPXnyZMLCwvD09ESr1aqBUAub0RXO36dPH7XP2iZZSuLjjz9GURR2796tKt1Fsb0ri1N4Bg4cWOr7sHnzZpKTk+nduzf9+vUD4I8//rDL4+Xlpa4ODRkypNRllxVvb291heDDDz9U0wsKClRz3ipVqqjp7dq1U1duNm/ezLhx49TJG5uHuuuR22+/XZ2sSExMpFOnTgwdOhSwrurbzNSOHj0KoA78C2N7Zm15ysKpU6cA7BQgsCpoYWFhAKq5ZWGaNm0KIAMTSioMqYBIropOnToBVrv1S5cusWPHDnXZtjg0Gg3+/v7o9fpifywyMzPx8PDg1KlTzJgxQ7XxPXLkCLfffrvDS7Si8ff3V23gy+MHbunSpTRv3pywsDDVRMTZwMN2LaPRiL+/v2ovbsP2Q+wsv4+PD3l5eVgsFnx9ffnzzz9VU6XKxOYas/Agorh8rVq1olWrVnTp0oXNmzdjMBj4/PPPnc7surm54e/vf8UZTlubeHp64unpqZo31KlTh5iYmFKZhdkGls5WSgrfA5uyU1Zs5xWe8bRRuG6V5UJUURT8/f3VmdHyGtS5ubmp/RKsg8/ff//dYf+D7XpeXl74+Pg4tIMzjEajapp0pT0der1edTlcUl6bHO7u7nh5eZGTk4PFYiE8PJzVq1c7XY0A8PHxUftKafaXNGrUiGHDhgHw4osvXlU/KsnMqSi2VaFevXqpisvff//toGh+8803fPPNN05dhZcnL774ImBVIidPnsz58+fp2LGj01XhRx55hLy8PLRaLa+88gp//PGHal71/fffl3oP4tXy008/8cQTT1zxU1iZsiGEYMyYMYSFhbFhwwbc3Nz48ssv7fb02J5xb29vh/Nt+9xKu1JXGNu9dVau7Rlz1u9s7+2SFHWJ5FqQCojkqrDN2ixevFj9AWvfvn2J59SsWZOYmBg6dOhQohnV8uXL8fLy4vHHH2fnzp0cOXJELXvDhg1ljgVSElca2MXExKi2+GXdsFqUw4cPc+rUKXVm12YKs3DhwmLPGTFiBDExMcTExGCxWNTByujRo53+aIwYMYLDhw+rK1OKojBgwIBya6+rwcPDo8Tj/v7+zJgxgxkzZjBx4kReeOEF0tPTi/Vr379/f2JiYvDy8ipxRcy2v+O9997j1KlTvPfee4B1cFtaczSb7BcuXHA4lpCQoP59JVMuwGm/tZ3nbOa+8Ab5sm60L4niVh/BqijExMSo+0TKSwG5++67OXToEJs2bVLTbOaPhbE9Y1OnTmXOnDlA8WZ4NtlGjBih7qWxrWgWR+fOnYmJiaFWrVolrtjayh41ahTHjx9X92EYjUa6dOnikN/W1+bMmaOurPn7+5eqbT744AP0ej2nTp0qMahgcfsx2rZtW+r9OUuWLKF69erUq1ePzp07o9frycjIYNeuXXb5DAYDjzzySKnKvBZGjBihmnmNGTOGiIgItm7dqq6M2Ew3L1y4oL7T9u7dywcffMCgQYPYv3+/ul+iaLyj8mbmzJl89dVXV/x8+umndu9ms9nMXXfdxeTJkzGbzTz55JOkpKTwxBNP2JVvU6KdvWtsTgacTVRcCdsEmjPHKefPn7dr58Jc6b0tkVwrUgGRXBVt27ZFo9GQkJDAnDlz0Ov1tG3btlTn2oKMgdWbU9FZnb///tvue506ddi0aRO1atVCCKGarZQHNvvYwMDAYl/uNvMLLy8v8vPz7TYxl4VPPvkEsJoQtWrVSrVnj4uLU5fJr8R3330HWDdf2vbGOKNTp06EhoaSmppaYr7SkpeXV+ZZeJtpzZXMk2zK5uOPP86YMWOYMmWKwwqPMwICAtQfbWcBvYoyevRoNBoNe/bsKVV+uLx5PiYmxuGYLS0kJKRUCoJtkGcwGAgNDQVQ9z8U9pZTtPzC9tjlge35KalMW5A3g8FwVfe+ONq2bUtUVBQZGRlXDGxoU868vLywWCwleixzc3PD3d3dYZN2SWXbys/MzLzipMaIESNwd3fn5MmTV/SAV1hus9l8xY3cVapUUSc5nJkF2pSq4mzxMzMzVXOqkjhx4gQ7d+4kKyuLVq1aceutt6rPWeHN3pXNkCFDWLJkCS1btuSOO+5gzZo1VK9eHbi80m5T9nU6nerAw4ZtNaqiZ+pXr16NsIYuKPFz5swZu8mqMWPG8Oeff3L33XeTnZ3N9OnTVaUgIyND7Xu21Zz4+HiH/mjbCF607qWhXr16dmXYyMnJUfdMOXP6YXtv22SVSMobqYBIrgoPDw/V7nrt2rV06NCh1DMm06ZNY9WqVYD1R9pgMKgerxYvXsz27dvtvJvYeP7554HLtvflgc3WvaQf8Mcee4w9e/YQEBBAx44dMRqNTqMLX4mtW7ei0+nU2SadTqeuBJU26rUtijRcefXGttIyY8aMa26nOnXq4ObmVqK3sKLYfiwrahPjqlWrVFt8Hx+fK87Wu7m50bBhQ8xmM3/++WeprmGbXf3rr78cBgU2b1al3Zxti+7ctm1bdeBnc2awYsUKBzMYm4e08nYeYNt/YfMq54wXX3yR3bt34+7uTu3atct870vCNmCcPn16iflq1KjBnj17GDp0KLt378bX17fYd4zRaGTXrl2qm+or8fvvv/P9998DqFHSr4RtFda2D6s4OnXqxO7du+nUqRPTpk3D29tb9ThUHG+++Saenp4Onv8A7r//fsDqmrUohw4dIjg4uFTvj5UrVyKEUM1u4PLK2rx580rVbuXNli1b6NOnDz///DMxMTEsWrSIDh06qE5Nik5qOdvHVlYHF5WJ2Wzm22+/JTQ0lLlz5zoM5qOjo9WV2bp166LRaMjLy7NbEU1NTVXNWa/Go5ftnDNnzti9Y/bt24fFYkGn0zlsUIfLk3PO9qdJJOWBVEAkV83gwYMB6wycMzeTxeHv76/6fLdRdPDobPOxzWtPaQYLpeHw4cNqHI6HH3642HxGo1F9iR8/fhygzJvhc3JyOHToEAMHDmTHjh2qWZUtvklJMRkKk5SUpM5aXcnEwzbQs9naF13yLwu2zd5lccVqa7OiHlbKixo1auDv718m5wC2Nvn666/p06fPFWNs9OrVC4PBQGZmpt0APD4+Xh2IPvTQQ1e87sWLF9UBd2GPSN27d8fd3Z2cnBw7pTYhIUHNX5ryS8vOnTtVpwcllWs0GtVZUdsm8PJyAGHzKLZgwQJefvnlEuVo0qQJOp1O7UMl9b+6deuWejAaERGhrkKVFpvJ2Hfffcf999+veuUriqIoNG3aFEVRVLmv1Hb+/v68+eab6vfCZnK29tm+fbvD6u/IkSMxmUx28TCKY/369bi5ubF79271/WNzM71//367SZ/s7Oxydf9cHDbTtp9++kld5ZgyZQoFBQV4eXnRu3dv4LLpUU5OjsMKlM1srTzNFMuLbdu2kZaWRnp6OiEhIfz444/qsbNnz5KQkKA+j25uburKT+HfA5ty6OXl5fC7WRpsk0cFBQV27p5t76/69es7mBdbLBZ1w7sr3RhL/ttIBURSanJyctQfqfj4eHWGHawDNduSrRBCHbTk5eVx6dIlwDpjHxsbq35sg3ln/Pnnn4wbN44DBw5w8OBBPvzwQ+bMmUOtWrXsfJmXhvPnz6s2ufHx8cTGxvL777+rMztt2rSx20BfeCm/sLyxsbFq/Z1t6CsOIQS//PILubm5tG7d2i6YVJs2bQDYtGmT2n6pqalqntTUVPXaW7ZsUWWuVauW+sOQlpZml99m8tGhQwcURSElJYUpU6aoQaiys7PVemRlZakuMFNTU1XPSMnJyXb1tlHYY9GVsMmalZXloIQUFBSots4mk0ntI8WRkZFh55a1sGzOYigkJCSopn2XLl1SV4tse5c2btzI0qVL1RWwlJQUu7rb2tPLy0tdeXvggQeYMGECixcvVp0h1K9f324lISEhQb3WpUuXiI2NZcmSJaobzRo1atjtfXB3d1fjbDz++OO88847LF++XB1oVK9eXVX0y0JcXJw622nr8z///LO6WtO9e3f1byGE3bNbtM/bKKsXtcL9Mj09XTV7a9++PRqNhvT0dCZNmqSuJF24cEFVJi9cuGAngy0gpc2cJCUlRR2kF35enFH4vZWVlWVXbuHgcDaSkpJUM8vk5GT1OjZzoOPHjzN79mx18Hz27Fl1dezcuXNO5S5s4mK7N5mZmXbuZ5977jl1UqHwXpk6deqo79oWLVowZ84cYmJi6NatG2vXruWhhx6yM80p7DXM9i67ePEiS5YsoUWLFnZtFRoaSmhoKEIIdc+NEAJPT0/69evHxx9/XOa+V7ieNk9gubm5nDx50mGVz+ZpqUqVKqSnp/P666+rwVPHjh2rKpRVq1ZVlaxGjRqxadMmTpw4wbPPPqturH/yySftyrZYLJw8eVJ9H6amplb6hmrbxvicnBwSExN58MEHcXNzo2PHjurvWGFHGx988AFgDSD71Vdf8euvv6p7cd577z2HyTdbwNDCz03hvWlgfW5tgT+7du3K/PnzmTJlCl988QVw2TS4MAcPHlQdAUgFRFJhuDoUu+TGoX79+gJQPy+++KIwGo0CEP/73//sjgFi2rRpolmzZg7pzj6pqalCCKF+9/f3d8jj6+sr9u7dWyaZf/vttxKvW7VqVfXaQgjxyiuvlEreDRs2lFqGF1980e7c8PBwYbFYxF9//SUURVHTNRqNWL9+vXBzcyvx2jqdTmzdulUIIURCQoJ6D2yfoKAgYTKZhBBCtG3bVk0fOXKkEEKI6tWr2+XX6/Vi586dDuVca72FEKJ169YCEB988IFdeufOne3K1Wg0YuPGjU7LyM/Pd9ofnH2EEGLjxo1Co9HYpXfu3FkIIURWVpbw8fFR03/66Sdx4cIFhzYPDQ0VFotFCCGEyWRykNfWR8+ePavK6ey6JeW3YbFYRI8ePRzy+/n5Oc1/JX788ccS26hmzZoiKytLzf/MM8+Ue59PTU0Vnp6eDvXJy8sTQgjRpUsXNf3RRx8VS5YssXsWivs8//zzIi4uzuF+RUREqPerKNHR0aXuO4cPHxY6nc4uvV69ekIIIcxms92zM2nSJPHFF1+UquwvvvhCCCHEjBkz7NLd3NxEfHy8Kuv48eMFIHr37m1Xh6ysLFGjRg2Hcm+99VaRnZ2t5nv99dcd8jz77LN2/VJRFLF8+XJhMplEUFCQXd5XXnlFZGRkqN8feeSRMve/kvrgAw884NBPAgICHPINGjTIocx9+/YV+24cPny4w/1/4oknnOadMWPGVdXpaliyZIkAxJIlS8TSpUsd6urt7S3S09PV/BaLRTRu3NhB5ho1aqjv9MK0atXKIa9GoxHbt2936D/O3qE9evRwKvdbb70lANGxY8dKayvJzYf27eLWkSWSIoSFhREWFoa/vz+DBw9m2LBh1K9fnzvuuIO+ffuqrlGbNGnCPffcw5AhQ6hfvz4RERGYTCZuu+02+vTpQ4cOHdTPsWPHGDx4MP3790en0xETE6O6Sb3llluoVq0at956K//73//46quvymwGEhgYiKenJ0FBQfj6+jJkyBA6dOiARqNh3LhxfP/993YeuUJDQ/Hz80Oj0dCwYUMGDRpkJ29ubi4NGjTg/vvvL/WG19DQUDQaDZGRkQwYMIBhw4bRtGlTAgIC8PDwICgoCG9vb5544gnuuusu/P39iYqKQqfT0b9/f7p160aHDh0IDw+nXbt2bNiwQV2qd3d3x8fHh6ioKLRaLf3792fEiBFq5Oj+/fuj1Wrp0KGDGgskNDSU8PBwTCYTd9xxB0OGDKFfv37qZmeNRsNdd91Fly5d1HpnZGTQrFkzhg0bVup6g3Xm8qeffmL//v3qTD9YTWnCwsKwWCy0a9eOoUOH0q9fP6ebz7VaLUFBQURERGCxWOzapEOHDrRu3ZpDhw4xduxYOnbsiL+/Px4eHmrsj3vuuYcHH3yQWrVqodfr6du3Lz4+PvTr14+nnnoKDw8PvLy81LrffffdDB8+XN3jpNFoGDFiBLfffjuJiYmEhobyzDPPMG/ePLu2sF03PDwcNzc37r33Xjp37oynpycPP/wwCxYscNp2iqLwwAMP0KdPHxISEoiMjOTBBx9k0aJFZWprG7Z6+/v7ExAQwNChQ9W9Jh999BEzZsywW80IDw9X3Tw3a9aMgQMH2vX5q7n3RqNR7U9arZY777yTBx98kNatWwPW/Uk6nU7tl7ZYGyEhIXh5eTFkyBA6deqkyhAcHIzFYmHUqFE0bdoUT09PoqKi0Ov19O/fn4ceekidTXf2/IWFhan9/fbbb1fLbd++PYcPH+bRRx+ld+/e+Pj44OnpSUREBG5ubgwaNEhdYVAUhX79+uHu7k737t159dVXCQkJwdvbGx8fH0JCQhg6dKhd27m5uREYGMjDDz9MVFSUWr/g4GDatWvHsGHD6Natm2qC2r59e+Lj4xk3bhxBQUFqHfR6Pc8++ywNGjQgKyuLIUOGMHnyZN58802He+nj44O7uzs1atRg6NChDB8+nIiICPR6Pf369aNPnz4MGDAAT09PgoODqVKlCgUFBdx555088sgjVKlShUcffZTc3Fw+++yzq/L+Z+uDzZs3x2Qy0b17d3r16sXw4cPtPJUZjUaefvppQkJCqF27NgaDgT/++EOdsS9MSEgIL730EgaDAT8/P7p06YKnpyeLFy/m8ccfdzDjDQsLIzAwUF19GjRoED179mTIkCFX5U3qaoiKiiIqKoqBAwdSr149nnnmGXx8fGjZsiUdOnRgxowZdmaFiqLw1FNP0aZNG5KTkwkJCeH999/n22+/dWp6HBoaSrVq1YiMjFSfm759+9K3b1+71Wq9Xs9LL71EjRo1yMrKIjQ0lNmzZ/PGG284lXvw4MFkZ2fz3XffXZXZl0RSGhQhytGnqURyjfTt25fevXu7JG6FpGIIDw/nwoULLF++/IqbcSUSiUTiOhYuXEj//v2JjIyUMUAkFYrcAyK57ijLhnbJ9Y/Nxvjee+8t1xguEolEIik/hBDq5N+VHHRIJNeKVEAk1xV16tRx6hJQcuNyzz330Lt3b1JTU3n//fddLY5EIpFInDBlyhTOnTtHz549S3TTLZGUB1IBkVxXyNWP/ybz58/nkUceUb1BSSQSieT6IiAggBEjRqje2ySSikTuAZFcV+Tl5ZUqCrZEIpFIJBKJ5MZEKiASiUQikUgkEomk0pAmWBKJRCKRSCQSiaTS0LlaABsPP/ww3333HYCDP29J8Wg0GofosleTR1J2ZLta0el0aiReiaQiud6fuetdPlkvWW/J1WEzFjp37hyRkZGuFuc/wXWjgOTk5ADWmAEdOnRwtTgSiUQikUgkEgm//fYbgFRIy5HrRgGxMXfuXKmASCQSiUQikVyHNGv+IQoKAg1g20Zss1wRhf7GyfGieYo7Tgl5nH0XCAQKCqhyFS1TcHnnQWnkEqAIdu8czauvvsqECRNc3fT/Ka47BUQikUgkEolEcn2iAEIBoVgKDdkL+zMSDn8pRdKu/N2xHFseZ2WCACEQigJYipRZWNmwXOG6Rb/LLQEVhVRAJBKJRCKRSCSlwjrI1yCKKAQlnnON30vKowAaRcFNLygwaTAJ61Hx71GBBTctWCxWmc2idNdVAEX6ia0wpBcsiUQikUgkEkmpuZ4COGgUCA3Ix8M9n2qRGQjz5WMKAp0WQgLy8fXIx8NQRsHlAkiFIRUQiUQikUgkEskNiUUoeHrmYdAJqkSk4240q0sZZotCkH8enh75BAbmotFIj43XC1IBkUgkEolEIpFc/wj7PxTAYgGBheDgXCxmE6HBmVjEv7tIBERHZZKdoxDsl4nFbDur0P+vo9WcmwmpgEgkEolEIpFIrlus+zEU9FrwcDODsA5fBdYN8clp7kSEJRN3wZua1ZLQagVCKAT551A9KhGLWcHTM59ck95uo7lWK/A0mtFIJaTSkQqIRCKRSCQSieS6RQiBXivQaiwE+RYQ4FNgPaCAogjSs3ToNBbScgz4eefirjOBUKgWmUZGppag4HTyTAp55svqh0ZjISIoG4POjMHNgoyBXbmUWgFJTU0lJSVF/eTm5qrHhBCkpKSowQRtZGZmkpycTHp6uqvrKZFIJBKJRCK5EVEUNFpBjaqZpGVpqBKWTqBPPhaTBgXIz9dhMWuwmLXotRDkn0denpbQwGyOnAgiNCSd9AwDQigoQoPZrKFF/SQUiwWj0UKAXz4yxmDlUioFZNOmTTRr1oyuXbty66230rp1a1555RX1+PHjxxk5ciSNGzcmMzNTTZ88eTKdO3dm7NixmM3m0lxKIpFIJBKJRCKxIydfQ0qqhjrVUzl93ouWjS7QqM4lzCYNZpOGAL8MwoMyyC0w89rohbz4+EpubXWEuAs+1KiShKI1gwXcjPl0a3cGswmycw1EhWaSlGKQKyCVTKkUkLNnz/Lmm2/yxx9/sGHDBo4fP87UqVPV47Vr1+a1117Dx8eHb7/9Vk0fN24cTZo0YerUqWi1WlfXVSKRVDInT55k69atcgJCIpFIJNeEogjOX/TBbIa2Lc+y73AQXW45RcNaidSokkqnDoepEp5K7JlgalS/yBP3rQeNhexcPY1qJ3BL07P4eeUw4PZD+PvmcDrej9s7nOLEOW9y8+UYtbIplQISGxvLLbfcQs2aNQkMDCw2X61atZg1axbienIQLZFIKoSsrCz+/vtvfv31V5YtW8ahQ4fIyspSjy9evJhvvvmG5ORkHn30UfLz810tskQikUiuYxRAURTrB8cwHIrOwu5DoWgVQXhwOgtX1eXZhzcw5c3faNboJMF+BRw8GsYff7bhwOEarFjbiHyLhrDgRIbcuZXPx8/Fw1jAqo1V6dL+GHsPh5CU6o5GRhysdEqlgJw6dYqaNWteMV/Tpk0pKChgxYoVrq6XRCKpYDQaDevXr2fs2LF4eXlx4MABvv76ayZOnMjEiRPJGDOQ99eOp/dXj/PMM8/w3nvvuVpkiUQikbgQi0VgMVsQZoEosudCCIHFLAAzimJBEWAxC/tJbcXq9eqfXZHc2Xs/UWFpfPRlR5IzPEhJdyczT0OrJmfRYCD2dChRYWk0rHWJcxeDyDZr2He4CnMWNGXonfsQwM5DQWg0ZumJ1wXoSpMpPT2dWbNmsXbtWk6dOkXDhg35/PPPMRqNdvm0Wi19+/blo48+omfPnq6um0QiqUDc3d1599136devHwmPd+Zuz1z7DH7//nvpHC0m3svRge/yww8/8OCDD7padIlEIpFUIhaLQK9AZIgnAcGeKIrC6dPppGZkoygKwiLw8TFSv14wjRqGYjTqyMgo4MCBOI6fSCYlPR8hdGg0oFUspKR4ciw2kOceX8WDzw/ntQ/6M7DXAe6/exNhARl4euaCENzRRUNKugdHTkQx+dO+rP6nJgP77KV71/28Nn4AejcTQiiYhebfqOkWNIqCRVxf0d7/i5RKATl48CC33XYbv/zyCxaLhdtuu42RI0cyc+ZMh7yjRo2iV69eHDx4kAYNGri6fhKJpIK55ZZbeCu8BneEHLqceLxIpnPHGfLP14z1u9XV4kokEomkAlEUQIDZItS/wwPduaVHXfJqR9Kpth+NfQ1cOJvKqtXHWLDgEO06VmHAgIbUrxdOYKAnGo2CyWQhKSmV2OMn2LY1hv0HznEuzp1LSd4Ii4KfVx7RNS4yqOceLiZ60+u2/dSISkAxK1gKLhv4+Ptm06LxCdKzdRw8EsHAnnvx88nA0z2fghwDvt55REUm4++dT2KKJylpRtKzdMgIhRVLqRSQdu3a8eSTTwLWVY6//vqLZs2acfHiRUJDQ+3yhoeH06BBAyZPnsx3331XbJmJiYmMHDlS/b5lyxZXt4VEIrlK9LcOI+3Am/ga/k2o5SRT2mr0SQomkwmdrlSvHolEIpHcSAjraoefjxthEb6kpOWC2cJtj7VjvV8QQ6p60LWmNx46hWpRvjRoEUWbjtVoWC+c8BBvABTFqjzotBoiIgKJiAikfYfmnD3xD+tW/oib8QLB/qk0bnAesxC0bHae0MAD1KpyCWHSIISw92hlUTDozHS79RCp6f74eOfi45HLG88t5uCRULJzfDhwJIzte8JJSXMHFIx6M7kFznahSMqLUo0CZsyYYffdz8+PqKgo1q9fz+DBgx3yv/DCCzz22GOkpqYWW2ZQUBBz585Vvw8dOpQ5c+a4uj0kEslVIIQg2wy+V8pokcqHRCKR/NewCIHFZEGr1RAW6slrY7oS3TCU9bHJrD6UyHfCmyEBeh6q4w1oMQkLC85ksOlSHuGBwTT2NgLWzecqioLyrwKg1boRFHErws2dLTu3UadmPAeOXCQtI58m9VKo3eIiWIQ1tzN/ukJBq7Fw+217mP1bW/LyISdPz5mzQcRf8sXXO4/6dS9x6aIPyemepGQYEUj1oyIp1UjA2YxlREQEBw4ccKqA3HLLLfj6+jooLhKJ5L/H3r17Cdg2kfBb/K0Jx1OKzavRlDr2qUQikUhuAIRF4G7UcVv3GjRtGk50dADt2kYjgNt9jSw3u5N6Lo+uEe6AFhCsPZ/FC1tSaR5s4O5qXgS56+2VDyd4eRm4+55mtO9YG4sZ4uNSWL36KPXrjMZozEWYrjCktSgE+qeRkWVg9ryWVIlIpUWjOFq3jCMr08C2XdU4fd7qktcipPJR0ZRKAWnSpAk//vgjrVq1UtOys7Px8PAo9pxRo0YxceJE6tat6+o6SiSSCuLUqVN89913TGltuJxYy995Zt8oxLZsV4sskUgkknJCWARR4b68+UZXWreuhlarURcgFCDEaOClBn6k5iTjp7fG2jiSXsCY7cm0DTHw0S1BRHnqKO1w38vbjTreVgdIdesF0rFzDcj8B3PmdyiKSV0xcY4CZqhVLYER927joXs3cOBYFO9O7cWlJHe0GsXqZUvu/agUSjUdeejQIbsI5wDx8fG0b9++2HMGDBiAoiicPXvW1XWUSCTlzKVLl5g0aRK//vork/1+KFUE2dwqnXFvPvjKGSUSiURyQ6DVKvTuVYsWLaLQ67VoNPZmVAoKNbz19IiwTVIJjqTmYlG0TGgVQBVPPQqaKygOhSlUtgJ6vRat9yhw64iDX1+wd+ErAItCzSoZDO63i5DQVP5Y1JT4i15otApCEVL5qERKpYDcd999tGzZUv2+fv16UlNTad26dbHnGAwG7rjjDo4fP16aS0gkkhuEt956izlz5vCo/6+8XPUPdHVqleq8f86aaNasmavFl0gkEkk5IIAAfyO33loDo1FfbC5vvYbO4R74/rsCYrIodA4xUPPffR9Xd+XLioKiDUQxtEXBugG9sA7haNZl4VKygQPHIigwa2lQ9zxaPRQUaNXAh9L0qnIolQnWM888w+DBg3nuuec4e/YsY8eO5auvvsLNzQ2AnJwcDh48SFxcHHFxcURGRqrn/fjjj66uo0QiKSfi4+Px8fHh2eCfsNry/kutkpWQdL82LPphGx8984WrqyCRSCSSa0UBs8lC00Zh1K8fVkJGQVJePgXCQnK+CfdshZaBehr7aQALpZwHt8NsERxIzeVSroVQdy11fPTojK0w5zYAYUaxxKGITMdVFQXQCw7FhjBnfkvmLWrMLU3P8uLD6zlwNIx/dlYnP1eDBRCKRgYCqWBKpYC0adOGX375hQULFnDmzBk2bdpEdHS0ejwlJYXExETCwsKIjY1VFZCgoCDGjx/v6jpKJJJyYsmSJXTMnQUYSn3O/owI3v8phnEfz7riJkOJRCKRXP8oWN3thoV54+6ux/m6gWBvch6T9qYSm22mlpeW9kFGukYaqOXrZg1pfpU/CXpFw4n0fOaezCDaS8fQmg2JDPwWoRghdwWWtA/RmuNBKbS/RAMZmd7kZBtp3fQU2bkGFq9ugFZrISoilZb1L3Am3pe0LCNZOWAyy9+riqTU/jD9/f0ZMWKE02MRERE8/fTTTo8NHTrU1XWUSCRlID8/n+nTp1NQUEBAQAA6nY6LFy+SmZlJaGgot/RoAGUwrdTlJaClgE2bNrFmzRp27drFsGHD6Nixo1RIJBKJ5AZFCIFGqxT7Hs82mZhyII2LuSbeaeZPbR89XjoFd50GRdFytdqHVqOhvr+R2r5u3J7lziMbL6DXevFMg+roNRqE570IUyoiexaIZDCnoSgGFI2Ff7Y0oE+3fVSvfp68XAOnzkSy/2A42/ZWJfZ0AHkFWkxmLTqNwCwVkApFOuSXSCQqf/75J5s3b+bxxx+nysU3SErLw2wRhNYyYtBrgGPWjLVKt+8DoF4t+KktxMV8jsanCg8NDGJdXh5jx46lWrVqjBgxQsYGkUgkkhsMrVZDXFwG2dn5eHi4FTkqOJZuItpbw9Q2IfjqDWqI9NJvOC8ZnUahpreBqW1CmHU8g/PZZqp6aVAUd3S+T2PxeRhMZ7FkfIkl62d27K/B5z/ewodj/wSLhk++6sWWvZH4euXg62kiNCQDi1mPqUDH6XgvBELuB6lA5K++RCIB4MUXX+TOO+9k0qRJsP0+MGiICHYvt/IjW9X5968sbuc7br9T4XCWH8OHD2fq1KmEhIS4ugkk1xmLFi0iMzOTIUOGuFoUiURSGAE6rcKJk0mcv5BOteqB6OziPAm8tYJ7q3vhrddhtljQaa9+1aMkojx01PQ2YLLbfK5Hix6LoSH4vETChVNs3dkVN88oduw/TeN6O9l9MIKUNHeS0zwQZusGdoPejNEgEIrFaiImqTCkAiKRSADw9vbmtqarIWU11Iq2P1gh3uwE0QEphBvP4Ofn5+rqS65Ddu7cyYSUCXyx7gtWT1stV8okkusKBS2QkG/mUlI27YK97I5FeRnQKBCXlY8QUO3f+B3lq4RYTbpuCdShwcwvsbmkm6Chj5Z2oUY0QqDVhOIbNZV7Hwhk0FAw5dbBW/sl9Wqf5+zFOhj0JoTO6sLXAmTlKShXvz1FUkrk21wiKQM//fQTu3btwtvbm1GjRhEUFORqka4KIQTr16/n0KFDtGjRguTkZDyUTUAxsX3KYHKlUgqlZdX2Cwx8eAIGQ+k3tUtuHjw9PcnxyWFD5gZC+4dy+PvDBAcHu1osiUSCNWCfQa+jQKPlm4MZ1LjFQJi6IV3BoNUBFk5nmZlxOJ1hNT1pH+qBj16HRrGVAQUWgV6jueoBv1GrUNdXy9aEfNaez+ZQmplT6RYeqGNkVF0fwj0NePlG4+X77zWFL4hXufeumezcm0V6ljuKxqJ675VbEysHqYBIJGXg+PHjvP766+j1et5++20++ugjV4ukkpGRQXx8PHXr1r1i3kmTJlGvXj36d7nErr3TUDDz0jPtylegUigtuvMpmM1mVzWZ5DrHzc0N9gHNILlHMjUfqMmhbw4RFRXlatEkkpsagXWgfikhg5y4ZEyKH+/sSeG1xn6Ee+jRKjZzLA3VvdzIL9Dw6MYUekfl0LOKJ3V9dPgZtKTkm0jMzqN7lP9Vy6JRNHga3OgWaaR7lBdJuWYWnc3i433p+Oo0PN/QH4MWbGsaiqKAUpWadQfT9dZPWLEumux8AyjS7W5lIhUQiaQMPPvss3z00Ue4N6lKWPO6LF26lODgYA4cOMDJkycxGAzk5+cTHh7OnXfeSXh4eKXItXbtWpYuXUp0dDSzZs0iMjKSoUOH4ufnR1paGm+//TYmk4msrCxCQkLo1CKOPp2yAAjvXsNl7XlbO1+effV1mjVbjK+vr8vkkFx/7N+/n+c+f8460mkGGCDzjkyaP9acs3+exWg0XuMVJBLJtaGQmlHAsoUHeOLJW/nwrIVHNyQzoLqR+2v64GUd9RPhoeP91v78dDyDT4+ksfhsLmHuOrwNWnSKmafrefCvSlPi1QSAEE69bmlUhUchwKjwQC0fIjx1HEzNJ63AQpBGW2RlQ+AfXA+DZ1uqRx7n6NlAzGaNjIReiUgFRCIpAwEBAbz//vuMfPVF7h//ElvmLUeTpKFTp040erAPWhQMaPA5l80PP/xASEgIDz/8cIXKtGPHDvbu3cvEd3qDKABqcPJ0Ol9//TWpqamkpaXx3mgP/Hy9Adssk+uUjsLodBref709H31wP+9M+MvV4kiuIxYuXIjlEQu8BBQAekAHiZ0T6fNcH1bPWO1qESWSmx6LgBWrT9CqeQR9OjRk1D9JrL+QQwM/HZ3CvAHQKgq1fd14vZmWATXcWXYuj70peWhQ6F/Vi95VvBCiFKZPQpCam0+6WRDmbsBNq/zrp8res5aC1TVwlzAj9bw1eGjN2AXOBUwWgVkLkVEN+eefswT45HEp2YiiKFIJqSSkAiKRXAUdGrfi9M6DtLurFwAXALCaEuUAaVE6ur3yMH++NrVCrv/777+zdetW/P39MZvNvPlSGxD56vEa1bx56ZmmjifmbHR10zng72ekbQtvli6YSO/+L7taHImL2bNnD9988w3t2rWDNKAL8Bcw6N8MvqAP1bN7926aNWvmanElkpsbBSxm2H8ogXa3a3HTWsg2K+xJMdGpSIB0g1ZL8wBPmgd4Yvk3yrhGsa192GsfAvHvasdlz1qKAhlmC+/uTqG6t4HuER5Eexnw1gtyzAKjVoO7ToMturpOoyPKS2MtvYh2U2Cx8PvJDGo1jUD8EUF6agpaBSxS+ag0pAIikVwFQ4cOZdSoUYTVqY7R29NpHhMWPJtWZ/W+7XRt3JqcnBy+//57FEXB19cXHx8fqlSpQpMmTQD47rvvOHfuHK1ataJ3794lXn/v3r1MnjzZ+iV3RekFd+/gPN3Fikmf22vxyvt76HWnkMEJb2K2b9/OsmXLmNFwBp+lfWZNHAS8wmUFBNgWtY0ffviBJk2aoLFz/SmRSCobjU5hy/Zz9M/NpYW/gY0Jucw7k03HECNNAqzxQcwC9Jp/VxeE5V+TqX/3ZDgp02wR/Hkqg5bBRmp622KMKER6Gugd5cnYHan8fCyLKt56qnhBl1A37ojy/lcBuUxhBaYweo2GrYkFxBndGNS/ATO+3Y4Fi6ub8qZCvrklkqtAURTGjx/Pz29OoSC/oNh89ds05/sfv2fBggU888wz3Hbbbdxzzz20adOG8PBw1q5dy08//QTAgQMHeOONNxBCMOrV0SVuznZ3d4e8DWVTPkrCvUPJn0pAo/PleIW4+5XcKCxfvpyPgj+iQBR6prTAo0DW5aRUcyrzIucxatQoV4sskdz0aLQazp1PZ8/fBxlVy4ua7jo2XMrjnjUXeXn7JV7efok3dyRwMCWPI2m5xCTlkGcueaXhTJaJyXsz+OFEGvmWy7+FWkVL/2pezOsezGP1fWgUqKdHpCfdIz1BlH79QqMAWg3LEkzc2r021av6YhbS+KoykSsgEslV4uvry7gxrzPutYncP340OoPeIU949Srcfv8gzmdkMfyLt0g16EklHwI80OBJzxbD2fz9fF5++WUiujZni3IR/z4t6FkzgM8//5xnn33W6bXT0tJA8QCRUzmVrWAlJCU1E0/Pf6hdu3bl1Edy3bFp0yaMRiNpIs3xYF2sto2FOON5hqPiqKvFlkgkgJtRx29/7OOxQE/GNarKN6fzOZWRz6JzBdzir0HRKIzYlEh6AdTx1vBFOz2RnganUdFzzGaWx2WShWD28Sya+bvRJ8oLN611H4dO0VLX14O6vh7qOUm5BXx1NJXnGwVgKMXUulkIMvPNFFgEAUHehIf7cOhYctGtIpIKRCogEsk1EBERwdgXxvDm/96l32P3EdbEcQBdq2lDp+daECSTS90RvahLL7tjQfWqc3LbPtasWUOXLl0czr3tttvYuC2HDq1c3QLlw9ffrefJR/u5WgyJi/jhhx/IycnhJc+Xis/k7phUYCl+9VEikVQeCgrnL2Uxffpmht6dzUvNq5DgrUExmUg7FIebj5GGdaqSJhSOpOez7nw2w2oVjf8kAMGSs5n8eTKLOwy5/Jqv5709aQgF2ga6o9UoFFgEUZ46bEY8JouFZXHZfHkkm/ahHnQIdadkAx/B2ax8jqQUUMNXhxuCggLpDr6ykQqIRHKNREZGMmPKNH7//Xe+/WEud774CMGRYddcbuvh/fh54uf4+fnRvHlzu2MdOnTgjW8+RtvhMbv0drl7Xd0cZeb8hTTMFgOB4d1cLYrEBWzatAmA5xo/jwE38vfmlfpcrVZOV0ok1wtajZakpBw+/2oLHu670Ot1mMwmMrNyMBp0VK8WjLtRQ7tONTjlU4Ntidk08nNHweqVKiXfzMJzGcw/m8sATwtrPlnHiMEt+McYwsvb0jDo0qniqaG5v0LvKC+aBHhiEQprL2Tw9fEMEgsEj/+Tyoe3CHqEe6Arsj9MYCHHBCfS8xi3K5kLOWamt/Pn6KGLHI9NQqOV+w8rE6mASCTlgF6vZ+jQodx1112MfOVF7vzfo+WihAx7+Wk+f+tDhntp6FT7slerRed24xPg55B/s7GJ3ffrXSHZvvM8v/+5mTdfudPVokhcxPz58/ly4AxsxteGJqVXQoRFWmxLJNcLAgEaBQFk5uRDjvU51ihacgsE+49cQFgEZ88k0yUxi9g7GqEokG9RuJhjJjFPkGeC+/NT2Dn/ELEnU9H8tod+veujrxUKbjos8QmYY7M56VGLg+kWYjPMnMzKp58uhxpGC79mw2sxKVxokM891X3w0luHuSaLhUNpOWy7lMehVBMhngam1/UjIDOHj36KISEhu1IdoAghqFKlCnPmzKFDh8rZZ3m9IRUQiaQcMRgMfDFhCo/8bxQPffAy7l6e11zmQ2Nf4Ovn3yV45HOk1vfn9OHj/DLlS/732QdXPLeoQmLjelBMduxJYt2GfUyc/KWrRZG4iPT0dNzd3ckv5EK6LAghFRCJ5HrEOpa3DuhtT6lOq0HRKiSk5jFv7h5ujUvDrXttgiP9CNVoCcrJ4/ihC/z8y27OJ2Sj0Wk4cjKZ019vJTLcCzc3HecvZJCZWcC9aRm06tWI6j4GfNwFi2YdRJ9RwOND2rM+1cxrO9LYfLGA9qHu+LkpHEst4GBqLndV96aVEfKSMsk8kszEeXvYvPXcv/FEKo9jx44RFxfHX3/9JRUQiURSPhgMBh7sfw9Ht+ymafdbr7k8jVbLI1Ne58cf5hI/6wzV6tXif9PGo3ey6b20FKeYFKailZTf/ljD+AlS+biZ+fzzz5nc7kOH9LKsgkgkkhsHgUDRKJgFbNhwmk3/nMZg1KPTaCgoMJGXb8YiQPOvO11FUcgzmYk9k6rGC1GAX347wOKlx/Fw15GXayYtIw+zGRqmrmDM0Fa43xLJ35cKWH4uD53GQpsQA2808cPHZObdcWvZuv0sZouFfJPFuvJRydZXMTEx6HQ6zp496+pb4jKkAiKRVAAbN26k7RN3lVt5Or2eOx+9r1LrUBol5Vo4k/KzjOFwE3P48GGCg4Ox+Fy9732hFQghY8dIJDccCgjFGh8kJ6fAFo3QesjZ46xc9pclAGGBlLRcUlL/PaZY/92zL4Ezp9ZwW6fq3HFrDbx93a17UZKz2H8kg8WLD/PP1tNodTpQcNm7IyYmhqioKH5Z8gs/87NLZHA1UgGRSMqZlJQUPDw88A0PdrUo1zXVomu6WgSJC/nmm2+Y1v+zYo+XZhUkVaSSnp6Or6+vq6sjkUiKICxW71KKRoPBoMVkslBgMqMBFI0Gvf7yBFRBgQlQ0Bu0IAT5+RYsCBQU9AYNGuVy0ML8AgsWi3XiQqfVoNUpmAosmC1WL1qXknOY8+dBFi47iqeHAb1OS26eidzcAnLyTCgaBVO+6d/yrNfUaJRKNencsWMHLVu25NQfp0hLS7sp32FSAZFIyhlPT085I1sKsjIzXS2CxEX89ttvDBgwgGnKZyXmu5ISctFykeHLhrPg3gWurpJEIimEEBAa6sEtLaqQmpbH5m2nqVsngCaNwgGF+PhUNm05i1arIITC7V1ro9HA5s2n8PB055bWEbgZjeTm5rNt+zmSUnJREOh0Cre2rUFwiA8KFk7EJrJn70XatAqnatVA+70cAk6eTiY1JZMuLWpgsWisBlzKZUWjIN9EzM4zXLyUXczSS/ljsVjYuXMnmS2sv4E7duyga9eurr5llY5UQCSScsZgMJCdnc1uttCMtq4W57rk3L6jeAf6u1oMiQtISUlh//793B/xwDWXlWBIwD9L9iOJ5HrDYrFQq0YQL7xwG7EnEti2/QztbqnOS6O7AIITJxK5597Z5JvMWBQLI0a0QqvRsmfPRSLDvHnxhS4EBnqSnZ3HpMmr+WvxMcxCEB7qy4svdKJ6dX+0Wi2//LKT3bvP079fUwYMbEhaag65eSaUf022Fi06yJFD53nysVuxWAS+fm54erqRnp5LZmY+qak5XLyQxoULWSiV5Ib3yJEjZGZmQhjgIxUQiURSjtjiE+xmC4BURIrw9w+/M2PyJ64WQ1LJzJs3j08//ZSdr+0q9TklrYJYIi0kHk90dbUkEkkRlEL/twiBRVhXOvLzC0hOyiQ83Id2bSNZvfYkilaDEICw7uWw/X3mVBIhoV60bFGFFStjyckz07hxCMHBXsQeu0j16FBrXkVg/Q9+nLWN7Tvi0Ou1KIrCpYRMMtJzeeXVxZgtFu6/vyndutRnyZJDLF56CIsFzpxJtppgVVLbbN++HR8fH9J90yHYuh/kZkQqIBJJBWCxWLCYLWi0VhtXqYhcZte6zXTq3kWaqd1kbN26lfj4eHa9s5s8bdk8XBWrhPhCxokMV1dNIrn5uMLr23E/hfV7fp6Z5csP06ZtdUaMaM3hw4mcu5TppEDB0WNJnDqdSO3awfj5uyNSBG3bVsNstrBi5TEejw4FLm9OV4CjR5P4Z+s53Ny0KGhQNFYnFYnJcSgWSEqog0UIzp9PZ+/e8wiN8q8XrMr7PbLt/1ijrIFgmLtsLr/ya6Vd/3pBuqCRSCqAjh07Er8+1iF9N1tUZeRm5cC6rbS8vZOrxZBUMgsWLGDUqFHkanPLt2Cpx0oklU8ZlwsU20ejcCI2lb8WHaRmzWAaNwn9161VoQKFdTUjv8DCnr0JBId44e9nxNfLgxo1Atm7J46TJ9PROjGZatwogu6do+naoSZdOlanWlU/ADQaDYpN2cCqbyiK4pKJsO3bt7MmaY31SxCQDsnJyZUuh6uRCohEUgF06tQJVqYUe9ymiNxsyogQAjezhvraQFeLIqlkLBYL1Q7UuurzDU3cnKb7hPoQGxtbxtIkEkllY9sgrlFg08bTeHjoadUqCoNOU2gd4zJ6g4bTZ9Lw9jJQq2Yg3t56QoK92X/gAuDovlsIGHZfS8aP78077/TirbE96NK59nW12m42m9mzZw/YnGQGA4p1VeRmQ5pgSSQVgFarpWrVqlw6doGg2mEl5i2shPzXTbQuHj1F9fq1XS2GpJIxmUzo9dbAmWF+UVxIPVduZbu3cWf27Nm8+eabrq6mRCIpBRqdwomTifyz+SSdO9Vm6dLjmMyCf7dOqui0Gg4fusD58xm0b1uVvNwCvL31HDmeiIebjqLLn4oCc37dxZ498ej11n0lsaeSrbGCXF3pfzl48CDZ2dmXFRA94GvdB3L77be7WrxKRa6ASCQVxCOPPMKRb7aV6Zz/+qpI2rmL+FUNu/aCJDcUs2fP5p577rnmcpytgvwZ9yebkjaRmCg3o0skNwKKomBGw7ffbEOj0TBiRAunWzAURcO5+Axidpyjdeso7rm7IefOpnHk8CV1f2VRYmLOsGDRAf5acojFyw5x1OakQlBms7GKICYmBn9/f/AplBh0c66ASAVEIqkgdDod93YYyLl1x8t87n/VRCsp7iKdIxu4WgxJJZKXl8fx48fpqxmopoX5RZVb+SaLiVq9ajFz5kxXV1UikagodgN+6xqEsH1Bq9Vw4lQye/bG0a5tNWpFB9if+y+5+Sa2bT+DzqCjSbModu06w8VLWf8qLNYyC+sVNaoH0rJpJC2aRNC8SQQ1q/mjVRyKdZkyEhMTQ8uWLe0Tg+GP5X+4RiAXIhUQiaQC6devH6YlCddUxn9JEUlLSCIkJMTVYkgqkW+//ZYRI0aUW3nOVkF+Pf8rC48ttJo2SCQSl6MogFAwmyxYLNbvFmHBbLIgLKAgyM7JZ8eOsxQUCLy83NTo5ihgMVsd61oQHD+RSFJiNhkZJrbFnCMnz4SwCEwms9XbllAwWwQF+RYefbQtX3xxF1OnDuCTqQN47JE2/3rEUgALFmHBZLL8qxBVvmFWTEwMKxNX2icGA5mQkHBtY4UbDbkHRCKpYFq2bMnRXfEENo+4pnKKKiE34n6RnJwc3N3dXS2GpJLIz8/nwoULdM3tWaHXScxNZHj/4fzwww889dRTrq62RPKfxmKxIISCwEJxg3gh4MzZRH6ZE8OFi9kUmCzs2RvHrFlb2XfwAhYLCKGwdPlRLBYLAQFeJCRkkpVZwEUlzXrehRz0Og0Xzmfx0+wY3I1Gduw8j0ZROHI0ka+/3sL+AxcQCNauPcqF+HS7lRZFA2fOpJCXb8EsLCAUNm46SWpaPrt3xWERAmEpvp7lraIUFBSwd+9e6FDkQBDqRvRevXq57sZWMlIBkUgqmEGDBjFp0iS4RgWkKDeiQmIqMLlaBEkl8vPPPzNs2DB+MP9c4dfabtqOe5xUbiWSiibAzwOBBlHSCF1AZraZefMPgQL+vu7ExWUw57cDoCgE+HtYrbQsghUrj6MIDShgdNdhMgsWLDwMKISGeKMIWLPmJBYUNIpCSLAXiUnZzPltL4oCgYFe7N17kT17Lv2regirYIp1pcXHyw3xb2T0g4eS2H8wEe2/MogSNAwF7N0DXyP79+8nNzf38gZ0GzrAz+qeVyogEomk3MjLy2Of20k6UbF7H24EhaRavVrs2rWL5s2bu1oUSQVjsVg4duwYk9p87PT4tXjDchaYcNulbXiYPIiPjycionyVfYlEcpm1a592tQg3JDt27CAoKIhEbycOM4Jh586drhaxUpF7QCSSCmbVqlVUaXf18Q+ulsIb2a+XPSRt7u3DF7O+dbUYkkrAYrGQn59PliWrUq6XZ86jfqv6bNy40dVVl0gkEge2b9/uuAHdRhDM/3u+q0WsVOQKiERSwaxbt45eHw3hOHEulaO0SkiFrpxoFJq1asGhQ4eoX7++S9vDlWRnZzN27FiqVavGM888U6pz4uLi2LZtG7t27UKn05Gfn49Op+Ptt992dXWcsnv37n/v8Z+Vds1t2m347PO59oIkEomknNmxYwc7xA6o5uRgCJAFFy5cICzs5nBVLxUQiaSCSUtL49gX27nUrAC/JqG4eRnVY/lZuWj0OnSG6+dRvNbVkispMK16dGblL0tuagVk48aN9OvXj1Xmjbz++uuMGTMGX19f9Xhubi579uxh69atpKenYzabqVKlCsvbbuZUq2OggUhdBOMuvcpbb73F8OHDufvuuxk4cCBjx451dfUwm83Mnj2beQ8tpKRtnOUdlPCfC//gft7dGnjsOop+LJFIbm7y8vLYt28f3FZMhgBAY/WS1bdvX1eLWylcP6MeieQ/yjfffENycjK7du3iry+Xk56ejlDA08MTsA7WUs0ZZJFL0qmL9H1nKH6Rga4W+6q5kgKj8YVd5/e7WkyXkZCQwJIlS8idZEQYIK9xDkO+eJBGybXx9vZGURQMBgNNmzblwQcfZJrvD5znPPEc5VTcMbWcOFM8jwU8S/0utZk7dy4+Pj6MHz/+mhSQgoICNWL5tfDee+/xW48/0Wor7ifG2T4QgIzIDGJiYmjdunWFXVsikUjKwt69e8nPz7d6vHKGDvCXCohEIilnAgIC6NatG926dSs2zzHOMv7HKZgLzK4Wt0LJzc8l5p/tnD17lipVqrhanEpn8uTJjB8/nhcM7wDgFuxO1VfrkQ6kY4tjkUUsa/mTtSWWJRAcrH2Ug7WPktEgnfy78+mxth8v5IykY8eOeHl5lUqmQ4cOMWXKFL755hsyMjIczjtx4gQfffQRn3/+eYkrCydOnODLL7/k50Zz0VW9dkXmajgefpxnv32Wza03u+T6EolEUpQdO3YQGhrKRa+LxWcKsiogNwtyE7pEcp1QmyooFwrwDfd3tSgVisHTyGPLX+W92R/y6KOPEhfn2r0xlUlOTg7BwcG87PFBuZft3cwXXaCBUydO8n7GZB588MFSnff999/z999/Ezcuiab/tKHbGz2YPHkyJ06cICcnh7lz5zJjxgzuvvtu3nzzzWLL+eOPP5g/fz5/DV+KrpVrlA+AZHMyRrPx2guSSCSSciImJoZWrVqVnCkYFq9Z7GpRKw2pgEgk1xGbvv0bjV7rajEqHJ2bnmavdKHtg104evSoq8WpNNLT0zl48CAXdpa/0nX+m7ME3xuGf68gCm61cLztab7++mvrsn8xxMbGsmvXLmbfNY8kkYxbVSO8ZGDhncsZtmQ4DSc2Y5z7BNY9t42HQh9nXuACpkyZwr59+ygoKFDL+fTTT9FqtXzaazo5mtwyyR3mF3XVdXYWFR3AO9Kb48ePA5CRkcHMmTPZsWNHube5RCKRlIYdO3aw+MIVlItgIJubZlJOmmBJXEpOTg5DDjzIglZzXS2KS8nPz2fv3r1Ur16d8U1fwCvYl5y0bDQahZe3T3a1eBVGYlIS7Wo3c7UYlUZoaCgzZ85kxHuPkumZilddv1Kfuzuu5L01KUsTafDn5fgqxmFefLNvFt+N+5FO5ltp1qwZ7du3p2rVqphMJhpMakJeQT6hL0SiFNkonu9lgkF6ggm3S8/qkcOc5N+ocbwGCxcuRAhBbm4uX0XOxL22h6ubV+VUtVP8+OOPvPPOO3z00Uf06tWLmTNnYjAYaNy4savFk0gkNxE5OTns378ful8h478b0bdv305kZKSrxa5wpAIicQkWi4WvvvqK945NxBDuxu1f9WDRtL9wc3O79sJvEPLy8pgwYQL5+fkEBARwpNolev/xEAO8jKRfTMUn1I8JrUaTl5lr5znrv0TsuZNE3vbff9EWRlEUZr72FXeOGYRhrDsG3/Lp8xqjxnFNu7EGc2NYI7awNHY1mfPGkXcul/zzeYQ/WQX/mqWPHG7zWHUxIIHnA16COpePuXP9KB8A+3L3cSzrGO/e+S60gnEDxuEf4U9mZiYzZszAaPxvPk8SieT6Y8+ePZhMpuI3oNvQAgHW1ZIBAwa4WuwKRyogkkonIyODN998k9X9NxHZz+oQu+q2GqxZs4ZevXq5WrxK4fjx43zxxRe88MILLK2yCzMWmhOtHvcJ9QPg/m9GMbn9K/R8ZRBp51OwmMzU7dqEaq0rP7BhRZCVmslav30MoKOrRSkVR48eJSoqCg+Paxtwa7Vafh77I53f60mbybdVvOAKGKM9MEZfX4pCeVCcN6zcWrlwEPAH2kFKjxSMAUZ+++03HnjgAVeLLZFIbhK2b99OREQE8R7xV84cZM1/MyAVEEm5MmvWLGrXrk3bts5jQdx/9hF2vx2D3+hg3H081XRTe8GaKf9dBWT9+vWsXbsWDw8PMjMzcXNzI3OSnkW6ku3So5pVZ8yWSfz+4kwCqwXjE+bPsvG/k5mYzp3v3Uftzg1dXbVrQhFc18rH9u3bmTNnDg888ACzZ8+mVq1axMfHM27cuGsu29fXl9DAkFLlvZL5FVBSuI1yo7zjdlR0uTQGdgJp1q8LchYQcqJ0bS6RSCTlwc6dO2ndujULWHDlzCGwfN1yV4tcKUgFRFJu/P777/j7+/Pxzk/oe+yYwyxjm7jbSF6UgGGAGwU+JrtjJ8wniW5XleXLl9OzZ09XV6VcGTduHM2bN+fcG1mYslPReehRNLkoKHYxM4oL4GfwMDDsyyfV7+0e6kpuejbvN3uR13dPwehz485qZyo5bOUgbWjgalHsEEIwefJkwsLCSB5r4Ykvn6fxe60555aO9m2Fd999l9tuu402bdpgMBiYP38+u3fvxmKxkJ6ejru7O0lJSVStWhWLxUKTJk3o3r27g3vbDJFVbjIr2orXQCpESahIagCHgGhgP1wMvcj6uPWulkoikdxExMTEsN+4H0JLkTkIyIXTp09TrVq1Upxw4yIVEEm5sXv3bn4Z9humGmY2f7LZTgFpE3cbuadyyD2VQ8CdwQ7nFogCNrXZTtqHKQQGBl7ZXd0NQmZmJjk5OSy+8x8UFPRehuLbrxTKiA2jjwcBVYMw3OB7Q7JSM/l92s+YWvTm1ltvdbU4KgkJCSiKwj/DD2HAjWYvW+/HJZLgbTDnmvh602w2fLiB3Nxc1nlupd3bt+GJB9753lwyJKEQwFkyCcSfaruqMWPGDNLS0qhevTq9e/fmn3/+ocBccEVZSrX6AVjyLRXWHjec4lGYrsBfQB4QAIlDE10tkUQiuUnIysri0KFD0KOUJwQAWqvS4kwB6dixIzqdDqPRSGpqKmfPnuWjjz7i3nvvVfOcP3+eNm3aEB8fz7Bhw/jss8/w8fGxK2fFihX07NmTyMhIxo4dy2OPPVZijKeKQCogNyGHDh3C09OTqlWrlmu5vr6+BMYHcjH8Ejm1cwmbFYVbCyNhflHknsohYfZ5ol6pUez5qZY0Nr64g83jt7Km8ar/xIZ0d3d3Yjz3EU3ZPO8UjSbuTCHRaDVoNDe2J+2+7wyl4HQWn73z2XWlgHz11Vccu+cCRpwH8tMadbh38+N0t3QA6tGcFNJIIQ2K6JhJpPBl81+hOSgonDu8h3l/LSWwYTAtBrUvN5lFgQAga1cGmbvS8GjgjWczb+vm9KvkRlE8itsHAoARuA3YZP16cPZBBsQMoKF7QwwGA+3bt6dbt243/LMkkUiuP3bt2oXZbLa62C0NGiDAqoDcdddddodMJhObNm1CCOu7XqfTERYWhq+vr5onJyeHGjVqkJeXh6IozJo1i7Vr13L69GlVwZg/fz4DBw4EIDExkSeeeILY2FgmTJhQqW0jFZCbhN27dzN//nwANfr0uXPnMBqNtGzZ8qrL1Wq1qmbduXNnZj8+G++pXtAH0r9OQbtTxzlOoQ8yEDWmRqnMRCz3a3loxqP8/OwsVzfbNZOYmIh7pOc1l1N0dWT/kp2EN7jxo4gbPNw4m3yStKgCMjIy8Pb2rnQZEhISsFgshIZa18dXr15N1apVOVsns9yvJRDo67kTWS+6VPlLu/oBEPZwJAf77UIfZsC7jS/JixI4/8UZLHkWhFng09aPyNHVS1XWjaJ4lJpgYMDlrwtYwAa3DdQx1aGLWxdGjx7NwIED6djx+t2PJJFIbjxiYmKoWrUqZ4xnSn9SsPOI6LGxsQghWLFiBdHR0URERDh49Hv33XfJy8vj888/Z+TIkYwcOZIvv/yS7777jocffhiAZ555Bo1GQ1JSEl5eXoSHhzN16lTeeOMNBzPhikQqIP9xVq1axbvvvsvIkSNZO2QT5yznKBCXzT7MSWbMF637MQwY8Nf5OcQEcIYl34Il19HkQzwjKMAMgM9j/lcVZExUVUibl4YQotKXBMubs2fPIiLLd2Z1N1tY8slcOn7Zk91suaK51vVO9K318Azw4rEZLxB61pNJkyZVyupXbGwss2fPRqfT4ebmRlpaGhqNBj8/Pw4+d97VzVIm5QMg4M4QAu4sfoN1/LTTHLhjJ6GPRBI0yLkx8n9O8SiB5LxktlzYQue4zuj99OyasYu59eYSHFzaqUqJRCIpmR07dtCqVSvOUDYFZOWGlQ7JBw8eRK/X06VLF3Q658P3BQsWoCgKTz31FACvvfYa06dP59dff+Xhhx8mMTGRc+fO0alTJ/z8/AB4/PHHGT9+PNu3b6dLly6V1jZSAfmPExISwksvvcTI6s/xr15ghzZQizbwcuTtFJu7GBdTs100GzZsoFOnTq4W5ZpYvHgxAU+Vr9edlINJCIvAu4Z12bU05lrXO2H1owirHwXn8hg/fny5eJkqjtzcXMaMGUOjRo04/b80tB72r8F4clzdHBVCxDPViHi6Gofu2Y1bhBHvtpeX7W8mxcMZBeYCTtc5zfz583nsscdcLY5EIvmPEBMTw2Gfw1eOAVKYYCAPTpw4QXT05dXygwcPEhYWRvPmzdm/fz9arZaHHnqIL7/8Eq3WOo47c+YMVapUUSdvbW7jjx8/DlhN8AG6du2qlmszf96/f3+lKiDS6FVyXRLRPNIaOfQG5ocffqBq1aq4h5SvlyrPCE/y0/KKPb6bLernhiPKDbeuIXz77bfXXJQQgpdeeomxY8eyfv1lz0erV6/m9D3J7Hg81kH5uF4o6+pHqdFA3e8bETflFGBVPP4ryoehybWtmp2ynOLHdT+6uhoSieQ/wrlz5zhy5Ij1S1wZPlmAFubNm2dX3rJlyzh79ixNmzbl008/pUqVKnzzzTe89NJLAKSkpJCZmUlUlL3lSUhICBcuXABQ5aldu7Z6vHr16oB1taYyuT5/fSX/Ca7G/MpGnl8+iYnZrq5CqTl48CAzZ86kSZMm9OnTh0mTJjFw4EC+b1cKv99lxOBnJPreeqx/bBmdvi45bsqNuDri3zmSM0nH+KNvxawAAIAASURBVPXXX+08e5QFk8nE+++/z/Dhw1nQYA2/Ll/I8teX4+Xlxcz9P9H1p36urmaxVJjy8S8aLx1u1YwcGrQbk5eJ4Clh8pcAq8JqMBiuvSCJRCIBNmzYYN0wvu3qzv/1119V5cJG3759+emnnwB48sknCQ4O5pNPPuH9998nIyMDQDWtsuHv7098vDUIYkGB1QS/8MZ1276PnJzKXf2XPzuS6xJTXgFehuvfC1Z2djaTJk0iMjKSlpM64rVYw2effUbimya+9y5/5cNGk//dwvonlrFr/Gaav9au1OfdKApJ2KDa7P/pIB5//UW/fmVTFh588EHq1q3L1jYHiG/87wu1j47EPmYSSaMr16/yUVnUmFyXC6nnyFmZxaWR8YR8FQFA/sE8sldk4vO4PxqPm2+BPN+c72oRJBLJfwSbwx9eBso4nHGb5cbtt99ul7Z+/XpMpssx1PR6PSNGjOCTTz5h3bp1tGnTBrCuhBQmOTlZNdGyTbKkpV02t8/MtDpccXd3r9T2ufl+YSQ3BPHrz9GhQwdXi3FFpk6dymOPPUbMYyc4ojlBv379OP92Lnrvip9J7TSjF2eXnCDzdPpVl1HYXOt6M9uKuL8Bmy/t5qOPPuLo0aOlPq9mzZqcHJ1ClV41XV2FMlPRqx82bGZX7t09MTQ0cvG+OC49Ek/K+EQ0vloujYjHkllxcUWuVww6uQIikUiuT/755x/atWtHdvZl65D69esDViXD398fb29v4uLi7M5LSEggIsI6yVSnTh0Ajh07ph4/deoUwDV5RL0a5AqIpEK4FvMrgLxLedTqVMvV1SiR1atXk5qayjuR0wA4zyWe5vVKlaHdx93Y+vJaus25s9zKvJ5WSZIeyeLC+WR2r5lMrV+sferw4cNMmDCh2Cix68K2E3o2Cp9oP5fJfTVUlvJRFL/nAhzSjO08uPRQPCHfRaDxqpx5qjC/qGvej1JiPJArkWd1UCCRSCTXI/369SM5OZnffvuNBx98EIBNm6wBjurVqwdYV10OHjyIxWJBo9Fw7tw5srOz1c3sNoVl1apVvPXWWwBs3LgRgEaNGlVqfaQCIrkuyUrKJCAg4NoLKieEEMyaNYt169bRvn17Tpw4QZs2bUibZD84MzlzNVaBBLcOJysuo0KvUdyqSHkqJiWtvOjD3dAPc1O9U63rvIk7Hx/Aml9WERAQwLp165g1axbVqlVDURRSc5OpHV25L9IbidIM8g31DAS8H8LFe8+hq6In+MtwV4tdMQismz7PAvug5ceVOwMokUgkpaVXr178/PPP3H333QCcPn2aWbNm4ePjQ/PmzQEYMGAABw8e5LPPPuPZZ5/l/fffB2DIkCEABAUFUaVKFTZt2kRqaipeXl589dVXGI1GWrduXan1kQrITcJ9/kOZnfKLq8UoNW5eRjZu3MjOnTvJycnh4sWLvPLKKw7eHSqDo0ePMn36dIYPH87w4cPZtm0bQ4cO5QWPd1zdTAAENArm3IqTRPWoce2FlQFXmWtpDFoinojmxYmjaR/dlqNHj6L5KpBzmiwAWnPjuW521epHSRjqGAhfXJUL954jZ1UW7t2uPaDmdccCIAWIBN/WvuyP2Q9DXC2URCKROPLBBx/w559/Uq1aNZo3b87q1asBmDt3rup294033uCjjz7iueeeY9y4cSQnJ1OlShVGjBihlvPpp58ycOBAgoKCMBqNZGVl8fLLL1dqEEKQCshNw/iId0k1p7I0fTkWrn/b7sDuwZzZdYYlA9eQZcxCFAgGTxnCZ/d9Uml2itOmTSMpKYmQkBAmT57M07o3gF/hFoB5pS6n8OCyWWT5mzM1f6MdG55YXukKiCupOqgWnp2NrE3dhffjvqUInXn9UpnKR1lNnLLmZ2BJt6BvcP07hLgqBlz+s3F6Y47mln6vkUQikVQmVatWJTY2lunTp7Nt2zZatGjBtGnTaNv28rjC3d2dU6dO8cQTT3Dw4EH69evHtGnT7II6DxgwgOXLlzNmzBiys7MZM2YMjzzySKXXRyogNwG///47cXFx1EirSt1L0YTUCEHf0o24oPNcTLyIeWsBVXtXY19++cTduNb9HwA7gvaw4/Y96ndFr2D5n47nfvwfY+Je5M47y2/PgzO2bNlCcHAwzzzzDABP8Eqpzy1pQFkRyohnpHeJcUH+axgD3Uk7mgx1AvAO9L32Am8SrmZ/ha6GHrdW7ujCb5yfiqvaB7IZPGp7cO7z/0ZMFIlE8t8kLCzsioF6w8LCWLCgZC+cPXr0oEePHi6ty43zqyK5Kho0aMCUKVMAMBqNvOT+EidPnmT9+vUcP36cjZp/8GzgReZHadS8pzqxoadcLXKJFAyHSUs/Jm56HE899dQ1lZWVlYWnp3OzkoMHD7Lq9hjWsPuK5VztDHbR865FIdG6ack8m45XFZ9rapMbAa8q3qQdS8G3jmv2CJXlfl/pnl6PpleFcWtqJHVqkqvFqDjygT9A46PhwtELrpZGIpFIbhqkAvIfR6vV4u/vb5dWo0YNatSwN9cx321m9OjRnBhxEkV3fRu0FPQW/Lzrdy6+fZE333xT9W99JTIzM5k6dSoZGRn4+Piw13KIjv5tGTVqlEPeI0eO4Pmgt9NyKmrQeC2rIzoPPeYcU5nOuVHxqx9IyoFEqt4RXanXvZr7fr0oGNcc7dzEf+/X4gKwGtBC++7tORV7ytUSSSQSyU2DjAMiAayKyrPPPov7r9fmB788zK9KQ35zMyt6ruPO5/ur0T9LYvny5UyaNImTTyaTOlHhzOsZ+L0ZxQn9Gfbu3QvA1q1beeihhxgzZgw7Gx9G0ToqYpU1oNwdt0X9lIaILlU58t2+SpHN1QQ0DSH1SHKlXKus9+G/iM/9fiQ8c97VYpQvu4F1QFXADS6svMDZuWddLZVEIpHcNPzX5rQk10CNGjUYYL6TOfzhalFKhbmqIHFkJne9PJiZr31TrIesVatWsW/fPi6+k48OewUroHogycnJnD9/ngULFhDwXU3SyKIm9e3yuXIAWhpTrcYvtGZ+mx9J2HGB4JZhLpO1MghsHELWuYpxPXwzKxrF4d7Nk/xj+SS/m0jAm0EVdp1rXqUpLRnASqA7UA8aNG2A7qj8KZRIJJLKRK6ASOwobk/EdYsPpI7JYcTUR9i6davdoZMnT/Lee+9x4MABjo1OdDjVkKFj018b6NixIytWrGDEiBFkkmWX53qc/XY2K2/KNSEE6Nz1rhavwtEYNAhz+XhyK9yW19t9vp7wfdIfEFwcHkf6t6mYTuW7WqSrZxHQAWgMnAfvXd7EfBvjaqkkEonkpkJO+9xkJCQksGrVKg4fPsz58+d56KGH7Fy4FRQUXHXZlWV+VRRFr5Dxwv/ZO+/wKKouDr+zu9lU0khIQoDQewm99yJKR0QpdopiQaUKKn70JiggFooFUBFEpIk06b33DgmElt6Tze7M98dKSEjbvptkXp88slPuPffO7Oz9zbn3nHTG/fEJHbe1QRAEUlNTORByikof1kDlnpTrebd/vsKro19HqVRy5swZ9r14DiWqQjUQPR1xGDFN5Fy7Y3T+uQ8+NUva2yTbIJl+amG6vpbAUp4F30/9ERNEUv5O4uEr+izpTpXMm7JpaRvzRQJ2A+WBC0A0eFTwoOWQljg5FX3hLiMjI+NIyAKkmHD79m0WLFhApUqV6NixIy+99BKvhr3Btb3X2L17NyNHjsTV1ZWlGT+gfKhCGVD4bo3U5zPYxM5s21TueQ8sXNt7MXXONCanTabRiJZcjb5o7yaYhMJFgbqsM4+q3uNRxD3AOvlGHAqFaYESipv4sDQKTwUeL3qSdijFLBFoc2KAbUBrIBhort/sofPg5qmb8Ky9DZSRkZEpXhS+UaZMgRw6dIg9e/ZkJp55nExv1qxZmW/6Qi5UBiC9tYa5qpmMHDmSkJAQ0lJT8XAvHrkVfGr64TzMFZW3iquqwik+HiOlS4hJWhQe+q+0tZMf2htjp2DJwsOyiPEiTpXN937YbN3HYaAl+sznI4CbwDl44PWAFN8U/v33X9q3b28bW2RkZGRkZAFSFNm2bRsTJ05EpVLR5loHIjIi0Eo6Fl79Nsexh5IP05J2MFL/2RMf4yr7D3tNvzKVxwNSJ7+iMfWi7GcVufHhFaosqZVnWx9TFASJs7eLwXlPZPFhBQyLfJ0nNhMeAJGAB7AfqABcAe4DvfS7K7hV4OrVq7IAkZGRkbEhsgApoqhUqkwvR3HmdMThzAF3UR6IulZ2R0zVGdwnjymsYsS9XAkSrsbmK0CK8vW2OybMgLOp6MjKQaAL+qSDWuAkMOC/fTGwd9deFqxaYB/bZGRkZIopsgApgjg7O8viIwvFYSD6aNV9vDsbHyK1sIoR11LuJN1NMKhdMlbAiPUfdhMeAHeAQCAeKAncg0wn7wPgEDz36XOo1ZZZTC8jIyMjYxgFhuHdvn07bdu2pWLFivTv3z/zz8vLC5Uqu37RaDS88soreHp6Uq5cOb7++mt7t69YkpaWZtP6Ctv0q6JI4oFY/F80L/9HYQpH6xboTsqD5BzbC4v9hR4diDH5e9wexN21r/hIBY4CTdAvQi8JeKIXJVvQR8JqB+U8y+U4NSMjg/v3i1jyRRkZGRkHokAPSOfOnYmMjGTJkiX8/vvvmdv37NlDu3btsh07fvx4rl27RmxsLPfv36dly5bUqlUrx3Ey1kWjKcQx+mWMRkzSokvUoXCxXFofR/eMuJcpQcy5yFztlbE+Xh/4Ev15JP4LsoteuwqOrIjoRcZz6KeL3QHaAwHAI8AFiAW+hZkHZ3Knxh28vLwQBAFBEJAkiYyMDAICAnj77bft3RoZGRmZIofJU7DKlcv+1ig2NpY///yTw4cPo1QqKVOmDFOnTmXUqFGcOHHC3u0sVnh6FrwwV6bocHvSDQKHBFutfEuJkbNfHCU5Isnk87OSkZBO7OXoHPbJ2Abnei4oXAQSlsXh+aa34wiPx/wNtAGcgfPof+li0GdArwH8iD4Ub2m4X/c+c53mwtMpkB5AwN+yAJGRkZGxBkYLkMTERNzc3ChTJvu0m02bNlG6dGkCAgIyt/Xv359p06YRERFBcLD1Bkgy2bGlB0SefmV/pAwJdRkXm9SV32C/IHFy5cdztFzU2WK27B6zRRYfBWBNYVBydgAPX4sg5XnLiEqz0IJ4QkS6LEGcpBcZWuA39J4OD+A04A+kAN0BbyAUvUh58FR5ycBleOj2kG4Lu7H5vc32bqGMjIxMkcJoAbJq1Srq1KlDy5YtiYiIyNy+b98+GjZsmO1YZ2dnfH19OXfunCxAbMjTa3NkijbqADXaGNMz2FuK/MTAvYVhODd3oXTbckaUmH9dCifTkhFmHZTLAto8NNp0nLDzAu4M0M7SonhWgaKHAkEtoLupg3VAX/QCYztQBf0akNoFlHcOSARaADGw5fwWpm6ZyifPfWLfdsrIyMgUIYweqUqShCTpQ6CULl06c/ulS5d44403chzv6+vLsWPH6Nq1q73bWmxQKCy3FkDG8XEu50LazVR7m5EnKReTiN8bS401oZb1WCiNFyBPewRkMWI6D+Lu6gfqdka3SofyTSVCoIC4RYcYJqGqqELbSQt7gGeAtsBeIIHcBUggei/I7f8+N0cfrjcCEGDa2WkcXnuYpdOXEhhoXrAHGRkZGRkjBMjNmzfp378/N2/eZPr06Tn2i6JIqVKlcmwPCQnhwYMHObZHRUUxYsSIzM+HD8tTKQob8oDNMXAu70r8jhh7m5Ent8ZepdovdS1fsGR4LFhDpiI9Pka+rwsmsz+d0U91spPTVbooIpQWEHwFtBMyUL6iglISuq+0eo9HGrALqI9+6lUJ9IvTlf99ltDnB+mHfuH6VfRrR1YBXYH/HPdppLElfQv1n6nP/TNydCwZGRkZczH4Z6NixYr8/vvvfPPNN7i5ueV6jJTLgECr1eLklDPbtJ+fX7aoWgMGDOC3336zd38UCTIy7D8dR8Z2uFZ25+HyCPMLsgK3x1+l1IAgVJ5WGKGKhh1m7DoIWYjkT9b+VPZQolumRTnctgpE94sO8R8dKMHpOzVSmAga0H2nBX9QjVORIWXAEeAWcBHoBLjnUlg0sBr9IvTawDbgBXKsDZGcJR44P0DxhoKejXqyfsR6m7ZZRkZGpihhsV8NDw8PwsLCcmy/desWvXv3tnc7ixW5CT5LIw/OHAd1kGOsAXkabYyW1GsplJ9Z1Srl61IMy/xuKg/i7sr3eQEoeijJGKZBacM6pTsSusVaFH2UKGoISHclxK0iikFKFHUU8N/jzylCTcYdDfREv65jG/rwuxJPMmD5ACFAD/QL1e/9t/0CUBO9dyf8v3PiABVIThJ/nfgLRR8FbSq0YcnbSyhbtiwuLrYJBCEjIyNTFDBagLzwwguUKFECgJkzZzJ+/HgAGjZsyN69e+nYsSPjx4/nlVdeoW/fvsTExFC/fn17t7NYkZSUhJgooighrwUpLrjVcCf+3xi82vva25RMbo+/QrnPKlmtfKWb9Ye9hVmE2Co0rqKqAt0cLeI1EeUwFYpG1nvuSDES4nqdXny0UyCdkZDu6FCOUGWKCilSQvxFByUFnN5Rk/GlBloDTZ8uDH1o3tvAw/8+64DG6L0fJ4BSgBvgClRA7xE5rN8m+UrsubGHGu/UoF3pdrQo1wJnZ2fatGlD48aNZUEiIyMjkw9GCxA/Pz8AkpOT+fjjjzMFSPv27fn7778ZOXIkq1atYsSIEYSEhJCYmEjdulaY/y2TJ2PGjGH7uB08eCfKgFz3MkWB4FHludj7FMEflcfv+QDzC7QAGVEZuNcrYb0KbHRvF2YRYguUH6jQ/a7DaYATGZMyED5VIZS3zsURf9OBCpSDlXAfqAbiGhHdCi2KzkoQQTtDi/I5BUJzBeIqHerJzuAEmrPp2QsT0GdHL5llWypwHLiJfkrWvf+Oe/x/HfBUtGkdOnayk50Pd1I9oDrNNM1YuHAhqampCII+UIIgCHh7e1OrVi1atNALFRkZGRlzSElJQRRFPDw8sm2/cuVKtpkwGo2G6tWr5zj/woUL+Pj4ZAsoZUtMnoL19HSr9u3bEx0dTZUqVfDz8+P555/nlVdeoVKlSri7u5tYi4wpeHl5sWr0Sl6aP5DI4dEmRQvKD3kwZh/yW5vg5K+mzr+NuTLoLK4V3XCvb8WBvyFoQdIavkjcJKxcfFZkEZIPKlAO1HujnOapyRipwekrNXhZthrphoQQrEBKkBA8BLR/a1E+o0BKkWAvaHdlQBooX1aCi4D4m06/NuW/32F1XeecIuRpXNF7Sx6v/dBB5vyyBxTI5YeX6fR7JwCUCiXB3sHEpcSRkJZAY21jZjGLESNGsGzZMhtcGBkZmaJMUFAQ1atX58iRI5nbFi5cyPvvv5/j2JiYGHx8fACIj4+nY8eOmUnCy5Urx44dO6hSpYpN7Tf5NVV4eHi2zyqVipkzZ7J3717Onz/PjRs3uHbtGkuXLrVpg2T0VK5cmd9H/UbFr0OolFTR3ubImMGDuLvZptM8/vz036OUe1T6sjr3FoebUZtluDPrJv4DrRuuVJeoQ0zLfyW6JachOVy2b0e01Quc/udExkca/foJCyIeEJFuiSi6K9B9q0U5QIm4R0Q1wQkpUkJ6JIEPiHtFhIoCQlmBp1OUqOsa6XkwY5afTtQRHhNOQloCAMfuH2PUgVEciTxieqEyMjIywJYtW0hISECtzv6Qi4qKwtXVlSZNmtCmTRs++OAD/v7770zxATB69GhOnDjBc889x6hRowgPD+ell16yeRsK9IDs2LGDn3/+mYSEBPr375+5/fz58zlyewwcOBAfHx+GDh2KSqUiICDAbq4dGX3ksi1fbmbKlCk0bB3Kzop7iNZGm1Wm/BbYdpgyiIxxjyLlUVKu59rs2omQcCiOshOtK3zLfVaJS/1O41LBjUoLq5tfoAHInhADCBFQ1FEgHhFRtLTQVKw4CemUiKKbEnG5DsXrSsS/RYRaCsT1OoTWCtgnonpbhbhPRPxHh3Jg7j9vBnlCHucFKWibkdTQ1KBl15aW6RMZGZliiVarZfTo0QC4urpm2/fgwQM6duzIxo0b8zz3hx9+IDAwkM2bNwNw+vRpdu7cybVr12zqBSlQgHTq1IlOnToZXOCzzz7Ls88+C0D16tU5e/Ysx44d480337RZo2Se4OrqyvTp0/nhhx/QbsvgaPAJ7j57z/yCZayGuW+vld5KtHe0qMpm/3obm3RPTBMJ//w6abdS8WzpTeCwsihcCh5QxvwThUeop9X7qUQzL2ptasC5jsetXldWZBFiAE7opy9ZAhF0S3SIZ0T9rLubEooeStCC+K8OoZYCQQ2CqwKhmgJpi4jgjT7reR489oQUKESexgwRolap0d7XMmLyCNMKkJGRkQGWLFnC7du3c913+fJl6tSpwzfffMPFixdp3749ffv2zdx/48YNdDod3bp1y9z2yiuvsGvXLs6cOWNTAWLVZZwBAQE0bNiQgwcP2qxBMrnz+uuvM3/+fEaWexf1UTtlDZMpEEtMnXF7rgRJf8QXWE9Bdd2eeA2Fi5LK39RC6aHk6svnuNTvNPH7YvM9T0zSWT1EblacfK0fdvppHHk6ljVtM7Rs6YaEooEFfl40oFughTICgoeAkA6KZgp0v2iRbohIVySI10fGwkNAt0SL6m39GhBDpoDlOyXLwjMINZEaNoVvYvTa0ZYtWEZGptgQFxfHpEmTGDlyZK77z507xzfffMOIESP45ptveP7552ndunVmnr5Lly4hCAINGzbMPKdy5cpIksTJkydt2harjkTHjBnD7NmzmTFjhk0bJZM3ffr04drsa3zPD0afK7/1tR6WHDS6NHUleXOi0fUGepch6UQC4Z9fR1AJeLX3pfT7IQAEvFGGgDfKIKaJXH7hNCpPVZ4RrvxeCCB6/UPitkfj3bmkQXaYSkakBsEAr4w1kD0heaPorCTjPQ3K11Uo2ph4fTL0iQWF+gLSBQnVj04IvvqAGlK4hHRZQqogIh4QwUuAWAnc9WtAxB06hJoCiqYF153vlCxLTsVKhRRVCl9s/4Il+5YwpNUQvnjhi3xPWbRoEQcPHmTlypUoFAp++OEHbt++jZOTExkZGbz44ovUrFnTrGslIyNjHc6fPw+A8LOgz0FkBOm30jlz5kyO7ZMnT8bFxYWRI0cyc+bMbPsSEhKIjY2lefPm/Pvvv6jVarp06cKOHTuYNm0an3zyCffv30eSJAIDn7xhCQoKAuDmzZs27R+r/nJ3796dvXv3UqpUKZs2SiZvnJyciIhwzKzZxRFDPBGGIqboF2Qn/BCLuora6POvzjvPjcmXqLqqLjX+rJ8pPrKicFFQfXUot8ZeJe1Wap5lVVtRl4j5YVgbpbuKjAeaXLOi28JL4cieEHuieFaBcqAK3Temr0TXrdKBv6CPbDVClSk+AIRyAtJNEemCBBpQvqhE+aEKRTsl4ikJ5UcqtKMyyHhJg/hnwd44oxenm+IdSQK89f9MSEtg3o55CMMFGk1vlHnIoEGDEGoKOPV0ol7Xevz+++/Url2boUOH8uKLL3Lr1i0mM5lPMz5lX8g+du3axfr1602/UDIyMlajcuXKAEhKCWP/AzJz7j3m6tWrLFq0iBkzZuRY+wHg6enJhx9+yK5du3B2dkYQBP78808UCgUrV67MduzjEOFZ//3YS2Ir5Lk4xYw1a9bQunVrNrPN3qYUayw9cE34LpakDXqvh3MtZ0rONi4XiOaqhtR/kwlYEUyU+ADi8vZ4KdwUVP62JmETr1Htl+w5fuK2RxO19iGah+l4tfExoGbzULgpKDO2PJf6n6bG76F2yXvjSJ4QRxJEis4KxH0ChEkQYlwocPFfEdxBUIHimZyhqKRHEpQUEERQjlfp83+MyAAXEKopUDRUoN7njHRGRLov6QVqAfdGnp6QvDwexnpCEtFnW3+KE2EnEJoKkIw+IaIatClazlY8i7BO4FrMNeZ/Mp9atWrx+uuv6zO314Z/w/4lzCeMIZeGEBsbS/369fnxxx8JDQ3lmWeeYdSoUfzyyy8WvKIyMjLGkJmM9EP0Ib6NwPlLZypWzB7IZfDgwQBUq1aN06dPA3qvx4kTJwgJCcHPz49hw4Zx48YNatWqBYCHhwfBwcHcunUL0OfyEwSBR48eZZb78OFDQB+O15bIAqSY4eXlhVJpfGxJRxlgFXasNUDUxejwessH9x6m5f9IXBaHz0T/XG3N7dq7VHDNEQI3+Wwid2beosrSWrhUMPJpawbenUsiSRJnWh1B6a6k9Afl8e3mZ7P6H/eV/B3JhQwQkyQUGCFAkkC6qb+3FG/m/hMlbhJR9lWi26xDKCmg/SgD5Yf6CFiZQkMAIVSBEGrvTsgHHfrEh1WAdCAFqA/4AakgBUs8aP2AAZcGEHI/hLFvjOXEvBPgDwTATeebTHSeSA96wCmYO3cu06dPZ9myZVSqVInr169nvoWVkZEpvGzfvp1jx44B0Lhx48ztR44coVGjRowcOZIZM2ZQo0YNADIyMlCp9M9PnU6X+e+aNWsiSRKnTp3KLOPGjRs51oXYAlmAFDO6dOnC2LFjEV4VMt18MrbBmm+nvUb6Evn2fcREiRIDjY9ApX2Ugbp67tO28oqepQ505sa7l3Cr7UHS0Xh0iTpq/RWKwsP2jxWfLn74dPEDEW5+dJn43dG4TrRtAlRZhOREipJQ1DLOLSXdkRCqKpDC8ng+JYN0XkSsJKBorEBcp0NKBd2vWhShCqRYo6rLhtW8IGnknAOeDpwAQgG3/7YFZdlf4b+//wiLC+Md3oE66Kdy/TcNTEJiQ9oGdjnt4tTeU1w5cIV27drx+eef89lnn+Hs7My9e/eYP39+rtM2ZGRkHJ+WLVsSExOT+TkhIYHy5cvTrl071q1bh6enJ9HRT9IsKBT65+69e/e4d+8eTZo0AaBq1aoIgsCWLVsyj/3ll1+QJIm6desaaI1lsM/qTRm70rZtW2pcqGbw8fKgynysPTVG4aYg4KdgMi6lE/3JI6PPFwx8Q511zUqlxTUIeD0YhauSspMqU31NPbuIj+wdARW/rE56eJpdqrfkmp6igKKWAu0nGUYlJZQSJYiUUNTJ/Z4Uz4pIERLiCRHxgA7ddh3SeRE3Lw8INm6ql1EEGrk9K+eBp2c3nAAa80R8GFpmXfTTsJ4iKSOJhVsWsuPkDi5UvYBSqWTatGlou2p5//332bhxI4sXL2bECDkMsIxMYcPNzQ0fH5/Mv6wzWdzc3FAqlZQqVYoOHTrg7OzMyZMnuXDhAvXq1QP0QaFAvw74hRdeIDw8nI8++oglS5awefNmqlevbvOAFrIAKYZ069aNphcbodts4VTFMrliywGp7xR/1NWdiXz7vtXb9CDuLkmVEgh4tTQuIUaG+LAyWpcMtLc1dqvfHiLEEYWP8gMViq5KMl42PDO6oAYpRr/GIzekSxJ4gnRERLoHzh4u+H7uj+cQb0pEeCLdM8+za/SC9PwQgd3oPRtZZ0deAaqhz5fyNOaE/60E4mciqx6tQvhGQPhGoJpPNWrWrMn69ev5V/svwcHBmYcnJCTw3nvvZXtzKiMj49hcu3aNsmXLArB79246dOiQue+7776jTp06NG7cmNq1axMTE8OECRPo169f5jGLFi2iQoUKzJ8/n2HDhuHt7W2X9WLyFKxiyueff86Dtx7wd8wO8LW3NTKWpMRgLxQ+Sh6+HkHAkmCDvuXmRL8wNsGhLRA8lWTc0aIqb3w0MEshT8nSo2ilQLqlRNysQ9HLgPVnrgKkgxQmIZTJLkKkuxLSORGhlIBQV6DUgNLETIlEXcMZVbATLs3dSD+Tjp93gFmCzGJTsdLQr+cIfmp7JHoBkls5BVHQMaonbQAYFjmc1za9jvbXDLz2eaFtpGXJkiXcvXsXd3d30tPTKVnSuuGyZWRkLEeVKlU4deoU4eHh+Pj4UKHCk7malStX5tixY1y6dIkHDx5Qt27dHN9vf39/bt68yeHDh0lJSckmYGyJLECKMX379uV05Dnu+z7M8xh5AFU4ce/mgcJLwf1+d1CVUVFybkC+WcwFlWWmrjjKoNvn45I8eu0eygAV6qr2EyEyepTPK8kYoEHRUAFl8r7XpLsS4k4dQg1FjjUT0kUR3TKdPrrWHhHVFSdi50bjNdQHdS39YFvwUKD0URI98REejbyIvxCNFAuqT23wU/dYhGQVCDHovRyPt11ALz506H99jY2VUID4yM17o5W0KBooUO9wRgwTcRFc6dqpK2XLlmX87Y8p83MZIiMj8fPzIzIykjFjxrBw4UI8PY1fSyYjI2MbQkNDCQ0NzXN/jRo1Mhek50WzZs3s2gZ5ClYxpmHDhiScyztjtiMMJGVMx7WVG0Hry+L5qjcPB0SgOZ+e98Gi4eUWhL2nAj2Iu4vCTUGpZaWJ+ewRyZsMS8poLVtkADdw+kFNxucZZLynQfejDiIAEXSrdWS8mYF2qlaf+yNAQLoh6sXKY0TQLdehGKhEKC+ADjyH+VDq2yBcWj1ZRKHwUCBpJVCA5lwarhp3VO8bH/UP8pmKlZ8IyLpPgz7CVZv/PqcAj4B2QABwzUiDTBAfmagAF0ivpmFd1XVUDq+C8wEX1l5dy+nTpwl8JpDPfvyMyZMnM336dD7++GPaHWgHQHp6OocOHWLIkCEm9aOMjIxMbsgekGJMyZIlyYjNyHWfLD4sgyMMQJ0buxKwKphHr9zDb1EgqsDsX/vU/SmoKljWS2AvT0jW/laUUBD4WxmiRj0k/WQavp/5m1GyjNn4gtNSNaTp83xov8mAeBCaKBBKC5AsoeiqRKgtIDy1/kO3Sod0Q0I6LyFeF1F0U+LaJufqbYW7Au3dDEotLa3fIMKDBBtOxcrKHqA1ZMZ3UKAXIWf/O7eFEYaYIz7yIVwTTnjnMFRVndg6ZSsn3U7RQt2SsWPHsmPHDmJrxtK3b1+6dOkiJxSWkZGxKLIAKeaoBTUasme0lsVH0UPhpsBvUSDRox4SsCr7hPSklfH4/K/wD87zEnt+XwSQsCKOh69F4L8wCEUJ2fFrChYT0y76TOmKZ59cB933WnBVoGj71LVJAt0KLYqWCoQGKqT9IopmCkr3yT1hVtqxVJT+WX7WFPrnmVVeBOQnQi4C1cmefMwFaAskoJ96ZUjOLwPWhJizaF7wEcBHIONFDVfevIqqhYp3b7xLqDaU+MVxHD58mEaNGpGens6tW7f4+++/8fPzIzAwMHMR7NOcOnWKdevW0axZM7p162b5fpeRkSkSyL/ExZyBfi9l+yyLj6KLKlCFqpwTaUezC04xSUQVYPl3Ebb0/hRUl+fL3vhM8OfRsHvETInKkUSxKFBYvrtSuKRfnJ0VDZCcPRCCeEJEt1KL8nkV4iUJ6ZSE8hUVim55T6lK3ZOCc9OcuS7M6RuTBviPgKfH53uBA+gjYHkYUIaVxUcmSYAzpHdJBw9I1iVzIH4/lT+pzPz581F6K7l79y4XL14kICCAqKgoJk6cSK9evVi2bFm2olJTU1mxYgWTJ09mzpw55tsmIyNTZJE9IMWc8PDwzH8XlgGMjOn4jPLlfv8IFO4KFN4KBBcBSSuhfai1mgix9n1lqNBRV1UT+GsZkrcmEfnGPZybuOL9gRz9xyZIIB4SEXfo9B6ANFD+T4XgI6BbrUNKAOWQ/4SFBnQ/6CBdAjfQbdOh6KJAKFVwoARBAIVb7seZ4wkxaiqWjiev9g6ij4C1FX3Uq2cMrNBW4gPA4z9PSFa8BdbzF8cuHaeCqjw3dtxg+PDhNGjQgJSUFP78809KlCjB5cuXszddp+Pu3buMGTOGL7/80jL2ycjIFElkD0gx5v79+9SqVQuQxUdxQeGnInhrWYL+LEvAimBKTi+FlCaRuiPZanU6wjqYrLh39SDglzIoSip58OJdNJfSzS+0ELXf1khhEtpxGYg7dChaK1G0UyDUFBDX69B+lAEpEoILCO4C4jYR7WcZSOkSip5KlG+oUA5WZhMf+T2rnBu7kLo3xSrtMHhR+kX0YkMHRAOH0HtD0oA49EkJD6HPD3LNgPKMscVU8tB2EZoIdnnuImxcGBO8J1D3t7q88O4L9OzZk7ASYSQnP3luREREkJyczMiRI5kwYQJz5szh9OnTlrVTRkamyCB7QIoxq1atYkHLbwjyLmt+YTKFB/WT9w5KfxVB6wvv9TdncO/5sjcefTx59GoEgavLyk9DS6IF6ZGEdEJEt1VEESqAm4B0Q0LRRYEUKYI7qKaokO5LaOdpYZkWKQEULypR1Dft3ZhrG3fiv4lFG5aBKiRnlj+rrgcJB06hjyhXB/0i9CggGf2ULE9gEVAP/doQJ+A6UAWjkg9aXHw8IHuSxHw49/AcF89dZPvN7TQo14Dfv/0dgClTpuDm5oYoiiQlJfHjjz+iUCi4c+dOvqFCZWRkii/yT24xJjExkaByhXfwKVN4sMZULEsMJBUeCrzH+fHgxTv4Ti2FuoaFB3fFEHGTDilcQkoBIUBA0UCBdE1EqCggRUuIG3QIFQSExgqkGAnxjIhQFtCC6gOVYesj8kIBnm94EzMtEv8vAxHccgoZi0/FugOcQy80PIG66D0fpYEX/zvmByAUSAdMDL1vceHxH+IJEaGygYJPDbo6OnRqHc5aZ9zc3Jg9ezZdu3alyfEm+mM8QIgU+KzxZzg7O/PgwQPmzZvH2LFj8fMzNvGJjIxMUUUWIMUUnU6HWi0naJOxHZYUIZZ8i+3SxJVSy4KJ/uQhYpyISxNXvN73tVc3mYW13vAbU6YUD/gIKOoICCGCPsSu6snCce2nGYj7RITzkn4BtDcoWij1EbAKGAdLURJ453+M2zMeSCkike8+oNSy0rlOLyqon6TTIkLoE2PEf3QgglBDgZOTmozdGohH7+0IRi8qNgGJ//37INAnS4Hd0XtETBQg1hIfAOI5HYqeRuRKaaz/n8tFfabIyMjIJ+Ljcf/tlph1Zha1K9SmTHIZvvjiC+bPn8+0adOs1g4ZGZnChSxAiinXrl2jWrVqwHZ7myJTjDBWhNhq/YTCW4H/oiAAElfFc7/3Hbzf88W1o7td2l2YUQ7KfzArVFSAn4SyixKhRsELyx8jXZNw+lVNQt04PF/zzvdY9z6epOxKQRepRVkq/585KVZC8BKyiZ+MDzNw+kWNECQgRUlID0DRVYF0UdKH060KZI1cvQV4CdgGHAaak11M+QPdgI3G96c1xQeAdElCMd74KW+adA0Acw/MBTeyTyMbDmlpaRy/dZw7R+/w888/U79+fau2Q0ZGpnAhC5BiypkzZ+S5uVamuC8+zgtH75cSg7xw71mCuHnRJK6MBwU4VVWjruOCe1cPOXSHmShfNyEzuQTiVh0+40sSNfYRJQZ7IagKEC+ihO5B3gIk0LMM99aHI53Vr0ehpICylxKUoGig0HtpggSkqyLKl1SIR0SkmyKoBBQ3FIgv/BfKeRf65IKdgHvoc32UzqVCV6C/cc22pvjQjspASpAQKuffj3lFANt9azdCewEqk3MNi/q/vxCo0rIKn3/+udXaISMjUziRBUgx5fr16yxoscTeZsjIOCSKEgp8J/33ilsLqYdTSDuUQsL3sfgvDEJVVn502hJxmw5FJyXxX8ei9FFwr2MY7j1KIHgoUFdX49raDZRPBtLpJ9LIuJVB/JI4lAFK3Lt6oK7jgpQqknY8jYyr6aAQ8K3vT1zzaKS7+hwkum+0ECAgVBRAC7iA8nUVumVaFM0UKDqoQATdYkk/MN+WDs764/gMaIA+ApYFsLbnA0/gNlDJxPP7GnCMN1RoVYH3338fpVJJ5cqVefXVV/HwMGehj4yMTFFA/hUtpkiShFahtbcZMjKOjwpcW7nh2sqNhIA4En+Nw2esvJjWZqTqkxd6e/ug6ueEuo4z2tsZPHz9Ht7v+5B2IJWEH+NRV1GjDnXBqYITD1+NIPD3MijcFKRfSCdxTQKKjUmoKjjh0tQVBMi4piH9VBpuFz1I8ktAui5BgICi7X/5cR5ISJdFdAu1KHopEcrrBY7uTx2KXkqQQFgoIJWQQEK/NqKnZZpsdfEBqCY6gRYyRmusWs8KzQooBy28WzCq6ygmT57M7Nmzrd4+GRkZx0YWIMUUUSx6maBlZKyN5yvePBp2j8RV8ZQY5GXUubZaB2K1ULN2QtyuQ/GMEs2udNye0b85V5V3wvsjX5L/TNQvNBclkjcmoTmVSvTHDyn9TwiqYFXmsYIKUv5JxjnUheQNibj3KoFbe/fM6XQpcUnQGqRzIuJ6HZQUEIIFhIYKFD2feFakSAkyQCgrIP6pQzVNRQYZFm2vOeLDqGuv0v8VOJXNErjDwTsHqbeyHqO8R5Geno6zsxxxTkamOCMLkGJIfHw8Xl7GDZ5kCj+PBybFZTG0tSj1fWmiP3nEozfu4T3WD3V1OZqcNZEiJaSDIiVeyv7Mcu9RAkEt8HBwBC7NXdFGaNGGZxDwQ3Cm+HiMurYLYryI9k4GPmP8cqzjeTxwF+ooUNbJe5GPuFtE2VWBdE0CAYS6CtTkkSXdQCzl7Xj8vX78f4OEiBa998ZGxKTGcNT1KPv376djx462q1hGRsbhkAVIMeT8+fPUqVMH+NPepsjYiKyDkeIUkclalJxaCjFKS/RnkSiDVPh+6m9+oQ6Kvb0pUgx4enqiDMz5c+X2jAeCWiB2TjRe7/iS9Fs8mgtpODd0yXacKliFR39P842Jl8BbQFyjRTnkiT15LdS2xVQqyP2lgiHeEHG9DqFFwVEV8mqfKaQlpOHq6mqTfpGRkXFc5HguxZALFy4wJ2CBvc2QsRG5DULsPagsCij8VPgvDkJ7JwNthGHrqQpjv9tdrEZLJAUm5rlbUAuoyjrh3s0Dv7kBxM6ORtIa91rfoOuSATgL+lwebkKu+UWyYivxkR8FXTtxn6iP/GUAZrcnEPCCe5fv0bx5c3t3jYyMjJ2RBUgx5OHDh8R4x9nbjCKP3Qdu5D+wKoyDYUfE99NSRL57X5+UDkhYGsv9PnfQPrBfkAdL33v2vJeFMgLSQynP+zVpXSJu/+VrUQaoUNdyJvGneIPLN/R7IB4VUdQREI+IKJrk/9PpCOLjMXleu4cg6f7La2ILRGAjnH90njb92/DLL7/Yu2tkZGTsiCxAiiGSZMNJvzIOjSxCzEdVVoXnq97c73OHiHZhADjXdiHjSu5TVuQ+Nw6htgLpRO5BM3SROjQX01HXezKK9hzqQ9IfCegMEICGXgspRkI6os+OLp0TEark7f6wtfgwRBw+fYx0UyTjYw1Onxq3fsmstv0DxIPUReJkl5P8tOMnMjKMW8Cfnm6ZaWAyMjL2RxYgMjJWxJ5vjg0dXMkDYvNReCgQ3AQCVgfjOcQH56YuJCyLQ0wrOtHm7HUvK5rokwKKR8Qc96rST4mgAoX7E0Hg1smd0pvL5bpmJCvG3PfiJhHl2yrEAyKKlrn/bKrrOjuU5+NpMq+fBrSfaHH6Ug0Bxpdjchu3os8G7w8p2hT8mvixY8cOg04NCwujbt26NGrUyC59JyMjY3lkAVLMiIiIIDg42N5myFgZY0WFLEJMRxuhJf77WAJXlUEVoB/0uncvQYnXvIlofjtzalZWbNHfjjAF0CK4gdNfanRzc/FoCCDpyNnH+azPeBB31+j+F/xAeighndV7QQorgd5l9CKqg0KfiNBETBIhXciWIT7WO5abN28adOqYMWM4J50j4sMIPj36KTqdjtu3b3Pz5k1u3bpltCdFRkbG/hTeJ6mMSZw7d+6/CFgytqKwDARlEWIc6SfTeDT0HtFjH+L3VWCOp2nC97GoyjkVqaesve5loaSA0xr9dKGn71OXpq7EfRGdq9B7GlPvcUVnJbqvtAj1C//FdD7qgqK9+e0wWoR0y/Lva/Dvon+55nUtc5NWq2XhwoVMnz49x6lrWqyB4RCbHsvUE1NR9VNRYXQFKs2oRKUplSjzShkmTpzI119/LU/Tkik2zJo1ix9++CHH9pSUFFq2bElQUBCfffYZWm3OlzcXL17Ey8uLBg0asH37drvYX/ifpjJGce7cOcb4fWpvM2SsiDlCQhYhBSNGaXn0xj0SfozDb0YpAlYFowrKPt0nbn40SODer0Se5RRWL4gjCOqsfecztiSCi0B43Rsk/Bhn0DlG4wRSkoTga4OkfUZgyrXQRWvxDyxt9Hm5YZIn5ALwANL6p7FZsZmDBw+ydOlSJk6cSOvWrbOtUSwxrQTCNwI4A1mDdTUFnIAGIDWWiHs3nrnPfcFHvqMIHVufsWPH8vHHHxvsYZGRKWwkJiYyYcIEvvrqq2zbMzIyCAoK4uDBgzx48IApU6bkeOm8Z88eatWqRUJCAqdOnaJLly7MnTvX5m2QBUgxIzk5mTRn+Q2RrbHVoM0Sg1pZhOTPo+H3kTQSHs+XQOGXXXiIUVoeDbuHlCEhqAQ8X/bOtyy5r81HcFVQclYAZfaVJ/1Yaq6J9czu5zSQbkkIgY4lQExBWVKFLkprsWeSUSIkAngEtAZUcH3Zdfqu7cuouFHMLj+b+n/W55OtnxA0Jwj1WDVJvkkQA2wBNqFfR7IduAbcz6X+cnCz/02+6rmAw30O88cff7B06VI58IpMkePzzz9HFEV8fX2zbf/iiy9ISEjg448/RpIk+vXrx+XLl1m7dm3mMcOGDUMQBG7fvk1CQgIeHh7873//Iy0tzaZtkBMRFjMUCllzyhSMnKwwbwL/KIv2lobE1Qkk/BCnz4itEpC0EgpnBd7vl0QXpUUycFp6YexrQ5LcWZun+03ho8T/66Acx1gCKUxCOVxl1roJRyB2RhS6aC3ONfTT2Sx1HQ1OVHgE6PPfvx8BFeBhlYdP9isAFTw48gDuAmcAd6Ajei8IgA6IBirmU48ABzMOcbDFISqEV+D6x9dJTU2ld+/etG/f3pZdLiNjcW7dusXixYsBUKmyD+N//fVXACZPngzop2mtXbuW5cuX069fP+Li4rh69SpNmzYlJCQE0AuSefPmcezYMVq3bm2zdsgCpBgRExOTQy3LFB0sPSAsjANjW6GqoMZnvF+e+x++FkXA90EGl2fNvraWWHAEEZIflrRNCBFQVjMsYZ8jIqaJRA67j2sHd3w+zn7f2kyEPHZCPHYiRQNZTUkF9gANgcvAq3mUowRKPamzIFLrZvBr3bU4C85c/+UGTk5OtGrVKtdjMzIycHJyMrsvZGSsydixY6lWrRpnzpzJse/27duUKVMmU5hUrFgRFxcXrl+/DujXfgB06tQp85z27dszb948zp8/b1MBIr8OL0bIC9CLLtYaCDryANNR0VxMR+mjBLVxj1e5r40nrz6zeF/aKlmfFRBjdDwafA/vD0ri+Zp3rsfYZDrWRaA2EAacRS9ASgIa9DlC/gKaA+fJvmDdlLpyaVe6lM75AZcZc2wcs2fPznVhbseOHenduzcjR45Ep9MB+gW9Go3GIv0jU7xITU3V/yPc+D/NHQ2JiYk5yty7dy9r165l5syZOfYlJCSQkJCAv79/tu2+vr5EREQAcOXKFQCqVq2aub9s2bIAnDhxwqb9I3tAihHnzp1j8ODBkGxvS4onjv7GOC9kT4hxxM2Lxm9mKZPOtVZfF2UvSNY+s7cttsTQ+yT9dBqCs4BzA5cCy7OqJ+QqUBO4hd7b8XjbKfQCrw5wGOht3X671+UhX935mmkjZiI4CyhFBenh6ZR7rSIlfvHm9I8X+OfHbfz66HekqyI9Q7tz8eJFNm7ciJ+fn/kGZCE9PR2FQiF7XYoot2/f1v/jK+PPlZByCAJRFPnwww954YUXaN68eY5z4uLiAAgKyu59DwgIICoqCiBznUfJkiUz9/v4+ADkKnisiSxAihGxsbH0THnR3mbIWBhbDLpkEWIY2jtaBCchx+J0Yyhsfe0IIgSKl/gwBtcO7iStTyT9ZJr9REga4IV+8Xh39IvKFcCJ//7fEFgAzMKgUYmx3o+nUZV1wnukfjqylCFR2b8sR8vsocz4CqCTKNmzFG61PIjVRvHHzT9pOKcZ3377LaVKlWLYsGEm90tsbCyXL1/m5s2bXLp0CZVKhYuLS2YeE0HQz09zdnamUqVKhISEUL9+fXntZiGlRo0aAKhmOYGbcedKk0WaNWuWbdsPP/zAxYsXsy0oz4q7uzsASUlJ2bYnJiaiVOqnkD6empWc/ORN9GNPjVqttmn/yAKkGCFJEumSHAFLxjQK28DYHsTOjMRnXEmzyylsfW1vD4QsPvJH6a9E0hoWCcoqIiQc8EA/9SoZcEXvBXkVyAD2A2OBEoaVa0gbDCXIXz/9pMndtk82ipB6LZnS75Xj5gdXSAhKYuOrOzhabg/79+/PjDB09epV6tSpQ6VKlTh79iyrV69GpVLh5qYfbaakpGSKB6VSiY+PD1WqVKFhw4YsaLsk14SZChR467zZf+cYwjmRKr9VoG/fvrm+8ZYpHCjqKfT3vzHnBCtxcXnywiAhIYEhQ4YAMG7cuEzRevbsWfr370/v3r0ZOHAgbm5u3L2b/fv74MEDAgICAKhcuTIA1649ycHz2FNTv359m/aLLECKCaIoym9RiiC2HngVtoGxLRHjRKRUCVV5y7xFsnRf28JTkdVeWRQ4Dhk3NLg0cTX4eIuLkAfAvf82HkYf0UoA1P/9PWO5tlrkO6MA12r6t8llJ1bkXMdj1DvQlCZ323I1PJyJRyfRW+hO7dq12bdvH/PmzeO3Q6up+1sTlCWUJIlJSJgW+ldEJEYZA+WB8nC/cxT71x+mz74ejB071nIdJVOoOHXqFAMHDkQQBNzd3TPXJTk5OeHj45Pp/ShTpkzmgnOAyMhIkpKSaNq0KfDEK7Nz504mTpwIwIEDBwBsvkZYFiDFhJs3b1KxYkXzC5IxC0sOAo0t5/HbSJOShz1VryxCchI7NRKvkZaNMleY+9reXpGijLH3xOOpPcbWYSkRojuuQ3dHC7FACvp8IINNK8uSGNKPJZp4oS79pF6pHESUe8TXLNdv6AxSewnd6xLhW2/h93yARW0EEHsrmbfjKxYO+Zrto/+hevXqFq9DxrFp27Ytbds+8dLFx8fz448/UqNGDb777rvM7V27dmXBggX8+uuvDBgwgEWLFgHQs2dPAAIDA/H392ffvn0kJyfj5ubG8uXLUalUNG7c2KZtkl+JFxPkCFgyMtZDTBPRPtLiXM+xwyXZQ8wEepcptCKqKJC6Mxmnmrad2/00ykFKFN4K/StPBTAQo0cflp56ZSi3xl0pUFQIKgEpQ8KlwhMvU2hws8w/SxDSqQrCuyparmlDtRE1OHfunMXbKlM4SElJYdq0aYB+KtWqVasy902ZMgWFQsHAgQOpUKECkydPxs/PjxEjRmQeM3fuXLRaLX5+fgQEBBAREcGwYcPw9va2aTtkAVJMuHz5MqO9PrG3GTLYZxAoY13iZkXj+Ya3Rcu01sDdXoJAFiLmY0ofJq6Kp8TL3ibXZwnEvSJ4gmqEE+qPna0y98Ia91bUmoeIKSL+L+Wf00dMEdElaPFokHumSksJEcFJwKOvJ2lvaei04RnajGpLdHS0xdst49jEx8dz+vRpSpYsiYuLC6dPn87c5+npyalTp2jUqBGpqal07NiRkydPZktY+PLLL/P999/j7++PUqlk4sSJzJ8/3+btkKdgFRN0Oh1xynh7myHzH5aY3uAo0YeKPSJkXNPgO8nf/LKwnUC11/0j37emYcp9kbQ6AUUJBapA03/qzbpeIuh+08FDCUVzBYou+neeBmdO/w9LT70yhOTzSTz6OYKaGxsUeOyNkZco90nBU5wfi5DTEYdNsinzWigFXHq7cSvxDnU/D+U1z1cYMGAAtWvXtnk/ydieoKAgtm3bluf+unXrcuzYsTz3C4LA0KFDGTp0qF3bIXtAigmmzAGWsS6F+W2wPIB8QsLSWFyfcTe7HHt4COx1Dxbme98emNJfmkvpJG9KxO+rQLvZLd2W9FGuvAQU3bNnklfXdTZIWNhj6lXi0Xhuj71K9dWhBR4b89cjFE4KSrTwNrh8S3lEFCUUqN5yZuVLq3l2XXee+/g5UlJSLNoXMjLWQhYgxYDk5ORs4dxkHAdbDsQM/cGXMY7UPSl4mjjFBew/NUkWIY6LqfeG5mI6MZ88wv+bIKPPzcsOk1CAbokW5cvKPA9xtOdS/J5Y7ky5QY11oSjc8h8ipVxM4tb4a1RaVMOkukwRIrleCwUonlexo/lOWn/Yml27dtmt/2RkDEUWIMWACxcuUKtWLXubIZMH5gxA5UGcfUnekmTW4MlRrp89RYij9IGjYWq/xC+MIXrcI0r9FIzCw74/8UJ5AfW/zmBAou/cvke29n7EbY8mYv5tqv8RisKl4L67M+MWKm8V9xaFZdturKiwlEckqFJZzr9ygU/PfcakSZM4fPhwjqR0MjKOgixAigFyBKzCgTwQK3wk/RaPz4fGhd59POiWr7dMXph6b+gitaQdSSVoY1mLiw+T71cDxMdjsnpDbCk+xDSRewvDuP/tHWquq49CbVjfCQJU+6UusVujEdNEs+0wVIgU1O7jjY6zvPkPxMTE8Mknn3Dp0iWL9JOMjCWRBUgxICIigpeE1+xthowBmPKDKg9k7UP6iVRUQSowcLDi6KKjOE4DczTMvUfiv4/Dc7iPVe2zBdaekpW6P4X73cO5Mugsl188w7U3zyNlSNRYE2rUqMi9vieJh+Mo0diLhP2xFrPPHI/I42v0qMQj+no9j+YdDd9//z2RkZHW7FIZGaORo2AVAwRBQCNl2NsMGQORowQVDuIWxeD/VcFz7AvT4Nqe956973tLJeq0JxlX0vGd6GdvM2yCqd8rzfl04r+OIWh9OQL9zPtu+nb358IzJ1CXdab0qBCLtzE0uFmeEbMM+b5ISCx7tJzKL1RGO1nL+PHjCQ4OtridMjKmIHtAigFyBKzCR2EYtBZnkaS5rEHpqUThmfcj1NE9HjJPyBoSVnM23agQsZbC3HtFjNKicLf+T3phvqe1YRnETI6k1LLSFnn96lrFDYWHEtcq7qg8rfM+1xRPyNPX6Lp0nSXPL6XXF71Yv369VeyUkTEWWYAUcSIjIylZsqS9zZAxAWN+6AvzoKAwEjcvCu+Pc3/TXNiFhzwVS48tRYgl2h2/NA6PFzwdqg+thaltjBrzkFLfly4wupUxVPq6Bpq7aVzufwZRY/46EGv1g+Qkce7584yJGMunn37K3bvF9wWSjGMgC5AijrwAvXBTHAYThQ3tfS1AjuRuhV14PN2W4lj309jLG2ISVyQq9K0GZA90YI3+LLT3hxIU3pYd9ni19kHhoSRwaBmuD7tokWhWT2MJL8hjwkPD+b7VEjZu3MiECRMYP368nDtExi7Ia0CKOOfOneOfZ/fY2wwZM7D33PiiRkEDmIL6OnZaJL7/eT8cabBclLDlPW+IwLDm+hBL3EOB3mWIU0cbXEdxfZ4ISutMR1a6K3Gt7g6iRMKNODwreVu8jrzWg5jyXYnziGNmmy8ACE4qzeeff87s2bOt0jcyMnkhe0CKOPHx8US7x9jbDBkzMWSQIg+GC8bQfszrr5QqEFW6E2XqVyzy/V3U22cKlvaIWEp8iGkiGDG2toSHxB73hzl1JqyIw7WNm1XsKjOuAnem3KDc55U49OFOm/dLXuTWX09f8wiPe5xpfYHFixfb21yZYoYsQGRkZIo8lpqKcvvTGwSPtHy0G0el0E61MRBTxYQjTM3Kek/fGnMV/xdNz3puqiApNCJVhJS/kvAcYp0QxW41PciIykBd2oWMJA3pMWlWqSevqVjGvFjJjcsVr/CXsJENGzZYxW4ZmdyQBUgRRqvV4uxceENKymSn0PzYOxgW6zctpN1KwbOV9fIsyGTH0e95c0SIOW3Leu6tMVdwKuVEyT6l7N0dVsXU/hLTRB4OvovXuz5WHfEEvFqaO1NvUndUE45/ts9OvZQTQ0Xl5TbXmH5zJiNGjCAhIcHeZssUA2QBUoQ5c+YMNWvWtLcZMjbE1gM2R55LbukFuHfn3sL/xUB7N8vmOLoIsDemeEMsIT4099K5NuQC6gBnyn1ayaJtcjQviDl1PHrlHt5j/HBt525VG317lSL5TCJln6lI1MmHVqvHHC9IQdzv/IiLb15h8uTJSJJktTbIyIAsQIo0x48fZ06FhfY2Q8aCONpg0NHssaZdCQfj8B9g+jSXwkxRnYpl7KJydV3nPP+s3Z6sgjr+3xiuvHyOkn0CCB5d3ip94ygixJyytRFalKWUONd3sYnN9d9uzr63/8EtyMNq/QHWFSG3XMK4VO8qGzdutGobZGTkKFgOTnJyMj/++COxsbH4+fnRvXt3ypQpw6+//sr58+dxdXWlatWq9O/fP8e5jx49It1HY+8myNiY4h41yxoDi8hf7+PZwtveTbMrRTVLuq0yn1tysXfkr/epsrw2LiEuJpRofN2G9L0xx5rTdkPRXNUQM/ERfnNyTk2zlmCqMTSUU1O+oVx3y3qkcsOSUbGe5nz9i3y1dAH169enbNmyVm+LTPFEFiAOzqhRo5g4cSLBwcFERETwzTffoFar2VB9K+oRroz0GsHxyUdzFSBpadZZCCdjXwz5gbHFYNFRvR/WIHL1A2qurW9vM+yOvUUIOPa0v4Jst9Q5GTEZVhcfT9tiaL87wnNB+1BL1AcP8BlXElV5tU3se+yVaDKzLVd+OGuTdlpahGTtm+QPtLwxawjLxy2VRYiMVZAFiANz4MABunTpwivK4aTcT9FPmBuh36fCGRGRFUm/ERTjzcOHDwkICMg8NyYmBp1OZ+8myBRRHGGQYSu7EvbH4lLBTX5aOgiFycNnaeEBELcjGm2s1m5tKQx9n7ojGY/+nri2fbLuw5rPrKxToioPrMmFRSft3QUGf0/y6hfJCeJHp/HK3NeZPXgGjRs3tneTZIoY8k+qg6LT6VizZg0H3juJQsp7qU6ULgphInSZ8SzOTs68Wfk1vLy8+Ouvv7g3OtqIGmWKGoVpoGap9lqDiC/DqPZjbXs3z2FwhPvKEWwwxEZLH39vQRgJ++OotbmBXdvl6H2vrq4m6fcnkZxs/cIkNTKF679epPIA6weBycsL8rjdT18rY/pCcBJIGaPl8z+m0HFfO95//31UKnnYKGMZ5DvJjoiiyJo1azhz5gx+fn5Uq1aNqKgo7t+/T1hYGGPGjOGQ8xsFlhOpjsJljCeSVuL7+J/RJmhRTVSh8nGydxNlrIQjTIVxJKxlU8rFJJx8nVB4WP5RmddCUmPJa/BhTRxhEOoINuRll7WOj9kYSe3tjezdRIf3hjg3dCV2VjS6JVqCx5S3al1Pf4/DNl7HLzSAc/OOUapJaatkRc/NhvxEiFkIENUvgUP3ThA+ejTvv/8+FStWtHqbZIo+NhEgkiQhCEakaS3CiKLIiRMn2LlzJwkJCfTt25elbVbx8PIDxHQRpzpqnNo7ISgFBlCw+MiKoBJQlXRCVVIWHjJ6HHWQZuk2Wos7U29S4YvqFi3TUsIja3myCLE/1hQeAA+W3sWzZf45aPK6t6x1fziyEAnd1ozLA86SdisVlwquNqv39MzDdPunP2nRaex+bTPd/x1gmv08uZanKfj6Wfs5EF46ghpfhLJozCImTZqEl5eX1eqSKR7YRIBcvXqVatWq2butNuXcuXOsXbsWtVq/AE6j0SAIAgqFgiZNmrDxxR1o1Vp2chBEcK3qZm+TZQoZxszxNXeA4IheD2vbpYlIAwWog9TmF4blhUduZdtaiDiCALC1Debec6acnxaWRsyGSGpuyBkIwZD7yph7z5R7yBHug6y2PMavbwDRax9azQvydL/e+zccz4reqDzUhP98gZKhxiWHzCo6nt5ubxESGtyMh0TjNcmHqVOnMmfOHKvUI1N8sIkA2b9/f7ESIEuWLCEjI4PPP/+czg96ApAipqBDvyh8M7vsbaKMTL44quCwJWGfXqfcZ5UtUpY1xcfT9RRXEZIX5thm6e+BoeWJGpGMhxqcAtRoozK4PuQCVZbXynaMte4pU8Wsvb0hufVtyuUkPJt7W6W+3Pr/1NSDdP6jNwBXlp+lz/FX8y8Dw6+hPURIbm2M90om6bl4Zs6cybhx4+TZLTZm6dKlzJw5kxs3bgBQoUIFNm7cSK1a+ufD8uXLefPNN3OcFxsbi7e3NwCpqan069ePLVu2AFC/fn02bdpE6dKlbdoWowRIv3790Gq1aLVaHj58iCAIHD16NNsx27dvZ+nSpSQnJ/Piiy/StGlT1q5dm2uHFDVSUlKYPHky/fr1o1GjRjSNaGdvk2SKOJbyghRGwWFNm7VxWnRJOrM9k7YSHk/XWRxFSH622RtjbEg8Hs/tcddwq+GO5l46KKDqT7VRl3a26f1kjhBxFI9U8skEyn1s/ZwcWVF768MjC065B48xRnTkdq41RYih95dHe18u+0YwZswYqlWrRqVKlWjWrBlubvJMDmvyzz//MHToUIYPH87s2bPZsWMH33zzDSNGjGDPnj0AhIeH4+TkRPny5XFycqJWrVp07tw5U3wAfPbZZ2zZsoVatWpRvXp1/vjjDwYNGsS///5r0/YYLEB0Oh0RERG0bdsWgBEjRtChQ4dsx6xcuZLjx4+zfPlyXF1d+e677wgNDSUoqOhnD7548SLff/89EydOpIemP1KEZG+TZGTyxREGZo5qe9in1wn+qLxZZdhDfDxdty2FiL3fgDsipqzziPsnmlqbG6BweTKALWz30tPttsY9UVDfplxOxslfbZV5HnldD5WHE0l3EvAo64lXZR8ij92nc+M+lq3bgiLEnPvKuZ47ifXg/O3bVA2ryrx589BqtQwcOJCqVatatM0yet566y0AJk2aRFBQEH379uXXX3/N5gh49OgRnTt3ZvPmzbmWIYoiCxYswNPTk/PnzwPQuHFjdu/eTVhYGCEhITZrj8Ffzbt379KuXTtmzJiR5zHLly9n586dmS65t99+mxEjRlChQgWbNciWnD9/niNHjnD37l0qVKjAvHnzaH6/g/kFy8hYgcIsOGzZDjFNRHM3lRLNTFtkac/BYm62yN4Q22PKPXrj/csoXBRUX1Mvc5uj3Utg+hqRx9hqPVrEnFuU/cS23o8qg2tx8euTNJnZjvK9qpD6VwpYIX2GKSLEWvdSWnkdF8vHUrJtbUprfPlh0g8MHTpUjpRlBSpUqMDt27c5cuQIvXv3zvWYK1euULNmTTZv3sz169dp0aJFthwut27dQqPRMGDAk+AIb7/9Nm+++SanTp2yqQBRGHrgrVu3ChQS8fHxOeYDLliwgGvXrtmsQbZi6dKlHD9+nKZNmzJ69Gi+7fiTLD5k7EJRERaOwp0pNwgYZnzm39DgZg41YMxql60prvdkoHcZo9supolc6nsaz+ZeVJhdNfM+csR7Ccy/zx/3kSlRw4w5R3Nfg9JDaZX250XF56vz6Mh9ADq368Pd07csXr8p9lptvRDNsk0pu6eOofonrfj+++/t3ewiyZ9//sn8+fPp1asXu3fvZsCAAcTFxdG0adPMYy5cuMCPP/5I9+7d+eCDD2jSpAn9+vXL3H/p0iUAGjZsmLmtSpUqAJw6dcqm7THYA3Lz5k3Kly/Pli1buHbtGhUrVqRHjx7ZjhEEgW+++Ya33347c9vzzz/PoUOHbNooW3D69GnCP3nEN7ofIc7e1sjIFA+sPrAVIfl8EiHTqhh1mqMOFp+2z9ZTsoqDJ8ScezItLI0bwy8QMq0KrXp2sXdTjMIS95QhnhFT+7fSgurceOcS1X+vZ9L5+bU5TxQgifrp1w8vR+DkapkIernaYqAXxFp1Z0XUiuxetJmzG44hiSLuOhfGREdTsmRJu9jnKFy9ehUA7WcZ4G7cueJpkYvlLmbb5uXlxQcffMDNmzfp1KkTOp0OtVrNxIkTAUhMTOThw4fUqFGDffv24eHhQaNGjfjjjz9YuHAh7733Hnfu3AEgODg4s9zHi8+vXLli0/4xWIBcuXKFn376iX79+uHv78+YMWNYvXo1K1euzDxm4cKFvPHGGxw6dIhPP/2UKlWqULp06RxCpTCTmprK9OnT6devH+N0n9vbHBkZoPgM9qxNxLzblOwbYPDxji48crNXXhdimTaZS/yuGO7OvU2fHa/hFmDk6MSBsJS4fVqMmNvPLpXdUJdxIWZTJL7d/W3WHz41/Uj6Lp7dq7fwxq8fWbUuW4uQp4XHzcNX2DhxFaJOpE73Rry79TNUahXqJIHPxn1GuXLlMo91cXGhZ8+eRXZKfm4EBOh/S4QbAjgZGy1MzHNPxYoV0Wq1hIeHU6VKFYYNG8atW7coUaIEAwYMYNGiRfj6+gKwd+9efH19WbJkCe+9916u5T2euSRJtl27bLAAOXr0KDNnzqR58+YA9OrVi7p16/Lvv//Svn17AJo3b86vv/7KhAkTGDRoEBUrVmTBggW0adMmR3mxsbGsWbMm8/PjkGKOiiRJrF69mnPnzvHuu+/SWzQtuZCMjIxp2GJaT/ze2FxzLTxNYRMeudkue0OMs9+ShE+9gTpczYBjb6FQGzwT2qGx5H1lqf4uP70KV185ZxEBYuh3fsTCT/ii9ce0e68bf479iVd/GmmRtuRpl5VFSF5Ru9aP/5l758IZumYsbr4e2fZpPCRqf90ZAYFSeNOXtsTGxvL111/Ttm1bWrdubdU+cRQeJ2sM2lwOhYdx3/PYVyOpWbNmtm2SJHHq1CkaNGgAQLly5XjhhRdYtWoVx48fp1GjRsyePZuEhIRMAeLj40NISEimN8bHxwdBEEhISHhSV2wsAIGBgTbtH4N75N9//80UHwDu7u706tWLn3/+OXPb9evXCQ0NZcuWLSxevJj4+Hg6deqEv3/OL7+npycNGzbM/HvcWY5GbGwsixcvZuLEiZQvX54dIw7I4kPGISnK8+5t0bbIVffxbOVT4HGFWXzYsx2F6f7Muk7BknaLGpF7r4dRpnQFum5+ociIj6w40voVhYsCbJimIpRmKFQK/CoE4lvOn5jbj0h4GGeTei1ZVta/3Fg+YB6SCCM2f5JDfGRFQuIhsXzDen7z2UPJT2ozZ+VXHD6cXTClpaWRmJiYaxmpqamsWLGCyZMn88svv2QbOBc3Jk2aRMOGDTl37lzmtnbt2gH66V7p6emULVuWFi1aZPNmZGRkZP67Zs2aSJLEyZMnM7fduHEDQRBo0qSJTdtjVoC65s2b8+WXX2Z+PnDgAJUr6xN3NWrUiC1bttCyZUuWLFnCO++8k+1cpVKZbRGMj0/BP/y2JDk5ma+//hpJknj55ZfpIw3UZy2XkZGxKbYauEb+/oCaf+bv/XCUgZWlkKdk5W6fNdBEpBExIozG09tQpovjTEPJa5Bp7lt1e3jacsXMWSWGfuez9mPpOuW4fyGcOj2bcPL3A7R7r5vVm2kJT4ghQubi1pNoNVr6zH7FpDq6fjOIn9f9xZf/+55aigrodDo8PDxQq9UkJiaSkpKCUqnExcWF9PR0VCoV/fr1I+nlEty5EsXoZZ9RNqlk5rQhtVpNz549qV69utX72N48zj4fFxeXue327dsAqFSqTE/G/fv30Wq1ODk5ER0dzb1796hXT78W6nGI5L///juzjDVr1iBJUg6Pi7UxWICcPn2aixcvMnDgwMxtrq6u2VTWTz/9xKuvPsn8KQgCCxcuZP78+TkEiKMzduxYPvnkE/qKg1gn/W1+gTIyNqCwT3V5ui22Im57NK7V3fP1CRc18ZG1XfYI1QuOI0Ssfa/5nvZn/zvbKVHOk2MT93L1x3N0+KWnzdtpbOZtKPxCROXrhOahBnWA8QvCTREfAEonJYJSSZPBbfnt7e9sIkDMxdB7Y8fcv3jjF9PXtggKgTr9mkK/nPt8//t7mt3oF0d7VvOjfrV2mdtVKPFMduH4n8dZtmwZH3zwQbbF1UWNWbNmMXLkSKKiogD92uwZM2agUqno0qUL3t7eNGzYkOvXrxMVFYWHh0dmhKx3330X0K/Fee6559iyZQsLFy6kVq1arF27lpCQEOrXL3j6sSUxWICMHj2a+Pj4bALk8uXL2aZO5ZZF0d/fn7JljQ9paU9SUlKoXLmyPNVKRsZO2Hq6zv1v71BtRd089xdV8ZG1ffYYINpbiNjiPkudm8zWr/ZQZWBNGs9oi0dZTy58fZL1TX+m2pC61BgaCsC/L29C4aSg0oCalOlc3qw6LT0lBwqvENElaVG4Gj7Vzdjvem59rVSriL75EM8Ab5JjEo0qzxxM9YIYer9E33qIUq3Co5RpOZIsjRYdMe7JMNiD9BdcWPDZAkaMGGHTXBa2ZMSIEezbt4/nn38+8+W/Uqnk22+/zcx0vnTpUnr37p0Z2QrglVdeYciQIZmfv/32W+rUqcP7778P6L1IP/74o83bY7AAady4cbY1IAB//PEHgwcPzrbtyJEj2WISR0VF5cgN4uiEh4dni94gI1OYKMxeEHusE0i5mIRTSScUbrkPUoq6+MjaTnu9pbZkojpj67MaIlzpeI7ke4m8dG04npW8M3fVeqcBNYaHcnj0LjZ3/A1JkvBrEEjFF6qxZ8jf1B/XjMqDaxldpSWFR15lFzohIoLKM++hjjnf77z6O6RRZQ4s3Y42TYOoFY0s1bYYc8+sfm8J/ea9YW+TcyXdOQP1FA8WTljI3Llz7W2OVVCpVKxZs4YrV65w9uxZHj16xKBBgzLFB0BoaCg3btxg586d3Lp1i7Zt2+aYnla2bFliY2P5+eefSUxMZMiQIbi4uNi+PYYe+NprrzFx4kTatm2Ll5cXs2fPJioqKpuqAvjss8/46aefCAwM5OHDh3z66aeFLinNiRMnMqMMyMgURgqjCLHXIuXwKTep+GXu84eLi/jI2l57z9m3plfEVveYNkbLqfoHcS3lzhtJuU9XUagUtPiyU47trb95hvMLT5gkQGyBpaIu2UKIiCkiGZGaHHVaqh/yomKL6qx+53u+7DiJ5z59wWrty8sua0TFir71EFErElDdcac4JaqT8Wzvyp49e2jbtq29zbEa1apVo1q1annuVyqVdOmSf14hQRCyLZmwBwYLkGrVqvHuu+/ywQcfkJSUREREBFu3bsXZ2TnzmMDAQObMmcMnn3yCUqlEp9Mxbdq0Qjcn79KlSwwaNAgi7G2JjEzRx57RkTQRaQhKcp0fXtzER9Z221uEgOW8Iva4v0IrNKHS6eqcnnWYv1qsxMnDiYxEDSoPNcl3E+m+e0CeuT8CW5Th1NSDbGyzCl26jvK9qxA6rnmBMSut6f3Iqy5LCRFr3G91/ZuwofVKnvnpefyDg6zS/nzr792UA0u2UbK84XmFbI1R3o93l/DiwqH2NrlAUrqJLBz7TZEWIEUFo6JgtWvXLjPkV25MmjSJunXrsnTpUnu3y2Q0Gg3Jyck0jWhndlkyMvakMHhB7B2aNfx/Nyg7oWKO7cVVfDzdfkcQImCaGLHXvfW473xq+9F+Rfcc+x8duceBt7fReV2f3AtQwLNb+2d+PDf/GH+1Wol/o0BaLOiUe502FB+51WuvaVl5fk9F2NBmJU2mt8W/se3FB0C3SS8SULU0h3/aRa8ZL1vUBkNsLOiaGHPP3L94BwTwr2LZvrQGWnSEtKzIoUOHciwbkHEsLBqEPLeEg4UNJycn1Grjo2XIyDgi9h7g52eXvW0TU0QyojNwq5k9jn1xFx9ZccS+KOjesee9ZUh/lWpampT7SfzVYiUXvz1V4PF1PmxMr4ODEbUSZ2YfyVmnncTH0zZYwo6nc4g8/pzXX15s7vwbdUc3oXRHyy5GNjaKWNsaz6G8r7JY/9ijHaIo8tMrXzFoSeGJZJrRU8WcDV/a2wyZAjArD8jT1KhRw97tMRtBEHB3dze/IBkZmRzYW3RkJex/1wl6O3uEPkcccNsbR5mS9TRPe0UcWXQ8Ta9DL4MI219cjyY+ndBxBZfRanFnNrRaSb2xT4K8ONKgNqs9lvKIGI0Im59ZTZVXalG+d1WLt8vY48tWrUjMg8g8y7F2BvPcyjemLfH3Y/mu9ww6jeqFV5Bj5WrLj3RBQ/nq5bl27RpVqlSxtzkyeWBRD0hhi3aVG2lpaTg5OdnbDBkZi+EIg35H8HhkQ4TUy8l4dyqZuUkWH3nj6H1jl3Ue5mb8VkDnNb259cdVg09RuRcO77y93vjf2XoDtaczVV+tY9G2mHq8i5srWq22wH5yNCH5mN/fX0K/r96k0YDW9jbFaKr2rsnmzZvtbYZMPljUA1IU+P3331nXdDMKuWtkZMzGoURHFu4tCqNkL//Mz44+wH4aSy4CNrhOB/WE2BJL3SfaJA0HP9hJ1KmHVH+znsHniRm6J7Y46KA1K7a+T5PvJVOqqeXWKZgjPh6jVCpNOtciC/yf8oIY2574e7FUbFbNqHMchXteUagSku1thkw+yKPsLISFhXH37l0UHeVukSla2HJBuqOKjqzE7Yih5gZ91ldHFB+GDhSsFXIzz/qKqQix9D2yvf9fVBpQk0ZTWuMW5GHweS5+bkSfjaRj3R727hKjsJUQSX2UjFugeVOoTRV2eZ2n0+mMLCl7eZbqM1PapU3PsEjd9uARUUQm3bS3GTL5II+0/yM8PJyFCxey991jCBT+qWQyMk9jbRFSGIQHQMxfj/Bo4AnYV3xY6g22LEKs21Zr4F29JAqVwijxAdDw81ZcnXiOjn9aT4BYUyxYW4gonZWIOuMT/5nzXSzoXIXCvJnulvh+m9K+zZ+vptFLrcyq155ISLh6uZGRkSFPq3dQZAECaLVa5s6dy+GPziA4yeJDpuhijYzThUV4PObhT/eo9ktdu4kPa0ydkUWIZdtmbRpPbsX6livxbxiAV1Vfg89rX7Mbp6IPWqfdT92XhVGIuJUuQdzFKJPaa0478kPt6kLU/Yf4BZmeD8Sc77cp7UyJS+HiPycZc2iW2X1kT5yauHH06FFatmxpb1NkckEWIMCKFSvY3ecwrk5u9jZFRsZm5CccDBEnhU14ACSdSEAd5EyDSi1sXre15+zLIsT89tgKlYea4I7leXAgwigBYrW253NvZt1n6fvL0kKkRIgnd/6+YVI7TbW9IGo3a8iuNRvp//4Qi9VtTZKiEviq0yReXlZ4wu7mhaKVK3MmzJcFiINS7AWIRqPhxo0buHaRxYeMzGMKo7gwhLtzb9NzzSCb1mnrDNW2FiHgOAkLTbXfHkQdv0/zuR0Mt/W/+0hQWNZLb2xuC3BcIRLQIphjn+w1qW2m2GsI4Veu07bPcxap0xbf7e96z2TIb6MJqB5s0vnX9lzgxOoDdBzVE/9KgVa3Nz9UrircfOS0Co5KsRcg27Zt489mW/DA096myMjIWBFNRBpeHj64BdjmB8me2altKUKgcAoRe4qP9Jg0lK5OFg6Eb0IfmLng2hpCxNgyn27DjrT11ExpgNrNOiGLje2zzgP7svfPv2nd6xmr2GMuaQkpfNtrBmo3Z6p3rodCKRgsPkRR5PK201zbc4GYsChi70ZRsnwp6r/Qgu/7zmTimS/t3TzcQ0oQFhZGSIhlk1LKmE+xFyAJCQl4lfNCh2RvU2RkZKzI7U+u02VBH6vXUxjCo1qt7YVAiNhTeCTeiufQhzuJuxxNiwWdTCpDqTIsrKstsIbYzSpuTPku9ZrxMnNajOPjk1+YvQA8L9uMoWmXtvw0db5F7bAkX3WaxMDv3ube+XAeXongnb8nFXjOpW2n+ferTaQmpFCuYSVKVQmi8aC2lK5dDgCtRsua95fau2kAeFTz4urVq7IAcUCKvQB59tlnmT5zNu7ve9vbFBkZGSuhjdPipnXHu3pJ8wvLh+IsPrLiqELE3iGXtz//J22XPUvJ+qYvSE5NSCH2ThQ+Zf3s2pbHWMvjZup3qUrbWvSYMpAvWn7M239NwKOUl13tAVAolYiiaHFBZC6bJv1Kw/4tKVu/ImXrVzTonG97zcAz0IvBy9/FM8A7x36tRsu8NhN49af3c/SfPTK/K8qq+Hblcjp37mzdzpQxGsf6NtgBHx8fKvlURPNQY29TZGRkrETSnAQaTLTuwnNZfOTE7GzhFrbF3jj7uOBVzTQR/Hhw9cKCIax8c5G9m5INR7v36/ZoTP8FQ/m621T+HPuz3dtXvkZVTu85ZO9uyYY+0tUpOo3ubdR58fdiGPjdiFzFh6gV+arjZ/SaNpjKbWplbn/cf1kzv9vqnkkKTqe0VxB79uyxSX0yhlPsBQjA0je/I+XveHubISMjYw20EH81htIdreOCt+WPaWHFnkLEkUSQwsn8n1yVkxLvMtb15JmCo30HQhpXZtyxOYQdu2b3djXp0obD/+y2d5dkY/93W2n2Snujzrm25wIunq557l/U9X88O7Ef1TrWNai8rGLE57If37aawZcdPuPr56ZYtK1Nh7Vi586dlu9EGbOQBQjg7+9PxaTy9jZDRkbGCqTMT6LWiPpWKdvRBl0Ob5eNxYCjCI/rKy+wruGPJN1JQOVm+szn0xzm3wWbafP2s/ZuUq444n1nTtQwS7WnWdf2XD15zt5dkY2LW09RIsCbUd6DOPbL3nyPvX/xDl8/N4Vts9bxzt+f5XrM8V/34Vc5iJpdG2Tbbkgfrpi1iFnDRjNj3TJ+3LUN3SOtRV/sHFOc4aryJlqt1ka9K2MIxX4NyGNauDVjE7JClpEpSoQGNWP9kRW0+NK0Bb/5lu2Ag63Cgi3WiDiK+Di/8AQR227R98RrFikv+tYjQhpXtnezijSW/m6rXVzQ6XT2blY26vdrzqohX9Pu/e4c+2UvYceu02/+G9mOSYlLYcVrX5GRlsGgJSPyXXd0/Lf9vLR4mEm27N+wje8ObMj8HFKjCu+2fx6FUonaxRn/4EBGLZzGefVJUmKSuLb3AjcOXCbhQSxOLmpCGlWiQvPqkIfjJY106rYO5cCBA7Rt29beXS/zH7IAAWJjY+1tgoyMjBU4OmE31V6rY/FyZfFhGZ4WCZYQJI4iPADiLkdza81leuy1TO4ZTYIGlbOTvZuVL9bMoG4sJ9ccxL+yYbkorP2dFnU6h1qIXqllTYLrhtBj8gAAdn25kbktxuPq7U6NLqHU6dGYpS/MYcA3wynftGqB5SU8jMU7OPvUQEP7NDkhMdvnSSuerHFKikvg6PbdfPDMAJIViTh7uBJUswyVW9UguG4IiY/iub7/En+O/YmEB7HU+l8DynarxKkpB1G6qfCq5INnJW8S4yOJO/RIFiAORLEVIAkJCURFRXH//n1WrFjBrFmz2JQke0BkZIoKNUs0YMvu3+g9s529TZExkLzEg6HCxJHEB8Ce17fQanEXi5V3fsFxAgaUtnezDMIRhMj+7/7h5R/eK9BGW9Ds2Q78+e3PPD/iNbv1R1a2z/2Tfl++mfm5wwc96PBBD1LiUji2ajerhnzNqz+PzAytmxfX917gl7e+pU73xtm2G9O3z736AlNefZ9Pf1qQY5+HtycdXuhJhxd65novlawQQPmmVek0qhfaNA2LR07n9OwjlG4fgntJN6LPPCJ8yw0UgoIYZ9OSK8pYh2IpQNauXcupU6cIDQ3F19eXE6Mu0CWpl11sKegH09HCWMrIFAb8LgaycewvtFna1d6myFiA/J6Tj5+RjiY+AILahxB3NdassLtZubcrjO47BljMPlNzbRiDPYVIenJ6jmlD9vJeDvhwGB88M8BhBEhseFSuoXfdvN1o+85ztH3HsOzt/8xcx8idk/EK8jHJDlEU2b9xO3eu3Srw2IJC+apc1LT5Lu9nfvK0h5buRhkzKFYCJCYmhtmzZ9OlSxemTZtG04h2ACiwXmInc38UHTWevoyMo6K5r+Ho+N30OfIKCrXlpzsUlulX9siIbpd2OqDwADg94xDXV12g7geNLFampBULbegYc4RIXEQ0bj4ljMpunhSVgEqtzFa3PVGp1bi4u7H8f1/wxqRRdrXl5uEreJX2tUhZqfEpnF53iLINK6F2caZ03XI0UBge8nzPui0EVwrBp5Sf1aeoiVrRamXbCp1Ox4YNG7h69SoXLlzgrbfeokWL7P0tiiJDhgzh0qVLDB06lDfeeCNHOVFRUbRt25aqVasyffp0atSoYfO2FBsBsnXrVg4cOMCECRPonNgTIiZbpR5r/RjKQkRGxjA0y9Jo+Hkrq4gPGZn8eLD/LhcXnyThVjwV+1VjYNjbFitb1Iqo3PTrP2zhubAWBQkRUSuy44v11O7WiN0LN3Ft70WCapYjJSYRUScybN04PPw8862jtqYBw7r2YPLK7wjBcRbsz920gl/mLmZE2z6ZA+2PFk6jYu3qVqszt3tF7eJMwv0Yi5T/1p/jObJqDwe+34YkStw6cpUpP3xH7WYNATh38BiH/t5FWnIqLu6uNH2mPfVaNck8v2zVisT/HMvsDT9ZrQ8eoxMdKxCAsSQkJNCoUSNu3bpF6dKluXv3buYSgrFjxwJ68VG2bFnu3bsHwOHDh1m2bBkHDhzILOfkyZM0bKi/PhcvXmT9+vUsX76c119/3abtKRYC5Ntvv8XX15dtb+1jW+I+i5dvr7CSshiRkclOaHAzTgQeIC0q1TrlF9JBn4z1EDUiOwdtIPVBMl5Vfak3vjkl6/pbvJ7oUw9xD/E0vyAHITchcmnbadaN/YmQhpVYvvILes96lYHfjcjcf+98OIu6TqbDBz1oMrgtx37Zy+Efd6GL0lHC24uUpGTcSngQefc+Hy2aRkh1xxEfjxk4egQDR+vbFPsoitHdX2bZ0b9takOZ0PKkxqdYpCyPUl50/LBn5ufYtVH88fUPHP1nN0f+2U2psqVp0/tZ/EqXIureI1bP/47V879j+h/LAKhctyZhV64bXF9Bnt389nvU9+LkyZM0aNCAwsisWbO4du0aFy5coGbNmiQnJ+Ph4cH8+fMzBci3337LvXv3GDRoECtXrqRly5YcPHiQ7du3Z2aDHzJkCABHjhwhODiYihUrMmrUKF5++WVUKtvJgiIvQObPn0+DBg0YW3mSxcu2t+tf9orIyOSk+pC67H97G9Vet3z0KxmZrESeeMC+oVtpMqsdZTqXt2pdqY9SUDk/+ckuzF6QrDxuw66wjawb+xPjjs5Bpc59aFK6djnGH5/L+sErWPbDF7i4ufLV77/j4V04hZlPKT9UKhXxUTF4+VlmSlRuZL1XRFHkx0Ff0nhgG6vU1bp3V/789mfqt2nGdwc35tjfeUBv3mjclZSkFNw83ADw9PG2WtuzonzGg6++/JqfGiyzSX2WZvr06QBcuXKFmjVr4u7uTtmyZYmMjMw8ZunSpQAsX74cgB9//JGqVauyaNEiOnfuTGJiYuYa6CZN9J6o1157je+//56jR4/mmM5lTYq0ALlw4QIlS5bUh12LsEyZ9hYd+dkkCxGZ4szj74F7cAnSolLRpmlRuVjuEVcUBnsyluPcl8e5vf4q3Xe9hNrbxer1lXu2EmdmFd1n/F9DVjJr5Q8kqONy7Hv6uxe6smh8F+Oj9NOgrCk+nuar9p9Ss2sDOo/tY/GyQ2kGKliw4/cCj3XzcEOr1TK+9+v0GjbY6HpMWUskuApkpGVYvN22YuXKlQwePJjmzZsD+vUgd+7cwdf3yf3zeHqWWq1fL1WlShXUajVXr14F4NKlSwB06fIkOt9zzz3H999/z6VLl2QBYin27NnDCy+8YJGyHFF45GWjLERkihtPfz8b/q8VG1qupOXXXQhoVjjClsoULq6tOG+x5IKGEHnqAR7lvezdbKvwy9zFlK5YzqprIRyRsb1eY9z3c2xap1aj5ZmPn7druxOiY/nwmQGkp6bS7fWX6Pb6Szar26m8C2FhYYSEhFi9rsfJJ8V4EYxc/65L1ObI3D5o0CA6dOiAIAh069aNbdu2ATB8+HAAkpOTiYuLo0qVKtnOK1WqFBER+rfwly9fRhAEatasmbm/fPnyABw9epQ333wTW1GkBUhUVBT+/v68+si07JyFQXQUZLcsRmSKI2U6l8erch92DdxA3TFNqdC34ERaRZHiEgnLHriX9iAtKhUXP1dA/6y12m+GCAff3U6rb57JtrkoTMPavW4zx3fsZ97WX+xtik35ecZCmnRuY3PRVbNrA2Y3G8vYw7MtWq4x9+GSw5vR6XT4BVkmPHVutuS5DqSzLx/8MYo/R661St1ZuXDhAgD3ngkz6fz9+/fn2BYUFERSUhL16tXj/PnzhIeH4+zsDEB0dDQA/v7Z16D5+/vz6NEjQC9SJEnCz+9JeGofH30I5bi4OKv3SVaKrAC5evUqCQkJACRJyUadW1iFR35tkYWITFElr+9riQpe9DrwMn+1XolzSRdKty1nZMmFH1l8WI/AtuW4sfoStd7RL2i15u/G5s6/UXdMU0qGlsq2vTCLj7SUVH6esYDjO/bx7YEN9jbH5hzeuotF//5h1DmmvFB4+h7pNulFLm07bde2+5TyM78QE9GWAc3ddJvUVbduXQDKz6iKwt24qIzhH1/PjFT1NB4eHkyfPp3p06dTuXJlpk6dyqhRo3Bx0U8FjY+Pz3Z8fHw8giAAoFTqQ1MnJz8ZF6elpQHg5ORkk355TJEVIFWqVOH3339n27ZtCG8749LTvcBzipLwyK9tshiRKSoU+J1VQLftL7Gx3S/0OfqKWXUVtrfNsviwLiXrlSJ8s+HRe4xGhO39/iQtOpUaw0OLjBcvPiqGmcNGE33/EfXbtWDxnnVWzf1gL5qnnQXgkEvdHPtSklJQKBR2a3daomWjBNrjuWiOd9e/Qilu3LhBpUqVbGJryd7+KEsYN9yOWxlFiRIlsm27desWM2bM4LvvvssUFK+//jqffPIJ27dvp0+fPri4uGR6Ox4THR1NqVL6lxePp1vdvn07c/+dO3cAqFPHtoFbiqwAEQSBa9euMWbMGP449RcJS+PwbOFNmdEVsrW6KIuOvJDFiExhx5jvrcpNhdrL2eKL0h0ZWXxYH2dfFzRxGquV/+DgXeKuxPDChdznZBcmMfyYiBthfPz8G3y0YBqhbQqf/fnxWHDktv1pEfLLnK/p+nI/k+qxxLTK9u93Z3bTsTQZ3JZ273WzT4fZkeDQMly+fNlmAsRS9OzZk/Pnz9OyZUteffVVAMqUKYMgCKSm6kVlcHBwpqAA/bSq+Ph4QkNDATLXfhw6dCjzmLNn9ffuY4+NrSh6rx2y4OzsTPXq1Ql8rww1N9THOcSFi/1Ocf3ti1QWaxZL8fE0ocHN5H6QKRQ8vldNuV9Fjc7oRYC5URgG9oXBxqJAxLZb+Nax3lSSwFZlqPVOA/5s8jObO/7Gtt7riD710N7NNplrpy8w8YUhfPnPb0VCfDRPO5vtr6Bjs+IT4M/xXfsxFXPFZ8shnRi6dixHVuzmys6zZpWVletnLzLtjQ94r0M/rp2+YLFyLcnpiMNEaqLsbYZJeHh4AGQLrvTjjz8iSRLlyumnGLdr1460tDS2bt0KwJIlS4AnUa/KlClDiRIl2LJlCxqN/gXKwoULAWjUqJFN21PkXgdKksSlS5cICwsjPDycSbsmU6ZRBQA6j+4DoyHy2H32v72NjEQNlQfXpMbQUHubbXdkr4iMPbCV+K32Rl3+arGC50/bNtOrrZHFh20QNSI3fr/C81aOglVzRH0qvVSD2ItRuAV5sGvwRnofetli5dvCiyKKImsWLGPrijUs3vtXZu6HwkZBIsPQ8w+51OX5Ea+xbdU6g/J/3Dx/mWM79pGSmET9ts2p3aIRKpXKbE+IT1k/6vVsQuT1+1TraN6b75SkFD4fNAJJFHl14khKVyjH9Dc/wsXNlQnLv3S4a56RqskczBcmFi9eTIMGDejUqRMtW7Zk3759HDlyhKpVq9KqVSsAZsyYwfLly+nWrRv16tXj1KlTeHp68tFHH2WWM3XqVEaOHElwcDC+vr7cunWLgQMH5li8bm2KnABJSEhg1qxZvP/++3wSPJWK3avnGOT4Nw6i66Z+iBqRU9MPsqHVStzLetJ4ahs8K3nbuwl2RxYjMpbCUbxrN369iG9dfza2+4UeuweaVZajrgWRxYft2NJ1NU2mtbbJHAJnXxcCW5Uh4UZc5jZHvP+eZuuKNayc9TUlgwJo0L4lSw5tQvVfboLCgrmiI9d+mTCaTYduEX71BmN7vYZ7CQ8yMjJQKpWUrliO0DbNKV2xHAc2befIP7vxDfCn+bMdKBnoz/Zf17Psf1+QlpxC+37dGDh6hFnf+/NbTvD+jslmtadqUl3ebPwME3/4ktrNniyanrtpBcd37mNEm14MHD2CLgMtn3ckNx5ejWDtB8uJSY5EUAoICoGSoQE0md4WhVr/hRUTREoElDCzJttTv3599u/fz+zZs1m7di1RUVF069aNFStWZB7j7+/Ptm3bGDZsGJcuXaJu3br8/PPPmQvUAd59912ioqJYsGABERERvPrqqyxatMjm7SlyAkSn01GxYkWWNFxLI1rne6xCraDh561o+Hkrok895PDof0l9lEzFftWoM7JxEZ+gZhhPDyBlQSLzNI4iMvLi1toruJcpQZulz3Lx21MceG87LRd2trdZFkUWH7Zjc+fVVB5Yi7LP2Xb++PmFx6n9XkPzC7IBP0yZz9n9R1l5fre9TTEJawgPgP0HL7B731lObJ+bY12IJi2NKyfPsXvdFo7t2EOd5o1YfmxrnmUtHj+Nd9r1ZcDvw/EoZXx+mJNrDhJcrwJqN/NE4fjerzH221nZxMdjGnVszfLj//Buu75WESBZvUBajZZve0xD6exE/4VDiah0O/O4K8vPsqb2Up4/+RoAGTGazEXZhY2WLVvy119/5XtMp06duHnzZp77FQoFkydPZvJk88SnuRQpARIeHs6HH37I1KlT+ZKfjDq3ZP0AuvzZB0Q4M/cIG9qspEQFb5rP75gZ511G9o4UZxxdaORF3NUY/JsGAVDzrfps7vQbkSce4N8w0OQyHckLIosP2xF7PhIkiepDbLtYE6DBhBb81WolgcllYai9e0KPVqtl1+8b+WfVH6QmJaNyckISRWo3a8iczSvMr8DGWEt4PEalVBBQyiezrqwiRO3iQp0WjanTorFBZY2YOZFbF68ys89oPKqVoP+CoTh7uBh0LsCOL9bz0e6pJrVDq9Gy/7t/OPbLXnoNeJn6bXPPnh1xI4xf5n5DYlyCVfs1JSaJrzp/Tr95r1OlbS193dzO3F/tjbr41Q/gr1arCJxRhuirkZQsWdKqNskUTJESINevXycmJobq1c1I7KOAemObUm9sU+7tCWdH//WoXFU0ntGOknVtOz/O0ZG9I0WXwio2cqPWiPr8/dzazLVenX7vzdbua+l1cLBZ5coD/+JHelw67sH2mbrhUsqNam/W5fym44Qfv8bA70bYtS8+6T+MmAePCG3bnLHfziKgbLBd7TEHawuPxzRrWoOw8IekpKTh5uaSa4QsY6hQsyrfHdjA4a3/MrnWe0y69HWBHo30pDQWd5tC05fboXIx3vtx+Kd/+ferTdTt2YR3/p5EC+8OOY65fvYik19+jzKVy9N3xGuM+WamVft1+5w/afdO10zxkRsl6wfwzF/P88+Hf+CqUuHqKr9YtjdFSoB06NCBgIAAxo0bhzRNQHASzCqvdNtylN5VjoQbcRz9eA9pUSkAeFX1pcrgWgS2KmPvJjsUsiApvBQlwfE05xeepHyWHArOvi541yjJ7fVXKd+7aORWkLENga3KcOiDnWgSNKg9bb+e4bVxHwCwfMA8TqzeT8MXW9mlH0Z1G0yLbp14fsRrdqnfUlhNeKRmiXDlmv0alStbirsRUVStUibTBnNECECzru35aPY0fhw8n2HrxuV53N5v/+HA99t4cPkub/4+xqg6tGkalr30BW6+Hnx88gsg77VIP89YyIcLpuTpGTGGrNcor366uO0M3f43oMCyPEI8qbSwBsHL/bl//z5BQUFm2ydjOkVKgADUqlWLESNG8OG4MQTOq4JogdibnpW86fR7r8zP9/fe5eqK8xz/dB8I4F6mBJVfqmHzOcGOTm6DWlmU2J+iLDaeJuVhMuFbbuSIHNTy685s6bxaFiAyRtPqmy5s7vQbvfYPzlzUamteW/UBc5qNo/4LLWyezG5sz1fp2L8nz73a3y5ttwRWER6p+/PenkWEJCSmUD4k+/RPS4iQji/25Pq5i8xqPIZGA1vT8cOe2fZ/22sGviH+jNo/g9jwSJb1n8OHe6Zl7v9nxh+4+3rQavgzOcrWarTMafExvaYPombXBgXa0unFnmxd8YfJAsSQ65OWksqf3/zEprW/0bB/C1Rqw4azGY803D17x+YRn2RyUuQECOgzPfZr2Ju/J21H9BfweKsUgso8b0hWgtqUIajNE+9H9OlHXPnxLGe/OIYkSqi9XSjXrRKVB9ZE5VYku9hk8hr8ysLEehQnwZGV+GuxbOu9Tr+26ylULioUTnKUCRnj8W8cRONpbVjf/GeazetA6bblbFJv1rfNCoWCZye+wPKXvmCIkW+ycyvPUFISkshI1xRa8WFx4ZFqYC6PLCKkVs0QpsxYxZRJr+awzVwRMnzqeELHN+OvCStZ0Plz3t/+OQC/DF9M9U51M5MOBlQPpmqHusxoMIpyDSvx4NJdvIJ9eXDpLs1e75htMB927Dq/jfiOvnNeNThcb5vez7JipnFRlQy9NsOad0ft4oza2ZnQts0ZtW86CpVhz/LTEYd5tOo+4xeNQ6WSx2b2pshegUGDBjGIQezYsYOtG3aR2NcCWcjyoGRoKVp82Snzc8r9JK78cI7tfdehS9ehdFYS1L4cVV+pjVtQ4Ys9bQtkb4nlKK6C42l2vvgX3Xa9hFuAe677PSt6c29nGKU7htjbVJlCRpnO5fGq3IdNHX5lwK237GJD3V5NOPPXEf6Z8QfPfPy8Tepc+/UPdHyxp/kF2RiLCQ9DBUc+586bNZwXB09j9PjvmTtzWA47zRUhTT3a4bzAhbktP0aToiEpMp5H1x7kWDPUbdKLtB/Zg4gzt6jUsgYKlYLv+87ixoFL3D8fzqk/9Jmy/SoG8MLCIVRsVs1gGy6fMKy/s16XU6evM/zdr3Bzc8HHx4OgwJIEBfpQooQbqanpXL9xjzt3I0lKSOKXQ5uylWPMejzN3TR0GTqz+ljGMhRZAQKwaNEiVq9eTdBXVfHBdu42tyAP6k9oDhOaA6BN0XJtxXn2v70NTUI6giBQsn4AVV6pLS9szwdZlBSMLDbyRu3tnKf4AKg/sQWHPtolCxAZkyhRwctmeaPy8la8vPw9lr30BXu//Yc2bz2T5/kPr0agdnXGp6x5mdsPb93Fgp1rbNJmS2G2+DBHdORR3uqVE2nc8l00Gi3qp6YOZU1YaCqhNKPdu8/xRauPQRAYnse6EDdvt2wLtzuN7sUvw7+hyeC2vLft83ynNeV1T965dosZQ0bxzb7cQ8XmdT2u37iHp6c7O7bM5FFkHJcuhXMnIpLYuCQCA3159pkm1K1dniNuoWZ1f5nxFfjzf38wcsk7ZpUjYz5FWoDEx8fz22+/MSV4ERKS3exQuamoMTyUGsND9RtECNt8nTOzD5N8NxFBIeBT04/Kg2sR0Ky0vbvNoSnuC91lwWE4SrWShBtxeQ4SS1TwIj06xd5mysiYxZu/jeKLVhOo3KoGpWvrp4NF33rIpR1nOfD9NpxLuOLh70lseCRV29Wm1wzTM6krVapCM3XF4YTHU2VXqliahw9jKVs295eQ5npDhgwYQ6MBrY06p2KL6nxy7iuT6xRFkXc7PM+yo3/ny66BYAAAgABJREFUyH6e2/U4ffYmg16bSZlgPyLuRbH5zykAlPL3ppS/t8l25IeTv5oSpTytUraMcRSOJ4mJvPTSS8yfPx/vUFfSBylJEdLsbZIeBYT0qExIj8qZm+5uv82VpWc4Om43gkKgVNMgqg8NlTOzF4CjCBJzhMHpWYe5v+eOQcfe5w6+tf1pPL2NwfNeiyvNv+zIoY928sxfeU9PKVHRh/t772Zb0yUjYwgPD0ZQooK31esxZK3G8PXjWdD5c8YemsnX3aaicnaiUqsavPP3p3j4PRls/fTKVxxYuoOWQzoVWGZhxizxYU3hkYWHD8IICso/F4W5IiRroj5bkJaSRrs+z/Fxnzeo26oJ782dlNmOp4mLT2LQqzM4tOcrPD3djK3KZJwEJwT7vY+WyUKRFiCVKlVi7ty5rFu3juPrzpBim2myJlGmc3nKdC6v/yCCtE5kx/gNpEelIigEAluVofqwenaLQV9YKGjalqN5ECJPPCBi223aLH3W4HMidoaxofUqKvSpSr2xTe3dBIfFu3pJ0qNT8z2m8bTW7BqwgR57B9nbXJlCxvVfLxLSs7L5BVkADz9Pnvu0PxNDhjHwu7ep1zv350Ldno25uvu8yfU4OTnZu6n5UhiEx2NSUjSoMg6CKv9Qyo4oQvISxW4ebny4QJ/ccGTnF9m0/Fe6v5F7eNzkpDQSk1INFx//LeQ3tz8axoWyM2W7RftDxjSKtAB5TN++fTk4+iD0VYHlgmFZjVBFM+gH9fvpQ9hpNVpO/n6AU+8cJDL+AYJKQXCHclR/sx4upWz35qCw4miiIyvHJuyl/cruRgUnqD6kLtWH1GXX4I2cmX1EFiH5oHTJ/xHnHlwCv4aBnPvyOHU+aGRvc2UKETHnImn5VWerlW9slKrQvs0I7Zv/OenJ6bj5mBYI5cz+owSEFN5kg/liY/HxxaLDtG1Z/kndrtYXIVkxR5AYel8+/85rnDt4Ik9RmKbJwNvbiHvxvz4yd5H+1e8vsmvCNrPKkLEMxUKAALRr147Vp7bg1sBx5/7l9cVWqVU0GdyWJoPbAvqEQIdX7OHkGwdJjk4isH8wdT5sbG/zZYzgyg/nuPHbJSRRMjkyWpvvn2VD65WyAMkPA1ztzed35M8mP1NjSF1UHrZPLidjf4wd7KclpLBPvVX/sigXzH3jbEqIXEMIO3aNBi+0NOncjUtX5fk22xEw2fthTfFx/br+/5WfeMrmLjzE7gNhbPrtpew2GCBCwPwBOOR+fxlyzxpzX7Z4riO/TpoGk3NGTdu+8yQff7qc7ZtmmN0WY6jmVBU3TyWlSpWyab0yuVNsBEjHjh357es/wEEFiDFfbJWLmlZDO9NqqP7t26ZJv7Kt6TravdctU6TYct6njHFo07Sc+Hw//S8NNStPjMpNhbOvK4+O3KNUUzl4wdPcWH0Z/yaGZbptNLk1B0bupO0yw6fCyRQNTBnsb52+luavdzSrzLye0dYSHwD3L9yh0pc1TDo37PJ1Qts4rjfZJGwhPh7/u3JlJs3Yw43bsdnFR1ZbXAvObG+JUL25UZAoMea+fCyWBrzQlg5dx/HrT+NJS9fw9nsL0ep0qJRKDu7+MkcEsILIrd25fY/y+m5ViCrL1YCrFu87GdMoNgLE1dWVSonleESGRbKjWwpL/Nh0/98Anvv0RdZ+uIw9X//Ns5/2J/Q5fbmyEHEcYs9HcvXnC8RfjcEtyN0iSSo7r+nFlmfXUGVwLWq9U3CG2uLE1R/O0uEXw3IWlO1agVNTD9jbZBkbYs6z99ahK/Se+Yrd6jcVXYbOpOAV330yk84D+xh9nq0wyfth42lXUz7+i7AEWPld7/xtsqMIeRpT7tGs12Lc6Bd5pktjnh+gj261/LuPqFrFfgE/Hu17wIxuU+xWv0x2io0AeUznyBbs8z9BCqnmF2YmlvwBUqgU9F84FE2Khl/f/oZ/Zqylz5xXCW1m2ygYMrkTezGanQM3UmN4KHU+bGSxhJRqbxd6H3qZQx/tYm295bgFetDux+eKfcJLUSuiSdTg7Oti0PEp95NwDSjefVZcMPe5m/QoHmcPV3s3wyQUSgFRFFEoDBchWo2G4zv2seTwZnubnysOKT6yeD/uR6UyZNpRFILAxnltDLPNQBEClpmSZSlyuxahdSuyf9c8q9RnzNjmdMRhytz0o3z58vbqHpmnKFYCZNSoUcyePZtu7dqxt9MZHhJpFzus+eZL7abm1Z9GkhKTxIo3F6HTaHlp8XDCQ27Ypa0yev4dvJHuuwbg4medgUvzeR0AiD4bye7XtvDcP/3t3WS7cvO3S5TpVN6ocyRRjs1YlLHEczf8xHWWvfgFA5eMMLssaxNxNowNE1eSHJOEq5c+WElcRAzRtx7hXynQ4HJeqd+Z1yZ+YO/mWA4biQ9RhOEzj3I1LJF3+1elT9vgJ/srFxA9zUARArbzhhhihzUxt41BaQFo3NJt2SUyBVCsBIinpydTp05l8eLFdHVrzvEWl7mAbecD2srt7ubrwfA/x/PwagQ/vfIlviGlqPV9Q1QuxeqSOwTpMWlkJGeg9na2el0l6/qjTcmwd5Ptzs21V2j5teERityCPNDEOUieIBmLYsln7poPljPu6BzcfB3bWxZ54wFLX5zDW399TEBV8yJXeXiWoIuDTr8yetBro2lXMQka2r21k49fq8mSCU1yHlDERIgjiY+8vCJuW9VMfdm2i95l8qdYZjJ76623+Pvvv3mfN/DGdovS7THnN6BqMB/umUazV9uzp9MW9g7diqh1nDUwxQFnXxeaTGvDxtarbFJfYKsyXP/1kr2bbVc0CelyzpxiTijNLPrMPbvxGP6VAh1efAD89va3vLd1ktniIy0llbRU+09XNpvU/bYRH9evk6YR6fLuv/z8eTMGdAnJ91iD7C6A02dv0um58czq2ZeUv3+2fhufwl7iw5jpVwICieGJVKxY0aZ9I5M/xfJ1uEKhoESJEkRGRjLLfwLDGW/V+uwhPJ6mWse6VOtYl9PrDrOt1Tp8O/vTaEpre5tVbFB5qPGu6WeTumqOqM+m9r9y/stjeIR40en3XvZuvs0xZTqVk4cTKfeTiv36maKANZ65/0z/gw//nWzvphWIKIpoUjX4hvibXdbicVN59eOR9m5Srhg88LXVYvPr17l1L4nnx+1nweiGhFb1MegcgzwhkMMbotFo+Wjcd5w8fZ1N6yaTnJRGi/YfEHa1LkfcQm3SZEfyfOSH301PrgYXASFdxCiWHhCA4cOHM3XqVM6dO4dCtF43OIL4yGZP32aMPTybyqVq8meTn7n03Wl7m1TkEbUixybuoeVXHc0vzAA8ynry0vXh9D7ySr6ZwNMepSBqip437NGRe3hW9Db6vJrvNOTUtEP2Nl/GDCzt9XjM/iXbCWlUCZWL4+eJOb/xOOUbVzG7HFEUuXT8NB1fNCySnENiI/Gh0Yh8MO8kAyYeZPP8trSqZ4T4M8QT8rgtqfv54qs/CG06go7PjqNtqzoc/Hc+vj4lKFvWn0Xz36VD13E0TTlt9TbbU3wYG1gn/NdrbHjjD6v3iYxxFEsPCICXlxfTp0/nr7/+Iuyrc5SdUh2ClBYr39GEx9O0e68b7d7rxvfjZ7K+2c/UG9uMCn2r2tusIoWoFVlbZzkqVxWNprS2S5I7VS5v9bVpWvYN3Ur81RicSqhJvpdE35OvFdr1QaJGJDkikRIVvEh5mMy+4f/QfL7xYq9s1wocHrOLpLAEPEIcM1+QjH2erWfXH6HH1IH2brpBHF21h17TBptdztier9Lpxd72bk6uGDT4tYH4kCTo2Otnjp+6R8dGAXi4ObFsw016tgmmbmVvwzwcYPhxwIYN/3B8x2BUJXJG1OrVozkKhUDT1u9To3oIY0e9QGIDywtIR/V85CZMFDoFGm0GHh6yZ9vRKJwjDgvh7u7OwIED6dWrF3PmzCHpcyWJJJtdrqOLj6wMmzme42n7OfjeDs7NO0rj6e0IamO/ON1FiVNTDlLl5VrUn9DcbjYEtSnL8c/202ZJ18xtO57/k8qDatF+RXcAVldbwh/1fsAtwA0EAZW7U45ytEkaVB5qxHQdYoYOhZMShbMSbXIGYoaYucA+IyEdJ09nJJ2ELjUDlYcaXaoWhZPeyyhkyUGQHpuGk4c6c9/jcx/z+DxBpcixD0BM14FCQOGk0IcX1UlokzR0+KUnPjVLmtRfz256gR0v/SXnVbEhjv68jDgbhiZVQ9n6hWP+ePz9WCJv3Me/imFJOJ8mJSmFd9r2pufQwfR5y7xcJ9bA2oNfYxAESI1PZs77oSQma3mhY1n2norkf0vOExWXzuTuvrTFMiIkIVHDhr+vIAigUinynJrVo1szenRrxpFjl5kyfRWPIhejVCpIVHniWdKHT36Yj9rFsPDkuWHN/rfGQnrFv+n4tJcznzsixVqAPMbd3R2VSsXoB0OYFPilWWU5+o9pbjRyaYVqiQpNXBp7h//DiUn7aLmwEz61zZ9DXJxJjUylyiu17GpD3VFNOPbJPtY3X0HpduVo9L/WJN9LpvLAmpnHvHhpKHuGbEGn0dFhZQ97d5td8QjxpPehl9n+wnq0qVrqjW5ifqEyuVIYnpXx92NZ8cZC3t3yqb1NMRjfEH9iwkwPMb/gw894/p3X6f7GAHs3xXRsNPVq+rz9dGocwPA+T4TDy0HuvPxceRLOXeWdH27zye8R7Jwooq5uwAyDPERIw/ZL8CvpTuP6Qaz6/qmIZHkIkaaNq7N65cRs27ZsPcaoFl2YMPYl2rSuy3O9JqJUKvhp6Rii6zyXr2mPhcep09cpW7YUfiUt6yU2VHw87eUIO3adTZN+JTU+Bd9n/Qkd3yxbss2EQzH8OGGpRW21J5s2bWL69OmcP3+e1NRU6tevz7p16yhTRv/iePXq1QwaNAhnZ2ckSUKr1aLT6YiKisLHR78uKSMjg3feeYclS5YA8Oyzz7Jy5Up8fX1t2hZZgPzHhx9+yMcff0y9GQ05425aBKHC8IOan+2nvQ/TaXUvUu4nsW/YVkSdRNtlz8qLck1EUEDqgyR7m0Hjqa1pPLU1V5afZUOblZTv9dQPnALaLn+ODa1XkRyRKEePAjqv6c3OARs48b8DNJzU0t7mFBkKyzPyyr/nWPvBMnzL+dNr+mA8SnnZ2ySDWDV0MU7OTrQa/ozJZYRdvsb4JXPt3ZRccZSpVwD3HySxacM5Di7NJdz39et4uipYMaIiz826ys2HGqqrjPCEQLZjdTqJf9YWMAUwDyGSlee6NqZrl4Y0bf0+e/efY/zoF9l/6AKrft3F/wzIUL5txwk+HPsdnp5uHNr9pcX6siDx8b+X3yXy7n0USiUJYhwPr0QwZPVotk5fi0qtYvCyd/EK8uGXb79hU7tfULk5IYkSUppIhTIVUCotN73enhw8eJAePXrQs2dP5syZw7Zt21i3bh0tWrQgLCwMQRC4cOECACVK6H/Hq1atStu2bTPFB8CMGTNYsmQJpUqVokKFCvz999+8+uqrbNy40abtkQXIf7i7uzN69GhmjplJ+kQVzsFuRp1fWH5YC2rDaQ7jFuTBMxv7EX81hl2DNuIW6E6b77vaZQ2DIxJ3ORrv6k+m+OwdupWE67FIOhFtmg61pxokyEjJICMpg/K9HWNtTbU36lLtjbwf9KJGh3PJwpnh2Rp0/LUnW7uvZfvz62m7rCtqb9OnLRRnCtuzMSUmiTXvL2XskTmo3QrPM2/5gHmUrlOOrhP6mVWOVqu1d1MckqvXo9nw91Vu3I7FxUXFhg0X+PvLdgWep5OgevB/zw4j1npkPVapFAw3tAAholAocHFxZve+c4x8rw9jJizh2vkfDCp6xpzVbPpzMmv+2EerDh+h1epQKpV0f64JH495yaR+LUh8DG3ejZ5vDqTHkEGA3gNy/+Id1o9fQbdJL1K+adXM7TXfqk/Nt+pnnuv7tzNXkotOEuZ33nkHgJ9//hkvLy+GDx9Ojx492LRpE7t376Z9+/bExsbSoUMHtm3blmsZkiQxc+ZMXFxcePDgAYIgULNmTTZt2sT9+/cJCjJt6qYpyAIkC+XKlWP+/Pm8OONlAj43bL5vYftxNbQ9pzmMV1Vfuu8awL2dYWzp+jt+DQJpNq9DNvdmceLu9tsc+3gPgkpA0kp4VvYh/loMVV6unW2NxWMeHbmHVxXbujRN5epP5yjVvLRVFqIb8h0xNqqJrei6qR8P9t/ln97rcCnpRosFHWUPkYEU1mfjyqGLGbhkRKESH2fWHyE9Oc0o8XGaw7leIxdXVxJi4vD09bZ3s7Jhb+9Hz4Gr+XBEM/r2qM75i484tfJZPN1zeV4+FdVKq5Ny7jdChLw04ywD+tY23uB8hMiSxR/w7ZJNVAgJ5NlnmjDotVmMG/0ioXXzHves33CQgFLeVAgJZOxHLzD2oxcy942ZsIQez3/GH79+hlqdS5/kkVSxIPEx772JtOn9bDbxARBUsyxvb5iQ77nKWDi7+TSbFq43vu8cnM2bNzNwoN4j1r59+0zxAHD16lWqVq3KkSNHuHv3Li1atMgmKsLDw0lNTWXQoEEIgl7Yjhw5krfeeosTJ07QvXt3m7VDFiBP4ezsTE1NZaIpeuFJTaV0xxB6dgzh+i8X+avFSvwbBtJkVjv9m/5iQuSJBxybuJce+wfpB+kixN+IRZuqpWTd3NfKlGpa2t5mG8yN1Zcttv7DlIFnbudYS5RkrcuQOgJblaHH7oFEn37Eli6/03JBJ0p3DCnwvOJKYRUeADcPXkaTlErFZtXsbYpR+FUMJPZOFF8/NwVtegav/jwS7+D8AzHkdZ36jniNn2cs4N05n9m7WQ5F1colebFvTbw9XejcrqLB4XPrhbiy7lgsfRtnyQuSiwgRRej4zi4ytCKThtbmt3/CuBKeSL/+9fng7aamG56LEKlerSxfzn0bgEXz32Hz30f4fOrPJCWlsWPLzBxFPHwYy+Tpqzi6f2GuVcyZPpSNmw/Tot0HHN2/AIXC/JeUv37xLSmJSbw87l2Tzo/5MoKQaTUzB9lFgb///puvvvoqU3xoNBrmzJkDQOPGjQE4f/48Z86c4euvvwZAEATeffddFixYAMDFixcBaNDgSZCVatX0z7vTp0/LAsSepKSkoFargbQCjy3MP7SGtO3pwVnlgTWpPLAm4ZtvsK3XHyidlTSZ2Y6SoUU/wsTBd7fTbVv/Jx4CBXhVMSDRVCFBTNfh7GvaFCNrfQ+eLtcQsWCsLcYcfzr0MI2mtObW+quyAMmFwv481KZp+O2d7xm1b7q9TTGa4LohTDg1D4DoWw9Z3G0q449/kae3Or9r1bp3V9Yt/tHeTTIeK6/90GpFbofHE1rbuOfkhF6l6Tn3WnYBkosH5H9Lz9GhUQB92pVh8tJzvPNCVdo2KGW4t8TQ/snFE9Ht2aZ0e7YpHbqOy7Hvzp1Ievf/nNWrJuijb+VBj27N0OlEunSfkFPE5LMuJTeWTprDpWOn+WLLKpOaWuKWC2lBriz2mmGZvjORO3fu6P8//RbKEsatQ4k5GsXN8jezbQsMDGTGDH2bLl++TKdOnXjw4AGDBg2iSpUqJCcnc+/ePcqWLcuFCxdwcXGhdevWLFy4kGbNmjFw4EDCw8MB/YyfxzxewH7pkmnrn01FFiBPMWPGDB68m4qigK4p7D+2hpCbCAEo160S5bpVIiksgUMf7iQ1MoWaw0OpPNi+EZ+sSXCn8lz/7VK2+aVFhYQbcagNFB/2vO/t/Z0LpRkqZxXJKQkG2+KoU8ssjb2vjbnE3oli4TP/45Uf3sPZo3Cv9SlZIYAG/Vuy+X+/0WNK9oXLhlwnlcrxhgW2Dr079Yv9PHiYiJurmveGNeb3Py/i7KwktHaA0WX5lVDRoZYnrf53GSelwOaxVchthenFm/FMe7seVUNK8PsM4wbsRpFVqD0lDKpWCWb7zpN07tiAX9f8y/yv1hEQ4MPiBe9RpVJwgUX37tmC2Pgknuv1CZv+nGyUJ+SPxT8S9yiKo9v30vzZDjnER37P0qz7VCi58801vpvwtfX60ECcnfWh4+M3RaNQGSdAhP+zd9ZRbSVtHH4I7l5K3d3d3d1dt7Zbt627u7fbbl237u6l7u6uVGihuITk+4MPCsWSkOQGmOecnt3cOzP3nYlwf/eVMTbCz88v1nG5XE7Pnj1Zt24dMpmMcePGMXHiRAAsLCyoXLkya9asIVu2iHC6W7dukTZtWubNm0e7du1QKCKie6J/zyP/X9/5X4b3SyMhc+fOpUGDBqxx25Ngu+T+x1Yd4hMhEFGytObupsiD5Vwf5cHDpbdwr5KJUlMrQzJNEwn8EsD57kdIWzEjhYf9cnt7P/qOW/mUuT/Kg8U3yNUpdoxxavqcq0q+usU4Nn03s8oMw8zKAqVCQbt//8ItV9x/nFO6UEkJnxGFQsGKpjPod2w8jhldpDZHK1Qb2IildSfGOKbOexWeihPRp827wLMXXvzZtQSfv/hTpNK/NKidkz0bW2k85pRWEb8P8w9/ZuGRL4zMF7swidfPUHJl/i2/TFvej/j4zSsyflQHuv81j6qVizBz9nbuXPtH7SG7dqyFuZkpJcr1o/sfdejepS5mZia8f/+NpSv28/KVJ25ujhjnKkb6bJ58ev2OY5t2Uq5+DeycHZmxZw2OaTT7HhphhOs+az6Xl+Hg4KDbtVOBNGkiokPavv4LM3tztfoerriNwoULxzresWNHtm7dSsOGDVm/fn2M6lbGxsbs2LGD8PDwqGNubm6kS5cuqjqWnZ0dRkYxxY2Pjw8ALi76/f0TAoQI1Td9+nSqVq3KmtJCfMQ154RukEwsTCg7rxoAj1feYV/FTdhksqP0rCrYZEw+O0pf7HcC74delJ1XncuDTkUJkEfLb2PuZEHGOlmlNlEnfLv2mZ6zRmAifg4SRSaTMeTCrxAd3y8+LG88jWFXZiVp3MR+VwxJoKS038BNfyyh+uBGKUZ8AAT7BWLp8Kt8urrvWdn6Ndg4c4nG8fe64tCRq3zy/EFQUAgd2lXHyTHpBSFWrLvF2s13sLAwwcjIiFzZndjwT5Oo880a5lFvwBw54s0PqV3YnumnY5dml8sVKJXKxEbWHf8XIu4O4Pn5B0XL/MWU8V00Hq5d66q0al6ZGXO2Uq/JGMLC5Dg52dK8SQX+6Fybt+++cuK9jAsHjpMlb06WX9iX4OaIqv7+5bmXiaMvjnF0yF7p1lKHHDp0iK1bt3LhwgXKly8f43j58uWxtbWlUKFCZM2alUuXLkWdNzMzi/p85c2bF6VSyZ07d+jYsSMAL1++xMjIKCqPRF+IOw5g5MiR/Pnnn8zKvlJqUwyW6NWxEiJvjyLk7VGEb9c9ufDXccL8Q8nbqyg52ubVqX2fzrwjXdVMsY4Hevrj+9KHtBXi914oQhWc6XwQmwy2NDgdsflWmF8oEOH5eL7hIY0vddCp/foirhuRgD/8mVnqb0YmEDMuiBs7NwfCwxScnLuPu3uvUrhxKar0b4CJmXZ/WhO6gdSXOElpwiOS76+/ULJdJanN0Cp2bg78ePuVL88+UjtXc7X7dxzelw4Fq1K2bjVyFMqndn9tM3PONvbsv0SpkrnJkN4VMzMT2nScRjp3Z9atHArA7gNPmL3kMpkz2DNqSHkK5Us8XGrExFM8f/WDKyf+0Ms8dl/zJkfGX5URbz/1ZtKqBzx6/ZM2tQwjr6xXlzxcuf6Bxg3LJmkcExMZY0a0Y8yI2PuX5MqZARst73qe6ZUbR7Yf5ujk/XpdL32yZcsWMmTIwM6dOyldunRU6FTLli1ZsmQJtWrV4vPnz3z+/JnQ0FDMzMzw8/PjzZs35M0bcQ8WmXAevUzvwYMHUSqV5Mun3+96qhcgP3/+JDg4mEWbl2IjM8bExAQjIxkyjJBhhBFGvA/8xGfjr2TLm59vxT7jks1NssoK17d4cHvXZdr+8ye2EmyOlZg3JBLXku7UOdgCeaCcm+PP83DRDdJWzEjJKZWQmWn3Jtf/rS/Hm+zGpbgbxmbGIDMiPEiOQq7AwtmSML9QFOEKGp5uFxUa9unUW66PPY8iLByZiYz8fYrFyGEpOLAEO/KvApkRDc+009Ay6VDnZrF89xp8uPOKp6fvkbdWEalNT3Z0WNWbG/9doO+RcVxee4oFVcbgkj0trRZ2x8pJ95t4apKsr+nYKY3rWzzIXFLHYS4SsezIXia0683l9KcZtnw2Vjbq7W216OR2Jnboy8IT2ySbw5Ob95jVvjtdOtTkisfCGOcG9m1KnsLdqV53OCh+ki+3C6f2dOTZq++MnnyGkNBwNq1oShqXuOe9dNV1Pn/1Z9f6lqqYEpsEPB1xESpXsOT4Vz4dixC7vWfd4P3nQBYMKUb29Iaz2W+vzsVYsfYm1Wr1Ir27LSsXNMDCsYrUZsXLHa7g+M2WK0s9ODxrb4qqevU7J0+e5OvXryxYsIDVq1fTq1cvzp49S1BQEEZGRmTIkIE0adKgUCgIDQ3FxMSEmjUjNsrs1q0bELHnXbly5bh06RIHDhwge/bsbNiwgTRp0lCiRAm9zkcvAuTbt2+4uromfSAdYG9vz+LFixNtp1Ao2PJ0P2+uveT+1nOEhYZhksWKQl3K6eUDr1QqOTVvP2nzZsApk6sk4iMSVb0hACZWJpSeXRWAZxsfcqjWVkxtzCg2tpzWytTaZLbDsYBLlPciLt7sfcbB6v/R4ExEmyvDztDkaqd4n/jn6JDf4JPqtXlz6F4gMx/uvBYCRAMyFs1GxqIRCX9V+tWnSr/6PD/3kDVt56JQRLi9FfJwjGRGyIwjPm9KhRILOyusnWywTeuAQzonHDK64Jw5DS7Z3JKUCJ1UQZLSRUd03l5/Qf66xZI+kIFRhDLgDkvO7OLGqfMMrR+xj0KfWePIX1q1Qhp+3j8J8g+QdB5Xj52lY9vqDB/aOs7zT+6uivifaInVRQq4ceC/NpSouorrtz5Sv1bOqHMrN9xi844HGBvLCAsLx+NQZ73NRaGAP2u4UvnPk4SFKciT1Y4D8xLwvOk6/yMBbp3tAcC+I08pUulfnlwzUbuSlbZI7PfL/qc1T6beYvv0LSlmx/P4yJYtGx06dKBcuXJ06tSJOXPmAJA1a1a6dOkCwI4dO6hTpw62trYYGxsTHh5O7dq1GTx4cNQ4q1evplChQjRq1AiIKNX7zz//aKV8sjrEKUDkcrlWK2F4eHjQvLn6bmBDQiaT0SFvE4gWSXT79m1WTd1AgTGVdXvtMLg6/ihNWjTg7ombNOvVOumDagFVvSGR5OqYn1wd8+P/3pdrI8/hN+g0mRvnoMjfZZKUtH6p/0ky1c+eYJssTXIhDwpnT8n1mDtZkrZiBoMPN9LnjWCpdhVZ2WIWNYc1lXraKYKclfOTs3LCAvanpzc+H77z4+1XvD985+X5x9zeeYkALz/CgkOj2imVIJP9eshhYWeFrZsD9ukccczggks2N1yyucWbw6CqIElNwiOSTw/e0WRmJ6nN0Cq/v48lqlekRPWKbJmzjN3L1qosQOb1G8203aslnUv7oX/yd4XajBreVu2+W1Y2pe/wo8xdegWZzAiZzIjSxdNzfFcHzLTshVcFCzMZE4ZXZoLer6w5jevm5s9Bh6lYbz11a1xg1OgRWhk3sQ0IVcUk0IgXE+6zfuIaLC0tpVwqvfDvv//i4uKCu7s75cuXZ//+iHCz2rVrRz0Ir1SpEl+/fmXfvn08fvyYSpUqUatWrRjj5MmTB19fX6ZNm4avry8jR47EzU39Cm9JJZbK+PnzJ9OnT2fGjBlxdli3bh1r1qyhZcuW9OvXL9b5L1++sGrVKvz8/OjUqRNubm4cPXo02QuQuChatChuBw4QHhaOsalulLfPo6/cW3aeYn9Xo2Pm5tzfepU+edrzD3ulnj6gnjckEpuMdlGb3t2ffz0iaT2jHaVnq5+0fmf6ZUJ9Qym3qEaibXO0zYttVnssnC0l28PDUG/yLOysCA8L58uzj/FWdBJoF3t3R+zdHdUOAfrp6Y3Xy898e/kZn/devL3+At8vPgT5+Ef9EVIqlRjJZMiMZSjk4SgUSiztLLF2tsXa2Q4bF1vs0zlh7+6IQ3pn7NM5QvKpF6E15CFhWs/XkZL4fl/ueFzhzM5D/OOxR+WxFOHhuLjr/6YkOiZmZlQol5+1G4/TtWMttfrmyuHM8V3tJbU/ueNx6R21qmVj/bLGzFp0iTIV/qBatYpMGtc5wT1BtEVC9xXe7724P8uDFeOWYm8vXUSIPilYsGDU/6dNm5aePXvG2c7Gxob27RP+7FtYWDBp0iRJ5xPrl7d+/foEBgbGKUCGDx/Orl27WLx4MWPHjuXMmTPs3r076ryHhwezZ89m5MiR2NjYMG/ePO7fv8/bt28lnaQuKVSoEBeuPCZ7Re0nWd9ddQHHUBs2Llgb5ZEyMTGJqNVsYH8z1fWGRFJwUEkKDirJt5ufOd/rGPLAMAr0L0HWZrni7eP/3hePbkcI9QvFJpMdNbY1Vvl6bmVih31ZvDThzdonOAxKj4Wz5k9RDFVcqIo8VI4shbuwUwKRwiV7BfV+c/y9fPnx9is+n7zx/ezDjzdfeXfzJf5evgT+8I/hdYnESCbDyCjCC6NUKDCzMsfSwRorB2ssHayxdrbFxsUOx4wu2Lk7YJ/WEQs79XINpOLxibukzZtyxHZCvz8LBo5l1ZVDmJiZqT6gAcTSlw2+R+lp3SlfdVD8AkTHGxBqhJr5IYaKtZUpJv8PGx3WvxzD+pdj5YZbVK45lDy5M7BwTm9sJNg358K/x3H0tSLX7EK4WhhmeL8gcWLcxi5YsABjY2MKFIi9J0BoaCg7duzg3LlzZMyYkSpVqpA/f348PT1xd3cHYOLEiRw6dAiL/5dTW7VqFUZGRtSokfjT6eTK3bt3KT2wPF74J32waLxef4esabMwvEHMMohWVlYGuVEUaOYNicS1eFrqHm6J3D+Ua6M8uD//Og55nCk3vxomNr/+aL479JKb4y9QY0cTbLOq9tQjPFhOeEg4ZvbmKMOVfDj+mgy1smJkbETwuwB+/vuDhX/NoeekPmRdWDDecZK7wEiIu3uv4po9La7Z00ptikBH2LjYYeNiR6bimo/h7+VLwA8/fD198P3sjb+XL99efubtjRcEfPcj8Ic/8pAw4P9emN9uYpVKJSbmpljaW2PlaIOVU4SYsUvriJWTLVYOVlECy8RCjZtlDTgxaw/dtw3V+brrg8R+m2wd7NUTH4CpqanU0wIiwp/Ll9XMC2JQSJjToSmFC7jx/NWPGMd6dCpGj07FOHregnpNxmBiYoytrQUtmlakYzvd3+t9uPmK3NZZKdyzLI2RJi9FoB2i7mQDAgJwc3OjatWqvHr1KlbDs2fP4uDgQMaMGQGwtLQkW7Zs7Nq1i759f90kW/xWy3nmzJmsXbtW6nnqjHbt2rFmxhrkVW3JVivpJczMMcPyVijfv39nVucJMc6Fhoby8+dPgwm/ig9NvSEAJjZmUeFU7w695FDt7Vi5WVNkZBneH3vNl0sfaXylY7z5Gw4+NgTs9+bHq28ojSI25jExN8HnizdmFuaYWpiSM1NmXg19RrspnTi5+gjWfTKQJVMWhjcazH+H91K8XnWpl1Dv+H3xIV2BTEkfSJCiiRQxSQnTk4fK+fnxO97vvfD98hP/7374fPzO+1uvCPYLIsQ/mKCfAVFCBiI8MZEo/7+Tr5GREaaWZlGeGEt7K6wcbbBxscPe3TEi1MzVFof0zrFs8P3ig1Kh0EuVMl2izkORmb3+ZviK2Sq31/euyAkxa1p3qtYeZngCRFeeDgMRKyYmMkxNjfny1R+3NDG/K3VqlaBOrYiqSe/ff2PF6kNUrD6EXDnTs3LZwCQnNMd1D2GEEZ+2P6X6jOZCfKQAogSItbU1bdu2ZcKECXE2fPLkSZSnI5LChQtz586dqNfv37/nypUrlCnz60exfv36HDlyROp56oycOXMyffp0Ro0aBUn8bby+6BTm3kYUcMnN8n7zYp2/efMmtWrV4gXSViZRhaR4QyLJVD87mepnx/vBN66PvcCHE68pMvzXZ8tUaYLJFyMyWqXnw57XeD7/yE9nGZMbjCVnp5wJjv2t7jemjp5KyzrNqJOpDgDVq1fn1KhTUE/q1dM/xVpXZHUrkYQu0D0mZiY4Z3XDOWvS8wv8vXzx+/oT/2+++Hz8TqC3Pz/efOX9rVf4e/lGCRqlQoFSCSamxijCFby5/pzh11S/GTdE1BEfi0/vZNfStfQq15D5x7epVJI3OCBQ6ilGIZPJkHKfvtTMrAnV+XPI4dg7wQddiKqMlTGjK1MmdAHgvx1nKF2xPwvn9qZcmdgPZZOSgO5/9BOuFTPRwcjAhKhAI1SO5bl16xZ58sTcETR//vxs3Lgx6vW4cePo1KkT/fv3p0ePHpibm5M/f35atWql6mWSLUktxfvj7HvS2boxpf+YeNuEh4f/v9KD4QuQSLSxR4FjAVdq7Ym4MX649BZHym/DOtyKoo2KY+pqwZOf91jUbDa5OudSeUxXV1cWLFgQ49j9+/fJnj07oSqPknL4+ek75jYpv4qIIGUR6ZFRh1s7LpEmV3rcciff/A9NwkGb9+mKW6b0zO0zgrHrF0k9hUQpG3wvxmtzc8MICUttFC/iTliYgn1HntK4bu6YJ6OJkEjatqxKw7pladdlOvKwcObN6kWe3BmTbIf5DyMunb/Fxqliw+iUgsoC5N27dxQtGrN8n5OTE0FBQVGvO3TogKWlJTNnzmTDhg20bduWfv36xdgyPpLw8PAY3hNvb2+p10JjlEol/v7+GHsn/IjGFGPMMcUcs4j/Kk358u4zFw6eRWZjwuJ+s6Seis6Jt0qLCsIkPCQc93BXrAobM+PPqRQrpt36/ffv38e4pnPSB0qGnF18mMr9UqHrR5DquPDvcXrt0U45USlISi5ahYa1WDNxrkptw8PDpZ5q4hhiAnpcGEhIlabs39KGSvXXERwsp3XT38qLxyFCbGws2L9zIi9fezJw6D9YmJuxY8sYla/3+/2ADBnnZx5i2Zh5Ko8hMHxUFiAmJiaY/ZbEZmpqGmPjl8+fP9O8eXMaN27Mxo0bWbZsGcePH+fQoUOxxvP19eXmzZtRr3/8+EFyJTQ0FC9bf679ezrBdgoUyAknP1mj1i9btmzM6DsRBwcHqachKYkJk0yvs3Fv4XkaDW5Nx/6NdGKDiYkJeb9n5kqmlFu1LT4+3X9L2396SW2GQKBT5KFyAr77JWmjRynRRiEMSxtrvDy/JFhi9/D67ZSoXlHq6Ubx7PkHXJyTWZ1oTfNDDFCsyGRw9kAn6rTcAqCSCAHIntWdA7sm0XvAkiQVEfDc8piMDfNga2sr9VIItIjKAsTU1DSWSPD390cZLTDz0qVLNGvWDBMTE7p27Urz5s0pXbo0+/bto2nTmLHljo6OMWoYnzlzhuvXr0u9Hhphbm7O5inSbtiUUilCGV6dfsTny09pMLs9HU3r6OxaDRo0YPbs2aQpWljqaesdI5n0JTcFAl2ikCsYnqYzPZOp90NbVfiGLpvBpI79WHRye7xtdi5Zw/LzeyWZ5++hVwCD/l5Oz271Yx40BO+HKgJDHUFhgOIjEhMTGcd3daB0jVWxBUgiu6Qvmd+bspUHkqdH4lXnfvd++Bz/gNc3L5a0S945W4LYqFymoEiRIjx+/DjGsTdv3uDq+qsG88WLF2Oct7OzY8mSJWzfvl2lawgEv/Pl5nsUt/xYPHquTsUHGHaJY11jaiHiqwUpmzt7rlCyXWVyVy2Y9MGSMVnz5SJjzmwcWLWZd89esnX+Cj6+/OX1fXb7PumzZcbMQr9eorLB9+IUH9NnbyVfvsw0blhW6qWLSSoSH5HIZGBvH+1zYVkhUfER0U9GlvIVmfrHwATbRRcfRhjhue4Rnz98YskAIT5SIioLkAIFCvD+/fsYx+7fvx9jZ8Z582LH5+XMmZMsWbJIPU9BMsTzwit8Tr5n7tDperuml5eX1NOWBKVClJgRpGwU8nBs3VLHjsmJ8fc/M7hy7Cz/jpmJiYkJS4dNomvxWnx8+ZZLh05RunYVvdkSn/AAkMsVbN56mtnTesQ8IaX348UL7ZbezZFDt+JDF2WCVRQekVy2KMTABZPJWaQAf1ZozOtHz2K1iS4+5KFybo47jlE2Sxb+MU13ayOQFJUf95YpU4axY8fG2Fzq3r17dO3aNUa7t2/fkjlz5qjXQUFBBlVPXGD4GMuNuP2PBw4mtiwYrt/E/IgqY6mP0MAQFApFkmu3CwSGyqeH70hfMHPSB5IAXWyCOnXHr2pCLfp148v7jwyt35FMuXNQpm41nc8pPtERnUHD/mHUsLYxD0otPrRJMvB6xELmoHLT30vuturfnYoNazOv/2g+vXpL+Ya16D1jdKywq2tjjlCuXy3+ytha6tkKdIjKdxtZs2bF0dGRuXMjKmgcPXoUPz8/qlWL+UM1YMAAQkMjCpnK5XKmTp1Ku3btpJ6nwMC5svAE5wbu5srwQ5wfs5/CdUsy/a8Jeru+QqFg1KhRyFqmkXopJKFYq/Icn7FbajMEAp3x6OhtCjfV/o18SsEtY3qm7VrNq/uPmd9/NANqtqaGXQ7+KFmHIfXa07NsA149eJLk6yTk8YiOr28gl688pl3rqr8OCvEhnc2WFZCbliM0VLUHyvHt9+GeNSOzD2xg88NzOKdNQ7sylXh/+9fm1+bvlFimsxXiIxUQ5QEJCQmhW7duPH78mICAAFq3bs3y5ctxdHSMarx582YaNWrE5s2b+fHjB1u2bIm1/8Vff/1F48aNsbGxISAggN69e8cq3ysQRGKKCUGHPPn5wosNU1diZydNpZMTJ05QtWpVXhRNPnusaJNqAxsyMW9fCjYoSfpCyfMpsUAQH+s7L6RA/eKYmCW/HC9deD/iI2POrPz35HzU617lGrLi0gEAfnr9oH+NVsw6sB63jOrvoaKK6IhOi3aT+Wdxf73NPV6So/DQNv8PtxoxZhU9u9VNtLmqmw3mHliQvp3GsbbDfOzSOtBxTT+urDrFvGEzpJ6xQA9E/Rqbm5uzadOmBBvnypWLJ0/ifwIye/ZsateuTe3ataWelyAZ8O3qO97seYR9ZXf2Lt4mmR3+/v78999/FF5QGwtSZwgWQNNZnbm89hQt5v8htSkCgVb58eYrndcPkNqMZEOgrz/Dm3alUY/2UcfsXZyYsWctY1r2ZOWVQyqPpa7wABg64l/y58tCyeLRNpeVwvuRnMWHtmyPlutx49ZzJozplGBzVcVHZNiVlZMNfQ6PZf+YzWzrtJzSdcphY2Ojv3USSIZWHwdVrGg4dcMFhos8VM6pkTspU6YMq6Ytkzzv4PHjx9SrV4/vDmZJHywZ4/XyM2lyuktthkCgVb48+YhNGpF8rgqB/oHM7TMCz9fv6DllBEUqxfS+uGfNiIW1FT++fMPJzTXBsTQRHgqFgiatJlKoQFamTOjy64QQH0mfixau37JZRVatO8LAvk1jnVNVeEDMhPPQwBCe7rlNepkr9zw/MrPdOOnWSaBXtHrnV7x4cannI0gGXJ9+nLYDOzOi5UDJxQdE7EmjVCqxxFxqUyTl8+P3ZCqeXWozBAKtsmf4BmqPaCa1GRqhr/ArhULB9O5DGFqvHbU7NGeZx95Y4iOSAqWLcfHA8QTHS0x8PHryls7dZzNhykY8PSP2F3v77gtlKg2gS4eaKUt86LrKlS7t/63SVfu21Th5+lasZpqKj6fbb/FghgdlipZm1aRlXDtxSb/rJJAUrXpAUuseCoLYKJVKFI8DMA8yBiDEJhzj3Da88XhCwUKFaJ0x8ThSfZE2bVqeP3/OGMbwD3ulNkcyfrz1IkPRbFKbIRBoDXmoHK+Xn8lUPBnG3euJ989fM6F9b5r36crIVXMTbd9x1AC6FKlOw+7t4zyfkPhYs/4Y/64+TOZMaejWpQ5fv/nQtvN0/P2DcHa2Y9Pa4eTKmUG6xUgJXg8diQ8AB3sbvn/3jXFME/ER+PYntxaeoVzLqvRpNUn/ayQwCIRiSEYEBwdjoefNoTTB69UXrs4/QZnK5SjjEPHj9PbOWzxWnyPoRwB5/u0gtYkxsLGxISQkBIjY/EhJ6twTQyEPT5ZJugJBfHgsO0KZLlWTPpAE6MP7cX7fMdZOmc/MvWtxTa9a+KWVjRWdRw9gevchsQRLQuLjz36LkMvDueKxMMbxDm2rx38xfXo/UoL40BJrNt9h9+FjlCudj2FDWmNiIuPMubuMHLuGrp1rRbXTRHy82HiLMM8g1s1ciamp2AA3NSPuNpIRISEhpEmTBjDszfLOzz7E+MVTKW8Sc8fhpj+aYmpqiq3MVmoTY1G2bFnOnz+PXUUrfpI6K2EpxGaEghTGw8M3+Wv/KKnNMEjWTp7PHY8rrLp6WO1Q2Ppd23Bu71HO7j5ElWb1gfjFx4lTt5g68z8yZnBl45phql8kOYsPqdDCPL56BfLP2icc2T+N9ZtOkKfwH6R1cyJ7NneOHpiKg72NSsLj2olznN5+gMY9OxBSMhhFuIKr445QtEFpBnXsLvVKCQwA6QPwBWrxe9ljQ+Pj+ZdUrVQ1lvgAcHJywtbW8MQHQN26ddmzZw/OytSbrGrgHy2BQG0U4QpMLFJ3cYn4CAoIJGPObBrn4U3ZtpxT2/bzZ4XGvNu0ON52/Ycs4/DeyYYpPhLa1TwpO54nY+/HiCn3mTWtBy7OdgwZ0JwXD9dx4fQ81q/6W2XxAWBlY421vS19ajRHqVByedxhKnStwaCyQnwIIhAeEIHWUPiF8engM9bMXCG1KWpjZGREmzZteLT+EXRxkNocydZAEBNVwmB+38VXYDgk18+0PsKves8YzYQOfTi45j8a/NFW7f5mFhZM3raC0OBgdg0ZyNwFO6lUoSDnLz5AZizD3MyUr998qFOrJFZWKoYOG4LX4/fj6laQkkp8JCaWVJzHx0/fKVs6b5zn1Am5KlC2BJ5pPhC+NIxLUw+Tu3Q+euYQmwsKfiEESDIjJCSEg+P/o1SHKvGWTA0PCuP24nPIfUKxsrZCGa4gxCiMvE2LE/juJ2YBRoARvt988PryDUs7a0ztzDF3tcLY3RKbjPbYp3NSyy4ZMm5MO02R4ckz3hqgVKlSHD58mCyUJogQqc3RKyH+wchMjKU2Q29o8wbv97GEIDEcFOEKqU0wSPx9fJnRcyifXr2leJVySRqrMs+oPLc3CoWCdRtP0KFdDYoUUrOYhb4rXakqPqIfT8ZeDZWxrEDfP03o3H022zaNjnFKk3wP1+xpMTEzxSTAiLGNBks9uxTDpUuXePDgAe/evaN79+5kyZIlVpsZM2Zw8+ZN+vbtS+XKlWOdDwkJoWnTpuTNm5eRI0fi4uKi93kIAZKMCAgIYNy4cQxePpo1C/6l1IjuOKaJJhQUSi5tPcure8/pMKADVd1/3RidOXOG+4+ekDVHLoo75AfA0tISd3d3AgMD8fX1xdvbm1sf7vPl2Gdef3yOAiUKEyVFSxejetUa3Oclr/gUw6YQnyDe7X3EzydeuDfIQX+nNlIvk8aEh4cTGBhIF+qmumpYX55+4N3NlyytNzlJ44SHynHI4EyndQawg3E86PrpshAkhoE8OBQT8+SX5KoP78egum0ZuGAK+UsXTdI40fM+ZDIZf3RWcxNiQxEeiZ2Lfj4hIWKo3g9V+H/Vq4b1y7Bzz3mat53MP4v6kcbVQS3xccXvDOGhcqydbbmxxYMg30Cxs7mWCAwMpG7dunh4eEQdmzp1KjNmzGD48OFARAXSwoULc//+fQB27txJ06ZN2b17d1SfFy9ekC9fPsLCwjhy5Ajz589n7969NGrUSK/zEQIkGVGjRg2aN2+OsbExpSYUZMKECTg7O2Nubo6Pjw9KpZIWLVowuF3fWH2rVq1KVeL2TlhZWWFlZUXatGnJmzem6zUsLIyjR4+ycPgsZs6cGXVj7nv1C49238DRzYnMtfIyve0YzM2T9z4a69ato1OnTqlOfABkKp6DWd/WJ3mcD3fesLrtHKmnY1AIQSINJhZmwgMSB3c8rpA+exatig+1kWJvj4TQxg18cvaQ/FZyd/2qv9m28xzd/pzHqEN7VR7mDle4vPY0ry4+Jmfl/JxfeJTOM/7CyUm9iApB3CxatAgPDw/OnTtHpUqV8PLyIn369IwaNYpu3brh4uLC9u3buX//PlWqVOHkyZPkzJmTPXv2cO3aNUqVKgVA165dCQsLY/fu3eTIkYPChQvTs2dPGjRokKS92b58+cKHDx8AyJYtG46Ojgm2FwIkGRH9S2xnZ8e8efMICgoCIrwZusDU1JSGDRty+vRpzp07x8vHN/D19MHEzZL1M1dKvSRaIzAwkHfv3tGtWzfOk0IqokhAhiJZqNqvPlMKDcTW1S7qCXSgdwAmZsaU/aMGZTpLF6anr43dVLVBiBHd8eXJR8ysks9DEX19NldPmMPUnauknq405MgRt9iIFA+JCZH4RIbU4kMV+9W0sXWLykxYcJDQ4GDM1Cj/X/HP2ijDw9k1dB2K0HBWDl6ocl9BwowcORKIuF8BcHFxYfTo0YwfP56TJ0/Spk0b5s6NKI194MABjI2N2bNnD0WKFGHWrFns3LmTwMBALly4QL58+WjaNGJH+44dO7JhwwZu3rxJyZIl1bLp+/fvLFmyhE+fPvH9+/eojZ1//vyJq6srGTNmpF+/ftjY2MTqKwRIMkdXwuN3Bg0axJs3b8jcND/93NRPWDR0duzYQfv27VnDIalNSfZU6l2XSr1jbzSpkCuYXXY4+eoUxc7NQWozDQIhRnTH0Wk7qTXSsHdA17cg9vfxRR4Whp2Tg3STltr7kdDNemICRdXjhji3+Ihjw8FIBi2aQu/KzVh+fi8mZglXk7vDFZ6cvItzljQUa1meAo65cW2aTez1oUXmz5/PoEGDyBHtc+flFbEtg5WVFQCvXr3Czc0t6oa/UKFCmJqa8uTJE4Co/9au/StcslGjRmzcuJGHDx+qJUBWrVrF1q1bKVWqFA0bNqRSpUrY2dkBEcLEw8OD8+fP06RJE3r37k2zZjF/j4UAEahEpkyZyJQpE5WkNkRHmJqaIpPJCCFMalOSRGI3NFLe5MpMZDSZ0ZEDozfTflUfyewwVCLfOyFEtIPX6y9kK5NbajPiRApP3K0zF5ndewQTtyyTbuJSi4/oqOoNSS7iIz7bNEygv2xRiILloPOoAUzq1J9JW5cn2ufV5aecXXyY6nWrk6l8bnrbt5R6JVIUAwcOpEGDBlEC5Pjx4yxevBhzc3Nq1apFcHAwP378iCEijIyMSJs2bVRo1OPHjzEyMqJo0V8hmNmzZ0epVHL9+nW6dOmiki3dunUjNDSU3bt3R4mO6Dg7O9O0aVOaNm3Kt2/f6NGjB9euXWPGjF/5QEKACARArly5ePjwIRjw3xRt3LQUoYykN7i5qxfiwLj/JLm2IYRfqWunECOa8fb6C5wyu0ptRiyk/AyunjiXlZcPYeNgl/TBNMGQxEckiXlDEuuXHEjI1ni8H9GTznMUysfxLbtJiDtcQRGu4OC4/6jSrS7KMCUDC3aWeuaSc+vWLQDWOSzQqP9Z+dlYx3LkyIG3tzdt2rTh+PHjWFtb4+HhgYWFBe/evUOpVEZ5QyKxtrbm8+fPAPj6+qJUKmPsyebg4AD88qYkxoIFCyhcuDD9+6tWbMbV1ZW9e/cyduxYtm7dSps2EcWKhAARCIDixYuzf/9+sjUuK3kJXn1UaZLyxjZNTnceHb1FvjrFJLMhuSDEiGYcm76LxjM6SG0GYDjC1/+nH1Z2NkkfSBMMUXxEJz5vSFztUgoJhF5Fx97ZkdcPn/LT6wf2LvEnk59dfIgiTcuQ2SU9c/tMlXp2BkGxYhF/4+qNa425tXr5aHuGb6Bw4cKxjl++fJl69erx8+dPGjZsyJo1a6JK6MYX7qZUKjE2jiizH7k3klwujzof+f+RbRLCz88PJycnOnXqpPZ6TJ48mbVr1xIcHIyFhYUQIAIBRHwpTU1NSRfqxEszT71cU8obEylFSKB3AFaOEt0IJWOEGFEdn0/fccuVXlIbDEV4RNJt/GCG1uvAvKNb9HthQxcfkSQmQlKS+EiA30vuWtnZMHXnKgbXa8/i07uwson5dD3yt+j+getY2VrjmM4lSZWUUiLVBzfC0t5KrT4PD9yMVUXq69evNGvWjHz58rF58+ZY+3+4u7tjZmaGp6dnrH6RRYwyZcoEwPv376POf/z4EYB8+fIlapetra1G4iOSrl27Rv2/+JQIBP+nfv36PFp2GT6FanXcIpSJ85/USGHDybn7sHK0JkvpXCl+rrqeT0qbkzYxtTBL+iAaYEjf79+p1KQuJWtWon+NVty9cI3Q4GDdXzS5iI9IcuSIW2hoIj4sK6jsZdA7KoReRSdznhwMXTqdATVbolDELm0tD5Vjm8aekdPHMLt30vaSEsTPxo0b8fHx4cSJEzHER506dbh27RoA6dKl49OnX/u1BQQE4OPjE9U+f/6IfeBu3rwZ1ebp06cAFClSRK/zER4QgeD/FCtWjCdPnnB+8hkyDi6GY071YsgN8aZDFZv19TT97OJDPDtzn94Hx0g97RSD2GMkbny/+BDiH4y5jWrlQ5Pjd1cT2g75k6z5c3N88242TFtIaHAICoWCFn3/oGqLBiqPo9IeIMlNfEQn0huiqdcj+g2+ZYXkvRb/J2/JIrT/uzdditakftc21OnQnCVLJ/P01D1CA0MoWass9nldMRG3lTpj06ZNBAcH4+rqyqxZs/jrr794+vQpx44do3LlypQqVYpSpUqxfft2rl+/TsmSJdm6dStKpZKqVSPK32fKlAlLS0t2796NUqnEyMiIBQsWAL9CxvSF+KQIBNFo164dLVu2pP6IVjSdG3cSXWq5WdEmW/5cjpGRkRAfOkaEaUXQcW0/phUZxMQX/8Q6l9q/v2XqVKVMnV978YQGBzN/wFhWjZ/N5ofntHORFHDDrbHXI77jhrImano/olOlWX0qNanLljn/MK7tX+TtUIT+Jyfy8dZr0n6xpRalpJ5diub79+9kypSJ4OBg+vbtS9++vzadbtWqFQBz5sxh+/btlC9fnkaNGrFr1y4sLS0ZMWIEEBFuPmLECMaPH0/OnDlJly4djx8/pkGDBqRLl04ndi9ZsiSGrZEIASIQ/IaJiQmYGEW9Tuk3LPrwgni98KT/yYmSzS81kprFSLYyuTE2M0m17706mFlY0Kh7e26fvSy1KcmbxMKtDEGEJEF8RCKTyegwrA8FhhWPOvZp/zPyT2kh7dxSAU2bNqVEiRK0adOGP//8k40bN6JQKBg9ejTZs2cHIGPGjGzYsIGBAweyZ88e0qdPz/r162NsBDhixAjevn3Lxo0befPmDTVr1mTt2rVJti84ODhG+Fck8VXXEgJEIPiNhw8fUjp/CRYXHceUHSsNujSvttC1CJGZGCMPlWNiJn5ypCA1iJHoc5zefQgN27aT2iSD58R/e9k6fwVuGdOx5Owuqc1Jvqia62EIIkTL+D71IlOuLHSU1U76YIIEWbjw167yq1evZvXq1XG269ixIx07dox3HDMzswT7a8KrV68YMGAAMpksqtJWJL+/jkTcDQgEv5EjRw4+znvBhJFjOLNwE+0Wj5baJL2gSxHilNmFd7deGuzGcKmJ5JQ3oqkH4+d3b1r0/UNq8w2ef8fOYNuzS9qtWpTCbrATxFCTzNWwVR3vRyTRfzOebbnFP6MXSD07gcRMmTKFxo0b071791jnom8+GB0hQASC37CwsGDNmjUAvHnzhtDAYMysVEtmTe7oSoSkK5CZN1ee6V2AiBCcxFFljbT5mdDHezJwwSRm9vyb+cek2fQyuRAaHEKPMvUxMzdjyNLp5CiUeBlOwf/RVHwYkBdEE/ERnUBPXxycHDAzk6bqnMBw+Pr1a5ziA4jap+R3hAARCBIgXbp08MUPsqYOAaIrirUqz5xyI7i1/SJ9j47Dwk69mugCaUluQi5t5gx8ef+RJzfvkad40m6yUjLbnl3CwsoS3x8+/FWxMauvH8XCylJqswwbbXg99C1CtOipif4w4tV/dynYtZz+5iEwWMqUif9vRHzCROwDIhAkQIUKFXh97ibmJL5DaEpBFzebdm4O/LlvFHVGt2B7/1VST1GQCnDLmJ5s+fW730xyw8LKEu+vXiweOgGlUkmgn7/UJhk22gy50lf4lo5CrxThCkJ9gvnTsbl+5iEwaEJD1d8/TQgQgSABsmTJwrNnzzg8ZQVbpy9lx+LVyMPCpDZL5+hChKQrkIkC9Uvw9dknFHJF0gcUCBJALpdjZiE8lwmxf+UmhjboSLl6NdjyyAMnt8T3PkpwDxADCS3SOrraVFDXIkSL4uN33m1/SIFmJXVrvyDZkCtXLh49ehTnuSVLlsR5XIRgCQSJMG3atKj/P3LzAsfXbKder/ZSm5VsqdCrNvtGbaLprE46vU5yCxsSaBmlUmoLDJoVo6bz8fU7Vl87IrUphktySjJX0fakej4AZGHw9e57ZrYdK/UsBQZCixYtGD58OOPHj49V9crHxyfOPkKACARqULd4BU5v3UfIFx/M3RykNidZUqZzVeaUHym1GYIUjompqdQmGDQ3z1zk38sHpTYjbl68+PX/mu5GnlRSmPjQhvCI5MGCC+TtIR7wCH7x/ft3Xrx4QdeuXSP2UouGQhF3xIMQIAKBmowdO5ZVq1bxzteL0s1qkaVQHqlNSnaYWeq2aorwfgi+fviU9EFSMDb2dlKbEDfRxcfvr6USI8kJLYiPhKrefT//Hrv0jgzLLspcC34xbdo0KlSoQK9evWJ5QJYuXRpnH5EDIhCoiZ2dHYMHD2bq36Mxe/6dlf0mIMMo6QMLBAKtkSFnNg6s2iy1GakHbeR//C4+4jof+U+X6NP7oePEdnXExx2uJCg+Qn8G8+rQQ6a2Sx17YwlU582bN4wcORInJyccHR1j/EubNm2cfYQAEQg0xNramubNm5PFNR2OmEttjlbR9eZ0YSFhhPgHSz1NQQqmz6wxXD95XmozDBa5XC61CUlDV2IkuYZeJUF8JCY8Is9fmLUPu+FppJ6pwAApW7ZsvOdEGV6BQEfkzJmTdydvSG1GssI9XwZeXXqik7FF+JUAIFOu7Hh/9ZLaDIMlXAMBkmAFrKSSFCGhL89IMkId8aHKee91nmSploMFjpOknprAANHkgYYQIAJBEmnbti2PHj3i7o4TyMLCE2xrqjDC88EL/N5/xTg4XMUrpDzCw8KxcrSR2gxBKiXQV+x34eDqzPh2vXlx71HSB0sq2hQOSREiKcT7oYr4UNXrAfDj9BeymmZkdvXJUs9UYKBkyZKFV69exXlu7dq1cR4XSegCgRbo378/Z8+e5fScDfgoggmTy5HJZBgZQf6ihalRvw5fPT8zf+osilUuS3BQMN/efcRIrqRqp6Y4Z8sg9RSi0HX4FYD3Oy8yFs0m9VQFKZjXj57h4Ooc63ifKs3wfPOe3W+uS22ipEzdsZJrJ86xesIcTM3MmLR1uTSG6Mpr8eJF6khaV1N8qPL7Hr2NEUYYHQlm5uwpUs9UYMDUq1ePSZMmMWnSpFhJ6B8/foyzjxAgAoGWqFKlClWqVIlxTKlUsmLFClZPnIuXlxf/zl6IpaVl1Png4GA2bNjAwZebaTW2L5Y21lJPQy8owhXITLTvgBXhV4JIts3/l9aDesY4Nqp5N+p2asme5Ru0dp1XD56wdPgU5h7aJPWU1aZUzcqUqlmZQbXbJm0gTRPQDSlkKp4cCp2GnWnZ5oTER6SoUCqUvL7ylGzl8iTYLpIM95z5UegjAkFCdO3aFblczh9//IGxsXGMc6IMr0AgAUZGRvz555/xnrewsKBnz57cunWL/f/uoNngHgQhR4ESRXg4d85fJWfh/Ng62ks9Fa1xdeNZHDO5SG2GIIXz/vkr8pUqGvV6yd+TyJIvF59ev6NCw1paucYdjyssGjyeaq0aMbplD6buWCn1tDWag5/PT6nNkJYEErj1IkIsK6gv4lQUH78LipvbL+Lxz1H+2DIIh/TO8bYDcA605+zy4xxddFi38xcke8qUKUPfvn3jPCfK8AoEBkyxYsUonjM/28fMJ+TOW/zOP2b14KlY+yuY32OY1OZpjetbPLi0+iQd1/bT+tjC+yGITtHKZTm5dR8Agf6B3L90g0bd23Pz9EW6jh2klWssGjKBZR576TCsD6bmZlw5ekbqaauFQqFg/oCxLDq1M9G2Wr8JNyTvx2/8fjOvySZ+UtobSaSo8Pn4nX5mLQD4/Pg9HVf34eGRW7HaRccs1JRv417x38TNsTaWEwh+x87OLlb53ch/tra2cfYRAkQgMBAaNmzIiBEj+PL8LV/ffmT1gqV0adCCGmUr4ffdRy826Dr/4/T8Aww6OwWZTPz0CHRLs95dOLZ5FwC7l62lVrumbJq5VGviY27fkTTt1RELq4iQylGr5rJ64hypp60WW+ctp1rLhljZWOn3woYkPlRMPL9sUchwhEg0m1Wx6cSsPVTt3wCAFx6PcM3hTlhwGGsmzeXfkTNjtTdTmvJuxANydc+Hq6ur1LMVJAMGDBgQ77n+/fvHeVzcBQgEBoSNjQ0tW7akQ4cOUYlcXbp04cTSTcl+q0Ofj99xzChCrwT6wcnNle+eX/jp9YMPz1+Tu3gh3j55Tpk6VbUy/rPbD2nYvX3UazMLC9wzZzSMqlKJ8OPLN1aMms7uZet5cvOufi9u4OIjsRt6yUWIiuIj+sOk/HWL8+L8Iz7df0vxNhH9Hfo6UWxceUwsY3o3Hn66idfkV3g1+MnfebQj1gWpm9+T0iMRAkQgMHCcnZ0pW6AYR+etwzxIkfQBJeLqhrNkr5hXJ2OL8CtBXIxes4DhTbpydvchchTKR3BgEH2rNufvhp3w2HtE43HveFwha75csY63GtiD/+ZKVE0qARQKBf+MnEb/Gq3oV60FM3r+TbaCedn+4jIu7mkY2ewPzTcmVCd3wZDERxyoKi4k84ZoID4A8tUpir+XL1MKDcTX05uzTw6hVCgBMHO0wP+tLwD3Pl4j797svM33kYvVTut/foJUhRAgAkEyoFmzZnRr2Z4NI2fh8/S91OaoRbBvIBdWHOPm9otUHdBAanMEqYicRfKz/MI+chUtiIWVJSuvHGLJmV2MXb+Ia8c96Fm2AQsHjWPvio1cPnyKL+9Vq/az99+NsSpsARQoU5yv7z9JPe0YvH/+mu6l6+GeJSMLjm9l8emdzNq3jpptmyCTyRiyZDp1O7Wke6m6+Pv46s4QdcSHtjYWTKi/Fvb80KsI0VB8RDLp5XJ6KofjqXjPoZrbON3+AMpwJa+2P+G54gFfP7+l6KH8PLR5zKUWZ/U3L0GKZ+vWrXEeF5lFAkEyIWPGjMybN49p06YR7GLBs0dPyFWsIPW7tNbK+LrI/7i98xKHJm0nd7WC9D8xQeR+CPTO4qETsXd2jHHMzsmBocumo1Ao8Nh7BM/X77l+8jwH127l64dPpMmQjtGr52NlF/dmmV/ff4rTAwJgbGKC7w8f7JwcJJ33++evWfL3JPx9fjLn4Eac3OKP5S9WpTxz+ozk6rGzVG/dKNZ5vZai/V00RL7W5p4eGoRexYe+S/VqIj4iz8mD5KCEjLWzkqFKVvzWfqFq5yrk+piLc9vO0bl6a5Y1Way3uQiShlKpjDe8yZB48+ZNnMeFABEIkhEymYwxY8Zw/vx5evTsybDufXjg5EaJBtUIlhlWeNaXZx85MWcvo+7M06nwEOFXgvi4fPgUj6/dZpnH3jjPy2QyqjSrH+v4/UvXGVC7NbmLFmLggomYmJlFnQv09cfcwiLea5aoUZGzuw7SqEcH5KGh/N2wM87uaciSLxcu6dLy8t5j3jx+RkhQMKZmprhnycTQZdM1nqM8NJTLR85w4cBxPr16C0ZGKMLDsbK1offMMfEKpaj+cjk9ytZn+u615C9dVMWrqomqnoyE2kU/p+UNBpPqyYjsnyQhklAp3v8LJk3ER+TxQE9/rgw5g5mVGZXKVuL7qy8ElgzAdZc9ua1zMG7haPGAKJkxe/Zshg0zjCqZvr6+jBs3Dn9//1iiyN/fP84+QoAIBMmQihUrArBtzUYuX77MjjELcMmZicbtWhJgDgGE8eLuQ9LnyIqltZ4r3Pyf/aM303FNP/FHTSAZj67dpp4GHsKC5Uqy8vIhTu/Yz6A67QCo3aE5Df5oy/H/9lCsWvl4+1Zt3oClwybRqEcHRrfqRccRfbF1dODJjTt8fPGaguWK03XMQKzsbJDL5fSp3CzesW6duci/Y2ex/MK+WOfO7DzIpllLsbazJVfRAjT4ow0Fy5VUe64v7j4id/FC0osPTcZURYjEtSN60IUYXpBI4aCJEEmy90PTTRzV5M2+5zjY2JM/Yz6+p/FlZ7ftESfq6uXyAi0zceLEOAXI0aNHad68Oba2toSHhxMaGopcLufjx484ODgAETlhkydPZsKECRgZGdG1a1cWLVqEtbXmGyHPmjWL4OBgWrduHUuAHD9+PM4+QoAIBMmcsmXLUrZsWZ49e8amGUuwsLDgS9BP0mfOxIvjV/EM8qHruMF6tUmhUODr6YN7vow6vY7wfggSImOu7Lx/9lLj/tVaNqJay0YEBwaxaeYSelduyo/P31h8eke8fdJnz8zHV+84vmUP3l++UaxqhFjJWSR/rLZbZv9D4Yql4x3r0Lpt5C9TjEWDJ9B/3oSo4/+OncmLe49ZeeVQkgX+HY/LGgkXQG83z/GiqhBRQYRAhJhQVYQkF+ERidVLU/KXLsGgCn3InTu3Xq8t0C537txhwoQJcZ67dOkSgYGBBAYGIpPJyJYtGyVKlIgSHwDLli1jwoQJmJmZkS5dOtasWUNYWBgbNmzQ2CYPDw/Onj0b5+/R7du34+wjBIhAkELIlSsX48ePj3V8wISRifbVdv7H+X+OUqB+camXRJDKcU3vxs3TSb/Rs7CypPvEv1VuX79ra26cOs+CE9sTbFehYU0WD5nIwFpt6D1zNLmKFoxx/usHT8auX0TvSk14fP0ObpnSM7XrQLLmz82sfeu0skamZmYc27iTjDmzUqpm5Vjn9Zr/oSmqCBEtiZAkrYcUgk0JnyY9J0+1/CysOzPp4wkk5fjx49SuXRsghqiIxM/Pj2rVqnHq1Kl4xxgzZgxmZmb4+flhZmZG1qxZ2bRpE/PmzcPFRbNS+XXq1In3YcigQXGXcxYCRCBI4ZTJXYhHF26Qr0IJvV3z2iYPhpyfptNrCO+HIDFObt1Ppab6jzFp1b+7Su2yFcjD/GP/8e2jJ/P7j8Hn23csbawpULYEFRvXJjQoGIA5h7fQqXA10mXNxF/TR5G3ZBGt2dq8T1dK1qzEn+UbsfXpRe0mz+u77G5iQkRDEZLcvB3RUZ4KJn+pAsyoO1EyGwTaI0eOHGzYsIERI0YQHBwc6/yzZ8/IlSsXnz59wsfHhyxZsmBl9SsM+8OHD/z8+ZPGjRtj9v/ctr59+zJ06FCuX79O3bqa/V6GhYXFe87EJG6pIYKzBYIUTtu2bfl4+haet57o7ZqmFqbITMTPi0A6QoODeXz9NuXr15DalERxTe/OtF2rWeaxl4lb/iFNBnc2zlhCyZqVALCysWLnyyssOrldq+IjkjQZ0mHr5ICNg510i6BNsZJQCd+4zsUhEMoG34v6pxFBF379k4g3155zZ991RpbTbwiuQHdky5aNjh07xnv+4cOHnDp1ivTp05M/f37s7e2ZPv1XkYvHjx8DUK5cuahjRYoUAeD+/fsa2+Xq6oqXl1ec5w4cOBDnceEBEQhSAWPHjmX+/Pk8vH2PGt1a6fRaCoWCsOBQnV5DeD8EiTGhfR96zxwjtRlqY+NgR/2ubajftY1errdp1lLO7T7MmLULYoVQJHjzLXX+hyok5BH53RsShydELQxsPZQKJZt7LMXITUb1NjU5seUYjo6OSR9YoDJfvnwB4PjM3Vjaq1cM5tmFh7zLVFitPsHBwbx79w47OzuOHz+OkZERLVq0YPTo0RQsWJAGDRrw+vVrADJnzhzVL3369ADcu6e5p69Zs2YsXryYiRNje9oePnxIw4YNYx0XAkQgSAUYGRkxePBgdu7cycapi+g4un/UOVXzP+ShckzMEv7JuPHfeU7M3kvdMS2lnrIgFXNm50FMzc0pUb2i1KYYPJcOnmDllUPaH9iQdj2PK/QqruORIkJVIWJgoiM6P95+xdrJlirH6mO1Lpznz59TqlQpqc1KVUSGJZ2ef0CjYhGenp5qtZfJZOTOnZstW7ZQtGhEVbu7d++SJUsWpk6dSoMGDQgPDwfAxubXHkeRIVoJhVElhrW1NQ8fPqRLly6YmprGOCfK8AoEAlq0aMHDiQ/5fPEBr5+/5OXTZ3z5+Ym0Gd1p1rcNHwK+8P35F7xffOXrhy8YyYxAqUSBktevX9N6eU9CTcNjjev93ot1Hebjnj8zw6/N1mn4lfB+CBJj06ylurmpTmG8fvQMZ3c3qc3QD/F5Q1TMC4k6nky4se0iP95941TbfZTMU5KiHXRUZlkQLxkyZADg0Of72NirF97Yu2ITSpcurVYfMzMzbty4EUNIZM6cGWdnZ+7evQtECAUjIyO+f/8e1cbb2xuIO6ldVebMmYOTkxMtW7YUZXgFAkHc9O/fnwMHDlC5YAkGduqBTCbj2bNn7Fy8Ezc3N7xz+NKrVmfSpUsX44fkw4cPDB46gi4jevLJ3Zcw5AAcnbKDB4dv0nnjQFyzp9Wp7UJ8CBLjwKrNlKpRSew/owKbZy2l9aCecZ5LFtWvNCEuwZGQCDEg0aFOmWCnTC5MeLqU4Vm78szbBmNjY6nNF+gYpVJJvXr1SJMmDTt2/CoVbmlpia+vLwC5c+dGqVTy6NGjqPORO5UXL6555UoPDw9OnDgRZ8L5jRs34uwjBIhAkMpwdHSkU6dOMY7lypWLUaNGJdgvQ4YMrJm6nOXLl+Nl5UfV7nWZNmAiGBkx9NIMqaclEABwZONOFp3akfSBUgEfX76hQBkdlMtWN/zKEKplxSdCkin5ahdFZmKMW3Z3crcuyMWLF6M2sBWkTD58+ICHhwcQEU5lampKcHAwX758IUuWLADky5cPgGPHjjFjRsTf7SNHjgBQoEABja9dtWrVeKtd9e3bN87j4hGRQCBQGRsbG4YOHUr3Wh05NWY3Xjc+8vfskRhhlPTBE0F4PwQJEegfyJ8VGuOWKX28fwgFMQmXh2vWMRnfmMfgd+FjSHkrSeTD3TcolUpKlSuJmYeCkiU13GxSkGzIkCEDpqampEuXLsoD3K5dO8LCwmjZMiIv09bWlsKFC3Pnzh2uXbvGp0+fWLt2LQ4ODknKEVIqlfGei55vEh0hQAQCgdrkyJGDWbNmce7IaW7MPsWdCSf5fuQN8lC5Tq4nxIcgMbw+eWLv4sT4jUukNiXZYGpuJrUJ0vN7Wd4UIEJC/IPZ0usf9gzbgBwF69atw8LCQmqzBFrg+PHjlChRgm/fvuHr60vJkiU5d+4cEFFsZvfu3Xz69Alzc3Osra3Zs2cPRYoUYdKkSVFjrF69GoDSpUuTIUMGQkNDmTt3bpIe3Dg7O8fIK4nOwYMH4zwuHhMJBAKNcXFxYcKECSgUCq5cucKYXlNosqwLppbau7ER4kOgCplyZSc4IFBqM5IVsnjyAlJs/kdCRA/BUmVn9ejtEiKxMXSAuY0F/U9MYO+IjaQrlUfv1xfojhw5ctCyZUvy5s2LQqGgUKFCZMuWLep8gwYN+PTpE9u3b+fx48cUK1aMnj1j5nkVL16cz58/M2LECAICAhg3blySwq8gogzvkiVLGD9+fKxzDx48oEGDBrGOCwEiEAiSjEwmo1y5cqzLsJyRq6dRoW8dqU0SpEJEoq16/F6tRhIMyePwu/DQhm2qihkt45wlDYUbl0JpE8zZs2epUqWKXq8v0A3ZsmVj+PDhCbZxd3dnwIABCbZxc3Nj7dq1WrNr+vTpvHjxgu7du8fypAQGxv1gSAgQgUCgNTJlyoTsezihAcGYWSfd5S+8HwKB7sheMA+XD5+ibL3qUptiWMS3b0hSxwS9CpG0eTMwp8IInnd8zHkhQAQ6JDw8nD/++CPOcxcvXozzuBAgAoFAq3Qu35o9Z89RoH7SqusI8SEQ6JY2g3sxo/vQGAIk0fCrxBLQDcmjkRQSm4emQkKPQsQpsysWjlZYOaq3C7dAoC6ZMmWKSnT/nZcvX8Z5XAgQgUCgNYKCgti9ezd5F1RL0jhCfAjU5eHV29g4qLfZV2rHLWN6ADxfv8c9a0apzUleqCq04hMauvCyRMPfy5eD47eSvlBGPj76IMECCVIT8ZXaTeicqIIlEAi0xpw5cxg9ejQmZpo92yhCGSE+BBqxdNgkhi4T+9Goy+Al05jTZwRlg++lzuTzZISqmxACfHnykfAwOf5vfjK922SpTRekcOIrtZvQOSFABAKB1ggLC+No+ttq9xPCQ5AUrp04h1um9Ng5OUhtSrIjY86s2IT6cM5DBfGhi/0/JKgSldK4w5VYx9zypOfbc0+KVCtGw4YNpTZRIIiFECACgUBrODg4IPcPU6uPEB6CpLJuygL+/meW1GYkS8oG32PL+pFMmr6ZfoOXJn1AFQXFV+9guk2+Sr2BZ2k4+zkeT/ykXooUhY2LHQPPTMbWzV5qUwSCOBE5IAKBQGtUqlSJnbsPk7lT4qECQngIEgr5USfcxNjYGCsbkWirLpHr7+Jsx6kjM5k+eyt1Go3m4O7JmJjo5vnklqNvWbHnBeZmMoa2z0utMml5fvEBfde+Y2jAe6zNjTExhjC5Ejd7U2a0zUBWV3P1L6TjHIvkgkGUWhakGL5//87GjRsZOHCgRv3Hjx/P+PHjkclkQoAIBALtUaJECfbs2YM8JAwTc9M42wjhIVAl1yC+Nr8Lk4dXb+OaIZ3UU0p2xLW+I/9uQ+GC2WnQbCxH90+NeTKJ4Vf/HX/Lgv+eUrGIK0cWVsbK4tftR043C46NyBWrz81XARQf9YgfK4tqdlGJ9uDQKpYVNO4a8OEndukdpJ6BIAXh7OxMunTpaN++PRs2bFB576WQkBDatm3LgAEDkMkiHm6IECyBQKBV/vjjD26tPR/nOSE+UjfaSHSOHCPyX/iNo5TPJrwf6pDQe/DD25d07k5au5ZcrqDJ0PMcu+LJxZU1mDOgaAzxAcQrEPxDFNQurEFls98rVL148eufvpGwLHHIs5+QU2zOKdAurVq1olq1alSuXJnz588n2v7AgQNUqVKFrl27Urly5ajjevGA+Pv7J5ghLxAIUg7Zs2cn0wZHwoJCMbU0A4Tw0AWRiafJYW11WV2pc/uaVKoxhOoTpJ5l8iCx92LR0r1c8VgY86CG3o8nb3zpMO4yk3oVpF559b1U43Z+5NDfudTulyDRBUFy9oyogM/Tb0xpPUpqMwQpkG7dulG5cmUGDx7Mpk2byJUrF+XLlyd37twolUoePXrEhQsXePz4MYGBgezevRt3d/cYY+hFgFy6dIlatWpJvV4CgUBPdOzYkQWbV9G++0CpTRFIhL5KulpYmCGTySgbfE+tvJHUiCrvibm5WVSIRFLw9Aqi5cgLnPmnBi4OZmr39w1SoFSCjYWatqjjcZAyREvNa2ry2fb54o2Tk/a8WQJBdHLkyMGePXtYv349r169YunSpQQGBgIRpXczZsxI/fr1admyZZy5SLEESHh4ODt27KBNmzaxGp8+fRqFQhHV7vPnz3Tu3DlGG4VCwaVLlwgJCaFs2bKYmJhw5coVIUAEglREjhw5cFhngpFcgVJHyaypmehlN+9wxaC8IPreS2LVuiNUq1JE6mkbPKq+L7VqFGP8pA1MHNdJ42s9f+9HyxEXWDe+rEbiA8DEGCxMVfvtUCjg7fcQ3OxN0SgYz1C9IknI/wAIl4dLPQNBCsfY2Jg//vhDo76xBEjnzp25cOFCnAKkV69euLq6EhYWhrm5OSVKlIghQF6+fEnv3r2pV68eFhYWzJ8/nwwZMrBt2zbGjRsn9ToJBAI9kjt3btJ+CMUzi4XUpqQo4qr5bwgiRKpN7NauP8G5E3OibBBekNio896MHt6WSjWG/hIgaoRf/fAJpnv/AwR+/8m+OZXI7G6tupE5csQQAlZmMj56hxIYqsDKLG4h8tVXzuCN73jrFYqVuYxQuRKCgkhva8TQChYUSatB/oOhihE18XnzHSs7kRslMFxiCJBz585x9+5dKlWqFKuht7c3NWvWZNmyZfEO1q9fPzZs2ICbmxsAXbt2xdzcnIoVK0o9T4FAoGccHBzw8/MDhADRFnGJD6mRcvfsR0/e4pbGIUbJWCFCYhL5/rx87UnFaoOpV6cUyxcPSLDMbliYXOXxPS69Y9JsD755BWBvZ8HcKTUpaRuoFduntkxPvZnPACiS2Yoh9dOS0TnCo3LzVQDNFrzgv77ZKZfr/zmmL14ANtz7Es6E08EEypXsb2uDmabB5lKW8k2i98PY0gRrW5F7KzBcor6WAQEBHDx4kEaNGvH+/ftYDd+8eUO2bNkSHMzKyipKfACYmZkxYsQITp06JfU8BQKBnrGyssLX1xcZrlKbkiJITHxI4QWRUnwAzF+0h369G0tqgyET/f1p3X4qt68s47THHUqU68PqFYMpXjRnrD5FSvdmyIDmKo3/1SuQHgMPcv1Ud+xso4VaaanyU5OSjjQp6QjAods+9Fv3jp9B4fgHhxMSpuDC+LxRgiQ6hdyM2d3WmjOv5ZRf7cehDtaksdYwFFQbeSISCBkbVztefP2h12sKBOoQ9Y20trZm9uzZmJrGXbv/5cuXZM2aNcHBrl69ysePH2Mcq127Nj9//pR6ngKBQM9YWloSHBwstRmpCkP0kOiSp88+ULVy4VjHpRZGhsDva+DgYIObmyNtW1blwun5dOg6E7lcEaNN207T6dC2Op071Iw4kED41bMX36nZdCMHtrSOKT5A85vtBPrVL+rA3iE5ODMmNxcn5OHezAIxxUccoqdqVhM2t7Cm9gZ/nnxTkCSkKuOrIUYyI14/fiHuvwQGi8qPBF69eoWHhwf169enZs2aZMyYkT179sRo0717d2rVqsXJkyejjlWuXJnu3btLPU+BQKBnbG1tCQoKktqMFIE6wkJfIkTqm/yjx29gaalZgnNKJ673Rh4tIdnGxoKObavToNlYFizZw74Dl1m0dC97919kcP/4vR+en/1RKGDBP1fp+OdeTuzpSK4cznqfn5kahS1yOcs41smGznsCWHA5hB9BCoJVjzCLjT5ESBLDryKp2KUWT58+1b29AoEGqPwtPnXqFPb29hw6dIgTJ06wc+dOBg0axNevX6PajBkzhubNmzNq1Cjq1KnD+fPnMTIyonz58lLPUyAQ6JnIECxB0jBEr4YU4uPm7eccPX4DgH0HLjNhykYO7JpkUDYaAgnN2+enf9T/j/i7NQP7NsXC3JQr1x/z/OVH+vZuwqEjVyMa/Ob92LT9PnVabqZo5RV8/urP5ePdSONiIEnOiYiCNNYyrva05eHXcFpuC6T0Cl+OPg9L2vWSgTfENq8Lq59vktoMgSBOVE7N6tChA+3atYt6Xbp0afLnz8/y5cujKlwFBAQwadIkevTowdSpUxk4cCBVq1Zl6tSpscbz8vJi9OjRUa+vX78u9VoIBAItYm5uTkhIiNbHjX6DldKTjTUVH7rMB9H3jf2Vq4/pP2QZ2bK6Exoqp/tf86lQLj8eJ+dipnF2ccok8r1p2noinp4/MDY2pmb1okwY05HMmdJw+87LqJA1mUxGnVolYvQ/fvImu/ddpHHDsjGOe372Z9GKa9w+1wstbBEiGSsbRwgmuQIKL/Vl75MwFtS1wsKQktTj8H5o+jundDBGJp4BCQwUlb92HTt2jHWsSZMmbNu2Ler11atXo8Kzli9fzsOHD6lXrx4dOnSgSJEiMfq6uLiwYsWKqNdt27bl5cuXUq+HQCDQgJcvX3L27FlsbGyiYo4DAgLw8fEhjxav8/vNb+TrlC5EUivzF+3m0NFrnD46GxsbUU1NFbbtPId7Wmf2bBsPwIIleyhTaQBWVhaULJ47wb4bt5yi71+NYhxTKKBGs03s39zaMMWHBp4IExk87GfHjgehVFvrR740xoytbMErbwVVs8a+LXr2XUE2Rxla29IoIdESdCGWCNG0spvMWEZoSKiWjBYItIvKAiQ0NBRvb+8YVa7SpElDQEBA1OsLFy5Qs2bNqNf58+dnwoQJTJs2je3bt0s9V4FAoCPc3d3Zs2cPkydPJm3atFhYWPCQH5hampPE1E8g8afuKVWIFKGMRl4QqfcE0QaTp2/mwcM3nDw8Q2pTkhW79lxg+pRfG4MN7NuUgX2bqtT34aO3vHrjSaeuE0mfzg65XMEP7yBmjKtG9qyOqhuhaXiSnsOaWhYwo2UBMw4/D2PA4UCCw2HSWfi3kRX/XA/mjmfEr5elKXz2V3KskzUuVtFUiIHvE2JuY0GQv8jDS6m8ffuWzJkzS22GxqgsQIYNG8b58+e5efNm1DEfHx+MjX9t9DNp0iQmTpwYo1/16tV59uyZ1PMUCAQ6xMrKis2bNzNk/CjaTxuKhZURxljrRXzE1TYlCRFNRUhy5vnLj5w8fTtqg0FNSEmfAXX45vUTdzc1xML/add5BkWLZGfylFXcv/gXZmaG6O74DS0Jlno5TamXM6IC6I4HobTfGcDYKhbMq/OrKuiTbwpqrPNnVxsbsjvJ1BMfEgoVI4wku7ZAd/j4+NClSxfOnDkT5/mDBw/y4MEDmjdvTs6cscttK5VKZs6cibOzM507d8bMTP8FPVT+hXn58mWsMKxTp05RqlSpGMciNh77hUKhQKlU6n1iAoFAv9jb2zN99AT+GzsPRXh4kscrG3xP43yDpPRN7ujS+6GvNZ0+aytTJ3bVy7VSCpHvjZGREbkLqV950s8/EF/fQB5ckkh8GEhSd8sCZlzrZUvD3DG3JMjjGlFNq+U2f65+SEIZLVXEiBq7zyeGjcJWV0slkAilUkmaNGk4e/ZsnOdr1KhBw4YNGTlyJLly5aJ3794xzn/8+BEXFxdGjhxJz549sbOz4/z583qfh8q/Mn/99RcmJr8cJm/fvuXcuXP07NkzRrvIhPRINm/eTJkyyT8cQCAQJI6rqyvD/hrAtkmLk/TgQVs3uilFiKgqKlJC6BXAm7dfqVAuv8b9U6v3A+D00Zlky5qWH95+avU7sGsSO1ZXSXqeh76EhASCxc1Ghkc3OwaeVnLglo9qnaQO0zISHpCUREBAAK1atSIsLO4qbkeOHOHUqVPky5cPLy8vnJ2do3KyI+nZsyc/fvxg3rx5HDt2jJCQkDjzvHVN1E9NaGgoc+bM4dKlSzx+/JhZs2bh4+MT1bBu3bo8ePCAzp07M3ToUEqXLs3gwYPJkydmiqmrqyvt2rVj5syZtGzZErlcTpMmTfQ+MYFAIA05cuSgR4v27Jq5XO2+uhIMKUGIpBRxoQrinklzVqw+hLm5KU6OyejJt7piQkJviU2+HFyckJcFR76w8vQ39TqrI0bU8IIk9Nsgvkspi127dnHmzBlsbGxwcnKKdX7KlCkAXLx4EWdnZ44dO4ZSqYyqRhsSEsLhw4fJli0bgwYNolatWjRr1oy3b99y584dvc4lyqVhZmZGjRo1KF++PEqlEgsLC+zs7KIaGhkZsXz5cjw9PXn//j3Dhg0jTZo0MQYbO3Yso0aNwsvLi7dv39KjR484F0ggEKRsChYsSP1v3zi5ejs1urVSqY8+BEJKzBGJJCUJFIVCc+9ZSnxv1WHR0n3cv6G++Ndm2E+K5f8CQiaDU6Nz02z+Cz56hzKheXqdX1rTSlgmFmYEBwdjYSGqyKUEOnXqRKdOnUifPj3BwcGxzr948QIXFxccHBwAKFKkCMbGxjx69AggamPKevXqRfVp1aoVe/bs4eHDh7Eq1uqSGEnoqlzY3d0dd3f3OM9VqlQJiCix6+LiordJCAQCw6NatWocHnoYRXg4smjFKuJC394JTf+YS01qSEhfu/E4aTVIok6OdCxUDRt7W6xsbaLKpZqZJ5wMGujnz+JTOzCJJ2k0rZsjMqnq5WrimUgu3o84vBe7B+WgzeKXLD3+hT613FTqoxZxlORVF+fsbrx8+ZL8+TUPaRQkD8LCwvDy8qJo0aJRx4yNjXFzc+Pdu3cAPHr0CCMjoxhtsmfPjlKp5Nq1a7Rv315v9mp1F6eyZcsmfRCBQJBiyJMnDz5eP3Byc43zvJRhUSlJhKQU74dcrmDZ8v1cv7hEo/7J7f10cnNl4YltavW5fe4Sfaq24J/ze+MUGv7+QSxaupf+fZqoPqhU3g8DSTxPlASExJpeWWm54EVsAfJ7H4lyQeyyOfPq1SshQCQgsmpsXZd8mFtaqtU30M8fWyP1KlN5enqiUChiRR45OTlFVaP19vZGqVTi7OwcdT7SYfD582e9ro9WBYi1tbVejRcIBIaNi4sLP758i1OAGEJORnIVIdHRl/jQx/s1ffZ/dOtSRy/zMQQUCvULVRetXI7GPTswo8dQRq2eF+v8uRNzKFtloHoCRBvoQ0xIIVgSEQ5WZjKCw5Rq9dEnppmtOXvhCg1pKLUpqY5IL0OTBmWxtDRXq++m/06RLVs2tfpEFooKDAyMcTwoKChWUZjoSeyR/2+k54QhrQoQgUAgiI67uzsfv76PccwQhMfv9iQ3EZJSQ7EOH7vO5bMLNOqb3N7Dbx89sbHXLFG8TscWnPxvb9Tr6N8pCwszChfMxs3bzyleNGfigyUX74cBio9IYty3/b/Pl+/BVOh5kvSulsisrTA2vkqBvK40qJWT6pWzat3U+H4TTB3M+fnFW/9rJ4jyUK5ePhh7e/Ue0L95+zXedIf4SJs2Laampnh7x3y/fXx8ojweGTJkAGJ6O758+QJA7ty59bo+QoAIBAKd4eLigs+L21GvDU18RLcrud3AppSwq0iWrzxIyeK5pDZDb5zcuo+C5Upo1DfYPxBfb594z5csnouLlx6qJkAESeaZZzAVJz7B3sWWKsXlPH/vy7WHP9g1swKFcjhAjhzI5QqOnX7JrgOPGTruJE3q52b04AqYmCSSr6OFPBCFkRK5XB5jKwVBykMmk5E2bVo+fvwYdSw4OJgfP35E7dmXL18+gBibij9//hwgRl6IPhCfRoFAoDPc3d35+dXLYIWHwDA4evwG/64+wq0rSzXqn9zEo0Kh4NjmXay5cUyj/gsHj6fVgB7xnq9YoSBzF+xMfCBteT907c0wYO8HwKPZBbEpkIuP3wI54PGRdrWzsGJkzE2aTUxk1K+Vk/q1IkTh4n+vU6PpJoyMjCiYLw3uaW149dqbfr1KUiifW5zX0fRBSfHm5dm+fTvt2rXT/zoK9EqRIkU4cOAAT58+JXfu3Bw8eBClUhm1H1+WLFkwNTVl//79UX2WL18e1VefCAEiEAh0hpWVFTZ+6se5S0Fy9IIkR/oOWsrPnwF4+/gREBCCUqmkQP4sHD0wVaPxkuN79ujabdJkTK9xtapXD58wctXcOM+FhsrZs+8iPj/9Ex5ElN3VGjYFIjx36V2t+LP5b16neIRMv54l6dezJACHT7zgxasfNG+Ul14DD9Gne0k6tCqoNfvSF8rMnd2npF4mgRbw9/fn6tWrhISEEBYWxunTpylbtiyW/09ynzNnDgcOHKBYsWL06tWLhQsXYmpqytixY4GIqlj9+vVj3rx5lClThmzZsnHt2jUqV65MlixZ9DoXIUAEAoFOMU6kBK9aRL9pSmJYQlwIEaJbVq07glwezqTxnbC3s05em+VpkXylihIcEKhxf8vfCr68ffeFkWPX8vGTF0FBIXRoW50928ZLPc24SWHeD20knNer+WuMOtWz07j9Nj599mNY/3Jamc6XV5/4mUWu9WUS6J+dO3fStWvXqNfVq1dn586dNG/eHIBcuXIxa9Ysxo0bx/z587Gzs2P58uUxql5NnjyZBw8ecOLECa5evUrBggXZtGmT3uciBIhAIDBs4ntSG3lcy0JEiJDYaCOETqFQsGLlIS6fW5R43LuKJNf3SSaTxapKow5en34lkC4dNoX3lz2YN6uX6jkf2vR+qCMQkoP4UIfExIeG4mTf5tZ07r2PSvXXkyGdHVs2Je037sHuG0ztOVaqVRJokS5dutC0adOoCnoymQx7e/sYbf7++2+GDBmCr69v1IaE0bGysuLYsWMEBwcTHh4uWQVbIUAEAoFO0aTUKKD6TZIWkjR/R4gQ7XL7zgu6/zWfHn/UTfXiI5LQ4BCG1NNs0y9/H1+qWmUle8G81GrfjE0n5kg9nZSDqqJBR+IjkvXLGvPytTfb9jykUYvx7N85MdE+8VXCCvoZgJ2dnc6WTKBffhcccSGTyeIUH9GxsLCQdB5CgAgEAp2iVm1xTZ/M6kCECCJIqvfjwKErTJmxhVX/DKJoEe3sj5DcxQfAiov7Ne67dvJ8HFydafpnJ1HgQdu8eGEw+3hkz+rIqMEVKFVzG1+/+ZDG1UHtMQKufyN9Ke2X/RUIkop2HkUJBAJBPCQqQIIu/PqXFLScVCtu7LTDtp3nWL1isBAfWuTBlZtUa9FAs89octn3QxBFunTOPHv+UaO+r048YlSt/lJPQSCIhRAgAoFApyiVSsLDfwvD0pbo+B0hQgxu/i9ffcLWxlIr9gjxEUHJGhW5sWSW1GYIUREfWvSgyOUKvn77SYVy+dXua4IxIcHBmJurtwu3QKAPRAiWQCDQKaVLl2bqnFOYmJggD/UDwMzcnLDQMJRKBaampoQrQBEehrm5GQCO9uGYm5lgZW2Fna055mbG2NqYYmUpw9xMhqODKSYmRthaA0bWYGQFMltABkrwD0nD+IkLyJcvL906iptWTdCG+OjVZyG1qhcncya3JI8lxMcvXp86St+ZPaU2Q6AHRkw8Ra9u9VRuHz0PJPSRL84F1NtNWyDQF0KACAQCnVKzZk1q1qypcvuQkBACAwPx9fUlJCQEPz8/AgIC+BEYwqtPPgQHBxMUFIS/vz9hAVcIDgrC1KYsCoUChUJBYGAgoaGhjBw1g9WrVyfZ/tSYkK4N8dGu8wwyZ07DxHGdkjxWalv/hHC8e4iAgGByZk+vfufktvdHjhzSeFkMJA9k49b7XLv1iTlzVP/9jM7LUw8Z3W6I1NMQCOJECBCBQGBQmJubY25ujqOjY5LHkstF7Xt10Yb48Prui+fnH2xZPyJJ4wjhEZNsb89RpvEYrpxbILUp6pHSQrX0IE4GjjyG5xd/PA511ngMv28/Y+z/IBAYEiIHRCAQpEg+fPhAOofrWnnqm9pzQdRl/aYTNGtSPkljCPERk7LB91iz4Rgj/m6Fm1vSxblARyRRnAQGyqnZbDMuLtZsW9NcozGKUAYUYGImnjELDBchQAQCQYpDqVSycuVKKpfLFHFAiBC9zvHipYeULJZL4/5CfMQk8n35+u0n37791GyQ5BZ+lQrxuPSO8nXXMnZoRcYMSVpZ8fBnAdjndpV6SgJBvAgBIhAIUhwTJkygaQ0vsmeN9qRY3IAliLbEx9dvPnh+/k6Z0nk16i/ER0yivy/zZ/Xi3Pn71Gowkh/eflKblrLRc9jYk2ffGTjqGBePdKVS5IOTJOD38BudC2jmQREI9IEQIAKBIEVx7do18uTJQ5ECccQ+J1GEpFQviDbn1aLtFFYsHahRXyE+YhLX+3Li0HRmTetBtTrDOXr8hnTGqXqDntLyPxIiCeFXZy++oX2LglhZ/RY2peEGqx9fvCdz5sxSr4hAEC9CgAgEghTFqVOnqFu3bvwNhCckBtoUH01aTaBpo3IUKqD+zstCfMQkofelSKFsXDu/iKkz/1NtsOT8mTeAalT64JtXIG5prLU2nt87P6ysrKSelkAQL0KACASCFIWDgwNy7xUJN0rCDVlK9YIkhU3/naJYmT60al6ZQf2bqdX3skUhIT5+Q5XPmJmZCfb2Vrx//01qcwVaIDQsnJPnXmllrI/PXlGwZDGppyQQJIgQIAKBIEXh4uLCD59wqc0weMoG30uymDp+8ib5i/XkwcM3XDg9l3atq6rcVwiPuFHnPRkzvB0jx62R2mQBJNlTM3lUFa7e+KQVUwK/+pA2R9LzSAQCXSJqtAkEghSFo6Mj374HkytLIg2DLmgcX53cNyfUlhdnyIh/uX1lGWYqlvtMzmumD9R9X8qUzsvQkSsTbiRl+FVqyv9QE/+AUMrWWouzkyVWlqZ4/wymakXt5Gw4WtkS/PKz1FMUCBJECBCBQJCiKFy4MGvW3KR88YDEGydBhCRXtBlC5uxkl6j4EKJDNTR9XzJmcOXq9SeULplH6imkDrSUk9J76GFmjK9G/Vo542+k4W/Tp1dvqZhfhGAJDBshQAQCQYrC1dWVgAAVxEcSSY5eEG2Kjx/eftjbx5/kmtzWRiqS8p74+wfz4uVHcuZIL/U0UjcaiJIPn/ziFx9JfCjy+N4DerXoIPWqCAQJInJABAJBisPJyQk//1DVGifnCkFqoO3k+aXL91OyeO5Yx0Vuh+ok5T1RKBTUrD+cZYv64+RoG3cjqT/b2qpglUoqYQFJFh/GCjAyMZZ6FgJBoggPiEAgSHFkz56dNx8+U1DHUSnJxQuibfFx/eYzjp+8xflTc6OOJYd1MCSS+p7UbTyGvwe1pGTxeHacl1p8RBJdPCQlJyRyHH3klcQneOI6roE4unnHk/Tu0USjiqJDle/Y07PXyFmqsO7XSCBIIkKACASCFEdwcDDG9p2ArVKbAoC/jy97/93I9RMeyMPCKFG9Il3HDtLLtbUtPuRyBX/1W8Tpo7OijgnxoTpJfT/kcgW1GoykXZsqNGsSz42roYiP39GGGNGVENGjl+X2/c8Uzu+mk/yz2x5XmD12st7mIhBoigjBEggEKY6cOXNy8+ZNMCuq82sldkP55f1H/ihZB0sba6bvWs3Ss7u5ePAEN06dl9y26Fy/+Yw6jUbTufvsBNu16zydMSPaYWcXkf8hxIfqJFV8+Pz0p1yVAQwb3JLuXeLZbNNQxcfv5Mjx619S+uvLBi15P7CswMMXZhQuXl2tbqp+z2TGMoyNRQiWwPARHhCBQJDiKFKkCNeuXWPE5IeULGRM87q6+4Ps6xvItD6DCQuNyDnx/eGD3w8fHN1cCfTzJ8g/gEUnt5M2c4aoPvOObGFKlwGsmTiXai0b0qJfN0nXa9m/B9iy9Qz7d02keZuEn56+eu1Jk0blACE+1CGp4uPjRy8aNh/PulVD495pPrkIj7hIimdEE4+IusJBG+Ijmrfjxs1nTB7XWeWu6nzPQkNUzH0TCCRGCBCBQJAi6dmzJwDnzp1j2OQV9O/mToZ01lq9RmionGp1hjF+dAfCikU8kbZ3dcbKxoq3T16QPlsmTMzMYvWzc3Jg1v71yOVytsz+h75VmwNgYmpK/a5tqNm2SZJtU/WG9+27L6xZd4wbl5bw4NEbHBziX6PAwGDSuDoAQnyogzbC4IaOXMmyhX1ji4/kLDziQlMxkpgQkSKRPZ4QK3NzU8pU7k+j+mWZNqmrVi9pbmGh/3kK9MatW7coW7YsoaGhZMiQgUaNGjFr1iysrX/9bj969IiSJUsSGBhI7dq1Wb16NenTG16lPCFABAJBiqZy5cqULl2aIQPbM3ZwQdK6KiJOyGxA4Z+ksYeNWknnjjVpWL8Mly0yxjiXOU/iNzzHYOrJAACAAElEQVQmJiZ0GtmPTiP7ARAcGET3UnUp37AWVjZWifaPD1VveEND5TRtNYk928cBsGHzSTq2jT805Or1p+TIkU6IDxXRZv7Nl68+lCmdN+JFShMd8ZEjR9I8ItoQHdoKvYqGt7cfA/s1Ze36E4m2Vfe7FmodTGBgIFZWmv9+CAyToKAgSpQogVKppGjRovj4+LBs2TICAgJYt24dAL6+vhQuXBi5XI6DgwPHjh2jaNGifPr0CRMTw7rlFzkgAoEgxWNhYcHMOetZ8Z8RM5d9Y/yct3Tpd4F7T8KSNO7zFx+pWU17G35ZWFnSd854hjfqhEKhUN+eOw/ZuXg1s+bt4JxHwje/CoWCanWGMXt6DzJncgPg7r1X1KtTKt4+164/wa5EFa3NNyWj7eT/8DBvrnhsZfCQcRw/81Lq6ekPTXM9pBYfCSSY37y8lO5d6hIYFBxvG03LWZs4W/L169ekz11gcBw/fhylUsmQIUO4desWr169wsLCgt27d0e1GTt2bIRnfcsWvL29GT16NF5eXvzzzz9Smx8LIUAEAkGqwMbGhvHjx9OhyxhGjFnO2vX7OHHJhf2nNMsP2bHLA1tbK/LkjvB8aOuGs0ydqjT9qxN/VWjMoNpt2b9yU6JixN/Hlx5l67NxxmKyhXuSzt2JRf/so0mrCfj6BsZqr1AoqFRjKGNGtKN61SJRx8PCwrGwMIv3Ohala7F/1RatzDMlo1XxEXQBgi6wZ1MrWnbdRfq0duza/4TCFVeggUZNvmgj6Vzd62mKitWtgoNDkctjv4maehjvcAXjtOac+HZJL0sk0C+RG+ymTZs26piNjQ2hob/yfo4dO4ZMJqNt27YA9O/fH6VSyb59+6Q2PxaG5Y8RCAQCHRM9FnbIkCHUrFGGvHkyqbWb9NdvPsyat52r5xfpxMZqLRtRrWUjfnr9YM2kefxVsQlLz+2O04X+7tlLxrTsyeDFU/mr1K+wiw5tq+Nx4T4Nm4/j3Ik5ABw6cpWLlx9xxuMufw9sQZ1aJWKMZWwc/zOpyxaFKFUTPPYc5dDardTv2kYnc0/OaE14xBFi5eRgwfsHA6Jej5x0mh37HtK6aX6pp61fNAnLUmfspJxXkxFDW1OmUn9mT+9B1coRe3ckNbzRMb8bT3c+hJK6WSKBdOTPH/FdX7hwIYMHD+bhw4d4eXmRLVu2qDbv378nS5YsUa/TpEmDjY0NL18antdUCBCBQJCqKVqsklriIzRUTv0mY9i8bgQyWcwbdm1vTGjv4sSgRVM4u/sQvco1pEilMtg5OfLx5Rs+v/2AkZERJqYmLDi+lfr2nrH6V6pQkI+fvGjedjKvX3+mUoUC5MqVgQWz/6R0yV+7NC5aupddey+QMYNrojYNXjKVnmUbCAHyG1oRH2rkdty860np4umknrY0aHsvEE3L8MaFGnt7dO5Qk9YtKtOy/RSW7HvE0GXTNZ7CHa4A4JDemSeeV3j16lWMG1OB/vn58ycAO3Z7YG+vXgGUC5fukztvzHDYwoULkyVLFt68eROj1PKAAREPJr5//05gYCDp0sX8XXBzc+PTp09SL0cshAARCASpmrZt25KncBPmzuhO/bqlE2yrUCioWnsYM6Z0J1fODCpeIelUaVafSk3qcnTjTmQyIwqVL0HhimViCqBgzzj7XvFYxOs3n+PdMXvxP/u4duMpp47MwsQkbg9IdFElk8mwtrNFEIG+hQfAhSvvUCiUNKmfR61+KY6kCBF1vBk6EB+RWFiYMerQXnYtXUuvcg2ZtX899i5Oao0RKT4AzDDF3MQsRlUkgTR8//4dgD/7LYr1sEoVnj17FuP1wYMHefPmDVZWVgwdOpQrV65w/Phxxo8fT+/evaNCtOzs7GL0s7Oz4/3791IvRyyEABEIBKmaokWL0qp1Z2bP38kPbz86tqsRq83V609YvGwfj5+8Y9K4TjHyJn5H216QSGQyGfU6t4r3mvHh4myHi7NdnOcCA4PZuPkk1y4sjrd/XHORhyUteT8loMtwq8SYOOs8O9e3kHoJdIMmZXjVESJSlOONh+jfreZ9ulK4YmnGtvmTRSe3azSeEUa8W3kHl3pZcXNzk3p6qZ5ID9T3l0OxtzNXq2/FepsoX758jGPTp0d4yB49ekTmzJkB6Nq1K+vWrePUqVOULVsWgG/fvsXo9+3bN4OrgAVCgAgEAgFyuZyzx2fToetM9uy7xJb1I3j24iNTZ2zB87M3WbO4MXRQS4oUMryQhqTcCHftOZfpk+PfBDE+IWVhZUlwYBAWVpZST1/vSCk8Inn91gcHuxS230NCFafUESJxtU2K6NCR9yOu71aOQvn4+d1brXEivR82WGLpEcw3mQkTyw3VfL4Cg+X79++Ym5tHiQ+AmjVrsn79er5//46dnR12dnZ4esb0hnt5eZExY0Z1L6dzhAARCASpnixZsvD0RQCb1g7nxKlblK0ykFw50jN2VHsK5MsitXnxktSb4fsP4994MCEvToYcWbl44ATVWzeSegn0iiGID4Aq5TNz4uwralYxPEGsNurkX6jj4dDGPiA6Eh8dJxzg4ZUJyIyNQanESCajRutGeL5+T7m61dQaSx4q5+nyqwR89aVU+iKM/Wt40uYsMGhCQkJQKBRRIV2fP39GqVRGnc+cOTP3799HLpdjYmLCmzdvCA4OJocBef4iEQJEIBCkerp27crYsWOZMaE6NasX43b1ZUkaT1dhWL9fI6nUr1uKabO28uOHH6eOzIj6oxbd9kBff35+9yY4KIhwuZwchfLx14zR9K3aPNUIEEMRHpFMHVOFzn32J28BouneHuqGZenTvjh4+dqTspUHUqRQNryxRqlQkK1AHpae/bV3Q2hwMOumLmT38vUULFtC5bFvKy9zcdR+6gxoRpeMTbRir8BwqVy5Mk+fPmXJkiVR5XUXLYqoxFiqVETCetu2bbl//z6TJ09m4sSJDBs2DIj4G2doCAEiEAhSPaamphQtWpTrt79Tsqh6CaBSoK0b4tnTegAR5XkrVh+KlZU5CoWCnzIbzC0t+PH5K8YmJrhnzYSxiTGBfgF8fPEaRzdX3jx+zl2PKxSuVEbq5dAZWt/PQ0u4pbEhICCZ5uFoSxhIVYr3dxLxfmTP6k6eXBlpM30qeUsWibONmYUFPScPp+fk4fQq34i1k+fTdeygBMe9wxVe/HuDcu2qCfGRSpg0aRIbNmxgwIABzJ07Fy8vLwIDA2nTpk2Uh2PIkCFMnz6dSZMmMX36dMLCwsiTJw8tW7aU2vxYCAEiEAgEQKtWrfj7778pWbSWVsaLvHnVlidE2ztrR6d+3dIxKoBdtihEoH8gAT9/4prePc4+h9dv5+LhUylWgOhyvZPK9AUX8Q8ITfpA+kabYSC6FiJa4O27L6xae5SDuydRrMZgVl87jJlFwrk7Ky7uZ8P0xfQoU58+s8ZSJJ7vl8NtO4yVMvoX6yL1NAV6ws3NjS9fvtC/f39+/vzJ169f6dmzJ507d45qY2ZmhqenJ4MGDeL27dvUqFGDSZMmSW16nAgBIhAIBICRkRH16tXjwKGLNKxfOukD/p+khmNJcSNcNvgel20KYWVjFW8bmbEx5hbqVXZJLuhkzSOflCfBE/LoyTd6DjpEzarZuH2uh0SrY2Boe2PCyLFUFUtBF2J5QRQKBT37LOTFy08UK5qDitUHE+D1k1cPn5GneOK/BZ1G9qNFv25M6dyPLXP+Ycy6hdg5Ofy6ZEAgHlv2s2zWfF2vrsDAsLOzY926dQm2sba25t9//5Xa1EQRAkQgEAj+T7Vq1ejScY5WBQio7w0x5Kfvkby4+zDep7PJGZ2vvWUFtUXIohXXWLb6BtmzOrJ7YyvSuFip1V/rGJrXQRfeEHWS2H8TIcXK9GH4361Y9U9EGJVCoeDuvVcEqyA+IrGysWLartU8vHqbofU7ULZe9aiwrAOL1tHx7z4YGRnpdl0FAh2i/s4oAoFAkEK5ffs2Neu019n4Cd3clg2+F/XPEEjMjk+v3pI+exapzdTrnLWGGlWTAgPl/LfrAU+u9ebQtrbSiw9DJkcO7YZ5qSNo/i8qh474l47ta9C2ZdWoUzKZjKJFcmj0+cpfuij/Xj4IQI+y9Xl2+z6ykHDKpcmpmzUUCPSE8IAIBALB/zl8+DBDuwUDrjq7RnRviKGIjYRsjc9rY2JmRqBfAN5fvTi94wD1u7ZJlvuCaOM98PruS4euM/H0/I6Tkx0D+jQB4PWbz4TJwzE1MaZB/dLkzJ4egDPn7jJw6CYmDi+R4G7mgYFyqjXeQN8eJaVepuSFhPkhFy8/ZEYCe+toGpLZdewgmvfpyrAGHSlTobza/QUCQ0MIEIFAIPg/ISEhmJsbxRnXrW0MXXwkRo9JwxhStx0Ors6Url2FwXXbYeNgz6x966Q2LVG0ufZjJ67n1Nk7LFvYjyKFsvH85UcWLtmLra0lGTO44mprj69fIGPGr8PPLwiAn76BnDk+m9Hj1zJz0VrqVM/O6MEVMDH5FZQwZe4F9hx8zOKZdSlXKoPUS/YLQwu/0sd81QjF2rllLP0GL2Pe4l3s2zFRq6bYOTnQslN7ejRtK/WqCARJRggQgUAgAB4+fEjBggWB+xEH9CBCkgPxPbHNmDMr219cjnrdddxgOhVSbxM1fc9Dm9x78Joef82nedOKXDrzKxk4Z/b0LJnfJ1b73j0bxjr2z6L+ACxbsoAKdddRu1p2vH8Gc/3WR5o2yMPNMyLRPEloK0FdDRGS3ukJu7eNo1O32WzbeY7WLSrHapOUwhRenz7j5uam02UTCPSBECACgUAAHDp0iN4dfttbQYgQlfm7QUf+nD5KajOi0JbgeP32M1kzp41x7Or1J/QduIQj+6fh4myX5Gv07juQ3n2hbfshtGycl0UzakuyZikSbVfJUoWgC2TK6IosgSRxTURIaHAIllYiB0iQMhACRCAQCAA/Pz9sLOO4YRAiJNGbpVPb9pMmYzoqNNTOHipJsVNdFAoFT569J1+ezDGOHzh0hZlzt2NjY0loqBxHRxt2/TeWS1ceMXDoP5w5NgcbGwu1r5cQ/22eq9UNC7VOcg2/0oYIUScUC7h95wW9utXX6jTePXlB9ry5dLFCAoHeEQJEIBCkeh4+fEj+/PmBR3E3ECIkQRGyc8lqFp/aIYlNmnLn3ismTd3E128+ODvb4ucXTOQDax8ff0oUy8XJwzOwsDADYNm/ByhS6i/MzU3xODk36rjW0aBMr0AF9CxC/Hy/kDFjwsUs1PWC/PT8Rrr0IvxKkDIQAkQgEKR6Dh48SJ8+fSDsUdIHS4UolTCsURcKli9JwXIlsHNy4McXL17ce4SljTXNe3fRynWSGlZ14dJDBgxZhr29DencnZg2qSt5cmeM0SY0VI5cLsfKKqZ3o3fPhtSoWpRsWdPFSBbXCYYoQpKr9yM6egzHypHNkSIlO1G6VHFWLB2glTF/fPxC/iKF9WK/QKBrhAARCASpHn9/f2zC5ibcSHhB4n1iu/zCPoIDgzi94wCXDp3C+5sXjq4uZMmbg5f3n9CnSjOGLZ9F5jzq7dGgzcRxhULBoL//4fypubHERXTMzEwwM4v7T2OunHqsRmWIIiQlkFQRoqIXZM3iRgDUaLopwXbqeEF8vbwpZpVOf2slEOgQIUAEAkGq5sGDBxQoUAB4mHhjIULivWGysLKkXudWcfb58eUbUzoPwOf7DzLnyUG/OeNxcnONNa4u6dpzLsMGt0pQfBgcQoQkG3x8g2nSfjtBQWHIZEa0bV6AJ8+9CA0NT7SvqiLE0txc6mkKBFpDCBCBQJCqOXToEH379oVQFQQICBGiAU5ursw7ugWA2+cuMb7tXxTKaM2aFUP0cv0vX7x5/8GLls0rSb0U6mMIIiQlhF9FRwdekLv3v/DDO4hlc+ry8IkXISFyqlXKyrI59bT2m2Hr6IC/vz/29vZSr6BAkGR0HMgqEAgEho2JiQmjh6pZ9jTogvQ3hRKiibeibPA9ygbfo3dpG24cHkeJ4rkoUa4vy1ce1Lm9vfotZO6MZLynhhC82keNilZx8puAqVw+M4N6l2HCTA+27n6IjY0ZLRrlVXk4Vb5Tto72fPv2TZLlEgi0jRAgAoEgVTNkyBBcnEw16yxESILno//7nd49G3LtwiI+fPSiXNVBzJyzTWe2fvvmS9EiSbzhlBohQrRPQiLkxQu1vSRd2xXm5J4OnNnfkWWrbuDrF/rrpAq/FYl9p+zdXPj+/bukSyYQaAshQAQCQapFqVQyfvx43rz7qfkgqdgbEv2GKTHBERcymYwpE7pw6cx89h68zKhxa5HLFVq18es3HxRK7Y4pGVKIkJQWfvU7SfGEJLA2MydUp9/wIzEPJvF3wtbdhTsfU/j7IUg1iBwQgUCQajl16hQVi36kxsAGSR8sleaGaCt5/PLZBaxad4Sqtf/GycmGzu1rIpPJyJwpjdrei8DAYAb9vQIzcxNOn7nDrq3jpF4m7aHvnBApdhLXN3HNURVhkkCb6pWzMm7GOeRyhdbKNjtncufzu49SrpRAoDWEABEIBKmWEydOMGO4FstaplIRoi26d6lL9y51efb8A2vWH8PnZwCBgSG8fvOZLJnd2LhmWKJjeH33pUa9EYwe1gZ3d2cmju2Ek6Ot1FNL3qQGEaIOKnpNGtXJyYyFlxgzRDu/CUZGRiiVSqlnLxBoBSFABAJBquTkyZNUr14dI6PUGT5lyOTKmYEZU7rFODZzzjYatRjP9k2j492FXKFQUKfhKLZuGBlrg0Gdk9LFZ1JFSFKTvg1lfmrMo2HtXMxcdEktMxIrySsPC5NsiQQCbSJyQAQCQark2LFj1CqpA/GRSvNBdM3woa1p36Ya9ZuOpUa9EVSsPoSxE9fHaNOk1UQmju0ojfiI/l9dk5KFjpQkJi7UFFH58rjy0dNPqyZaWlnpe1UEAp0gBIhAIEh1nD9/nsqVK+vuAkKE6ITWLSpz6shMTh6ewflTcwkLk9Ow+TgUCgU/vP0ICgqlft3S+jUqNb3Xhu7F0OUcNZj72/c/cXKw1Kp5CkUKKaggSPWIECyBQJDqOHDgADNH6HhH7JQekmMAzJjSjQOHrlCqQn/y58tMwQJZpDZJf0i1QaEmoVjJXbhoaP/mHfepVS2bVk0Jl8ulXg2BQCvoxQMSJmIWBQKBgXD16lXKlCmDkZEeLpaano5LRMP6ZTAzM+Hwsets2nJKvxeP6/0V73nyJ7rgSIJ4OnDsOe2aF9SaWcqfQchF3IoAuHv3LlevXo13X5hHjx6xbds2fvz4IbWp8aKXj/LNmzelnqdAIBAAsHfvXppWuSO1GQItYmFhztN7q7l9ZZn+LpqahUZy92ioOsckzHPstLMUyOOKlZX2Ak2Or93O8G59pF4ZgYQEBARQvHhxihQpQpkyZciSJQvnz5+P0aZLly7kz5+fNm3akCZNGiZOnCi12XESQ4AoFAq8vb3x84s/aUqpVPL161fCw8MTXKCfP39Gjfn74ggEAoEU3Lx5kyJFiujH+xFJar5R1SX/3wDywa09uDnLcXK0JX16F6mt+mWbPpAyxC81iBANWb72Jo+efmPlQi3sL/R/rIPgh48P7u7uUk9PICEtW7bk1q1btGjRgg8fPuDv70/Hjh2jzl+6dIn169fj7u6Oh4cH5ubmTJo0idevX0tteiyipPnevXtZu3YtWbJk4cqVKwQGBnLo0CEyZcoU1fjy5cs0b94cJycnvL29WbRoEc2bN4867+Pjw+DBgwkPD8fc3BwfHx9q1qzJypUr+fvvv6Weq0AgSOXs2LGDaX+bAvpUIIh8EFXR4MZ99abbdGhVQL9rLERlBKrkg6QyoVKj6SbSprFh1/qWGo/xeynekJdfmDttDrNGG+aTbIF+ePnyJUeOHCFfvnzs2LGD58+fA/D27duoNqNHjwbg9u3buLm5cfDgQapVq8bkyZNZs2aN1FOIgQmAr68vq1evZt++fchkEU6RwYMH88cff3Dy5Mmoxj179mTevHm0adOGO3fu0KhRI5o2bRrVZ9iwYfTu3ZsSJUoA8OnTJ9KnT0/p0nquSiIQCAS/cePGDYoUKYJM9kgaA4QIiYmWbuLvPvjC3Mm1fo2p6zVW1W7xfqc6nr34jpODJZtWNNHKeB9evMZj7W5s3JxZv2g51tbWUk9RICH79+8HfomMnDlz0r59e1q3bh3V5unTpzg5OeHm5gZAxYoVkclk3L17V2rzYyEDOHToEHK5PEpIAIwYMYI3b94QEhICwMOHDwkJCaFNmzYAFClSBCcnJ44ePRrV5/v371HiAyBdunQ0btwYMzMzlYwRCAQCXfHo0SOCnywSOzpLyf/DprTpQZDLFciiBxP/NvaXL9781X8RS5fvl3r2ukFqkZPKPBwJce7SW4oUdNPKWCEBQeyfs5pO4wcxvf8IIT4EnD59GoB79+5hb2+PiYkJFhYW1KtXDwC5XM7Xr19jRC6ZmJiQJk0a3r17J7X5sTABcHR05OjRo4SHh2NsbAyAi4sLCoWC4OBgzM3NuXPnDunSpYvRuUiRInh4eERN/saNG/j5+WFraxvVplOnTvTs2VPqeQoEglROp06dOPXfI6avO8qwidkxNtZzGBakvqfieghVypHNkaOnXlKnevaY17WsQNtO0/ny1YehA1uw/9Bl/uy3iOWL+xv0fJIl8YVipTJxsufgU1bMr6+Vsc6s2Ea7sf0oaZYu6YMJJOHOnTsAFK74LzbW6j2If/jkK5a2MQs4RYZczZw5kz///JMjR46wevVqjIyMWLlyJZ6enoSHh+Pk5BSjn4ODA69evZJ6OWJhAlCnTh3u3bsXJT4ALly4gIWFBXZ2dkBEPFnWrFljdC5YsGCUIgOoX78+derUYfv27aRPnx6Ahg0bMmDAAKnnKRAIBFRvO4OMtt8YNv4kE0dWVvuPglZI6SJEzzfpbZrl58jJ3wQIMHf2HKzNf3L66EwA6tUpSav2U6laexjm5qaEhIRhbm5K6RK5adKoHEWLxL5ZDgwMZsnyA1hbmdOns5NK9sRaC32811LtCSKIwj8glKBgORnT2yV5rB8+pvwM8qdu+sJST0uQBPLnzw9AtjRmWJgbq9X3IeDq6hrjWOSWFtOmTWPkyJGEh4fj7OzM6tWrWbBgAUbxVFdRKpVSL0WcRCWhFyz4q1b1+/fv6dq1K8OHD4+a0JMnT6hatWqMztmyZWPv3r1Rr2fNmkXbtm1p0qQJlSpVYsSIEbi6ulKqVCmp5ykQCAQA5GqwmtGWLRkz9Qx/9ytHenfbpA+qLilNhEh482tjbU5QUMQf5mWrb7BoxTUsLEzIncOZ/1Y1j7HW2zePjtHX3z+Y/YcuM3/xHt69/0pgYDA2NlaEhoZhaWlOUFAIzZtU4OHjd7T+4wzb1jRX2z5NuHr9Cc9ffMTK0pxmTSJsf//+G+s2HWdQv+bY2Oh4E01N0GSDwhREnRZbmDG+mlbG+mflIcb1GSX1lARJxNTUFIA9sythb2OqVt+Kvc7FCKWCX8nmkVFFxsbGdO/enblz53L+/Hlq1qyJiYkJ3759i9HP29sbe3t7qZcjFrEKVB84cIC//vqLESNGxAidCg0NxcrKKkZbMzMzFApF1GtLS0v279/PwYMHmTdvHrVr12b48OHUqVMn1oW9vLzo3bt31OsrV65IvRYCgSCV4JirOS5OK3j52lsaAZJcMcCn7EdOvkAJlK6xmlrVsvPkWu/YjeIRfDY2FrRrXZV2rasmfJGgC0yc5UvFeutxdrJkWP9ylCuVQfU1U0Ns/tFrLi9feVK8WE7ev//G9NlbMTIywt7ehgrl8lOz/nDOnZiLmZn29pfQGqlUhPw5+BCd2xaiQplMSR/MyJzQ0MBYYTQCQYECBbh79y4mJr+++5H35aGhoRgbG+Pm5sb79++jzoeFheHl5UXx4sWlNj8WUbMIDw9n/PjxbN++ndOnT5MrV64YDZVKJXK5PMYxhUIRw7Vz+/ZtSpQoQcOGDWnQoAEbN25k2LBhVKpUKZb6cnFxYfv27VGv27Zty9atW6VeD4FAkMK5cuUK+/bdpU29XBQuoJ2EUbVJTt4PAxQd0dm2+yHp09ly+Xi3mMnocc1Dk3X///zHD6vE+GGVOHziBaMmn+bsgU4a2+zrG0ijFuOxsDBj68aRONjbRJ1zcLChdcvK9O7ZMOrYly/euLk5AlC1cmEq1RjC6aMzsbIyQE9IJFLmf0SKID3Z8PTFD5bPUyH3Q4XP35Nn38mXR+R9CGLTqlUr7t69y5o1axg0aBBKpZJVq1YBULlyZQDy5cvHiRMn+PjxI+nTp+fEiRMoFAqKFSsmtfmxiBIg8+bNI3PmzDx79izOhtmyZYtKgInk8+fPMbwi58+fj6qCZWRkRKdOnXj+/Dl///03mzZtknquAoEgFfP8+XM2btxIMbuzTB9WBZBAfCQn4ZFMKJA3DYtm1klYfGiRHFkdcXP9VZFIoYAlK6/RtEEeMqa344dPMJu33+fxs298+ORHULAchWITRsYOKBRKzMxMCAuTM3dmT4KCQilfZRBVqxTh06fv/PQNICAgmBmTu8W4ZqT4AKhUoSALZv9JlVp/c/robGyMb0j9Fvy2QBInnkvggVEoVIixV/G7f/7SYxo06qZSW0Hq4o8//mDKlCkMGTIEa2trtm7diqenJy1atIh6yD9z5kxOnDhBoUKFmDdvHj179sTY2JixY8dKbX4sTACCg4O5dOkSe/bsiXHyy5cvUbWECxUqxMGDB2Ocv3//Pjmi/dgMHjyYQYMGxWjTo0cPli1bJvU8BQJBKubTp08sWLCA+e1/YJa3in4vntxFh4EnOPv6h5Ahnf7C6HLlcOb1W5+o1xNnnuP+469s2n6fa6e6UbfFZlo1yU+7FgUolD8tdrbRCh3E8Vl4eHslK1YfYuTQ1irv5F6mdF5WLBlA05aDOLG7vd7mbtDoWHhcuPKO3QefYGttjrW1KU6OlliYm7BszQ2a1MudcGeVfwNkPPzoRw+x27kgDtKmTcuhQ4do2rQpvXr1AqBSpUqsX78+qk3RokUZNGgQCxcupEuXLpiZmTF37tyowlCGhAwiQhJKliyJv79/jJMTJkzg58+fQEQ2v6enZ4zzd+7cibHvB0TEof1OfJn5AoFAoA+srKzImjUrZqZ6/C2yrJD8xYeBM2XuBYKC5UkfSE2aNszD+OnnCA6Ws/vgE7avaY6pmTEXrrwje1YnhvQtQ4UymWKKD4hXyPXqVl9l8RFJ3swf8PUN1vvcDRIdi4/b9z7Tb/gxihVyJ2d2J1xdrPnhHcSnz36MGVKRYf3Lxd9Zhd+AhUv20KbjNCavu49bnqyJthekXqpWrYqPjw9Pnjzh48ePnDt3LlZ+9rx58/Dz8+POnTv4+voabCVaE4CTJ0+ybds25syZw8iRIxk6dCjfv39n9+7dLFq0CIAKFSrg5+fH06dPyZ07Nz4+Prx7944WLVrEGHDBggUMGzYs6vXJkydjeEkEAoFA3zg4OBAYGMh3p0w46/JCKVVwGIgXRC5X0PHPfTx76UV4uJLObQpx8UgX3V0wnjmPHFiefGX+Yef+R4wbVgkTExnmZsYoFODrF5L4mEn5nPzfpkbttzF5dBXdzT05oIdwK68fgfzR7wDnD3dWv2y3iu/zlWtPqNp3IIGvvzCgTQ+dz0mQ/MmdO2Gvm5WVFYULG3YZZxMAd3d31q5dS65cuahbty4bN25EJpNRrVq1qDJiJiYm9OnTh+rVq9O/f39WrlxJzZo1cXBwiDHgw4cPmTx5MmXLluXixYs8evRIJJcLBALJGTBgAAvn9GPc4CzaHTilig4Dwz8glKoNNzBuWCUa1sml2SBaLH/86MpfMV6HhyupVC4Tk2Z76M6O3wRRrarZ1R8jJaDHPI/eQ44wdUxVnYkPgD5bNjK38xD6Lp6MTF/JTAKBxMgAmjRpQtGiRUmTJg0eHh7069ePv/76i/nz58doPHjwYHbt2kVQUBBz585l5cqVMc737NmT9evXU7lyZV69ekXVqlXZtm2bCMESCASSY29vT+Yc1bnz4Lt2BkxtIVYSzlWhgJpNN7Fsbj3NxYeOyZ/HhQLllqv+905dj9Jv7b29g6SesjSoIz60IFTatyrAibNq7iKtxnflskUhzJCRKUdWqjsZ5mdbINAFJkCM5BRra2t69IjfBVi6dGlKly4d57maNWsCEUkxlSpVknpuAoFAEIOOHTsyYsgBihRIYiBWahIeBkCHXnvo36s0JYsabnnSZXPq4esXGjvvIyFU8YTEI1T+6laCUtVXM354JerXyin19HWPRPuL1K6anWWrb6reQU3xAXBt5zG6NGktyfwEAqnQqq+vbNmyUs9HIBAI4kUmk2HvUhRkNpoPkprFh57n/sMnmH7Dj2JmJqNt8/z6nasGOS9qiQ9VrpPAuT/aF+HSsa6s2XyHoWNP6Hdt9I2EmxtaWJgQEBCqWmMNxIexXMmTew8pWrSoZHMUCKRAqwLEEMt8CQQCQXSMjIwIsdCwKkhqFh96XgP/gFBKVF1JxvR2rFvaWHsDG0AyfaI2BV1QyU4TExm71rfk2q1PUs9AN7x4IfnO6rMWXaJRXRVCozQQH0YYcWD+Wvp1FonngtSHSdKHEAgEguRDjhw5GDZsGBVKymhZX439I4T40Ctjp51l1sQatGiUV2pT9ENkOJYGAiksLFxq67WPxMIjkiMnX3Jmf8f4G6j5uxApPgCurt+HS74siVY0EghSIqLcgkAgSFVUrlwZExMT3n/NyJPnXqp1EuIjJnpYj/uPvqYe8RGJBuJj+oKLVKmQRWrLtYcBeD1UJgni48Z/Rwi3NWNA/XZSz0IgkAQhQAQCQarCzc2NuXPnUrduXR489k28gxAfqQ9DDNOKg8X/XufM+TdMH1dNalO0gy6ERxLG/OoVyMUr76jWeCPTF1yMeVJD8eH56CXn/91BYHgIg5t10f58BYJkggjBEggEqZI0adJwxtsi4UZCfMSPjjcnDAwKk3qGBs/+o884sbu91GZoBwPzetx79IXOf+3nwaU/yZbFkeJVV9KrS3GcHCw0Eh9Pb93n4pYD2DrY4YQFY8aMkXqKAoGkCAEiEAhSJc7Oznz3ywzEc6MrxIdkXLjyDicHS91dQIsbEkrJ2/c+fPT0I727GrlMhogBiY9T516zbM0NPnz05cyBjjjYRTykaNEoH4ePP6dD57/UGu+yRSEC/fw59M9Gpvy7kNxGjlJPUSAwCEQIlkAgSLUolcq4T6SAm1O9oIN18g8Ipd/wY2xf00Lq2Rk8h7a1pVazTQQHy6U2RXMMSHys33qX5p130PuPElw92S1KfADUqpaN05cCVR7rskWhqLCrx5dvUad+PSE+BIJoCAEiEAhSLSrvWi3QG/Vbb2XVwgZYWUnkoE8m+R8AObM50ahubvYdeSq1KepjgMnmLRvlR6mE9O52sc4VL9OS9x9UK1oRPdkcwCQ4HFM3e6mnJxAYFEKACASCVItMFu0n0LLCr38C1dHSenl+9qd83XXUq5md4kXcdW93MhIaCVGxbCau3vwotRnqkyOHwV1HJoNC+d3Ik8s55gnLCpiYyPjm9ZPg4MQ3JSwbfC/G62snPWhfqpZ+5isQJBNEDohAIEi1hIeH61Vw/P5kNJLfb1iSHVpISC9caQWbVjShVtXsUs8mWVGtYhaGjDnBnEkRN9DJihw5dOsFUVPkjJt+jl5disV7fvjQltRuOApbW0v6/tmYWjWKxXyIEQd7Fq6hQdsWGBsb626eAkEyRAgQgUCQatFVCFZ8QkOd9slelKhJzuzO+hcfvyejJ0OviIWFCTMmVKNZp+3s3dRKanPURxciREPvyvkr75g1sXq859u2rErbllV5++5/7d13VBTn18DxL71IkSYigjQrduzdFKMxtsTeEo2xJLEkMSaa2HvvMTGa2HvXGHvvir2hUgQBBSnS+75/8LI/18VCBAbhfs7JOdmZZ2bvPC67c+dpT5i7YBsz525GR0cHQwN9GtSvhEsZe/759wIhoRE0a1yVEh90wN3BiU/rv5+DKIQoGiQBEUIUWW+bgOQ00XjbcxfopOQtW0Hs7YoR9jSBEramSl/JO6ddq/Ks2XiDMxce0aBOaaXDybm3TUJyoTvXPwfu41Wt5BuVLeNsz7xZ/5sNKyYmgdXrDhHw8AldOzWjXZv6TJm+nl86fMHBZ755Xn1CvIskARFCFEmRkZEYGhrm+Li8TDpy+t4FLiF5iyTkaUQCFmY5//d4a4VkSt4lcz6mTbeNnN3fB4Dd++5RqqR5/oynyQ05TUJyeQzJ3CXn2bLyv828ZmFhyjcD22psG/VTN+ISjamRZi13WkJkQ/4shBBF0owZMxgxtM4bl1cy8XhdTAUqEfkPSYj31VAsLYwwNpafpP/K1tqU23fDmTLnFIdPBJCUnEaZ0pY8ConB2sqEr7/0Kvjja16VhOThoPV7DyLQ19fVmHb3bQUFJ2BWTB99fflMC5Ed+csQQhQ5O3bsoFWrVlhbJb+yXEFMOl4WZ4FKQnLo6+F7+WdTN+UCeAfHfmRn3tSP0NfVZenc1ri7/m/NiYdBz5g27zTfjTrArbM5W0gv3z2fhOTTTFkDvt/Lmj/aZ7/zP7aO/bb0X8ZNWJAv8QvxLnrX5swQQoi3dvnyZZrWM3jp/ucXEXtXFKh43/CmLSUlg8Yfr6RPj+rYWsvYj7fVp3s1enWtopF8AJRxsmTJ7I8plc36FgWSh0e+JR//HLiPk6N5rq8mb2ZmhpGRUb5cgxDvImkBEUIUOQYG2slHgbqB/48KVEvIG3TFqvPBMmZP/JD3m7oqHW2hl5EBycnv8IrpeWTSrJMc3dU7d0+qo09KSvLbn0eIQkxaQIQQRU5SUhKpqZk3Y+9ia8ervEvXo6+nK8lHPlmx/irvNXFROowCJSEhDZ8HEbTtsZHI6KTcO7EqAx0dub0Sue+jjz7ivffeo1WrVjRs2BAXFxc2b96sUSYsLAwPDw9MTEzo168f8fHxSoedLfkLEUIUOVWqVGHrjaR35kb9vygQ1/aarlhGMug83yz68yLDv62vdBgFiqmpPsf29KZCWVv+XOmdi2fOwMTEmMTERKUvURQi6enpHDx4kKNHj7Jv3z7Onz9PYmIipqb/676amJhImTJl8PX1JSkpieXLl1OpUiVUKpXS4WuRBEQIUeRERETQsuKbz4D1riqoSUjo4zgatlrxbq5Z8Q764pudfDewHmbFFJjmuIDy9Y+i18AdfDN8H/d8I/huUO4mZ5U9y3H79m2lL1MUIr6+vqhUKjZv3szly5eJiYnhyZMntG7dWl1mypQpJCUlMW/ePFQqFV999RWBgYGsWrVK6fC1SAIihChyIiMjKV68uNJh5IuCmIR07beN5fPbMHP8B0pHVujNWHCGpKR0enWtonQoBcKJM4G81241Q37ex1e9a3Jy7+fs29wdQ8NsbofeYn2YKpWduHHjhtKXKwqR27dvY2BgQPv27alRo4ZGy0eWbdu2ATB48GAAxowZA8C6deuUDl+LJCBCiCJHV7doffUVpHEhazbdIDUtnQrlbJQOpUi47RPOz981VDoMxW3cfouGrVawbPVlNv39Gf9s7EaTBs559n7OjkYEB15R+rJFIXLnzh1KlixJrVq10NHRwcDAgEGDBpGRkaEuExQUhLOzs/o3rnTp0piamuLr66t0+FqkA64QoshRqVSc47HSYeQ7RWfJMmnEvDmzOXIygFN7+yhdFUVGyRJmPAyKpnple6VDyXcpKRmMnXaM42ceUtfLkaM7e2ff0pEXVCmgI13eirK4uDgADl14jKWZQY6OPXUlBM86URrb9u/fT1BQEI0aNaJv377MmjWL33//HTMzM2bOnEl0dDSxsbFUqlRJ4zgbGxtCQkKUrg4tkoAIIYqUyMhIihUrRsEbkpc/lEpCMjIyWLXJj8tHFVxwsAiysynGw8BnSoeRJ2YtPMu1W08AcHEuTrOGZXi/qStBwTEMG7WfsPAE+vWuztQx771Vd6r/Il2nNDHPnihdRUJBWTf9HX/+bwudXrt2TeN1XFwc77//vro71cCBA7G1tWXOnDlMmDCBmJgYIDPheJ6trS1PnhS8z6IkIEKIIuXChQs0adKElDx8j8T4BG6cvoi+oQE1mzVQ+pK1KJGE9P9mPj/+0PGN1gcRuefOvad80b1gdL/LqXMXHzHg+39wKGnOe41diIlNJiExlbDwBB74RdK2VTkmjGxGWnoGN26F8UGHNTRrUg0jIwOmThhMjer5s5jh81QqHXb9+4ATJ1YyeNhkpatQKKhcuXIARC+riaWpXo6ObTzRl0bNmmlsu3TpEmlp/1vLx9DQkM8//5xFixZx4sQJ6tTJnFjl2TPNBw7R0dHo6xe82/2CF5EQQuQhd3d3Zs+eTfkbNahYvTIH/tkHaekYGxnT46dviNFJfavzRz15yt/Dp9D1675s2byF6k3qFcgxJ/mZhBw8fJmQkAi6dWqeueH5p9GSjOQpv4dRNKqXd2MdcltcfApjph7j3KVgPFyt2Px3Rw4e88PSwphSJTNXLLexMaFyBXue/7Nyr/gJye2/wNBQmdua5ORUdvxzk8tX/Gjbuiqz561VuipFIXPu3DmGDh3KsWPHMDExAaBq1cyHCxEREVhZWWFmZsajR480jgsLC6NkyZJKh69FEhAhRJFStmxZfv/9d/z8/Lhw4QLjh4zA3Nyco0ePsnDQLzT9rDX2ld0xdbDW6KaVGBePkYkxunqvfpK1c+afDFk8icYWbuimqfj3tzW0/jaXV1p+h8xbtJ2t209x+N/p2RfIrmuMJCW5xsLciKeRCdham779yfJQRgb0HrSDRyExDPjCizmTWqj3lfN4yYQFz312dCH/xnf8v0chcezdf4PQx5Ho6+vzXtOKdOn+kxLVJ4qATz75hIiICLZs2UKvXr0AOH36NAAVKlQAwNnZmTt37qBSqdDR0SE0NJT4+Hjc3d2VDl+LJCBCiCLJzc0NNzc39evmzZtTq1Ytbt26xY09p/F5HIienh4ZGemkpqRiaW1FQnwCOoBKlYGVgz2f9O5EkN9D/l2/jVvnvXF2c6Vtv+40tsg8b4fGH2KVbsC6UbP4bHh/jKwtlL5sDc/PjJXbrSF7911kyoz1VKzgzMnDs3N2sCQluSYlJZ34+FRsrZWO5H9Wb7jBv4cfkJySRmJiGjWrlWT7nrsM7l+HgX28Xn1wPo/leFFg0FPWb/YmITGV0o42tGnfHwcHB0VjEkXDhx9+yIYNG+jQoQMAwcHBrFy5EnNzc2rUqAFkJim3b9/mjz/+YODAgcyYMQMdHR26dOmidPhaJAERQoj/Z25uTr169ahXr95ry969e5cNk5fg7u7OjBFjMDExITQ0lFKlSmmUa9asGV5eXoydPx3SVcTHxmFazBQ9fT30dHSJ00mj+8/fvLZlJa/lVjJy7vwdfh79F26uJdm3awpmZsa5E+B/SUre9ma1ECQ90TFJlHGyzL83fEmdpzw7wZipRzl+JpDKFewYMbQBluZGREYlcuzUQ26dHfSfzptf4uISmbf4ABaWdgwe1ApTK1nDRuSv6dOns23bNtzd3alevTqHDh0CYMOGDejo6AAwduxY5s2bx6BBgxg9ejRPnz7F0dGRPn0K3syDkoAIIcR/UKFCBcaNG6ex7cXkI4u5uTlzfp2U7b4HDx4we+xcek38Qf0jorT/koxERsXS+8sZ6Onpsm3jGKytzPM+0Ly+KX3x/O9gQpKSnE5GBuTLMKQX6isyKpaRv/6Fz/1HZGSo6PN5C6ZNG6tRxhXwqn7qjc6nlEfBEUyfe4wxvw7GrmRlpcMRRZSzszN+fn4sWbIEb29vqlWrxvz582ncuLG6jKmpKX5+fvTr14/79+/TokULfvvttwI5DlESECGEUJCHhwdDe/Zj1vjZfDluuNLhaHmTZGTi1LXs3X+RRXO/watGWaVDzjvvYNewb76qTfO2q/hnY1fMiuXRuhTP1UtaWgYxsfHs3H2GIT8soVoVN04cmvXqG6BcTjReXHTzbVr0noTFMGvBIWbPGIWhacHrRy+KFkdHRyZNmvTaMv/++6/Sob6WJCBCCKGwChUqYGpsonQYr/ViMnLfN5jefWfwccs6nD02T+nwlFHAZ/Tq070a5T1saPrJSt5r4sro4U2wMM/FROT/r3/GnM3s3H0WU1MjADwrOhMVuo0lf+6mZ58ZrFv5c55f64uJx4vbc5qIPPB7yh9/HWfq+E6SfAiRyyQBEUKIAkDvSRy66JDxjiyROOdIOMvHL2Tcmr+wdrAHHrzxsTdvB/BplwmUsCtO/XoVGTuqV+6NFVFSVjJSwBKRBnVK4330K9ZvvUWjVn+zaEYrmjR4y6l5//9aHwY+oXOPyXz4fk1OH52jVWzwoHasXX+E+77BlHV3zJPre1ni8apyr0tG9u6/xsEjd5k1Zyl6Co/PEqIwkgRECCEKgGrVqvHvnL+p/0V7LKyLKx3Oa/05diZVGtRmfK9v0dXTQ1dXB3Or4hS3s8HM0gJT82KUN4rB0FAfW5vM2b/KejhiYmJE28/GcmDPFMqVLc2a9Ydp+uEPWFtbUL5caZo2qkKnz5oofXlvp4AuttjtM0/ea1yG3l/vokmD7m98XGR0EtbFn0sQTRqRkpLGb0t3M3/RDk4dno2joy2Q/U3+zs3jaPjed4z9pScVyjsTEPCYTVtPEBUdh6GBPtEx8ezaMl79OcmJN00+XnVcdsnI0RO3mTv/79z9BxBCqEkCIoQQBcAXX3yBj48PQ78dydh1vykdziv93KEPIX4PadmrI9/Nn6jeHhMZTdB9f5ITEggLfkw8EPT4CffDVaSlpLLl3EX0wgLUyQdAz27v07Pb+6SkpHH85HX2H7zEb0v3ADB5/BdUruRCjz7TePo0c3XfjAwV508uULoKXq8AJiGhj+No1XkdFcravlH5ew8i+GrYP5y9+AivaiVBzwJzMxMyMjL/fVq3rMOdq39ibJzZpevFZED9ugycOTaPBYt3cOjIFWxsLPj5xy7q8ULXb/rT44tp7N895Y2vJbvEIzEungsHT+BRtSKO7i7/6VxZyYiNjc0bHy+EyDlJQIQQooAoX748zu6uSofxUoH3fJna7wcCbt9j0/2zWi01FtbF8axb47XniQDOPve6ftJ1DA31+fD9mnz4fk0gs2vPjyOXER+fSOeOTfm854cA/LH8Hxo0/45lS4ZRqUIZpavk1QpYlywjY3309HTYsPzT15aNiU2hQt3fGPCFF8f39H7lQPE3aYXwdWpC62mZLVsvtjgYGugTFRX7RteQ3XvdvXgV7z1HoZgRXu83YvW0Rfz856z/VEdZ5/eP2ktaWhr6+nKbJERekL8sIYQoIO7fv4+dQ0mlw9CQEBPHsnGzuHPxClYlbPl81FDqtWyeq++R3axFZZzt2bT2F62yA75sTcsPazHkh9+Ijo7HxMSIenUq8Gn7RlStXECTtwLSGmJd3Jhv+tXmq6F7+HP+J68sa2FuSOid72jXY9NbJx8vO6Z+0nXi4pLo/vk0Dvwz9Y2Oyc7evzYwZ/FCMnTB9/JNSnu4vHVd9Rr0JQMHDmTZsmVvfS4hhDZJQIQQooDYunUrrQZ3UzoMAB4/fMTkPsPQ0dXl068/Z8iccfn23q+bRrWMsz07N48HICEhia07TjFp6joio2I5tHea0lWXvQKShPTtUZ2tu+5w5sIjGtTJ7AaXkJCGqWnm7cDuffdYuvIyX/aszu+r/On4WauXnuu/jr8AeBIUTI8FO7h46CQ//7kQW5vsp+l9k/dIS0xh0cKF/NCtH3/P/Y2BK6e/dT1dOn2O/v37v/V5hBDZkwRECCEKCA8PDwJ8fXGvWknROO5cvMrkPsOYvnMlju7Kd3N61YBhU1NjenX/gF7dP2DEL8sy//u+M/2/noeeni7NmlTlm4FtX3runbvPMnn6OhbM/pp6dSvm7YUUkC5Za//sQNtuG9HT00VHB67ffEIVT3tUKhVVPe0ZM6IJC5YFMHhQW1q3qpvtOXKSfNw8582KSfMIvPsAc+vimJqbYWFdnEp1arDi8gF0dHQ0uuQ5+x3hzLnb/HMrjgq1gmnc7qNXriMyb8UfnF63m08//ZTJe1f+p0XXDNHDHANM0Mfv3gMeB4dQp9dXiv0bCVHYSQIihBAFRPPmzZm64U/FE5A/R89g3sGN2DrYK10lWl7VOjJjcj+G/PAbX3w1k+ZNq9P50yYMG/E7f686gKVlMYwMDchQqYiJTcDE2JDU1HRKO9ry19If+PzLmZw9Ph9Dw3z4WVS4NaS4hTEn/vn85bEBqxtkvzunrR6zvh5J6MMgRvw+HXunzGl4YwJCWTV9EQ/v3Ofcv0eo//H7AKSmpLJk6Fhq1a5NzfodmNitHNcvXmbFz9Mp37AmDdt9lO176KFDs2bNGDBgAFtn/IFjGWfcKpfH0MCQmKho4qJjiAh/SqCvP5bWxdHX1yclORkDQ0PiY+Mws7AgnQyi42JwMiyOtbU144b9pNi/jxBFgSQgQghRQNjY2BAfFqloDClJSSTGxxfI5CM7L7aOLJj9tcb+retHv9F5Jo/vQ6P3vmPr+jE4OdnlfeAFpDUkJ3KafKyb9Ru6errM/mcNIf6B3D7jTbD3HUJDQ1k2ZxHDJ/yKSWwadulG+Pv7s3nxX/Qb9R2uqcWwtLTERsccpzpN+bB6fWYsW8x7pm4s2LGaJ0EhRIY+QV9XD1VKOjFpibiZlyA0NBQzMzOCg4O5fv06uroZlCxeEqsyFSlevDg2NjaypocQBYQkIEIIUYC4mdkRG/UMcytLRd5f39AQI5OCvyp7ds4aV83xatdZWraoRcUKTnTuOYme3d5/ZbetXFWQEpFcHmx+avdBFh3dytqpC7HQM6ZyzWrU69qaFnaZXd0WT53N5s2b+fK99nz88cdMHzORpKQk6jWqR3R0NKmpqSQmJmJmZkaFChWYOGECnmYOVPjYk8YOFV76vo6Ojjg65s2ih0KI3JHzjpJCCCHyzJdffsnmBcrNvLPrz7VUru+ldDUoooyzPWePz+fuvSA++XQ0KSlp+ffmJo1emQC8a++dlpKCnp4eurq6GCfDlBGj6f5BW3XykZKSwqJFi3j8+DH79+/H3t6ehQsXUrx4cRYvXkxUVBQJCQmoVCpiY2O5ePEiw4cPp0GDBq9MPoQQ7wZpARFCiALE2toaKyMzxd7/wNqtLDiyRelq+M/ephUky8I537Bj1xm69prCto1j8vcCnk8E8rJVJAcJR05bP65yjtsLLtOobeaYjeDgYKKiotDR0aF48eIAPH36lIkTJ9KkSRPCwsIwNjbm5s2bxMXF8cknn+To/YQQ7x5JQIQQooCxxkiR9w2854u5tZUsvga0b9uAOQu2kZCQhKmpsTJB5EX3rBy2dPyX5APA99ldQm4G0mXYVzRo1pgVK1YQHh6Ora0tQ4cOpVSpUuzYsYMaNWpgbKxQ/QohFCO/MkIIUcA8efIEA3RJJSPf3jMtJYVfO/dn+vYVSl9+geFYyoaIiNg3SkCeX1wv1+VGq0g+dO/KSj7SU9Op1a0xN/dcYlD7doxb8Bu2mOBoZ8/Xn/akV69e2NnZUb9+/TyPSQhRMEkCIoQQBUy1atW4e/wi7k3zfixGWloaO/9YzT8rNvLd/Ik4uDopffkFhr6+HhFRsTmaFetlLQa5lpjktFXkLRKPnLR+ZCUf0ffDubj4KMWKmWKYkEG8/zN+G/YL77X9iIhbIaxcuRI7u3yYZUwIUaBJAiKEEAVMdHQ0Xcp9REAev8+E3kO4632Npu1a8tfFfUpfdq7JjXEgAI+fRGFsZPBG7/dfyrxVjK9rFXnLFo//knzEBEZy+7ezbJ69Gj09PZ4+fYrtXNu3ikMIUThJAiKEEAVMXFwcjxz0II+7YD1+GMS6W8eVvtwCKzY2gQrl865FKNeSkudbRfJ5Jq2rnMMIAx7sukH05VCaTmuvXmvD1laSDyFE9mQaXiGEKGAMDQ1JTk7O8/fR1ZWfgFcxyqXWj5x4q/PlUvLxpjEEcRuzs6kcHL4ZYxMjfhs3n35G+bR+ihDinSYtIEIIUcCUL1+e67uPUaPjh3n2HpcOn8S5vLvSl1qgJSYmk5KShqFh9j+VuZ18vHjePBnQ/obv/Sq3znlzY/8pYlRRtKnagnUz/0ZHRyffYxVCvLvk8ZcQQhQw7dq1I+VRBPev3sqz99i5dA0dv+2r9KUWaGN/6Un9pkN5GhGjyPufNa6aZ0nO27zXrmXr6DmmN3+P+51PP/1Ukg8hRI5JAiKEEAXQN998w7ldB/Ps/JFPwnGrXHhXlM6NG/fWrerSs9v7LP59V56cPz+v5VXnfvH86cmp3Lt0nRD/QFQqldYxGbapPPD3pWXLlixbtizf6kEI8WZSUlLw9/cnIyP/pnLPKUlAhBCiADIwMMBRzzxHx2Qkp7Hv7008fvjotWV1/3+gsHi1pOQULC2LKR1GrreGvHi+9LQ0Dq3ayrpfZrNr9nKSAsN5dPo6OyYvYduk39g8fiGnV+7AgGjatmjDkikLmT9/PklJSTx48IDq1asTE6NMS5EQRVGJEiWyXUtn1KhRGBkZ4ebmhqmpKUuWLFE61GzJGBAhhHjHpcUkcOTvLURHRfNem1Zc232cQxFhfDywJ9b22msuPA19gqm5mdJhvxPWbTzKoX+maWzLz9aPF+XGFMNT9gRSs7kTljZWZGRkMKJNb0hK49d5U2nV+5uXHnfy5Em2jlzJoUOHGDhwIOXLlycoKIjw8HCGDh2KmZl8poTIDwcOHCA8PJxy5cppbL9+/TpTp07FwsKCMWPGMHLkSAYPHkyHDh0oWbKk0mFrkARECCEKqDfpW79t6u+gUvFD30HqH5g2Xo2JjY1l6pJ5JJvo8tm3fTXOdWjDDsrXqKz05b0Tfv25O+Mmr2bJgiGAsslHlv86SP2scVWuHD/L/nXb2Prb3wycMor+9T8B4MDjW3xoX+mVxzdu3BgXFxcePnyIvb09V69exdzcnGfPntGnTx+lq0WIIiE9PZ3vv/8eAFNTU419I0aMAODGjRs4OztTvnx52rRpw/jx4wtcS4h0wRJCiALKzMyMnVN+J+zKPYwSM7DCCKskXSIu3WP//FWs+nEalZvUYeao8VpPt8zNzZkyYjQfN3mfP3+ZTmpKKgBHNu9i17J1dP1hkNKX907o0rEpt+8EEhQUrnQoWt60W9bz5XwuXycsKARTczNmDhjBugO7+O23316bfGRxcnJi2LBhGBgY4Ovry5AhQyhTpozSVSFEkbFs2TL8/Pyy3Xfz5k2KFy+Os7MzAC1atEBXVxdvb2+lw9YiLSBCCFFADRkyhODgYK5evcqRw+syV5a2taVSpUp8070PdnZ2rz3H+9XqUd6mNIO/GYnvbR/KVPBg1bXD6OsX/q//3FoRferEvjRtMZy/75zFUOmLysF1Pp+cqNLSubh5PzG+IWzav5u1S//iWOR+TOLT6TYoZ8lonTp11P//2WefKX35QhQZz549Y/To0QwePJgZM2Zo7EtPT+fJkydUqPC/yUUMDQ2xsbHh4cOHSoeupfD/AgkhxDvM0dERR0dHWrdu/Z/PERoaikfxknRePgCXCh5KX9I7p0G9Sqz4czhf1mvNh9060Ounb5UOSctLW0LS0jm77h/8fe7TsHNr/u6WOfXytJ/Hws9jlQ5biELr5s2bALw32QdLk5xN+nHqTgzmLte0tk+cOBFDQ0OGDRumlYA8fvyYtLQ0ihcvrrHdwsJCEhAhhBD5b/Xq1SxYsICzPFY6lHdWk0ZVWHX1MJ9X/6BAJiBaVOC95QC3L12hac/2fN+7v9IRCVGkeHhkPux59iyRxLicr5VjYmKi8fr+/fssWrSIpUuXao39ANRT7r54nImJCbq6BW/EhSQgQghRyNna2nI+LQT0C96P0Lsiq4XBwro4CXEJmJqZvuUZ847P0Quc++cwDTt/zG+d5iodjhBFkrGxMQDeAy2wNM5ZAtJ4RYrWDFe9e/cmLS2NSpUqcfXqVQBiYmLw9vbGxcUFBwcHdHV1efr0qcZxERERmJvnbEr3/CC/RkIIUci1a9eOMd0GkZGernQo77xPv/6CZWNmvP2J8kBMZDRrfp5JXPQzfp81n151PlI6JCFELjh8+DDnzp0jPT2d2rVr06xZMwDOnz9PrVq1mDBhAvr6+pQoUYLAwED1cWlpaYSFhakHpRckkoAIIUQhV61aNb7s1APfG3eVDiXf5fa0uc07fsLtC1cY3WWA0pemZcUvM+j9y1C+7dBL6VCEELmofv36REZGqv8LCAgAoFmzZkRGRjJ79mwAypUrR0REhLoV5MKFC6Snp1OlShWlL0GLJCBCCFEEXLhwAbvSDkqH8U56MYmZs3ctEY/DlA5LQ9jDYPQzdKhrXvCedAoh3o6pqSlWVlbq/56fxbBYsWLq1xMnTgSgVq1aeHt789FHH6Grq8vo0aOVvgQt+ZKAqFQqpa9TCCGKrD179uDl5UVxW2ulQykUpg34kX7jhisdhtrN/ac5tWoH3y6aoHQoQog85uvri5OTEwDHjh3jgw8+UO9r0qQJnTt3JjAwkFq1apGQkMBPP/2kHhBfkOTLIPTbt2/j6emp9LUKIUSRdPr0adpPHUYG8jDobV04eJwngcHUbN4w1899lXMar6tT75Xl9VU6/DNvBZaOJZg5eqLSVSOEyAfu7u54e3sTGBiItbU1Li4uGvs3btzItGnTuH37NrVr16ZEiRJKh5ytfElATpw4IQmIEEIopGTJkjwJDsXOseTbn6yI27tyEz1+zP1V5F9MPl62LSspibr9kO3L1jDsy4Hy+ypEEVOjRg1q1Kjx0v2urq64uroqHeYrqROQixcvsnDhQqKjo/H398fV1ZWVK1diZWWlLlyvXj10dXVJTU0lOjoaCwsLjeXdk5KSmDNnDhcuXCAtLY2yZcvSqlUrVq9ezaAcrrQqhBAidxgbG5OUkKB0GIp5mxXRXxz/0eDjD7hz4SpN2rfSKpsQl8Dlo6ewKmGHZ90axEXHYFbc4rXvkV2i8TLeT49zY+Ep9B1N+GPW/AI5v78QQryOPkBqaiojRoxgx44dWFpaolKpaNOmDYMGDWLDhg1klbGysqJv374YGRlRt25d7O3tNU42ZcoUPD09GTVqFJA56LFu3bpUrZq7s5AIIYR4cw8ePODTAe2UDqNQeK9ja4b8sYrB73UkIyMDY1MTkhOT0NXTw9DYCJeKZblx5hLGpiYkxSdgZGpCfEwsg2eNpXoT7S5Vb5J8JEbHc/qPg+gEJWPnaM/07yZqrXYshBDvEn2AgwcP4ubmhqWlJQA6OjrMnz+fVq1akZaWhr6+Pg8fPqRWrVp06tTppSe7cuUKEyb8bxBcnTp1cHFx0WhFEUIIkX/Onz9P7dq1lQ6j0NA3NOS349tzdExCXAKdPeqx57FmK8ybJB/nVx9j54+r6PhlV+rP+oy+xm2UrgIhhHhrugBRUVH89ddfpD+3SJW7uzsqlYr4+HgA/Pz8cHd3f+XJ7t+/r3EOgPHjx6tXbBRCCJG/du7ciVOnxkqH8U7KrTVExnYbSPOOrXN0TEJUHItaTmBl7/n8uHwsf07+TZIPIUShoQvQvXt3jh49ip6ennrH7du30dHRwczMDAB/f3/Mzc0ZNmwYH374If369SMpKUnjZO7u7vTt25e0tDT1to4dO/Ltt98qfZ1CCFHkxMfHY2NjAzo6SoeiuNxekDAnkhIS+WHRVJ49jaSVbSW+afYpfT9syZUtZ7Itf2b5IabX/BG9qAyWPt3KqNZDFYtdCCHygi5kdrnKWtYdMgeT9+rVixYtWqiTkuvXrzN37lwGDBjAgQMHiIqKolGjRhprfCxdupQbN27QtGlTtmzZgkqlwtTUlAYNGih9nUIIUeScOnWKhg1zf7pY8eYin4Rjap75IG/DnD8YMHkkXx0bQf+tI/h30maNsmnJqez6ZQ17Rq+nx9e9uXbuCl/ZfKr0JQghRK7Tmj7Dz8+PGjVqULFiRRYuXKixfdWqVVSsWBEdHR02b95MQkICW7duVZdxdHTk2LFjNG/enJkzZ9KkSROuX7+e7Q9geHg4Xbp0oXPnznTu3JnTp08rXRdCCFGoXLp0CVUtJ6XDeCflVovJgXXbqNYocwzOxcMncRlQFoBzK49S+eNaQOZivZfWn2THz6t5ciuYNt3aM/fH6ehIy5UQopDSSEBWrFhBo0aNGD9+PGvWrNH48vv3339xc3P734G6unTp0oWNGzeqt929excLCwsmTZrE3r17qVmzJu3aZT/zip2dHRs3bmTTpk1s2rRJntIJIUQui4qKAn29tz+R+M+ad/yE9bP/4IePe9Dq887q7bZu9qQkJgPgvfE013dfxL1hBZ7eCmX5tN+VDlsIIfKUOgHZunUrV65cITAwkM6dO7/RwVWqVCEoKEj9+uTJk+r/t7GxYf78+TRt2pSxY8cqfZ1CCFHkODs743P5htJhFBhKjAOxd3JkzY2j1G3ZnM++/kK9vVKrmjy6FgBAra6NaDOhG9Y2NrzX9SMMDAyUriohhMhTugDp6en8+eefzJkzB339/y2O/vz4jv379zNlyhTNg3V1NRZBmj59utYb/Prrr1ozYwkhhMh7Wes6if95kyQktxMVS1trOg/ppzHtrq6uLhlp//tttPNwwPapKZ3qtVW6ioQQIs/pAly7do3mzZtrzIIF8OOPPxIXFwfAtGnTOHTokMb+y5cv4+T0v/7Fvr6+ZGRkaJQxNDRUz6QlhBAif0RERBAYGEgFL1kI9kWvSjDyspUk5kk0T3yCSU1MAaBOr2bMbjyKdV/9xj+9V+KfGEzr1jmbrlcIId5FugD79u3jzz//xNHRkfPnzwOZrSI7d+5Ut4i0a9dOvcJ51v5NmzbRrVs3jRNu3qw5q8fdu3dlxVYhhMhHKpWKSZMmMXSoTN/6Mkp0x9r6/d88uurP1uEr8N50mmML/yEmNJqzK47QZmFPFveepnS1CCFEvtAHMDIyYvr06djY2NC9e3fKlClDTEwMzs7OGBsbA9CrVy86duyIjY0NVatWpW3btlhZWdG+fXuNEy5btowSJUrQvHlzjh49yrRp0/jnn3+Uvk4hhCgyRo8eTf/+/bllkaB0KAXaWeOq1E+6rvE6L9l5lMSrSyOS45PZNnwFjQd8hPlTAyybODLA8jOlq0MIIfKNLsB7771HgwYNaNasGQcPHsTJyYmyZcsyb948dUEbGxs2bdrEtm3b6NatG25ubpw4cULjZA0bNmTHjh1cvHiRAQMGcP78eXbt2oWJiYnS1ymEEEXCnTt3cHd3J7qildKhvBPyKum4fPQ0f/wyjdTkFI3tz0IiCbrsi62bPebRhnw4rROLO0xSuhqEECJf6QPUqFFDvcHNzY2VK1dmW9jOzo6JEye+9GRffvklxYoVY8SIEUpflxBCFEnBwcE4Ojq+dH96WhreR05T+8Mmss7E/8uLJOT8geM0+Ph91s5aQkZ6OiqVCiMzEywcrIgOjoTYdCzL2vK50cdKX74QQuQ73bc/xf/IiudCCKEsLy8vbt++TWpKKgAZGRncOn+ZfX9uINo/hEXfjSMu+hkLvh9LiN9DpcMttL4c+wP3rt4kJSkJgND0QFLikzj712HGbprO0ovrWNx/htJhCiGEIvTf/hT/U758eaWvRwghijQTExOePHnCip+mUql5PS4ePEGbj1tTxtmZm2cu8eW3A6lQvgJpn3Zm2YLfOGesR/uBvTSmVBdvz9DYiE6Dv1S/vso5Hl3x58gv27D4sg/NqPEWZxdCiHdbriYgQgghlGVsbMzUqVMBmLdqKVNmTMPdxFa7oD5M/n4Ue84f49CfG2kxoFsO30nkRFJMAoGrbjB0zzjex0vpcIQQQlHyyEsIIQqpYb37Z598POeTus1ICXz6n9/jKuc0FtgT2bu+4CQfjv6UrrrvKx2KEEIoTlpAhBCiiCtfvjzBvgE4uru88TEvJh3Pv65OPaUvqUA5vXM/9tYl6G39idKhCCFEgSAJiBBCFHFOTk7cDgx+4wTkdS0eL+4vaglJRno6+9ZsJSwohJSkJGp4VqXS1/WVDksIIQoM6YIlhBBFXGRkJA42dq8t91+7W2UdV1S6aj24fofj2/8lPT0dPQMDjh3dT29aKh2WEOIdl5CQwLJly/j5559p1aoVW7Zs0SqTlJTEe++9h5ubGxMnTiQ9PV3psLMlLSBCCFHElSxZkhCfEKha7qVlcit5KGxdtRJi4jC1MANg1dSFpCQlYVzMlCoNamFmaQGJqcRnRCgdphDiHff06VMqVapEXFwc5cuX586dO+zbt49ff/1VvUZfWloa9vb2xMTEADBmzBg2bdrEjRs3lA5fi7SACCFEEdewYUMuX75MUmy81r68bLnI61aRS4dPMrrLAAa/34m5Q34lLS1NvS8lKYkjm3cxussAvmn2KYPf68iiHye80XkzMjKY0HsIAxu1o6VtJYZ+2IWhH3bhwLptuFYqj22pktiWKklCbCz7N2xn0Ptf5Nk1CiGKhtGjRxMeHo6vry9XrlwhLi4OHR0dfv/9d3WZuXPnEhMTw/Dhw1GpVLRt25abN2+yfft2pcPXIi0gQggh+PHHHxk3YzrdJn4H5F6Lx5vIeq/cbBEZ03Ugegb69Bv/I2UqeLBv9WaGvN8JPX19dHR00NHRoVLdGur9AJsWLOPrJu2ZtXcdpmamLz338I970qLnZ7Ts+Vm2+7+o+SF/nN6NkYkxxKZQt27dfKtLIUThtGzZMgCOHTtGt27d0NfXp3Tp0oSHh6vLrFmzBkA9Ffv8+fPZtWsXy5Yto0OHDkpfggZJQIQQQmBtbU3rRu+xffufuHaookgMuZWIpKWk4HvjDmtvHVdva9mrEy17dXrlcZ2H9MOzrheDGrfj+4WTqdaojsb+wxt3sXbmYlr36frS5APAubwHx7b+w0c9P6NRy/fZvHkznTt3xtDQUJF6FUK8+7Zv306fPn1o2TJzPFlCQgJBQUHY29uryzx8+BBHR0f09TNv711cXDA2NubBgwdKh69FEhAhhBAAfPTRRxz56Qjpn6SjZ6CnWBxvmohEhT1FV1cXS1vr/x174hxzh/zK0Hlv1p3qRZ51a7Dk+HbG9fqW5eNm0e6rnjh6uPD7yCmUcCrFsgv/vnbV+KoNa3No406afdaadctXkBj+jJs3bzJt2jTF6lQIkb8SExMB8A5Jx9JYJ0fH3ghJpFpsrMa2Tz75BF9fX2JjY/n44485f/48AN99l9lqHRsby7Nnz6hYsaLGcfb29oSEhChdHVokARFCCKFWsmRJZtT4EfPSxdHV0yUpNhFVhgo9Az2MzE0YtGtUvsVylXPZJiGRT8KZPmAEsZFRmFkVJzEuHh0dHdJSUynhVIqFR7ZgYV38P7+vqYUZM3au4PHDR+z8YzXHt+/l21lj8Kha6Y2Or9G0Pr437jCux9eUr1mVHxcvYNbQX/Kt3oQQyvP19QXg/RWx/+l4b29vrW0WFhYYGhry2WefER8fz40bNwgNDQUgKioKyGzNfp61tbW6TEEiCYgQQggA0tPTuXPnDr9emUtUZBT6BvqYWpup9/8zfiOzG42i51/fYF/OUb097mkMxxf/i4mlKQ37fYiRmXGuxfRia8idi1eZ1v9HfvlrDuVq5G1XsZJlSjNgysgcH+dWuQKqDBW6urp88eswfp84j6FDh+ZprEKIgqVy5coA7H4PzHN4t939tB716mk/fFGpVBgbGzN8+HCGDx9O5cqVWbRoEePGjcPUNHPc2tOnTzWOiYyMREcnZy0w+UESECGEEABs2bKFtm3bEmSQhoV9ca39rcd2oVH/FvzdfQ6qjAz0jQzISM8gIz2DOj2bkfgsnt/bTSEtJQ2HSqVpPrQNDpWcciW2rERk0bcTWHJ8u3rq24JIR0eHn5bOZEy3Qfw+cgp2ppZa3SKEEEVD4xJgmcPhX27F9TE21nyQc+vWLUaPHs3mzZvR08vsIvvFF1/w448/cujQITp27IiJiYlWAhIREUHJkiWVrgYtkoAIIYQAwMzMDGdnZ4LwfWkZSwcrhh2d+NL9H/zQDoD7x2/x78TNPAuJQM9An9TkVAyMDUGlwrmWO+2n9c5xfIHeD1BZZnDP4maBX0NER0eHiRt+57vmnajxXX+lwxFCvOPatGmDv78/q1atok+fPgCYm5sDkJKSAoCTk5O66xfAkydPiIuLo06dOjl/wzwmCYgQQgggs3l/L+ew4PWror9O2aaelG3qqX6dkZGhHry9f+pWJlf/jl+uzs3ROUtXcyMm7BmQN1P35rb4mFgaNm3CsLa9lA5FCPGOc3Nzw9/fn+7du6u3rVq1CgAPj8ypxD/88EPu3bvHpk2b6Ny5s3qNkNatWysdvhZZiFAIIQSQ2VSPRd7MfvX8zFEfjfwMr84NmVn/J86vPkZU0NM3O4e+LrYuJQg4f0+9LT/XK8mpfUvW0v6bz5UOQwhRCCxcuBCAqlWr0rdvXypUqMCZM2eoXbu2uoVj8uTJ6Onp0aVLF1xdXRk3bhw2NjYMGTJE6fC1SAuIEEIIAMLDwzGxL5Mv79VyVEeaDGzJoTk7ub7rAknPElCpICk2QWPAZGpiClXb1eGT8d0AiI+MI+x+KC51y6nLvGy2LKVlJKXQ2K7c259ICFHkVaxYkZs3bzJnzhyuXr1KVFQUffv2ZcGCBeoylpaWXLx4kS+//JKAgACaNWvG33//rV4XpCApeBEJIYRQREREBM7GHvn2fqbWZrSd1OO15eY0+YXhC3viUrss7g0rUKdnU60yBTEJMTLKvdnAhBDC09OT5cuXv7JMjRo1uHz5stKhvpYkIEIIIQAoVqyY0iFka+CuX7i27Qz1+37wynIFLQl5+iSM4OBgHB0d3/5kQghRiMgYECGEEADY2dkRFfBm4zHyk2lx09cmH1kK0piQn6aOY+bMmUqHIYQQBY4kIEIIIQBo3LgxceefKB1GoZFurF8g598XQgilSQIihBACyFxBt2nxWkqH8dYKSitIDCk8TYtXOgwhhChwJAERQggBwL59+/D7MFHpMHJFQUhC0shAB523P5EQQhQykoAIIYTg3r17mYtZFaJfhYKQhCSQpnQIQghR4BSinxohhBD/1Zo1a+jZs6fW9kvrTzLGYxBTqn/H6WWHlA7znRMbH8eVxFBCQkKUDkUIIQoMmYZXCCGKqIULFxIQEMCNGzd48uQJF1JvUczGHMtS1jw4eYfQW4GUqlyGcfcWs2vUGnaNWsPFdSfQ0QFDUyP6rP0OYwtTpS/jpQrClLy13m/EZ7Wa0ah+A1Yt+1vpcIQQokCQBEQIIYqgbdu2ATB79mzmPlvPk3vBRAU9JT4yjsd3HlHlEy+6LRmgLt/i5460HNVRnXA8vPiAabV/xMzWAn0jA9JT0zAqZkzvlUMws7Mg8OIDHl1/iJ1HSWxdSgAQfP0hZvaWuNUrr/Tl55t438eQnMbq5SskARFCiP8nCYgQQhQhW7du5cyZMzRt2hTDwWVYwg6MLU0oU9uDMrVfvgq6aXHNlo4ytT0Y57NYY9ujqwH82XEGBsaG2JSxw66sA9e2BZAQnTkTlKmVGVGB4cRHxlGykhMd5/TF0NRQ6SrJU49DQvF74Kt0GEIIUaBIAiKEEEXEmjVrMDAwYOrUqSw33Jvr5y9d3YUfTk55o7KX1p9kwYdjKVXZic7z+6FvXDgTkbKVK7Jw4UIGDx6sdChCCFFgyCB0IYQoAlasWIGJiQldunTJk+Qjp2p1a8zw01Mp27Qyc5uPUTqcPOPk7MSTJ0/YuXMn3bt3Z//+/UqHJIQQipMWECGEKIRu3rzJwYMHSUhIIC4ujmbNmuH3USJL2KF0aBpqd2/C8UV7SUtKIS4iloDz93l8O4ganRtgX85R6fDeyqN7fpzeuodhXw9mw4YNrFu3jmHDhvHRRx8pHZoQQihKEhAhhHjHLV68mLZt22Jtbc2aNWsICAigZs2amPV1wdLSkGRS8aPgLjD44YgOTK7+PdHBEbjVL0/VdnXY9O2fWDhY0eOPQf+pe1ZBmAHLyNSEMu5u+Pj48MEHHwBgbW2tdFhCCKE4SUCEEOId9vDhQ+7evcu/949hWaI4E7uOZL/bdZ7+//40UpUO8bWqta9LtfZ1NbY1/eZj7hy8xqxGo6jevi4tf+2kdJg5ZlfagX13fTBR6VGrVi28vb1xdnZWOiwhhFCcjAERQoh32OLFi0maZULreT1oNKo1+92uKx1Srqn4YTV+vjQLgFkNfubqNuVXNs+J6PAIYuJiCQ8PJyMjg/Xr19OjRw+lwxJCCMVJAiKEEO+o0NBQTpe6gq6RLld5t27Oc6Llr534/sQULqw5zu7R65QO542ZmBXDo3w5dHR0WLJkCWPGjMHAwEDpsIQQQnGSgAghxDsoJSWF2bNnU6b9/9buKMxJiK6+Lv23/cSTeyGMLfs1xxb+o3RIr2VkYkxEWDi6urpcuHABExMTpUMSQogCQRIQIYR4R6SnpxMSEsKJEyf44YcfCB2agLmLpUaZq5wr1IlIv43DGX//N56FRDKlxvdEBT3VKlMQBqBnaflJa/766y969eolrR9CCPH/ZBC6EEIUcI8ePWLZsmWkp6fj7u7O1tIHKDHdATPTl9/QXuVcgboRz23tpvai6bcf89snkxm0axRWTrZKh5StOg3q0aVLF7p06aJ0KEIIUWBIAiKEEAXYhg0b8PHx4ccff6RYsWIM4GdK8WYzKRX2JKS4ow2Ddo1iSdspfLN3NJYOVkqHpGXPth107NhR6TCEEKJAkS5YQghRQKWkpLBz507Gjh3L98UmMoCfc3yOwtwdC8DKyZaBO0ay+OOJJMclKR2Olts3b1OjRg2lwxBCiAJFEhAhhCiAEhMTmTBhAiNGjPhPicfzCnsSYl3Gjh5Lv2bBh2PJyMhQOhwNRkY5X0RRCCGys3LlSsqXL4+Ojg46OjqULVuWO3fuaJRZsGCBer+1tTXbtm1TOuxsSQIihBAFRFJSEqtWrWLMmDHMnTuXR1/G8HuNjW993sLcDStLmdoefPhjBzZ++qfSoajppGeAjo7SYQghCoEjR47wxRdf0LBhQ7Zs2cLXX3/NgwcPaNasGenp6QA8ePCAoUOHYmhoSP/+/YmOjqZbt25ER0crHb4WSUCEEKIAuHv3Lt9//z0ODg5MmDCBh6NiMHI1VTqsd0r1T+uREBtHVNjTtz9ZLogICKWUi6x8LoR4e/379wdg6tSpfPbZZyxevJgePXoQFhbG/v37ARg+fDgAV69e5Y8//mD9+vWkpKQwadIkpcPXIgmIEEIobOjQoWzbto3Jkyez5cPDb93lqijrO+Y7xvf8VukwALhz6iIt6jRSOgwhRCFgb28PwKlTp9TbqlSpAqBu4bhy5QoWFhZUrFgRgLZt26Kjo8Pp06eVDl+LJCBCCKGwcePGYW5uzo4dO5QO5Z1Xo2kD6n7UjImfD1Hk/a+dPI9KpUIPHR76PMDDw+PtTyqEKPL27t3LzJkz+eyzzwCIj49n2rRpADRq1AiVSkVoaCiOjo7qY0xMTLC2tubhw4dKh69FpuEVQgiFzJ07l7CwMMzMzChWrBg+Pj5Kh1QodPthIH+MmsqUL79n1PI5+freKybPw9HdhS/7fYljjQpKV4UQQiF+fn4ADDgHljmci+JUcDIl7t3T2GZpaanuYnXy5EnatWtHdHQ0Q4YMwdnZmZCQEFJTU3FwcNA4zs7ODn9/f6WrQ4skIEIIoYCbN29iZGTE1KlTGcDPnB+xG5f2ZbHH8e1PXkQ9P9h+wJSRbJj7B4Mat8PAyAiAYhZmeFStRLXGdaneuC76hpl3BTGR0QTd96e0exksba3fKoYqDWoTHR7BwR3/MOPXCUpXiRBCITY2NgAcCwaD/zAXRVpamta2hIQEunbtyu7duzE2Nmbx4sV8/fXXGuWzmwmwoM0OCJKACCFEvktLS2PZsmXMnTuXQYwCoO6MZkqHVeh0/W4AXb8boH4d+SQc7yOnOblzP2umLyY9PR0dHR0MjAyxdbAnKjyCpPgEngQ+YsnJnVjb2+X4PeOin/EkMJiEx5EYGBjk+HghROFgaWkJgE9NsNTL2bGNfYyoVKmSxjaVSkWnTp34999/6devH4sWLcLo/x+uAJQsWRJdXV3i4uI0jouNjcXMzEzp6tAiCYgQQuSz9evX07dvX3R0dMggb59MFYUpeN+Utb0dH3Zrz4fd2r+y3J2LV5k3bAwT1i/J8XsMmvoL7RxrsOX0AaUvVwhRiGzbto29e/dy9epVqlWrpt6+du1aWrRogZ2dHTY2NgQGBqr3ZWRk8OTJE/Wg9IJEBqELIUQ+unv3LsHBwVStWlVmuyqg7Eo74ON9LcfHpSYkcW7VLsb9Pof3y3spfRlCiEJk3bp1ODg4MHXqVGJjY4HMVpHevXuzdetWADw8PAgLC1PPinX58mXS0tK0WlMKAklAhBAin/j4+LBy5Up+/PFHST5yWW619KyaupCRHfoyc8/qNz4mLTWVXbOXs3v2ckrWKMfQjp8rXR1CiELm5MmThIaGsnHjRuzs7Pjss89wcnIiIyOD4sWLAzBy5EgA3nvvPeLi4mjdujU6Ojr88ssvSoevRbpgCSFEHlOpVOzYsYMrV64wefJkBumOUjok8YLpA37k9vkr1GnRjD/P/fPGx4Vcu8f+FZtoP7gvH7vVVPoyhBCFVKVKlWjYsCEff/wxbdq0Ydu2bUDmWiBdu3YFoE2bNjRu3JiTJ09ibm4OQJ8+fdTrhRQkkoAIIUQeCg0NZcyYMfTp04cnE1LUg85FweJ/6x4rrx564/Lpqan8O38Vppbm/DFnITo6/2GaGyGEeEN///03xYsXx8rKCj8/Pw4ePAhA06ZNNcqdOHGCkydPcvLkSdq2bUvlypWVDj1bkoAIIUQe2r59OyNHjmS621KlQxEv8SQoGJNipm9cPjY4nM0zf6ftkD60cauldPhCiCLA1dVV/f/FixenU6dOLy3buHFjGjdurHTIryQJiBBC5JGUlBSCg4Ml+Sjg7J0cSU9Pf6OyD89c5/S/h1k0fY7GFJhCCCHenAxCF0KIPPLXX3/Rp08fxd6/qEzBmxvXmZ7Nol8vOr5sMw9u32XhxOmSfAghxFuQFhAhhMgD8fHxhIaGMstjudKhiNe4ceYiJcuUfmWZY0s3YePiSP8WnykdrhBCvPMkARFCiFwUERHBsmXLCAkJ4aeffmI8C5QOqdDKjZaPo1v2sGHOH4x/xaKDZ9fuxtLBTpIPIYTIJZKACCFELjl79iy7du3ip59+4qfi0xRNPgpr96vcvK5JXwzl3tWbtP2y+0tbQC5vP4Sunh5ft+mm9KULIUShIWNAhBAiF0RGRrJ161aipsJPxacpHU6hU516uZp8bF38N3r6+vx1aT+3L16jb62P+KF1T56GPlGXuX3oLLFRzxjWta/Sly+EEIWKJCBCCJELrl69SqNGjVChUjqUQtX6kduJR5Zz+44ycMpIxvf4hioNavHXpf0MnDySAQ3aEOz7kOTIGK4fP8fPfb9RugqEEKLQkS5YQgiRC7Zu3UrGXAulwygU8iOB8nqvISPafU7Yo1A862WuYF62uieLj21jQq/BxIZFcPnCJaWrQgghCiVpARFCiLc0Z84cHnV6RoahtH68bez5FX/X7waw5OROmrT7CK/mjdTb7Z0dqVu3Lr8d24aFhSSUQgiRF/KlBUSlUqGjo6P0tQohRK6bPXs2J2tfpWST0m9/srf0riYfSsWtr6/PD4umamw7tHQDH3RtR4uSlZWuFiGEKLTypQXkzp07Sl+nEELkuunTp1OnTh3smzgqHco7qyAlTcG3HkBqBh29misdihBCFGr5koCcPn1a6esUQohcNW3aNN5//33WNP5H6VCAgnUj/6bxFqSY01PSOLh8I79+/Z3SoQghRKGnTkDCwsIYOXIkn3/+ObVr12b8+PGkpaVpFI6Pj6dTp044OzvTsmVLIiIiNParVCp2795Nz5496dq1K0uXLuXOnTts3bpV6esUQohcs3z5curUqcPFWo8K1E30u6Ig1tmhJev4ZMgX6OrK0EghhMhr+pCZOPTo0YNZs2ZRrVo1YmNjqVq1Km5ubvTq1UtduEePHqSnp/Pw4UO+++47PvjgA65cuaLev2LFCu7du8eyZcswMjLi77//pmrVqri4uCh9nUIIkSt2795NsWLF8HkvRr3t+Rvqq5zL95gK4g39uxRrdGAo6RnptHHxUjoUIYQoEnQBzp07R+3atalWrRoA5ubm9OvXj40bN6oLRkdHc/36dTZs2ICOjg5z584lLi6OBw8eqMts2LCBKVOmYGxsjI6ODn379iUtLU0SECHEOy0hIYHIyEg2bNhAYGAgUV2NX1o2q2tRQbzRVlpBrZN9f6znl0HS9UoIIfKLLsCtW7eYOnUq6enp6h3W1takpKSoX586dQpbW1uKFSsGgI6ODmXLlmXnzp3qMhEREVqzXS1evFgGoQsh3llz5sxh7ty5bNq0CUdHR3S/efMB5/mRiBTUm/r8rof/yu/cNdyqVcTY2PjtTyaEEOKN6ENm1yp/f3/09PTUO27fvo2dnZ369a1btyhVqpTGwdWrV9fogqWvr8+8efMYNmyYeluHDh04c+aM0tcphBA55u/vj6mpKcW+9yCDDG4S8Z/Ok1ddtArqTf27FOPJLXtZMnOe0mEIIUSRog9gYmLC5MmTAXjw4AEHDhxgw4YNGoPHr127hqenp8bBlSpV0kguFi5cSO/evblw4QKTJk3Czc0NBwcH2rRpo/R1CiFEjgUGBlK5cmVu8DTXzlnQb8hzU0G/1oBLt6jSsLasUyWEEPlMa7qPM2fOsHnzZt5//32aNGmi3h4WFqbVAmJpaUlycrL6de3atdmyZQsJCQl07NiRPn36EB4ernGeLFFRUUyfPl39n3TTEkIUNCdOnOBE6btKh/FOyqvk4/7VW7l2rkv/HGFAm675VSVCCCH+n1YC0rt3b44ePYq9vT3Dhw/XLPzC9IS6uroaT45CQkLw9PRkx44drFixgsePH9OsWTNsbGy03tjCwoIPPvhA/V/JkiWVrgshhFBbvHgxtWrVwsrFVulQ3jl5lXw8DXnMqI79uHvp2lufKzUuET1DA/T19fO7eoQQosh76YTnAwcOZM+ePerXNjY2hIaGapR59uwZBgYG6tcnT55U/3/VqlX5999/sbOzY8mSJVrn19PTw8vLS/2flZWV0nUhhBAAzJ49G09PTwJaJWtsf+YTjveo/VybdBTvMQc4PmoH+yZsJj4iVumQC4y87HZ16/wVeo8cTMTjsLc+1/nN+xjYpXd+Vo0QQuQab29vpUN4K7oAKSkpLF26VGNHuXLlSEtLIyYmc677qlWrcuuWZtP33bt3cXBwUL9ev3691hvMnTuXy5cvK32dQgjxUhkZGZw6dYpff/2V77//niZNmnCnWbRGmaSAGO4uu8AfExfx+6/zWTbhNzZMWcF333/HjZknCDjpo/RlFHo+3tdo0f1Trp+++Nqy4cGP8b9976X7g3z9cXNzU/qShBAixwICAvjyyy+z3ZeRkcGAAQOoX78+a9asUTrUl9IFWLVqFQMGDNCYhldPTw+VSoVKpQKgSpUqPHr0SOPgq1evUqNGDfXr56fkzWJjY6M1dkQIIQoSXV1d6tevzxX/G5TtWZNLtYMB0EcPB2yoRQX8Nl7np77fa8wWCNDMrBYrp/2JmZ8OV347ofSlKCqvB52X96rGowf+eNatyf41W9m6+G+eBIVkW3Zyn2Ec2bSLy8e0Z2GMvv8Ih3KuSleXEELkWHJyMq6urly7pt0VNSMjAxcXF5YuXcq5c+fo1asXTZs2VTrkbOkClC1blmHDhmn8sN64cQNjY2PMzc0BaNCgAeHh4SQlJanL+Pj48Mknn2ic8NSpUxqvw8PDpY+tEKLA09PTY8GEOdxZcYFr449wZfwhLk46wB8D57Bn7HrsU4tToUKFlx4/+vMRdK3wCXeXnlf6UgqtCl5VuXT4FE3at8S4mCkeVSvx+8jJpCanEBX2lIuHTrB54XLWTF9EaEAQX44bzundB7TOc2r7Pr7t0FPpyxFCiBwJDQ2lTp06ANnO3vfXX38RFBREp06dUKlU1KxZkxMnTnD06FGlQ9eiD9C4cWMmTJhAQEAALi4upKam0q9fP5o0aaIeeG5ra4uHhwcDBw5kxYoVzJgxA319fa2peSdMmMCaNWsoUaIEYWFhjB49muXLlyt9nUII8Vru7u4sWLBAY1tiYiJpaWnqhzGv8t5775GSksKuxYeo8k0jpS8nX+XHlLv2zo6oVCr8b/nQtEMrAM7vP0pKcjLzvxtLx2/78EGXdugbGNDluwEAFLO00DiHfrqKyMiIN/r3FEKIguTChQvY2dlhZWWVbQLy22+/AbBy5UoAVq9ejaenJ/Pnz6d58+ZKh69BHzK7Hyxbtozp06cTHx/P7du3qVOnDnPmzNEovH79erp160aDBg1IS0tj7969GvstLCyYP38+P/74I8bGxiQkJDB9+nSNcSJCCPEuMTExyVH5li1bYnTUiOVj11Jn5EcYGBvk6Hjxap0G92VC7yGMX5f5Q1u2emXGdBtEzWYNqFy/lrpcTGQ0BtbFtWZvvLD1AH0/6670ZQghRI61a9eOdu3a4ejoqNEjKUtAQAAODg7q361KlSphaGjIvXv3cvpWeU7dN8rV1TXb2aqeZ2Njw4EDB166f+LEiVSsWFGdeQkhRFHUvHlzypUrx7CfR1Cxfz0cKjkpHVKeys8FB3ctW8fno4aoXzfv+AlNP/2Y8Ef/m6UxLTWVYS26UK5mFSp4VVNvz0hJ49bla3zT+XOlq0wIUUREpUGGKmfHPEvNyPH7xMfHExUVRc2aNTW229raao3hLghydXBGw4YNlb4eIYQoEBwdHdk4ZzWjf5/Iyf03aDS0FTq6suL22woLCsGtsuZYHF1dXeydHdWv9Q0MaPrpx3zYrQOlXJ3V2/f/tpaWA6T1QwiR93x8MmdGdP1Ps+Wmor9/P1OnTn3jIyIiIgC01tUrUaIET58+Vbo6tORqAlKtWrW3P4kQQhQSurq6TP56LD4+Pvw4aiwfTeqErr7e25+4AMnP1o9nEVFYlbB5o7JpqWkayUfA5dsYGhnS1rXWGx0vhBBvo2vXrnz11Vd8Y6qiUg7uttOB72OgX79+OXo/IyMjAOLi4jS2x8XFaXVFLQhyNQGR2a6EEEJb+fLlWTBwGoN/GkGLqZ3RN5Tvypz6d9VmdvyxmpJlSr+2rEql0vjBTYlL4MS6nfw2c57SlyGEKCKKFSuGp6cnZgE36ZSDoYTXUyFVBa1bt87R+9nb22NkZKS1aHh4eDi2trZKV4eWgpcSCSFEIeTi4sKS7+Zw+JetZKTnvH9vURf2KIT2A3q9UdlAH19KuZVRv94x4086/DQw21ljhBAir9SqVYtrqTk75loq2OhCmTJlcnYgULp0aY3xHtHR0Tx79gx3d3elq0KLJCBCCJFPSpcuzdyvp3D0l22FIgnJr+5XKpWKxLgE0tPSOLh++2vLn9y1H6/mDQC4sOlfqjStSwu7iorWlRCi6KlZsybXbHK2GPeVNKj2HydPbNy4MYmJiRw6dAhAvQzGBx98oHRVaJEERAgh8pGrqyujOn/PhdXHtPalJqZw99A14iPjcnzewuzkzv00avMhDVp/wLi1i19aLvppJEtGTqFkmdLYlipJiI8fT4NC6ft+e6UvQQhRBNWuXZuQkBCe5OB507VUaPDjr9nuCwkJYenSpSQkJJCcnMzSpUt58uSJev/06dPR0dHho48+onHjxgwfPhxzc3OGDx+udFVokQRECCHyWenSpYkNj9Hafuavw+g+y+D69GMEXw1QOsxXyq/Wj7TUVK6dOk/l+rWwtrejRfdPsy2zfvbv7PlrPb1++pYPurQjNSmZA3+sZ9ywn5SuKiFEEVWtWjX09fXfuBtWigrupIKXl1e2+y9evMj06dNJTU1FpVIxY8YMrl+/rt5fokQJ9u7di5OTExcvXqRSpUocO3YMY2NjpatCi4yEFEKIfLZ582aad2mhsc0wQgejhxm0/aYdzT6twajfx3P++lHq9i5Yq9fmt+unLtCoTYtXljk8fhQ/9P6IMs4lgABIgjmLjvLrN83R0ytcs44JId4dJiYmVK5cmasPrtLC6PXlb6VBKpktJ9nJWojwVVq2bElAQIDSl/5a0gIihBD5LCYmhvLOHgAYoE8x7zQOTt/O4jFzaU5NdHR0mDpoHJ6WZbm04ZTS4SoqKSERC+viL91fPynz6V9m8pHpgX8caanJOLl/+rrTCyFEnvLy8uLqG7aAXE2FErqZ60gVdtICIoQQ+ezZs2dEbwog6NldAu8FYFDOnPXT/9aapenHdt/Sb/pg/M/dw7VeOaXDVsvPtT/uXLqGtb2dxraMjAyWjZ2JvoEBN21TMTD430/Zs2dJLFn6LzNm/a50NQkhBLVq1WLPnj3Ak9eWvZoK1f/jAPR3jSQgQgiRz8aPH09wcDANjRri+NWrn3TN7D+B/nOHFagEJD/sW72FB9dv06R9KyrU0lzkNvJxGCWdS9P2qx4cn/QL12/4AZCQkMLYyTsZ/+un0vVKCFEgeHl58eTJE4LtwPE1X0tXU6HTL2OVDjlfSAIihBD5zMjICDc3tzcqa2VlRfvyLbh1wRenOsrP5Z4frR+J8QmEBgTx7cwx2e4vZmHO48DMue5/GPoZycmppKSkMXriDn75qQOWJXK2gJcQQuSVqlWrYmhoyLXUlFcmIEkquJeW2WJSFEgCIoQQBVz37t3pNawvxS0sMa9Q8Fa0zS2BPr6c3LWfyMdhtOzV6aXlTMyKoaef+fNlYKCPrq4+I8du5bvBn2Dn+InSlyGEEGpGRkZUqVKFaz7efPyKcjfTIA1JQIQQQhQQOjo6/D1rKStXruTsmv0Y2RUjziiJKh3rYGZrkW9x5EXrR0JsHJsXLic5MYkyFcrSfkAvilmYv/KY1JRUdQKSnqHP2Ck76N+3KaXd2udbXQghxJvy8vLiyk3vV5a5mgoOelCyZEmlw80XkoAIIcQ7wMDAgH79+tE9oTv+/v48sH7C1qlrcO1cjZJ1yygd3n+2acFyPujSltIerm98zK1z3lSp74VJhh5jJ22n9xeD8ShXtMbICCHeHbVr12bbtm3A05eWuZYKNYrIAHSQaXiFEOKdYmpqiqenJ+0c3mPV7L9wuW3BlZEHubP0HNeXnebBkVskRsfn+vvm1diP1OTkHCUf6Wlp7Fu9hbo1a7Hk58n0+vxbyknyIYQowLy8vHj69CmB6S8vcyUV6o2aoHSo+UZaQIQQ4h3Wp08feqb2JC4ujtTUVHbcO8D+kXt4b3hbdN1NlA7vtfQNXv/ILzo8AkNjI2KjnrFu1hK6fd6LReOmM3PUeEqUKPEG7yKEEMqpXLkyxsbGXEtNwjmbgegJKniQ9vIFCAsjSUCEEOIdZ2BggJWVFQD9S/Tky/rdGD16NJZ93bDwePtB63k581VSQuJr988Y9BPmxS1xr1KBj1q15OSBw/w5Yz6GhoZ5FpcQQuQWAwMDqlatyrVbF2hjrL3/Riqkk9lSUlRIFywhhChk9PT0mDhxIteWnlY6lNd6cfHF52Wkp/Pn6OmMWDKdn/+chaWuMRERESyeMEOSDyHEO6VWrVovXRH9aio46YGdnV3OTvoOkxYQIYQohPT09CgWpY9haAYpDv/9WVNetX7cvnCFkzv341mv5kvL/DVhDh0GfY6RgSGrR0zng56f8lm1Jnled0IIkdtq1arF+vVWqIjixccuV9OgWhEagA6SgAghRKE1e/Zspk+fjmPLcug2Lo4KldIhcfXEOU7vOUjVhrX5asKP6L5kxfI1MxbTpH0rEgPD2fj7BmaOmYiFRf5NOSyEELmpVq1aREVFEWAHri987V1NhS8nTlU6xHwlXbCEEKKQsrCwYPLkyaRdeUb81kcUwzhHx+dF68flY2f4ZsZoGn7yIY8fPiI5MUlj/5OgEH4fNRW9lAwubNhLbEI8f8yaL8mHEOKdVqlSJUxNTbn2QjesWBX4pRWt8R8gLSBCCFHoDRkyhH379nFi1Am8hr+Pf3oI+iYGGJnlLCHJDTo6OiTGxbN+zh/oG+iTGJeAVQkbqjaqy+ndB7h56iLly5WjYv16DPyk6yvHiAghxLtCT0+PatWqceX6Wdo/99V7PRUykARECCFEIdSyZUvq16/PwoULibJIJD46lniSKN/LCxtXe63yeTX2o+1XPdj++yp6jviGxT9Nov/EEdw6d5nD63dgnJDBdxN+oUuDFkpXlxBC5LratWtz2fusxrZrqeCiB9bW1kqHl68kARFCiCLC0tKSX3/9Vf06ISGBn+aNJswtiIpda+VLDOtm/oarZ3kMjY34qMeneB85jZGOHpXdy/PTwCHS4iGEKLS8vLxYYWxBBjHqMRBXUoveAHSQMSBCCFFkmZqasnDUbOqkVcBv9RX19rxq/Yh7FoO9syOf9O0GQMCd+zhY2fLoug8/DxoqyYcQolCrXbs2MTEx+KX9b9u1VGg0cabSoeU7aQERQogirmfPntju28fe347R7ethefY+RsbGnNl7mMgnT6nWqA63T10i+Mpdfp8xT+kqEEKIPFe+fHnMzMy4mhqHhz5EZ0BAOtSsWfPtT/6OkQRECCEELVu2JGJtBLdOX8KzYd50xzIwMmTe/g0A9Kn+AU+CQrh985YsKiiEKBJ0dXWpWbMmV71P0BG4/v8tIUVtADpIFywhhBD/r0ePHpzftp/UlNS3P9lLJCcksnnCQjr37cWFc+dxcHBQ+rKFECLfeHl5catGIyBz/Q83/czxeUWNJCBCCCHUvu7Zl8Mbd+bJuVOTkvnr+8m06t+dCUN+omzZskpfrhBC5KtatWpx9epV0slMQKoX0b5IkoAIIYRQMzExIT05b1pAjizdROefBvFhSU+lL1MIIRRRq1Yt4uLieJCWOQC94ZQ5SoekCElAhBBCqJUrV47Ay7eJDo/I1fMmhUWTEB/PJ65Fr6+zEEJkKVu2LJaWlpxMgcAiOgAdJAERQgjxHF1dXX6fNZ+NY+eRFBmTa+fdtWglv37zvdKXJ4QQitLR0cHLy4sTyZk34UVxADpIAiKEEOIFpqamLJw+hz2T/yDO59Fbny/oug/2LqWxsLBQ+tKEEEJxNWvW5GYJJzz0wczMTOlwFCEJiBBCCC3m5ubMnDmTyzsOs/rHaZzasIeIx2H/6VxX/j3Bdz36KX1JQghRINSuXZuQkJAiuQJ6liI69l4IIcTr6Orq8tNPPwHg4+PDpk27CQl7TMefBmJq/uZP7RLj4zEyMlL6coQQokDw8vIiPT0d18EjlA5FMZKACCGEeK3y5cszunx5oqKi+HH0r3QePRhzm+KvPS7iQRD2LqWVDl8IIQoMd3d3qlSpwscff6x0KIqRLlhCCCHemJWVFTXKVsJn5/E3Kn/7xAU6N22ldNhCCFGgXL9+naZNmyodhmIkARFCCPFGVCoVCxcupESJEgzuO+CNjnnk+xB3d3elQxdCCFGASBcsIYQQb2Ty5Ml8/PHHpNZ05CyPX1s+8l4QjuVclA5bCCFEASMtIEIIIV5r586dVK5cmZSapchA9UbH7F+5maFd+ioduhBCiAJGEhAhhBAvlZaWxuzZs4mLi8O+fb03TD3gyUy8dqAAACO8SURBVG0/Sro5YWxsrPQlCCGEKGCkC5YQQohsPXjwgEWLFjF48GDC3Ivl6NhDq7cxb+I0pS9BCCFEASQtIEIIIbSkp6ezcOFCZs+enePkw+foBcp5VUFfX55xCSGE0CYJiBBCCC1nz57lgw8+4IJeeI6OexYSxpXDpxjS8XOlL0EIIUQBJY+nhBBCaElOTsbKyipHx6QlpbBtxlIWTp+tdPhCCCEKMGkBEUIIocXT05ObN2++cfm4J5Gs+nkGn/08ECMjI6XDF0IIUYBJC4gQQggtJUuW5OnTp29U9tGVuxzbuIsFU2diYmKidOhCCCEKOElAhBBCZCstLe21ZU78vY3E+HgWTZ2Njo6O0iELIYR4B0gCIoQQIluvmsUqOSGRLRMX0aBtC7rX/0jpUIUQQrxDJAERQgihJTk5GUNDw2z3hfkF8c/CVXQa+TUflqiodKhCCCHeMZKACCGE0HLjxg2qVq2qtd337FWu7D/JbzPnyjofQggh/hP59RBCCKHlzp07VK1alYTntp3fsJeosKfMHjdZ6fCEEEK8wyQBEUIIoaVVq1ZMmjQJ23LOVGpYi8Nrt1P7k/cZ1rWv0qEJIYR4x0kCIoQQQoutrS3z5s0jKCiI48ePM3fS9JeOCRFCCCFyQhIQIYQQL+Xk5ETPnj2VDkMIIUQhIiuhCyGEEEIIIfKNJCBCCCGEEEKIfCMJiBBCCCGEECLfSAIihBBCCCGEyDeSgAghhBBCCCHyjSQgQgghhBBCiHwjCYgQQgghhBAi30gCIoQQQgghhMg3koAIIYQQQggh8o0kIEIIIYQQQoh8ky8JSFBQkNLXKYQQQgghhCgA8iUBOX36tNLXKYQQQgghhCgA9LP+JyMjg507d3L69GkePXrE4MGDadiwoUbhESNGoKubmbM8fvyYuLg4tmzZolEmKCiIv//+m7i4OLp3746joyMHDhyga9euSl+rEEIIIYQQQmHqBKRr1660aNGC/v37c/v2bTp06MCaNWto0aKFuvDevXspU6YMKSkp1KhRgz59+mic7NixY8ybN49Ro0ZhamrK4sWLuXTpEo8ePVL6OoUQQgghhBAFgD7AnTt3KFOmDP369QOgXLlynD59muXLl6sTkJCQED766CNmz5790pNNmTKFXbt2YWxsDMCSJUvQ0dHh/fffV/o6hRBCCCGEEAWALmS2XMyaNYv09HT1Djc3N6KiotSvAwICcHNze+XJkpOT1clHlqlTpxISEqL0dQohhBBCCCEKAF2ADh06ULduXfT09NQ7njx5gomJifq1n58fLi4uBAUFcenSpWyTisePH3P8+HGNbe3ataNkyZJKX6cQQgghhBCiANAFKFmyJGfPnlVvDA0NZdmyZXTv3l29zc/Pj+XLlzN58mR27txJ7dq1mTRpksbJJkyYQP/+/Zk9ezYJCQkAVKxYkW7duil9nUIIIYQQQogCQEelUqme3zBmzBhWrVqFl5cXW7ZsQUdHB4Dq1aszatQoOnfuDGSOCalfvz7//PMPlStXVh+/fv165s2bh66uLp988gkjRozA39+fcuXKabxxSkoKJ06cUL/+5ptvuHfvHsbGxjRq1EjpehFCCCGEEIJDhw4BEBgYiJOTk9LhFApaCUiWzz//nHr16jFo0CAAwsLCKFGihEaZL7/8kmLFirFgwQIgs+XEwcGBlJQU1qxZw5IlS7CwsODQoUPqRCZLTEwMGzZsUL9etWoVp0+fxtLSEhsbG6XrRQghhBBCCBITEzEwMODcuXM4ODgoHU7hoHqJM2fOqCpXrqx6lXXr1qkaNWqkfr1582aN/fHx8aoKFSqodu7cqXoTgwYNeqNy4vW6d++udAiFhtRl7pG6zD3yfZl75HOZe6Quc4/8jece+VwWPLr/n4Swb98+jcSkZs2aJCQkEB8fD2QOSr969apGGTMzM9LS0tSvjxw5orHf1NSUefPmsW7dOqXzLCGEEEIIIUQBoAuwefNmWrVqpTENr5GREXp6euoE45tvvqFLly4aBwcHB2NmZqZ+vWTJEq03qFixIq6urkpfpxBCCCGEEKIA0AUwNDSkW7duGtPwBgYGApmtGADm5uZas17t2LGDZs2aaWzz9fXVeJ2UlERGRobS1ymEEEIIIYQoAHQBWrZsSWRkJMnJyeodv/76K5UrV8bAwACAgQMHcurUKfX+48ePc/fuXQYMGKBxwp9//lndkpKRkcGUKVM0pvN9lXr16ildH4XGi4mh+O+aNm2qdAiFhnwuc498X+Ye+VzmHvm+zD3yN5575G+84FHPgnXo0CH++OMPihUrxq1btzA0NGTr1q0aiwguXLiQw4cPY2BgwIULF1i6dCkfffTR/06mo8O2bdv4+++/cXBwIDQ0lJ49e6qn7hVCCCGEEEIUbS+dhve/mD17Nj/88IPS1ySEEEIIIYQooHRz82RNmjRR+nqEEEIIIYQQBZjeuHHjxuXWyezt7dHVzcxpQkJCiIuLY926ddja2lK8eHEAjh07RpkyZdQLE/71119cvHgRb29vTp48yf79+9V99Y4fP87atWs5fvw4GRkZ2NnZsWPHDipVqsTatWvZtWsXgYGBVKlSRWuhw8IkNDRUXZc2NjZYWVkBmdMeu7i4aFz71atXGTduHGZmZri4uKi3nzx5ko0bN3Lw4EHS09MpUaIEO3fuxNPTs0jV5fNWrVrFmTNnMDAw0OhqCLB69WrOnz+Pt7c3p06dYs+ePbz33nsAXLp0iTVr1rB//34SEhIoVaoUu3btolKlSqxbt47du3fz8OFDKleuXGTqctOmTRw9ehQDA4NsF2m6d+8eI0eOxNDQEA8PD/V2b29vdV3Gx8fj4eHB6tWrqVatGhs2bGD37t3cu3ePKlWqaEySURgdO3aMffv2cfnyZS5evMjmzZtxcnLC1tZWo55Pnz6Nt7c3Z86cYdu2bTRv3hxdXV0uX76srsvY2FjKli3LmjVrqFq1Kjt27GDr1q3cv3+fypUrF/q6vHr1Ktu2bePKlStcvHiRLVu2ULp0aY26hMzfqeHDh5Oenk6FChU0jt+wYQO7du0iNjaWcuXKsWHDBjw9Pdm1a1eRqsvnJScnc/LkSa2ZLXfu3MmJEyfw9vbm7NmzbNq0iWbNmqGnp4ePjw9r165lx44dRERE4Onpyfr16/H09GT37t1s3bqVe/fuUalSJfT19ZW+xHyTkpLC8ePHs50lNCwsjB9++IH4+HgqV66s3v58XYaHh1OlShVWrlxJ1apV+eeff9i2bRu3b9/Gw8MDY2NjpS8xzz158oSNGzdy7NgxTExMtH7Hd+zYof5cnj9/no0bN1KrVi1MTEy4f/8+a9euZfv27YSFhVGlShXWr19P+fLlOXr0KBs2bOD27duULVu2SNSlEnK1BeT5L4+dO3fSoUMHFi9eTMuWLbl8+TIAffv2JSYmBshcf2TmzJns2rWLjRs3cuDAASwsLNTncHBwwN/fn3///Rd7e3v27dvH0KFDUalUuLq6cvToUdzc3Ar9Td6OHTto164dCxcupFWrVly8eBGA/v378+zZM3W5GTNm8PHHH2NhYUHfvn0ZPHiwep+9vT3h4eHs2bMHBwcHjhw5wpAhQ0hPT8fV1ZUjR47g6upa6OsSMj93zZs3Z968ebi6ujJ27FguXLigUWbWrFns2rWLDRs2sG/fPnXSB2BjY0NERAS7d+/G0dGRU6dO8e2335KamoqLiwuHDh2iTJky6mS8sGvdujXjx4/HxcWF8ePHc+7cOY39GzdupEmTJlhZWTF06FCN6bxtbW159uwZO3bswNHRkfv37zNs2DCSk5Nxdnbm0KFDuLm5FYkbk1mzZrF9+3a2bt3Kxo0biY2N1fjcAUyZMoVdu3axadMm9uzZg5GRkbpubG1tiY2NZfv27ZQuXZqAgAC+//57QkNDKVOmDEeOHCkydTl//nw2b96srsvo6GiN3xaA7du3U6NGDaytrRk+fDgdOnRQ77O2tiY9PZ3t27fj7OxMcHAwgwcP5tGjRzg5OXH48GHc3NyKVPIB8OeffzJ16lSt7ZMnT1Z/Lnfu3ImxsbF6AhtLS0tUKpW6LkNDQxkyZAiBgYGULl2aQ4cO4eLioi5fVCxfvjzbujxz5gxVqlShePHiTJo0iUaNGqn3WVlZqcfalilThpSUFIYNG4avry+Ojo4cPHgQNzc3TExMlL68PLdu3ToGDx6MjY0NZmZmtGzZkrlz52qUmTp1Krt27WLbtm1s2bKFjIwMdd1YWlqip6fHtm3bcHFxITU1lcGDB3Pp0iVKlSrF0aNHcXFxkeQjL+XVCofjx49XNWzYUJWRkaHatWuXqmTJkqp27dqp6tSpo4qJiVGpVCpVUFCQavjw4a88z+bNm9WrrS9fvlzl7OysCgoKUiUkJKj69Omj9EKO+WLixImqOnXqqDIyMlR79uxROTg4qNq3b6+qXr266tmzZyqVSqVKTU1Vubu7q27fvq1SqVSqsLAwlaurqyo8PFx9nqNHj6rq1KmjUqlUqpUrV6qcnZ1VDx8+VCUnJ6u++OILpS8z3/z222+qatWqqdLS0lQqlUq1c+dOVc+ePdX7ExMTX1sfp0+fVtWqVUulUqlU69evVzk7O6t8fX1VKSkpql69eil9ifnmr7/+UlWuXFmVmpqqUqlUqn/++UfVpUsX9f709HRVxYoVVcePH1epVJl16+rqqgoODlaXOXfunMrLy0ulUqlUBw4cUJUuXVp1584dVXp6usa/S2HXtWvXV+5PT09X9ejR45VlLl26pKpevbpKpVKpDh8+rCpTpozq9OnTb3T+wqR3797qz+TLVK1aVbV7926VSqVSJScna3x/qlQqlb+/v6pSpUoqlUqlOn78uKpMmTLqz3G3bt2UvsR8l5qaqipfvny232/P/81nJzg4WFWhQgWVSqVSnT17VlWmTBnVkSNHVCpV0VyhOqsus/ubbNCggeqPP/5QqVQqVUZGhqpcuXKqs2fPqveHhoaqKlSooEpLS1Pdu3dPVbp0adW///6rUqmKTl2mp6er2rVrp8rIyFBv27Jli6pGjRoa5V73d/r06VNVhQoVVKmpqSpfX1+Vs7Ozau3atW90rHh7efaINiEhgZEjR6Kjo0ObNm3w9fVlzpw5lClTBnNzcwD8/f1xc3N75Xnc3d3Vq7H7+/tjYWFBQEDAGx1bWCQkJDBkyBB0dHRo3bo1Dx48YPbs2ZQrV079VO/48eNYWFhQsWJFAOzs7HBxcWHt2rXq87i4uBAXF6euS0tLS3VdlilTRunLzDfLly9n3Lhx6qeXX3/9NbGxser9Dx480OgmlJ3n6zIgIABzc3MCAgIICgrC2dlZ6UvMN7/99htjxoxRP1UfPXo00dHR6v1nz55FX19fPT7M2NiYcuXKsXLlSnUZNzc34uPjSU9Px8/PD0tLS/z8/AgJCcm2O1dh9brWx+DgYBwdHV9Zxs3NjaSkJFJTU/Hz86N48eIEBAQQHx9PsWLFlL7EfJOcnPzKlh5fX1+Sk5Np1aoVkLkWVtOmTTWeoJYuXZrk5GRSUlI0vi+Tk5MxMjJS+hLz3cqVK6lSpYrW9ri4OK3WpRc5ODiQmppKbGys+vvSz8+PlJSUItEi96J169bh6emptUbao0ePCA8P54svvgAyvxNatWrFggUL1GVKliyJrq4uwcHB+Pn5YWtry927d8nIyCgyre4+Pj7s3LmTp0+fqreVK1cO1XNzKqWnp7+2PmxsbNDT0+PRo0f4+flRokQJfHx8ADTOJfJGnn1aa9SoQaVKldSvTU1NiYuLIzIyUr3N398fV1dXkpOTiYqKynbBQhcXFxISEkhNTSUoKAgrKyv1TXNRWWG9evXqVK9eXf3a1NQUExMTgoKC1Nt8fHywsbHROu7atWvq11k/qMnJyQQEBGBtbV3kkrmoqChiY2Np0aKFetvRo0dZvny5+rWvry8eHh6v/FyWKlWK9PR0oqOjCQgIwMbGBn9/f/z8/IrM5zIuLo6YmBj1TRzA+vXrWb16tfp1Vt08r27duly5ckX92s7OTv2DGhAQQKlSpbhz5w4BAQFFJjF+/uYhKiqKpKQkrTJZ33mpqalERUWRlpamVcbKygo9PT2CgoLw9/endOnS3L17l4CAgCLzuYT/JXNRUVEkJiZq7ffx8VHXVZaGDRtqLKSrr6+PiYkJgYGB+Pn54ezszO3bt4vU33iWtLQ0du7cqfGbnuXBgwe4u7uTlpb20s+ljo4OZmZm+Pn5ERAQgJubG7du3SIwMLDI/I1nSUtLY8uWLRpjO7IEBARgaWmJoaGhelvt2rUJDg7WKGdqaqr+7a5UqRLXrl0rUg9snJ2d0dPT03hok5CQoJE0BAcH4+TkRHp6OlFRUaSkpGR7rmLFiqnrskqVKty8eZP4+Hj1g3KRd/IsAenSpYvWl3Tnzp0ZMWKE+rWfnx///PMPn332Gb169cLJyYm9e/dqHGNlZYWBgQFBQUEkJyfj6OjInTt3ilQC0rlzZzw9PTW2ffLJJ/Tv31/9+tq1a5QrV06jTPXq1QkICFC/zvpBzXqK5+TkxO3bt4tUXd66dQtLS0tMTEzYuXMnkydPxt3dXeMm+d69e3h7e9OpUyf69etH6dKl2bJli9a5zMzM8Pf3JyYmBjc3N27evIm/vz/u7u5KX2a+8PPzw9TUFDMzMw4cOMD48eNxc3PDzs5OXeb27dtaT+0rVKjAkydPNLZl/aAGBQXh5eXFtWvXCAgI0JhIoTB79OgRGRkZtG/fnmHDhlG+fHm++OILjR9UPz8/bt++TYcOHfj++++xt7dn2bJlWucyMzMjICCAR48eUadOHW7dulWk/sbDw8NRqVR8+umnDBkyhEqVKtGjRw+Nunzw4AGWlpYax7m7u2u0hGbVpb+/PwEBAdSvX59bt26pb6CLkpUrV9KzZ89sW+nu379PWFgYbdq0Yfjw4Tg4OGj1xYfMuvT19VXX5d27d/H19S1ydbl27Vq6du2abV0GBgZiamqqsS2rhfh5WS3u/v7+1KtXT53YFZVkrlixYsTFxWlMKjF79myN6/fz8yMqKkr9fVmqVCnGjh2rda7nkzkvLy+ePn2Kn59fkfntUVK+tdfNmDEDe3t7jSfPBw8epGzZsuzZs4c9e/awdetWBg0axOPHjzWOzfqA6OrqUqVKlSJ30/yirJuOrGZayHw6mtX9Kouzs7PWF1fWzQlAtWrVitzNyd27dzE3N+fTTz8lMDCQS5cuUbFiRXV3KoADBw5gaGionu3m4MGD/PDDD9y7d0/jXMWKFePBgweoVCqqVauGj49PkfrievDgAWZmZnTv3p3Lly9z9epVypUrp9HKef/+fa2npu7u7hr1Df/7XGZkZFCtWjUCAgJ4+PBhkanL69evc+vWLTZu3MjKlSu5f/8+165dY9q0aeoyhw8fJjExkT179vD3339z6dIlJk2apNHKCZnfl1ndWypWrEh4eHiR+hv39vbm1q1brFixgtWrV3Pv3j18fHz45Zdf1GVu3Lih9aDA2dmZ5ORkjW1WVlbcu3eP1NRUKlasSGRkZJH6GwdITU1l165ddOzYMdv9R48eJSgoiL1797J8+XJu3rzJggULOH78uEY5R0dHbt26xbNnz/D09FS3HhelBCQtLY2tW7fStWvXbPf7+Pjg5OSksS2778usugwODsbLy4v4+Pgi9cAGUA8O37RpE/Xq1ePKlSv8/vvv6v2nT5/G19eXHTt28Pfff6tnvdqxY4fGedzc3Lh27RqPHj3Cy8uLuLi4Ive5VEq+JCCRkZEsXryYdevWaWyfPHkyQ4YMUb+uV68elSpV0ugOA5nZvo+PD0ZGRpQvX56wsLAi1dz4vGfPnjFlyhSNPvRZXpyRRV9fX6sfo5WVFXfv3sXIyIiyZcsSGRlJcHAwpUqVUvrS8kVqair379+nV69eDB48mO3bt1O5cmW+/PJLdZmff/6ZiRMnql97enrSuHFjFi5cqHGu0qVLc/PmTQA8PDx49uyZutm3KEhKSsLX15fWrVvz888/s337durVq8eAAQPUZVJTU7VmETExMdHq1ubs7Kyuy6wnfkUpAalduzYrV65Ujy0wNDRkwYIFrF+/Xl1m0KBBGn3BXV1d+fTTTzWSFMj8LN68eRMdHR3c3NyIjY0tUt2GatasycqVK9XjEgwMDFiyZAk7d+5Ul8luHIeenp7Wd2j58uW5fv06KpUKNzc3EhISitzNyapVq+jRo8dL+9P36tWLZcuWqZ/o29vb89VXXzF58mSNcpUrV+b69etAZtfq+Pj4IpfMrVmzhm7dur20LpOTk7W+L42MjLS+L6tXr87t27dJT0/Hw8ODuLi4IvV9+bzOnTtz7tw5vvzyS2bOnKne3r59e1atWqWuaysrK3766Sdmz56tcXzVqlXx8fEhLS2NsmXLEh8fj6+vb5Gsy/yWLwnIxo0bcXd31+qKkbXex/PatGnDkSNHNLa5ublx5swZ3Nzc1D8CRWG62Oxs3LiRUqVKafUfValUWt0H4uLitBKQ8uXLc+bMGVxcXNQ3eiqVqsgMXgOIiIjQmHJz5MiR3L9/X/36/fff1/p8tWvXTj2VdJYqVaqop+xzdXUlPj6e1NTUIjU159OnT+nevbv69Y8//qjRUmRoaKgxUBAy++W/qHr16ty4cQMLCwtcXV2Ji4srUgOn7e3tNcZ5QWZSkpSUpG5RatCggdb0mi1atODBgwca2ypXrsydO3cwNTVVf18+efJEa478wqpEiRLUrFlTY5uXlxcpKSnqrn8mJiYaLXWQmVC/2E+8SpUq3Lt3D2NjY/V4xEePHhWZh1+va/0AqF+/vtYg9I8++kirm2XlypUJDQ0FMn/TExMTefTo0WsnVigs0tLS2LZtm8Y05C8qVqyY1ufy+an2s3h4eKi/R0uUKIFKpeLu3btF+qZ56NChbNmyRT0GydPTU+vvtHHjxlr16+HhoZ44xcbGBl1d3WxbSEXuy5e7zp07d9KmTRut7bGxsVqDq8qUKaM1ALNq1arcuXMHV1dX9Y1edgODi4Ldu3fTtm1bre2VK1fm9u3bGtv8/f21BgBXqVIFHx8fXF1d1T+oRa0uLSwsNBKM6tWrExkZqR6smpCQoDHAHzJncXlxthZPT0+CgoJwcXHB1dVVaxBcUfBiXVatWpXk5GT1jUa1atW0uq75+flprW/h4eFBaGgorq6u2NnZoaOjk+3g4cLsxb9fY2NjihUrpv6OTE9P10o2HB0dtQb9li1blrCwMNzc3NQDrV/silnYZc1kk0VXVxczMzPCwsKAzITkxb9xPz8/rYGnbm5uPH36FFdXVywtLTEwMChSD8DmzJlDpUqVuHLlCt7e3oSGhhIREYG3tzfh4eFA9p9LDw8Prc+lq6sr0dHRlCpVimLFimFoaEhMTEyReWCzePFiypcvr1GXUVFRGnVZqVIl9Wc0S9YMbM9zc3Pj2bNn6gWezc3NCQsLKzIPbCCzO/XzTExMsLKy4syZMy8tkzUb2/NcXFyIiYnBzMwMyEwCHz58qDGWUeSNfElAgoOD1dNwPm/gwIF06tRJY1tAQIDWgkRZTYyurq4UL14cfX199YelqAkMDFSvyP28rH7zz7t69arWdLJZT0RdXV0xNzfHwMCgSC20Y2trq9VFKj4+Hl1dXfXnbsSIETRu3FijTGhoqFb/cBcXF5KSknBxccHU1FRjUbiiwMHBQasuExISSE9PVw+kLFeunNaYrqtXr2od5+rqSmJiorqbkIWFRbYzQRVW169fx9PTU71IK2R2x4iLi1M/IZ4xY4bWk/2QkBCt1susBwtZT0MtLCxeOgNMYXTz5k0qVKigkWBkZGRoDFotV66cVotxdgPTs/7Gs7pcmZmZFanE2MnJiTJlyuDt7Y23tzchISFERkbi7e3No0ePAFiyZAlly5bVOM7Pz08rScv6G8/6XFpaWhapz2WJEiVwd3fXqMusBOThw4dA5gPYFx8W+Pj4aLUwZf2NZ31fmpubF6nvyydPnlCxYkWtxNfMzEz9d71161atcbGPHz/W+lxmtcY9/9vz4m+9yBv5creUkZGRbTYZExNDv379NLbt27dP6wbb1dUVa2tr9QfE2dk52+kAi4K0tDRKlCihtb169epaT06uXLnC0KFDNba5uLho1KWTk1ORqsvGjRvz66+/EhcXp05ijx8/jrW1tTp5iI6O5vvvv9c4bs+ePVo3f1mfy6wfVGdn52ynViysqlevrp6K98X1aLJu5Dw9PQkPDyctLU1dv5cvX6Z3795adWllZaW+0XN0dHztWiyFSXR0NJ6enho3Gt7e3piYmGBtbQ1kjqX76quvNI47fPhwtg8ZXqzLotLNBTK7+Hl4eGhc89WrVzE0NFR3yahUqZJ6it6sbm379+/Hy8tL41ylS5fGxsZG/TdepkwZjZl3Crvnu1dCZsLr5+enMQNjdHS0xhg6gEOHDml1f7G0tKRkyZIa35dFaarTbt26abwOCQnhzp07GnXp4eFBbGwskZGR6r/7I0eOaK2/Ym5ujqOjo/p3vGrVquqEsChITEzE0tJSa9avmJgYdb1FRETQuXNnjf3nzp3Tuhc1MTHRqMvq1atrTMct8o6iHf/79eun0Rx2//59bt68SZ8+fTTKubq68vjxY/UXWnx8fJEaBPgmqlevjo6ODocPHwYyp5INDw/XamEqXbo04eHh6kHnWU/wi4qSJUvi5OSknhEnIyOD8ePHa/zQ9ujRQ+MJSEhICCdOnOCbb77ROJeFhQURERHqhQcTEhKK1CKEVlZWuLu7q5M1lUrFxIkT+eyzz9RlKlasiLm5uXpBzPDwcB4+fKg1C0xW3+esHwFDQ0P1D0lR0KBBA42/Q5VKxYgRI2jXrp16W/fu3TXWB4iIiGDr1q0MHz5c41xGRkZER0erz2diYlKkbpobNGhA2bJl1V1LVSoVP/zwA++//766TIkSJXBwcGDFihVAZnJ38+ZNvvvuO41z6evrq6fZhsxucS92Hyzq2rdvrzF1bHx8PH/++afWQ5ysfVk3jWZmZlKXLyhevDgVK1ZUD6ZOTEzk/Pnz2dZlXFyc+nNpbW2tNT6sMHNxcaFp06YaXZ4vXLhAUlISdevWBTI/l8/37khKSmL69Ol8++23Wud7/p7Szs6uSC40qoR8aQExMTHR6lYFmQPOv/76a7p06YKxsTH79+9n7NixWt0zDA0NNT5IRe0H9Xkvq0vInFWsR48eeHp6cvPmTcaNG6dxwwKZP6iGhobqbhvGxsZa40QKu/Xr19O4cWPq1q1LaGgoNWrU0LjxaNWqFQcPHqRr166YmZmxZ88ehg8frrUWC2TOsJP1tL9YsWJFri7Xrl1Ls2bNqFmzJhEREVSoUIGffvpJo8yiRYv49NNPWbt2LTdu3GDAgAHZdqE0MDBQ15+VlVWRujnR19end+/etG/fHhcXF/bu3Uvp0qUZN26cukyNGjXYvHkzHTt2pHTp0qxfv56+fftSu3ZtrfPp6OioB52bm5ur+4oXBXp6egwbNox27dpRtmxZ/v33X0qVKqU1+83cuXNp164dmzdv5tatW3z++efZ/q6oVCr1wy9LS8si9bl83rZt2zh27BjPnj1jzZo19OzZE8gcf+jo6Ej79u1xdXVl3bp1dO7cWWOB0iw6OjrqBKR48eJF6nP5vB07dnDs2DEiIyNZtWqVRovw/Pnzee+99zh37hx3796lVatW2T7YypqZDTITkNetRl/YDB8+nHbt2uHh4UF4eDjHjh1jzpw56nubEiVKUK1aNTp16oSTkxMbNmzggw8+yHYK5PT0dI0uWEWtLpWio8qHUbOpqakvvWmGzGazsLAwnJycXpp5Pt+F4/n/L2peV5cqlQp/f39KlSr10rEdUpeZQkJCMDIyemnSEBsbS1hYGI6Oji+ty+f/PVJSUrQSvqLiyZMn6OnpvfLBgJ+fHw4ODi99Uiefy8wWuYcPH1KsWLFsu1pCZkvb48ePsbOze2kXFqnL/9Wlqakp9vb2Ly0XGBiIlZXVS+vy+b/rolqXkDkbU9YijzY2NlotlImJiYSGhmJra/vSG7jnvy/T09PR0dEpUjMwZnm+Lq2trbP9DQoKCsLS0vKldfniZ7GofjYfPnxIWloarq6u2X6WUlNTCQoKeuVDLalLZeRLAiKEEEIIIYQQoPAYECGEEEIIIUTRIgmIEEIIIYQQIt/8H80CJl66YGQJAAAAJXRFWHRkYXRlOmNyZWF0ZQAyMDE4LTA2LTI4VDE3OjEyOjIyLTAzOjAwzZjPIAAAACV0RVh0ZGF0ZTptb2RpZnkAMjAxOC0wNi0yOFQxNzoxMjoyMi0wMzowMLzFd5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924" y="728557"/>
            <a:ext cx="3729450" cy="435310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234" y="4703861"/>
            <a:ext cx="413140" cy="3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9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Condição Atual</a:t>
            </a:r>
            <a:endParaRPr lang="pt-BR" dirty="0"/>
          </a:p>
        </p:txBody>
      </p:sp>
      <p:grpSp>
        <p:nvGrpSpPr>
          <p:cNvPr id="8" name="Grupo 7"/>
          <p:cNvGrpSpPr/>
          <p:nvPr/>
        </p:nvGrpSpPr>
        <p:grpSpPr>
          <a:xfrm>
            <a:off x="1522728" y="977822"/>
            <a:ext cx="3905190" cy="4033786"/>
            <a:chOff x="1445455" y="984261"/>
            <a:chExt cx="3905190" cy="4033786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455" y="984261"/>
              <a:ext cx="3884095" cy="403378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1817" y="984261"/>
              <a:ext cx="468828" cy="428724"/>
            </a:xfrm>
            <a:prstGeom prst="rect">
              <a:avLst/>
            </a:prstGeom>
          </p:spPr>
        </p:pic>
      </p:grpSp>
      <p:grpSp>
        <p:nvGrpSpPr>
          <p:cNvPr id="9" name="Grupo 8"/>
          <p:cNvGrpSpPr/>
          <p:nvPr/>
        </p:nvGrpSpPr>
        <p:grpSpPr>
          <a:xfrm>
            <a:off x="5840569" y="2647237"/>
            <a:ext cx="3232597" cy="2424448"/>
            <a:chOff x="5840569" y="2647237"/>
            <a:chExt cx="3232597" cy="2424448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0569" y="2647237"/>
              <a:ext cx="3232597" cy="2424448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7936" y="2647237"/>
              <a:ext cx="468828" cy="4287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78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408750" y="224525"/>
            <a:ext cx="8431800" cy="2924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dirty="0" smtClean="0"/>
              <a:t>Previsão de Tempo</a:t>
            </a:r>
            <a:br>
              <a:rPr lang="pt-BR" sz="3400" dirty="0" smtClean="0"/>
            </a:br>
            <a:endParaRPr sz="3400" dirty="0"/>
          </a:p>
        </p:txBody>
      </p:sp>
    </p:spTree>
    <p:extLst>
      <p:ext uri="{BB962C8B-B14F-4D97-AF65-F5344CB8AC3E}">
        <p14:creationId xmlns:p14="http://schemas.microsoft.com/office/powerpoint/2010/main" val="384227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de Chuva</a:t>
            </a:r>
            <a:endParaRPr lang="pt-BR" dirty="0"/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2537138" y="829365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Quarta-feira 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6681989" y="842246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Quinta-feira 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743" y="1133343"/>
            <a:ext cx="3162343" cy="3960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5594" y="1133343"/>
            <a:ext cx="3162343" cy="396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342" y="1472158"/>
            <a:ext cx="441595" cy="403821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491" y="1472158"/>
            <a:ext cx="441595" cy="40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7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de </a:t>
            </a:r>
            <a:r>
              <a:rPr lang="pt-BR" dirty="0" smtClean="0"/>
              <a:t>Chuva – Total previsto entre 29/5 e 05/6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534" y="895081"/>
            <a:ext cx="4092653" cy="408099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592" y="1259656"/>
            <a:ext cx="441595" cy="40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de Probabilidade de Chuva </a:t>
            </a:r>
            <a:r>
              <a:rPr lang="pt-BR" dirty="0" smtClean="0"/>
              <a:t>(maior que 25 mm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76" y="655272"/>
            <a:ext cx="3299641" cy="426928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365176" y="766293"/>
            <a:ext cx="1683342" cy="160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6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de Chuva – </a:t>
            </a:r>
            <a:r>
              <a:rPr lang="pt-BR" dirty="0" smtClean="0"/>
              <a:t>05 </a:t>
            </a:r>
            <a:r>
              <a:rPr lang="pt-BR" dirty="0" smtClean="0"/>
              <a:t>a </a:t>
            </a:r>
            <a:r>
              <a:rPr lang="pt-BR" dirty="0" smtClean="0"/>
              <a:t>18</a:t>
            </a:r>
            <a:r>
              <a:rPr lang="pt-BR" dirty="0" smtClean="0"/>
              <a:t>/06/2024 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99" y="824230"/>
            <a:ext cx="3427643" cy="41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178" y="1061148"/>
            <a:ext cx="7566338" cy="386592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de Vento</a:t>
            </a:r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803" y="1064214"/>
            <a:ext cx="441595" cy="40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3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</a:t>
            </a:r>
            <a:r>
              <a:rPr lang="pt-BR" dirty="0" smtClean="0"/>
              <a:t>de </a:t>
            </a:r>
            <a:r>
              <a:rPr lang="pt-BR" dirty="0" smtClean="0"/>
              <a:t>Temperatura</a:t>
            </a:r>
            <a:endParaRPr lang="pt-BR" dirty="0"/>
          </a:p>
        </p:txBody>
      </p:sp>
      <p:sp>
        <p:nvSpPr>
          <p:cNvPr id="12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1388615" y="1442499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Quinta-feira 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31" y="1790163"/>
            <a:ext cx="2880000" cy="287179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461" y="1790164"/>
            <a:ext cx="2880000" cy="287179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391" y="1790164"/>
            <a:ext cx="2880000" cy="2871795"/>
          </a:xfrm>
          <a:prstGeom prst="rect">
            <a:avLst/>
          </a:prstGeom>
        </p:spPr>
      </p:pic>
      <p:sp>
        <p:nvSpPr>
          <p:cNvPr id="14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3936683" y="1442499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Sexta-feira 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7151657" y="1442499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Sábado 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936" y="1790163"/>
            <a:ext cx="441595" cy="40382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866" y="1790163"/>
            <a:ext cx="441595" cy="403821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552" y="1790163"/>
            <a:ext cx="441595" cy="40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9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742" y="1311305"/>
            <a:ext cx="3762000" cy="3600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550" y="1311305"/>
            <a:ext cx="3762000" cy="3600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Tendência de </a:t>
            </a:r>
            <a:r>
              <a:rPr lang="pt-BR" dirty="0" smtClean="0"/>
              <a:t>Geada</a:t>
            </a:r>
            <a:endParaRPr lang="pt-BR" dirty="0"/>
          </a:p>
        </p:txBody>
      </p:sp>
      <p:sp>
        <p:nvSpPr>
          <p:cNvPr id="12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2399607" y="887980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Quinta-feira 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147" y="1613826"/>
            <a:ext cx="441595" cy="40382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955" y="1613826"/>
            <a:ext cx="441595" cy="403821"/>
          </a:xfrm>
          <a:prstGeom prst="rect">
            <a:avLst/>
          </a:prstGeom>
        </p:spPr>
      </p:pic>
      <p:sp>
        <p:nvSpPr>
          <p:cNvPr id="14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6608852" y="887980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Sexta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-feira 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97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742" y="1311305"/>
            <a:ext cx="3762000" cy="3600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550" y="1311305"/>
            <a:ext cx="3762000" cy="3600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Tendência de </a:t>
            </a:r>
            <a:r>
              <a:rPr lang="pt-BR" dirty="0" smtClean="0"/>
              <a:t>Geada</a:t>
            </a:r>
            <a:endParaRPr lang="pt-BR" dirty="0"/>
          </a:p>
        </p:txBody>
      </p:sp>
      <p:sp>
        <p:nvSpPr>
          <p:cNvPr id="12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2399607" y="887980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Quinta-feira 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147" y="1613826"/>
            <a:ext cx="441595" cy="40382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955" y="1613826"/>
            <a:ext cx="441595" cy="403821"/>
          </a:xfrm>
          <a:prstGeom prst="rect">
            <a:avLst/>
          </a:prstGeom>
        </p:spPr>
      </p:pic>
      <p:sp>
        <p:nvSpPr>
          <p:cNvPr id="14" name="Título 10">
            <a:extLst>
              <a:ext uri="{FF2B5EF4-FFF2-40B4-BE49-F238E27FC236}">
                <a16:creationId xmlns:a16="http://schemas.microsoft.com/office/drawing/2014/main" xmlns="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6608852" y="887980"/>
            <a:ext cx="1429555" cy="22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Sexta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-feira (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pt-B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86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Obrigado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600259" y="3346189"/>
            <a:ext cx="2382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marcelo.schneider@inmet.gov.br</a:t>
            </a:r>
            <a:endParaRPr lang="pt-BR" sz="10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459" y="238819"/>
            <a:ext cx="299789" cy="2997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037607" y="292387"/>
            <a:ext cx="11063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@inmet.oficial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266" y="1512307"/>
            <a:ext cx="378703" cy="31148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099181" y="1568599"/>
            <a:ext cx="734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@inmet_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5953" y="780338"/>
            <a:ext cx="745359" cy="4188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8455265" y="894837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INMET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710594" y="2114609"/>
            <a:ext cx="1433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portal.inmet.gov.br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17636</TotalTime>
  <Words>176</Words>
  <Application>Microsoft Office PowerPoint</Application>
  <PresentationFormat>Apresentação na tela (16:9)</PresentationFormat>
  <Paragraphs>36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Oswald</vt:lpstr>
      <vt:lpstr>Arial</vt:lpstr>
      <vt:lpstr>Oswald ExtraLight</vt:lpstr>
      <vt:lpstr>Open Sans</vt:lpstr>
      <vt:lpstr>Simple Light</vt:lpstr>
      <vt:lpstr>4ª reunião extraordinária em 2024 da sala de Crise da Região Sul,  Condições Observadas/Previstas </vt:lpstr>
      <vt:lpstr>Apresentação do PowerPoint</vt:lpstr>
      <vt:lpstr>Apresentação do PowerPoint</vt:lpstr>
      <vt:lpstr>Apresentação do PowerPoint</vt:lpstr>
      <vt:lpstr>Condição Atual</vt:lpstr>
      <vt:lpstr>Previsão de Tempo </vt:lpstr>
      <vt:lpstr>Previsão de Chuva</vt:lpstr>
      <vt:lpstr>Previsão de Chuva – Total previsto entre 29/5 e 05/6</vt:lpstr>
      <vt:lpstr>Previsão de Probabilidade de Chuva (maior que 25 mm)</vt:lpstr>
      <vt:lpstr>Previsão de Chuva – 05 a 18/06/2024 </vt:lpstr>
      <vt:lpstr>Previsão de Vento</vt:lpstr>
      <vt:lpstr>Previsão de Temperatura</vt:lpstr>
      <vt:lpstr>Tendência de Geada</vt:lpstr>
      <vt:lpstr>Tendência de Geada</vt:lpstr>
      <vt:lpstr>Obrigado  pela atenção!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Marcia dos Santos Seabra</dc:creator>
  <cp:lastModifiedBy>Marcia dos Santos Seabra</cp:lastModifiedBy>
  <cp:revision>713</cp:revision>
  <dcterms:modified xsi:type="dcterms:W3CDTF">2024-05-29T11:53:52Z</dcterms:modified>
</cp:coreProperties>
</file>