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360" r:id="rId3"/>
    <p:sldId id="342" r:id="rId4"/>
    <p:sldId id="302" r:id="rId5"/>
    <p:sldId id="295" r:id="rId6"/>
    <p:sldId id="303" r:id="rId7"/>
    <p:sldId id="361" r:id="rId8"/>
    <p:sldId id="310" r:id="rId9"/>
    <p:sldId id="353" r:id="rId10"/>
    <p:sldId id="258" r:id="rId11"/>
    <p:sldId id="334" r:id="rId12"/>
    <p:sldId id="315" r:id="rId13"/>
    <p:sldId id="362" r:id="rId14"/>
    <p:sldId id="320" r:id="rId15"/>
    <p:sldId id="317" r:id="rId16"/>
    <p:sldId id="354" r:id="rId17"/>
    <p:sldId id="269" r:id="rId18"/>
    <p:sldId id="261" r:id="rId19"/>
    <p:sldId id="327" r:id="rId20"/>
    <p:sldId id="352" r:id="rId21"/>
    <p:sldId id="337" r:id="rId22"/>
    <p:sldId id="283" r:id="rId2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64">
          <p15:clr>
            <a:srgbClr val="A4A3A4"/>
          </p15:clr>
        </p15:guide>
        <p15:guide id="2" pos="3357">
          <p15:clr>
            <a:srgbClr val="9AA0A6"/>
          </p15:clr>
        </p15:guide>
        <p15:guide id="3" pos="256">
          <p15:clr>
            <a:srgbClr val="747775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zabelly Carvalho da Costa" initials="" lastIdx="4" clrIdx="0"/>
  <p:cmAuthor id="1" name="Fabiano Morell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99CCFF"/>
    <a:srgbClr val="FFFFFF"/>
    <a:srgbClr val="FCD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AB8D66-D577-46ED-A8EE-70AD4EA4B417}">
  <a:tblStyle styleId="{C4AB8D66-D577-46ED-A8EE-70AD4EA4B4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7" autoAdjust="0"/>
    <p:restoredTop sz="96433" autoAdjust="0"/>
  </p:normalViewPr>
  <p:slideViewPr>
    <p:cSldViewPr snapToGrid="0">
      <p:cViewPr varScale="1">
        <p:scale>
          <a:sx n="140" d="100"/>
          <a:sy n="140" d="100"/>
        </p:scale>
        <p:origin x="696" y="126"/>
      </p:cViewPr>
      <p:guideLst>
        <p:guide pos="5564"/>
        <p:guide pos="3357"/>
        <p:guide pos="25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282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68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d3aace84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2d3aace84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05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42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953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  <a:p>
            <a:pPr marL="158750" indent="0">
              <a:buNone/>
            </a:pPr>
            <a:endParaRPr lang="pt-BR" dirty="0"/>
          </a:p>
          <a:p>
            <a:pPr marL="158750" indent="0">
              <a:buNone/>
            </a:pPr>
            <a:r>
              <a:rPr lang="pt-BR" dirty="0"/>
              <a:t>https://www.cpc.ncep.noaa.gov/products/analysis_monitoring/lanina/enso_evolution-status-fcsts-web.pdf</a:t>
            </a:r>
          </a:p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20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2d3aace84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12d3aace84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85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408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8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79027fa1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79027fa1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71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f2688b37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f2688b37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54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57906decc8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57906decc8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1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60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57906decc8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57906decc8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4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b83b00e0b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b83b00e0b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20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86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90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579027fa1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579027fa1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67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12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60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579027fa1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579027fa1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15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79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561525" y="224525"/>
            <a:ext cx="5270700" cy="218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61525" y="2408525"/>
            <a:ext cx="3316800" cy="242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1600"/>
              <a:buNone/>
              <a:defRPr sz="1600">
                <a:solidFill>
                  <a:srgbClr val="99CC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71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subtitulo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69835" y="224525"/>
            <a:ext cx="8070600" cy="3229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rabicPeriod"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lphaLcPeriod"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romanLcPeriod"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rabicPeriod"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lphaLcPeriod"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romanLcPeriod"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rabicPeriod"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alphaLcPeriod"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AutoNum type="romanLcPeriod"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1826750" y="29962"/>
            <a:ext cx="70056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1826700" y="789125"/>
            <a:ext cx="7005600" cy="4048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rpo 1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826750" y="40825"/>
            <a:ext cx="7005600" cy="59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826700" y="789125"/>
            <a:ext cx="7005600" cy="4048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826750" y="25"/>
            <a:ext cx="7005600" cy="514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 1">
  <p:cSld name="TITLE_ONLY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1826750" y="40825"/>
            <a:ext cx="7005600" cy="59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None/>
              <a:defRPr>
                <a:solidFill>
                  <a:srgbClr val="0066A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26750" y="29962"/>
            <a:ext cx="70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3042"/>
              </a:buClr>
              <a:buSzPts val="2800"/>
              <a:buFont typeface="Oswald"/>
              <a:buNone/>
              <a:defRPr sz="2800">
                <a:solidFill>
                  <a:srgbClr val="0D30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26700" y="789125"/>
            <a:ext cx="70056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ctrTitle"/>
          </p:nvPr>
        </p:nvSpPr>
        <p:spPr>
          <a:xfrm>
            <a:off x="3477963" y="329682"/>
            <a:ext cx="5666037" cy="2177144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>
              <a:buSzPts val="990"/>
            </a:pPr>
            <a:r>
              <a:rPr lang="pt-BR" sz="3000" dirty="0">
                <a:solidFill>
                  <a:srgbClr val="99CCFF"/>
                </a:solidFill>
                <a:latin typeface="Oswald" panose="020B0604020202020204" charset="0"/>
                <a:ea typeface="Oswald ExtraLight"/>
                <a:cs typeface="Oswald ExtraLight"/>
                <a:sym typeface="Oswald ExtraLight"/>
              </a:rPr>
              <a:t>7ª Reunião Sala de Acompanhamento da Bacia do Rio São Francisco em 2024</a:t>
            </a:r>
            <a:br>
              <a:rPr lang="pt-BR" sz="3000" dirty="0">
                <a:solidFill>
                  <a:srgbClr val="99CCFF"/>
                </a:solidFill>
                <a:latin typeface="Oswald" panose="020B0604020202020204" charset="0"/>
                <a:ea typeface="Oswald ExtraLight"/>
                <a:cs typeface="Oswald ExtraLight"/>
                <a:sym typeface="Oswald ExtraLight"/>
              </a:rPr>
            </a:br>
            <a:br>
              <a:rPr lang="pt-BR" sz="3000" dirty="0">
                <a:solidFill>
                  <a:srgbClr val="99CCFF"/>
                </a:solidFill>
                <a:latin typeface="Oswald" panose="020B0604020202020204" charset="0"/>
                <a:ea typeface="Oswald ExtraLight"/>
                <a:cs typeface="Oswald ExtraLight"/>
                <a:sym typeface="Oswald ExtraLight"/>
              </a:rPr>
            </a:br>
            <a:r>
              <a:rPr lang="pt-BR" sz="3000" dirty="0">
                <a:solidFill>
                  <a:schemeClr val="bg1"/>
                </a:solidFill>
                <a:latin typeface="Oswald" panose="020B0604020202020204" charset="0"/>
                <a:ea typeface="Oswald ExtraLight"/>
                <a:cs typeface="Oswald ExtraLight"/>
                <a:sym typeface="Oswald ExtraLight"/>
              </a:rPr>
              <a:t>Condições Observadas/Previstas e Prognóstico Climático JAS/2024</a:t>
            </a:r>
            <a:br>
              <a:rPr lang="pt-BR" sz="3000" dirty="0"/>
            </a:br>
            <a:endParaRPr sz="3000"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ubTitle" idx="1"/>
          </p:nvPr>
        </p:nvSpPr>
        <p:spPr>
          <a:xfrm>
            <a:off x="4107400" y="4710300"/>
            <a:ext cx="3316800" cy="433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/>
              <a:t>Brasília, 02 de julho de </a:t>
            </a:r>
            <a:r>
              <a:rPr lang="pt-BR" sz="1100" dirty="0">
                <a:solidFill>
                  <a:srgbClr val="99CCFF"/>
                </a:solidFill>
              </a:rPr>
              <a:t>202</a:t>
            </a:r>
            <a:r>
              <a:rPr lang="pt-BR" sz="1100" dirty="0"/>
              <a:t>4.</a:t>
            </a:r>
            <a:endParaRPr sz="11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85245" y="3324034"/>
            <a:ext cx="398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9CC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Marcia Seabra</a:t>
            </a:r>
          </a:p>
          <a:p>
            <a:pPr algn="ctr"/>
            <a:r>
              <a:rPr lang="pt-BR" sz="1200" b="1" dirty="0">
                <a:solidFill>
                  <a:srgbClr val="99CC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Meteorologista/Coordenadora-Geral do INMET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60335" y="1318727"/>
            <a:ext cx="5138057" cy="10885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478250" y="224525"/>
            <a:ext cx="8362200" cy="302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 dirty="0"/>
              <a:t>CONDIÇÕES OCEÂNICAS</a:t>
            </a:r>
            <a:br>
              <a:rPr lang="pt-BR" sz="4000" dirty="0"/>
            </a:br>
            <a:r>
              <a:rPr lang="pt-BR" sz="4000" dirty="0"/>
              <a:t>        </a:t>
            </a:r>
            <a:r>
              <a:rPr lang="pt-BR" sz="4000" b="1" dirty="0"/>
              <a:t>(Observadas)</a:t>
            </a:r>
            <a:endParaRPr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83" y="1570901"/>
            <a:ext cx="3983799" cy="26276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9165" y="135980"/>
            <a:ext cx="7056559" cy="572700"/>
          </a:xfrm>
        </p:spPr>
        <p:txBody>
          <a:bodyPr>
            <a:noAutofit/>
          </a:bodyPr>
          <a:lstStyle/>
          <a:p>
            <a:r>
              <a:rPr lang="pt-BR" sz="1800" dirty="0"/>
              <a:t>MONITORAMENTO DA ANOMALIA DA TEMPERATURA DA SUPERFÍCIE DO MAR (TSM)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90912" y="1076376"/>
            <a:ext cx="3929270" cy="246221"/>
          </a:xfrm>
          <a:prstGeom prst="rect">
            <a:avLst/>
          </a:prstGeom>
          <a:ln w="127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Anomalia mensal de TSM (°C)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80741" y="2476983"/>
            <a:ext cx="895082" cy="166357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1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Oceano Pacífico - Condição do El Niño</a:t>
            </a:r>
            <a:br>
              <a:rPr lang="pt-BR" dirty="0"/>
            </a:br>
            <a:endParaRPr lang="pt-BR" dirty="0"/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B1E5A87F-3112-8864-FFF8-50F88161A129}"/>
              </a:ext>
            </a:extLst>
          </p:cNvPr>
          <p:cNvSpPr/>
          <p:nvPr/>
        </p:nvSpPr>
        <p:spPr>
          <a:xfrm>
            <a:off x="5834808" y="2151427"/>
            <a:ext cx="2527920" cy="1204139"/>
          </a:xfrm>
          <a:prstGeom prst="rect">
            <a:avLst/>
          </a:prstGeom>
          <a:solidFill>
            <a:srgbClr val="FCD4BC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1+2:    </a:t>
            </a:r>
            <a:r>
              <a:rPr lang="en-US" altLang="pt-BR" sz="1800" b="1" i="1" dirty="0">
                <a:cs typeface="Arial" panose="020B0604020202020204" pitchFamily="34" charset="0"/>
              </a:rPr>
              <a:t>-0,9 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3:        -0,1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4:       0,5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  <a:endParaRPr lang="pt-BR" altLang="pt-BR" sz="1800" i="1" dirty="0"/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3.4:     0,3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  <a:endParaRPr lang="pt-BR" altLang="pt-BR" sz="1800" i="1" dirty="0"/>
          </a:p>
        </p:txBody>
      </p:sp>
      <p:sp>
        <p:nvSpPr>
          <p:cNvPr id="8" name="Retângulo 7"/>
          <p:cNvSpPr/>
          <p:nvPr/>
        </p:nvSpPr>
        <p:spPr>
          <a:xfrm>
            <a:off x="6111632" y="1854787"/>
            <a:ext cx="2002104" cy="246221"/>
          </a:xfrm>
          <a:prstGeom prst="rect">
            <a:avLst/>
          </a:prstGeom>
          <a:ln w="127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24/06/2024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4128861" y="3215884"/>
            <a:ext cx="1682620" cy="70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m relacionada">
            <a:extLst>
              <a:ext uri="{FF2B5EF4-FFF2-40B4-BE49-F238E27FC236}">
                <a16:creationId xmlns:a16="http://schemas.microsoft.com/office/drawing/2014/main" id="{DF1FC43B-2886-4538-888C-4281B7F6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5" y="806084"/>
            <a:ext cx="1968253" cy="6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825067" y="1868136"/>
            <a:ext cx="2002104" cy="253916"/>
          </a:xfrm>
          <a:prstGeom prst="rect">
            <a:avLst/>
          </a:prstGeom>
          <a:ln w="127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03/06/2024</a:t>
            </a:r>
          </a:p>
        </p:txBody>
      </p:sp>
      <p:sp>
        <p:nvSpPr>
          <p:cNvPr id="18" name="CustomShape 5">
            <a:extLst>
              <a:ext uri="{FF2B5EF4-FFF2-40B4-BE49-F238E27FC236}">
                <a16:creationId xmlns:a16="http://schemas.microsoft.com/office/drawing/2014/main" id="{B1E5A87F-3112-8864-FFF8-50F88161A129}"/>
              </a:ext>
            </a:extLst>
          </p:cNvPr>
          <p:cNvSpPr/>
          <p:nvPr/>
        </p:nvSpPr>
        <p:spPr>
          <a:xfrm>
            <a:off x="1562944" y="2168067"/>
            <a:ext cx="2527920" cy="1204139"/>
          </a:xfrm>
          <a:prstGeom prst="rect">
            <a:avLst/>
          </a:prstGeom>
          <a:solidFill>
            <a:srgbClr val="FCD4BC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1+2:    </a:t>
            </a:r>
            <a:r>
              <a:rPr lang="en-US" altLang="pt-BR" sz="1800" b="1" i="1" dirty="0">
                <a:cs typeface="Arial" panose="020B0604020202020204" pitchFamily="34" charset="0"/>
              </a:rPr>
              <a:t>-1,1 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3:        -0,3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4:       0,7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  <a:endParaRPr lang="pt-BR" altLang="pt-BR" sz="1800" i="1" dirty="0"/>
          </a:p>
          <a:p>
            <a:pPr algn="ctr"/>
            <a:r>
              <a:rPr lang="pt-BR" altLang="pt-BR" sz="1800" b="1" i="1" dirty="0">
                <a:cs typeface="Arial" panose="020B0604020202020204" pitchFamily="34" charset="0"/>
              </a:rPr>
              <a:t>Niño 3.4:     0,1 </a:t>
            </a:r>
            <a:r>
              <a:rPr lang="en-US" altLang="pt-BR" sz="1800" b="1" i="1" dirty="0">
                <a:cs typeface="Arial" panose="020B0604020202020204" pitchFamily="34" charset="0"/>
              </a:rPr>
              <a:t>°</a:t>
            </a:r>
            <a:r>
              <a:rPr lang="pt-BR" altLang="pt-BR" sz="1800" b="1" i="1" dirty="0">
                <a:cs typeface="Arial" panose="020B0604020202020204" pitchFamily="34" charset="0"/>
              </a:rPr>
              <a:t>C</a:t>
            </a:r>
            <a:endParaRPr lang="pt-BR" alt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206262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8343" y="4897934"/>
            <a:ext cx="1981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CPC/NCEP/NOAA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916" t="3452" r="1268" b="3556"/>
          <a:stretch/>
        </p:blipFill>
        <p:spPr>
          <a:xfrm>
            <a:off x="2174572" y="2615482"/>
            <a:ext cx="5224299" cy="25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986" t="3869" r="1408" b="3972"/>
          <a:stretch/>
        </p:blipFill>
        <p:spPr>
          <a:xfrm>
            <a:off x="2145190" y="67492"/>
            <a:ext cx="5260120" cy="25200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148375" y="1008718"/>
            <a:ext cx="1168712" cy="33712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148375" y="3574151"/>
            <a:ext cx="1168712" cy="33712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780725" y="1008718"/>
            <a:ext cx="416417" cy="39722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780724" y="3574151"/>
            <a:ext cx="416417" cy="39722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551110" y="932140"/>
            <a:ext cx="1410964" cy="24622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1ª quinzena de maio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551110" y="3772764"/>
            <a:ext cx="1457450" cy="246221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2ª quinzena de junho</a:t>
            </a:r>
          </a:p>
        </p:txBody>
      </p:sp>
    </p:spTree>
    <p:extLst>
      <p:ext uri="{BB962C8B-B14F-4D97-AF65-F5344CB8AC3E}">
        <p14:creationId xmlns:p14="http://schemas.microsoft.com/office/powerpoint/2010/main" val="250012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478250" y="224525"/>
            <a:ext cx="8362200" cy="302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 dirty="0"/>
              <a:t>CONDIÇÕES OCEÂNICAS</a:t>
            </a:r>
            <a:br>
              <a:rPr lang="pt-BR" sz="4000" dirty="0"/>
            </a:br>
            <a:r>
              <a:rPr lang="pt-BR" sz="4000" dirty="0"/>
              <a:t>                 (Previsão)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3758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24" y="70905"/>
            <a:ext cx="7417558" cy="572700"/>
          </a:xfrm>
        </p:spPr>
        <p:txBody>
          <a:bodyPr>
            <a:noAutofit/>
          </a:bodyPr>
          <a:lstStyle/>
          <a:p>
            <a:r>
              <a:rPr lang="pt-BR" sz="2500" dirty="0"/>
              <a:t>Previsões dos fenômenos El </a:t>
            </a:r>
            <a:r>
              <a:rPr lang="pt-BR" sz="2500" dirty="0" err="1"/>
              <a:t>Niño</a:t>
            </a:r>
            <a:r>
              <a:rPr lang="pt-BR" sz="2500" dirty="0"/>
              <a:t> e La </a:t>
            </a:r>
            <a:r>
              <a:rPr lang="pt-BR" sz="2500" dirty="0" err="1"/>
              <a:t>Niña</a:t>
            </a:r>
            <a:br>
              <a:rPr lang="pt-BR" sz="2500" dirty="0"/>
            </a:br>
            <a:endParaRPr lang="pt-BR" sz="2500" dirty="0"/>
          </a:p>
        </p:txBody>
      </p:sp>
      <p:sp>
        <p:nvSpPr>
          <p:cNvPr id="23" name="Retângulo 22"/>
          <p:cNvSpPr/>
          <p:nvPr/>
        </p:nvSpPr>
        <p:spPr>
          <a:xfrm>
            <a:off x="1261893" y="4774168"/>
            <a:ext cx="158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900" dirty="0">
                <a:solidFill>
                  <a:schemeClr val="tx1"/>
                </a:solidFill>
                <a:latin typeface="Calibri" panose="020F0502020204030204" pitchFamily="34" charset="0"/>
              </a:rPr>
              <a:t>Fonte: APEC e IRI. 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16211" y="4494017"/>
            <a:ext cx="3461181" cy="33855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Conforme reuniões anteriores, mantem-se a tendência de atuação da La Niña no segundo semestre de 2024.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16211" y="3848610"/>
            <a:ext cx="902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tx1"/>
                </a:solidFill>
              </a:rPr>
              <a:t>AMERICANO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059253" y="3617778"/>
            <a:ext cx="902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tx1"/>
                </a:solidFill>
              </a:rPr>
              <a:t>COREANO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153566" y="665756"/>
            <a:ext cx="164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Probabilidades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35624" y="4212929"/>
            <a:ext cx="713657" cy="415498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34% Neutro</a:t>
            </a:r>
          </a:p>
          <a:p>
            <a:r>
              <a:rPr lang="pt-BR" sz="700" b="1" dirty="0">
                <a:solidFill>
                  <a:schemeClr val="accent1">
                    <a:lumMod val="75000"/>
                  </a:schemeClr>
                </a:solidFill>
              </a:rPr>
              <a:t>65% La Niña</a:t>
            </a:r>
          </a:p>
          <a:p>
            <a:r>
              <a:rPr lang="pt-BR" sz="700" b="1" dirty="0">
                <a:solidFill>
                  <a:srgbClr val="FF0000"/>
                </a:solidFill>
              </a:rPr>
              <a:t>1% El </a:t>
            </a:r>
            <a:r>
              <a:rPr lang="pt-BR" sz="700" b="1" dirty="0" err="1">
                <a:solidFill>
                  <a:srgbClr val="FF0000"/>
                </a:solidFill>
              </a:rPr>
              <a:t>Niño</a:t>
            </a:r>
            <a:endParaRPr lang="pt-BR" sz="7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424" b="7230"/>
          <a:stretch/>
        </p:blipFill>
        <p:spPr>
          <a:xfrm>
            <a:off x="5413169" y="1511516"/>
            <a:ext cx="3605296" cy="21145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364" y="1511516"/>
            <a:ext cx="3864371" cy="2254216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6338379">
            <a:off x="2178102" y="3824768"/>
            <a:ext cx="577568" cy="173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7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24" y="70905"/>
            <a:ext cx="7417558" cy="572700"/>
          </a:xfrm>
        </p:spPr>
        <p:txBody>
          <a:bodyPr>
            <a:noAutofit/>
          </a:bodyPr>
          <a:lstStyle/>
          <a:p>
            <a:r>
              <a:rPr lang="pt-BR" sz="2500" dirty="0"/>
              <a:t>Previsões dos fenômenos El </a:t>
            </a:r>
            <a:r>
              <a:rPr lang="pt-BR" sz="2500" dirty="0" err="1"/>
              <a:t>Niño</a:t>
            </a:r>
            <a:r>
              <a:rPr lang="pt-BR" sz="2500" dirty="0"/>
              <a:t> e La </a:t>
            </a:r>
            <a:r>
              <a:rPr lang="pt-BR" sz="2500" dirty="0" err="1"/>
              <a:t>Niña</a:t>
            </a:r>
            <a:br>
              <a:rPr lang="pt-BR" sz="2500" dirty="0"/>
            </a:br>
            <a:endParaRPr lang="pt-BR" sz="25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0598" y="4591369"/>
            <a:ext cx="3461181" cy="33855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Conforme reuniões anteriores, mantem-se a tendência de atuação da La Niña no segundo semestre de 2024.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53" y="1038407"/>
            <a:ext cx="4701646" cy="320357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81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ctrTitle"/>
          </p:nvPr>
        </p:nvSpPr>
        <p:spPr>
          <a:xfrm>
            <a:off x="514350" y="224525"/>
            <a:ext cx="8326200" cy="2924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4000" dirty="0"/>
              <a:t>Prognóstico Climático</a:t>
            </a:r>
            <a:br>
              <a:rPr lang="pt-BR" sz="4000" dirty="0"/>
            </a:br>
            <a:r>
              <a:rPr lang="pt-BR" sz="4000" b="1" dirty="0"/>
              <a:t>JUL-AGO-SET/24</a:t>
            </a:r>
            <a:endParaRPr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03" y="909239"/>
            <a:ext cx="3583595" cy="35388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49" y="909239"/>
            <a:ext cx="3583595" cy="3538800"/>
          </a:xfrm>
          <a:prstGeom prst="rect">
            <a:avLst/>
          </a:prstGeom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826750" y="40825"/>
            <a:ext cx="7005600" cy="59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/>
            <a:r>
              <a:rPr lang="pt-BR" sz="2200" dirty="0">
                <a:solidFill>
                  <a:schemeClr val="dk1"/>
                </a:solidFill>
              </a:rPr>
              <a:t>CLIMATOLOGIA – JUL-AGO-SET</a:t>
            </a:r>
            <a:endParaRPr sz="2200" dirty="0"/>
          </a:p>
        </p:txBody>
      </p:sp>
      <p:sp>
        <p:nvSpPr>
          <p:cNvPr id="69" name="Google Shape;69;p16"/>
          <p:cNvSpPr txBox="1"/>
          <p:nvPr/>
        </p:nvSpPr>
        <p:spPr>
          <a:xfrm>
            <a:off x="4136991" y="4530285"/>
            <a:ext cx="2101756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pt-BR" sz="900" dirty="0">
                <a:solidFill>
                  <a:schemeClr val="dk1"/>
                </a:solidFill>
                <a:latin typeface="+mj-lt"/>
                <a:ea typeface="Open Sans"/>
                <a:cs typeface="Open Sans"/>
                <a:sym typeface="Open Sans"/>
              </a:rPr>
              <a:t>Fonte: https://clima.inmet.gov.br/</a:t>
            </a:r>
            <a:endParaRPr sz="900" dirty="0">
              <a:solidFill>
                <a:schemeClr val="dk1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6" name="AutoShape 2" descr="data:image/png;base64,iVBORw0KGgoAAAANSUhEUgAAAyAAAAMWCAYAAAAJU+LYAAAAAXNSR0IArs4c6QAAAARnQU1BAACxjwv8YQUAAAAJcEhZcwAAEnQAABJ0Ad5mH3gAAAAGYktHRAAAAAAAAPlDu38AAAAJdnBBZwAAAyAAAAMWAD1IqSwAAAAldEVYdGRhdGU6Y3JlYXRlADIwMTMtMDktMDVUMTc6MDg6NTQtMDM6MDBs83MaAAAAJXRFWHRkYXRlOm1vZGlmeQAyMDEzLTA5LTA1VDE3OjA4OjU0LTAzOjAwHa7LpgAA/xxJREFUeF7snQWAFVUXx//bS3d3d4OCEhIWCKiIiYqJCAbSChIioYKKiuJnK7aolChhgEFJg3R3syzb+777vzN3mX28tx1vd89Ph3lz5+7knZlz7j3h51JAEARBEARBEAQhC/C354IgCIIgCIIgCJmOKCCCIAg+QEREhP0r4wgPD8fp06ftJUEQBEHwDUQBEQRBs3//fvuXkB0sX77c/pU+jhw5Yv8CHnnkEdSsWdNeEgRBEATfQBQQQRC08rFx40Z7ScgOlixZYv9KH/Pnz9fzX3/9FfPmzcM333yjlwVBEATBVxAFRBAE/PDDD/YvITtgLBAqDBmBUUBuvvlmTJ48GZ07d9bLgiAIguAriAIiCEKC0CpkD5s3b8bRo0ftpbRz7ty5BFOuL7/8Eo8//rj+LQiCIAi+hIThFXye2NhYhIWFIT4+HiVKlLBLLaKionDx4kXdgxwcHIyCBQvaaxJDR9zQ0FDkz5/fLknM2bNn9faJn5+fnhNus0CBAvbSJbhPOg2HhIR43Se3yePiPlnPHZ5XYGCgvZQYc15xcXEICAjQ+wgKCrLXpp9Tp07p48qXLx8uXLiAkiVL4rvvvkO3bt0SXW9/f39dh9fOHVPPHKOpx3M217No0aJ6nTsxMTE4f/68Xsc6njD7d4d/y2Pmfsy9MsdATHmRIkUu+/vo6Gh9zO7tyBAZGanvq9leoUKFvN4jJ/wb3jNv5+KOub+FCxfW+5k+fTqmTp2Kffv22TUsZYLXmOfCY2Bdd3g+dDQ3x0lzK/p98Pp7Iqk2l1J437gdXmdzfblNHkNKSO8x8Frz2pl9s53wGpm2wGXTrngNeS+dx2ow7YTPN59zwnNj++K5mDJ3Tp48qbdv7p17mzHwODy1M7Y/3jfnMTvh3/GY3J8l4jwHruczlxz8W/dzJ7yGPHZzDNwXcS6bdsfnjW3WHHOxYsV0HWLaMvfDd5Rpp2b7xHme3G7x4sXtJe94O+7UwPtiztHbs8l7zntn3l/u7153eFxsG6a9u18bYtqHJ8wxmfMz7cidjHhWBcGnUS8DQfBpmjZtyi+jnpo1a2aXulxHjhxxKcE8YZ16mbtmz55tr7VQQl3Cek6tW7d27dy5015r8cQTTySq4z5xn2vXrrVru1z//POPS32AEtbPmjXLXnOJ2rVrJ6xXHyrXsWPH7DWXUB8rV/369e2lSygBx6WE54S/51S2bFmX+sjZNdIOr4f6yOptKqXI9cADD7hGjhypl+fMmaPr1KlTJ9G+laLi2rVrl15nUB9PV/Xq1RPVU0KTSwnQrp49eyaUqY+6/ReXUB/2RH83ZMgQe80lWMZ1ixcvtksuMW/evER/723isRgOHjzo6tSpU8I6Hutzzz2nz8PA+ix3bqNGjRqJ6rizefNmV61atRLqK0XO9e6779prL4f39s4770yoX6VKFdeECRNcFStW1MuGF154IaGOmV5++WV7rculBGvXXXfdlbCuQoUK+m/YVrnsid9//12v4/1OK++8845ut2a/zqlmzZquZcuW2TU98/jjj+u6K1assEtSz7Bhwy7bt6eJ99dTuftknl+lBCaU8RyV4K/LnSiBMKFOq1atXDt27NBt3JS5T2xPEydOtP/a5frggw+8Xj/nNGnSJF3/9ttv97ieE7fTtm1b1/bt23VdT/Ce8DnnM+eOs/0kNfGdyners+zee+/V22B7VgJ0QjmPiW3E/R3pPillwDVz5ky9DU8sWrRI1xs7dqxdknr4bJp3HSe2B3e6deuWsJ736t9//9Xva1PmbeLzRjxdGzNVrlzZ9eOPP+p6ho0bN+r74azHduTO+PHj9boffvjBLhGE3IcoIILPQ4Huiiuu0C9kfuA2bNigy2NiYvRHhS96fuyoSDiFTnflIyAgQM/58Tt+/Lhdy+X69ddfXXfffXdCvUcffVRP/EAHBQXpMgrhFGLJ6dOnXc8880zCuv79++tyJ6VKldLrKJyOGjVKH6uT/fv36/XcRmRkpF1qQWHh+eefd9WtW1fX4XzKlCn22rTjFLAo+DqVJE5GcH7rrbcSrjev7YgRI1wXL17U65xwe6ZeuXLlXM8++6xWkr777jvXDTfckLDdPXv22H9hsWbNmoR1vXv3di1fvtxec4mbb75Zrx8+fLhdcgmnAsL7xGPkbx4Ll8060xYoSJo6nHgvzW+n8sNjp3BetWpVvY6KL8/RGzwvp8LiFMQ++eQTu9Yl2AYaN26cUIfCIe+DWeZkWLVqlevBBx9MKO/Tp0+CEkyFqE2bNgnr2MaqVauWsMzJE+b+UwlPKxTq2N7Nfm677TZX3759E64DBXQKcd647rrrdL30CJb33HNPwv55v42QyTZ3zTXXJKz7+++/tYJtlnmc5tl2thOjgFA4fOihhxLK3YXHCxcuJCgPVGbfe+89/VywjVLxZLlpg5ycbW7atGl6G//9959rwIABCYoMr5+nY6IASubOnevq0aOHLuPfmHq9evVKeJ8VL17co7JETEfGypUr7ZJLsB2Y/XGbZns8poYNGyas43PEd6vzOi9YsEBvg++q0aNH644UruP1Yxsx70jzTFBRMsfOd4XZ9tdff6234w6Vba7v0KGDXZJ6eL+GDh2aoFB42laTJk30utKlS+tnn3/D97X7O8VM5r3OiZhrY+4nrw3bnDlvtpc//vhD1yXsOOAxFStWTK837cgd08Y9fVsEIbcgCoiQI2CPIF/InG688Ua71IK9WPzQOuEoh6lveo7Pnz+f8PFz/xjxQ2LqOwkPD0/4mAwePNgutTC91hRYnZw5cyZBUDE9he7wo2P2t3TpUrs0MUYY4jy9OM/P9K4S53FQsDeY6921a1e7xDOmXvv27e0SC/aEm+2693Q676VRJt0pU6aMXk8lwJ2vvvpKrzOjKzxGLpvzMts2Csgdd9yhl3kfOWpGPv7444R6FPadmBEcKl5JYUbmqMgZBY3CBcsozJ04cUKXGUyvJtdRECUU4Cj8sJyTEwqVptycC3nzzTd1GXteKewRbscIwe7bMZjeXl636OhouzRtmP2Y+8f9U8hkGe+du8JNqDgZwYsKVFq56qqr9DbMSE6JEiX0MtsvlUj+5kSc19BdSDfHwlEJg7O++3M3f/78hHXuo55m5Mn5bBG2IZaz08N5TcyoiXv7v/XWW3U5lSWDeZbcRxNPnTqVoDSws8WdLVu26HWcODrmjhGmjQBsFAwe09GjRxP+1uC8zu4YpdT9GptR0hkzZtglFqbDx/3daejSpYtezxHu2NhYuzRtXHnllXpb7Hhwbott1oygu7dH93eKYd26dbqckxPTqeG8NuZesp2xXToxCpun0XNiOkE4Gi0IuZX0GVgKQjbw008/QQmN9pJn3njjDT1XL3AMGTJE/6bN7tdff61///7779i1a5f+nRTqw4JnnnlG/164cKGeG4zvx969exM5EDOcqnq27CXPLFq0KMFeeMGCBXqembz66qt6XqNGDSihSP8mSsiyf1m23JnBt99+a/+ycJ67J7Zt24Zjx47p30oY0jbaTnbv3q3nSrjRc28ogVf7/pgwtErpQNmyZfXv++67D0pg1r9feuklPU8Nq1evhhJG9HmwTSnhUJdPmTJF70MJN3jnnXd0GeGxmHvAyFRsl4Q24GvWrNG/Uwr/njz77LNQgoz+ze38+++/+rcneDx0Tufx0gZ9xYoV9pqMgftXiqH2AeC9U4KYveYSvJdKOde/+fzyONKCeW493X9vfhsG3gelzOnfdevW1fMdO3bouTvuz+Uvv/xi/0o5zz//vJ4rwRxK6dS/PcF3CDHtgs9ActCPQgny+vecOXP03InzeOnf5Y5SkPWc7wR3lBJp/8ocJk6cqOc8b/rpOKF/zN9//63bKv0rUvt8uGP8TejX4fxurF27Vm8/JRw+fFi/H6tVq2aXJA/fN0qp023++++/t0uThyHRTXvYvn17wn0ShNyGKCBCjsJ8oIcNG6bn3qCSQh5++GE9N1DopMM1oRKSEugMSChkOaGwxYlQqDY4f3uCQhDrGAEqK0LgMiISMcqUk969e+s5nZkzgz///FMLwIT74LL7tXRirh+VP14r9/C09erV0/P7779fz93p0aOHnvPecF/cBn8zLK2TRx99VM/TEv72t99+03MKb02aNNG/CYWmBx54QP92RhZbv359gvDdr18/PTdUrFjR/pU8FGIPHjyofw8YMEDPDZUqVbJ/XQ4VDgp6lStX1svm+chIypcvjxtvvFH/Noq+EyMQMyADn6k//vhDL6eWO++8U8+vvPJKPXfHm7Mx+eijj7QQSSHPCO+NGzfWc3eY0NEIgoTtMjkFxx2jmBJvnRJsozwmXp9OnTrpMnMdk8M8VwEenJh5vBSACXP8uAvbffr00XPzPHkiJc7iaSEmJsb+dfl79a+//tLvCfNc/Pzzz3qeVrh9c32cnUgpVSipEPEajRs3LsGxvGHDhnqeFOyguuWWW/Rv8/5NCeb9x32xzSxevFgvC0JuQxQQIUcxePBgPacAuGzZMv3bHQo3ppfcfNCd3HDDDXrOD11yMFrUyy+/rH/feuuteu7EREKZPXu2nhN+MI2S4wn26LFn/qabbtLL7NHNzF4u9qKZERqzTyevvPKKFpwzQ9jgh589jytXrtTLVPrYk5iUAsLrR8GtS5cuennu3Ll6bujZs6f+MA8dOtQuScyPP/6o11eoUEGPVJB27drpuZOOHTvqOaMa8T6nBtP23JUaYvJubN68Wc/J0qVL9ZyCpmkzTp577rkE5SApjFLD9mVGc5y8/vrrOvqXO0bY6tWrl55nltJ7++2367knoYnHQKGqQ4cOejmtoZ9fe+01fX8bNWpklySGip43Yf/48eN6HZWxgQMH6t9GoXFirqG5bgcOHMCWLVu8Rrzzxs6dO+1f3oV5jo4QtkO2eR7T6NGjdVlSUEH6/PPP9W9z3Q18xviOvOaaa3R7o6Lirmh/+umnel/eRju4LrXPRUoxyjNHodyfB3PNzfvW0+hNajEdRc73NPfjVBC9wZE6jsKa+8TrktKkreZ5S00nB4+Lx9u1a1e9zPeZIORGRAERchStW7fGVVddpX8b0yp3KNCbUQtPPVWmx49D8J649tprtaDIEYpSpUrpjzkFD085FUyPGAVMfphozsFe0ypVquhyT5gPLHtguX3+nen1ygwodBk8Cbksa968ub2UsVStWlXPTY+7OXdvCgh7Rik4tW/fHrfddpsuS4+J2j///KPnntoBe1ipeBEqaanBCCDGBMqJKWO4VWNKRuGSeKpPrr/+evtX0iS3HU8KEWH7Kl26NPr27auXt27dqpXgjKZBgwZ67t7bTiGOJmBU+oxQ5q5YZja8Nu+//77+7eyB94Rpt8Z80DyfBTyE5HbC86QCxIkmcU2bNtXlLVq00Aqxgc884SjcqFGj9G8j4HqD7yG+mzjSxZE3jjgRvkPuuece/dtgRhHYrkwnTFZfb8LRRzJ9+nQ9Ush3Da+heQ8Yc0InXMdrZdoqnzU+S+kh0A5ny04BKhNsnzTzMmZ47pj7w/ZinimaYaUWY97mbmbmDV4vKu/8zpnnxFwrQchtiAIi5DjYY0/Yq+5peJ5D5gZPJhMmhr1RUtzhCAXNXPbs2aM/ROzRpu0wBTh3+DFlLz8/arRxNx+L5BQQ9oZSKPGVXi5vgmt6adasmZ4bG2gKcjVr1kwQ/N2h4ETh4LrrrtPCFmFPL+9FWjB5CMqVK6fn7pi2YExZUoppO57aBE3HDBQanRhByB0KHEaZTQnetuNJmaRgSxMs9q5z1IBtj+3ajMpkJJ5MgQhHvngveF+NskVFPS1CXVqhz86hQ4f0b/f74o55fo35INste6W9KSCm/YwfP15fX/N8UwlgD/9nn32m1xuMgMtRFTNKwpHCpODf8N3Ea2ZGeGluyHvrPjJj3kN8howZUHYkGzXnSZM3ds5wJInnyfwoX3zxhR7NdEIFmx1DPG4qLHwmPJlhpha2Sz7rZltmJNabAmIUJ7YXthuSUn8RJ96eB29wxJYdA3xG+N3he5LK7KZNm+wagpB7EAVEyHG0adMmQTj1ZIbjTPpnBFAnphfZmz03PwD82Bhhg2Zf3j5U7Mk3PgC0L+aHn8P6zt5OJ6bnjR8XfpyMv0J293IZISWjMaNNFLTMRCHUG07BiSZGxukzrdfHKAPGb8Id45fhTaD3hjHpoHLkjlNQMTb4BnchhskHOSrAXmw6R1Mh5ehEciQlDLkLdVQ0KCCb627mnhyX04s3wd6MIHDfFO5N770pzwqo8Bin8ORMqdj2+H6gsMxRNB4nfU68jdwZQfOKK67QoxqcaGpGfx+aMbm/P8x2OCpk/APMNfEG2xLfTexNN+11woQJCc+IEz4vHOHjiJR5V1JxMQ74WYW5Luw04rW866679DJH8DyZvrH3n8I/j5nCtzFnzIi2aq4DO3vM+8TbSKI5brYX4wdUu3ZtPU8Nzs6wlGCeBx4rFSZzfNn9fRCEzEAUECFHYvwyODxvzFwMHPY2ygWdf90xvUktW7bUc09QiTEO2zQfSApjq0xzDfau0dHdm0DLSEE0/6BJAaNRGV8C9lJnVi+XUxly2qQ7oaBSq1Yteynj4MgDe4MpVLz99tu6LCkFhNeHwuGsWbP09TG+NCxPC8Zcz1M7YC+y6aFNyhHXE2Zkx9N2jXkW/QjMCInx13A6NRP65tD8i0Ile8u5PilzE7OdpARJ99Es2voTjuLxmpqedk+RqtKLUZ7cHcEZiYzX47333tPHYK6LiVCWVZj3QnIKJwXQVq1a6d90XKcSkVS7NVCRnzlzpp5oSshIaEZZ9YY5Fm8dIu7w+TDCO/1h3GGb4igCBVhea76/3H1asgvzDqBS50k457Wm4sH1PHZjKpcR5mPmuaBJJwV9vu88Zap3h/eHCmNybcYTJmJbSvZD6NNDRZN+Lzx/c9/S+v4TBF9GFBAhR8JRB9Nr795jTOHBRMtiSFx3jNmWEU69cccdd+g5BYmkTDaMUzs/+hQeTU+bJ762owNxtIQhW50CREqjvdA3gh/plH6U2UNqekk9OR/TlI3KWEocMilAcN/eHMA9Ya4HTUAojBnnb3co5PGDzd59XhtOJmwmTbNSayZFTKQk/r0xqzCYKGhUksyHPinoyG6EI/qoEE+mc+Y+Gvt/Yq4Bz8+MwBEq0ka44DFwhIi96N4wI2ZUut2VGcKQwu4R4oyp1VtvvaWvqelN5uhPan1fksMoO8a0kLDnnaY3VLLMfTVmLVTYjRKYFdx7772YMWOGHpGggMf76a2Dwfggmecsqec6PXCk5M0339SRr9iJwWNyhsf2xAN2pDU+z+7XzwRhoCJsrrfxQXAPiZ0azKiRJ3NI7ovPdnLvELZx+rBQsfCkDDEyGo+dYdR53EZJph+bp/aeGnj/eG357PCbkRKFknAknO2aQQsIt8EpJZggAeYbkRT8dvC4OGrP55jnbwKl0J8oObNBQchpiAIi5FjowMieKfYcuzuVGjMUkw/EwN4vfoz5d2Z43xvsFacJDz8IFBJp3+3J9IW94fw4GwE5KYdifkTZ80ZTCjMZgTGl0V6MAJmcI60TE7LW+M84efrppxMEiOSg+RihTXdKMT2P7LWnQuDN18GYH7z77rsJ14YmTjwufnzTkruC5nrsWabywbj8TqZNm6bnKREOCM1lCHtCzT2mYG2uCeF+jKOzM2oaTSmMiQ3Nrpyw/ZKUCOJUJI1y7b4dCvqMpuU0N+OIF/2TGEDB2ebMaFdKld6UwLZtol8ZUxtiBE1ef7N/Xjd2FHA0xigjWQFN3fr3768FSNPejBmeO0ZApcDK0QQzIpLRsMebUaEo6Jo27m2k0mDMwXgtqYTw3WT8kqggcx19Lsz1NtGf2IbTosgTE5XOdKIYOJLB7bJDJyWjOObZ+eCDD/SImDlnOojTiZ/vI3PcnExAgPSO3nA01ZnzJKUKCGHAEJpgpSYqGEe1zbva+Tx4wyjjVIjNuTM6IpU63lvz/hGE3IIoIEKOhR8EE8vemJUYaIPNjzDNEZ566ildRodCJqAj/AgmZ3PNv6cASyjAjxkzxqPJiFOZoemJt/CgFMDZ40yBlwKNmcxIDh0QPfmsuGMUD08O0N5gPhQeJ4UpfuANL774ohageV08hXV1xzi/erI794bpeaRwntRHnwIh61F5NNeGx2RGBNKSu4IOwCbfA3swTTI49jAakzdPuVGSguZ5VAJM22AeFSOY8DqyJ5OCmGmbBhO1jaMeRphgux05cqT+nVLBkD33hCMaJpcGt8PzpKDiHJ0yQlv37t0TtbmMDHFKqCAyxDMFKDrCO0e5eF+pbDjvK/0TnL5T2YEZ/fHWlqk0GtOZq6++OsEvIDMx7dObz5mByorxD+C95LvJjHTxerNThMEezPXm6AoVebYTZzK+1GBGhGk2atoN30UcVSKeQnx7wrwrGZjikUceSRhZMAohR/nMcXMy78f0jN4YTGcI34XeRmKTwrz/koPvOj5zfB6o9Kakk8M8q87nhEqTCSGeGSaTgpCtqAdEEHwaJVC51MeU3cOu1q1bu95//317jcu1d+9elxJa9eTO//73P/03nJTQmPBbCe4uJTDatVyuzz//3NW2bduE9Uo5cSmhXK+bMGFCQjmnDRs2uA4cOOBSH0lXwYIF9aQ+ai4lyOv111xzjUt9VF1KCNPL5cqVc6kPt2vu3LmuBg0a6LKmTZu61EfbpT7eelvqQ+VSwo1ed+WVV7q2bNniuvPOO11KQdJlnHfp0iVhYhknJQjoY0wpH374YcLfKgHGlS9fPv1bCdOus2fP2rVcLqWwJVxv9QH0uO833njDpQSHhHrqY+m67bbbXEr4dr322muuli1b6nIlSOlrU6FCBb389ttv6+urBAC9zPuplDrXk08+6QoNDXUphUHvh/eEfPDBBy6laOq6vNZsC4bTp0+7evXqpY+R63ksSsi3114iPDzcVatWLV2HE/djfo8fP96u5dLXgOegBAa9rmrVqh7PnW2A8N4VKVJEl7H9KaUjoY4S0HQdJ0o50Odr6hQuXFifr1kuXry4XdOl24sSkBLWtW/f3qUEFL1OCTcupdQlrON2OPF3v379dB0yffp03dZ5rTt16uQaO3asLv/tt99crVq10vW5ju1TCaZ6XXLwb5USmbBvnk+HDh0S2i+fs82bN9u1Xa5HH31UXxdeJ15DJUTqcraDGjVq6L/hsT/77LO6PDWsX7/epQRrlxKs9Xb4XPGZN8yePTvRNeSz6el+zpo1S9dfsmSJvk4sUwqSSyntCddZCfj6Oedzw+WGDRvqYzZt0NxHb23QoBTPy9q/p2PiM0OUkpnwLPFvunXr5lKKs173xBNPJNTnOl4PJdzrZbZd1jX34vHHH09oq9WrV9fPnMHTMX355Zf22sTwvWX2ad4fnPg+ZPs27Nu3T5eZOuY9QPjcmL/jdP/99+u2yeeY7Yj3gO8X8sMPP7hatGih63HdQw89pNt/Sjh69KhLKS96u4GBga6uXbvqbwe3xWvA9xyPi8u8Nnz2jxw5op8H5zvF0/3hRPguYBs07Z9tkO3MLPOarl69Wtcl3L6ndsT3Wv78+XU59/PRRx/p+nwP1qtXT9flteQxC0JuQUZABJ+HdvPsuWPPM0c0nOY/jKjDeOmeskCz159Ojcznodq67l1nbxrtaekYbeDIBEdH2EPIfXB/JncGR0/Ye8XRBu6Hoxs04aJ5g/rIaHMc/qbjOc21aKZB8wn2CKuPj+7V5nqax9DUg3/D+bZt23TvIc1juD+acHEdz49mR/wb9mabbbDnzUwGmm6kBsbVZzhQXjP20PG6MAcBzWZom23g8dMsiPsmnvbNkR72IPO+8Lh5bfl3XKaNOE0HeC05GsBzYc8jl3ndeb78zWtn7id7frkd7pP7MWZEvDccFWJd3kNuy8Bj5DLL+bdc9hRBiveF4VQ5QsCeY15PHj+T9pkcDITmH87t8R56OndjZsJefLYltg+eD7fL3nT2DjvNrwzcJk2eOAJFMzSeE0O10tab2zIJ+oiJWMR9ceL1MBG3eK3Ze+zcDrN50+HZ6c9Akyi2MR4bf5tzYNvmiA23a9pvSqP18G95/9j2+Lzw/nG7bE80waH5j+mZN23feV9NGFzec+6T6/i3zuubUuhLwzZn2hJNVpz+CdyX8xpyn9yPmQx89gjPhfVp8sLrxmeUCf54nvTn4b64Hx4zzWt4HUwbNOXe2qDB+Dk527+nYzLvJ943Pkusy2vOY+B5EkZo4nuHPewcSeB5sJ2wLtuuqcvry2eVf8/7wGeSJnAGbt/9mLxFjaPJlFIWdM8869IUjKaMfK/w/A18r/G68NqxnKar3AdhW+cIJH2v+A6i/wvX8X1n2qq5j2zzPAfeP26H94T1UoLz/WCuHd99HFngCBGvCa8Ft8vrwrrmuJ3vFE/3xwQw8dQGeS5s+wyHTf9BPuMGvh89tSMeC4+BZdwP2yHhfeLfsD6fe56/IOQWdLex/VsQBEEQBEEQBCFTkREQQRAEQRAEQRCyDFFABEHIdmgmIgiCIAhC3kAUEEEQshXaXNMWWxCE5KGyLs+LIAg5HVFABEHIVkz4UEEQkodhdL3lLhEEQcgpiAIiCEK24ilbvSAInpk/f779SxAEIeciCoggCNkGzUmYAVgQhJQhCoggCLkBUUAEQcg2NmzYoGPpC4KQPMwLsXbtWntJEAQh5yIKiCD4CC+++KJONsWJia6Y7IvJxZjQism7WN66dWud/I4JyJgckYn1mCSN9VmPCcxuu+22hESKhInFunTpopM1Mikfkyk++eSTOqEX63LbTHTFhHjufPvtt3pdmTJl0K5dO6xfv14n9GOyOSb3YiIx7ttMlStX1sfpnhiSSf7ef/99XHPNNboeE/X99NNP+OWXX+wa1nE6z79evXo6KVyNGjX0slm3fPlynXjNrK9atWrC/vmbxzRnzhx7q5fOn0kCWb9BgwYJ9Z3bffzxx+2/SB7a4F9//fV6f9wmj8W5TSYU4zZ5nOTBBx/UdXjNatasmagul1mX50mY6K1ChQoJ94rtgsydOxdXXHGFPr8SJUroezdr1ixdxkSSnJzb5WTObeHChXobzzzzjN4mt837bupxm0zS9umnnyZEJGOiwJ49e+rj43G7nyMTunHbrEOc7YzXhPt54oknEtpr2bJlPbZXJvg0SRbdYQI7XkPuh+2QiQEzUmGdMGEC6tatq7fdsWNHu/QSbLc8dx43r/OXX35pr7kEk50yqZ6n5H28Z0zWZ+4Pk9Lx3HlteA/5HDLZnSeYPJNttnz58voa8x5ye55Sd/GeMUmgud+8trzumQWTZvbo0cNeSswDDzygnzH3Z5Pti22JSTSd5/DQQw+hYcOGHuvzmZg9e3ai+nwe2IZ4T/heat++PbZs2XLZfpkglIn+BEHwTUQBEQQfwekLQQGXWXUpnDBTsckgvWLFCi0UcR0FMWbJPXbsmK5vJmbi5sfbZIxnVmfWp1LCv+WcyxRaWJ/bYebeDz74QNd3QgGX65jBmX/D/XHOfTLbsvu+TYZlpzDGv2GWbGam//3333WWXwohXbt2xfDhw3UdChjObNzcFgVaZkE3+zAwE705H+d6ThRkmUWZAtuzzz6r6/P8ndvj3NTnZKCylVKovPFvzTFw7tymEeK/+uorfW48Xu6X18x9/yZDtMm0TKGJ9XmveN95voTCOOub7NC8b4yGxDkzOHPifXJu28D6hGWmHbBdmXosY3u57777cMcdd+i6vO9c5+24jXBnlD1znc01MfWTa68UMKkMuWcQ53nXqlVLC9aEx/PNN99oJZfZpDMCc7zc9rJlyy7Lss32ynPncfP4eQ/c+fzzz/W58llxh88vt2/uD7fBfZo2/MYbb6BOnTqXKSFUaqi0MSs47zev8Y033ogBAwbo9aZ9GajQG2WXcJSEyo4nhSm98D7/8ccfugOB18YJ2zrPj9fD/dlkdn+2dR7rwIED7b+w2ibreXqW+UxQQX3sscfs2la7YD3eE9Pe+becu+83pVnTBUHIBtQLQxAEH6BatWrs5nNNnz5dL+fLl08vb9iwwaWEdv3b+cjmz59fL8+bN88ucbmUUOgKDQ3V5XfeeaddalG/fn1drgQlu8RCfeB1eWBgoEt9vO1Si6ZNm+p1lSpVskssJk2apMuVEmGXWCiBQJdzMtx99916+Z577nEpoUGXKeHCVa9evYS6PG73cxwxYoT+rZQJvWzWKWFML5tjaN++vV42DB48WJcHBAS4lJBtl7p0PZbz75zMnz8/YduppVOnTh63uXDhwsu26X4+Bp67e91XX31VLzds2NAusVAClatIkSJ6vwbn3/O3k5CQEF3+6aef2iUuff9Zxvbg5M0330zYzr///muXuvTxsozH72TdunUJ9Z00btxYl82YMcMusShRooQud2+vBQsW1OVdunSxSy2UwK3L2Z537Nih65YuXVqX8VlRgrBdM3188sknepuclBJil1qMHDkyYZ37tTXUqFFDr+/Ro4ddkhhnu+Zvg1K4EsonT55sl7pc27dv188iy5UyqMv4vFSpUsXjdv73v//pMj8/P9fMmTNdSjlxdevWTZcFBQW5Nm/ebNfMGJRSlnAcv/76q12aGG/P5vPPP59wrM5zYFtheZs2bewSi3HjxiXsSykvdqlLtyGWsU058bZfQRB8DxkBEQQfgT33hGYX7tAkJyXQzOOzzz7Tv1Pao1+qVCk9Z28he4EN7LmmaUNqoEmNOzSZIjwumkcQmuP8/fff+rdBvY/sX55hLzkxo0HeeOWVVxAcHKx7tX/88Ue71Du1a9e2f2UcNDVJKbxn7lx33XV6roTHhBEQ8s8//+hlsz452LtOlLCn50nB3nVz3B9//LGeJwXNttILz904VS9evFj3ahOOcBizMY4M8rhYVyk9uozPCkfRMgKayxnYq+8kuQAJbItmBIvHyTaXUmj6NXToUP37ww8/1HMyceJE/Szy+n7xxRe6jM8L7707HAkZNWqU/k3zukcffVSbYHHEhGZIHK3g9jISp9nkggUL7F8pQykU+h3BZz0l7yelsGhTNfLDDz/ouSAIuQNRQATBRzAfWpqduOMUkpKDviEkpeYHFFgMzgg7ND9xmkUlBc2rnGYVTmh2QtyFWqfgTYHEmKHQ98UTNCkhKTkmcy291aWgSJt+Cn6eFL60wOtN23QKjTQTSo4+ffpgyJAh9lJi6GNjBDVnnpRFixbpeVIKCAVhKlU0baEtPaEgmhLoy0A8mRoZ6Mczffp0FCpUyC5JH0YBJuY4582bp8+dpoQ03zPw+G655Rb9OzPMi5xCLhW91atX20ueMffD399ft9/k6rtDHwZiTJmMmRmZNGlSomeTSojBmGBt27ZNmxuR0aNH6znh8Th9hzISKiCFCxfWv9OiFJj3U0rfLaZNprS+IAg5A1FABMFHoKBOocv0WrvDdZySgzbpJC09+07nbSNcpYSVK1dqu3DifpzdunXT8759+2r/go0bN+pl8tZbb+k5BS0K3fw7+iZ4gsIO19NxNynof0L7cUJnX09QwGZCN05U7tyPOS1QAKWTPiN7BQUFJbtNjjbRp4d4qmuUDOcoDoU/CnBUdLzBc2J2efbO0/Gf26Vje3Lw+M1oVfv27fXcE1RMkzru1EJ/B0IB2wi2ZiSOvjzu0Pme8DwzGvqh0HeAcPQjOSWe94Ptx9wPM2qTUugjRIxyzVFB3gdukz5S7hglngoGWbNmjZ5TUXMfSTPth74n9L/ICKjUcp+dOnXSyxypMh0MKYF1//vvP/27SZMmep4U9PHYtGmT/k1HdUEQcg+igAhCDoemDBTKOQrBXv133nlHlz/33HN6nhro9Gl6VClcmR5ab9D8hNGzqDTQZMsTjJZ07bXX6t9ff/01GjdurBUDjj4walJ6oeM7oxlRubnnnnu06QmhCQsded2hAP3aa6/p32bUJb04t5nU6AGhcsBrRsEwqf3ffPPNem7Mgs6ePasVPV4zZ8+4Ex4Dj4UkpxhQGJw8eTLuvPNOHYmII0/8G0Ze6927t13rEjQBMpHSkjtHT5jjYXuluRAVUrbXl156SZfTHMmclxGsPQmdRtinounuBJ0eOKLDYzQjTk5TI09wFIJmY4xMx+hchA71SfH222/r55TmbozwZJSoYcOG6blRzmmqyPvgzk033aQjdhnM39Ocyx3eT5oikoyKiMVOCZ43lUDTXpLqqOCzyTbDiQqRGcXhqAajyLlDpZkmY+ZZNqMffA8xqpUgCLkI9QIRBMEHcTqhe8I4m7tPdGB94okn7FqX8OaE3r9/f12uhAM9/+yzz1xKENC/jSOwNyd051S4cGF7bWKaN2/uOnfunHaQVcpBor9p1qyZLvPk4OvNadvg6RjMpAQy7bjshA6u7vWuvPJKe23a6NChw2Xb7Ny5s702MeZ8nJMS4uy1l6MUBO2sy3o7d+50fffdd/r3xx9/bNew4LVzbtNM3hyEjRO6p6ly5cquv//+265poYTey+q5O7A78eaEzvbhvh1OAQEBrgceeEA7Txs8OawbnOfrbDeHDx/WjsrJTbGxsfZfWJjrcc011+h5nz59dDmdy9mOPO2LrF69WpePHTs2wSHf399ft3UnTid096lAgQIupTTaNS85Yyvl2S65HAYgMA7c9957r64/aNAgveyOed6czzzPw9N1cZ/CwsLsv7iEUlR1mzx27Jjrvvvu09s2jvJOkno2+ffubcOct6epdu3al70DxQldEHI+MgIiCDkUY4bBXm/2xBoH8MGDB2sb/dRieiTZi2t6f5WCoOfeuPrqq7XdO52E3XN/GGjXT9MeOsjSeZi/jWkNw4Wm17abOQ94DDxvwp5smtK4O4LTLIrQV+W3337Tv5M7v+QwvjnObRq/C28whwKPl73BSZnJ0Y/F+APxfph7ktSoEY/B+OIYPxhvcISIx2F8BUJCQvSIFnv0nZhz5IgF65OUmM+4Y64/2yvNm8zxMRQzQ0A7R3VM22aYYXecI23mb/766y8dqIGjCslNpp24Y86bZlQcCeS18JQbxOD0x+GoHk2gODqQlOM6fVtoSmhGMTgi+NRTT+nfKcVplmauE0P9ekIpG3pu6tGkzOTXSG7i6JQ7bIO89zQDNHlAkhopMs8mJ/rs8B2h5A7t+8Rwue7wOrKuGRHis0yTLW+mlIIg5FxEARGEHA4F7c6dO2thhhgfkNTCPAOETswUrih4JidoUuii/TpNRoyQ4wlnjhMqLRTC6BzLv6F9enqUEJqq8BgY/YoOzRRajY+CJyioGjMep9CbHlKzzaJFi+rjpXlMUteMGDMsmi1R0KMgxsR03uAxpDRiGhPs8TiYL4VmazRncgYhcIcKk/FVSM91Y3ulI7txImfyQ3coABPmwXDH+ATwvhufEZ43FRualCU3URH2BNs6z4umaeaYjK+DJxiFi8fA9sb2bYTkpJy+WYcKhDGPnDZtmp4bjB8HFSAK6p4wbYKYfdIZ3R0+U8ZUzviVUfGhiaan6+I+8XlywohsNKnittjhwfcDrxd9ZrjOE+bZ5ESzKpofMgkmo515cmBnckHWpckWTbx4balcCoKQ+xAFRBByCRTq2MtMIcEkIUwNzHROoYLRf9gLzAzOFAhSwr333qv9CAiPw9mzT7t2d0GL0J69VatW+ndKozQlh4mQRFv7pKCgd//99yf0JlMZYA9/emBvLSNbGX+X5GDiONq5E/a+GwXGiXFEZlZsjh6lZNtUJJm8jSMcFPJ5T5PqpSa8FsQEBUgKZow3juC00Xf2yKcGji6Y9uqeWJBtiHg6bhPswNkrTqGWflAcTUluYrADT/D+mXZL5YIjQp58iAh9d+h/QQGfI4e8L8aBPyWhnx944AE95311tn1uyyh3nvw2GOSATvsmJLUZbWPgAxMZy8CRBI54UOlwXiv6/Hi6Lu6TuxP8jBkz9JyO8zxfPmtGSUqufRl4TY0y5Em5dMI2TFLSJpODx8fnwEQYEwQh+xEFRBByCfzAGkGDQgIFEDo6pxQqG+bvGe0mpYI0oQOxMSWhEzR7Ot3xZCZCEw2SUkUnOUzvMKN5sSfb5I3wBAU5Cnx0oKcQmJLcF0nB0Qz2nCfVa+6E+RtMhmeO2FC4dIchaKkcGWfrpMLvGtiTzxETXlMKjRRMnSNQnjDb5b3jiBTbjjcoEFL4pHDLzNPOyGmpge3VjLDxujnbK83UCJUN9+AGJmqWGbHLSIwCyx59Kh8mb407NHWj8E0lkiOPnP73v//pdWx3JqePN2gGxZEwmiFxtJHKC0csaJZmRplmecis/vTTT+vRCWO+RAWECgb/1ihABjMSymfamHylByoMbIs8LnPORklISU4PQ3KRxQxGseWIEtsZlay0wtDYfA4yI3SzIAhpQxQQQchFmJC3zAnA0YXU2pcbgYKkRNh1JylTKtOrbWBdE7GLwmhG0KZNmwSzEApyHMVJju3bt9u/soekRn84QsBzMr+TCo/rCRPy1FNuGScUZLl93hPa/vO6eYtqZkjLKJs7ppf9hRdeSNReqfwyehrzYjBilIFmVhwxIWYUISMxx0MhOSkF3Ph/jBw5UkcM48ToVsZ07Oeff9bzpOCII6ESw9+mp58Rwsirr76aaGSIwjMVH442csSHUMk0SjcjcZnnj2ZqZnupfQd4ggowlUGaet59990J52z8aTgalJKIZFT2TaQv0/ngDbZBPsscZeKzbEZL0wJN2ghHBQVB8A1EAREEH4OhKGl/bXoK6aDrzJ3B2PgUTozgyt5H4/NghBojDNCGmr/ZE86eWcIeRRPalb2ZdAQndFw3Ttk0lWCPoenZZM80hT8K9hxdMaFe6ahrwmxyMmZYnqBjOIVb9uKy55/2++xFZo4K95Cj7L01mZ85msJr4IT24+YYKJBSkeH1Yq+ycT6ngMxzoFDG8zeCK//OecxGkDUhS1MC98V9mgzj3KYnm3YDHfud5+Pcf//+/XW5N0yvPEPSuvfIU8F4/fXX7SVLQHdu2+RUMQIr77vxUWB7oJDK3nSeu+l5Z/vjfeHEUMlmNMuE4TWTuy+Fuc5mnzR7odO1aa9GoXG2V2PiZEx5zAgIFVJmzqcAymOgjwpN1AYNGqTXM1SrMUNKDxSqzfXgcXEUy7QDOkQ7gznwOrMNc7SGPer0UaBJD58Bwm0Z/5ypU6fqcL5cN3PmTF1G2GaMUkFhnpgcHeZ5pq+EUZypOHKkh8rQXXfdpa+De2ZzkxSS4bNpWkgfKzOSyfcBzQLTA+8flSIqArwvvMe817xnJucNj50mcGw73333XaJn07QXKk4mrC6vkwmmwOfGmHDx782zzKAaxiSO18iYmPE6m/cS2xTbPNuNt/1y4t+QlCQIFQQhi1AvEUEQfAglUOhQks7pkUcesde6XEr4uWx99+7d9Tr1QXa1atVKlynhzXX69GmXUjASwrmaSQk2uq4J9WumyZMnu5QApsNbmhC8zkkpHy4l5FxW7mkymGUl6LuUopGwXLp0aR2aVgkWdk0LJRC7lMCcUI9TYGCgSwlCdg2XSwkwidYrwTEh7O5HH32UUP7ss8/qEKnu5+9patKkif77lMB9cZ/Ov2cYY0/w/EqVKpWorrfJE+vXr9frbrjhBrvkEk899dRl2/A0mTCs9erVu2zdmjVr9Lo5c+YklPXu3Vu3HSVcJqrrbSI8TvfrzHCyybVXhkw15Qzv6kQJly4lXCes5/EMGTLEXpt+nPvmxONi2Ff+fvHFFxOt48SQ1e7hr9nGiHtI5tatW7tGjx6dqIzT8OHDdX2GDVYCuS5je46Li9PlhG1dKRKJrqdSQnRb9oRS6HQIZVOXE8NBu4cOTgsMy+3cLo+J95qhut2fAaVo6tDSzjL3qUGDBq4tW7bYW3clhP82k/NZVspeQjmvPbnGDpfsnJQSmex+OSnlSW9DEITsx4//qAdTEAQfgY8ke9bZ48ieRvbqM3wlexoN7N1nrx9HN2iqwh5FRjUidJBlbyh7y02PIzOD07mcEyNFcWKvKX09OKrBfXFEgj2s9NUw5i/8O/aUc4SC9XkcrM+Jdtncjrv5FEN/sveS2yLsSWYv/rhx4xKOjdAO3pvpldkH988kZLwG7HE28DzYM8tt0W6ePb/OpInsAWWvLHvJ2aPNY+VoEM/FU3JFHjOvISM9pRTu2xwHt2mOwxOmnjkf9rQ74f55ft56aNkeeL3c4T3iOrYFJRjqe+SE15vnz8hYJmITRyh4HXi/ebymjRBeJ0Yo4jHSvIfHzPvAv/F23XjNeO0I/57nyr9hqFbTzthe2cZ4PLxOPB6OshG2YfZ88zi9jWqwp53PhRJeM8SfwcBz5THz+vF6mPPgOfD46ffAddw31/Me8Jx5vBxVYvtlGe8ne+N5f3nNuI7tn8+guT9mGyw399+0C94HXhd3eJ/YzniNPa13hyMuvM5sR3yGMwreP95T3kuem3lO2C54PTjnteO14LnynHjcbNPmGee7zL29EXMNvD3LvNZsI/w7Xk/368z6bDfO7Tj3S7hvjqrwuvAeCIKQ/YgCIghCpkIFhGYb3iIKCYIgCIKQtxAfEEEQMhX2ULontxMEQRAEIe8iCoggCJkKo19lpNmMIDjxlgRPEARB8F1EAREEIVNJSzhfQUgJ9IExEY4EQRCEnIMoIIIgZCpifiVkFsw/QedjQRAEIWchCoggCJmKM3qXIGQkzLUhCETi6QhCzkIUEEEQBCFHsnjxYvtXzoajOB999JG9lD3Ql4aZ1nMiTKaaU49dEPIqEoZXELKYJUuWYMGCBfjzzz91PgRmOyaMp8849sy4bPIREGYGZh4EZqJu2bKlzrFhYF6Fjz/+WGeIZp4Nxup/8803sWXLFp1xmZmQTWbn9evX6yzLffv21cuEsfGZSXjbtm1Ys2YN2rRpo02mmLXYCfffpEkTnaF54MCBl2VX5nEwI/OmTZuwfft2nY2ZeUm4z7vvvvuy7bnDjN716tVDq1atdGZwk508tTAHAEP+rlu3TuczYehfvuIoXDED+/XXX2/XtKAJDzMo//XXXzqnALNtO/nxxx91bgNeo7p169qlScP98R7ynFauXKmvGSOBEeZp4HmOHj06YWSI9/2NN97Q14r5S9q3b58ohwH/hvf+f//7n86ebe7Xv//+i6uuuipRFnlui1m6X3jhBZ2Zmlm7V69ejWXLlulwyM48J7z33CbbxLvvvqtzYvC4uW3eb7Ydk3md7YnZuAcMGJCQw+LgwYP677h95hfhPXfC9sQcG9wH2xTzObA+rznP7/vvv08ITsBtMLs1BUleZ16DXr166XWGhQsX4sUXX9Tr7rzzTp3xns/CmDFjMGLECH3cn3zyCf7++299jMy6z3Zav359ewsWzHxOYZXZyn0BtpfevXvr98CkSZPs0svhPTDXn8+HtwznzHnRvHlznTujQ4cOOm8G76szj447VIB4vaZNm4Zu3brZpRkD8/HwXrO9Mu8Q98Xj8ZZzh+9HZknnfeZ9ZSb4pOA2+V7kM5TUsfOZmzBhgt4enw+T+V8QhGyCCoggCFnHddddp7PyepuYafill17SdZVgnyh7eFITWbRoUbJZv5XS41LCua6/Z8+ey7JdMzuzMzv5ww8/nGg9JyWUu5SyY9dwuZSgfVlWZOfELM0nT560aydGCVWX1VcKWMIxpoavv/76sm05JyWYuZRgZtd2uR566CGP9dynefPm2X+RPCdOnHCFhIR43I6ZChQooK8ZWbx4cbL3jNOjjz7q2r17t84K72m9+8R7yHvpaZ37RJhlO6l7yKlEiRL6GMgHH3zgsY77ZLJPf/jhh4nKmfHf0K9fv0TrGjZsaK9x6ftlsvt7mm677TZdTyngl60zWcqdmEzmaWlfmUHPnj318dxzzz12yeV4egb5TJ06dcquYcEM5UqRvqwu7+s333xj10oM20nhwoV1PaUo2KUZg1JkXRUrVvR4PEphsGtdokePHpfVVYpzoizxTpQSnfD++uGHH+zSxCgFyKWU0Mu2e+utt9o1BEHIDkQBEYQsJjo62vXee+/pj2Dx4sVdu3bt0tO2bdtcN954Y8IHcu/evbr+2bNnXY899pgu69KlS0J9TnPnzk2obzhy5EjCR//VV19NqDtr1qyEus6PLxUDbpfl3E9YWJi9xuWaNm1awt9QSPz0009dAQEBerlNmzaJFBUKdJUqVdLrxo8fr/f5+eefJ9S/4oorEtUnb731VsL2+/bt6/rqq68SBOyWLVt6FTyS4uDBg658+fLpbfA68zhef/31hP3cfffddk2X3v6yZcsS1plrZSZTnhoFhJw+fdp1++2367/l3Gzv119/dZUsWVKX8x6Z68F7VrRoUV1ujtlMN910ky7nPSLu98tZ9+OPP9blnAjvJe8Fl3n9nXVXrVqVqC7hPWQ9lpl7yInCnVGqWrdubdd2uQ4cOJCwjQULFiTavhFquR0D742pTyXTKIO8Dz/99FNC/YsXL+py0qdPn4S/mTp1qr6GFEpNGdcb/vrrr4RyCr/u7Y3bNQIrn4fs5pVXXkk43v79+9uliXnttdcS6vB+O5+pK6+8MtE5mjZHhfaPP/5wbdq0SXcWsKxu3bp2rUvw+vN5MNtPbTtPCt7T2rVr6+2++OKL+n78999/rs6dOyccI9uDYeHChQnHMXr0aK24muW3337brnUJHjvfY6aOt2NnZ46p8+6777pGjhyZsLx8+XK7liAIWY0oIIKQDfBjyQ9gqVKl7JJLcISC64YPH26XuFwjRozQZewtdUJlxnxMnVStWlWXuQtZS5YsSahPxcZgemG5HwOFVyPI86NtoKJktrF06VK71KJ69eq63PR6k507dybUp5BhoDBoRncGDRpkl7p0D7upT6E2LZheYKdQwpEGllHw2bFjh13qcu3bty9hf+4EBwfrco6spBYzusK5k2PHjiXsj8K0gaMLLHMXpIzyVK1aNbvE8/0iTgHfYAS59u3b2yWXcK9LWI9lzntIKMya+mYUhJgyCphOevXqpcvvv/9+u8SCZWbEhwqogX/PMud+eZ9MXWdbYM83yzg5r4HzXjrbt+Hnn39OWH/HHXfYpdmDUynm5HwGDFQuihUrptc//vjjdql1XczfrV271i516fcJy15++WW7xBrZMnXd6d27d8I6ThmpgPDdYLbLkVwn7Hhh+ZgxY+ySS+8O53m++eabuozXwJ1u3bolbJ+Tp2PnO8YozhyxMzzyyCO6jJ0cgiBkD+KELgg+xs0336znhw8f1nNP0M/jm2++SXWEKdqGG5ILXzp//nxtP047ffqXGGrXrp1gl02b/uSoUaNGgj3/22+/reeENv0XLlzQv52270rQxq233qp/0/8lo6D/RIMGDSiF4cMPP7RLL0cJwtp/Qgl/+lwJ/WkyitKlS0MJVPq3t3vM605fmD179ujrQfjbG/SDUMpMIt8hb9AvhH4ZqYXXzkB/Dk/QB6dfv37aF0kJlLrM03HTf4PwuHmu3qB/E+8X/TicvgD0Ibnvvvv07+XLl+t5Sli0aJH9C1DKiP0r7dCPJq3QN+i2227TkzfoU8VrqZQwjB8/3i61rp95ln/66Sc9d2J8jkihQoXsX5ejFFkogV/7OWU09GczKKXS/mVB3xRCPyJC/yPTTpy+LfRPIrwG7s8K/Wbo16UUd7vkcuiPFhUVpX+b9yqhXxrh9RUEIXsQBUQQfAw6IifHK6+8op0uCSMB0ek6JdARlNCR1QjB3qAzL+nevftlig6dgAmdo1OCcSqnkEyBktAZmdxwww0ICQnRvw1m+3RkzkgeeeQRPZ8zZ46ee+Krr77S15bCEetRwHvqqafstenn5MmTWqAi3gQ/3icqXxSSqTjRiffIkSP22suhcPr+++9rQXXevHla8PIGna9N22EgBDrgpwSnsFa5cmX7V2IYFpdKKdvOsGHD9LHw2N1p2LChDo7Aa/HWW2/ZpZfzww8/6Lm5b06ef/55PU+N0zSvJ4+d14kO++kRQKmY87nYsWOHXZI6qICwE8E4+nti//79es5nxl3QNoqbMxM8g1oQOvQbGGSBOIMVGO655x59/Xk9MppbbrlFBzLo2LGjVuidmPDJVatW1XO2V54j30vNmjXTZYSO84ULF9a/GWTAyf33349XX33VXvLM1q1b9bxMmTKJ3ncm2ERkZKRXZVoQhMxFFBBB8CEYTcoIx506ddJzJxSaKJSzVy8uLk6XUUBlhCpPsFdxxYoVWklh5BnWJez5TKpnlFA4JRQi3DERZCggmR7GpGBEG3L+/PmEnkxGZiJmnRPTu8u6ZpQkIzDCDSMKeYLX1tnTytEHKkiMkJVWKGRzuxzx+frrr/WIEKGwyChW7nC0hRG0CIUy7pu9t56iBjHKlFHSOGJDKJCbyGpOeB1Zl23M1OX+GfnME7y3VBI5asARI0bRIqzvSQHhNd29e7f+zeOm8MhjcUZtM1DoNkIpIxIxipYnzH1yjtwZeB3dI1wlBRU4Khy8n+bv0joKsnfv3oTnLzkhOD2YETjiPgJw4sQJ+9clRo4cqee//PKLVvA42kZFkDz44IN6nlVwlGr27NlaCTWR+NgG+V4zo6+mY8IoCnwmGD3PiRkBNHVSg2k/jRo10nND0aJFvSo2giBkDaKACEI2QmGQoSY5sZeXH0bC+e23365/O/n99991yEkKnkmZBTEUJxk1apQOgcoQqjRXIBRknaZQ3qA5DfFk1mPKKMiaeknhVHaM4GbMLzyZUBjzHQqyDLOZUZheUCOAu8Nra/IxJGUalBJ47IShfLldmhDRpIRKGIUsKiPOnmeGKyW8Tw8//LD+TXMwT5hryGPltsnGjRv13BscVWFdtpt9+/bZpZdj2s7kyZN1aNbrrrtOC688H5r20ITLExy1YnsjSZmLGSgsU7ni9aBy7Alzn7yN1vHYUgqVcJ4DnwX2zhMKyGmBPfc0G+QIFkO7ZhZUJNl7T5555hk9J1QkqdgSjhoYjOJK2EZ4bQ1J3fPMgkqoUd450lKqVCk9CsoRTyomZsSGHSvEKAVOjALrPJeUYpQ28151YpQivksFQch6RAERhGyEts9TpkzR03vvvadtyin0UVj01OvOnlsKhvygVqxY0S69HGMyRaGQOULMMgVg9gQbocYXMIK6L8Bre8011+jfSZnGpASjXDC3Cc2F2BtNaL/PHn/30Q+TE4N5Wh577DH929kD7oS9y4THymMmZmTFG+xJZl0qoN5yMBAjmHHUZfjw4ShQoIBept0+lUFv+6HiZEznKlWqpOdJQcHS9M5TmE+LgEllIqVwtIPXjaOAxp+EIzw0w0kLvDZ//PGHxxGejMQoZzQN5GghFR6jdDqhEM/RJELTKiogPDfjp0VF2NvIX3LQZ4L3PbmJ+TvclXt2UNDkifmDeDx8HjjqkFLTOV96PwiCkHGIAiII2QiFl127diVM/FjTZMqYHbjDHlEKPuwpTMosyAi/9N9gcjFjE85tpxSjpJiRCiemjAKdEayTwilcGuHZKFDHjx/XcydmdIfnkZECnvG9cPYaO+G15YhRRkLTJTrxG1MP9kSbEQwn5p7RKZkCJHE3R3GHx8pjJkZR8AaVAtZlL3RKlCuOLlBhMb5AHI3xdt0IR0nY3ohRppKDvfpsy1TEPWUCN/vzNgpGBczdf8gTFGI5AkLhl6Mp9L/gNeCoU2qc2J3wfnnzhclI2GkwceJE/dzQbJEJ9TgCaYICmGOYO3duglP8J598oueEI6umjtM3JDXwfcRRyeQmKtfONkIzMSYDZZJNtjteaybndPd9MiNcngJjmHvvdKxPKWaExTz3TsxIX7ly5fRcEISsRRQQQchGKFQ4P+ApEeZJnTp1dEZt8sEHH+DLL7/Uv73B3kb2bNN2PaWmGMY3g1mj3WHmakJTlOSEZGK2wZEbIxSYSDjsRXbHbJ91PTnPphWzXXebcCccZaKwRMWHpi5U4DzZ26cWnjtHNCj0JuUETyigsT57lSmUUQBNKtAAt0vH7pTAeiYKFXvV6byeFLxWPBYKccbfxBs8XioUPH62tZdeekkr1t6gaR4FauIUmg3mPpmABe5QOfLkH+IO2xiVewZNoOJABcmY2HFkwJeh8sRjpX8NFTaa7vEZNqZDHDElxleKCq+7omh8n9JqVsgM9PQFSm5yj1pH5YmdCQx6wI4GZ7Z8+pgZ5cL45NBkyv0YjV+Red+lBqOkuZsncr+mU4SZ9wVByHpEARGEHAgdmo1pxUMPPYS77rpL//YGFR0joM6aNctjD7w77LkkjAJlegsNX3zxhZ6bOslhhFynzb5xfmbPtLvQQcGYeHOQTivmmpmwwJ649957tbBKxYehXgcPHqyVvIzgpptu0vOZM2dqwdKbLwpHKxjGlNeLyttzzz2X4PjvCTroGgfk5Pj8888TIiPRZMr4mySFERx5H5NqOxxZoKLCtkahkyMuyW1/wIAB2g/IvY0RE6LWU9hgKt00+fE0guaOGcXp0aMHHn30UT2Z4AoMN+3LPPvss9q06oknntDR7xh+lgECTJhbXnMnnnr7kwu5nRnQJIyKH4+P7ygnHPFymg9SgabSxOeBIyQGRqgyilVaFBDzN2wjxmeGmJFgjoLJCIggZA+igAhCDsT0cKbGft2Yx1CYo0nG0KFD9bI3TPQnCpxjx461S6HDjrK3k7gLFp5gD7jp8WeOCAPt941zOoUsAx2YTa90SoTjlLJkyZIEMygqGUlhzKFM5B1vvhiphQIzYTABRgPi5A1zj80IAkcXvOHe450c5vxSirHXp9DPHnaGQPVGao6bUAh0OnI7FQqTE4JhWp35LtgmKZRzXylRUqnk0oSHiheVP07GmZ7tLSWBFNyhn1ZKlb70YEYVeD2NkkYFilApNaaSJqQtw3g7c3AQMwKQlN9YRsNQu7xPFPapzFOBMh0N9MehuZhRBDiKapQF0/lAjKLMczTnmRr43Jp3jDPggNluUkq9IAiZiygggpDFsDfS+DjwI8zQoEk5WlKgMOYWJgyvmZwfawPzAhhBhcKViTBjerFpGkNTBwplhIKNqcP9mHwTFAyNUyudhDnK8vLLLycI4xT8nCMgFO5NSF720BrzJVOfpiLMCWCgSZhJQPjaa6/pyEQMaWrMg+hoawT2lMLrSF8FM7LA68zj4AiC2RYdao2wxp5Yp3mG89pyMvfFOGanFF530+PKuck1QJ8NCv+87xzZWLt2rS7nPTP2++aYzcRcEYQmeoTrnfcrqSg+vJcml4QJw2smjqK5w3toepz5d8b0zDjMs3edjszs2eY1pm2/geXO7Rsl0hw365uoXjSBMc8AoSJLszfizGvB+2SUkK5du2qndfoxUFjl/hjK1wjVNG1z/i2Pjc8B90nfCZoh8W+c99TskyNjqTFP4jWi8MoefG9RwZKDx0slxigLVIK47B7WmkEJCM0RmbOFIwpUpql8OaOHcbSMUacIfcX4bmDEKSqM3AfNztxHSs37xLwveE+Sex+lFNO2DUyeyg4NmueZRKPOEVGuJ4zQR2WFSSpN/h1nolID2xCP3fncOO8/oX8QzccIOz+o6LJTw4zI8v0kCEI2oV40giBkIZ07d+bXPdGkhCp7bWLCw8NdSnC4rL6nicydO/eycqV46HVhYWEuJawllM+ZM8e1e/fuRHU5FS9eXNc3PPDAAy4lNCeqo4QIlxIA7Bou14oVKxKtd58qVarkUoK4XTsxjz/++GX1y5cv7zp+/LhdI+V89tlnl23LOTVv3tylBDy7tsulhFuP9dynefPm2X+RPEohuOx6FShQwKUETr3+hhtuSCgfOHCga/78+YnqepuUAOVSCsJl5aVLl9bb9QTvpXt9TxNZuXLlZeVKkNXrlJDnUkJ/Qvlbb72lJ2ddb9OMGTP0NpTQd9k6no9hypQpuqxXr152iQXvV6tWrRL9Ha+vUkgS3UslsCaqw+mee+65rIxtRClDrmLFiiUqZztPKUqhTPi7qVOn2qWpY/jw4Yn2b6ann37armGxb98+V7ly5RLVUcqHSwnPdo1L/PPPPy4l5Ceqa+q/9957dq1L8N3gXpeTt/dRapg9e7bellKWXNu3b3dVq1Yt0T6UQpXo/pGePXsmqsNJKVCuuLg4u8YlWrZseVldTu7PKp+7Bg0aXFZPKUF2DUEQsgM//qMeRkEQsgj2ctL0gL3INIWiEyTtur05W7MnmY6YrM8edGdOBPZcMp4+ezZpFsO8IuwhZm8gzYdo4sPIP5wIR1NoysLeX/asslf6a9uplQ66dDyn46azZ5KwN5y9vez5pSkXj9eJEiT0dmiexVwEtK9n7yOdh2nrbaI6eYNRtRiKmNtn/aRMfJKCo0s0r2AvLnuUeRx8xdHkiQ68xmHXwGPldWXPMq8/e4udsOecPc9KSUpVxCOOWnCkidvlyBPvsfH/4KgLfWhonkInXfZM856xd573gedvzJgIR6vYs0uTOY4KsWeb9diGeL94zCbBpDtMSMdRDfaE01nbGeSA956Zxq+//nodqpk98tw2j5ttlKNVDJ9qfCU4kkMzFo7gMIEcrzX/nj3dDCtsRtgMbAscQeGoBZ2M2QvP+myX9PlgTzjP30RF432iqR+vtSdzGx4TRyp4HjTfc48Ux7bNUR22Y26T14rXhfeAE/1SOKpH/x+aY/Ha8Lqa54q98p4SOHqDzxjvG3P4pAVzvByFoEM2rzPNhXg/eG2ccHSG++LfcMSSI4WecmYQtiuOjPB6s02zrdB3xNP7hUEZeF1Zh/eL95zmUEm9j1IK3wl8NzHpKds42xdN+MxIk6d7SPjsTp8+Xbcv+gd5SlRK2P45ysXrwTbLY+f9pd+Qp4hwfAdwtIrvGI7spuZeC4KQ8YgCIgiCIAiCIAhCliE+IIIgCIIgCIIgZBmigAiCIAiCIAiCkGWIAiIIgiAIgiAIQpYhCoggCIIgCIIgCFmGKCCCIAiCIAiCIGQZooAIgiAIgiAIgpBl+EwY3tGjR2PGjBn2kpBSGJM/uVuYkjpC6pHrasGcFcwpIQiZja8/c7n1nZBX33XyjhfcYR4jZz4lIe34jALCRGpMUkT40Aspg8nemPApKZhYKjIy0l4SMgq5rhZMWMbkXoKQ2aTkfZed+PrxpZXcel7JkVfPO6Uw6WNegglmmZS3UqVKdomQHnxOAWHm4bZt29qlgiAIgiAIgi/StNkr8FP/ubRFvxEnTScyl50dyu7ribOOt/XEWx1Pyy79H4/L8jRgmfs2ORkvBPdtEOffWPXXrxsiCkgGIj4ggiAIgiAIQqqhiO5S/7j84xHvr8R+PcXbk/O3td6qk7js0rK39d7r8Lf7NjjBj3PncZn1cfbcWmdNKTku63yFjEMuqSAIgiAIgpBqXNpk3h8cb6A6wrm3yVJXLi9LzbJ7GX+7L/v7+SNfsD8C1dwSc816f8SreVCAHwLUOn/6+NjrnNvwtGyNpggZiSgggiAIgiAIQprwJT99f6UnlCkejfz5olGlQhhccfYKBVWJwACgtFpfJL+qE+xDB54HEQVEEARBEARByPHEu/xQoEAUggNdqFT+PPKFKg3E1jPi4v1QslgUCijlo0SJSPj7x1orhGxBFBBBEARBEAQhZ5EwgGH9oJEUI8K7EI9SpSIRHxeLMqUuaKWEcKSmRsULuBjhh1JFVbkeHbHWJfwrgyJZhigggiAIgiAIQo6AyoKfUiqCAoD8IRzhsERZ6g7UNU6fy4fyZU/j0NFCqF7lFAICXEr54OhHBKpWPKkUD46SRCMyNkht65LGwXoFQuPgL0pIliAKiCAIgiAIgpAjYPaIIKUsBPjHo2SRGBQvHGOtUMqHn58L58MDEajWnYsIRtFCkcgXGKs1kyoVziHsQgBKljqPqFg/RClFxOga/qp++ZIXERwYh+CQeLUde4WQaaRYATl9+jTOnDmTMDkTjzELMsvOnz9vl1iwDv/OvVwQBEEQBEEQUo3SDvyVAlKt8gWcC/dHpbLnUaJwNOJj/fXoSHR0IOLj/NUUoEdJ6PcRFRWAMiUuYtuukihT+jzOhwXrURE/lz/iVN3m9U7BT8myoaHxKF5UbSve2pWQeaRIAVm0aBFatWqFG264Addccw2aN2+O559/3l4L7N69G/3790fDhg0TKSaTJ0/WSQVHjRqF2Fhx9hEEQRAEQRDSR0S0P86c9Uftqmex70hBtGh4FA1rH0ecUkI4FS8ahnIlwxAZE4dnh8zBM48uxtUtt+HQ0cKoVkkpGwFxgFIyQkKj0bnNfvU3wMXIYFQscwGnzgTLCEgWkCIF5OTJkxgwYABmzJiB7777Dnv27MG0adPstUDNmjXx3HPPoUSJEvj444/tUmDChAlo1qwZpk+fjsDAQLtUEIS8AkdHpfNBEARByEhoanXkWGHEKT2idYsD2PhfSXS8Yi8a1DypFIyzaN/2P1Qqdxa795dCtarH0O+eP5TEG6+UjCA0rHUCVzQ5gKIFI3DztVtRrEgE9h0uimvb7sWug4UQGR1g70XITFKkgOzbtw+dO3dGixYttLLhjZIlS+KTTz6xlwRByO1QwTh27BiioqLskkscOHAAd999N0aPHo2xY8dqu11BEARBSAkchPDz87Mme9mJX2A81m0tgwCljJQrdR5zltTBkw8uw7TR36Bpwz0oVTQGW7aXxXffX4nN/1XDL781RHS8P8qWOok7e6zAWxO/Rv7QGCxZXhkdr9qBDf+Vxqmz+eCvtidkPilSQPbu3YvKlSvbS95p1KiRFkR+//13u0QQhNzKypUrUa9ePZQtW1YrGWPGjNGjnlOmTNHTzJkzMW7xV3hm7wZceeWV+Omnn+y/FARBEPI68fEuxMfFwxXngsvN54IdVvGqHIhTCkg8qBNwOVFHltJIXGr6a20F9LhxEyqWPYep77TD6bD8OHM+Hy5E+aNl4wNK0A3G7n1l9PoGNY/j4LGSuBjnj43/VcKXPzbBXT02amf0f7eWhL9/nETizSL81M1M9lrfcccdePbZZ7VAsX37dvTr1w+9e/e211ps3LgRn3/+ue4NPXv2LGbPnq3L77nnHsyaNUv/Toq77roLX375JZYtW6b9RgRByBnwWc83+BE0uHDaLrmcoJvvwNCIQAwdOhRNmjSxSwVBEIScTNPmU5VS4A9XKmLXUvEIUopD2VIFUFxNHOHYt+88zoZd1L9dan3hwqGoV7cUGjYog9DQQISFxWDz5kPYueu0Ui6i1T4DlbIABCjlhPu/5+Y16H7dBtz/9H0okD8Kt9ywGd06r0PZ4mEoUCCSGo12TD9zPj+27aqIrxc0xdK/quOWrhtwz61r8OzEm7Ftb1HdKx+ntmdlTY+HvzoedTj8c2z4dzD279+PSpUqWScipIsUjYAcOnQIU6dOxbBhw/DKK6/gmWee0X4dnnj66aexa9cuHDlyxC4RBCE3061bN/waUshe8kzMD19heuUSYqIpCIKQh1DyuzadotLB/m4qF+VK5EPXO5uiwWPX4I4R1+KFiV3x0uQbcEevRggJCEDHDtXwwrguaroBj/dvi4cfaoMnBrbFixOux6QXrsCDd4fiyqZH1XbOKc1A/R/vh6IFo1Cj2jHcev16NK13CDdcswnVKp5A/pAoxMf4Iz42QA+XFCtyEc0b7dLry5aIxC3Xb0DRwkpJyReNmIhghAa6UKfqaVzZ6BiqlLuIgvmYZ4RnIGQ0KRoBoWnVunXrEKAaBtm0aZMWOrZs2aI0ywK6zIyATJo0CR06dNDRssaNG+d1BOT48eM6kpbZ/ZIlS7TiIiMggpDzoAnWA+9MQHKhJt65qivGffsDgoKC7BJBEAQhp5LkCAiVAyXjFS0cgrLli+DMuUggLh4dH2mDP4qWxJ2V86N39ULIH6gEfFUvLCoOK1fsRoO65VCutNWp5edn95NTebGNo+LjY3Bg11/4ffEnCAk9ilLFzqJR/SMoWDgCy/9ujDIlTqNhrcNa2eHfcVQlEX4uGnbhu5+uwhXNt6F86dM4cLgktmwrg4sRhbF5W1msWl9OHW8+VtYJCiNj/LD+3yEyApKBpGgEhMqFUT4Iw+3S4fyff/6xSxLz2GOPYe7cuUlGvyldurRWVhiql5OYZQhCzoXvg5jSAF3FnJM7fpERonwIgiDkYuKV0B8bE6eVj7JlCmD8mOsw9bUe6Du6Cyrf0RwfugqhVfEgPFC7EAoGBmgTp+/3h2HcxjNYV6IU/AuFqq3Q+dwhoiolgsucAgJCULL81XCF9MM//96IbXs64MvvO2Lqm10QER6EWlWO8SD0yMtlygdxKaXCLx7XXrMe835uijfe74QvfmiBub80xaffNcOufcVRr85x1KxyBsWLRSFe7dPampCRpEgB8QQdT+mE6olevXrphjdnzhy7xDPFihVLmIKDg+1SQRByEvT5OvDSENThN8MNd4UkOFiyOwmCIORWOOqQLyQQ3W6og+FD2mP82GvRsVNtVCpTBNc2K4+Y2pVwNs4fncpzdIEd2y78diQcg/45i11hcbi6dChK5gvyrDg4KFgwGLfd3hSPP3kPOt04FA1bPoco1z2oV3svQkMj7VpJEO+HEsXOISw8GB9+1QZ/rqyJUiXC0fPGLWjV9ACOHi2GPYeL4tjpUERG238jZCgpUkDef//9y7KZ0/TKU+hNQmXiuuuu03lDBEHIvcTFxWH8+PF4rlQKcn0ULAJ/Bm0XBEEQch1UPiqWK4LXp3bHxBe74e67WqL1ldX1OqoTpUODMbR+UbQpEYSiTFGu2HY+BsNWnUbr0sF488qSaFM6HwKSUT4MBQuFoHbtEqhbrwQ6dq6JMeOuR7XatyIuJiTBXMs7ah/qc1Szygn0vWMlPnvzfVzfeRO+ntsQH37bBP/tKYaIqEA9OiNkDilSQB5++GF888039pIFHdPr1q1rL10OExeeOHHiMsVFEITcwW+//aaDTvT/5VUUu2Sh6ZXY5tcg4PBue0kQBEHITQQE+OHGG2qiefOKCFIKhr+/lcPDwGwe1QoF4bryxuLFhW1nIxHvF4DJLYujUoEgVYMRqFKmgFhqjQV3w30GFBoIhLSjNmSvuUQil2f+jPdD9Uph6N19LUqXOYvv5jXB4WMF4a/Ow+V3yedEyBxSpIDQCZ0JxQzh4eFaAWnXTt1kLzBvCKdt27bZJYIg5AYYyWrIkCH6PTD9rzdRK8RekQzbilZEteGv2EuCIAhCboGievFiobj66moIDfXm5+dCoSB/dCiXH0XsEZBYpQR0KB2M6rbfR+rhni8pCn4BJeAX3ForMlrhcOgQl5t1xeP46WBs3lEeMXEBqF/nCALUocfEBOgjMZOQOaRIAWHOj/nz59tL0MpIs2bNUKFCBbvEM0888YS6kTH2kiAIOZ2wsDCdC+iVX6ei2/M3pfzlXL4qPl+5ETfffLNdIAiCIOQK1IcgLjYeTRqWRb16Ze1CT7hwKioKMa54nI6OxeGLsWhRIggD6zKaatr8A+PiXdhwOgKLD1/AxjMRiFYKjV9oS8QF1Ud8YB3E+xdQe3VoIQZ+vIJc2Lq7NMa+fD0eHdQXfvGBeObBP3Bjh23IFxqHAPV3zAeih1eEDCdFCgjzfqxevRpdu3bVEbAohHz44Yf2WmiBZMSIEVi4cCE++ugjuxS49tprtYO5IAi5A74HGs95015KGcdDCqPfxfJo/dgQ5MtHx0NBEAQht0DxnHk+ypYtpN7xHP3wJLBTUYjCU3+fwRMrzuKNLecwZ+8FRMXHoUaRELU67UJ+kJ8/dp2PVds8i9c2ncGhmAYIKPE+/Et9Cb8ioxHvV0odYLTah1Jy9KgIlQoXwi4UQsTFULRqspfRgTF/aX3M+aUhoqID0aLeUVQoE47CBeMQ5C/BUzKDFOUByQokE7og+A6MdR4ZGYlSpUohJCREL9Oc8ueff8b0f94Gw7anlOXlm+Cnxt0wfPhwXLx4EWvXrtVBKpyhvQVBEIScB/OAsC87IjoGD/dtjqFDOqvlyz8QF2Nj8Pjfp3AoPAbDGxdDrcJBKKg+JPkC/dVEk6e0KyAkVilA+8Oj8dDyo+heqSCeqF9MKQ40w4pA7LmZ8Lv4qVI8TgNx5+DnFwy/wHj88kcLlCx5ClWrHkFUZDD27q+ATVvKYeWGyti9rziiYgIQG8djc6nf/lgvmdAzFFFABEFI4OTJk3jjjTdQpEgRlJ05EicvRiMmXyGUDw1ArZizaJwPCE7ldyJOvWH+Cgf+LVZNPehP6VHRPXv26HX33XcfqlVT5YIgCEKOwygg0XFxuK5TDUx8sSvy53d3DHRh/elIzNkfphSDIigSFKykT35IaOKUPsUjMdZ+Pt0ZhieVAlK5oOWL4nLFIF4pIog9gPiwd+AK/xxrtlXDxNe64ZXnv0eJ4ufw0ps34Z8NFVCkYASKFIjVvinxcUGIjQnEvsMFEatE5Q2igGQoooAIgqCZPn26Nq9kBLuiRYsCLTLyw3A54ZXq4IPOA3DmzBkMGzYMoaEeEokIeZp9+/ZpR9KqVavaJYIg+BJaAXH5I94vHlUqF8Fr03qiStUSCPR3WvjHY/e5SCXEQ5tb0RIqMFNGwF04FRmLr/aE44aKBVC9kMMZXu1b6RSIi9mP49sH4Jt5nbB8TUXcev18NKr7LwaPvQNHTuXXKpErznJgDw6KQ2iwC9Gx9DXxEwUkg0mRD4ggCLmfo0eP4rnvR6No52KZrnyQAge24YkVH+Pk7A+14iMI7rz22mv48OGO+OWXX+wSQRB8Ez+dVvBEdBxWnbpoFSXgh4oFg1G9cDAOhUfj0EVm9mPfd0b3f1smXVeUCFTCbRy+2B2GmdvDsPzoRbUUDz9XHAL8y6BIxddwx70PYNor16J1u0EoW/Zq1K11BLGxATpDekBgLAKV8kHPj/AoPz0aImQ8ooAIQipYvHixzovz008/6R6SnExsbCxOnTqlf0dERCD+g0nqe5C157Q6KghNC/hrXxNBcKdEiRJ4vuJenJzYFa/f3zHHP3OCkFthpKngoEDE+AfgnS1hOBphlAzih+CAQD0qsi88Ds/9ewYLDpzH2ehYxOtn2pr4X3R8fMJfpYXQAD/UKRKAneeidYb1WTvP4+7fTuH5tadw9GIs/AOCUbBIDZQrXxSVKxdFtVqNUbLaSNzRqyRKFA6HK555SC4hAbAyD1FABCEVMPkeM/wzA/jEiRPt0pzH0qVLtdkTc3owgt3zNQrhydL2yizkWGQMqk14z14ShMQwB9UapSPfXS0O7c/+hhHX1tbPniAIvgMVBgrqx0+EIeLQacS6/DF+/RkcDI9GXKKEgP6oWjAE0TH+eHj5GQxecQrf7rug/Tb2XYhR8wj8cfhcIgUgtfj7+aNAcAg6VyiEmVeXxvedSuOFFoUwf28EPt11AdF0SnSoOMwN4udfGdXr9Eanq/cgf0gUXOmIyCWkHPEBEYRUQMH98/EjMbRSKL73K4mHp81EyZIl9QjCH3/8gXPnzmkH7rp166JKlSr2X2U+p0+fxssvv6yPo2zZsrjjjjsSOXd/8cUXWLFiBZo2baqjW9GOdeLPk+y12cfxWGBCaD1MX7HFLhEEi2PHjqFlzfK4sXw83r3KKtt5HvjI1RoTZv9tFQiCkK3QB8SlFA6Xv0v3aHdqXxU3P3Y1XjkQr30nbq4aij7VC6NgsOXzEadEzt3no/HZzjBM33YOIQhA2XyBKKTWB/rFYUDd/LitOtM3JK0EaMFVbevy5IKJ0eMqqt6SIxex5Ww07lbHUjIkwO3vXIiMiscrUz7GpvU7sf1ACcTRD8Tai4a1M9oH5IorrsBnn32G2rVr2yV5C1FABCGVxMfHY0jjSng24DCGBtVF1e53IigoCO3atdOmRFRCNm/ejA0bNqBPnz5o2bKl/ZeZAyNXjR07Fi+++KJWfi5cuKBHNg4dOoQyZcro47j11ltx/azR+OPwWdS4cBSV491tdLMPRsja3qgj+n6z1C4RBOhcU3W/exBXz1fPXF+7UPHzYT+cbdIbd7z0lV0iCEJ24VRAKK/Hx8Xh2cHtcL5tAwz86xSCY+Ox8IZSaF+2kP0XFtFxsdh8LgoLD0Zhw5kopbz4oWflUHSrVBD5A9wVhMuh6Ho2Mhrn41xKgQlGSACD5fJvPEfWio2PxZHwaBQPDUD+wOBE249V3/SoeBe+/mQ1vvl6oVKcgnD8dKiuY5SQjFZA6HNZrlw5HZ5+8uTJdmneQhQQQUgDFPYfnTsJpWKU9OwFV8dbMNy/Jl566SW7JOPgS/Drr7/G+fPndaSgN998E4WuKWyvvcThGKCAP1DEx1NuTDoTij7390WlMW/bJUJehSZWbNvr1q3DlOMvoekcYGJzoGtFu4JizMX2eHLGbO0jIghC9pFIAVHERsXh5u510ebJzrjzt6O4GO2H6VcUxRP13JNSs76lBFh+IDSfMqWJFQitBKg6fn5OrwEX9l+IxPh1Z1C1UDC6lM+PGgWDUSjIhQillIQGML8I61/6G5c2B1Nbd1NuImJj8fWeMFQ/fwETn1+IU6fOICYmUDuhW0eW8QoIzbk7duyoo07y+50Xcd5NQRBSCF8ar5ZoYS95xu/X71Hpl09w/PhxuwQIDw/XkyeYG+Pvv//WzuHJQXOrBx98EOPHj8fH2770qHyQ8kG+r3yQZ4pG4q2VW+0lIa9Csyt2RlWsWBGTlfJB5nQGui/RPxN4tOIZzJw5014SBMFX8A/0wz+rDqJ0ZCSaFwtWBXGYvf8i1p2KUIpGvJ5i4i2/EMs8Kk4rHv5aKaDqkVg5IHHxLnyrFITdYVF2CfFDhQLBuLFiAXyxMxwP/n4Cff44joErTmDBgTBExTp9TyyowHgaWWHCwhUnY7DMPwS39qyvjjFYKx+ZyX///adDz+/du9cuyXuIAiIIaYB5Mjo+PQozylxhl3imReQxLOvfS4eZHTJkiO7pePvttzFu3DhtNvXYY4/pDOOEZcyJwXr02UgKmlYVL17cCpcbw2gjOZsQdRpFggOxfft2u0TIi3Dkg4kw233QPkEMqVwAePNKINLhe17h9EZU3TUPr7/+ul0iCIIv4B/gj4NHzmP9oi0YWLMgqucLxLLjUbj912MYvuq4nkavOYEtZ6Kw7VwkVivFJEo7hntnf3gsXt4Qho93nUN0/KUXQYBfAHpWKYjZXUrhkXqF0bBEEK6rUABd1MRkI0lv9RJUgKCOe+GJWFzdpRaqVi6ifVVS+vdpgQoI/TU3LZxvl+Q9RAERhDRy7bXXolL/UfgoXw275HKuzA9s+Xs5RtYojIE/T8Xwr0dgyBdDMebnKRh7ZjXeeustneuAIxl0XO86uhteW/Y6js6cpB3evUFHcjx4tb2U82Fv06Ez51G9enWrQMhz0Jxw9+7dKDOirF1yiX511PoYe8Hm7vi/cfSfvPvxFgRfJSQ0EN98txF+6/dgXMNCaFs6H6Lhh3kHY3A8PA5HL8ah758ncfPSU3hh3XmciIzRoyGeiIiLw8+HLiBcrZ+1MxzzD1xQCsslJSRQKSF1iuTHoAbFMLVlKdxetYgue3dHGGLiU6ZCUNm4EB2n6xcvWQjlyhXWyRIzE3Y81qpVCwfVqURFOUd28g6igAhCOujevTuKDZ2Kt6p2AoKC7dJLBPgBo8sBb1YCqjpXR0UAy+cj4IpAvL3yHQyaPQYjvhlprwQGRe/E4nenJzLfckLntd2jPrWXcj5f+ZXBA81qITAw0C4R8hK7du3CmDFj8Pwpzz5A7KEs7SFRfj7kzQ+3IPgyNKM6cjwcb7/9Ny7+9h+GFo3B2PL+GFEyFi2270Gbw4fRu1wwbqsUghB/F34/4ikoCpWHeCxQCsf3e8LRLThSKQh+mLD+HOYrheRweDSORcToUL9WF5YFHcoXHrqId7ZdxMoTkaokOU3ChQNqG9vOxKBK/gCEqOWYmMwP9b1161bUXL4I3NOOHTuswjyGKCCCkE569uyJJoPGYXjp9vjIr2yabEcLuftpKAVl1J6FmHBTex1Vy50ePXpgSZc69lLOhtdrXbkGaPHqLKtAyFNQyZ4+fTpejvgQxQJSqVAkckoVBMFXCPAPwKlTEXjr3X8w4Zk5+ODZ+Zj53Hy8N/NvvP/6Mqx66RcceGMR2uzZj71no7Dy5EWEx8bjoprOR8fpvCBv/HcGM3ZcQPcC8dj5/u/oG38axUP9MXzlOVy76BjuX34cb209iT+OXsBZ9Teno+Ix50AY/rczDCdjXHj0r7NYoJQRKiXuuNSXh/vaeDoSw1aextGIOAyrXwjbtx7Dzt2n4M/ew0zi4sWL2pm9RRDALjcqI3kReXsLQgbAyG1T5ixCw3fmYhSq6r6b9JI/Ngqjo7ZhVPOqiI5O7OeR/6bKCItJ3lnd14kKDMXI0u1wb+Bpu0TIa0ybNk0n9QyMulzRThbfCOIoCIIb2qTK3w8uPz9ciIjGmfPhCAuPgp9fACKVcrBp21GsXHsI8z5bg/glm7D7aBg2n4vAv2cisejoRSw8Eoko9YnrE30G279aid17zmLzN+vRff9BPFMyDgPLAN3Pn0C5NXuxRykRX+4Nw+RNZ/DFvovoHhiBXqFR2HsxBs+uPoNPdp3FBcf3kgrJpjMR+EKVf7wjDKULBOPtq0qi+IUIfPbZapw4cTHBBy0zoK8jA9DWDgCqqsn4geY1RAERhAyEOT/u+mgOxkdlTFrxUoHA8AJnMfr27gkZoF0t/DD1OHC3e1TDHMaZinXwTNFWeDJqFxp+v9YuFfIajEpTYGBBeyl1eIpoIwiCb8HHlM8qJ9NlEBjgj+CgQJw4G4XZX6/Hn+/+iYN/7oJr/0mUOXUedU+cRLEV2/D5q3/g1+X7EO/nj217TuPT/63Az68txW9q+mr6cnz07gocnbcWtSLD0alwPAaVdOHU4i0IWroRj1YJhr8S8J9dcw6DVpzChzvO4/v9YZi26SymbjyH0vmCcG/ZQPQNjkDotoOY8vJSLPv7gDrGzH2vcMQjJCQEFdWx1VATHdLzIpIHRBAyAbblKhMfQJsg2qCmn62BRfDh/vMIUq/GGPXE3lwUuKqAvTKHMrns1Xjkkx8ll0Me5quvvkKFChXQ9v12dknqGB/ZAc9/8Zu9JAhCVuOeByRNqD/1UxOVheDQIAT6+yMmJhZR0XGgH/ll/Qx2hCoTtNdP/V3hgiHIny8QUZFxOBcWBfbXNahfDD3uaol89Spg0fEYnIzwU9uOx5Wlg3FjuRAUjo3DC+MWYcWqA4iLZ+b2eK+dGizNqDwgjIA5e/ZszDuyEVPCgWUxatv8sOcxZAREEDIBZiMPKV/ZXko/9WLP4aXyLrxYHnipQs5XPsiWU2GifORh+IwwS39alQ/iR4lFEIScjZLulQ4DRuONiIhB2IUoRCrlQysZnvQBezRF/52a6OJx5lwkDh25gJNnIxGrtBaWr994Am9O+hWr3luObqeOY2DQeTwRGonmp89g02878NzIBVj6+069rxi186waUeWIB6NekhqBwO7M93n3SUQBEYQMhiFy169fj2YnJKdFUtQvV8r+JeRFmMPjyT1T7KW0kS82TCsygiD4Ni6lFERHxSImxhpliFMCf6RaNmVOOPoRo5QCjYt/F6frRqm5yZpOqC7wb6O4HY6WqH1Qh4i1y2LVPo6fjsCX32/B8NE/Y+iIBRg6fD4GDZmH58ctxm9/7gV3HRXNbfNYlNKjNp/ZighNsMrO/0b/pglWuNrngQMH9HJeQhQQQchgqIDUrFkTfo3tAsEz/vL6yatw5KNUqVIoE5K+rr8CF08gIiLCXhIEwRehUF+mTH7c2qM+OrarBn8/F+rULo67b2+MO29vgnZXVVIKCZUQl657badauL5LTeQL8kOJYvnR86bauPO2JmpeFyXVsovDG6peYICf3t6dvZvhrt5N0LxpOR1W8cqW5VT9RrhD/Q23f/cdTXFz94bqu1wSRYoE4cYbaqFnj4bqb5rp7bIep1vU8ZUtnU8pS4kVoowkXm2bYXdr2oO3Zp4X/UBEAhCEDIZZ0hNC54oS4pGwkII4dvqMvSTkJfgB/vDDD/HwX/3skrRTIuoYTnw81F4SBMEX4TNfs1pJDBp0De6/tzkC/PzQ5oqqGPv8DWq6DsOHdkJoYCBccaquKx59+7bEA32vRP78+VChbGE8M6gjnh/VBaOe7Yy2Slmh4MqRkHJluK49Rj/XEWPUdm68vq5WHnp2b4JxY6/H4KfbYUD/Nhj4+FV4YsBV6NS+OhrULoXHHrlaTa0xbGh7jBtzHQarbfRTy33uaYFK5Yvo0ZrMgj4k7DQxikchpUuVVieUFyNhiQIiCJmAv7N3X5SQy5jiVxnPFQm3l4S8wsmTJzFy5EglYPTVyQXTS8MCEdh03FMSM0EQfAXrUbf+peIQ7/LToxjR0TE4euSszjzepnUFxMVSA7FGTOjEQUso83v/3lP6ndGieSWEhASodS40alQapUoVxO4dx8DkgbquKrf+Az75dCWGDp+Lkc/Nx8hRC/D93E1Y8e8hjBg5H8NHzsPyP3dqc60FC7bq5RcnLcH2nWo/GfFy8sKWLVu0iVc1h/tadfU7L+YCEQVEEDKBmJgY+5eNKCEJ7IsGylatjpI/bLFLhLwARwWHDRuGNm3aoMlrTe3S9FGnCLDtwHF7SRCEbCEZef3yYKvWMn0ufv75P+zffxp9+7ZC+bKFEGdpEXr9JVzYvuMUVq7ci1q1SqFosXwIDQlC69ZVtOnWL4tNJnErKpb1i/k2TuGvFQfxzyo1rTyEPfvO4tTZKPy74RA2bDiCUycitEJ05Mh5vbxxy1GcD4/RuUsyC450VKxYEQUcu+BoiIyACIKQIVStWhU7I/PbSzZUQkQRwezogrirbvrCGAo5j6lTp+Lll1/GzT/eYpekHyYrZsQbQRCykVQ+gpS99eTvh127z2LuvC2oXr0UGjUuY23LqbCo31yKjonH+g0nUKp0QRQrGooiBfOjWrUS2LBeKRZ7ziPAQ+byRg3Lo0uHGujUtjo6tquKKpWL6nJaKHDfxtmcM/7ObOdzQkXDRMAyUAHZ/OsSeynvIAqIIGQCPXv2xNyYWvaSG3lcETlRpRFKjJ5hLwl5hYsXL6LEsxmveDKZmUTCEoSchUn2R2unP5fvQ/78QWjZsiKCA5VyYK9zEhTsj337z6FQwWDUrF4ChQoFoXSpQti0+ahae7nTOHWYu+9pgYkTb8T48TdoH5GOHWpliZKRFDS1qrB8kb1kQROso+oUzp8/b5fkDUQBEYRMoHjx4jha43pEJBXkJw8qIseCCqBiyeL2kpCXCA0NBaIzPmLVHa2q6YSGgiDkPPwD/bBrz0n89fcedGhfC40bltPhc91h5vT/th7FkSNhuKp1ZdSoXkwrIdt2nkRgEEXZxIoF9Ywvv1qLMWN/wQsvLtL+HX8s2+XBHCxrYbQrht51UjPQmuc1MyxRQAQhk3jyySfxxsnq9lIS5CFFZFfJGqgddsheEvIKK1asQP369e2ljKXm3gXYvn27jrQjCELOgiMScUoUff+9ldo0qm/f5lp5cMfPzx8HD4dh9ZqDaNWqIm6/rQEOHjiHbf8dh79STjyxevV+/DhvM+Yu2Ir5C7diu1JWNNRBskEPOXPmDI4fP54QActQXh1+PnXOooAIgpAhVKhQAf6d+uNIVJBdkgx5QBE5nL84yk+ZZS8JeYVvvvkGt//Sx17KYM4ewW3lwvHtt9/aBYIg+BZKunYI/Jb5lV2gZgFKgdi19zTWbziENq2roGYN5yj5JW0kMjoWK1ftR2BwIBo3rYi1a/fj2PFwW2GxtunUK6pVLYEWTSqgeePyaKam6lWKab8xzaXNJjq2zMREuqLJlRMeSl6MhCUKiCBkIo8++ihmRqRSq8jFisgBv1CUKVPGXhLyAkuXLkXHjh0R6Jd5X/lWF9Zg1apV9pIgCL6EVhBcfoiLjQcHKrnMfB9cVjMlgLtwMSIaa9YcQEyMCwULhlwa0WTdOCuwrqqNnbtO4tTJiwgLU8rI6oOIiIrVeTtiYxmGV71juB+1HBMdj4cfbo0ZM3rhtdduxutqeuShK60QvlrkV8eidh7LY9DLnDIXjnAULlwYZT1I3hwVyWvJCAPGKuzf2cp3332HTZs24cEHH0TlypXtUkHI2YSEhOCv3SdR/8Ry5PdPZdZnyunHrJ+5hSUh5XH9Q/3VByjzX/aCb/Dmm29i4NpBSjDIRBOpMwfhKt8AB+ML6Qh0giBkDTPe/lMJ/lQhlCBP+d/L5OeKU0pGFNb8exjbdpxUCkYczp4Ow8o1h3BCKRTUNw4ePKeUizBs2Xoc/649gK1bTiImNhqRUdFYv/4YdqpvaWy0UlYuRmLjxmP4Y/ke9TsG/up7cuZ0hDbP2n/gjNphPPbtPavqHMWWLcf0tPW/Y9phnXk+4tTOeEysd/hwGNYoRebIsTB1DomP2Tlx5fGjv2DQoEEoUqQITz3VfPnllzpgxu1nLjdD3q7Eg+Wbt+KJ531CJM8S/JTGyEub7dx111365ixbtgxt27a1SwUh53PkyBHMeqwLhhRPR96LDfY8hzOhcmeM+n6xvSTkdv755x8cOnQIvebdZpdkHq6r7sPIXeUwefJku0QQhMzmmmveUrK5PwcevA8iaAHepf5XP1Qdfz9Vn/8xhLZSHnSHlPqfyy6lqPi5/BPqMeFgvA61rQoCVF31k9nO49WyzhfISW2XyQ25GSYRdMVRwaBSROy/1f+rI+V67pNr1HaZB4SZ2fnH+hy8wFV//Pq4zmReqVLaovn16NEDRYsWxYSfPrVLLjE3ChgUBlyMiUFgoO2VnssRBUQQMhkmJWQOhBHbRtol6SCHKyJjSl+NQV/M0y9hIfczYsQITIz7Bv4nd9slmUiRsph4sDKe/uRX5M/vloNHEAQhnVBRSo8CUqdOHdx8aDsG5LMLHGyNBW44y+SJ21GrlpcQ/rkM8QERhExmx44dKPvTKHspnRj/kBzqI9I/bj9mzJAcIHmB6OhoxMbGZo3yQc4dRetmDfDnn3/aBYIgCOlj08ZwPX/88cf1PK2wI3L37t2XheA10AmdAnle8gMRBUQQMplPPvkEvds2tJcykByojJQ9dQBY/RtOnz5tl+RdFixYoEMypgYOWG/YsAHTp0/XowtLlvhu9lwmHszqkYg2FQuIM7ogCBlGRr3DOLLBDhlvCkiIH1Ahj0XCEgVEEDKZs2fPImTcanspk8hBykj36mWweHHe9gPZvHkzfv/9d0ycODHJHnsqaj/99BNefPFFjBkzBuPGjcOmIW1wz+qhmNwsVgvbGzdu1HVXr16NkyftOPc+AJ3PH971sr2UNeRb/j+Eb/BdpUwQhJxFdESk/St9MAIWfTuqeVFACCNh5aVcIOIDIgiZzK+//orly5cjdstvQPhJ+B/djlC/WFwILIzQQsUQdf40giLPaIc69gg8VR/In1E+aD7oM+KqXAvPN7wDL7zwgl2S93juuefw6NH/oaLrNGaGN8ahmjfqdyAVjn///VcnrKK9MX1lrrzySjRv3hwhj4Xaf30JV9k6eBa36AReU6ZMQbNmzXxiBGDu3LmIiIjA7T/dYZdkHW/EXIU7pn2P0qVL2yWCIAhp479NEajbMJ82wXr77bfT7AMyadIkfPTRR1h0ertdcjkvhAPrYoFV0T4hlmc6ooAIQlbzzQh6swGn9gOnDwAj/wDmKGE8NgrvTX0RV5cB6qUtyp93fEgRCYsD7guoj+/XbLZL8hb8iNEZsdOnne0SIEpdk492+aNGpbJoGXISRf2j7TUp59t9QO9flVLywUPAA+/ZpSmDn4HPPvtMj6JMmzYNAQGJu+noz0HTgCZNmtgl3pkzZw527dqFQRuesUuylr35qmNx85F4+OGH7RJBEIS0kVEKyH333aetId78e65dcjmzIoEpSgk5q6N+5X7EBEsQsprek4HbJgH9ZlnKB+kxGrh1AiIKlkHpyzu604/TRCubzbQKKdm2T9h2PNOtI3788UcdFz0vQb+PTp062UsWIeqa9Ksdjy75DqdJ+SCdylnzcdPfx6Au9bQikRL4QR08eLDOv1S2bFlt7kUFwnDu3Dk88cQTug47iLzBUZthw4bp3DfZpXyQqpF7sH/RZ/aSIAhC9kPn8oqLvSsfpJb6DpxTukdqfQNzKqKACIIP8UfhdigRYi9kJu4KSRYrJb0KxWLCxU3Y9uHr+Ouvv+zS3M/evXt1Xoz4vkkEnE8j+5Ued2MFYExT4NVK/2HLd29q5SE5qFhMOvkqOnx0DUZufxZPbRuDpaNu02ZiNJNjCOlxAT9hcbVl+Gr8ABw9etT+y0vs2bMHzGn73Ik3cP2XN9il2YTLhfyhIXlOsRUEIeNh3pGMgL4djHSVFMZBPa/4gYgCIgg+Qnx8PObNm4fpW4AjF4E+fwDPZKU5fxYrJfnPn0TTGlVQuHBhuyT3wyzd/fv3x9N7ayAmgxODD1oJvN3GXlBMrboHo7s31UqE9kGKjbXXWBw4cABDhw7F0Mhv9QiMoUgw8EjoOrx4eCJG734e4w+8gLIRB4DYaLxUdiPe799VO8NT4aBN8+uvv4533nkHU89ORxFkjMNmermuTDR+/vln/fvbb7/Fs88+i759+2rlTxAEISvhe+f8+fNeI2AZSiiJvIhf3omEJT4gQrbBDOEf3lQeuy74o13XW9H31W/sNXkHRkP64YcftA0+7UM7b5iK+UrW2x0GDG4ADF8DrO5uV86FfBDVFNdOmZPmxE45FZo4ffZYF4ypuNcuST8dFwK/ehh8oH/Jz4eB9aeBGASgWLALEUr7CVIfu4H1gHzJfBS9ElIAu0KqAYc3o0ZBH7NZDgrFMwfr4v4ie7Hu4Fl8dyQUBwvXQ5cuXfDSSy/ZlQRBEJJm28YI1GmUPh+QpUuXonPnzthQwlIwkuLWc0CHJ57RI8+5HRkBEbIF9kq+260CBtQF3r8qHufPh+Wp8HNk5syZWLhwoe6FHrVnLF45NVWb0LzZGlhwLdC5PHBFKSUk/mP/QS7k4PHTKPfpPfZS3qFGjRpoO+I9fLTTLsgAAr28zTm60UN9L0c3AcY3icP91eNxT3VgaMN0KB8kKhw1zm/yPeWDxERiapl1eGPNWdxbAyjsisRfDdeiReBRrF271q4kCIKQ+dD/o0yZMskqH4SjJHklGaEoIEKGwuRjyUGzDZobjWni0uYe5J6qsXokIDfDIViGWV2zZg2efvppHVFo8KYhCO4XAsTH2bUSM0MpI8XU6jbzgbYLgE4/A1ep+Q/77Ao5HL/AIAQ+azvi+yg0VSI06aEzNnvBMgL2iO2OzTjzs5SOZRdX7alKQXshF8NvfdPiwKazQE11mUPVh71X4QP47rvvrAqCIAjJEB3r+ducGmhSxciHKYEKyMaf1Uc+DyAKiJBh0BGVoS+ffPJJbNq0yS518FAgttzih3NvP3BZfoASJzbgwsofc6WN9h9//KGvyRtvvIF3330XBw8exLgTr6P1TIfBfhK80Az4uxuwvCuw9Hprmq8uU8ukA2rkCGLDk3eSzi5oJvXUU09pk52OHTsiJiZG38MVK1YkihJFmPOC5qNUrvkcMMv5yJEjdcLFdevWIS7O80csf8+R9q/0E+eDAxHZTT/1zf9gBxCgtJETkUop+e83nF73q71WEAQhafLnS39vDa076tWrZy8lDZMRHlKfi8hI3/Cny0xEAREyjPfff18LYK/EfIpvXhhol16CQtjMbcDDte0CJ2EnMPKG+tq5NSoqyi7M+TB/whdffIHp4TPw3M5RGLFtJHr+cHPCyE9aYE/u/64CCgYB59MWsdVnCAg/Ccx90V7yHahQvPzyy3jllVfwxoU3saTKb7jpu+7AA354I+5TLB3WDc8//7zOTk4HbCreHP276qqrdB4MhqIdcOJ9FPh+OHbv3o0JEyZg1KhRmD17tlZkzD6WvZVxCojoH5dDP5e+NaEjy924CHjoT+CZK4raawVBEJIm3pU4eEdaoElV6c9m2ktJw0hZjE+yfbv3hIW5BXFCFzIM9hZPPfcGAv1cGLPWsjGnkGxglJ5H6ySdZO9QfCG87WqPCZ/Ms0tyNhQy33zzTQzdMswuyTja/QQsu9FeyKGwd3pLwYY4UKQ+vvrqK7s0+/nzzz9x8uRJrSwmx4FwoJBq50WTUypLVMGaAk0wz7+5Vlb46h20/2WUy2evTye5oT1kFq9uVu+Wi0BhdY8C/f0R0LQrgup3RO/evfNcAARBEFLOts2RqNMgNM1O6AwHzkiPHxVy4ZoUdDxS3alzEpilvoe33367VZhLkRGQPASHAZmcjPH9GUKTPbc0B8ooqID0P9QUTOL5eF1gyGpg4xlg7gFg8Crg1irJZ/iu4B+GBufX6YzMuQGOgAQtSllCuNRAobeoQ7nLqTxYC7g2fhOuDvYd07uwsDAdJOGm75NXPkilAilQPsipfWixfw7G7B2LKcdfwksnMk75IIF+lo9Qa6W7t1fKSAc1dVbL1/0CvLZFfdgyOOxvTmJQA2BiC2BUY+DZRvEYXu0U7r77bm0qx5EpvgvdwxQLgiCULJm+zMCUu9jZRNOqlBCoJo6CJOWIzncVE7/Sr9QbHGlnHR8ZY/CIjIDkcv7991+8+uqrOsNxo0aNcNNNN6F48eLAw8E4ciEGnx4sAFf+YkpSudxkygl7bI1pVL58+RAamvihDA8P18L2hg0bMLLYBrRTAiVtrn89CpRXQlbrUt6j9LhDBea5i9dg0tc531abzmebBl2B3uUyNinakyuANqXVc1PNLsjBMEzshA1qXrYBOg+aiuuvv95ek/nQV+mTTz5BUFAQypcvr3uq6LMz6eKHKBmcfufDrOZ0NFDcTRk6q8po+vjJLqsTgD5FQmK2lu+E6adr69HKgIAUSgqCIOR6aIHlp7SCtI6AzJo1C4888gi2FIhIcY9/P6VXFOt1Fz7//HO75BLsQGaHCQPakKJFi+L777/HNddco5fJgAEDMGPGDP2b5sDMBcVom76GKCC5nI0bN+oHptt3PdSTlHO6QGcEd0X3Ue/kePMI+n/U+PxuXFHSLsgAIpVczIhYuS0/CF9EH+a7EaW7Pq4V5cyEEa0Ym51Kee9NExFy/hAOnDyvkwNyRIO+A7kRjoS8uRXYcgsQLOPfiVga0Aiuu17V0ckEQRA0HBhNhwIyevRo7Rc49/AGuyR5XgoHfosBNsUkFs+/+eYbbZbFACfsqFuyZIlWLpo3b66jaxLKfI0bN0b+/Pl1Alb6Kvr5+eHw4cMoXbq0ruMryCcor5CDlA/SpXFV/P777/ZSzuTUqVPalyAjlQ+y+awVSjW3wbCpD0b9gjVfvakjSWUEfEEzCpUTOvf9OeY2bQbVZ8m9CDmmJPKI81rxqF4o9yof5On6wKtXAH2X2wVCAh38d2HJW6PtJUEQBAbPsX+kEZpg1a+vXrypoKZSePao/bqPDwwbZvmS0ty9Q4cOGD9+PAoUKKCVDgOVDkJrFI6WfP311zoA0Isv+l6wF1FABJ+ker6YhPwLOQUqTPQfIIsWLdJRlCaE/U8vZyQtSqgHV0nr/5ywC3IT8XEYGboMrw5+CCdOpO8E+VL+66+/tMLBlzLNazjyMWLECDxVPWNN4nIS3SsBq06q+WJrLlgExFyEX2BKnHkEQcgrpDcNCM2wy8750l5KGcwFclHpHu4yEE2ECcO7G2gy6u9/SZRnh1vBggV1sltyww036Pk///heRmNRQASfJDDG8inJCWzZsgWDBw/WL4v+/ftr+8tz585h8rEpKOqfOefwdQcrpOiWs3ZBLiI49iIml1yje3d4HVMLo2lNnDgRn97TBKN2P69zzkw8Mgk9/xqMkh/cjiFR3+uwrHmZHbdaGfefXgl8mjilSZ4m1D8Pe+oLgnAZAfQKTyMcedixY4d2Kk8NVEAIlRcnv/zyi+5AYwAN+io+8MAD2hG9WTPLsY8Jno8ePYoKFSroZcIREvqJ7Nvne9mLRQERfJLNJ6NRtWpVe8l3YRQdZlaecnIa+pz4Ap999hneeust3Da/t10jc2A4USYkfDCXmtLkjzmPCXHf6ghFNGVLDTS7Grp9FF5q4dJmXYZKIdFokf88rvItM9hsg9nQ/+wKTN0MPLPKclRncsvGPwIjLXPiPEeUjkEjCIJgEZ+OERBaQjB4z09R6p16IeXTi+HqG6g+Xkxc7KRMmTKYNGmSHtWnCRbzrgUHB+t8VeTIkSM6Qpa7r0fJkiV1RCxfQxQQwSdZcygMV199tb3km5gkg6N3P29F+Nr2O/BSJ52sLisokw/oUgGYvsUuyGUUiTiKsfE/aMc/KiKvv/66dhzfu3evXcMz7A06FO4TsTVyBOt6AHUKA+eigc/aAxt6AmfU74G+N2Kf6QTqFGCCIAgWwekYLTdJZ8+pz9F+pcikZiqvZApGF/VEnTp19MjHqlWrtMJBqwvCERdSqFAhPTe4L/sKooAIPsmJ8BgdFtWXYEKhDz/8UCsetKfkUOj4yFn2WkWUellszdrQwWObAF8nLY/naEpcPIhRu0ZjwqEXce+qIQj48CG0a9dOX3sDEwZymb1F8+fPx7rXHkfJPG5ilVr61QGGNQLq2nl63mljBQV47G/gv9RbweU4GP1sykagQWUZHhMEwUE6+hOLFSum51+o9+sy9X5NzZQvf1CCaZWT3bt36zmVipYtW+poWOvXr9em4GZ/NMNycuzYMT1S4muIApJXKFbR/pEziHe5dASIyMhIbevIMHbZCeNsM4pE7dq1dQSKnTt3YuqZV1GtYPb2tHPkJX8gcDzSLsjFFA+KRYfAvagVdxARS9/D2rVrdaZ5jo4MPPg6ui/th9Lv3ISRjRNn4BfSxhutrWhr3RYr5TuX5uh7aZOVsLHY58CsPX6oUCy/vUYQBIGRqHzn5ff+++9r53JnAulOnTrpOZ3PqZQUKVIEhw5dSuxLOYoBXcqVK2eX+A6igOQVph1Q0mrOifBSp0p5DBkyBK+99poeYnTNvAdTHumZpVk9+dBS8Rk0aJB25Jp0dDKufq8t3o58R4dvzRpDq+R5tA4wKeUhxnM8TFT5cr1TWDxjjI5xPuzkTFQMitRZxVuVBKoWtCsK6aZ3FeDIRaWA+57/YoZwXXlgXDPg8B3AZ/c2x+Y1K+w1giAIgJ8PSckPP/ywnjsjWpnIm4YqVaroEQ8TxIedpTQFq1Wrll72JUQByUvcOQ3nr3oUKOn7zt09Ds7Sgv6IbSPR6dPO6Fn6Am48/ROG9e6oR0UyGyYbevLJJ1GxYkVMmTIF132Rddm5U8ttSkhcmYfCqRYKtHrkh8bOxcsnX9G5O4TMYfM5S8G914romOtoWhy4piwQrtrT9I0xuPPDlfYaQRAEICoL5I2U8sQTT+h5ly5d9Jx8/PHHet66dWs9v++++/R8woQJek4LAfLoo0r28zFEAcnllCpVCnPnzrX8Ff48hXfO1MDYAvdjTEQHjI/qiJHnr8ZjR1rgjSJ3AyEF7L/yTRoXjsGgwD8w9NZ2OH78uF2aOaxcuRIjg5ai+RstENzP9x0KmBfkbM6IWpxuyqtmuv60vSBkKrdWBjb6XvCUDOW7fUDPJUC18qV91llTEITsISTUd8wyhw4ditDQUJQtWxYtWrTQlhkMr9u1a1dUr15d16GSQn8PZkjnnIkIOSrSs2dPvd6XEAUkl8OG+s4772Dy5MmWucqwYRg7dizGffkbhn/4EyZ+uwzvLFyNVnc+gYlnm9p/5buUz+fC5BKrMeX+a7F582a7NOUwTB0fzDFjxuiH2Wkr6YQPdeW4zFVyMpICgUCYFXAj11OjILAtDzhG+wL0L4rOxYGhGHr47f+AX++tjmNHD9ulgiAIvkelSpW0bMJQvHRA5/TGG28k8pGl0kG5pm/fvtqJnZYcmzZtstf6FqKA5GFCQkLg52d5MnD4rmLXR7Higu/3AFLYfrnMBvww4nadmCcl0Gxr2rRperhy0HalgO0fjxeivtDZyo0NJW0mmfyOsbUZUaJoDkqKTDOkrXlEKG9QDNh+3l4QMh361HyTyyKtXVDK+vDVQEPVloqo57zz/GgM+/Bne60gCIJvwhwf9EudOXMmfv/9dwwcOFBnQ3fCvB+M2LlixQodvp6Z0X0RUUCEBO69917MOlLUXvJtaHL0XMktODzzcR0ZIikYL/uZZ57Brbfeqn1KCgZaXbqhYYfQq2w4/vrrLx0/e+TIkejTp4/uVZgZ+4Guk1N4sh4weBXyRBYD2u3vEgUky/i4nRWiNjeF4713OXAsEvj9KNCnTigaVS6l/b0EQRCErEEUECEBjoaUvM6KspBT6Ft4F6ouHqPNqkwSHiccrqSp1diz76DquGp2qY0631837UWjRo20n8wNN9yA6i/UQMOpjazEgjkI5m+okB/4IZdGK3LC8zyfR8zNfAE+CguvBW5dCmzKBf4g724HCgQAH7UFnm0MbCnUCM9UyjnmloIgCLkBUUDyIPHx8Xpo7quvvrosrC1D3uY0OoceQu/tr+Hxxx/XJlUcevz888/1iAYVi6nh76J0yOXhexcHN0etapV1wkOGqmvy8U32mpxHnz+s+a1VrHlux7YcFLKIkqHAbzcCT68Erl4A1JoNXMyBuUGORgDLj1nmis/9CwxbDbRu3gT1PrgUV18QBEHIfEQByUP8+eef2hGdTujMcVHiwJ/alnDPnj12DSAwMDBHOp3WDTyNmdHvYsCGYbj2pwfR6Ot7MOHIZAxc84TXpHT7Nv2Lukd+13aU586dQ+mgnBlGioLgprNWL7UgZBallRKy+Hr1HumqhPZSSpDPQYMGcS7ggx2WwzmzvK/pDrzYHHjppjroXC7rcgsJgiAIFqKA5FLCw8Nx5swZPTEt/+jRo3UEKCofdLS+6fub0WXbTLzUpbweCWGWbzpfr3pvDPYkzmuTo2DUnooFgEbFgIBkesnvq+HCN6t2Yf/oa/DCQStmdk6E50zH/LyEDIBkL4cuAu3L2As5gC/3AGXzA81LWM8L+ecEMHrhdjzw2ZrLknkJgiAImYsoILkQ+kMw9O4333yjp++//17Hhr5t3Tj4P6ak8weU+BYfB8RGI/i74RixexwGHH8P16yZhNkdgTpF7A3lcoJU65/YPHckWWM0H/bw5hWoXDIZoZB9hCYOvOKzRKlXHfPGbFATnxGO8A78BzgRCYxt4sLYuzrh008/tWsLgiA4yQuhXbIHUUByITSjGjx4sM58+WhIP/Rf+ThKDy8DHNoExHjI6qnKip7fi6oXtmuhXMh5vHUl8OFOeyEPUDE/sPWsvSBkOXE56Jv8kXouHqlt5clhBLXR/wIjGgHdK1mK7Edzl+LKK9UDJAiCIGQZIm7mQiIiIoDPiwAfi6FKXuHnw0AzJVzlFcrkA/ZesBeELCenBAGIiAP2h1smilUKWsfNkRuaaZJJG4Abm1XXWYUFQRCErCNZBeS3337DHXfcgfbt26Nfv34J09VXX61zJrizbNky1KhRQ6eGP3bsmF0qZCVM1Y8YSZSQl/hsF/BwbXshD0AF5MhFe0HIciJyiPnbq5uBR9VzQWW1mlJAaH4VrpQSBm4YuQboVA64omkju7YgCIKQVSSrgLRt2xZdunRBVFQUJk+enDD1798fs2bNsmtZ/PDDD7j99tvx7rvvol27dmjevLl2gBayFnGozHuwl7dxMXshD8BcIEc9WBMKWcOVpYAvLgXP80noeM5gFBz52HYOqFXY8vfaq16P99hhq3kOKw6G4fTp07rDbNWqVToYx7hx4/DUU0/pwB2CIORlxFAos0j2ytKfoECBAnperFixhKlx48Z2DQsmgWO26S+++AKdO3fWORh69OiBBx54wK4hZBVBQV7izgq5kvd2ADUK2Qt5hJrqfA/LCAhwjT1lMS+1tHwpNvhoYsJlx4Cz0ZafB0c7/j4BVFWKyLEIdbnKWSNoRYKBk0qJfW/6NMy8rhS+u68JTr5+D675pT+e3zsWk4qtxIABA+wtCoIgCBlJmlW7ypUr278sfv31VxQqVAjXXHPpa/jcc89hx44dlk+CkGXkz5/f/iXkBZYcBh6vay/4MFW/BdrMTzy1+wnousiaOi60yq795VKZt2n4GmDNSXvDwiVFxNuUwdCPYtH1wCilhPgaHO1YrJ6Jx+oAb/0H3L8ceKo+MGUj8MZWK3jBTweB/9S8Q1ngf1cDIxvF4/Hyx3Bj0A5UDYnUYZ53r/sHJTZ/D8ybaG1YEARByDBSrYAsWrQIu3btQtGiRdG9e3e7FDqZW82aNe0li4oVK2qlZN26dXaJkBVcuCDeuXkJJlpkqFFf5kA4UDIE+Ltb4mnZjcCCa63p1xusskXXXSrzNv2i6pTOZ29cSB5PSomZ0gh9Ks74SO7O+UqhYGbzJ1YAn+4CRjcBXt5k5f24tTLwyF/ArjCgVxWllLQG9vUGPmpnRcdy53wMME59sjhqMrWVKlgwBVj4irVSEIQ8hphgZRapvrI7d+5MsIudM2eOnhPazrZurd7sbhQpUgSbN2+2l4SsoGBBJRkIeYbqhYDdPq5z3vYr8FU6hF3BN4n1gXC8K5SiwFENndm8JXBHNSvzeeUCQLRSzO+qDnxwNVC/aPKK+gWlfAxfDQyoC/SpYY2U/G/9ecz/+lOcO3fOriUIQp5BvUuEzCHFCgh71RcvXoxt27YhNvbyECh8OdeqVcteukT16tWxceNGeykxJlM3p+hoH+lKE4QcRhUlaLF311fp/zdwX82M91OhkClkL9k98kb/js93A4MbWpnNRyjlYd1p4PbfgHZlgB/2W5Gvahe2RjaWHgWWHwN+VXOaaf2m5swPYpisPlXPNwU2K4WG5mVU7ruUB4oc3YAZvRvjf//7n11TEARBSA8pVkAYBWv37t04efKkRwXE39/fo/Nzvnz5PNY/fvw4pkyZkjBt3brVXiOkF5dLJLO8BHt2D4bbCz7GqpPAjvNWj3JG45/X09z4wIhSnSKW4J/VcOTlh33AY0q5Zfjp7eeAzj8D5fNbSsepKGDqZuBYJHDTYuBZpUxwRITmV7Hq9cgEhMVCgEA1v0MpK2tOWQoJzfoWHAS+Vdum+VWrkpapWVulzIyssB/bXn8U0VO62EchCIIgpJUUKyAlSpTQmbWZ/0PnmXDDz88PFy9eHpaGoxueTIJKly6dKKxvkyZN7DVCeqGyKOQd2Lu73UfTvgz8RwlzHe2FDOasNPNs57UrLN+LrKbQLODe5UD+AEsJ+nwPcGc1IDIOeF59SpZ3tRSIq0sDd6lymmdRUV96xDKzKh5sheWlYjH/WmDhIcuf5aaKwJ/HgdfVebnDkZSLavuuzUuAB9Wn881b7TWCIAhCakm1D0j58uVRvPjlKZfLlCmTYGpFHxHTC79//35RLrIYMWfLW+QPBILVk3zax277hzuBNkoALKqEvcyAzvdC9sJwtjFKMGfby6rEkBzNuKc60K+2etepz8zb/1nKx/tXA2OaAk3U54nKxOi1QAOldJQIBUassQIh0AywrDpmKuwf7LCUpzGqXilVhwpKNbX+wZrW37Kc++Lf0hyLWdOfqgf8eAB4YZ0LY9//HkMa+WPsTY0wfvx4vPfee9pCQBCEXEReH2nPRFKtgPTs2RP169fXCgZHPQx0QP/7778xffp03HnnnTohYXx8vE7w1KiRZJrNSlq2bIkfNpewl4S8QP86lq+FLzFjK/BKS3shE6DSlWfxIYf+Cc2VojkPuG4R0OtXuzCTmLUbKKwUzxbq9TaqCdBQKQ3blDJRr4hdQTFhvZXlnBnQGZI3XikpL6t2yAhYTEzYsiRwq/r9dH1rZGR8M6BbRWDLWetv6R/CfbQvq5bVOq5nSN8bKlgKC/OJMMrWWKXsvNJSKSKlNuH5gxPR6cgPOjnv6NGjMWbMGEybNg2ffvqp9p2kybEgCIJwiTR/wpk11sn111+PAwcOYOnSpTokb9OmTfHxxx9rRaVBgwZ2LSEruPXWW7G/4vNYcVB9nYlEH8r1MPJPsWCgwQ9K4LLLshuOUARmopLAnnch+2lfRgn6twIbe1qjCE+usFdkMHQip3P4mSilbNcFvlDKyI1KcaDvRou5SolYDLRdYDma11UKCZMRcrTj5sQpqzzCzPq9q1qKBacnlXJCPxOOhDCc7+Ijll8Jo2xdoRSYy4iJQvXd8/HUuqfxwsnXMa7gX+jXrx/atm2rfSNnz56NsWPH4vnnn8c333xj/5EgCELeJc3iAZUNJ8yMTkd0k4OiRo0aGDJkCK699lpdLmQtTz75JH4LHIEFu9VXVcgTvNPGymswcYNdkI2sPWWZhmUmjgFYwUd4oZmlKNABPKNhSFyOTDAqFZUO+nvQEZ1JOKksMLpV29LA3UoZb1IM2KSUlZ4pUD48kS8AuL6CNULyXGOgb02gq1J2GBUrWSLDgC2LUWBgQVQbXx0dProGj63oj7H7xmG8/zz8888/dkVBEIS8S7Kawd69e7FixQqcOnVK99yYicPL7nz//ffYsmUL+vTpg5dffhnh4eF45RVJ4JRdDB8+HGH1J+O1LTfBVaGhXSrkZgYqYWzRIXshGxm0Cnj3Knshk6Aj8X3LgLN5zeXJx0c0P2prRaL6L4PTZlDpoCN4hFI8aHbVrIQVyWp/OFC7iDXiNlcpKUxEeDIqZSMfWU1Ymca4sPQDe0kQBCHvkqwCwhC6zZs31xGwnLRv314rHE7q1KmDPXv2oEOHDhgwYABKlSqF4OBM8kAVUsQdd9yB9neMw8Az7TGn1M2I88vkbmkhWzEmT9lpnURn5CB1HDRryUxmd7Ls8uslfg0JPkDncpZPRUZBx+/tYcAupXjM3AZ0r3QphwdHP64qbTmYb77ZMstitKvml8dKyXam/H4AE37Zbi8JgiDkXZJVQGrWrIn7778fzzzzDHr37p0w9e/fHzffrN72boSEhOCRRx7Bgw8+iMKFC+vRkmHDhtlrheyACiRHpIp0exr37W+GwxFiu5KbaVcW+HSnvZAONpwBas1Wwt0CoM184P5lVr6F5GBI1I7qGLKCu6tbuR8E34LKR5XLo6+nCeYZob8HR1SORzLPEbDulLWOIy0jGgELlILyrJq/uhkoGAgUZ46PZL9uWct5VwgK5AvRHXOCIAh5nUx9RTNkb9++fVGoUEoMZ4XMJH/+/HpkavKH32EeGtulQm7klspWJJ+0skkpHk/8A9z1O/BjJ+CvrsDf3YCHagPD1liJ3ZKCEYa+UkpIVozC0CSnpBI2Bd8ioyKUcSSDvh2MelUu1MrrQQdxtm9mQaey0XGh5ST+1V5LSelc3vLhOJRFYYFTyobjUWhw4CfgqZRr5wxj78y+zqiS8+bNw/r16yXkryAIOZpMVUCY4fzee+/F008/bZcI2U2lSpWwurCHLFtCroGRfw6nQfg6GQm0V/IR8x50LGeZszCqkYHRjn5QCgnX9V1uF3qAmaNHKB335iV2QSbC3A70Ccgz5JCIdszH0fs34Npf7II0wBE4mlkdjgBalwLW9bRC79Lsjs7hdEhnjo8r1DoGX2AkuEENgHe3ATP+s6JizTkAxFkpqbId+iqVZg7f80qjesAPGFgc+Pgxa6XNL7/8gk13FUb8Bw/hjTfewNChQ7F161Z89dVXeho3bpzOw0XfzPfffx+DBw/GiRPZkIpeEAQhnWSqAkLTn3feeUdGQHwIBgZgFnohd7FCySDtlPIw/yDQUwn+01rZK1JBz6XAq0o3ndfFGsXwxmAl5LGH+dUtdoEbHPmIVkrBUSU4Zja0+2dvO0dcBN+BWcZ397L8MzhKlVqYSPDDHcAJpRQzLG47pfw6yRcIXIgFiiglBErBeKu1pfh+tBMIU+UHbgceqgVM2ah0toW6SrbDEMKNi9kLJJwa1kytjOx7tCKWL1+uTZbv/jkM/V/6AFcsH4Nt27bpxL7MscURD46IXPHf1eh59mYMLz8aY3uFYMKECYiLs7Twf//9V9ch7qHyBUEQfIlMVUAE3+P1119Hr15KMhByFZ/tAvrVAd7YCkxVykdDp6CTAhg2tVM5y9QlJbzdBvhmr73ggEpQBzVtPQcsvcEuzGR+uV4dzzZr5OZ/4t/rUzBsLaNXpZbx64AyocAzStllfht35igZ+8YKQAGliHzaXikg/wF9llntrkoBIMAPeKIe8GdXYNmNvpHMmCZjnkJTrz8NTP/rED59qB32zH9PJ1Wc2lKdh98Z7Nu6HiFrvsa4stu0byVNsO59FzjFaPfxMSi0YxIebvgvnnvuOR34ZeXKlToj+/z589GmjXpIBUEQfBRRQPIYDzzwAJYsyQLbGCFLaVNaCeFKCJvXWSkAaXAAX3AQGN7IXkghgUqqYw83OR0NdF8MdFFKDAW+yS0s+/ysgC+x35Sy46+Ohw7LdJjPyAhMPkMOTCjK+8DcHKlh53lLEeZIBkdS3OFoBn0+yuUHmhS3wvBSGf6uoyrLZ9XxNXjMnvLW/HxITUpBe6WVleSQpmRfqvvMkMI019rVC/jo6ngU2bYQwf1CMPv2Zdiq6u+3nfBJo+DlmNzoLUzvWxCPPWaZdDEZ8BdffIFRo0bhp59+woIFC3S5IAiCryAKSB6jXLlyiIyMxJl8WRSmSMgSGA2K0YCumGeFwU0tUXGpVxiYjZoRsjjdutRyDqbtf3YxsTnw/tWWn8oDSfioCA5+s+eZBKNWUZFIDfT5oF5b24PyQbYqpeaTnVZkrPbqNXbPH1Z29Cf/sdqAr/h8OFlz0s38SjF7H3BMXZ9hDa0RmiLBlh+L0VOoUDOal5MSBV1Y9wLQzN1EMvYCAra8hA0vFcNbb72Fli1b4sorr8Q999yjTW7ptE5fknPnzuGvv/6y/0gQBCH7EAUkD8KcLiPiemihU8g9MDfCNx2B6xdZmchTA01WUstdSlhaeZMVJYsjENeWt1dkM2XyAaEBafM9EDIWjkrQJ4nJAVMKc3swglVzL+aAfx4H6hQBdodZii8VlcJKeK9WSCkhK4DwVCo8mQ0d4V/aZDnPG3h+HB26r4ZdkEGUCD6LMTeexu1RfYDf70C9evXQIvgXDBw4EN999x1GjBiBTz75xK5tceHCBe0bKAiCkJWIApIHYY/YoEGD8Nj2yogUJSRXQafs5TcCD/2ZulC8sT7Ya5weqITkKjOsHGh+RZoWV0pqd8vHKKWZ0ZnXhSMa3trkv0q5ZhAE3t932gA7zgMvt7QCKHAUjo7rvgIVDR7v1+r+Of0/6Bw/pKG9kFJS0AYqFFPX4Fr1I15pcXu/Bj72UxrGXh2Gfea00bitFfQIOOGoyIsvvogaNWogMDCL7CUFQRBsRAHJo9StWxf1ew3E4eBydomQW2Bv8D83Ac+usXqfU5IPgSMGuQlmw56shDwh++FHhqZRbI8p4Q+lODOLPhULJxzRGroa2KYUmYoFLHMlBh+g6SB9QQhD8zI08z46aSsYWvqv49bv7IAmVOeVLmBgyGg6nbPjhz5UWcL2d7F0ZCDa1AT6jfoILpdLO61v375dh8hnUmEmEDacP+924QVB8BleeeUVVKlSBX5+fnqqUKGCjpJnOHToEJo0aZKw3t/fH9deey0iIrIgLGUqEQUkD9O5c2dsjHIkehByDQxNy+SBD9cGbmF4XS8hcw25bAAEDyhhq6ISYu9bZhcI2UpXpRBSgaDJVFKjrsxkTvMq5rG5yi1h+AvrLYWCowmMKPXjAcvBfW4XS/EgnN9c2cpTM3otcK+6/3RYzy6Yk4THYxihFKi9Sjk6Fw18u88uTAnpHAG7toG6bgOAnZMi8fG1X+HFK+eid+/eCPp3MIKDgzFjxgwc//05nWvkoYcewvfff2//pUVUVBT27JFY14KQnTAJKXMDdevWDbNnz8ZTTz2Fw4cPo2vXroiNtWxP+Sxv2LAB9evX1wEomPtt8eLFOsS3ryEKSB6mYcOG2HwsBd3jQo6FfiH009h8xrKP9wQTpAVlVW9sFsLIQuwZb7sAOK/OUchemF/mtqpW5nImvOz8M9BjCXDlPKDgZ+pe/WglH6SPx31UIAvYf6ig+dbfqnzaFdbIFsPv/no98GCtxP5LdOSmYN/LdtK+Rc2fb2L9zmrmKQWJ5mRM4EkY3StIfXF7KoWEyUKzzVclLgo4oy7ix37Y/OtM/PLpcwhcNQBvqXuxbNkyfPNiF+zatQsrVlgvDCZHpGLSt29fvSwIQvZA5YPQdPKWW27Ba6+9hrvuugtnz57F0qVL9ToTZGLt2rW44YYbdDQ84ouR8EQBycOw5yvaF0PGCBnOe1dbpiC0xXeHZRQMcyNMmkjfAOYnWZ5T87LlUP8PTzBaG0fm/rgR+Pla4PUrgRVKQe6rFA4qHR+2BV5oBjRwDMzSFOvNrZZPyIvrrbC7LzQHAj18vTi6kj8AGFjP2s6jte0VWQxHOVadBHo7nquaha1w2U8puf5IhNU5kCIy8f4zmtZvI4DtR4H5X7+D2mffAk6t1eF8f/vtN/z666/aX3D37t3o1KmT/VfJc/HiRcTHSxQIQchIaD5JfvzxRz0nDDRBmKjUCU2vSECAZV9t/taXEAUkr2M3TiH385ES7r7de7kJDHtqmX8gt9KqpCX0TtgAPP6PFeJVUGRyCN7koALB7OWkRIjleO6En0ud20a1TyocjCLFEYWP2136O3c+333JHyQ7YYjgEY3tBRs6za9WMsJIVc78Jszz4QtExgA/bVTHNvK05cC+fSaO9iuP7z96W+cTubNTS22CRaGHWdfHjh2LYcOGaaUkLCzM2oiDl19+GS+88II25RIEIeNYtGgR+vXrh/vvv18vR0dH67DbpGlTKwZ+8+bqZam47rrrtG/Ivffeq5evucb3erJEAcnjuNpYjVPIG9BkhRnDfzkMDFTCOBMIFlPCn0komFthBKKFSrhqWFQpJHOBiUoZEbIemiE99jcwQykWBvpDrD2tBHJHEkGOEAxeBdRT94sJ/KZuAu6vaWVGZwQsb2xWQj5HGbKbi0rJ53HSZ4WKFJ3iP1NKCUfkZqm5MyRvkmSRzBDsvKZKMa0ZHIZ/ehXSykaRUuXx6quvolixYjqxIctCQ0Nx55136mUnp06d0s6ud999t64vCHmZAwcO6PmIQ6mfNobFaCXfCf053nnnHe1cfvDgQdSsWRPHjh3Tzxt9Pshtt92mo9px9PKqq67Cjh07UKBAAdx66616vS8hCkgehkNyR4+mIlarkOPhSMeeMOBlJdBdXQbotdQyTWKugrzA43WBNd2tZHVM2rhEKWJC5sNIVHQIf2IFUKewNVIxfLXldD52HVAqVN2bOpaw/sEOpWyouhGxVmZ7Rrua0DxlWc45MkLzp+yESlZl239liDpHKlI0AYxWSklJdZ5UQtrZfiG+QGgQUNjTtT2kXhIP+qP3lsl4rn4UphdWL4u5L2pb82K4qCPrGDMPA5UO2qCzp/aJJ57wycg7gpBVGPOnH8/7Yebp1E30bTtz5oz+e3cmT56MqlWraiXkmWeewaxZs+w16p0zZIh2SH/88cd1pDuOhDDPz+DBg+0avoOfEkJ9wjCMjjRffvmldoJr27atXSpkJvyQxLzWE9eXyOYvtpCtMHP6xrPAdT6SSDCruKAE3Pv+UMKvEr5mtrELfZHM6gXPIhOsp5XSsVMpvYxMxkhYq05ZjtmbVJtjtCtqHcuVgtK5nDUawlC1VDiY0ya1bFfCPyNtbbz5UkbxrCRGnd9TK4EpLSxfldvta8xRme3ngPpFLUf0g2odw/FSEd59m5dEoFk0+hGtnoMbpyllfJhaSKZNnI5S3+qNFdG9yHGEVWuHStf3RZ8+fbB37179/abCQedYCjwjR47UCRBvv/12+68FIedCgf7tt9/G/v379UhESli+fDnatWuHfb0vdUqklMbzgtDt4cGYNGmSXWLBZKJTpkzRqRTmzJmDWrVq2WugndHZCUDlxESto4hfqFAhPWriyWQyO5ERkDzMkiVLcJ0oH3mecvnznvJBmD9idqdL5jE+ie+Z7SYLgx18pb59dLYeuUZd5yBL8Zi9H9iihPCn6wGLaQJYF5jRGnhLKX9lQi0hvVExYFb7tCkfhFnRm5UA3t9hF2QRjCT3xlYr9O8AdV40+WMI3nFNgT41rNwmVQoCRdS14DnSGX/+tcCuXl6UjyxkpWr7tTgikwKFlHlNqsccxJoT8TqhIZUP9sK+/vrrGLhrIoYdfAW7ZgzUEbTqFojSwhcxIUIFQUg79Mmi8vHuu+9i69atCcrHunXr9PNocvgYcyxCxaN27draX8TXEAUkD0M7wWz+9glCtrNACYKz91phYecftAuFNMNe/0VKwaCwSkGcAvatVYDH6gD3KMF7gFJM6IBOM8AxSmDv8wdQVinBcUpJGdRAfZTS+VKa1Bz4SCkgqcqzkQyeggWyjJGunlfn8I5SNqh40fyKSRSpfPRT58vociMbWb9p/sfNMDIXo2PVK+I5kpcmCxXPZduBFm4BAJJiVBNgWstYBAYH62WGBp1yYSYKxoahQPxF9Ir5E0c+Goo61aro3toPPvhAWziYMKGCIKQN5v6oVq1agqO5gTndnJGx3E3rjx8/7pNR6UQByaOcO3cOxYv7QLgYQchm+BLkSMjn7S0FpPkcK8ldriYTza/ebgNMbaWUi6bAaCWsjmtmKR/0e6irhG4myaTgzmhsAeo3ncs/bgvcpZSTpKB5E31I6NidFMwfwuSEdFwPc2QhTw3MUxLliBb3yF+WrwqVDc6ZFJGBDA5dtM6xeQnLvKqFmnNE7Uy0tWx4ur5SdFXbou+Lr/HPLuCmivZCCqCCVUzpHn5FyunlYuu+gl90Yl+PEsHxKLXpG9xy9Eu8OWU8GjVqhJkzZ9prBUFIC0wQStOqli1b6qhWq1at0pnRT58+rZ3NmRW9cOHCWL9+fcKIBxMVMjs6s6f7GqKA5FE2btyoPwqCIFiUyWeZBP3VDfhguyWE0qwmqczdwuXQEZwJAb0xrCHwprrOTBTJJIE0/0vJqMe76p7cVwPo97dd4MRtxIACMp3WTySjrHAUg4rEXKVwxjtGOfh3TIrIsumqDfSspBQPpVAxipwRwKl4MMs5s7J/shO4Rf2mj8SH6vcQdY5OOArEvCTre9oFSZFFox/r9gMvLQD+VdeVZpip5eyqeTh9tx8Ohbuwx82Sd4T6tPBeBcVH47qGFbVD+htvvGGvFQQhLRQsWBC9evXSflY0x7riiiv0CGRQUJDO10Ondzqlx8XF6bp0QK9Y0epdYPQ6X0MUkDyKVkC+6WMvCYJgCA0AfuxsmWbRUb3bYit7NyMZfWH59Qnp4MpSQLPiqXMSp0LAPCG7woA/jgGf7kqsMLjDVbx3X6r75akaFQWGw2Uo6h5KuSiqFIqhqy9Fg2tYTCk6fwHPrFL6QFkrieAAVZe+KwyhawRuhq/ur8qZvZ35StYrpYV+Hxzl8QTznfgKd8wAtq0FpilFMC1cVei8Nj2jMknfG090pexTpKx2Sqd9uiQnFIS0w/w6DO5AUyxmNu/SpYvOdj5//nwdapeMHj1amz3SD4RR6lq1aoWffvpJ+2v5GhIFK48yZswYjNs/3l4SBCE5KGy2XQAMaQTclhWj2ZnZE56JJliZAZ27mS2dCf5uoT/J31Y4aTp2FwpSl+oqgJ9Xml+Rm5TSSDMoZlT/75yVwJDO31QMGGmLOUc6KcUiTCkpDBFMJ3KOmND5nWZ4bZSSRP8NjlysPmU51b/c0hqpoZ/HT4eAJ+oBnyhFKEptgw72RyOASS1SkePDE1no+/H5B0r52Gwpcv/2sAszgejAfBixtwqq9XgcR44cQZs2bdC9e3d7rSDkDHwlClZuQkZABEEQUgAdhl+7Epi8QbKpZyXrTluKAUc9Biqhn0rFshut0QQqBZ+1U8phnFJKaKK1DKj/vaUo/NkVeFcpJr+ruv3rWJnI6Qh+hVIujillgX4+VDzoFE7zKJqC0UeDfhwHLqr7vBF49l9gm1JgaC5mzMTe+s/yaWGyxFc2AYuPWsLFq1ekU/nISpQCykhcq5UekJS5XEYQHBuBaRX/wxNrn8LE5i4dIUsQBEEUkDwIB70Ymk0QhNTRWgmvoxoDzX60BGMh86F/RpPilu8FTaUMy5SCQaf0LUqQHtVDKSL9LLOuHpWBOZ2tOoRlNI2iQ/qQVUqRVAUvNgeeU/fxRqUwcASF0Mzq/astBeUppejQx2NyC+DeGpfMxWj+xXwlVEamKAVlxU3AVx2AmUrRoalWusjC0Q8nKfG/yRBobDF/Miqe26odYwVByNuIApIHYdIoJqoRBCH13FwF+OU6YMQaJewuST4qk8+Rw8yv6CjO0Q86gDsprBQHjoSM/k4pElOBti8qhSDc9jtw40mlUHzfyYrQ5Wm9gaNcDI8bYiUwvgzjA8Js7Y/UBvJ5qZdqslL5cNx/mqcxN0lW0qQYsHbtWntJEIS8iiggeRCJgCUI6YMRsxZeCzzbGLjuF7swp5BNPe1pZfVJyyzKU8I+5hl5+Q5gi1IMNkwAblL13txqr3QjIxL+cbSASgqd0GkKlmFklVLotp+pm4EnLuUsyxKWbjmIBg0a2EuCIORVRAHJg2zZsgX13+loLwmCkFZoktW5PDDjP7sgp5CDlBCaSCWlPGxcAnSqZykHU1paJlvs2c9oDoZbfid0QvcW9SldZLYS4mH7m84AHdNrOpYK6PAfd/YIdu/eLdnRBSGPIwpIHiQiIgL5YsPsJUEQ0gOFXmb1Zs6Q348CV84Din9uJZ7zaXKIEkL/DwrKnghXMuzof4HeV6gFJWBTUWEEq2GrrXUZyatbgDurAd/vt0L3ZgqZpYR42C4ji1UrZC9kAfuVAveSek5OHT6A+G+f01GFBEHIu4gCIgiCkA74Et3RC3hdCaj3L7eiLl1XAThtJaJNG1mlHOQAJYTO3a97MauKjgcqF1TTLrtAQQd0ZiF3ZjJPL8wPcnVpyzfkfIxSMDMznweVBTNlBB62w/wmzNjO7P9ZxWN/WYEEpillsUvEP2gSeDxVzuhMvPbuu+/aS4Ig5HREAcljREVFISREfT1zmB24IPgyvX8FBjUA9t5mJTJ872rgLSU0f7vPruDL+Pi7gGZudPxuM98ucMCM5EwqWNgRHatgkBW9KiOVhI1ngJ6VLVO7AXXtwqwgvcqIh7+j4rHyBPBJO7sgi2DuFCY9NOZ011crgCVLllgLyfD111/j3nvvRf78aUjZLgiCTyIKSB5j69atlxwARQkRhHTBHvj7l1lCr1MwLRhohYO9XQmArOPz+Pi74Bt1fFTwPEGBdq+dmTyzYI6Qd7dZv8vms+ZZTmqVES/1mB2eOUCymj1KOXdGFws8uSvFfiD/Tr4XT5U9gD5L7gXGX4Ft27bpjM9TpkzBhAkT8P7772PdunWIi8vAYS9BEDIVUUDyGIyA1fjoM/aSQpQQQUg1u8LUo7PQmtqWAT51602+qOSqWbuAG5TgyuzbOQIffxfc7iVyOH1wOqr7kJl5WVqVBN7fAXQqZxdkN8kpI0koKfRTYpb3rKZqQWvuUtPYdcBbC1agW8huq1BBE6sBAwbgpptusktsHvDD5CbRGGwU0D2rsLRvXdyyfgKG/zcCo3aNxnU/P4z/hrTGsO6t8NFHHyE8PNyuLAiCryIKSB6D0UeqhrrZhWSG4MFtmkkQchEUnvr8AbzaCvirq5UPwsmhi8DVC4B8gcDEFnZhTiEHPq90CF9yPdBsDhD6qV2YCUT4aue6uzKShPJBaJpGM6zsYpx6fm6rYmWxj54zCYNv74JBgwbh5MmTeDPiHbT1u6SUUPkgHEU84ci385B65uY5gjxUKgDcWSkKU8usReuf+mPy3R0watQoTJs2TaJtCYKPIgpIHiM+Ph5+yKQvqTelQ5QQIRdxLMLKBUFH3te2ABds+eZsNPDwn8CtS4EvOli+IE2LW+tyFDnweaWjuqsvsPg6q4c9o2Hej8NKsWQ+Ep8mGeWD1oCbz2ZgAsVUwkhxzD7fsJiVmf6FtXGYELoEr559Db3m3QY/Vzz27tiK6Pv9MKapn444xuz1L65Xz9QeS3mZoH5P3gjEeDFtrJs/Ei8UX4MJR6ag+4WlGDx4MGbMmIF58+bBxWzsgiD4BKKA5CGofAQFeUl7mx6hw5PSIQi5FGbTZgbu+V2sSEs3LwFazwNu+9VyVF5xkxWy9fGsdFbOaHLo80xzONvHOUOhsLuzV8YkM8wuqES1nAMMa2QpANkBlfcrS1m/mavl5iqJlaGPdwJ3VAOeX2v5qTBq1ovNleLRzMpmP6YpMKqJWq+mF1RZksTHotae+Zh6djrarX8NgYGBePrpp+2VgiBkN6KA5CFoflW9ehLeh6kVOlKjeIiCIuQymIV7uBLmFl8P/KOUDs672/khNpwG7lKCVI5GntkEmHiQSQhzKhw9YKS2uUppzq52yRFCpxM6zcCqFLB+x7msvDkcFfn7uKV81CkCXFEy8d+kBY5WNoregRu+uhF9IhZh+PDhOHfOc6bKl19+GZ988gl27NhhlwiCkFmIApKHoAN6o0ZKYkqKlAgdqVE8BCGPMWkjcHNleyGnI895joeCPc2WVna3RhSyCzrxP1QLmLgBGLPWilxWpSAwXx3f4FWW8lEyVCkLxYDGmTRC0ypmK0YceR0TezTEl19+iYsXL+ryI0eOwDWgGKr9MhqLXn4Co/v2xMGDBzF//nztSzJ37lxdTxCEjEMUkDzEf//9h7pbe9hLSeBN6Eiv4iHCjJAH+H6fNTKSa5DnNkdj/Fay82NPzws6kc/aDdxSRR2Ln+XUT8WIWeu5/PVea5TEjCJmFsUCojCl+kFU/OQuvNWhgPY1+eCm8hjxx1mUDYpC1xLncWrPVrx8fSVMfugmBP3xP7z++ut45513MtSh/fz583j77bfx1VdfYdGiRTqMMBMzxsQoTUwQ8gCigOQh+GILilBv+ZTgFDrSq3g4EWFGyMV8sANoX8ZeyE3Ic5tjKZMP6FTWapvZBUc76hWxsshzTrMoKiWMFMfwygxbPVsp7v3qWPWzAvoLDW1o+Zc81xg4GgFExVujRJ3LWyZ3DL88f+txLK60BG03volChQppS4LkYBjgM2fO6Ono0aPYsGGDdoKfOnWqHlF55plntEJzxcKBaDLnURT48gkcOHAACxcuxEsvvYTx48dj3LhxGDNmDFatWmVvVRByF34uHwkLcdddd+kh0WXLlqFt27Z2qZCR8KX2fJUx9lI2kkykFkHIqdAZ/f/snQV4E1kXhj+gQHEoUNzd3d1dF19clsUWWNzd3ZcFFlvc3eEHirsu7u5WqFD475m5gVDSNp5Jcl6eIbl3JmkyGTnfvUd8KqsGlkVo1eDnc9cpqb4HmFFQTVfrCCib1fV3wKwrwJpSwLlXwI33aoA5cUOsSywMf4qr0hrVdgPN0gG1kgNNfMIjQuKMSFumHvz9/ZWsWnHixEGlSpXwzz//IFq0aIpIISjonZ6HDx8e3t7eSJw4MTKsaYUYH58IJfZM2SYsKGflSuTFqXgl0KdPH3h5OWNaPdegffv2yozVvXv3kCyZcdN0Pj4+KFasGO7WBZKbeO5l3xwRVVp3w6hRo2SP68EzIG7Cp0+fECWKo0r4BoNHUxkXhHzZM8e2gvjQMnzuOiVvAxwnPohbQmzcFCIjkbgFkdvVrQ9AucRypSBtTG2KD2KFOOZ7n1QzoC0t9gWL01zGoDuD0f/+KIx6Mhrtz/fCrlbZcXftZDS8NEIpjkhLt4vd8duRtmh9qA2qr6uBvDPyIcaT80aLDyI8vqIBTmDAkwnoVz03bt++LdcwjPPDAsRNuHz5MjJnzixbGoANGcbFoODaqQVlw5Xhc9epeBUs+5QjSOAJnHgJHH0O5I8PeEUSh1FCuVLjUGHRNOqkxg/oBFP0iMCfWVT3rf89UfusTUyPr5iS5i5W10uNMZXT4Nkz40UMw2gVFiBuAgW4hZkBy56wKwfjQpBhlTiKMEY0OoprdViEOA0z/rN9YHdY1EsFZIwFFEugxlV0FQa7M0C1DhvtB2YWUtuhQQH0dVPKhg2IJKw1illpHfsWFlVPggF1iuD5c3HhYRgnhQWIm0B+i8kPamQGhMUH42L0PgVMd4fZD8bpWH8PaGfH4O7gULFOqmZOjyuFcC2TSK5wAursVcWSoRkQfWgAgoLWvT1lhw2hv9M902f08DyMGbUy4u+///6WTphhnAkWIO7EZ1/5xIGw+GBcDCqo5hlBzTZkNZzhPOFZEM1TYada1M9RcUmUeremMOI/fwVG5bHyOWJjepxUA+Np/4VF+yPAgmKyYSdiRgQGp3uFAlvaYlyVdBgzZowS68kwzgILEMZ+sPhgXJA/TwCjhXHllrAI0Sw0K5fdC+jmQHcnSm0b3xOolEStJu8sdDmuFkY0Zlaz0i6gXUY1rsUR5BC/8aCUj/Drqd4YXDEDNmzYINcwjLZhAeIGUB7yhAmdJOKPYZyID5+Bx8LIymmL7JjOIthZhGgKvyB11uHxR2BcXtnpIEh8vPR3fAyKKfx+RH38y4i4j0mXVferNullhwNJWgUY0/I+opztgp49e3KgOqN5WIC4AVQ4yawAdDKADC3mYO7rGEbDkG97H1eqem4uLEI0Q7Gtas2KhXZ2CTJEwijAlrKy4QS0OgTEiAhMzi87wmDTfTW9cRGxzx2K3vlXPuUdDMg051vRwy1btsg1DKMtWIC4AYoAud1YtowkNMGgL0b0l5AIbR3DOCmUIefMSxuP7jrTucMixOHsfATkjAs0Sys7mBCZeUWtvj7qAtDcB8i/WY35MGXWKLYQKxRYT2mGL7+RnfaEzjkD512M8G8wJvNYDC97RYkLWbBggVzDMNqBBYgb8PbtW8T6ck+2wiAsMREautcGXxjGBRl2FmhgRICqWxGCQcTYh2mXgf7ZZYMJkSYHgSPPVfcpit3okFE8ryrO6VxyAyOplBRoKt6LCiu+8Jed9sKY8+zuGtRBNwQFBWHv3r2yk2G0AQsQt+GrfAwFFgsMYzRU+byrPTJbO+N5ySLEIbwJBFJElw3GIH8cUyuyLy4GjM0LtM2g1iYxxxhqmR747y1QPRlQPIHstDWminzfe2gV8Tdc3DwQ//77r+xkGMfDAsTFoZGPCBGMKIPL4oNhjGb2VeeqZ+AQWITYFZ+nQGoWH6Hyz3XgqZ8qPKwB3Vkpu9fiW8B9e2S5N/ec+voFf+Q4hGS3u6NXr15488YR/mIM8yMsQFycGzduIG3aMByCWXwwjEksuGG6u4ZFOOs5aupoLWM2Ey8Bfdj9KlQmiH20ooRsWInVpYDkUYFqe4BjtipMbqXzqETyp+iTZgpGdq2O0aNHK/GhDOMoWIC4OGFmwGLxwTAmQZlvssZxXHE3p4RFiM15FQBkjCUbjEEoK5e1SRVdTUhxoCLQTqbwtSpWPndiR/bH2JIH8ZvXSFxc3gwtWrTA6dOn5VqGsR98C3Vxrly5goxni8hWMFh8MIzJjLkATDIyTSejB4sQm/LViDA/d4YE2hcb7aNscYC9j8UhnghYeEN2aoWUReWTH/GK/B4N05/BP6WWYsm0bnj16pVcw2iZefPmIWfOnIgZMyY8PDyQIUMGXLx4Ua5VIc+XrFmzKuujR4+ODh06ICBAnAAagwWIixMYGIiIX97Llh4sPhjGZE69BBJEAaJ7yA574grnLIsQm3BW2I5ekWWDMcifx22XIYxiSqgo4dg8wN/XZKcW0ImPEEQIEe5rAAYWu4ChQ4cqMaOMdtmzZw9at26NTJkyYeLEiahfvz6uXbuG0qVL48sXmocDfH19UbRoUVy6dAnVq1dH586dMXPmTE1WyGcB4uL8FIBORgyLD4Yxi96ngKkFZIMxDxIhLESsBlXjryeu6X05/iNETrwA/nsDlEksO6wMDUjEigRce6e6ZO17Ilc4klBER3BiRXiJ31KtQbdu3ZTRc0abdO/eXXn8+++/FSGyZMkS1K5dG8+fP8f//qcadrNnz8bTp0/RtWtXrF27FlGjRlX6WYAwdoWmVGma7hssPBjGbO5+UB+TqNdzx+BK5zCLEIt5E6BWPl9WQk0ly/wMiYE2h4E9FWWHjSC3zC7HgWG5gZHnZaelmHuOGBIfYQiSzLEfoGeGhYpxS6PnjPZ4/fq18rhq1SrlkciRI4fy+OSJqnqXLl2qPA4ZMkR5LFBAHTGjWB+twQLEhTl16hTy55fO6iw+GMYiugrjwpQqyYwRsAgxC3K2IKO6qBAf84VdmSeu2s/8TJtDwNEqtnebTBNDfQwUP45D43FMmPkITuLjbzDmzTTMGdAB798bcN1mHMquXbsUt6tmzZopbXKZmzNnjvI8c2a1KBXF/SZKlAj79u1TxAdVwT969CjKlCmjrNcSLECclK/iCnf79m1lqk3n+xccEiA5LxeXLYZhzIXcXJ75ATm9ZIcjcaXBBB4YMYvR51WD+mJNjRyTGmXDfaCIN+BpRCksazAxH9D8IJDIWrOk5pwfd3zkE/MIF+iHtl63MW7cONnDmItuVoISl5i6XHgRiHv37imv15EuXTosX75cca2n2RAKNH/w4AEqV66sBKaTPUgxIB8+fECNGjVw9epVxU2Lnn/8+FG+i3ZgAaJxDh8+rBQOGjRoEPr27YsVK1bgzJkz+PPPP5WAJPLxo3WG+PTpE6JGDOKbPMNYSJdjQK9QslnbHT6n3Zo9j4ERuWWDMUiPk0DPE8DswrLDDlB67hf+QJDhMUH7YUiEhCVM9K4pmYLuIduD7Yp9wZiPv784GARzrwNDz4czaSEePxYnugEoziNhwoTKbAfNhmzevFnp1/09mr0iNy0qONm/f39FmJDNqDVYgGgYEhBr1qzBmDFjFH++kfnXI9qJ5ri3IDcGpZ+M1hHboF3+u9/8AvWhA5FezzCMZZAtcekNUC2Z2tYMzi5CWESZzacgIKojMrE5CVsfqIHnV2vbb/ZDx4FKwCMt3HotnAmp+/UEXi3r/0O8AWMaKVKkUB6vjwV853w1acmWPOK3+A19Ro0ahd9//x3e3t44ceKE4mIVLpwqWPSpU6eO8kgD1J6enti6davS1hIsQDTMunXr8MsvvwALxcFFy9v/UDWbH2rkBmLrpngvjUeSSPd+ynBw9+5dxQ+Qb/IMYxkDzwCN08iG1qDz2xnPcb4umc0v+4Dk0WSDMcjF10DlJLJhZ6jYIcWAfLbWLIgl54pOhJgpRlpH/w/hV/ZQjN7Pnz/LXsZRHDlyRPGEoUHp+/fvI29eNSjx5s2bSskFnRCJHz++8khQLZDYsWN/cwfTEixANADNVlBMhz4PHz5UissUvh5CEUEdX4PQJ8cmfN5dE/2qh8PQOp4Y0DitcsFoF7uv3IhhGHPZ+RDokFE2tAob9G5Bqe1AmUTA8hKygzFIw9TA5geyYWdId1x9B7Q/qratgjVESGiE8v6/RL+LejemKS485P7NOA4alKZZFQpE16dw4cLYuHEjEidOrMx20KKDYoTfvXunzJhoDRYgDuTs2bNKXmcqANSpUyfFzYqmy6j9119/YUCa8XLLsPlFCOERvwADq/ljWLmbmF9yATwP+Mm1DMOYw7T/gAoOGkk1GWcRISyWzCJAWLYUX9Be62JYAySLBmSKDWRcJzvsSK+TwIAcwMfPqu+/K5Dmy2NM+bwIJxaNxaJFi2QvY2/IHY68W1KmTIlatWrhzp07+Pfff/Hs2TMldTIFp+fOnVuZHdm/f7/ymrlz5yoB6CVLai/lYLivwYfebQDVo/DyCj1VR8OGDZXo/oMHDypVHF0FUp9UJIbUJ6VMO3TokPIdadaD0qbV/fIHPD6/kFtbGb7RM4xFFNgMHKnqhCM1Wk5vy9cls6i5F/gtPVA5qexgwoRmIconEvtOdcW3C/nFNeO4uGaQACmxDThRTa6wBrY4r005HyNFxTSPiijcsi/y5MkjO92D9u3bY9asWUpmqmTJjAsI9PHxQbFixXB3ApDcxFTZ2QdGRJVG3RRvFh0ZMmRQxIefnx8OHDgge8X9KXx4vHz5UnG1InestGnTKv1kd5I4iREjBm7duoV48bRVLMgu99Vjx47JZ+4Babrp06ejX79+GD16tBJITjMbI0eOVPwoeyYegmFph6NhQCPbiQ+GYSxi1R0gl7hpOOU0sVaNfBYfZvHPdSByBBYfppIjDnDqlWzYgbEXhNhJrj5vcQjoZ+3q9I4+fwI+omPAZvwzpLMm07q6On369MGAAQOU2Q0qOEizHfny5cPq1asV8UGkSZNGcZUrUqQIIkWKhEqVKuHChQuaEx+ESffWc+fOKbUldMvu3bvlmh+5fPkyTp8+rRjbAQEBOH78uFzj+lCgD5XAL168OEZknYm+SfqhfbQOGJpmGAamGIQyD8oiUgQ7BHPxjZ5hLGLiJWCyrOPplGjtGsDXJKNZcRtoLQzY+TeA7ieAxTeBJcXkSsZofJ4BVewo2ijupK8UHbfe2XfmxSzMOCfDfQ7AoBjH0LZqUdy4IQ5Qxm40b978m4cQeQ2RHU72Nblj6UM1QWj2hVyxKPuVLhuX1jBJgFBaLzKu27Vrh9atW2PevHlyjQrlLCa1tWzZMuzcuRMVK1bE8OHDMWXKFLmFa0Oia9KkScpMR/YzOYGAN3INwzDOxIGnQMro9k/haXXY6Hc6qOL+MiFAWqYDHviqGa/2VQQ87DUV50LV6W8IEVDwe0Igm6Pvz04zVjYpB6KBc9o70mfMS3EeW0e2U4LTaWSealFQJiaGMRajL2lU2IR82SjdKxXAoykeEhr6UHqwqVOnYtiwYejdu7cSsU/P06dPL7dwTWimh1yuSHGSy1XUVZQj0eahNQzD2AhKvTvt5xTszgkZLI42WlgIhQkZq1V2AzEjAutLA4W91WDmPzKr6+2CTnzQo5MLERJx5EJpT9LFAHyeqs9J+Ky9qz63Oho4nyIhCH983Y2JrydhpN9CxH14DAMHDsTixYvlFgwTOkYLEIq2p8CWOHHiKAEthnj79q1SKl4HbUezIBQg42qQIKNczJS9ioRXuXLl8Ef8QQi3yPW+K8O4E5ffANE9gHjfMxm6Bo4yWlh8hMkLP6DAJqCVuH0OySU77Y0hwaETIk4oRiZfAsaqZRLsRtsMwOxr6vNKSYD9hgtZawMrnpfh3jxGoaPDMer930ompr1798o1DBMyRlvLFEFP0fehQb5ovr6+sqXSqlUrXL16VbZch/Hjx6NRo0aYNm0axo4diwxHM2rH5Ypv+AxjNn+eAKa4yuxHcPjaoDkOPwPK7gQWFgNqO8pV2xiB4WRChAoCHhH71p4UiA/c/aA+L+QNXHqrPrcJWjyXfV/Bc1EbDPmjpexgmJAxaQaE0shSEAwFvFSoUEFJ+6VPiRIlULt27R9ESPXq1dGlSxfZcg0orfCjR4+QbG/y71XKGYZxep5+UustpDE8yesakOFiL+OFBU+oUJ2ZnicBn8pAZjWJjf0xVVQ4iRBZVgLoIfatTeIwQiG8MAfoGjLhElAqoezUGlY+L8ndrZwQ0UW2Agfuf0ShNAlw9Kg1KzEyrojRAoQCrBcuXKjEOFBsR8aMGZVMT/rl+SdPnow3b94oUfoTJkxQhAilAcuf35lTyfwI1fGgQoET83MxHoZxNahuwKjcsuHq2FocsPgIlaYHgVMvVfFBLn8OwRIhoRMiGhUjUcU+bZlWCLwTssNOUBreDuI6cuw50Ci17LQVDj7H2h4BCm0Rx/ELIUKKC/tIHMuUOXB0/DM4MbalkrSI4oFpoUD14ImLGPfGaAFC2Q0o6DxhQlXSU2YrDw8PLFiwQGkTFB9y5MgRZcZjxYoVikChVL0FCxaUW3yHivPVq1fv20KGvZah6pMU6/HgwQNMzj0dMSIFyDUMw7gCfkHAM/LFt2PWHIdDBoyhhbEZb8Sto/BWNch8gSNr7lpTOGhUiFAAP4k8e9JF/M3zr4ChuYAWPrLTlph6vlrh/KYZnqLiGKY6K0eqAOPzBYuZCwpEp1j/YdKbyRj9dAxG7xqDUTtHI9WR9UoxP4YhjBYgVPQkfvwf78yUlnfLFiF/JVQnhALOmzVrpmSEqlGjhhIDYqjYOr3XypUrvy1UNEVrUBXz7du3K8p906ZN6JtmCur7NQC+CktFq7DxwDBm0eU40NmeGYe0jE6IGFrCwtjt3JATL4Sdvh2YUQD4PYPsdCU0KEQckY+yVCLg8lvAK7IQI69lpy2x4/lG4iPfJmBITqB9RtlpJKXPbMbrv0coHjLkLUNcv35dCVpftWqVYjfqu/CThw2VdKDBX/K+oeLONOh96dIlTvnrAhgtQAyRPXt2pfCeDn2fP3K9opRshQsXVmqBOBsXL15Et27dEDlyZIzMNAEdY3RCdA+NV/7kmz7DmAX5iZ97BdTReuEwLaATGPrXG0N9zA/MvKLW+DhQ0f7pYX/C1iJBQyIkgozJsCdxIgEfhH1cJyWw/LbstDXGnHtWOD8pu1gtcZ0sk1h2GAMVZ5RL35wPUf9Yd8yvGBdDSyRQvGYizW6AbCsa4tP4qphSM5My6Dt48GBFdJDQGPF4FHpf7YMRj0ai6NY2uDy8NsaNG4chQ4age/fuSjKg16/tofQYa2K0AKFqilQCXh8KSqdZAh10sASHDqJ3797JlvNALmYTJ05EqXulEe4rK22GcWVGnxc31eSywRgPiw6jqCf2Ua9TqiFMMyA5NwIXXd1e0ogIieahJpewJ1SE8FMQUFtcU2jWy26Edj5a6TxdcxcYmFM2zCRpNCHGM33BwNTP0HRfMxSN+hwZYwShXJy36Jv0PkY9GY3Bd4eg/80BqLK6KvTT/KSN9hl1Pa+h7/V+GHRnMMa/noLa9+Yr9tqaNWvkVowzYLQAIbW5a9cu2VI5f/48Eif+LoMpPiK4u1WUKFEQN66jh3tM48WLF8iRI4dz1fRgI4BhzGbjPaBnNtlgGCvxLgBIshLY81hcoisCx6sCp6sDO8oJA+wEUGEnsF4YdGSkZl4HlBLipMF++WJXQAMihERfnMiyYSeomOQzIXooEP69I8JFQxMiFkDHKs3eacoy+vIZSV6cwbCHI/Dyf0t+slMZ7WL0cVSyZEml8J4OEhqrV69G1ariiqrHjh075DOVe/fuIWJEcTY6EZRyOHlyJxoOZfHBMGZDKSTzu1PgOWMXKPg51lIgS2zgeUMgj944XIIowK7yar2ZA8+ASZeBvwsD+4RIofoV/c/IDW2BvUUB/T0HChESIPbOMkYxIJfeANfeAtEcaf7obAMr2QhjLgIT88mG1hA26W8fN2LXnNEICOAkQc6A0QKEAsuHDRuG+/fvK+22bdsqIoTqgugzatQoXL4srqYCeuzfv7/T1QGhWBanSR3M4oNhLGKquFzZu2Iy49pQZXNKT5ouJvBv8ZBvtBljqQbdUrFN0QRqX5M0gM9TIUaeALdlUTuXwAEiZPtDNbudvUkVXXWxK70D+MfR+XWsZCPsfKTWR6JZHc3yJQgtU/opJSMY7WO0AKEq6DNmzFACy8uWLYuHDx/i8OHDStl9HSlSpMDy5cuV7Si17vTp07FkyRJ4eXnJLZwDCqzXpRtmGMZ12SNvqp7fL2MMYzGUkjSgKTC7MPDrAVWMFNwMVN4ljNPVqrgICZopITFCcUm/H1aN2P2hbO9U2FGEkFvbgNPC/q4oO+zMkhJA7Ejic9g5DbCtGHwWmP5zRQXNkfH5YdzZt/KHGnWMNjHJlS9DhgyYP3++UtuD0u/GihVLrlHp2bMnEiVKpAgQSq07c+ZMJEmSRK51Dvz9/fH27VvnqG7Osx8MYxFDzgFTneCmyjgnVAmbXK2oVsLRqsDWcsCp6kD3MIrjDc8F7BCvo2WlMGTnXlerTFuczMmBrlDfsMNnuCJu4W2EeNtXCYhkkpVjPQrFV2dWDz+THU7MittAuhiqoHIG6iT9rNigjLax6qmpxVoepkJpd8OFY/HBMK7O5TfqDdXLSW6qjGtAx1uxBECujcYFnNNsyuJiQMdMwK+uEqBuQxFy3xeoL+6Pu4V4c1iFeUnK6MATO2fgsjaPPwKjLgDznMi8y/XiAM6v+1u2GK1iVQGSLZtrpJGJFy+efMYwjKtCo9ATtBpQybg0k/MDZ6oD2eOombCMoWEq4KHGS1GZhA1EyIfPQLU9wMYywSpzO4i0MdVsWM4KuaiWFcfnKvFbeThoJsksvn5B0YxJlBojjHax6iFFVdCdnefPnyNmTHHV0DI8+8EwFvEqAPD7ogYJM4yjoErSvia4qrtcrJKVRQgFnZdOBKSILjscDLl/BTmiFLuVoKxXBys753WyXHx//O9/bCxpGedXDFZm7ty5qPP1T9nSIHw+MYzFdDgC9OO6H4yDOPAUKLoVKLAZGGRCUbcvwpg1Ow7EDrEXZmHFz0UFB5NFkw2N4MT6Q9mfzuqiGvn+Kbz1WS5bjBZhAaLH9u3blcKKSb00eslg8cEwFvNZWHD3fIEy32uoMoxdGXoWWFIcuFobKGfCcUgj0VQMzuWwkgh57qe9QGkniCg1CBXRdOoZtxd3ED6ac2VgdTdYgEj27t2La9euoRl+rGvCMIxrMVAYfy3SyQbDOAASv9OvyIYJjMhj3uucAhIhFgoRGq1/q7EadM46A9LqEDDayesjeUX8gnfv3skWozVYgAhev36NnTt34o9YnWWPBuHZD4axCrsfAa1ZgDAOpE82YOdDNcjXFMjAJjcsk9Gq+5UhLPisiaNpL+tU4qhqUUJngurOvAtU00g7MyVxheNANAwLEMFff/2FP5OMkS0NwucPw1gFqqdAQaoM42hyxTUvniPA4mIgToCZIiR7bODaW9nQCLm9gI33ZcMJoAKOXY8Da0rLDicmd8Rn+N88Ddt2bo7bCxCqek7V3L21muWBxQfDWI35QoBQkTeGcTTX35kW/6EjirtU7TdDhKSPBbz0lw2NcOE1kPnHms2a5rfDwIHK5tVQoZohrQ+pRTOX3pKdDiR8OCBWFA98+eIOqt35cHsBsmvXLtT42ke2NIgzTZ0zjIYhd5dU0Z0snz3jkhx7DsSNLBsm4sxZleyBXxBw9pVsaIA+2YHFGjDGQ8LnKZBhLZBjgzA3tgNFvY0XH0fFcVx/P5B7o5rVrbUQL7VTqKl7J1ySGzmYjDG/4OrVq7LFaAm3vxXHiRMHrwI0PjxBIoSFCMNYxNBzwNSCssEwDoBGhQttAbocB2YXkp0mQlnc3AIzZ//XlwbqiddqxRUrozAvKJ2tFvn4GehwFDhVHdhfCVgp7IxpYVwjX/ipsxwkOCZfBoblBE6L1/sI0bGlLFA5qbrv3wfKFziYNFECcPPmTdlitITbC5Dy5ctj3VknSXTNIoRhzIJuiDEjOm9Oe8Y1oFHhI1XUJVFU2WkiVLhwg6kxBW7kykv7lYzhevvVmC8tENVDTWurNZr7AOPzqTMelL7Y24jq8ZV2iX2bSt3Hy0uobm/6kGthfXG8HRbrtUCaL0+wfXJvBAUFyR5GK7i9AIkUKRJy5yuMs/dkh9bh2RCGMRkacZ4gbrQM40jI7Yqq8FvCtnLAlMuy4apYKJjIkCYDmVzdau2VnQ4kf3xgy0PZ0AhX3opj0d/0OKTAr0D5EF5z9wNQV/x2O8sD8YwQM/Ygzod7qF++KJYuXSp7GK3A3tCCml2WYtPl2LLlJLAIYRijeOYH+H35eaSOYewJjQzfEQaaOcG9+lAV9Zzm1FdzllkQK31O2s9zCqtGtqMhg93UlMu2Zt51oG0G09zDOh4N/dirIcTepjJAgiiywwQGnxVCbTNQeReQZb3stBLFor/ClSuuWkDHeWEBIvD09MSXjF1ky4lgEcIwYdLuCGe+YhwLGW5tDgNlhSEaycK77qIbQNfMsuFq2EAkUSYkR1M8AXBLiE8tse8xsPkBkHyV6ooVGn9dBfJuAtLHBBYUlZ3BGH4eqJMSSBZNdpgAxexQeunjVYGt5WwQ53RmA2LcP85FCTUGCxBJYKBGIqZMhV2yGCZEyN2FRvgKe8sOhrEzzQ4CMSMJ27oiMNMKSRCoQJw5Rp6Cs8yCWAmyYyNoQIAQZhWQtCET8wPbhABZWQpIE0OIpG3A7WAiibJc0azENWG3H68G/BGK8D34RKzPKBsmQtfokbllQ9AmvSp4yuxQF0rcsOI28O8tVeg0PiDMnu3qbElZsb7qbvG3j6kuYAb5HIByWZJwUUKNwQJEcP36dXh7O7mFwiKEYX6CRp4H5ZQNhrEzlPWKfOb1jStLuO+rJlNwSWxgG/Y9BRRLIBsOhoSQlgLR34rPQkVZayQDBuRQxfHvh4ESQoiU36nO2JFRT8J5Yr7QjUVKffzUTxXa5vBICJA3evume1bgpBA8eyqoy4Yyqhi6/haIFxnomU39XDRbslusp1mZ7F5Ag/1ASx9gixBWBYVwou9BaYJ/PwKMnb+a40A0htsKkNOnTysV0CdOnIhp06ahXYxuco0Tw7MhDPON/U+AB8JgM6fYG8NYg/k3hLEkjClrMeQs0Cq9bJiLFgeBbfSZqKp3BzNH5a1N0zTA6IuyoQFmXAEm6SXmyBoH2FFeTce7WtgRJE4okJ8yeIXGTPE+WdeL75ZHdpjBvCJq5qyQ8BZiY1JPcfx3FWIigxAb4rPqQwHvrdOp2eUoQ9e8a8Ay8R02l1U/V0PR1zmdPzJ91VggjhmsWbMGpUqVQqpUqRA1alTky5cPt24ZLjTj5+eH6NGjY8eOHbJHW7idAPH19cXAgQNx4cIFlC1bFq1bt8bUPNMQMfxnuYULwCKEcXPGixv9gDPiBlRGdjCMA0gZHbj4RjasALnC0Ii1S2FDQeQbqJ1sTM3SAgeeyIYGoDodIaWCppkMMtqNiVdaf08c4zWBiklkh4nQzAfVFdkn9s1PoR+GBlXDsG/oc6wtrRadpc9PjyUSAoXjfUb4CBZmgHAwPj4+qFOnDiJHjozff/8dxYoVw8mTJ1G0aFF8/fqzj1/Xrl0Vm/f27duyR1u4lQChH2/AgAHo0KEDmoX/DWkPpUPMdS6aGodFCOOmUJag7Q/FYyXzXQIYxhKo7kyV3cDJF0DN5LLTClgtoFqLsyAhsOuRmiGJ/P/J1cdYyKCNoDELJ1scYSDvAs68lB0OYtN9IENM2bAQOiSb+QD9zwB/nlCvvaaw9YEqGtaU0jNIDQkPfcy0bwKCrB3dbl969uypPK5btw69evVSZjaqVKmCx48f4+DBg8o6HU+ePMGCBQsQLlw4xIxppR/byriFACFlOGHCBNy4cQMTc05Bgu1CDn/RkDOmrQjrJGYYF2TBdaBfDtlgGDtB8Rntj6oVorsJQ4zqzpypbnnaXR0fPgOeEWTDVTAghEi8UWAx1e6hQGOqtk1F8k4Loz3fZtV4Ds7Dj8Dim2plbxIpFHvzp3g9xQ9oiVmFgKn5gbEXgWLbgNwb1c9qU3R2gN6SuyrwHw2YG1gX5hIMctsaklOd7askhMRgIUTI9ZCgzFaUhbDcTvW8IFHeSZwj+vEeBeID514B1WhmL4S/YRBjt9Mj/JdApy5IqHO1WrJkifJI5M6tBpg9eCCUnB402B4tmrnZKuyDywuQjx8/olu3bihTpgyah2sh1IhzK2CzMONEZRhnhfLUn3ohGwxjY6igG2XpIUOralLVb35TWSCjlSfXjz1T3UmshqNnQQz8fYpxaXEI6JpFFR1LigNbxL7sklkNhD5VDfjnuppZjEbOKftREWHYtj0sxJ4wYiljUvU9wM5HqhuOFgUb1SNaVgI4WAk4KQTq6As2SDurM+RDuPfHjyFsI3PHYA28Nx3rFINB8XYjhD08+4r625QWApIyEO4SIoXOi2Xi98wSR7xU9Ou+MmXgekK1SEL4rKFi4muKRXv100yBM7Fz505UqFABzZo1U9o0uL5s2TLledq0aZVH4ty5c5g/fz5q1aole7SJSwuQL1++KFNWNFWV85ybFwIw5+TWAroLnW5hmDBoKq7D2zRWdZhxTWh0voUPsF4YuxTwWlkIEFsRxQPwdZVQRQPig1wnjzwHDglDtYrYj4NzAkmCxSiQT/86sa9zxgV2PwZqplC3p31PAoWCkKkKN2VFsqpYsxFkgEUVIolmt6yCEffJK2K/FRwGDK0tOyzBwN8rI0RI2STAlAKq6GiSRq4QkEssBZFTRjCarSLe5Ae84qvPzcIEu6AkruJ/f4svbydevlR97f4Wx7upy4V7gYprlT7Zs2fHtm3bEDFiRHz69AmFChVSPHsoBiR/frEjJX/++aeyLlcubdu9Li1Ajh8/jkqVKiFBAo3k4XM0JpyomsDQ59Vd8PQXhtGDRk5pRJFcYhjGVjQ9qM5+kNFrTuVnU8kfD7j1XjashTB0tEKPE8DyErIRBlSIkQQHjbo7M2dfAdEiqtcsszHxXvjrX8DS34Ea1rRNg30GKvxKMxshEVEIkOhCNN4Uv2OREcDIOnKFuRj53T3CfUVQkP1U/OvXr5XHUZuBjv+athCGsltRTMeqVasQL148HDt2DNWqVcO+ffvkWmDDhg1Ke9KkScq2WsalBcjhw4cVZcjoYeSJ6nBM+Zy6C1/whXFb/hGnPfkbUzYshrEFV4X4+KuQbNiBzfeBXF6y4cwYED3kUtUgtYWGuJNBMwAkYlcYKbp+wsz7HLleJbRl7p2w7sGiP3xsIM8g4A9haM9rAZTKJNdZgpH7IpvnOyULqj3QuUXdXp4PAbuLmrRkSxMLRYoUUV6vz8yZM1G/fn14enpi+/bt2LhxIzw81EAzKqjdo0cPNGnSBHnz5lX6tIxLCxAqux8rljjTNmv/h7ArRp6oDsNan4/eR39h3AYafTtfAzj3Wk3HyzDWJnk04Po72bAxL/zULEP9bZFcwZ6zIAb+Fp2f5F5GsxruRO9TakE9k9IEW+F+NroeUHykbNga/c+q9/xwf+DUEGDLn0DB76ELlmPEfikb8S52jekgW84F1a+jLK4kMsi9i+JBiKdPnyrB9TNmzFAKa1OsCAmQ0aNHK3Ei/fv3R4ECBXD+/Hlle63gsgLk6tWrSn5khQArJmJ3FXQXAyNOWLth68+j/51t+XcYzbC4mFo74a+rsoNhrAT5uq+9Kxs2hLJCUdDu6lL2cfWyGcHEx+Fnamaky+L2bM+ZJK1w6iXQOLVsGIsVxCK5XkW3d20UDd1vvYJe47kQ9M4IFSGkkIJ+/frJHhXKhLV582b4+/ujU6dOSpA61bnLmFGtwpk1a1alnShRIqWtFVxWgGTIkEFRiIkTJ0anvx+an/HBHXC0Qe6ov6/7u476+4xdIBeHv1mAMFYmQyzg9gfZsAHkopN3E9DjpCo+rJ1Vy26Q0axnOFN18hwbgFHn1VTFVP/B3bj53rHuZi/F33dZm8iIe3nhDEmVunDOxooVK5TZjtixYytFtD98+KDUAnn06JGS+YoSLk2dOlWZ+aClZs2aShxIgwYNMGLECMSPb0m0v/VxaResI0eOKDu+eLpAlB8HVJ2kZoBgQsDehrjWDH/d59Ha52IsJnHUH3PPM4ylUPYiUwrjmcp/b9WsV0uEgLa5+LDCyLpBgr0v1fBofwTYV0lNVUw1INyR6f8Bv2WQDVOxwm/1dwsg/xCg7gwbpAB2AlLGjYq3b8UJ5oQULFgQ2bJlw7x58xAjRgxUrFhRERlt27aVW6icOHEC69evV1ywli9fjjNntOeL7NIChEiXLh3ypgiCTz9gfAOgx3Kg2Ehg7gG5AfMz9jDAncHA1+0HZ/isTKhQmkt3vNEytmPJLaBUQtmwAXniArMLA8W3AlnWq4XrdAXenIJghvKMK8Cky2rWMC83CjY3ROlEwEQHJsgokRE4LQRIVPE7bLaiXfrXPnG7HC2EpXjvyTtlpwb59PSefOZcdO7cGUOHDlVmO6ZPn47UqVMrge5U8yN4tldKz0vFCakY4e3bt3Hnzh25Rju4nAD5/PmzkoZsypQpGDZsGHbObQ/PiOq6jOKk39QV2NEduPUMKDQMaDATuCmeMwbQN8D1F0uwxns4Amt9f8Yh9Mgqzv91wCueBWGswOOPwPHnQDNrBtAaoLiwKU5XBw5WVgvXzbsmV9gCa8yC0HvoFsHTT8CZl2pRur2PxVIB8HD5Yc+woarf0TzU4yg0aNBk7AWg0QGg1l5g+Hl1FumNFYz7SOLvx40OfPCXHRawRwhLEh1kS+3uCRwbBDx6AxQcChzVoGj2E/s1enQnKBQTDIrvKFeunPKcgtFv3rypBJ3rChPq07BhQ1y6dElx06KsX1osSuhylwJfX18cOHAAzZs3x4DkA7HuDyBRbLlSQqqf8k4fGQB0Ka+mgqNc1NPERZIxAn1jXH8JDWO2cRb0v7OrfCcXhm7i/U+rhbGoMm8Az4QwFkCzaRV3qa5R9oJmDKhQ31fZ1gz6gkOKDh1UGb6O6KNijYNyumesR3Do0lN3H1BKXIfOvwYa7Fert5cWCz1Sf33R1+W4+pwGTSJGAHpnUyuMJ46iCrnKwlZpOY+KLavvay4HrgKNC8uGmZDo6LJUiJBewLj63wXm2HrA1m7it18PDNug9tkDsuMKbBb7SJyjtF+Lb1P3JdXs0fEyIIISR8E4FpcTIFQdkg6sWOuNO7goBRylgtvfB3jl+31W5DEnzjKd4Ia5/uLKuMv3dFLmXgdqJAd+TQ2MFDfxesEMJYYxBcrcNKtQ6IXWbMHGez9WlbYJoZ0bOpGhvxiAZj2oBk9kYTjTrM3CYkC+eHKlm7P9ARAkVOS+isADYaDvF/tnTwV1Zogeqb9DRnGMJVCLMt74RU1PnD0OkFmYNC3TAZPyA4crC6NabJd3iPkzDMM3CVungGyERsqi35dgfPATgknYSxs7G86s5RVN9TjZaofsr/dfATkHiuNPCI0jY8XfLKfu1wNiH1Nl/EpCkJDoI176fYW3t7faYByGSwmQy5cvo1SpUkp2AFMh1T6ohjor0rEs0HSOOMFHiwvEFbkBwxgDixHNEfjl+6hc5aRAVA9glfbcYRknYN8TIFMsoLADbJfhQjwPO6eO6tplFs8IsbHzkTqKX2iLuORtB8rvBFr4qEb0ZGEoMz+SVBjkYSUuILe7OinCTrncJFD8LH1UIUFxF5vOyhVGEPAZWHsS6C6M81AJLjpk+9gtoPFsoMwYddYjlYFkAi8+ALPFcVNWiIE3YbiaWcrt50L0TgQ2CCE0XIi28MEs2xTRgVPV1cKPYy8KAXf9Mby8XKGqp3PjUgKECg9SPmSl+KAFFE0P7OoBrGivBlWRH+P4bS6cto6xDSxGNEGrdMCOh7IhoNEw8qtmGFOJHVFNj+sIPCMIo7GUENFJVPcSmxGK4NBBbo0kOlbcBvpmVwPL/1dRCJLy6sgzCX3mZ2gm46U/8MxKdShiegKbuwIrha3y5zLgoRzhDw3ahmYKyA09VAzMeBBtVyfEgK2x0aq4GuthqIr5dnF9LToCeP4eWPo78N8oucJGjN2qFlhMEVd2GIDcGCme6stXYSt+9EfkyJHlGsZRuJQAofRkkydPRu/evfE2IJrsNR/vmMCydoBPf7VdcwpQQpxI5capow7GnOwMo8BixGH8cUzcNPVSXkYSV70aKcQ5rK2isIwTkEsYOJTIwF4V0INDaWu7ZwXyi8fBJox4W5N34vuT+CDhMa+IalQzxkMV9N8HyoalSKFItsrMpsAv09S2IShehDw7qk8G7r0EEofmpW5AfNx/5o+C7c4ha+qo2Dk+K0pVMixQiEWHgNnNgP7V1M9mS8gNbNcloKI4L8KCDF6KpymSOQUePtQblWIcgksJEIIKrVCasp67c+BLlMSy1zLIfYOmKnf2UGNFaJovQQygw2JVkJCrVtelwBk7VMVlXAAWInaDqg3f+vBzxeH+wnja9kA2GMYElhZXMxLZsghhWFAsE83qWWsk3RQq7gb+KqxmcmJM56n4zVJYPj76E+WyAO3KqLMbFMdKblY66Hm2/mKbzOKaOEQI6DFAMyFG9IPYqd1zpXhiQHw8fhmAct0uYtnADOhUW8+uCmGWpFtFYOIO2bAROjew8uNV8RXc7Sokrr4FLt57hiRJksgexlG4nAAhKAi904DZGHShJbruzI/3X6w7RENZtNoIA3L9H6og2dMTKC1ObDrhSJCQP2bzuWpqOoYJEZ0QYTFiE8g/nXx+qYq0IcKHk08YxgSSUWBteVWEONKVj2YfaorPYE8efgTiiPsf1ShhzKNpWmE4i+uS1dBzl2smjomzQ9Xg8uIjZaeg+hRg8q9AE7GeoMygPSoDOYRYoe0o+U4yL+DQvZh4Q2neJGeufcCYpQ9QrvtFbBqdBakSGYg0JxESTIjkSakGhduCdL3UzzxLHPvNxJ89LIRVeUOzHyHcVxffBGa3qyZbjCNxSQFCZM2aVakDUq/jZGy6l1P22gZS3tXEn1j8mypI/tcb+F0c/KtOfBckjf4CtjhoypxxAliIWJ0/j4sbaPWQi54VjA8svSUbDGMCSaICR6s4tjAgZUWizG419sgOOzDhkhpTxZhPa7H/korjp5oN0/7XzAN4RFCzeVKq3cge6gyJPo0KAheGi/V91eQ7w7sVRUKviFi04xlaj7uOQu3PYbQQH14xPbBnQlakS2JAfOijJ0Io+DxGGJsHhxL+pO0JVJyg2k0UvE5Lw1lA6TGqHUULuY7RZ17Q+ufvZAyPPgFXHr6QLcaRuKwAIdq0aYPhw4ejcIz9ssd+UHrfv5p9FyQ9KwM7xMWbTiA6uerOEMbPUcDPWr6gjGvAQsRqxBTCg+I9QqJXVnETc6bK0oymoKDwhGFkKrI1lG2qoDfQUdxLQoKC5pfdFkahMEQt5aSw22qnkA3GbMbnA96L30VvssHqDKsNVBiv1jlb2EZ2hoQUD2PbpsL5W76oXTwejszMgRWDM6JN1YRIYGzpevE+W59mwXJxPJLtYwxkA5Er2K3nQNakwPZu6mupoOHWP8V1Wgh9eiQ7ihZj3zckZgjhNXvHSdliHIlLC5BkyZJhzpw5SOktS6E7kJzJgam/fj+BRoiLw4X7QJVJ6nQiXSjGbFFT1zHMNyHCYsRsEnoCh5/JhgHiifWfwkiJyTAhQZmgwmnAja9PNuCuuG9slTFNuurZTQ6Ke+AqoMZe4Ig4D6iCNs2WhJUGNjTYa9F6kE3/2gpVyBUMZC2j7FTnhwNnhwGxo8pOQ+jNXKRJ4om5PdKhcgHz3NbJfavOwP8wpJ04KI1g7SkgR39h/0xQA9f//U2ukFC1drKdPK1owkWJIK79MW0QhMOYjEsLkPr162PatGkYfLQUAiNbJyDdWqRPBIyqq8aP0HTiqo5ALHGRaDTr+/QjpZaj4oiMa9P6H9UHN8RFGBLKIgQqLeR77ojgU2fj78LAoDDcHqlAGrthMeaw7aF2MkCtKQ30Ow2ceCEMto3Au89Am/TAfXGP2VUemFoA2FxWiHJxj5l4Sb6IcSjPhfhI4mg7OFjsRohkNG67mFE9sHpoJkxZ8wjlpsUO1X65+1KI55Vqil4qe7Cvt+FihlYncnQEBrLriRZwaQGSIUMGjBo1CvU7TMTc1zKXrkahfN6/l/qeaYsC3KNFVv0fSZBUnQTMF0aofmYLxvmhuKCXH1Qf3DCXcerSLQtQZx/Q7oh8E8YgNMMR1mjv0FxskDHmseaudtyRyNVwbhGg8QFxTRFCY7g4rqmgXXAqJAYemVkUjmZWqLo5YzmUfIr2p1UNsDBqt9gDioel2ZM1QoQk846MVTfTyjU/E0eIr2jiGm1s9iprcTphWUR4zBmCtIBLCxAdmTJlwt27dxFEZ72TQCMBHcoAO7qrgmROC+DOC9VVq9hINc3ezotyY8ZpGbtNTV5gCkXrAwcqqQZ2l+OykzFIWBe46B7Ar2nUWiEMYwo33hk28h0FZaa6Wlut+hwSNHMaVoXtkNj9GEhv45oO7gINHjUKlhrcKpgqQu74qEtYXDFim2A0yf4Up0+HHGR36rZ8YmdWXHyFvnvFwcw4HLcQIETp0qVx+GFC2XI+KG3ekFrqNOXBvkDfasC6U6qLDgW0UzEexnnovVKN/aGZL7OmnUsCfTqI44GvoyESQCOMRjitd80MnH4JPP0kOxgmDCgdbUzHhxaazNHn5lcpn3cN+E2voCdjHhSbQ5elTgYqiFsFc2ZCjBEhxiJFDcWg7L9q2GvjnwPAgLVqCl27krEUInun5CroGsFtBEjJkiXxv6/tZcv5yZ4MmNVMdc0h1y2KGfl9oTqty2gbyvqx4rga+7Opq+w0A6pHkz4tsNgJDSF78NcVoKKhWlP6Af5ymfQ70IayBOn6GCYUhp4DOtrKgLQhdz6YV8ODxPw9X656bikN9gNZY4trUyHZYSscIUKk8NBnYkMg/1Bg339qXbQ8g4DcYtkszh+fftYNLjeGa55pkKFIedliHI3bCJBIkSLB398f8AhlftpJKZMZODpQzXpReBjQZ9WPFU4ZbUCjPmWEUKQ85+mtNBm3op0qZtresSy7jStCPvqdxbnxjVDERb7UwDv9WUTdto5eGE1y8bX5MwmOxN/Ma0SnY0B3Q8XeGKNpcxjIFAvoZVyCKMsxV4SYKkRCeU3l7EJo9AVGblaT6pA7+ekhwNpOcgM7s/vGG5QpU0a2GEfjNgKEePz4Mc5FExZbDFs4Xzqe+vmB44OApF7qqMPknXIF43Ao2HyxuAHNaiLuC73V2B5rQAF8m7sCxdIDZY8CecVN58pbudKNodoHQV/VWg3GGPNUtTeBFv3b9cWIsQtjUyjlLVUDdyrkseERB/hc/Hs7xEWPxx+BC0Jw1U0pOxiToPTIGdYC7wKBQbatifwz5ogQwhgRYqRYIRdjynJF9zy7ZLkKhfsv3iJhQud1xXc13EqAUE2QvbcT4Z83/YS1UUL2uh4UvH5yMPDkDVBgiDr1yTgOcovrJ25AdAGm9Mu2oHFhdUp7u/gbv1FWp2BGhLux+CZQuZh4YuR+oErB/q6SYU7fkDRmYYyGammU2QEMzy07tESw33V1NKD4YaD0MXEuTFCXj/5qdWxTKLwVmJhPNhijIaFacrua5vtEVWCFo0wOS0SIIYFhpPBwOMG+95O42ZDYg+saaAm3EiDhw4dH165dESdOHGz90hNI00SucU1G1xPioxfw1z5xExoDXOOAZYfwMQB4La57b8xMf2kK8aKrsyJK4J87GpfS+Nok9nVrE2743jHt8/toErnPmLAZeha4WBPI6SU7tICB3+/UHdXthQYk9op7wNZu6nJqCJDMxM/uFRkoGF82GKO49lYIvt3A/KLAv8WBmI6eMTNXhBA6seEswiMEVrxOiHrj18oWowXcSoDoqFmzJg4cOAAUXQTECDlPtStAU56rOogLYWug/WLx3adytXV7Q5muaPaj3DjZYWPKZwHm7pcNdzEug33PD/6qqGBMwF2OFTOZcw0okkC69WmFEH6vP5cJ8SEEByWqMAv5vm8CgIhc/twkbov7a+19QvCVBVLZIeR0xW2ggBCbJbYJsRNaUVUSIbZ0ydIy4T3w7H0AEiTQUN5sxj0FSLhw4ZQD8dYtcbbWvi57XZsUcYHdPYHelYFaQoRQgUNO3Ws/fMRhViKjbNiY30oBU3YB+QarQe8KrmpcGvhe5iZgiBMVuPxQNtwZVz1WLGTWFWBiftlwNKH8RjT7+eWrdQR49xNAnxyywYSJz1NhUuwFtpULvR6LNbj8Bii3U3XxOiTu67sqAP1Oift6WK6klggRJ+VcwtLI9uWebDFawS0FCNGhQwdMmTIF+/btg394Lc2n25aCadU6Ii2KqSPyrf9R08IytoNmnGbsBiY3lB02htywro4GTggBEhj8ZqRnuFAmH6oL4JSEYoDt+Q/IZEasTe+qqtsKIwllH7sbI88DFZNq4IZpxG+y7JjYxAqDHZR695Iwcmskkx1MiNz3VYUHpWcmMZAsmlxhAwadAXJuBHqcBBYVBTaUATzEgUnV8FeXUmdCwhQhhBsJkZU3AlB76RXZYrSC2woQSss7fvx4BAQEoOOB2rjpm0KucQ/KZ1VriFTOoRbE67tarmCsBs0wZRZir4IQekvaipPNAWcbFbC8+Uw2JA+F8Kggbl49bwGzhIGRYpWRNywHQoXfyLXhdha5COFkaNkqDMUuS4HfzDCcC6QWouwBcIDqgTDfYSGCPY+BpmlkwxGY8BssO6rWhrIEunaVPAx0cMJaJ/Ym/2Yg7Rrgpb+a5piqnM8PuQC4xVBF+rPVgS1lxfU9quyU5IsHTCsg7u87gdI7gLnXgTAnhF1RiOh9Hz+P6IgSLkix+RhtEe6rQD53KA0bNsTy5ctx8OBBFC0qZL0d8fPzw5AhQzAq7wpx5b0te90LStn7L91wyqizI4zldF8OZEgItHGg8Tb3ALD2BLCxqzpKRpQYBYyvr9a+ILL1EzdPXyBnMnH4C7ESKO5YscS1Wl8vBYqrBN1co3uoN9q4kUVbbEfb0sgb1SChytC+QshQ9fEoEYA3ger2JG5ii3WUhjKCWBdN9BG0LY2yxhDrPMLyM/cS7x8FiChfGxKRxN+d0FD8vWA3ZmOhhAHkopgruZrEgTGAm4ya6tj3RFwfL6kjzXbHjGsH1RmiazilZTcHypJVUlwj5rQEinPikjAhATIur3p9qyKuoedeChEozIi9Yt9VE+0BOS0f6aVMisdfADseAgfFNXpvBbkiFN6Ja9kEcdzS8RtRfAC6LtP7LC8BJBDX0lCxxT0rpbDr7BVLoneNWu9RAEnCvUW+v/+TPebRvn17zJo1C/fu3UOyZMZNC/r4+KBYsWK4uyIfkicwrfp69lYXUKVuO4waJU5GF4UFiGTixImoUaMG0hzKAHx1z4pu5DvfZRlw4pYwvuraL2bBVaHK9M2LqG5vjoQKIP4tLsiZk4ibYXWgxhTg/HC5UtJ/DXDmLrDlT9lBaMHQdJB4ayd+Ow8hZqY1lh3Mz7i4EHklDLj14pwYd1FcE6upYtpuWHDc04x2u9LinlpQdphIk7+BX/IANcXibmLTVDoeBdLHBP7QL3iqx6TLwLxrwIHKgJcFA/A0S10yIVA6kVqPJaqZxyLViGp9CKgg7gUNUon3kr/v9AJAUUPx2QaOw6XiO1PdKVOzqSkChLBAhJCNEiDMM/0K6jP2qPe4SGKf0Iz/hAZAKkpFLxkcUAYDF+9UsqBaAgsQ62OpMHcZOnXqpLhkPfRqKnvcDzo/p/6qFg2aultcZMSNbD+7TZpNRGHAPtFAUcCWxdVK+XXyCcNkkRrrEJzhvwDv/YK5a9HNx0ECwKF/WzCrmfr7UbIGJgQc/BvZEsp4VWobcO0dsEJ8R7uJDwv3aYXxQoBkMF98EOTKqIgPJlQoCPyiWEISHzgPdP0MpI4BvPgk+8yEZq8XFgOapTVffBAZYwmjWIghKo44U9zbR+QWh5sQNjSrYhASKHoilLwkpu0Cqk82P9mHIkR0YsQIaFa62iR15r68OL5phi9WO2DYBqDgUOD+S+DEINWlnAbYaOBP54JWeHtEXL5132LxwdgG/lUkESNGxJgxYzDpf164+txM/w0XgVL3rumojoZP36NmUuIaIirPhEFCVc11kK80XRxJrJUcDRQaptZcoWXnBbGtuAlphcrZ1dScjQwYJ3QzodS1qeLJDn10RpEFhpHR2OvvGMHEhkCcaEDREcKWuC87mZ/RyO9lLaiA3D/XgXM1gNHCEM8eR66wNRbsRzp/6RrUqJA6mGAJPyQlcbHf1hI2HQTabxECb7XYLWL5ZbsQp95iBV3jDS2Sj0KkpL8rnhhYZwxk58e2cvgCpZJef0+tZ7NZXNv6ZJMrQkI3U7JbvO4PoEsFYfyLe13+IWqx4zAHagwJDiNFSAEhMv6sCOzvo2by/F9vITrEPZcKx67ppLrK6vRFrhRqyvud5VU3tR6Nq+L3pC/UlYzmYAGiR8yYMRURsvhyFtnj3lD9Cqoh8k8roNMS1XXnlRsXEl14SBjxE9Up39yDgPLjgBwDgMZF1MxidGGkURgq/EXLVSFC5rSQL9Y4dGOplfv7hTxEdAJBt1gLa7+flZjZFFjyOzBonSpEtgtRyRhAg7+dubQ/CswuLBv2wsL9t+QIkCo+0ExciywlQUx1FsTt0RcMYun2AKgZG1idGhiTBPgvs9hX5s5GBHvvkPgojOwiQvQMyC47rAQFsHfPCiSJKsSD+D7FtgF/hZF8Y+pMYeBHFN85lnqcHRf3QFqOiaVkJlUA02yFSYQhQhrPBtqVAkoFS4ZAtgkJ7SShDA7cDp8QPlceoPSql7KH0RosQIIRIUIEfEkozk7mG1RDhEYV+lRRRQhNv15xsxmRDWeAefvFBXegWlH49BBgfWf14mtusKeWWHdaiMxysmEKOuGgv5iCOa+xM3T8r/tD/d0HCyGy4rhcwbgcFPNBo8N2m/WwEsUzqrPUlSeoo9KWzNh1Li8M7K2yQWj8/LQZZPTrLZm8gZx5AO/cQIFCwdaHQl5h5P/7Sjb0X6O/CChZR5b1QLYNavB4ld1AxV3AoJxC+Fg5SSe5cXWQMZ7DcgGTxT3sxAugkBA7hqDYESpyOIu+t4G4oLbiGBlTT52tMChCdHEf9Bh8CYFO/6oxHe1NTf4gP9/sdxkwcvVBtcFoEhYgwXj37h08PYW8Zn5CV0OEAtR7LFdHhFedkCtdnOHiprCzx48zBFRlmGpuuAJBX8zPHPUTOlGhvwQnpH4NQ6NuXSuKc4DT9LokL/yEwDwnBGYJ2WFPDBh1pkAimeK8SCTTUn+mGaPRkrKZgavBB5ic7Fy1BR+DgEcfZSM4hkSFXPoKA3r4a+BVGEldRohjr016YHs5NdPgzILAgUpChCSRG9iQPOL4mVfke6ZEfQ4/A36Rld2/YeB4LSzsg+mNgTJjQogPCUVsBKfZHNUVcFx92WEs8nOdiJYLWaL5IXJk0wK/GfvCAiQYw4cPR8cE4gxiQoSyKW3qqhrkFKROgWC9V6op/lwVqpfyt7gIuyKU/SqprWtx6gSHEwoPfbyiubcbYohYaEA7Ghr9zb0JWFDUsBFmF6y0D2lQpFVxoJe4JpsDDbIYTI3pRiKk6UFxzd8lhNx+cX18Cfx5AkgURY2ZMJWYkYCB4v5RR9w/im9Tha4hLgiR8ksK1S1qZG4hKh0wuFXEW53pIKZeBvKJc2LWVWBdKXFcBR+XNXC8UubMHpWBoiOBdyF8T0OQ2Gg5T3W5yiWEdOF0Zrgv6z5PpKhY8igm6sxy0Ru2C8ECRPJFSPZBgwahXr168PIMaZiD0YdmAKY3UUfe0iZU0z82+kstdOesnL0nLsIjgD6rZEL/oJ8AAOklSURBVIfE5zqQV9bNcDVmiwt3Y3v7vDsp5bIAb8XlIXt/9Xgn8X3YhkXHGNtDtWjaHAYu1zLPwLQqVhIhVIiQimqai19ACKPYbiBCmgnxkViIAKoq3jUzUF4IETKUFllQH6uRuHdQUHRTmiUIIbPke2GE27KCujH0ziZEuLjXkTvYHPFI6acXi++dPpbcIDh0vAY7ZmvnAcY3AEqPFsJtmVpXhvC5ptZYoliRmuKx/SJgwnbV1arwcKBqTtXdal9v1aXLLMJHwIIY1VEr3DlEiRJWsRPG0bAAEXz69Ak9e/ZE/fr1kfdSPtnLmELr4sIQE0YZXTgojzxlzjomR1KcBfrcfYXwWNleFRw6Bq8H8qVUp5hdkbN3xU02q2wwYULZ4aiOyoG+alYWqhnCOC9196npSO1a58PG+AkDkuoimEtrcR3vvkI2guMgEUKF9QacUWcj+pxS4xKswSDxnkW2AuV2qo+54qrZzyhOomB84LkwpsdbySwoLN7P0Ocm7wEqFOhoKNvW7Q9AdnHPm03xHsYSTITQvfLkYLWga5v56qAeFcWlFPDkxj27mRAh4pzzF6KLAswpppKEC73OLFdg+ff3pmqCoEt7UWKNE4+ChsHu3btRu3Zt5MmTB15eXihXrhweP/7uM+nr66skUypcuDAyZ84Mb29v9OvXTxlk1xosQAS//PILWrZsiUT/y4JPZvrNMio0BUsZoBa1ERftbeqFhx5t6Z5F59UccQEKPuVLPtA7LwKrQ4lTufgQuP8KKCsEU+bEqv80Zdb4HKR+ZhrdPnBVTfXnqlDQaaY+5vuMuzOUsjqyMFQo9zwF/7b+R03V7FYEMz6cCTrHX4vjvkpS2aEFrLA/yQ3rtS+w57LsMBEaUKIR6xBfb0cRQi5L9cQ+qbQbSCW+V41kQL54QjicBaqKPoJmsab9B6Rbq7pObTIyCJ9mvh59Ag5VBnaJ6yA9dgmprocVoExTeYXA0UEV04sK0ZN9g3aOwW5ZxP0glhADlGLYFAwct02KAJu7iv3aD1jQGiggvQgokxYNevWtpgoPi5B/90Laujh+8H9ote2p2uGCnDhxQhEcDx8+RNmyZZE2bVpFkBQp8j39HXny9O7dG2nSpEHdunXh7++PkSNHYsQIYYxpDLtUQv/8+TM8PEIfjnFUJfRXr17h77//hlfEN/ALCMJHoUDChY8g9ozQZrQgHD6+uIag1/8hSZQXyJP4DbInDfqhEqc9mbkHWHNSTQ2aMKRpUQ1BN/iJ24F1p4D0CYFJjVQ/emty9yWQZ5BYUqruMeHCqaIktvg7GRIBdITTzZRGXshgJKhyKqXTjRlFbCvWD6sNpYCXDsp61W2Z2D6yeK24eOpe56p0WQKUETeeajllB2M0lLL00HXVjW3XJbVAVixxXA2sAeRIbtlItFPgxAJkrvjdHotrxoAcskMrWMHAJ7/6ejPUx6G11CQipvBG7BfKeEgzfQaxw+++/SHw53FhuItzq7iBSt1Z1wNxxTWa4nbKiGs9pZZ9IwTlH8eA6+9UNyoSLYboL67xr2Swtz0gt6ZUq8X1oo4629Zwv3gUdsSEvGqciJYoQYOG4r4YTXxOynyVJoZcYQz2nCGTx+CNBEXw97l3GLP1nLj/22YqSQuV0EuVKoX//e9/iqiIFEk9aHR9hw8fRq5cuRTXM5r9OHTokLKeZkSiR4+O+PHj49mzkCpOOga7CJDjx48jf/7Qc5U6SoCYwpONdXHqjgcu3nyBD36f4RXhGTrkvYpIEYLkFraDjOQRm4BiGTyw6cwXTGggLGwng4yzUZvVqeZeVVR/emtBo8/HhQgJCXIH67hIiBAhJkg85h2sThEzKiTI7r0CBteUHYxFXBaG03Bxvj5/r2YY011lg9dZoZFq75hA4thAMi8gZTxxs/dW0086DU4sQKjmR92U4iaeUHZoCSsZcpQyndJHX3+qDgDpD7SEBg3a9Fih1jYKERv/9pSOlgQFpYo1FUop2ySN+I1l9ily4fpbfKcN91XXDxIua0ur6+wBDcbNE4J35R3grfgsecW5/pcpbk4OgKq9V94N3BGiySTsIULksfc8YR4MPh2ESZuOfTPKbYEWBEjs2LHx9u1bzJkzB61bt1b6Bg4ciGHDhmHJkiWKGEmcOLHS7+f3PQtY8uTJ8eTJEwQEiAPPRtB7Hzt2TPk7BP3NvHnzKqUtQsKgALl16xZSp7ZexO2UKVPQuXNn2TKMMwiQ4Ny5cwezR/2OUYV3yB7b8Amx0X9vFrSsnh1L9j5G8zxPkD6CuHM6KeSi0nsV8N8joIS4GQ6tbdkoMY3yVcoOtAgjSHDff+IiIkRIvBjqVDAFyjEq5H5VcXwoo52M1aFZuhvCKLzzErj7AngobvYUsEnnx9tP6kye/tWZnlMfCfi4UriQK0MSIVYoi5kiXuL/LHJsjhMLkJLbgb0VVYNUk1jRkKPBH5ot/quZ7AgDChbeIG7bYc5Y2/D3p2G2AkLIUzC0qdwU4n/wWeCBzFoXRdhBJYXQ7J5Nw7+3Bom3DEgr7pk546r1QqhOjlHYUoTIY+5d7NQYcMMbo1bsQdSo1sojbxgtCBBywerUqRP279//TVxkyZIFly9f/mY79+nTR1k3eLA6wvry5UvEixdPWZ4/t36F0WvXrmHq1KnK34kYMSISJUok7lVfFTcxIkGCBOjWrRuSJPk5n/RPAoR2GG1MSiY49Adq1KiBixcvKv5lq1evRqpUqeRaICgoCAsWLMDatWsVtyvaGWXKlFHe78iRI3IrwzijACHIr66rd38lI5QtOP0iBf45lQz9J65CwoQJ8eeff2LixInAQttMM9qb+QeBf8RCNRZIiJAblbGQawFl0KAZjWmNZWcY0ChgHHFDdZX6HdakhLjOja3/3U+X0SY0knpLHMd3XwH3hUH56C3wRAgXmm158eG7aCGxQq4pgUFqXwTxPIY4z8igjCsMCqp4TQvNvCSOo9aSMGsgwIkFCPnf+1SWDS1iJSNukzDEx4nv+r/exgtUEiDktmoUNjwGhp8X13jxmcm9irEvOx8Bq+4AcwoDq+8CEy4CWcW1YpIQIkYlbbCVCBHH27X3ETAloBCGL9yIOHFsXznUHAGyZcsWVK1aFePbpTJZgNQbfAWtWrXC3LlzZY+KLqQhMDAQ1atXx/bt25EjRw6cPStOcgHZ4bTQbND169cVd6wXL14odmPXrl2VbawFzbwcOHAA5cuXR4UKFZAtW7ZvLnD0Gc6cOYOtW7cqLmJ16tRR9qE+PwgQekqCIkOGDNix4+dRffojFFH/77//KkEt9EjKS8eMGTPw/v17JaNUeHGV27hxoyJY6P2uXAkh95zEWQXI5s2bEcWnJspksr4b1lif9EiQLCOaDlj/7Uft37+/EmQUcanGnEYthPzoaVaEAsIpDqGXMApCulGSiGj6NxBNnM8lM4l9YsbomD4XP+XGwiOR8UfOI4ox5q4UGAKs7KgaooxrQimy9UXL03eqcHklhMubT2pWGrohkFiJIC45AfKyRkKGXMnonIwqBD/NvngJER+fhIwwUhJEARKKhdKXejtJvBQFKm99IKs7axkrGHFUW+GYWEwRmKVGqylRjcaGIoTqUZgzC8JYxilxraDgfqqPo4POm3FCiJALG82IhFmvxNoiRBxn9Jm+Zq2A9vHvwWOUmZkWTMQcAULioU2bNrJlOgULFjQ4eL9nzx4lwPz169fKDMuuXbt+KrrYrl07Jb6Z7PqxY8eie/fuco11oL9PemDy5MnKzEdofPz4UdkPMWLEwF9//SV79QQIqaoOHTooOzdmzJhYseLHHHxv3rxBzpw5FcGhm+qiCHwywDNmVJ0sSaDs3LlTea6DDGeK1qcdFBrOKkBIDHTKewHxXq2TPdYgHKZdKIbcaaKgSLvtsk+FFOeAAQNcZgYkOOSWMlFo35XHgVTxgeG/AOn0gg+XHVWD2td3VrNVhQW5FlFg+idhWJGLCmU5o+rtDQqoMyfXXkTBgquF0GfCegz4rSQmVTitjBy7G4sPAfuvigtmS9nBMCFAsyw3nwGPhZh5KsTLy/Oiz18IGT9xnxCP7z+r4oVOI3KhoTuMImpkHz2nmLZYkdS0n17ivhlfiJZY4nykNhViI+PGWwgaW4qZ0uI6Q0HKXlofy7GCAZdvsDDgTYx5qzgB2N5NNozFRiKEXKnod/rDhhmqmJ+h7GLFtgrxWlV26HFenP89T4p7rDzfyb2tT3Yhcg0NHFpLhIjja9/LKHiT/RfU8rwB9A/ds8aaWOSCdao9kieJKXuNI3upBahSo/kPLljE4sWLlaytJDjImG/c+Ef3D5p5oJISa9asQe7cuRWPpBQpUsi11mH06NGK+KDPYQr0XchFq3nz5kr7mwChgJULFy5g2bJliu9WcAFCQmPIkCGKD5qOypUrf3OxIgoUKPCT69a0adOUnMQPHoReFclZBcj9+/cxc+ZMpHs/Hy3zPZW9FhAjNdbcL4mLx7dh0JJHslPlw4cPil/f+GzizuAGUIXufqvFBU6Ih56VxbXnCnD9CbCmY8izI5c+ZMLGKwmF8PgqLopfES2qJ2JHj4jLt54rwVAJvKIhZ4YE2HjgBga3zo+Ry27izzzHkeT3Z8pIw73Nv6F++ovy3dwHcoV78AoYUEN2MIyxmGl0PvwIPBLLMyFcKBXuI18hYMS5/l48p0cSM5Q5SBEuYgkkNSPwCNam9bTEkAKGhE1CcjUTSzzxPJvXz1l8qNZBSx9hzFSUHVrHQgOu7QJ15osGboydBSk5Wvy0psyA6LCBCKGfmjIzHaykthn7QfVRKFg+tExYJFRmXwVW3FYrxi8roc6a/kBox7Cxx0xET3R7UxQTEp4Dpto3o5MWBMilS5eUiYAWLVoo4oM8jQjKdEUTAzTgT95JZKtv2LABFSuqFzgy82kWIlo0y1OQUhA8vXfTpk1lj2nMmzcPv/76Kzw9PX+OAaEYA0MChKZwyNeLhIgOcrWiAiikyAjyQyMxov/BSHjQ1A+Ji9BwVgGigwq9jEg/UrbMY9T+NPCNkBjZy3VUprd0blc6KM0aHURlH5aTPe4BpYNsOQ/Yeh7oWh4YVBPwjBwJr4K88cgvHhA1Obaf9cfr95+QJaEfqvXcrUz1hca7d+8wYcIExT8zX77vVaboWHUXgafPB2EEVp7IQeiMGdho1NsUyEC9K0TF00/qTAwtVD+CxM2t96rAiSju1ZRalOIJDj4FzguxnSr0y4R2sMII8vYLqpsriQpjir0VGhZGBqzQsMExUVwIkAMsQOwOpTPueBTYIe69xrD+LjBY6APKXFbNODvdaNbG/wXRbu5HhTXWD6YOCy0IEPK4oYBvyjSl73KVMmVKZSCcJgXII4lctygeWwfFYZBL1t274sfRECGMI//M+fPnkSlTJtlSoSqLNAOgg3zBaGdRxisKWCeSJk2q7BRXR6dEzWXTw0KKS9vwOQdQr169n8QHQZUsSTW6G3SzXNsJ8Juj1hIpPi46sg2Lh7nHEyhZhI5/roFfe8zHiDn70WjYsTDFB0FuhjRKoC8+aHaPqou6IxRXQ5mUGMYZoasv1XugytVk9LRMB/TMplawplSrNNOxUxhQeysAdVMBv2d0IvFBWMGgryj2x9h6wphUxwttCwkma7ndSGiWi7E/6YTdTPVKaIbDGGqmEPfkqsCSW+IQ2A4cs5JWeBg/Ny5evekQ8aEVaGKAwiFoJoOKDVLqW/LcIGFB9gtlubp69SoWLlyouEhRrAgxbty4ML2QHIHRVjMVMAmempcKm+jnFaYcxKTCTp06pcSDkLsQuXYZmtGgkfxVq1Z9W/SFjLNBPnc0a3QLRUJfIpTGrSi1cStWK9yK2xHX4nTCDt/G6PW/Injz3h91+/4Y78H8CMVvPPyaGflzpMG6rfvRc+ZJ1Bx0Rq1inyiR3Mp8KGNEkfALZcu9mLlXGGWlZINhXJj514Ehblpwk6pPX30sG2FAWQYtxkpChGa4DIzJMXZijbg3bLinBn8bA8WBLC8BrBS//diLQA3VDjabrx6RMf5GdPRYflj2uCdUgJAG/mkGhkIbaBaEslwRZAeRZwdBnh30nOKvaTCbslAFn0DQApYN2wv0R+op1ReJEHKjokBpmvYpUaKEMj3kytDMBMXCnIraOfQl8u84Fa4BTgVWwKlPxXHOvxjCp2uKQTN2osmoU/LdGENceR4NvfYVRKuKSTB95Vlltsja0Mn8NPUw2XIvzombi7EFyhjmGxpwvzIFiv349BmIakHdIYdhpX0d3VOtNxMak3cCdb9PDluOhULkzEsg3o9JfmyL7vOGtbgRW8sBOx4CC2/IDiOgJBIkXihTlrHixRBzIpTCr9GuKVW+3RnKJEVeRlSrj9yx4saNq9T3oFp7JEqo1katWrWwaNEixVWMPDxoPa2j+G6tYXQMSJUqVZQgc6q6qIO+EPmj6dKEUdpdykusg9QalYYfOnSokgM4NJw9BsQekD8hUfRmGBX3XIxt171x/lNBdM97FBEaWiHQPwRoNo9m7UZm+DHrhDtgdsApwziJCKFA2SQrgXXCICqql1nPqbCC0Xv+PtB5SegpdvMMAk6IxULPYuMw4vgpshUYntvGFettJSicTKSHBs1EUUrkU2akRM5j5uvWx6yAJ89f4vel3xMgOQKtZMHSAiQbKOMt2fVU7fzcuXNKYDp9Vx0kkqhGSdu2bUOshm705SV79uw/1fK4ffu24mem49ChQ/KZCo0oU6BvcDHDMMay62ZCxX2t14QNNhUfBBXucccYGyKSsdVtGcZJWXMXaJHWicWHlcgubCcq+EqV0Skwvc18YKde4r/94jafJamdxAehP6OgW/TofwYol9gG4iOUv2lVbPnedoYOiZihl3wIkQpJgLr7ZMMIvkSIjMmRq+P9w5sOFx/Mj5DnExUepAkDys5K8SX64oOgkA0KhqeUvSFhkgAJHqdBNUGyZv1enpQyZQWHysTbwl2GcX223U6Dq0EF0GH4Wtlje169eiWfuRdUl4FhzMJJDCwqqhiFhbbC+AbAf4+BLeeAXMnVuktZ+wEXHwL7hAAp4+h6G1IU+BUB1r8ABneRfZYi39cq72UK9v57NsTcWJyRuYHq4lijmRCfMMYSPyESer0thDIfj6LJ6uuyl9Ea5Op19OjRb7UBg0N1SMgt7PTp07LnR4wWIJR7+NGjR8rUiw7KjFWkiLhC6EHb6ENuLVTkkGGMgQoHBkRKhImnC+MpMqDjiPVyje2hZAKWZjNzVqhY42eaX2cYF+XcayAHZ3r7xqI2wLTGQPsyagHSPT2B+jOAA1eBjJbn9LAK5Co2uKZsEPoCwtBiiLDW2wtH/30rEWTBfaJJGmBHOXHcCZGbaR3QzlAdwXDh0flJLvSIfwPZFtnW64ExH6o9kjBhwhDdq3RQWIYufCA4RltbFEFP7im6OiCU6osKkugKneggH3p9/vnnHyUin2FC45/TKdB1VwEMP1YcXVbHQc3MT9B88Ba51vZQIgHy8WybYKrscS/algb6rpYNhjEVJzCudj5UU4Q6NTaMJ0gQS+yjHmq2wa5LgdJjgMitgeKjgMoTgIJD1RkSe0GB8mfvAnVMCYbXFxu6RUto8TOZAMVRUS0dS4jnCawoAfxXC8jppc6IHNDTGdcSl0Iez5fwnum8mVHdgePHjysTE2Hh5eUVomfJNwFCAePjx49XUuiSuCB3KhIY+lA8B6X6qlmzpuLvRUXbgo8Yp0mTRimiRynCKECF4kAoExbDGOJrZG8sf9kClx5HxMg5+zBy7n7MXHMJqdvelFvYBwqgql27NjIkDJI97kXr4sCOC8CJW7KDYVyIBvuBFulMGHFzU5LEUYsPHu4P7BZihNyzDvQBtnYDNv8JNJ4NXDEyja+lNPwLmC8EkEvipCLkz+NAu4yyYQXaZgD2VwLGiXsPnaPE/Otf0HTpebXBaJanT5/i/fv3shU6VJ/EEN+uxyQUKGfw8OHDMWPGDCWtbPTo0eVaFZrtuHnzplIB/ezZs+jUqZNco9KrVy9loVog9F5UKp5ShTGMIY48S4c/t2ZAysK/YcLK6w5LsUfpo+fPn4/8t9x7po4qzC8xNCXOME7Oo49AtyyywYTJbWEvFBwG/KFX/TqeMAd2dgd+FcLA1rRbCORNCWROIjtcEScUIRffADWFKLUm0T2ATWWBrEL81jgWF/ljfHD7dLvOAGW/ooKHYXHt2rWfQjN0/DAgRNMpNLNBcR1UEdqQbxdVkKbCJ4kTJ5Y939HFg1CBQno95R9mmOBQnEfXTalw73MGTFy4X8mU4Egom1vz5s0RJ6p7xypRVfmMP5/WDGMcGjWozr8GErhncjuTefoWqD5ZzYz1729Ao2CXZu+Y6izJQ7FPbQHFoZUfBySMrQbKuzxOJkJqC/FhbEV0Y3kj7IFpD+IjIG1xfIwUC7XmHpdrGC1DyaXIS+rSpUuy52coZpwmJchzyhBWnZF2tCHJOAeD9mZC36a5UL/Pph8KWTqKOHHiKBX7EdWVh9vChiok5zQuvTnDOA19TgF9s8sGYxAaFKoxBag3U50J3d0TSB9CIDql8V1rYd3cZUfVv0exJjq3z5vPgHyDgc7lxGeoofa5BU4kQpqnVYsRWgMKJVn0NhXGfymDOlXKYuiK/dh11r6u14xl9O/fH71791Y8ooLz6dMnpa4gZcgKKQ7cqgKEZj4YhvgcBBx8kQu731ZRlosfcyj9Wy7HQLniuRG/+hqlrQUSJUqkuBai7gPZ457ceyUEiLMH6TKORWPGlJ+4Dr3yB3LFlR3MT5y6AxQaBvxZAdjfR60REhr9qwPzDlDiDtlhAoPXqyKD/ubkRkCJDGofBbj/8S+wuiNQJey4VtfDSURIzEjAOyFWLeV25OTo+rooMmVIj+HLdiNRF6FEGaejXLlySuwsFRvv3LmzUjSR4r9JmNCsB9UIoSrtIQ00c0yeE0E/pjNw9QnQZUNyfIqUEnGKDFGWM9G74Y+dRbDqdn6Ui71dbqkNokWLpiRhUFJMh3PfQgGBwljzNLPIFMNokamXgTphGNTuzL+HgY6LgYP9hBgwMriYrhE0S9FinuwwEgpg/+AHnBAChNyrUsUHauYBtvwJHB2oPqb5XtfY/dCQCKHzpvIuoPsJVcQTq++qGat+E6LRXGjWY25AHqz5lA7jVu1FvlHasgUY02nRooUSN05hGTTrQQuV3vj9998xZ86cUEMxWIA4EVSnIkaMGLKlXaYeTIAp/RugfKe1SiwQLU2aNMHI2dvx16LNCNfwhdxSO1Ds0969e4EYaWQPwzBmoSFDascjoIMVs/a4EmO2AEuPAIeE+IhpYoxMi2LAa19ghRHu+lRtPf8QtYCdy8Z1pCwa+mIsGjh3nn4CFt0EZhQCssUBstAM1WbV9epgJaBlOrlhGKy6A9QSt9QjMgESCZmeL/IiZ8Ko6L5wNyJG5NEuV4G8SCjWg2ZCqBQHVT83JvstCxAnQ+uF8rZdjYeKlSojQr4xsuc7lFWNaslokfLly2Pjxo0IjJlN9rgf4R0fjsMwViXoK+DJ1c8N8uajEB5R6J4iO0xkZQdg9QmgyAhg088u4N+gYoL/6wMs/k12OCOGRIX+EhbGbKODRIgDhUiPk8CoPECq6ECztMDNX4CjVYE5hYGoHnIjI0gdA4gbGSgshG7gF2DI69zolC0S8k44ILdg3B0WIIzVePs5Fg68yIlqHf6RPc4D+Sg2bdoUi+5Ukj0Mwzg7EVhUh8ioukDkiMDUnbLDRMgVa5UQITu6AetPAXkHA53+BbL1B8qOFTb0aCBLP6B6LmG4RpIvchZMFRjGYOr7OEiEPP4EFLBCAtM8cYGBOYHo4jgZ8iQ9Sib3RPKRh+RaxtkhV6uOHTuiQoUKqFatGhYtWiTXGA8LECeDCr9QjnRKmRoSnwI9MPZwZnTfnR9Dj5XAsOOlMeB/ubH3UWasul0Qq57+gpVPamHK5coY6FMUw48VxYxz+bDuRkYcvx8DT36sP2kUXyNExbBDedBj9ArZ43yQq9i9e/fcMhsW+WZ78NWAsRYaccOiGRCXwwrV0J+9U0XC+fvivLdwhii6JzCvFXBSCJCyWVRRQlm0/tcbuDQCGFdfbqh1rC04DOEEIuSPTEDjg7JhIcmjAVHEjcUvanxUmMHiw5WoVasWsmXLhsWLF2Py5MmYO3eu6sZuAuG+KpG3jqdhw4ZYvnw5Dh48iKJFbXgBcGJWrlypFH6ZN7AyRs9Yge7NiiJpglhyLfD5qweW7n2MyzefoWODPEhauLNcAxw9ehS+vr5IFf4kkKKu0hcrVizEjRtXCb6mSpXPnj3D3TMb8eDpGzx68kIcHIEIH/QBObKkQ40aNYHLE4G7P2aveuIbDbsfZcepB1HQOMMZ5OljuOS+MxAYGIhu3bph6tSpwEL3Gjo9ekMYD+OAbEllh5nQ1SS2uOls7yY7GPfFCoayJVC2njriM+zUK6bnMlhomFLWqb+aAzmtXFTO6bCl2AiNOz7yiYXY6BxrfxS49R6YXwRIFFV2Gslrcd5RvEeiKOI2Ku4rzcVXffnyJby8vOQWzkn79u0xa9YsZZAyWTLj8tX7+Pgo8aV3T7VH8iQxZa9xZC+1AFVqNFcyS2mR0qVL/yA49u3bh127dmHkyJGyJ2xYgDgRVPSFCkGSu9DHjx8xcOBAJa6C8ixThiz6KevVq6eoUmtBge90Eq1fvx6TJk36ZpjvfpwDWy9HR5rE0VEm2S2k+/0/g4UrnQmq3F+yZElkPJZJ9jCmcvaeOJdnAf9p85rJ2BMHCxCi9A5gbwXZcBUsFB+7LonLuDAK/20rO9wVR4kPwloCxBRMPB833Adm/gfsMFHAz7gijNHHQuTGF89vRUWXoknReYOVqxc6ABYgP0JB5iNGjFDs9YCAAPz666/45Zdf0KCB8Zkm2OnCiaAZC10+ZRId48ePV4rAUP5lyj4wbNgwq4oPgkQFHWgkeEgc/nWpGHrtL467z4MwcZEPOozejowdrjm9+CDXtidPniBjRk6ZYwk0otpZ3LAy9wVKjQYqT1CXMmOBoiOA2RowShn34OwrIF5k2WC+MWITMLWxbDDuAwnXkBYD1BA29gt/4ONn2WEkbdIDhb2BMRfD4f5bP3Rce1muYVwJmjCg2Q4atKV6IKlSpTJJfBAsQJwcyioVObLt77I9evRQXLiqpr2DMf/sR6sJF+Qa14Dc2xo3FnflZbFlD2Muv5cCLo8E9vUGtnZTlz3kE94HmLcfuO+8XnqMEzHpEvBnFtlwFUIwFo2FMl/5BwJe0WSHO+OIWQitElyQyGVKW6D4NiDAyKKTG+4B196qtXfG/P4LnrXycvrBScYwlHp369at+N///of9+/dj7Nixco3xsABhjCJt2rSoWLEikv4mrjAuCM0oKd6IAWZE4DNGQUHuVAeg72rZwTA25No71Q3EZSCj0AL2XAYKDAGm/io7GMfgRMKnaHqgR32gmZEeVBdeA91PAlujFkfeoBvwmi2LgDCMAViAMIyAXK/OnTsnW4ytKJ4BuPlMNhjGRhx4CqTSfs1W47FQfBD91wBHBgL5UssOxjnEgIPdVnOnAPyNcMOiWZIBZ4CE8eKI7b8g+1TRYFwOcsd//VooTTN5/PixfMYChGEUcuXKpQoQT1caMtUmmRKFXriMYSxl4iVgWC7ZcHasID4IMiKjc0wMYyJJ4qhp/+/7yo4QIJfHBqkA79RZ0GHBPtnLuBoUh0wJkChBkamQeKGget1rWYAwjCRixIgISFBZthhb8fw9ED+6bDCMDXjyEUjjCjMgVhIfxPBfgNJjZIP5jj1nQZww7oSKSG75E6h+DPgQykzItodC5IaLhJReUeHhYULJdMapiBIlClq2bIl8+fLh5s2bsjdsTp06pWTMonhiXVwQCxCGkVBFz+mns+O2f3rZw1ibCdsBLyE+CqaVHQxjAyK7QtyrFcUHUTk7UCuPWoDwzF3ZyahoVRjo3K8c7IaVzAv4uzlQbgdgKB79U5BadHBol9/we+STspdxVchjZNWqVWjWrJmSgZUSFIXEmzdv0L17d3Tt2hU7duz4IYUxCxCGkRQoUADp06fH5EsVceWFKzmQa4OpO4G9l4EFrWUHw9iIu+J+GNporeaxsvjQ0a0iMLCGOhBAabKpIGGJUcBiLlLNhAHFDvXKCuTeCEwS1/EXfsCQs2qWrCJbgfSpkiFr5NcIP+OlfAXjyqRJkwa7d+9W4kFIiFBJiJkzZyp9tEybNg29evVC8+bNlXp1VLQwfvwfXdxZgDCMHlWrVsWECRMwZZu4ujJWo+Ni4NRddSqfYWzNv8WALOtkw9mwkfjQQYkgqAghpck+OlCck12B3cKgpDo9bo2tZ0Gc0P0qODWbAaerA5+EuP9lH5Asmlroc2ahCMhcuBzw279yS8YdoDIQVKC6T58+SqX7a9eu4d9//1UWKtjo7e2t1AoZPHiwQbc8FiAMEwzyT4ztGShbjDW48hhY2EY2GMbGFE0AeDljwLWNxYchonsCQ2ur5yijYTRSxJWMxr7Zgf2VgJbp1PTq677mQM2Aw+oGjNuRJ08e9OzZE5MnT8aCBQuUZdy4cejWrRsyZ84st/oZFiAME4xLly4hbY7SyDksJq68iCl7GUsIHw4IcGaXGMapaOkD1E0pG86CA8TH6hNAvsFA2wXAgT6y051xgVkKmxPsOL0aGAfpUyRC+FH/yR6GMQ4WIAwTDPJt3Hc3EXoN+wtTjmeSvYwlJI8LnL4jGwxjY576ATWTywYTIn1Wq7VBtncDMieRnYz1cWFhs8QvE36dwNVlGdNhAcIwwaA0c+TD2LBhQyTPWQMfv3DOWEvJIYzB47dkg2FszKR8QA9nSsbjgNkP4oMQasVGAIWHA9fYBUtFK2LBkMuVRtywdDz6HA1xYsZQYgEYxlRYgDBMKCRKlAiPYtaULcZc6gmDcNw2NePOxwDZyTA2In0sYUd+AM6+kh1axkHig7g5DjgyAFjVAag1DXjHuTdU2BUrdOQxu8g/K1pEu6w2GMZEWIAwTCiULFkSB96WAqKxP4clJBAG4d7eQFuxK//gRCmMHUgUBcgcWzYYg1CRORId47cBEdgasA3WFjMamQUJ/AL4RoiG2NPuyR6GMQ2+5DBMKKRMmRJXr17F0MutMHpXHEzdBXwOkisZk0iXAGhUELj0EPhiqJoVw1iRr2KJpPU7nANnP4iZe8RHGKWem+eHAzHZk+Y7PAsSKquQG7UTvJcthjEdFiAMEwZjxozBwIED0fvfVyhQtTPmHBd3a8ZsGhcGBjprjQbGaaARWs1CwsPB4qPTv8CRm8DpIUD7MrKT+RESIeYutsLBxw0RGC46zvpGR67Jx2UPYy+OHz+OVq1aoVy5ckiaNCnq16+vFAPUZ9++fQgXLpyyFClSBOfPn5drtAULEIYxgQINJuOSRx08jZBN9jCm0kEYO3vYbdi10YCbiJ8WZyo1IDx0HBPiY/FvssFYH0uFSPDjREPHzrS9BdCaYz/sDgmJAgUKwMfHR/HOiBYtGlauXIlixYrJLYA3b96gdOnSyvM4ceLg8OHDKFGiBD5/1l4efBYgDGMiVNVz0eMmGHgwP26+YSdzc4gVVT5hGBvx9JN8ohU0Yjzq8OLkftpHJzo0dOycOJQBMeCP9Aufyx7GXgwYMEB5pFplc+bMUdzDCxcurLRPnTqlrBs2bJjyuGTJErx69Qr9+/dXRMns2bOVfi3BAoRhTCRevHjo0aMHuk3YiUNvi6DZ2jxABHaeNoVAjqNxXbRSsTkcMFULg7QaMyAZxizEef1hX2Qse5kIrecfkJ2MPdm6davyuHDhQuWRKFNG9Z8kMUJs3rxZeaQyAkTbtm2Vx3XrtOf3zAKEYcwkVqxYaDpwM1LnrgYkqSh7GWPw9eN0vIxt2VIWOOLIQVqNC48gTgTBGIscVBj1IR96e19TYgsY+7N7926kT58eDRo0kD3fBQeVDCAePHigxIbofiN6TnVabt68qbS1BAsQhrGQ1KlTwydiN9lijCFrUnFPuyIbjOugkdkPglLwPnNEXQsnmfHgWUjGKOQ5vdQ/C4okjADvWQ/VDiZMPnz4oDzuPnDH5OXCf09+Ci6nWI6zZ88qsR9fvnxB06ZNcebMGaRJk0YpGfDy5Ut8/PgRSZIkka9Q8fb2xpMnT2RLO7AAYRgLadKkCfbv349dfk2ByPFkbwhEioVLb5Livn9y+EWILzvdjy9fAS+OA2FsTBDl4jXAO1vMvjmJ8NDhGRHouhS47wzFGhnHIMXHkXfR8S5uBlSerqERBifg7t27ymOrrltRrt5ykxbi3LlzyqM+UaJEwcmTJ5WZjcWLFyN79uyKKKEZD19fX2WbuHHjKo86qE2CRWuwAGEYK9CvXz+8jVsNQ691Qt+DxTHocAkMPVocw48VwzE0AXIOwdNkPdBhbSqcfpUOe++nxqgDGTD4aGk8+JRQvov7cO+l2CUpZINxDTRmm1x+A3gbCM0qvQPIvlE2rIUTCQ8d27sBGRML42geUGOK7GQYHXrn88qgHPj9K4sPU8mSJYvyeGDvUNy6Ot2kJWnSeChatKjyen0oloNS69Jsx6RJkxTxET26mlEicuTIyuPbt2+VRx3U1qLbHAsQhrESderUUeqFjJy7H0Nm/w8DZ+1H76l7cfhVLgzbGA6TdobH2AU+aDJkL5oN24chfx9E93EbsDagD/rsyYlPAe7jV0v+5zQCyzC2Ysp/QJv0siH5ZR/QODUQT71PW44QHreFjVF/pmw7GW3F59/ZA/D1lx2MW3DzmXwSEnpa43LSCsgaWaj56S9lD2MqKVLEQ6pU3iYtcWJHh4eHh3wHlevXr6Nx48aoXbs23r9/jy5duvwgLBIkSKCIkIcPf3STe/r0KeLH157HBQsQhrEhdAHp2rWrkj5v9OjRiu+mPjRy8ccff6Bul3mYeb0a4JXrW0YtMtJP3QE+OMKP3YasOgHEjyEbjGugwcHR86+AcollQ9DjpBoXcvcDUNMas2/CeD9/H6g+BUgeF2g4S/Y7GSduAe+1lrKYsRnrTwO/zQdeGCpiTuex3rn8MVZKzDz1Cr8uFCcP43CWL1+uCI5///0XkSJFkr1AunTpsGvXLuU5xX/oC5Bnz54prlmpUqWSPdqBBQjDaIDcuXMjVcFmGHa2Fm6kmo7zqZai+56CuO75C5ovSy63cn42nAEm7QD+VTMDMozNKOQNrFVdsPHxM3DoGdA+A7DzEdA/u9pvFuRuJV2uyJDb0xMYV18dMNh1Se13JtosAHb0kA2twN4+VuW5EBuerdXnp+8A05oAW4KHFwTb50GesTDgYzEMWrhFyaLEOB4qOkhiggYyx44dq8R1UJzIjRs3cPToUWWb4sWLIzAwUKmGTqxatUp5rFChgvKoJViAMIxGoGnVdu3aYe+lIBw4/xLjFhxEg16rkb9yB7wLjCK3cm4GrwN8+gKRfpxZZpwZjRqLnTMB/1xXn8++Js4voeNHnBfiI4faZxZSeBB9VwM1cgPeMdX23FbAgDXqc2dh8k7xHXIBsbWUEEJ3PNEjCxGrMHg90EIWyz4kzonMiYEnb4Ehor8fHbPB93OkqBj6oSDa5Y6jSdcdd4ViOZIlS4bYsWOjV69eiBAhAnLmzKmsa9SokfI4cuRI5bFcuXIoW7YsOnbsqASukyeG1mABwjAagooc/vbbb8pFQ+f/ST6fMy4UB8JZeLo6+Gb+8DWQzEtcdPiq4zpo2EBMER247wu8CgAuimOvsLd4fANUSSo3MBU98UHs+w/oU1U2BDE9gYSxgWuPZYeGefNRGCqb1NnIiw9kpxYwdDyxCLGYEhnEcfkEuP4UqCYEJ9GrCjCoJhDxvtr+hkckTPWoiMqfTyHt75ydQEv8+uuvGDdunOJi1b59e6UWGYkRqn5OqXgJqgdCVdIp85WPj48iWGgWJGpU7aWdZFOAYTRO4sSJkaJAU8y4XgufY+eRvSZAN3DdTVz/uZ359zBQNFhQMOPEOIFhOLswUGMPsPEekFOI3zdCjJTcDjTYD+w3Ni2+nsuVDoqbSGcgeV3ncsA48f5ahMRGhfFA6TFAvRmAlxBo18XzONGAlvPkRo4ktOPJgdctV6BuPuCCEJrpewGBn4Ezd1WXQdqnlKr6xjt1O4SPgOXx6yHVowMosMyRVTwZQ4waNQr169dXZj5mzJiBN2/eKLVC+vfvL7dQad26tRJ47ufnh3v37qFKFaE2NQgLEIZxAmh6tXSjYeiyqyAeRfo5NZ9BQrtp2/GGHiBueGtPAUuOAF3Ky07GubHTsWMpBeMDBysBmWIDUT2As9XFR68IDMyhumUV2gJ0PwHMvQ7segR8EMfqDwQTHjqmC1HTvpRs6FEqE3BFYzMgd18C+YcAbz8BK9oDe4URSpmvfhefn1wh57YECqQRi9iGzlWHYOzx5CTHndagRElPpgL+c4Fn74Eqo4UIH6rWYzr1AkhMg+PxU2FzqlbwPbMD1dax+GBsDwsQhnESMmXKhPHjx2PymUJYcT4hui8H5h2QK/UxRVzY+Ia+5SyQa6AQICeBHd059sMlcDIjcMIlIEoE2ZBQNqylxVVxki+eMMqEcb7hHlBvnypK/ngojDOxPiRuC/usYFrZCEZkcYy/00Dmusdv1JmORn8BqzoCg2uGHOvRSnzXFx+A1Y5IdmTq8WTK9Y35RnghQqguZ2RxbJdPAtRKEQEL3qdD/QrFcLdwF3S/Eg/PEhdAq21h5ehlGOvAAoRhnAjKRjJmzBhELfk3Rg4bgFVX0mLf27LCwkpk/o3ZRjd0GnkdtB44M1TNepVIGH2Mk+Nkhh/Naiy8AWwLYebNQ9wB66cC+mYHphcEtpYDjowTojm5ECZDgFGb5YZ6fAwQRlwoNWxKZwJWHlef04xCXSkC5oh9d+wWMGMP0HwuUGYsUHkC0HOluq0lXBZG5aB1QDnx2UuMAoqMAJrOAbpUAA71A1L8WBj5J7KJbYb/Ij6n2Ad2w9LrjqWv1zopi35frMBLITCbi+Pijm94lCleFP8lKoEU3rGw9UMiHIqYBSNX+6Bly5Zya4axPSxAGMbJoDzg1apVQ6S8Q7HN5xo+pe2K3osSYnm8uvhcsReQUA20uOcLBJKfr7FY+Ybea4UwtpryrIfL4ITGHqXe7ZrFhBuddLmijEGnhAChUWMy5qtMBHZeVNetOAYUVOM9DVI7r9j2gvq8znQ1y1RnIYBeifNx9j7ALxDoUFpN37u5K3DwqrqtISjQPe9g2QjGAfG6QsNUwTFkA5DaG9jQGdjfRxUdu3oAhUOYpdGH4gFyCsHV0J7iw1qE4CLndOiLDUOiI3jbDOi4jRwtBrKWqorwr+5i2LI9KDPrBFasWKHEDOjXlWAYe8AChGGcGBIjlStXxujNp5Hx174YeikShkb5Fb3eFsH6mBUwMnw1jLoUzP8kLHRCxEKDk2ZACqSWDca5cULxQaSKDtwxVHDNSChTEBnzf7cA1pxUxchQYew3KSQ3MEDGRKqLls814MFroHFh9Tyg9/qnFdCtIpBPnhdTdqlxIyGx8JDYNhXQR03l/w2amaHUqnt6qYKDYjuaFQGimmFD7hdCpnA62WBsT3ChYay4MHa7ELgXmAbZyxdA1c4j8Ou6e7KXYRwHCxCGcREoH/jQoUMxcOBAjFnrgz/mbseg+RvhlzCL3MIMzBQjZDhxxisXwUnFB5E0KvDIClW+k8QBZjdXxcjt8UB6ITJCo6w45SjNLQV7h0buFGL3XlFnWMiNKjh3XwCzmqkzIfdfqelzq01SU1pTMLk5giM4nwLU6tiUotWuWDp7ofXZj+AiQ7c4gInHsiBX5uT4c8IuZM2aVfYyjGNhAcIwLk7iKu1x1jeabFmACULkr73AoBqywTgvTiw+iE0PhBgIQyzYglF1ga3dgHjRZUcIlMgIHO4PTGqoxoIUHQHUmAJM2w08fQsEBqnbURA5ras0AehRGZjeRO23BlTLZGB1oMhw1U2MMQFDAkO32AIz3tfneXYkS54K9QeIizLDaAgWIAzj4rRp0wbLwxXA9ViWlIDWQydEQjFOI4grS3RP2WCcEycXH5+/qLU+KMhc69CMCsWD+PRTxQUFrzebq8ZmEFTA879RwJEBQPEMap81KZJeiKUYQMwoskPr2Gv2I7ioCL44AhP+Ls1qbTn6CBXaL5E9DKMdWIAwjIsTPnx4DF28DbPCl8aKj0ZEpZpCCELksxy5ZZwUJxcfRMtDQO9ssmEMGnHpIbFBcSLbu/0402ENdytDLBb7iQLdR/6iZgVjJI4SGMZgxGf7+hVoOAvYeeoFKpXIjnfvdNUGGUYb8OWGYdwAynAyceJEPC/WGSMvR5a9VkQKkT1L1bofrV0lOw3jlFD63Rd+zjH74Wim7wbODgVq5pEdjLbFh44wPiPFDFHdl1NCXDatlgvXrl2TaxhGG7AAYRg3omPHjnifsjBuF+qMrUnqY0RgKfR6WxhTPSoiMH8jvIyVFmdiFcD6BHUxOUIlDP5UAkMDSmPou/xofiEhvkY3XFDgVQBQfifw11XgYHEhQCj9rwuMorslLvC79T4FrC0tG2FBYtnRgpmMSUOLjaGq7UnDqBGiOWz5W9lpv1uNUD7rqhPAydtAi7nA42evkDlzZrmGYbQBCxCGcTM6TfoX24MyIGKJVuj810aMWXsIhX4biqGPUmP5My88fOOLNL8OQKtJKzB4+f8wcMkeDFxzDN0X7ELfB+nwqVx3IOL3AI+pl4EKO4AxecRNrxQQXb/uh5wZYZwEF/it1t8FCsQHPMPKPu1o4aEzdkMzePW3CW07M5mwHehYRjbcHRvsX7sQwuemeJ77k4DtF4Bdx+4iShRnCfBh3AUWIAzjZiROnBjt2rVDuXLlED26mqYnX758GDZsGDosPYaqCy4gW7ZsiBEjhrJOB6VvbDdlBYacj4DlcX/B1zx10P1kOJx4CZyoBuQKbSRVJ0RYjGgXF/ltpl4BxuaVjZBwlPCwVEzov97c99Dj0sPQ65BoDlv9blbYlw7FwOenivwxPIHUSWKgVVkvHDp0SK5hGG3AAoRhGKNJnjw5Ro8ejZQ1OqLL9cTY+SEBFnStB4Qz4VLCQkR7uMDvEfAFqL5HGF0ewWbh9HHUrIeVBMNP6N7XzPenQGW3xxa/izXIKD4XLWbi/1l9LJgvJ3bcS4csWSyoB8UwNoAFCMMwJlOwYEFMmTIF63b7oOetpJgcsQouxC8m1xoJCxFt4CK/wY13wBdhUG8w5FLkCOFhgTAwGxP/nkdYbmpawha/nz1/Gx06YRHWokP/eWjofRcqWJmlLzBkPeAZMTxWrFiBOHHiyLUMow1YgDAMYzZp0qTBhAkT0HTUAlzO0wEtzsZVRqJNQidEWIzYHxfa5+ljAr5y1PcbjhQejsTIvx8+nHzibtj6NwouJvQXczD2dfI7UfarSyOB8/eFAPHgnOiMNmEBwjCMxXh5eaF+/froseQAFt21IM0vCxH74WL7mWpY+OlsLXcVHvoY8VmoYKjbYYvfyBoiIyxMFCGZEwNVcgKl0r7n+A9Gk7AAYRjGalCqxxsRkytVqC2ChYhtceV9a2/hQWhJeOgTxueiooc+zlAewlq/qTV/J1sLDkOYKEKyJwWKdT+HWYPqK22G0RIsQBiGsSqle0zH7seyYSksRKyPq+5PMlJjqk8ZPUIxuntUVlPxugWWig99wWFP0REcE0RIinhAwjgeSJmQU/Ay2oMFCMMwVuPr16/Ytm0binrLDmvBQsQ6uLD4uCZEb/Tv5WnshzVH1W1FCJ8xaxLg2Xvgla/ssDfGzGxYY/bD3N9IC4LDTAICv2KBD5A2cTScuf5a9jKMdmABwjCM1Rg7diyaNm2K6BFlh7VhIWI+Lr7f2i0G/m4uG8zPhGCEj6oDtF0gG67KHWGJm8MVM1+nAY5feY/Fh4S4/OSBuu3Gy16G0Q4sQBiGsRp+fn7INb+CbNkQFiHG4wai7fANIFYUIFV82WEvnGH2IwyKZwCevBW2trXcJk3FWvEdYeFmIiRVIk9EjADkzZIcTZo0kb0Mox1YgDAMYzUiRIgA/0A7pX10A8PaYtxk//RbDfzdQjaYkAlBMP3TCmj2NzBkg+ywAwGfgZ4rgaZzgK6PgFcBcoU+1hYn5ooQLWGkIEoSLxJODRFCJHEM5brMMFqDBQjDMFaDChRu+5pJtuwECxHDuNE+oYLe8aKrzxnTSZcAODYIeP0BqD9TdtqIM3eBKhOBMmPF3/UG/qwAZEsKlD8srh+bgUJbgKJbgbI7gP5rgA9+8oXWwhwR4qyuWEJwRnDLXMuMM8BHJsMwVqNs2bLYHyWfUpHa7rAI+Y4b7Yvzr4HEhkbPGcOE4jY2+VegRAag5GjZYUWoKF7h4cAoITKmNgYO9gXalARyJgdaFgdODgaOjgeOVAF8KgObywKp4wMpusk3sCZuIkKevA0P79iOyMzAMGHDAoRhGKvSoEEDrHgcQ7bsDM+GuN333/MYyBpbNuyJC8R/GCJdQiCulWeTui8HOi8B1nUCVnYA0oSWJU+6XXmWAXKnBAqmUdtWxxlFiIl///qLuMgY55lsMYy2sIsAefHihXzGMIyrU6BAAZzO3tbyYoSW4K5CxA2/c4u0wIZ7ssEYRyjiqc8qYGFr2bCQNx+BEqMAr2jAvt5AglhyhZF0E8JlbkvZsAWuEBMSCv898US6Rptki2G0hUEBQrn8rcmhQ4fkM4Zh3IFff/0VK94kkS0H4i4GubsKLkHsSMBrdsGyGp4RrVNPhWqLFBkOTGwI9K0mO42lJPBR/KYf/YFEtp7dMlWEOGoWxIy/+/DZRyROnFi2GEZb/CRAAgICMHOm4Si0efPm4e+//1aWqVOnYuDAgXLNd+j1y5cvV7Z9+fIlPnz4gGPHjsm1DMO4Azlz5sS5DI3wNaIG/I9d3Th3U+GhY/tDoFgC2WCMJ4RZEHKPmmPhMUUzH5XGA7OaAXlSyk4ToRnUyLaqJ2QpThIPEhT0WT5jGO3xkwCpV68eJk6cKFs/MmbMGCxZsgTz58/Hpk2bEDVqVLlG5cqVK6hYsSL8/f0RM2ZMpSDZb7/9hmnTpsktGIZxFzJmzIj73vlkSwO4ohBxc/FBjL4AjLP3Yeai8R/EvFbA3P2yYSJfhGj4Y4kQHxOAsfXVGiPmEtMTePdJNkKA/t6wDUChYd+X4iOBTv8Ct5/LjYzBBYPS7z8PQvSokWSLYbTHDwJk7969uHr1KvLmzSt7vkOzGUqGm/37ceTIEezatQu9e/eWa1W6dOmClStXolmzZqhbty42bNiAZcuWKaOhDMO4F15eXnhbf4ZsaQhnECK6zxjW4ubc9wUii7uYlyvYWRmFqKHFRrx4+xlZmp/G2GUPZI/AgJDyEPvT04T9+fQt0GMFUGo0kHswkD0ZcGQAUCKj3MACagtTpMgIoOokYOEhdVZEx7XHQLI/VXcx+nu65UBfoGJWoPV8oOU8ubExaDkexAyxEyFCOMSKEU22GEZ7fBMgvr6+yqwGiQxD3LlzBylThj6XSrMe8eLFky1xIfPwQM+ePfHpUxjDGAzDuBw0Q/r+/XvZ0iCONOL1RYShhTGKSZeFoZleNpwZfeFhIxFSq/9lLBuYAa/efUbe387i7lPDBTZqTAGq5JCNMKAaHeXGCeGRApjyK3B2qPg9isuVVqB/NeBQP2BBG+DWM6C0EDmUIrjBTKDaZGBPL6BrBbmxHlVyinU9VTFEn49mSozCWeJBjMA7Vji8evtRthhXhMIdnJlvAiRatGiYNGkSIkY07HR5+/btMAWIj48Pnj//cd6zdOnSePaM08AxjLtBAsQpBh/safCzwLAqR8Xt5hfdbcmV9qsNREj48OGQPXU0jG6bEuuGZ0KNvv+pK/RmQUZvBpLHBXpWlh2h8OIDUGwkMLMp0LCgauzbCioyOaSWOrvxv95A21LAhRFiNyWSG4RAl/LAH+WAgsPUuBSjcBER4hEhHA6fvKYMLjOux4oVK9CjRw/Z+k5gYKASLhEuXDhkyZIFmTJlwsKFC+VabfGDC1Zo0AzI5cuXUalSJZQpUwZp06bF4cOH5VoVyv9PMyjnz5+XPWphsrZt28oWwzDuAs2IOs3spy2Fge69XclA1gBX3lLGRhNuYtbC2vEfIYkNK4sQ/eyWybwjo1j2mBjwz108fK6mELvyGBi0HpjWWGmGyoGrQJkxwGJxay/qgBmoUpmASB6yEQbVcgKzm6tiaZ/UXGGiJXcsCwROu7qZcf36ddliXIUHDx4o9jY9BmfRokXfwiPSp0+vxGY3b95cmSDQGkZfu+nD37t3D5s3b8aePXswatQoNGzY8AcXi9GjRyvxHq1atVIC0GnWJEKECChYsKDcgmEYd8HT0xPv3r2TLSfBmkKBRYdV8QsC7n5Qn5P4qC/27YYyattpCUtkWFGEPHoRgHcfv2dFGtEmBV6/+4xOU2+i7LTYaDEXaFAA2HVJbhCMPZeBTH2AbP2BSTuAg/2ArBrItG0MuVIAJwapVdjzUpyK+A4kuELFFBGi0VmQdPF98d+6DrLFuAI0wJ85c2blOXkuBYfisImnT59i3bp12L59u9JesGCB8qgljBYgpKRmzJihCAqCgsyTJ0+O2bNnK23iy5cvylTP5MmTFVes2rVr459//lEKkwWHihNSxi3dwrVCGMa1IAFCabmdEnPFg+515ryWMQiJjjLC4C2/UxUd2TYAbQ8DW8sB3hrI8mw2xooLM0RI63HXUfyP8yjW6Tz2nRFqTVA8Ryycv/ndHSdmVA9M75IGa4dlwu4JWZUA7vriVr3mpNxAj3d+wJ/LgFNDgAvDgXV/qFmqnAmqb7KzB3BSCJBd4rH8OGDmHrkyJBwpQuj9LHzPhNFf402AlcvaMw6FbOeWLVsiVqxYBkMmdPdcb29v5TFRItVPUYvxmEYLkLFjxyJKlCiypfLLL79g505xV5AcP35ceSxSpAi2bduGvn37YtCgQXjz5o3Srw8Fq5NS0y30GoZhnJMnT54o9X727duH3bt3Kwu5bD58+FBu4aQYKyZYdNiEVXeA2vuAWQWBA5WAo1WB/eKRliQ/ZoFnJNuPv8Y73yAcmJod28ZmxeyNj5Gh8SkcuvgOqRL+eA8PzsYzQDUDAehVJwKzmwGuktWVKrLfE9/pv8dAASGqxm9T+59ZOmFrDRFiBeGhQOLp7mH4BQTJDsYVoLhqGuTXTQYEJ27cuMrj+vXrlUfdjEiKFCmURy1hkvssBbfokzp16h9cLI4ePSqfqdAsSaNGjZRMWAzDuC50MaSaPzT6Ejt2bCUAnbLg0UiNSxCawGDhYRNW3Aam/wecqAakFwajjhBT7paUj27OvzufoW9jNSI8epTwWD4oI67+mwdXF+dBkvgh7Dw50n9S7HNKa5tjgJptimpqkLsSpcMtmFbZxKWgeBea+fkUABQdAeSnLF7/qFmzVp0Q33saUKKtD/L/fhYlu1xAgH4e4JAwRzzoRIelwoN+R90ioFmq91RSnnEIuhjIU6dvmbxcuHjHrFmLTp06KY+1atVS4jBHjBiB8OHDo0MH7bniGS1AqLJ5mzZtZEuFdq5+YFufPn3ks+/Ql06WzIbpMRiGcTjx48fHmjVrsHvmIOSZkQ+F5xRB2SXlkKhvYrmFi6AvREITJYxFPBX3bSowuK+SiaNkDB6+CEDOtKbXf+i+HMiaVNyzF6vpbSnb1PbuwO6eajYpV0XYZhhQA/DpJ+z28UCSOEBa8f2P3QTG1AP2C7PmeO8P6N0oKYp2PI8Pn4zN6RsG1hAd+oJDig59woVT/leeM/ZHlwCgdt3xyFuwt0kLcerUKeXRFHSpeUl8NGnSBJEjR1bCI+j+rDWMvrZTLAf5nulDO4dmQXTQlwwK+nm6j9QXwzCuDWXGazLsb4z58HMhU5eDhYdNGXQWGJ6bxYc53H/uj6KdvmeiDBNpuK4/DZy/D+wVxjelvSXI5co7pvrcXaB0v7fGAeMbAOkSyE5BxfxxMOvPtCj2xzk8fhnGrEJoosKaosMYwvFZ5CiyZ8+uPE5duhQr/vc/k5ZoMWKYnMCJPBAoDpvCJV6/fq3EbVMZDErJO3HiRLmVdjD6yKSMV+3bt5ct1R2LfMzq168ve1SWLFkin6lcvHhRcclgGMb1oQtu/nZj8JeveuFlGHO4+haolFQ2woJcr1zZ/cpEY/XGEnUAgCqfh4meEXtjLHB6iPsJDqMR+ypP+uhYPTgTKvW6hCv3wigsov+76USHOcJDX3Do/V7Gos6CMI4kX5EiKFiihElLspQplUQupkCxmOSZlDVr1m8D/zQTkjhxYiUrltb4QYC8ffsWfn5+iooi9aRP48aNldS7/xPKjL4k1fdIkCABatasKbdQWbx4MTZs2IBXr14pj+PHj0fnzp3lWoZhXB0KkkvceBiW+7qg0zhjF8ILoynM0TFnFx7mGKNGcObaB3z0C0K8WGEUyjDDmHV7xD5Lk8QTuydkQ6NhV3H4Yhg++uaKDh1W+I2Cgr67yTPuASV50ofaWvRE+vaJ/P39laxVVNiERAjFc7x8+VKuhTKLQTVADh48qAgKSq27f/9+uValWLFiyjZU/4Nef+vWLWzdutVkFccwjHNTvXp1+Fboje2+LhYDwtiFEG0mnehw5RkPC2kw9Cr2TsomW4wtIHHnMy0Hus28hfU+3+0kq2IlgegZKdxPCYQY18TLy0t5PHLkiPJIfP78WakdokU7PNxX/ShyC5k/fz5atGghW6ZBLl4UPEMCp2hR61aAZRjGMXTt2hUT30zmMEjGaLY/BCZfFo/lZAehNcFhpWroZQc8gIdHeLx774/YMSPjo99n+IvlB/x+HGVPFDeSUrsjJMr8eRF7JmaVrRDg2Q/LkL8/Zcsq0fk8utZNjNrFfxx1Nhsr/zbLbhVF3sb/IF26dLKHMQcKQZg1a5ZSkNvYxEpUwJsG5o/cvYvEyZPLXuOokD07alaponge6UOx2JTunjJMkvlOdne5cuW+hTpUrVoVW7ZsQf78+ZWMWAMHDlQmBej51KlTlW20glXnZFg4MAyjD930XvjJBsMYQb/TwEZdhXMXn+348uUrti+rh8Obm2Dr0nr439pGOLK16fdlYmocmZnjh6VI1pioPeA/+Q4/c+XuR+w6+XPtrW+w+LAcuQ/Jq2XDiMyYu9lK/vU2+G1Sx3mLmzdvyhbj7OzYsQNt27ZVPJXIc4me63sjUcVzEj2UJKpdu3aKVxOVxKBwCK1hVQHCCpthGH0oTuy5P89/MMYx9zpQoRAQqbRouIGb1RczHBC61U+C+LEiYsjC+7LnR7aMyaJUQjcIiw+r4xXTA58CrJCaN6TfxsKMeyk8H+Lufu0Zn4x5/Prrr0qMNbnV0ULPa9SoIdeq8R4HDhxQXK+ojgjFdFMxwkiRtFdFVHtRKQzDuAze3t548jWGbDFMKAjBMf8ZMLS2bLs4z94EIla4D7JlGpM6psaRS4bLdlMNkEKZY+Dmw2BTjyw+rEsY+/NzkBDTPS6hROcLKNvtIrpOv439Z9/KtXrQ+4QlPnQ1h4xd9Ejg+QoPbnM1dEZ7sABhGMZmKDMgX6LKFsMYQLpZ7bkMJIsDeLjJXWnjoVfInNK8c8MzUng8eRVyLYqsqaNh75lQ3LAY6yCFww0h9soJkTHgn7s4ceU95mx+ggLtzqJc3ljYPyUb1g/PjJK5YmHp7uco/sd5pbI6bReq8AgmJExCT4yE2w8E+vv9UDSaYbQACxCGYWyGMgMSGFm2GCYY0s3qzUegy1Jgbku17Q7M2/IEg5qFEpgaSvrW0Uvvo2bRuLL1M8Wzx8Spa3qzK2GM1jOWsX5EJqwakhEJ40TClNWP8OhlIPZNzoru9dViNtGjhEeNIl6Y3T0tDkzNjnXDMmPUnHMoMgKoPQ1YcVwV4PT4YbfyEqtSKVkEJUMpw2gJFiAMw9gMyszxrlAr2WIYYWTdBsYKwUFLx8VA4eGqETa9sTDU3CRj+84Tr5UCcTSTYQ4r9r7AwKYhi5doUSLg0m1ZKI/Fh20R+5cKFMaO7oEOtRLh3/4ZhLBMhphRQ6jDIrZP4nscazsBh/oBI+sAPteAhYfE416g6FbgxAu5rZUolshDCUpmGC3BAoRhGJtCwXAMQ2y6D0x+ACSOrS5VcwKH+wN7ewElMsqN3ICi2WIhuhAJ5kKBz/p1xSje4K+Nj1Gx5yXka3sWg+ffE4ZwehYf9sLY/Wxgu4yJgGlCfC9KJx4LAgcqAh2OAlvEeaJwXj5awNO3HxDvwirZYhhtwAKEYRib4uERRkVmxj0oCYy8A+zqATQurC4V3bReXlTP8EI0SJ98Mypl+wd+z7r0765nyPf7GTx+GYBZXdPgxOyc2DQqM1Ik4ALAmiIkkRIs3iNmJCHKKwOjhPDoshVYTaE8JEJ0ixmsehIT9Wbtky2G0QYsQBiGYRib8rk40GY+kCel+7hZhcXtJ36o3POSujRa+eNSffb3dQaWE1c+IGblI8jR8gz2nn6LU7NzYUiLFEiVSG/n8uyHfQlpf1N/aOLDAB4XAZ+kQOKIwISnwPAncgWhL0aMFCRPfL8o8XgMoyVYgDAMY1PYBctNkdmtTiQH0vUEksQBpv6qrnJ6rGDc316WD1vHZlGXpfV+XHT9ISwzu6ZR4g3O/ZML//RK94M7FuNAQhMbwQlBfOjTMwFwJAOw7g3wMaRSI2GIkCtRMiBzdH/ZYhjtwJcthmFsSoQI5vu6M06IFB46ZuyFEnA7uKa44fAdxzD6blhGuGSt3v8S3eqpGZYYDaITIlYQqkQGT6FX3suGIUKZDdnsmwzVJm+XLYbRDnw7YBjGpoQLFw6cgd4NCCY8dNx8BkTRXhFey7GScfkNEh5GxoPkzxQdC7c/lS0DWPuzMfbDgJC44QdUjiUboRH8teE98OZTAGLFMubFDGNfWIAwDGNT0qRJg94RGqK3RyP0jdQIw6M3EUtTDI7WHGPitMLsZB2xOEMvrMk5CLsLj8DuPP1wIkUtXEhaCbdSVcaLFCXwIXUxIGUeIEkWIH5qIEZ8IGps9Q/E9AaSZgOyVgCKNAWq9MaX6gMwMrA0tqbmFMA2JwThQcw9IH6aOGqmH5fEQYb+7Ud+KJA5umwxTocR7lc6Zj4HysaUDWPQEyH3vbIjRbhXssUw2iLcV42Ux2zYsCGWL1+OgwcPomjRorKXYRhXxs/PD76+vnj79i0+fPiAwMBAfPr0Sel//fo1/P398fHjR2W9356/ET6SJz4FCf0RLSr8vkbA13ARECV8EN6+eokY8ENQ8TZKxd8nT56gQ4cOWLduHfrd6C//GmNVQhAdOoZsAA5eBXZ2d3HXq5T2vV99+PQF5bpdwJGZOWSPAXgGRNuEJkD0BMQVP+CXW8CFzGaMFmcH5kYohfIDFyB58lAKXjJG0b59e8yaNQv37t1DsmTJZG/o+Pj4oFixYjhy9y4Sm/gbVMieHTWrVMGoUaNkj+vBAoRhGJdlxIgRLECsTRjCg/ALBEqNBo4MkB2ujp1EiF/AF+T57Sxmd0uj1BIJERYg2sVI8bHqNTDmKbAlLZDAzEzmg5KUxJCNnH7XGrAAsT7sgsUwjEtCMyjRtg6VLcZiQnG1Cs7SI0DZLLLBWI3FO5+hXqn4oYsPxunp8kD81q+A4xnNFx9EOPGPYbQKCxCGYVySDRs2oGCcANlizMYE4aHj0HUhQDLLhjtgpxmH/WffInHciLLFuBqUare0OHdiRwA2prHMQLuXOCOSff4gWwyjPViAMAzjcixatEh5LBhfeWDMwQzhQXwRRtSpO0ChtLKDsRp/d0+HaWsfYfCCe7KHcSpCcb96eBLIdwUYmRgYbIWkDecTZkL2ITNki2G0BwsQhmFcihs3buDly5dovr+F7GFMwkzhoaPFPKB7JSCSBa4jTokdZkGieobH8b9yKs8L/H4O958ZKDDH8R9OydZ3wK9eQMFossNCbr73Q7p06WSLYbQHCxCGYVwKcr1q3LixbDFGY6HwIAavB/wDgcaFZQdjdTwjhcfg5smxuF96NB15TfYymieM1LvPPwMJrehd9/j1O8SOLVOVM4wGYQHCMIxLETFiREQYV0a2mDCxgvB4+haoOgl45Qssby873RE7zj6kTxYFX76qaXkZJ+e8OHeCAF8r/ZSPvkaEV9TIssUw2oQFCMMwLkXcuHHFzZxvvkZhofC4/wooNAxoOgfoWgGY+qtc4c7YUYS0qZoAA/+5K1uMZjGi8GDfBMCcF7JhIbfipULBSJyAg9E2LEAYhnEp4sePj5eBfGkLEwvFB1FtErCyA7CjO1DGnbJehYWdREjjct44fPGdbDHORukdQNXdQHOhIVuIJZGVXLA802bBi/pdZYthtAnfpRmGcSlSpEiBSznbyhbzE1ZwudIROxqQzEs2GIeQwCsirt3/JFuMszD4LJA/HjA7NtDFG+iRQAh5K2WOexEpOhIlskIqLYaxISxAGIZxKTJkyIBr1zg41yBWEh7EOz8gslYyXdmpErlJ2GkW5PmbQHz5+lVtcAYsFToetHJMhOB+te8xMDoPkCQSkDMKUDS6XBGMe2ZkXD5x6wHy5s0rWwyjTViAMAzjcsSMGRP+QbLBqFhRfBAbTtlx9kNnUIa06LZxM5qPvo5fisdDxuRRZY+bYuh4IDR8TISzVZHyqDEQGOCvJONgGC3DAoRhGJeD8t/fCsdVCL9hZfFBwecTdwBTbZnt2JBBGRambu/EDPjnLmJGi4Bu9ZPIHoErf3/ddzO0aBkD597dD0AsnT7ILh9DIHly+cRILqbMjfS+T2WLYbQLCxCGYVyOL1++4Gv6ErKlDa69BfqeBtocBvY/kZ32wMrig6g3A1jbCYgaSXZYC2sZlVowSm34GbrPuo27T/wxtVNq2RMMLXx/S9AdA/qLuVjyWmsR7Bw8+AzIqT97GIYIMYWNvhFRfYu40DCMxmEBwjCMy5EgQQI8zP8bkNbxFfEotX/BzUA/YRNkjQ3UTQm0OgR8+KyutykmiI8A8Xkm7QBWHJcdITBgLVBZGEyprDXBZA0j0xBaMDxtwC8D/0NEj3BY1De97AkBZ/3+tvjcWtgXeufixddAtuDui1YSIUEBAYoLKsNoHRYgDMO4HEWKFMGePXswNKgC7iUoIHttx6mX6qwGLXOuAU0PCkP+NjDkrBAd64Ce2YBVpYBGqYHyiYElxYHiW4GWPsAzP/km1oSMHRPEx5XHQOHhgG8AMHCN7AyBLeeECKkhG5ZARqGtDUNHGZ42+LsBn7+g+B/nUaWgF0a1ESrWGLRgeJuCLT+vFvaFPCePvwAKxFOf/4AVRMjHIC5MyTgHLEAYhnE5KABz9OjR6NGjB5bFqYXpAQUh7DebUHcfMEIY5Rvuq8sLf6BJGuDgUyBxVOCsMNZrp5AbSwrEB05XBxoKQdJoP1BsG1B9jypYHn+UG5mLCcKDoJmPX6YDazoBvwuRlCyuXGEA2odxosmGuZAhaE9j0NmM8BBoP+kmmpT3RsvKCWSPkTjL97fH59TCvhDnJ1Wwn3ddvV78hIUixDOStf0iGcY2sABhGMZliRIlCnr16oWyA+aj7aPc+BzeuhXSJ1wC4kcB1pYGJuZTlz7ZgHKJgekFgTbpgUihXGVpu90VhFipBMwuJIx/YdwX3qoa+mZhovggqk8BxtUHUgjhMU+IoVp55AoDnLmjbmcWZPw5ygC059+20d+5+dAPbaomlC0TceS+NwZ7fjYN7IfDz4GjQerAhUEsECFR8AX+/v6yxTDahQUIwzAuT8aMGdF75nJ0fpEfZ5JUwvJ4dfHHp8r4ENmyPLLkelXfSG+YsEgUFWiZDuiQEeh+Unaaghnio+U8oFBaNaaD8LkG1BUiKiSO3hK2UTLZMBYtGb+2/hw2fP8Pn4LE8gVnrn2QPWagld9BH0d8JgfvhwBx3m3vBgSGlj2ZzkljhIhuO7nEjemLly/FhYlhNA4LEIZh3AJKzTtlzV5czdoUKWp3xaAZizAgSlNcfyc3MJGb74HbYilh5qB0SHTPCrwLEHpiO7DstuwMgy/FhXCYARQYIsTEBHXJOQCYulNuYIDfFwpjJTowSC+e470/4B1K/GrMKMBZYwujkZHHBq/VmNk1DTI2OYUWY66jUPtzaDrSzGKbWvr+jvwsWtkPYQ0cBBMYPy3BiOv3FM+ePZMtxpXZvHmzfOacsABhGMZt8PDwQIMGDVCoUCHEjRsX48ePxx/noitiwhTIQ6re/4DVpdS2tflH2EYrhWFy+iVQZCvQ55RcYQASH9UmA3lTAscGAVu7qcvZYcAdmqGZKTcUfBEf/JkQXN2Xi30hrv7keqVPWLXRmhURous5VVqWHYYgw07rRr61Pp/uu9rhO+fLGAMPVufD2Xm5cGRmDrz/FIQ9p9/KtSZi489qFGF9hoxiPS22xMH7IVsyoOIE4KMVk/Wl+3wP5xaIk59xaf73v/+ha9eusvUjgYGBGDduHHLkyIH69etjx44dco22YAHCMIzbEiFCBCQsVgcpTAysbiDER8dMQBIbFqD29hQCIS9wqDLw+JMwVHapsy40Y0PBq0OE7fnLRSDPYKBmbqBXFflCPSY2BP57BKwXAqb4SKDkaHWmhIJgpzeRGwnefARGbQb8jUgNTMHqXZfJhj52MMKtijmfV/cac15rZVJ4R8a9pxakUHPkdwjr7+oLD50QMWYxBwf+jovaAH2rAkWGAwcSyU4LyRIbOHrlHj58sMBVj9E0z58/R6lSpXDjxg3Z8yM1atRAz549cfv2bZw4cQIVK1ZUHrUGCxCGYdyacuXKYeh/0fAqQHaEQdsjwviLDrRIKzvswAJhI40SIqPzMaD/GWB3OCB1PGB8feDMUKBNKG4cLYoJASJes1AYOwf6Avv7qMJEx6k7QF4hYsi9av0fsjMU4onvHl5/qsSRhqw1CO2z676bxr7jw+cB2H78NaoVNjcjgB72/l5h/T1zhQRhriBx4G9bPANwZAAwcjPQ3UoFSlMmS4Jbt0KbpmSclWvXriFbtmzKc09PT+VRny1btmDbtm3IkycP3r17h9mzZyv98+bNUx61BAsQhmHcmkaNGmHPqygothW47ys7DUA1PkptB2J4qDMT9iaXsDU3DwdWDAKmNQaaFDGuGGDXCkLAtA55298XAMfFe3YoE3r8hz7hdAJEQ0a5RdD3MLRolE5Tb2L5oIyIF0scjNbAXt81rL9jifgwhJOIEM+IalB6JPFzNrsuO83kUIq6iPX0PLJnNxAgwjg9NOtRoUIFpdikIQEyY8YM5XH58uXKo27mgxKxaA0WIAzDuD2lGrTF9nJAtT3AUr2BQ5+nQJXdap2ORTfVVLnjQ8kSZTNohsOMLFdh0WcVUDc/4GWiC1qEqLHwOZnjDDZ357+7n5AzraUFWYJhawM8tPc3dcbCFJxEhBAj6wBXHokn5pzr4cLhQfmh2HL3M37fyLMfrkrlypWxcOFCJZ7REKdOnULs2LGRIEECTJ8+XXHVGjNmDDp37iy30A4sQBiGcXsoFiRWkjRKccDND4DcG9Xg77+vqfU8qE7HvCJA+ljyBfbCRsJDx9bzQM/KsmEswkjzjh0Rhy6YGQDNWEzieJEUNyyrQwa4LYzwsMSHrdGYCDlwFWg8W81WV3USMHkn8MoX2HkRSKC7xphw3p/8nAgTIlbHpOVbMXi2OvLNOJ6AAPUcvXfrlsnLw3v34OdnWowXuVxRBrSoUaMiadKk6NSpEwoXLoyTJ08KfRpWihH7E+6rQD53KA0bNlSmjA4ePIiiRe1wQWIYhpE8ffoUCxYsQK8rvZU2xYN4ObqgsA2Fhw5K20sB6WUyA6Pryc6Q0DPMrj/0w2/jrmPfZNUXmbEv+8++xT/bnmJhn/Syx0bc8ZFPLMDR4kOfKyZ8H2t8d4FfINB/DZAlCXDrOXDhAXBRLKs7AjmTq8JjyRFgzUkhJG4Dw2qrbpM/8T/5GIzpjxMhVtZiqNZ/tjLyzdiG9u3bY9asWbgnhEGyZMYVQyJ3qI4dxQ9tJgULFsSRI+LgMABlcfzy5Qtev34te4TQEZ8tRYoUyvNq1aph7ty5igC5efOmEgvy22+/Keu0AgsQhmEYwdixY9HkxXIken5G9jgIOwiP4Py5DDh6E0iXQK0NkjCWOhJLKXc3it3hFS82Pgd9VdL0+gd+QYtKCdBr9h34TMuOzCltmAqMCZHCHc7h8IwcsmVjzDXGtSQ+dNhZhDx9K3ZDd6BLeShFPPOmUs8zQ5y/L07/0WpiiRRG5BfYeScFXngWQKNeK2QPYyvMESA+Pj4oVqwYesxdBK+EiWWvcQxrUAu/tW6FSZMmyZ4fCUuAUCpectOiwbWECRMqKXnPnj2rrNMK7ILFMAwjaNeuHf6KUk22HICN3a1Cg7JibRdG0h/lgFKZgDhCUzx8BQR8Bo7/UxS7J2TF/yZnU2Y8/u6eDvee+aNxOW+s9+GKy47g8p2PuP/MBi5YIWEHtyRXhTxf9vUCDl0HGhYMWXwQJFCODQSazAbaLlDr9oTEy0+R8L+H6Vh8OAGZCxZBtqLFTVoSCCFhKMjcGCJFivQtRoRiQby9vXHlyhWlrSVYgDAMwwhixIiBJEmS4OL3ASX74SDhoU9Mca/LkxKollNN69tXaDEKivWIIDeQZE0VFcNapkDBzDHw6r0RhUMYq/LHtFtoP/kmjv9lp9kPHaaKkLC2N2UmwlrYcfZjy1k1vXWJUcC47cCjN0KI/CdXhgIJFEqXXTSdeP0QYNlRuSIYo3yyoU9xC1NmMS4FzYoQiRL9WFTm48ePiijRGixAGIZhJC1btsSMW3Z2KdKA+AiRUIzIaw8+IUcaK2diYgxy5d5HZGtxGrnbnEG6JJ7KbFSiuA4wKHgmxCho9mLhIcCnH/CfECBtSgDls6qVz42F0mxTeuzdl4BSo4G7epONi07Ewi9lMiFG4zuyh2GAaNGiIW3atLh79y5evHih9JHbFRWlzJ07t9LWEixAGIZhJFRhNlGihLJlB7QsPsLg5kM/ZOX4D7tQd9AVLBmQAcf/yoVOtU3zJbc61hQh9pwFsdPsx6azwNN3wMoOan0PomI2YGZTtYinKXgIC21eK2B2M6DRX8AfS9T+a/45UKjFYrXBuBWU6Wr37t1KjMfnz5+V576+3wtYDRkyRHlMkyYNunbtivz58ysZsIYNG6b0awkWIAzDMJIVK1agfTI7+WBpXXyEYWi+fh+IKJ7qLeTDp1Cc1d2Enn/dQcr6JzBn88/lrP0Cftw/r959xqRVj/A5SHaEQtfpt1EhfxxkTx3tJ3c4h8EzISHSexWwvJ1sWIn0iYBD/YCMCYGs/cPhna9p6VkZ12Ht2rUoV64c3r9/r8xs0HOqfK6DCuv26dMH/v7+mDx5suJ6RfVAKBhea7AAYRiGkbx8+RLxguwgQJx45kNHx9qJ0WzkdeT57SyK/XFOycq0cPszudZ98LnwFvnanoV3HA/cWJoPZ677Ku2inc6jzJ8XUbLLBRTpeF55LN/9Ikp3vYAC7c7h9hM/FOt0Do2GX8Xjlz8HlF+7/0l5j89BXzC+XSrZqyGsJULsMQtix9iP0XWB/EOAfw7IDivSvgzQ/de8qJvDEYFqjBZo3rw5KHmt/lKnTh25VmXkyJFKDRFaRyKFMnhpEU7DyzAMI3j48CE2bNiA9ic6yB4b4uSzHzr2nXmL1IkjI0UCT2U0P2mdY3iyroBc69p89PuCJiOvIiDwK5YNzIjoUcwbzyMBM2j+fcVYmNk1DcKHC4eu02/B//NXzOuZVtm3miYkg90UgWLrlLx2FCA6qMbOlF+Bgmllh5UYeLgkhs7eJ1uMvbAkDe/8izcRP6kJAUCCTkVyo361qhg1apTscT14BoRhGEZA4qNWrVqyZUNcYPZDR6lcsb4ZyKOW3EfdkvGU564OuZwV6XQObaslxKZRmc0WH0TRbLGwZ2JWpahg+e6XFPExqWNqJfWx5sUHYY2ZEFvOgjhAfBCVcgDXn8qGlVCGi7+yuyPjGrAAYRiGETx69AiJ+iWRLRvhDOLDDIPy4u2P2H78NaZ1TiN7NAgZl8YuAqrB0HfuHRT4/ZziNjVhxUOln8RHic7n8Xe3tCifL47SZw2SeUfGvZX5sGVMFqRPFkX2OgnWcsdyJPJ3txaXxeGS8cdsqBZz/VkEpE/hJVsM49ywAGEYxu15/PixUi1WHWK0ES408xGcnrNu499+6WXLAQQXEIYWA/x7GCg+8nu9hk7/AkuPAr8P8UHBVj5IEu4Bjv2VA3snZcP+c28xefUjlBTiY4YQWvkyxpDvwijoixBzBIktZkFsObMSBk/eAvlSy4aVuP8xHlLGDZQthnFuWIAwDOP2rFu3zrbuV84iPswcyb589yO2Hn2tZHeyC0aIC0M8fgM0naOKjSIjgNN3gc1/AieFANnVA6ieCzgj+rIkUWswdCgjXiT/xsbfXuHopXeY3CkVCmZh8eFSmHAMGcuXr0DmvsD8g7LDCjz2jYXEUcRBzDAuAAsQhmHcHgpATzIq2//buwvwKI42DuD/KIHg7u7uUqxAkWIfUIp7oViLtbi7u7VAcXe34u4Oxd01eAiR7965ObgcARJySS65/+95trczu0lh2Nvdd1SnrCwCt3yYHJycA689fdSMTiXanVYzPslWqNVJZGl0DB3/uqbP/AamIMN8+0aylkLRdMDOrsZpTUfVNq4AL1ydgdJZgOE1gd9/MOZZWtjwMYpEOx2sP0OEFtyuWNZqsZDfE4atH0IWITzRD5huxQDk7svIiFNlnU4RhW8MQIjIrt2/fx8JEiQAXofA1JbhKfgIxstjgtiu6FQ7KTYOy4LtY7Kplbpl2z8pB87OzI0kcSOpqWn7zrqFoxdf6Z8KgGWgYcUX/dGbgJzJgWbW+jcJgT9jhBDcIORbmAKObwk8rPjvJ1Pvdlhg7NonPN4Aj18a963Bz4UtbxRxMAAhIrsm3a+qVaumU1ZkBy0fgdWuemIcnJwTCWO5YNj828jf4gSW73psPBgKL/IyoHzhAUMQUkdnWFsI//ntSmACiOAEHCFEVkAfug7InQJYa9gvN9LY3W+RFZdgiOXuqNZ3IIoIGIAQkV07ceKEmoKXQpaj4WnTvHJCLOqTEfsm5sQ/S8+jfrc9eBUK71OdlwBNi+sEhT8hFXBYMWiskB1IFAvosRzYfwWY2hjY+AeQPWjLP3xRbHdfPH36VKeIwjcGIERk1/7++288/ud3nbKS8Nb6EcrdZpxv7cG6DkCt/EDZkUCZ4cCD5/pgCNh53opdr76ErSDWEVIBRwiSAHtHF8MlMMI4/qPyGH3AimK7eeLhw4c6RRS+MQAhIru2ZcsWnHpqxel32fXq8yy6KlXIaRwMPrQG8N0A4FZEqNy1tSBEVhkP6mYPQvDfKVlsoKLh2h6/RWdYSSK3R3i40/CFIYoAGIAQkd26fPkyduzYgT6GlwWrCK/BhykwCImXskD87lwpgDXtgCb/ACWHAsuP6gPBcOoW8MITqDERaGQn79SKNYIJewhCQrjVr28VYO5enbCS1FHv4upFF50iCt8YgBCR3Zo9eza63xyIbNZY0DqitHyYBwxfCBq+6Bt+PnMS41ocC1sC284Z1+ooP9JQrEOAooOAdSf0iYHw0wTjbES1JwF5UwGtZD2P0PSt5UahS4KQEApEpEtWJsM1vdIKwbRJJMf38PTRCaJwjgEIEdklWfsjVqxYiOykM4IjIne7Mg8mTNvnfO14IMSPDkyob1yrY/0fxn712w3b8I3AtF36pC+oPRkomQnY0skQtHQAOpXXB+yBtVouwsm4C6sJoSCkbiFg0xmdsIYdgIOD3icK5xiAEJFdmjp1KpodNbyhBpc9jvkwD0bMtxDibHhSSSAirSAF+hpbRKRr1bVH+gRNpkGN6qZXMA9rIVgeFAJCoDWkQBrDNapnmw42Q/AhGH9QRMEAhIjszt27dxEzZkxEDW53ag44D1Ur2gAHewO7uwE9KhuDkAUHjMdkrY+lh43TnxJ9MysGISHxguXra8UJM4jCEAMQIrI706ZNQ5Pgtn4w+AhTsr7CwV7AEkPQ8dscYNA6oHhGfdBWsBUkfLJSa4gsTpgruU4Eh279EA7OHIROEUOoBCBv3rzRe0REYev+/fuIEiUKojsHoyaRwYdNkIG+y38HztwB/toGLDqoDxBZQzCDkIWG6/HX4N4rzIIPv6hx8eK5h04RhW+hEoAcOXJE7xERhS1p/Wh2orNOfQMGHzbH441xwG/VvDrDloRWK4g9TJ0bFr4xCDl/D7jxGEgVT2dYwRrXgvhf5Os6RRS+hXgA4ufnh4MHWS1FRGFPVhGOFCkSYrj46pwgYvBhcyT4SBDduJjhuLo6k8iaghiEyIKatSYBW4JRz6GYtX4gVhLsuvYcRRdbzLxAFE59CED279+PqlWrolKlSsiQIQO+//57PHnyRB81kkW7UqdOjThx4iBFihQ4cECP/tM8PT3RpUsXlC9fHuXKlUPTpk2xcuVKzJo1S59BRBR2/vnnHzQ9xZWEI5KZe4Afs+uEreJYkPAvkEHIX9uBymOANe2BuFF1ZnAlTI9FbiXxw6/ddAZR+KcCEC8vL3Tr1g1z587FmjVrcOHCBUSLFg2tW7dWJ5nUr18fjRo1UoHJqFGjULeu/+qmgQMHIm/evFi/fj02btyIVq1aoVq1anB2dtZnEBGFDWn9cHR0RCzn9zoniNj6YZPWn7Szlc4p7HwlCJHWuKk7gOP9gGSxdWYwyCi1ZW/TotXJmHDKXVlV7BJFFCoA2bRpE5ImTQp3d3eVKcaMGYNjx47h/Xvjw/r69eu4d++eClTETz/9BFdXV+zevVulhYz1qF69uk4BuXPnRowYMdR0l0REYUnGfpQ+bHgz+BYMPmyWzEoaM4pO2DK2gkQMXwhCtpwFymTViWDyMwQyba+kROIs+TBp/UF/71ZEEYEKQJ4/f65aP3x8Pq7xnyZNGvVpmsHq8OHDSJIkib/WjOzZs2Pr1q06ZQxSZMyHuREjRuD06dM6RUQUNjp27IjlHvFxKKgLgzH4sGk+vsCVhzphYfMZIF8foNggIEs340KGERIHoIeuzwQhMu1ukXQ6EUzLXIqgVqEMKNRzvs4hilhUAFKrVi21KrCTk5PKFFeuXFHBhExXKc6dO4fEiROrfZNMmTLh7FlDyK/FixcPXbt21SkjaSmpXbu2ThERhQ0XFxcM2HINB5+5YtkNnfk1DD5sXv3vgAUBzHNy6QHQdQmwtwewyxB8nBwAtJkH/D4XGLbeuG08bVzAMNSwFSR8kIDOtH2OBCEWgcjF+0CFnDoRDL7HEuLQQ298N3SjziGKeFQAIq0aMmDcRFpCmjdvjqxZs6qHtpBAI2NG/6s8pUuXTvWrNpk0aRJWrVqlBrIfOnRI5cWKFQvFixdX+0REYe33P4xT04w5pz4+j8FHuJArBXDhnnH/8Sug5SzjIOByI4ClvwGuutHe2fC0OzvI2EUmcUwgXjRg7Qmg1DDDP/UQoPRwoIXhZ6uOM+ZJumA/oFB/IEMX4N+PdW0U0ZgHHJZBx5eCEKGDkC6Lrdf9arHb96jebaxOEUVMKgAxJ12uihQpooKQRYsW6VzAw8PjkxYQGdthGiMismTJogaxR44cGW3atMH//vc/3LlzR/0+SzKQfejQoR+2//77Tx8hIgpBVfvhpxIF1O5nW0IYfIQbey4Znj1JgAZTgf8Z3tlKG14C/24EXDEEEJZrMLi5AJVyAvW+AxoXBSbUB7Ybgosdhm1NO6BYBmBSA2BrJ2BVW2CbIX9/T+Og4jZzgSqG4GTfZf3LvtVXWkGmr3+ANHWOoFSHM+qz0ZBLmL/lEb5rfRI5mx5Hh4nX9JkULJ8LOALylXOmnU2HSw+BvlV1RnDsd8fJizeQP39+nUEUMfkLQGTQedq0aVGsWDE1tkMGmX+Ng4OD3gMuXryofn7x4sWqS5fMrlW2bFk1ba8lCV5Kly6NH374QW0JEybUR4iIQo63tzcmxq6P977ATyl0pjkGH+HKnL3AlO3Az/mAvd2BanmARN8w74kEJ3UKfvzZKIbHn2ym/f8GA0N+BoauA0oMMeYHx7R1D7D9+HOd+mjN/qdo+1NibB2VFVfm58XPxeNg8xEPbBmZDSem5cJ7b1+0Gn1Fnx0CzkfgbmJBCTosfeFnFmx9hDkDDFGtFTyLkwlxfJ7qFFHE9SEAOXnyJHr06KGm0JUWCZmu0pzMZnX//n2dMnrx4oW/82QtEZNs2bKp3xU1alQ1974lGW8is2TlyZNHbdJVi4goJG3evBmdO3dG6W2/oWNA3SUYfIQ7Ls7A+HrGlo2QljER0KcKkDoQq1tLd7D1p4ARG4xdu36aAJQcCpQfCRRqdRIbDj7FkPm3UavveXj7APeeeGHEots4deU1yuX/+DysUCg2ZnZJhyhuxmft+LZp1H7T4ZdU2qoievARHF8oGwkKo9zfp1PBsAPY45kAJXrP0xlEEdeH6EFmiJk3bx5y5gz4Li7dq2QgujlZL8S85WLp0qV6z0haR0aPHo09ezjwjojCzrNnz/Drr7+qLqMjn45C+uj6gDkGH+GSq5N1Bv4GVpoEwLm7OmEgM2ul+AOoOcmYbvKPcdxIk2nGQe7SelIzPzCqNrCtsyEoMZy7f1IOLOuXCZuGZ0FZQ7BRrM1JtBpzBZENf5nDf+VE+mSRjb/sM0a0TIX4sVzQZvxVnWMFDD4+7wtls27/UyRye6FT30hWPNernh+554lcuXIZE0QRmApAZIVzueAtWyEmT56sVjcXEoDcvWt21zWQgETyTdatW6f3PpKpe5MnT65TRESh7/Xr12qR1ApLK+ocCww+wqUXhseTLP4WmqK7GQewH9BjQUZsNM6ydfsZ8PQ1cO2RcdzI6nbAuLpAq1JAiUyGIOXTnshK4x8TYN/EHFjRPxNaV02E2NEDt3DvoKYpceaq4X9oDRE5+LACL29f5G52HOU7nVVbsTanPuwPX3QHkxvqE7+FIfDY9QDocBh4mDAPnJ/f/aQHClFEpK7yvXv3qmBCVj43X8dDxnLIOA5RoEABNaDcfK2QU6dOoVQpw93VjOVg8pcvX6o+10REYUUWWj1z5oxaWfgTDD7CFZmNSloZak8Gyg4HBobB+mwzmwG/zDDOlBXL3RhcODoA8/YbrjUrrIAdGAPm3ELcGMZZKoMVQET04MMKrR+Vuv6HHvWTYf2wLGrbNS77h/0d7Z4j9sc1nINGt3osvQ40TQc02voGzWfoTKKv2L59u94Ln1QAIoPHM2fOjEuXLqmpd5csWaIWELx69SqiRzf2VZBWDFnnY+xY49Rwsnq6tI4ULVpUpU1kpXRTkCKfgwYNQoMGDVSaiCisNGrUCLPeZNYpjcFHuCLreIz/F/ghC9C2tLGloXx2fTAUyQvn9F+AhoWB5b8b82Q6ltYlgRtBXejyG2075oHFffxPjR9kDD6+qt34qyiaPTqqFYurc6zELM7IbQhge91IhrlloiF+/Pg6l+jzZNx2q1atdOrzatasqRYJt0UqAJEB43Xr1lUDNJs0aYIuXbqoWaw6deqkTjKRweSy1keOHDnUuiF//fWXPvJRvXr1ULFiRdSoUQPly5dXa4LI7yciCksy6cWV9NXw0jRzOIOPcKXncuC1p7Frk8xWVTCtPhBGCqQ2Tudr8vod0G818NLYaznE+QbYnBcE7Hb1dYYyShDbFdGjfFyk2Z9vWVhSAg+LRo5GGV2RKlVKxB4QwIqaRBZkWQwZr33+/HmdE7D58+ernkzLlxtunjbIwc+8z1UwDRkyRAUv30JWS1+4cCF2794d4LohRETBJTP5zW5aHJ1+vqhzwhmLlZftZWXt5UeBWYa/qqzNYatkRfXRm4Fi6YF8huDkiyz/Hb+BrBNSJFs09G2s55IObG2/rQceVmi1sApdTnceeaH12MtYOcCi9VQE9fv3md5Vp5OWw4mz/6H+ctusqSao1gYZF33z5k0kS5ZM536ZTMAkvYRmnLmCeEkD9zMmvxfOjZqVKmLw4ME6x+jGjRtqcW/5lKUy3r17p4/4J0Mf5M8pzzyZYKpOnTr6iO2w6kgnBg5EZMtk1j6P7D8BDp+p0bQl8pJquVkKKC+CefAc6LcSWKa7OtkqGTf8R7lABB9WIuuERHJxRJ5fT+DA2Zc69ytsOfiQwMPGgg+RJJ4rnjwPYByrlYIPODphzgUv1F4c3BUuyR7Ien3Zs2dXwyOiRImicz8lwZIs+G2+Vp+tsWoAIrPMEBHZssiRIxtedL7edzbUfS3YsEOybsaPo4CFhn8uZ6s+rSKGbvWS4d8RWdFWpuP9WnBhq8GHrQUeFuV04vJrNeWxP9YKPgx2paiJQn6X4OwcuNnPyL5VrVoVq1ev/uL1ItPO9+3bVy3ybcusekt3c3PTe0REtil27Ng44doETxzT6ZwwYq2AI4IGK0sOA1mSAMf6Gt5PE+lM+oRM2+vq8pVaTlsMPmwp8BCfKaNOf13DmN++sVkrgPEe5m6kq4TV2w+g6pKbOociEtOETK88ngV5e/38+TfPINuvXz/VPatMmTI6xzaxTomI7Iq01JYoUQJdd3+vBg6HiQgaNFjTpK3A4DCYYje8OXrxFSK5fuFRbmvBh60FHuILZeTl7Ydk8SPplIGVxl3dTlwY43Zdw6BN/pcuoIhDZqoSvxfJi1opEwRpe3j71jct4i2z2U6cOBEDBw5EpEhm160NYgBCRHZF1jSSJmqZ8e/fs2EwFoTBR6BI1+WobFT/okt3PNFo8EUs7fuZ6XhtKfiwxcBDfKWMDv33EmOW3IGnl6/OCSbDhX0vYxUMP/YWg1cfVTXVFDHJzIuiWoehaDRoZpA2kSdPHvUZFB07dlTLaTRsGJzVMUMHAxAiskuJEiXCc9f0OhVKQir4iIBBjfXmZ4y4mo+4hLVDMiNmVN0f3Pxl2laCD1sNPMRXyqhqz//QplpivPXyQ+Jqh+B9NQhlatH16q0PMOF+EtS9ngsNpm7HkOV7GHzYidxlqyN/xTpB2pKlz4po0aLp3xA427Ztw6pVq5AgQQIMHz5cLa0h1qxZo9JPnz5VaVvBAISI7JJMUXjNvYZOhQK2fASalzfw7I1O0GdJrXyKBBbNRPJSbQvBh60HHl8oozeevvi+3WmULxALQ5qnRNe6SVGjZFzs/PKyC1/U73w0lPxfTczbdhT/XvYwToZBZEUTJkxQn7K4+JQpU1QXLllpQwKTadOm2dyChAxAiMguOTo6wlcWbwgNDD6CpOo4YMjPOkGflTZJZNToE4y34pBgy4GH+ELgce76G+RqdhxlO55BlzpJ0axiQn0EKJH0Prae04mvsWj9OPLUCWmLVUbmFiN1DpH1yYKDEnBcuXJFbTIYXabhHT16NC5cuPChS5itYABCRHZLpjJ8b5yoJOSEVvARQYKcQWuA9Ib3vnLZdAZ91uxu6eHj64fjF1/pnDBiCjpsOfAQX2kZeuvli4s332Jqx7Qolz+WzjW4vgelMgOnb+l0ED2IkwVpX3OwOQXf27dvcfToUTVDlsyyJfuenp766EfPnz9XiyaKa9eu4dWrML5HBIABCBHZNZeQGocuAQFbPoJEapg3nQFG296ivdZj5WvixwKxseHQM50KReEl6DAJRLe0POmjIltqd6RP+ukCb3GjAq+9dCKI/vONj0x9N+gU0bdbsGCBmsnxxYsXePnypdqXcR+WpDvWkCFDVItIjx49VBcsW8MAhIjImhh4fBPpdtVnJbCmvc6IiELguiiVOwY2H/HQqRAW3oKOINp67DkypoiiVrUPSGQXQ3kPA7YHoTHj8ttIeOMNxI8fX+cQfbvGjRurweTmW40an45l7NKli79z2rRpo4/YDgYgRGS3fC8Zpzu0CgYewXLnGbC7GxA9ok69G0LXRqpEbogVzRmLtj/WOVYWwYMOcwPn3MSoVql06lPrOgALWgD/7AKKDwZKDwd6LAPO39MnGDx4bjjnGvDUC3jkCUx+lw/d47H7FVmHjOmIFSuWv03yLDk5Ofk7R8Y82hoGIERktxzSWmGudFsKPMJxABQzCvDq067MEUMI/7ss65sJQ+bfUrM3WYUdBR0mDwwRg5Ojg1pZ/hNm/37xowNzmwM7uxoCkvZAjuRAnxXGlpHyI4Gq44GTT4Eym4BiO2OgVw4/OI2+rX+aiEwYgBCR3QpWrZAtBR4RgFTieXrrREQSCteIXMb9GqfAb2Ov6JxgsKOgw1zHv66jR/1kOhU4roZY5ed8wMJWwNZOwPo/gH09gCF5gCOVDMFK7Fhw72ExJRYRKQxAiMguzZs3DwULFtSpIGDgYXXevsCTV8aBvhFKKF4nlb6LjZ0nn6t9GcuQqcExFP39FHpOv4GnLwIR2dlZi4c5mY374q23KJ4zhs4JPt8osZEreWw10x4RfYoBCBHZnTt37qipCUvfLaNzvsIUdDDwCBGtZwMdy+tERBEG10p0dycVdExaeRfrh2bGzrHZkTZxZNTqdx7F255Gq9GfaSGx08DDpMPEq2hqtuaHNUx5lgq/JHupU0RkiQEIEdmdqVOnon3G5Tr1BQw6QtyCA8Dlh0DN/DojIgija+b41FzYPT47lvXLpAanS9eshuXiY/OIrIZgJBvWHXiqzzRj58GHxytvHDj3Ek0rJNA51nHXNxqy/X1Rp4jIEgMQIrI7Mje6u+sXuqWE58AjHP25x28BZuwG/v1TZ0QENlz+yeNH0nuanQcfosnQSxjRKqVOWYmjE1wcP52ZiIg+YgBCRHZHDT73fa9TZsJz4BHOyLiPIWuBzR3l30Nnhnc2fO2cuvoaCWO76JSBvQUfAfx9ZezH/adeyJrKXedYSbR4eP3qhU4QUUAYgBCR3YkRIwbOPIimUwYMPEKds+HpkzyOTkQENn799Jh2A13q6lme2PKheBmi4Pfefkhf7yhmbXyoc63g+X1EihxVtbQSUcAYgBCR3YkXLx7cSs1n4BGGJm4F3gbQCBUu2fg1JLNi+fj4IU/6qAw+zEjLW93S8REnugtSJrTonhZMqRLGwvXr13WKiCwxACEiuyMvBqlSfX7FYwpZXRYDRw3vZod66YzwzMaDjxOXX6Pd+CtY1j8Tgw9t54nn+L7daRRvcxpe733VwP2vTsEbxH/nbHFdce7cOZ0iIksMQIjI7vj4+MDJyUmnKDTJ2I8Vx4DpvxgXcgu3wknr2ZB5tzC5Qxq4ZS+mc+zXtHUPULDlSfy1+j4W98mI/ZNyoFPtpIgbw/oXYuZ3l3D27FmdIiJLDECIyO44yLLb+yrrVARkoy/GD54D+foAw2rqjPAqHAQeJvFiuuBt/Cw6ZePO7/l0CyYZaD5o7H7kKzsTF269wZ4JObCgVwbEN5RLSIp87xReH12nU0RkiQEIEdmd9+/fG/7zTKcotJQdCSxuDfwvl84Ij8JR8CESZ0qPW3dtfEamLwUb3xiMPPXwRKO261C44mxEdnPC4U2NMLxFKjiHVsNn3FR4894Q/RBRgBiAEJFdOXz4MHLnzq1TFFo2nwGyJgHSWXe9t9AVzoIPGfPh7e0LHx8bfBEOZGBx/uYbvHij1+wxO7/LgB3IXXoGiv5vLkr+tEBtsTOMwZgph1Gq+gL81GQ5alXJhP3rG6B989Bd5dLHEHxM88qNzJWa6BwissQAhIjsyqNHj3D37l34xSsNuMTE4+fv8eilE146JDUctc7iYWM2xUCvWY/QZtxVnWPfvAzvj50WA9PC6/uYBB7hMPgQ2/feRM0qmdV+eOHtA3Sdel2N12g+8goy1DuG8p3Oosjvp1DmzzMoXnYyEuIhjo1Ph91DU2LbstrYsqQ2ihRIqqa+XTTlf9i+vA7KlUht/IWBCHS+6vrXf97PwRXL7pdHl0sJkLdhVzRu3FgfISJLDECIyK6UL18e6dOnR7c5b9FywjNM2J4QK04mRuOBp3HJ8Scgajp95rdZsN8d2TIkQb/p5xE/RQ5cuhNGc83ayAvzGy+g+GBgZC3ALWS73VtfeAw8LDg6OsDN1kb7fyYYePDUCz/3/g9Ffz+J1InccGByDuwcmw33lufH+mFZsGd8dmwekVXltaueWP+UgeH3OV7cg9XdEqJ9cS/EfXjsY9AR3MDjKyS43nYrFQYdKoquOwshoc8pDF+5Hzlz5tRnEFFAHPxsZKWc2rVrY+HChdi9ezeKFAnfN3wiCn9evnyJIUOGwNXVFX4ex+Hu5oQksXzx4q0DHj73ha+PNxx9XyFBNC+kje+JvOkjIYa78cXu6l1P7P/PE9lzF8DCrY8xcPxKlS+/s1ubGmhY0gl5kz9XeaEqELW2IWnjaaDdfGBKI6BYBp1p68J5wPGBbgGp0WwlerQvjOyZ46m0TdBBwRtPX3h6+SK64Xv029jLOPTfS0xomxbfZTVbJNQWWHyPnns64d/bmXH8fiy4RXJB0XS+KNRiAyJFsu5aImQ7WrVqhcmTJ+PmzZtIlkwv6PkVe/bsQdGiRTFg0xXEThS4nzEZXD036lariMGDB+uciIcBCBFRAN68eYP79+8jWrRoiBkzJlxcjNX3Dx48wJXdw7F+53l4exuCEgcHJEkYB0kSRMXhQwcxYNox4yxbmtxip02bhltn1qFo3lSI5voGJ84/gLOzC+JEfoUMcR4ic8oo+uwQEAZByNZzQM/lhnf5uMBfhuAjups+YMsiSuBhogOQ/OVm4cD6hmrRvbAm41GG9VmERdseI2Y0Z7g6O+D+Uy84OTmgUbkE+K1q4tAbJB5YZt+f608cMe1UVkSPnRRl0j1GzpYH9RGK6BiAWB8DECKib+Tl5aVaTALj2bNnOHjwoJqBq2DBgip4efz4MVbP7oO8iW+jbO7A/Z4gC8UA5MYT4Jd/gFjuwIxfgKjhIfAQES34EDoAKfDjLBzc0FDtB0rs3MDTYzoRfDIN7pI1/2Hu0jNqZqrq+SOh/c9m3adsmdl3Z+al4niE1GhZNgaiFh2tc8leMACxPo4BISL6RoENPkSsWLFQrlw5VKpUCfHixUOiRImQLVs2dB++DJddG2D78TDoomUlsrhg0+lAgynApPqGF87WDD7ClA4+RKIEUbFxeyAnQ5Dgw/wzGKRqs3DFOchbZgaOnLiPcYPKYO+a+uEy+Jh8NBPiZ66IjgOmM/ggshIGIEREYax169Y4eP61TllZCL9gT9sFFOgLlMoM7OwKpE+kD4QHETH4sDB9TAWMmHQIv7Rfr7pAfZZl0PENQcjovw+hQt3FKF9nMXKW/AepUsTEOy9vVCydBqmSxQjxAeHBJkGHadPGH8uFFClTGP5Of+ocIrIGBiBERDbgjUt6vRc+SNea/40FDlwGDvcGahfUBwJp6g5gxm7j7wl1EnjYQfAhYsd0w5YltVCqaAq1ZkbtFqvxSqYmC4xABiGTZhxDnjIzcO3WCyz4uwrWz6+Bk9t/wdyJlXB4U2P81u1ffaYNCiDoEG+8HNB9ZwHkTuOO8h026FwishYGIERENuD+u2R45BS6C6YFR+GBxlaPm0+AyoZAZM9F45SkgdFqNrDgIHDhnvH3NJoGvPLUB0OanQQelupUy4L96xogf66E6DnEEPmZC0aXqxYdN+Loqfs4urkxxg34AdGj+u+WGCWyM2pXzYzfW87SOUYy+9Wpq6+x88RzHPzvpc4NBeYBh0XQYa7z+pT4uaArCrexKCsisgoOQicisgEvXrzA0KFDkcxrFVpUjKVzregLL1tBddEQOFQcY3i5NLxrLm4FvPYCxmwG7noY9t8Z+/8LWX5CJgRzcgQcDZ+yIPdrQ6AR0x3YZNajRVpCFh0y/qyz4dwkhr9+r8ofu3M9fgUcvAw8ewMkjxOMKX1tPfiQsRvW6KZkNgbE0oyFp9Ft0A7cO/W7MeMrwceadUfRs8cM/NmqgEo/f+GJ23df4uLVZ3j4+DXyZE+IMf1/UMe+pF69f3Dz4Ts1Q5xcE94+fkieIBKcDIlLt9+icuHY6FYvaAN1A+0brv0hhwqhy8R9OkX2joPQrY8BCBGRDen3azb0qhtTp6zISgHIjceG93hD8FAxB7CirTFgsLaDV4G+K4BHL4FokY3/z8q5gESGYpmwxfAS3dTY+hIkthh8fCFQ8CcoQckXfufB43fxU5MVOLe7mbGl4gvBh5eXN8pVHITEhkLPlTMVfF7dVvmuLo5ImjgasmaIh4zpDNFgYH3l75C9yTGcmh6ElhiL6/nSA0MQexB4ZQhi3SMBPQ0BbHD0P/Q9ek7crlNk7xiAWB+7YBER2QhPT094eofQbTkYL+DStWrkRuD7IUC5kcBGQwCypn3IBB+iQGpg/R/A4T7Ats7AleHA6DpAp/LAmUGGP8sG4+rq03cZyiwwC83bQvAhgYHlFljB+VkzBXIlRtpUsXD1xjOd83kyYP3Wrcf4d+tp/NG+Ejr1bIlOrQug3a/5UL1iRqsGH82GX0atkmYLJUpw8bXNzB9L3LDLqT3a/dEVfX6raJXufHGiR8LatWt1ioisjQEIEZGNmDp1KqoUD6FuKN/g3B2gvCHg+GGYMb2hA/Cf4cW/bFZjOizIooYSnEgAdPURUHE0UMwQlMj271l9krmwCj6sEDB8keXvD+T/Y/n0amjSbj18Y+bUOZ+S4CNKFFesWdEZadMk1LkGwRgrEhCZgKDd+Kt47+P3sfuVRXARGG/8YqBCshNwLzQQbVckRqtS+kAwVCqWBjt27NApIrI2BiBERDbC0dERKeO806mwIy+GVccB7RcA4+sDu7oBf5QDIofQWonfQgKRAT8BWzoZ/3ybOwKdFwP3PPQJEniEdvARxGDA6gLx/5VZsf7sWBNZc/6B39r+gxq1R6FQ0e5Yt/4YGjWdhCLf90K+Ql2QLdefqNtwHFYtNxRwcOjWjwdPvVCu01nV2lGlxzmU6nAGhVqdRIqEbpjZJZ06x1JgWzKqlc6JDisTYvr06fjpp5+QIgiNM59wjQW/JBUxcukNDBgwQGcSkbVxDAgRkY04fvw4bm6oi/8VDs4b1FcEooa56xIgZhTDC30FnRFOnLoF/DwBSJAgOu489kJKw8vtrYfv0LxSQiSI7aLPMnrv7YdD519i/9mXcHJ0UAOiV/TPpI8GUVgFHN9Ct2J4eLzB3n3nkSRJbOzafQ7Xrj9CvTpFEa9AZyR/b7gAviQIK6Wf27gZ9QddRJzozuhcJxmev3qPgpljYMux5/j38FMMapYCyeJHMp5suDbnHnDBJc9McHCJAj+nKHjncQv54l1Ftdw+avB6gHIPxoP4jZEwYULc2tQBSV8uM0QvN/RBA9cYQNSUOHI7Bm4/9Vb/9iYuzg6I6u4O9zjJ4ezkjIuXr2PfoeNoNmATcub8fCsR2ReOAbE+BiBERDbC19cX/X/NjN71zfrDW1sgApBC/YH9PXUivLFo9bj3xAuzNz3Eg2f+B4s4OzmgdN6YahO1+p7H97lioEXlIKykGJ4CD5MvdKO66fKz3oNVgpBzF5+gdqP5WDsk84cg471LIgxeDmTLmBxnzp5H2awvkD+t4TXEcF1uv58FN3yyo1G2/4BKx9X5Yu+sZli59RRKJL6I8pmMTVxvvQz/ts8NO+7JcdU7J9ZfS4NMmTLh2bNnaizV+zs74OJg+Dd3dAV83sD77TMkLdIBBQsWRNSoUdXvEB4eHvDy8sKrV6/w+vVrZMiQARkzZtRHiYwYgFgfAxAiIhvSs2VR9K+lEyHlC0GIrFFXamg4DUCC0eVKup3V6X8ejobAZG63DHD8Ugfl8Bh4iEAGHybBDUKqVJ+CYc1TqTU/pm96jjhJssLH5z2qNB6kWhfkBW3tnD5w8jFcdI4uiB/5JX4dshNt2rSBu7s7Hjx4gEuXLuHq1asqsBC9e/eGk8cJuDm8RrKEMVTrVdy8rVCoUCG4ubmpc4iszRYDkP3796vrPrziGBAiIhtSqFJXrDvwVKdC3+0nhvdUd50IL6ww3kMCjoW9M+LH/LFQoOUJXLoTwAAECTzCa/AhvhAwSLBhHnAEuwXk/B48ee6N9MkiY9nxeBjZvw16jlqFPmPXf+jalC1bNjjGyQ/feIWBeAVRsc0CPHnyBHfv3kWcOHFQJ9cjjK0LnDt3DlJXKlufPn3Qc8xKdBz9L2p1XoqfOy5BiRIlGHyQXblw4QKaN2+uU/6dP39ejV9q27Yt6tati+vXr+sjtoUBCBGRDSlfvjwOXnbWqRDyhZf17suNg7ttmingsELgYal+mfhYOSAzqvY4h5V7DNGYCO+Bh7mvBA6Wgcgn5OcDEXwcv/gKSeIaZy1wcI4Cp/Rt1b6JBBkyYFxaOuRF6scff0SZMmVU4LFu3Tr07NkTlTptQeH2R9TYDiIykq6C0k3w9OnTOuej+fPnq66IgwYNwpYtW1Q6VapUat/WMAAhIrIxUdLU1nuh75bhnTtXCp2wFSEYcAQkSTxXnJiWG30WGAojvAUeX1lzQ/laAPE5gfk5/f8fMv82KhSKrfb3Hrmouk61a9dOdakSiRIlgqyKLq0hW7duxcuXL9Vn5MiR1XEi+tS9e/eQP39+te/k5KQ+TaSFUIJ5GeckY5rOnj2LgwcPqmMdOnRQn7aEAQgRkY15//494OD/4WJ1AbzI91kJ/JhDJ8JSKAccnzAEHc5ZiiBpomh48Oi1zgwHTMFHSAQhQQg+xJDmKTFqyR0cvfgK/44tjL59+2LkyJHo3r07Hj16pIKPf//9FxUqVMAvv/yiWkBSpkypf5qIArJz507VSigTKUSLFk3nGt25c0cFHgcOHDA+QwwkWJEWROmWZWsYgBAR2Rjp8/7CKeC1EazK7CW/4yJg2zmg9//0sdBk9udQW1ix6GoVLWokPPOwwrLaYcGaQcjXzpP/l9n/b8mOxxg87zbWDc2B6n2uoGy7A2jVrC76d6ypXojkBYqIgq5WrVrYtWsXXF0/XZRJAg35buXKlQuRIumprQ2kddHZOYS79X4DBiBERDamXr162PUs5COBGw88Ub7TWeT59QSSpEmNXVPMgoDQ3MKaReBhIjMsebwI+4Uhv5lFYBAgCS6+FGAEJvgwM2JtZERNVQkD+nRGh+nv0bFxfvw9ezUmTpmLFp0m4M8//1QLbhKRdUmQId2uVq9erdLSJatmzZpqzEilSpVUni3hNLxERDamR48earYf570ldE7IkJWox7VJjXwZ/Tfl25UAAg+TnCWnY9+6BogS2fZqDz/xtUDjC3/PDyyn6Q1C8CHTGI9c64SsGVPjx2bTdS5RxPAt0/COGTMG7du316mgk7EcMtVuQKSlQ9aNMk1PbUkWta1cuTJu376NfPnyqa5btja+itUQREQ2RprPnfeV0qmQI4vx2W3w8ZlWD3PRo0cKH8FHYHwtQBGmgONrrSLC9Pti5sLW2wXw57woqFAqD4MPIi1v3rzqM22FtshSe0CQNpEjx7cNyJs9ezby5MmDhw8folevXiqIscXJHRiAEBHZGBlc+Oh90BauCqqHHu8Rwz2EB7rbqsC0BkREQQlCvsTwe569dcXcE1nw55jD8IxZAqOmbULm8iP1CURkkqZsS6Sr2D5IW+wUWRArViz9GwJv06ZNaNiwoZriWiZ7kMkfLGfLshUMQIiIbIz01+21NBq83odcD9nJq+6jTL6gP+DCvSAEHwniumPq3BM6ZcMCE1iYyLlBOd+c/tm2469i+r7EyJfgAkbM2K9msiKisCfrf8jq60uWLEH06NFVnqwXIjPN2RoGIERENiZNmjRqsO6U9QH377WGHcc90OJ/drTAWyC6XFlaMq0K5i0/h+XrLuqcCCSoQYjZ+c9f++CPX0riZdrh8PQMp7OEEUUwMthcxlHLWjsNGjSAl5eXyp87dy7mzJmj9m0JAxAiIhskQcizd8YarJDi6mwnj4BgdLmqXSUzLl8PuUAwTFkEId7evthz5Bn6jL2jtn7j72D0jEdYs/gcrj10MJ7kGhvfFSmJaTMXqRebZs2aqRcfWX+AiEKWrO9x9epVNQBdNtn39vZWx2SRQplX6sGDByrgkK680hoybNgwtW6IrWEAQkRko3zildV7X/faJxom70qKtrOioPecZ7j72Fj7FRCZscgmpj8MDcEc77Fh2xVkSheB160wBCE+Pn6Ys+wKeoy6hReeCfBnt0noM2g2eg2YjV9ajULSIn2w63oK1Bj+DrP3uGPrzgNYccgJgwcPxs8//4yLFy+ql53nz5/rX0pEIUEGmEvllIeHB168eKH2ly5dqo7Fjh0bbm5uuHbtGmbMmKFaQPbsMVYyjBgxQn3aEgYgREQ2ysXFRe993v3njhiyPgFGrXVC+QZDMHb6Jvw5ej/mHUuDgfMf4/Fz44q45vadfY7Uidx0KoL6hi5XAXnx0gvx4kTRKRsUxK5U7977ona/C5i69j58fP0wY8MDOCcZissXPDFk5HyU/6mvv9pS6UcuC5s17DgHc5fvQaqCLfHIO6Vq/ZCZdWLGjKlehKTmNUaMGPqniCgkSNeqK1euqHEdssl+9erV1TEJQGTgeYoUKdCoUSM8efJEHZepg5s0aaLOsSUMQIiIbNSdO3fg5RtAoODgDF/XBNh1PRUGroiMX0u+Rs9Ra9SDR0htdMeB89Fy8F4MWe6LE5dfq3yTwXNvo3Lh2DoVAVkh8DBZPqMq2vXcolPhn6xQLgtQLt7+GN2m3sDsnY6oWz49+oxZpc/4PFl9OXfu3MiYMSN69+6t1quRtRHY8kEUOqRSKnXq1MiaNavaZN98lXPzygMJSOR4YNctCW0MQIiIbFSXLl3QbYEL+q2KgwFr4mP6wbQYuiEh+iyPhn7znsHj2SOMmrIGsctu0D/hnzyAhs84iA3n4mHLUQ+cufZGLT6YPa07qhSJoN2KrBh8iJjR3ZAne8KIEYQYAlf3mMmQIVU8uLk6Y/LqR8iSIhL6jF0HBwc9xuMr3N3dMWnSJIwbNw4DBgxAmzZtUL58eX2UiChwuBI6EVE4IIMPpTk9ZcqUqp9vUMhgxZ9/zIWH969jaZ+MSBDbVR+JYKwcfJh4efmixE/zUL96VrRomEvn2ohAdMHyc4qKNeeSYeeRWyiezQ2VS2XFbY/IuHXjKgrWmhro4IPIXn3LSugy/kIGgZcddx6R4wStFWJXt/z4tXYlNc4qomILCBFROCBN79L1JajBh+jfvz/6jpyH3eOyR8zgw0rjPT7H1dURe9fUx5GT95Gv7EydGw44uGDD5czoONsXMbzPYeSUDaj8+wogc38k/a4bCtWexuCDiMIEAxAiogjOx8dH9ReOUExBRwgGHpamjfpR79m+7ddS48+5keHy9iJGTNmE4q2CNlidiCgkMQAhIorgEiZMiIPTiulUOBYGQYelDGniYM+h2zple64/j4s/5sXEy+ePDYHHOvzw23Z9hIjIdjAAISKK4Fq2bInF+53w7KVxwapwwzzgCMOgw9zIviVRu/kqPHifGoid2/8Wxmb++xqLD0bB4AnLULntOp1LRGR7GIAQEUVw0s8/f5kWuH7fU+fYMBsLOBSzICNBhqJYurQrvivWUx80ExZBiFk5nXkYH50GzlPT5RIR2bJQCUBsZKItIiK7JOs0zJ8/HznTfpwj3qbYStBhFmj42yw893iNQgXT6ZSFAM4PaX5+Dhi9MToypbDRf18iIguhEoBcvHhR7xERUWgbO3Ys/vnnH9jkhEe20NLxmUDjc3r2WYS/Jv6qU2HrxRt3/Dk/Br7P7oZfui/VuUREti1UApD9+/frPSIiCm2vX79G9BNVdMpG2EKLhwhii0WL1lNRpnQORI36hemQQ6UVxAEnryREr+GH0X3ILOSqvUznExHZvg8BiCxyJTVkjRo1QqlSpbBq1Sp95KNmzZqhefPm6rNixYooWbKkPvLRf//9p1ZGbdy4MbZt24Y7d+5g48aN+igREYW2TJky4dyNNzplA8Jhq4dJ3LjRkCF9Yp36ghAMQl55RsOgv55g3749GDVhhVrxnogoPPkQgFSvXh1Ro0bFyJEjMWjQILRu3RoTJkzQR43jOI4cOYJ3797hxYsX+P777zFp0iR91GjTpk3o1auXCkDkd2zYsEGdt3PnTn0GERGFtrt37yJ1oqAvYBgiwmGrh7nq1Qpi+MhVOHP2Fq5de4jjJ65h4+YT6D9wKSpXHYoSpfvih3L90azl3yhcdQUq1F2MJavP658OnvuP3mHc7GcYOukUGv/aBy3/XAJHx1DpyEBEZFXqznX+/HmkT58eNWvWRJw4cVCgQAH89ddf+Pvvv9VJ4t69eyhevDhmzpyJRYsW4c8//1Sr8pqT4GXu3LlImzYtEiVKhOHDh+Py5cuq9o2IiEKfp6enqjSK7u6kc8JQOA8+RM4cKTF0cD307LMQnbrOxagxa7Fp80mkTBEPf0/6Fdv/7Y1xoxqjft1iWLeqK0b2KYX5K86hbK1F+jcEja+vH8ZPO4IGbfdh5vJX+N8PMdF/6EL1jCUiCq9UACItFCNGjDDc6HxVpihdujTevHmDly9fqvT169eRKlUqtf85MtVjpEiRdMpowIABuH//vk4REVFomjp1quo2G6ZsYbzHN3a5Cki5MjmxYklHLFnYAXNm/o7RIxqifr3ihqAgljqeOXNSFCuSCTFjRkHGAqXRsVV+nLvwWB0Lijv3XyJPmVlo02MLmjfMhy69piBFriH6KBFR+KUCEBnzkS5dOhVAmEhXK+HkZKw1u3nzJlKmTAkPDw9cvXpVBSeWLly4gBMnTuiUUfny5Q034Zg6RUREoUlar9PcbqRTYSACtHoE16+dd+LA+gbw9vbFuGlHsGDFObx45aWPBmzA6H3IUWIm0qfPjLc3e6DwjyP0ESKi8E8FINJlSoIH8wBkzpw5iBYtGqJEiaLS0gKyYsUKNG3aFH369FGtIbNnz1bHTDp16qS6cS1b9nE2jly5cqFOnTo6RUREoUUqiyy7yoaqCNTqERwycD1Jomg4dPwu+o/ai9P/PUKVhsvwfbX5+oyPHj15g9I1FuLvOWcxcVQLLFq2FW7J+uujREQRw4fRa+bBx/r16zF48GA1K5bJli1b1DiRpUuXqsBDBpz37NnTX/eqli1bomHDhupnS5QogR07dqj8IkUCfghdu3ZNPSBle/Xqlc4lIiJr2L59u5oIJEzYQvBhA3buOmucNcvw5+kzYi+ObGqEQd2KY8LgMogVw//EANv33kCHXlux/8g9bFv1B2o2YqsHEUVMHwIQE9NUuxJo5MmTR+cC9erVQ+fOnXUKyJkzJzJnzozJkyfrHODt27fo1q0b1q1bh+zZs+O3335DkyZNkC1bNn3GRw8fPlSD3KdMmaK2K1eu6CNERGQNMglI8mv1dSqU2Mp4Dxtx8tQNxIsXXc2Y5ePojhTJYqj8NZsuoVDeJGr/3MXHaNdzC27ffYlVm65g47JOSJe3qzpGRBQRfQhAZEzHTz/9hOfPn6uWiYIFC+ojRrI+iGk8iEnVqlX9TbF76NAh9ZkgQQK18u6aNWuwdetWHD9+XOWbix8/PoYMGfJhy5Ejhz5CRETW8PjxY3+Ti0R4NtLlytxvrcphxcpDyP9dJ0wbVlTnAjWqZML+I3fU/vVbzw3PV0dDIPIEiRPFQ5Fy/VQ+EVFE9SEA6devH1q1aoXFixfD2dlZ534kDzGZytGcTAPo5fVxIN3evXv1npGME+nSpYsKMIiIKHRJpdLCbY90KgKzwcDDRNbpOLu9Hh6dbYNUuvVDyP5Tj7dqv3ypNBjZpyR6dPnFEJhkV3lERBGZCkBk/IV0gZLZsMxJnixAKPr3749KlSqpfRPLmbB69Oih9z6qUKGCmmGLiIhC165du1CxEFfJDjNPjxm3z3j12gvT5p2El5cv9h3zRLvuK9Gy/VR9lIgo4lIByP79+9VMKY8e+a8pk4UETa0eu3fvVgPLzckARxnrYU4WvSIiorAlLdIy/i7UFyA8v0fvhBJbbPn4TOAxaeYxNQvW3kO3VfqfUeUxduoRJMszGYdPe2LYqNlcYJCI7IIKQGScxvLly1VLxaBBg1SrhwQjkmeahlfGgGTIkEHtCxkrIrNlySBzcxK0mJPZssx/joiIQpZMqy7TptdO/HGSkAjJ1oKPr7R4PHj0Gj07FMaBo3dRvMo8FK40FzmypYa74TnbttNkxIplXMiQiCiiUwFIsmTJ1IxUFy9eVGNAZO2OMmXKqBYPFxcXdWL16tXVirpynkzJmz9/fhQrVkx9mjt//jyGDh2KI0eOqLEfGzZsUFPzEhFRyPP29laTgMh06ICxC22EZIvBhxnpvfzUw3+PgDdvvVX+vYev8Oy5J/p2LosCBfLh5OlL+gwiIvugAhBZrVy6UsnMVNJnuHbt2qhRowZGjPg4B7mbm5sKPKSGRtb3kMUI586dq48ayYKD8+bNUzNaSauKTNUrrSjma4wQEVHIkUofmaHQZV9JnUMhLoBWj2ETD6Blp42YMP0ojp2+Dw9DwPHMEJDcufdCrYjuFskFl2464vc/xqtFf4mI7IkKQGS2qujRo6sM+ZT1Prp27apaRszJbB4SmAwYMEAFKZZ+/PFH9VmuXDn1O+STiIhCjywY++TJE5361NGLr9B85GWcu+5/EpFwxZZaPz7T5Sp+3CjIlik+EsWPipkLT6NakxVoXCsbkiaOjtgxI6NwkSLo1W+SPpuIyL6oAMRaLNcOISKi0JUwYUKMHz8ey3YZg5DTV1+j7zwP1B7lg36r4mDJsUSYOKwD/j3uifHL7yLcLRMSDoIP0bhWdvz+i3Ex358rZ8SwXiVw6Pg9VKy/FL16D8DoPt8hSRLjQoRERPbGqgFI2rRp9R4REYUFacVeu3YtvOP8gEajX2LrpSTo3rEFFqzah16jVmLI5PVwztgRbX9vgRKVmqPFhCe4fj+czF5oizNefUGM6JHwU8UMKFogGfLmSAgnl+jIk7co8GYvEKetPouIyP5YNQAhIqKwJWPuZKxezVbj8Peig2hXIwWc07XWR82k+R1Zf+iEMXOOYNq+FDqTAu0LrR8B2Xf0MWLGy4y+g6YD8brqXCIi+8QAhIgogooUKRKQc4JOBUymWneJnQ3vva04Y1ZIrAUSTrpeBURmvlq20QMNmg7QOURE9o0BCBGRnZPxewfOvdQpGxROgw8fHz8cOXkfHfoeQL0a+XQuEVHwnTx5Uu+FTwxAiIjsnKwd4hrZRqeCDYfBx937r1Ci2nz8WGcRhk88gEyZcyFXkU76KBFR8Ny4ceOThcBNfHx80KJFC5QsWRKzZs1Si4vbIgYgRER2TgKQSH6RdMqGhONuV83q5USP9oXRo0MJ3Lv/SOcSEQXPu3fvkDJlShw79uk9ydfXV82EKIuGb9++HY0aNUK+fLbZ+soAhIjIzuXKlQtr7n+vU/bn4aMXePDAQ6cCEEDwIYsJTp17Ak3arcerN17Yd/g24mUeq1o+fmqyHOOnHUG/kXtR89dVcPB9pn+KiOjbyRpPxYsX16lPyQLhjx8/RvXq1VXLh9zbjx49ir179+ozbAcDECIiO5c8eXK18OzBg7d1jg0IZuvH8RPXUPrHAShUtDsKF++JgkW6o2efRRgwaDl+bzcdP9cahe9/6IPipfqg8S8T0bzVVOTM11H93NccPnEPOUpNx90Hr3D01H1UqrcUMxadxriBpbF9eR3MHF8R+9c3wJYltfBz1UL4s+di/ZNERN9u3bp1eP36Ndzd3REzZkyd+9G4cePU54wZM9TnzJkz1efIkSPVpy1hAEJERKqpftH9qnj9TmeEc81a/I0pk37F/t0DsXdnf+zY0htxYkdFvHjRUKF8bgwaUNuQ1wc7t/bButVdsXJZR+za2tcQiEzBylWH9W8xsGj92LzjGhq1XYf96xqg9x9FcHJbExV0TB3xI2pXzazOyV9uFq5cN7aoJIrsg6dPn6p9IqLgaNCgAU6fPm2c4TAA165dQ9y4cRE1alSVzpIlC5ycnHD+/HmVtiUMQIiISOnUqROGrXbTqfBr878nETmyK1Kliq9zADc3V7RrUwHNm5VGuTI5kS5tIn3ko+jRo+DAnoGYt2C3aiHxvHtIHwHu3HupulfNWHgaBzc0QPSorvrIp5rUzo7Fq/9T0xEXzeKKzp07h/sZa4jItr19+xbPnj1DihQf13WS4CNBggS4c+eOzrEdDn42Mjy+du3aWLhwIXbv3o0iRYroXCIiCk1jxoxBrdSrkDCGt84Bpq9/oD5rlIiHqJEDWW+VMZj38a90wZIxGF17zMejxy+QMnk8VP+pIJydHNH2j5lwdXHGssV/wNXVWZ8ddP9uPYVePabD0dEBLi5OePfOGzPGVEDGdHH0GZ+3ePV5DBuxBY1/TIBF2x+h3W9NsO7AC/zzzz/6DCIKT1q1aoXJkyfj5s2bqrtqYMi9tH379mrf2c1dfQaWt+drFC1aFLt27dI5/sWJE0cNOJeAw0T+bBJ8lC5dGps3b9a5QNasWXHp0iU1eN2WsAWEiIg+8PDwQIm2J1H4t1Mo+vsplGh3GudvvsWtR17I0ugortzx1GeGnf4Dl+K7Yt2RLGlstP3tR8NDN57K69J9PiaNb4o1KzsHK/gQpXN5q25W/y6ujQWTK6v9wAQf4vt491A6b0wcvvASkzukRe4McdQ4GyKyH3nz5lWf7hlrIHKmBkHaRPr06dVnYDk4OKjP9+/fq08TLy8vm5yKly0gRESkXLlyBX/99ReGVzxoSH36aLjxwBP1BlxEllRRULtkPJXn5e2HBVsf4ey1N4jk6oACmaOhTbXESFaslDr+zT7TAtJ3wFLcvPkI/0xpqXNCSBCn3f1ArwI/c+NDTFxxF3smZEe3xTExeMIKQ1D0+W5bRGS7vqUFZM+ePaoVI3Hj43COllTnBs7jhcXRpkllDB48WOf4F1ALiJpOPVIkZMyYEWfPntW5QLx48VQAIrNj2RK2gBARkXLixAnUrVvXsBdwvVSKBG7YPT47cqWNimnrHqht7r8PUaNEXBz8Kwd2jMmO3OmiosXIyyhcaQ5qNV+FNZsvq+5S1uDl5Y0NG4/bfPAhGpWLjy51k6FAq3OIFsmLwQcRhShnZ+dPxntItyuZutcWW2AZgBARkeLm5gani/116vOaV06IOd3Tq21W1/Qolz+Wync0PFFql4qHdauaY++a+ujSpiC27r6OsrUWoUjlufi+2nwUrzoPhcrPxoGjd9XPBOgzrR8nT19XM1mFKCsEHyY/FYuDuPEToUX3OTqHiCjkZMqUCc+fP8f9+/dVWlphpPUjZ86cKm1LGIAQEZHi6ekJB+8XOhV8ObMkwJj+P2Dr0trYs7oediyvg50r6uLfpbVQ89eV2HMoaOuO5MuTFhcv3VNdD2xKAMGHOHjRG42qFVQrExMRBZep25UEFbKZ9k169eqlPvPnz4/9+/ejcuXKamxIz549Vb4tYQBCRESKNNXHjfJWp0JO1CiuOLu7KQaP3YfvKs5Bg9/XYOTkQ5i77Kxxm7/7w9an3xK8ePFG/yRQqWIeLFqyX6es7FtbPz5j+SE31ClkvYCOiOybLDAYO3ZsFXhIS4fsL178caFTWSW9bNmyuHXrFr777js1NW/z5s2RKlUqfYbtYABCRETK3bt3ES+GToQwCULWzauBfWvro0OL/HBzc8Ld+6+M291nH7Z3Xu9RrcZInDl7C23az8CcubuQKqVxALxN+Ezrh3CPFgOOhZbqFBFR8NSpUwdHjhzBpk2bsHHjRrVfpUoVfdRI8mVCkbVr1+LevXtq8LwtYgBCRESKDFh0cjRO5RiapKtW68Z50Kl1AeP2Z+UP2+ABdZA+fSLkK9gF2bOlwO7t/VCwQNCmpwyUb2n9+ELwIV5FlGXlicgmRI4cGXny5EGZMmVUS4fsB7QqeurUqVGhQgU1KN1WMQAhIiLFxcUFXu9tb774SeOa4vjhYWjapCQyZkyic63Iyl2vTOLHjYFly5bpFBERmTAAISIiRWrTTt76tDbNFoRI4BEcX2n9EH/+UgynTp3SKSIiMmEAQkRESpYsWXDWob5O2YkQ6Hr1wYtzqssEERH5xwCEiIiU3bt347soC3TKDoRk8CFenIHXoyM6QUREJgxAiIhIzS9/+vRppE/wccrbb5KxiN4h+PkArx/oBBERmTAAISIirFixAj///LNO+Tdn80Ncu+epUxRo1/cAT44B5yfqDCIiEgxAiIjslKx8LgtavXjxAnv37kUh3/76iJEEHWU7nsW8LY9Qvfd5tBl/VR/5DGu0fsTOrXdCgfy/QvL/l7IInjx/g2VTe6oFxIiIyIgBCBGRHfLz80PDhg0xb9481KtXDzt27MD3v+3D9+1Oo2T70yj6+yn8NuYKRrZKhY3DsqB0npjYePAZSv9xRh3P0eS4ahm58cATc/99iL9W34O3t6/+7d8oNIMPc0EJRIIYZP3xoyOGbXTCslmjdA4RETkYHkI2Mel77dq1sXDhQjUIskgR9iEmIgopr1+/Rq9evVC/fn3kfNHWEI0EPXDwNfxI9d7/4Z2XL3JniIr30ZNg4/arqPJjevj4+OH46ft4/eY9nJwckSi+u/qZqzc9ECdWZAzrWQIZ08VRef6EVQBiEpRB6YEcjN7in2iGv3MsjP1nFV6+fAkHh9Bf6JGIgqdVq1ZqRfGbN28iWbJkOvfL9uzZg6JFiyJx4+NwjpZU5wbO44XF0aZJZQwePFjnRDxsASEishNeXl7o0KEDevfujU6dOiHn89+/KfgQjoanx/L+mbBuaBb0b5ICQ3p8jyObGiFm9EjIlC42Zk+ohO3L62D17Oro16WY2jYtqonefxRB5wHbkbfMTPw9+4T+bQZhHXyIoPwZAtkS4uz7Ar91GYFXr14x+CAi0hiAEBHZgffv36Nbt25o27YtRowYgQTnq+sjVqBfxp2dHdHu13yoUy0LYsd0U3lRIjsjVbIYaosaxRV5ciTEqlnVcWB9A1y58Qw5S03HolX/qXNtgpUDoW4tS2H48OFq/82bN6rrGxGRvWMAQkQUwV25cgW//fab2lJcrw/sLKqPWME3DjyXYEW6Yu1ZUw8jp57RuTbCiuNBZq+9gMKFC6Ndu3bo27cvRo4cqY8QEdkvBiBERBHMrVu3VCuHvPD2799fDTCXF9+UN2SVcyvVwMvL9zcGH+aiJi2IGDHccenyPaxcdRhFvu+FoiV6oWefRfqMMGKFIGTvOU8kSJYZadOmRYkSJTB06FA8evRIHyUisl8MQIiIwrlatWqpAGPOnDno2rUr1q5di2bZNqP391vQs9hm/JJ2JqIe/VGfbQVWCDzMTRz7Cxo0noBGTSeiQ7sK2L29H6JEdkXegl2was1hfVYYCGYQkiu1K27fvoOrV6+qIMTHxwfu7sYB+URE9owBCBFROLZhwwZUrFgRmX1mIIvnKAwutwctM89HDLe3+gwrslKrxwf6BT99+kTYv3sgPB7NRLUqBVRe185VsWdHPyxfcUi1ipw/f0flh7pgjAmJ4uaIc+cvqy5wKVOmVAHid999p48SEdkvBiBEROGUt7c3Nm7ciHrJ/saPBWIhd/qo+oiVWTvwCCQ3N1fMmt4aSxa0x2/tpqNG7VHwlfl/bVEA5XPzwTtkNQRXMu3xf//9h7dv3+KHH37QR4mI7BcDECKicOrUqVPI4rJep0JASAYeQWhZSJQoFrZs7InKlfKhZJl+Ojf4brr8/GH7om/sipUkniv84Kym3506dSpatGihjxAR2TcGIERE4dCZM2cwf/hPaFA2vs6xopAMPIKhXp2iqFg+N5Klaqm6ZV28eE8f+TLzQMN8M2eZ/sQ3dMVycnTAE483agFCWcBMWqyIiIgBCBFRuCDdd2bPnq3WlOjZsyfWTqiC4c2Tws3Virfx0Ao8gjGu4s8OlXHr2mTMm/U76jYch7nzd6t8y+DCfAusr54bmD+3Rfm1bV4TW7duxZQpU+Di4qJziYjsGwMQIiIbJmMepk2bhgEDBiB79uxqLY/+P+xAl9qJYLWFtUOzxSMYwYe5FCni4fD+wZg+czsmLbfeuBCrBCFmYsaIiipVqiBZsmQ6h4iIGIAQEdkoWTW7S5cuyJUrFwYOHIicz39H5ENl9FErCM3AI4RM33oSsyZOxKaVK3VO8AU7CDEr01mLNqJp06Y6RUREggEIEZGNun//vgpC8uTJY/3Vy8Mi8LBS64c5R0dHLNqxA5OHDsWuzZt1bvAFpetWgHT5Pnn6HIkTJ1b7RERkxACEiMjGvH//Xk2vO2jQIPTp08f6wUcEI0HI4p07MbhTJ9y7dUvn2gYnw5+NiIj8452RiMhGyIrZ0l1HulvJitljq52A+5Fy+qgVRMDgw8TV1RXT16zBL//7n84JnuTvl+i9b3R+DzwdYiNyJGsN1CEiijgYgBARhbEnT57gr7/+UjMljRs3Dn1KbEVR326IUJXnIdD9ylKiZMmQLnNmHN6zR+eErYsPoiB9ihg6RUREJgxAiIjC2IQJE1QQMnjwYEQ5XFbnWlkEbv0w16FvX/zRqBHevHqlc8LOjrOOKFjhT50iIiITBiBERGHoxYsX6N69O0qVKoU2bdroXPpWKdKkwfgFC1CndGk1hfG3+Gr3q6fH9M6nmnbYgGeHd8DXLbmaRCBhwoT6CBERmTAAISIKIzLAfNKkSRg6dChGjBiBOHHi6CNWFtatH6HQ/cpcjnz50LxjR5TNnh17t27VuaEjWlRXtJtwFZsuJEW5Or11LhERmWMAQkQUBtasWYO8efOqdT66F9mIloUv4NdsG/RRCqzPtVb8WK0a5v37L1bOn486pUqprXbJkqhVogTa1KmDaaNH4/TRozi0axcmDBqEjk2aYGTPnlgwdSoOH72sf0vQuUdxQQx3Z+w6cBrFihXTuUREZI4BCBFRKJNuVwcOHEDFihU/TLFbKndMJI7rqvbJOuInSoTh//yD+Vu3qm3Btm1YuH072vTqBUcHB0wdORIr5s1DrDhxUKd5c2TImhU+97ejWfO/sX3HWf1bLHyh+5WQFpBtxzyQIF5MnUNERJYYgBARhbKxY8eidevWwK7iOicE2Vn3q8BImzEjmrRrh3Hz52Pw33+jriH4yFWgACrWrIluXapi2+beGDB4mT47aDr94IAkyVLglwpJdQ4REVliAEJEFIpWrFiBdOnSIfG1JoDftw2SppBh6s61cvUhPH0a9Fm09h7zwm8zXDG4aVJEyz9M5xIRWYefnx969+6Ndu3aoVu3bjh//rw+Ev4wACEiCiUy7uPp06eolXQm4P1a54YgO5l61xq8vb1Vt6vCxXti774LOHpwiD5i5jPdr67e9kWHAVfw2MMJY6auQe4Gm/URIiLrkOAjUaJE6Nevn2pFl2nbM2XKpCYwCY8YgBARhbC7d+9iwIABePDgAX5JOwvwCYXgwxbYYPerz2lQtiymTNuCMaMa4p8pLeEYiFUgDTELJsz1wIpNTzBk5Fz8r/YwuLi46KNERNazd+9e9QzJmTOnCkbu3bun8kePHq0+wxsGIEREIej48eMYNmwYfsu3A03TGYIP+BkPhDQ7av2QrlNfXbvjC7y8vAwx4S0smNsW+fKk1blfdvaSN/4YdAU/FI6BP7pNg6srJxAgopBz8+ZN9dm0aVP1KWsMSYuItKqHRwxAiIhC0Pr169G3wkXEdHuncyikmAKRoG4eT54gWrTI+rd8hln3q7U7HbB22xOMHr8QGQsG0FWLiMjKIkWKpD4vXryoPsXjx48D1VprixiAEBGFkIcPH6ouOTFcX+qcUGILrR/hqPtV3rh78O6dt059iSPGzXmJt68fo3Ov6eH2wU9E4U/ZsmXh4OCAcePGIVu2bIgaNSrev3+PypUr6zPCF949iYhCyLRp09CsWTOdIlvl6+ur+lR/yXtvB3Qacg3f5XLBz42n6FwiooCdO3dOfd6bXQB3p2cL0vbm4Tns3r1b/byJdBWNEiWK2pfuWG/evFH77u7u6jO8YQBCRBQCbt++rVo/Yp0Kn7VT9mT6zB0oVjSTTn3K59FxdBl2Fa0aJEPeUuFzwCcRha4yZcqoTz+fvPB+lTtIG+CCXLlyqZ83GT58OF6/fq2m4H3+/Dk8PT0RI0YM/PPPP7h//74+K/xgAEJEZEUyU0mnTp0wfvx4tGzZUueGIlsZfC5jJj4zba2t8PLyRqGi3TFi1Gr06FpN5/rn9+Q4eoy6gZb1UiJlrqE6l4joy1KmTKm6SQFlDVv/IGx/GLb3qF69uuHzo5UrV6pPmX5XyMQXpmfMjh071Gd4wgCEiMhKpk+fjitXrmBYhf0YWn4foh79UR8JJbY485UNByGlfxyAn6oWwJqVneHpGcAYEMOfvd/426jzv2RIm4+DzYkoaDJkyGD47zVjItCuq/9mzJhRfZqYuom6ubmpT5E8eXI1LkS6kYY3DECIiKxAAg+ZnaRBiqk6hz6wwdaQdn/MRJXK+VC5Yj40aDwBZSsMQP7vumL+wj3GEwx/3nGzn6BcicTIVpTBBxEFnTGIMAYUgScBSzQkSJDAmNRMU317eHioT3Hp0iUVmITHacAZgBARWcHp06dRvnx5nQoD4WHdDxsKRP47fwcVK+RGs5Z/Y8yoxji4dxAO7BmIYSNWYfrEmTh3LSr8fN+hwA8MPojo28hK5RkzBnV8hgQsqYy7Zho1aqQ+5Tnj7e2Ns2fPYsyYMXBycvow3iQ8YQBCRBRM8jBYu3Ytivl11zn0RTYQiAwZWAeNm07GyZPXsX698c8i0+oe21gbm3bcwv/qTUbrP/5R+URE30K6YEnruOEpYcwIFAlAUhh3zfz2228qoNm/f7+a4CRr1qwqXwanR48eXe2HJwxAiIiCQeZh79KlC7r/cFLnhIHwuup5GAYiuXKmwp4d/bB+TVd07ljlw5/F850PEiTOgNNnLsPZ2VmfTUQUdNIFS54RwG1jRqBcx5AhhfX+R9LNSqb2lYlOli1bhhkzZuDZs2do3769PiN8CZUAxDRXMRFRRCIPlq5du6J13p1IlejjwEAKIlMgYrmFBIv/x3cZXiOK5xl9EBg8+Ta6/57F30BPIqJvkS5dOtVFKvDjQLwM291PBqCb++6771CtWjXVJUum4Q2vQiUAOXjwoN4jIooYZFGozp07q2bxMA0+wmvrR2BYBAsBbpYCOsd8+4K1298gX67ESJCpj84hIvp2kSJFQqpUMp4jsAHITcPm+8UAJKLwF4C8e/cOV69exY0bN3TOp+She+rUqS+2asiCKNevGwvbx8dH9VcjIooo5L7WsWNHtSBUyhv1dW4YiMjBR2AFIcD4ksceTjhw/Akq1xqhc4iIgs8YTAR2Kl55d3ZGmjRpjMkI7EMAsmjRIrXoybhx41CrVi2kTZsWt27d0keNZFn4JEmSoG7dumqBlVmzZukjRk+fPlU/2717dwwdOhSVKlVSv++vv/7SZxARhX/9+vXDb4WOIfm1ujonDDD4sKqxM27hz64TdIqIyDokAClY8LFOfY0EIMnsYvyZCkBkSfc5c+Zg9erVakovabHInDkzJk+erE4ykRUXJ06cqKab3LJlC3r27Olv8RNZ/Ve6JMiy8PKz06ZNQ4cOHZA4cWJ9BhFR+DZq1CiUT7wB6RLpjNAgwYblRlZz7D9HpE0ZGTFjxtQ5RETWITNhnT9/Xqe+RgKQT2fAiohUALJ+/XqVkNUUTUqXLq1G2pvIyHvpolWjRg2Vzp49O2LFioWNGzeqtJDR+Lly5dIpqEVUZG5iziRCROHZoUOHsGHDBlWhkslnLgpkjKSPhAAGG6HMAXOXX0b9XyfpNBGR9cjUucbFAwPTCnINXbsW0vsRmwpAIkeOjHXr1ql+zeZMy76LEydOIGHChDplJEGIdMsyOXr0qApSzDVu3Fj9LBFReNSiRQvcuXNHVaj0KXMUP+Z310esgMFGmFv+7xv8r3QStQYIEZG1fRxQ/vnx1Ubyzn3TLgagC3XHrVKlCnbu3KmnCjPatWsX8ufPr1NQA89TpPDfLCSLoJw583H6whw5cqgWEvMB6vK7//jjD50iIgo/5L5XrFgxVI09CrlftkX0yB+7nH4zBhs2Q3oQ79t9GcUrjdI5RETWFSdOHMSNG9ew97WB6A8N2xvVZcsefKjykYesmD17tppjWMaByJgPE1nyXcaFmEudOrXqdmUydepUPHjwACVKlMCUKVPU6sAyl3rOnDn1GURE4cfjx4/VhBtWwaAj7J3f42/buOo6KuZlywcRhSxjq8bXpuI1HrerFhBzEnzUq1dPBRvmg8ela5WM+TAXJUoUf920JMrbsWOHWiBFBqIXKVJEdcsqVOjT/mwPHz5E8+bNP2yHDx/WR4iIwp7c22RijjQPO+icb8DWDqvy9vbFoLGBnNbdIthQm4U9Z96ieNNVOkVEFDJkHMjXAxBpIYkbrhcXDIpPAhCZfrdVq1YqaJDxG19jHoBIdyxp8ZCZsDZt2oR8+fLh559/RtSoUfUZH8WPHx9///33h03OJSKyBTIerkePHuoemCCWi84NAgYdIeLKDQ/sP3IH2/ZY9KUORLBh6cG7xIgX9Z2/yVeIiEKCdKtKkeKuTn2OBChWanEPBz7b9tygQQMcP378wzS70n/NcoHCJ0+ewMXl48P5wIEDeg9qOsPx48erWbEGDBigc4mIbJvMViLj1uQemMPjN51rtOqoG7osiY/ey2Nh6IZEGLg6Njr/8wS7Tj5na0cokOCjad0cePDotc75dvP3OKJO+5k6RUQUcqRb1c2bssq5pzEjQHYYgLx8+RK//PKLyjCR8R3v379Xx4QMOP/vv//UvonMaywLE5oEtODgoEGD/I0TISKyRVevXkXx4sXRv39/dC91FBnuN9VHjI7dS4prz2JjyIRl6Dt2NToPWYzuI1dh6OxzuOxaERNmnIdZgzCFgKs3PFCySAocOn7vY1l/prVj2zEPzN/ySKcsOLri4eMXamYzIqKQJgGIscfQl2bCuoGxY4vq/YhPBSDz58/H9OnT1aDxz5EA5N69ezplJDPEyMxXJgFNtytT/MaOHVuniIhsk1S6VKpUCWVz+iJegiTwdUuOO56p8DJGeSBVM6ze8wDVmg3XZ/vXpMUgFPyhOzoOOov3760wUxYFqGiBZDj93yPUrpoZ7XttQeO267D5sMyv/6me028iursTpq9/oHM+OnAnDQqmeatTREQhSyYzkSEKn58JS1p1H9rNDFhCBSASmbVr187fgoHS/SpSpEiIFi2aSsvg9EePHn2YYlciOWkBkQe2OfN1QYQMNjef3peIyFZJS/DB67HRd+4zDJx3F0u23kSrkefw57hTSFOgMZInT67P/FTevHnxW4dx6DbiCltCQkieHAmxZvMl5M+VCO1+zYfxjaJi7r8P8c4Q9K3e+xT9Z99C35k30XvGTaRJ7IaKhWLj2r1Puzys3fcQ5dts0ikiopAl78Hp0qUz7H1uILox3zhY3T6oAKRo0aI4efIkLl26pDI9PT3RpEkTtYq5aXEmGQMigUrDhg1VumfPnipAsZyat0+fPrh71zjQRj67deumBrUTEdk6melP7m29x21Cz3Hb0W7YDsyZMwcjRoxA/fr19VmfJ7VcDX7pjR4jr7ElJATEjumGArkTG4KQy0iZLAaiRnZCojiu8Hjlg3UHnqJr3aTo3Sg5+jZOjtnd0qufcXT0P8j8FZLC990zf+MXiYhCmnF63c91wZIAJDKSJUtmTNoBFV1IkDFz5kyMHTtWDbyU1g5ZF2TYsGHqJJMFCxbg1atXKFiwIDZv3qxmujIXPXp0TJw4Uc2CJVPryufo0aP9TedLRBSRZcuWDc1/H4Y/B13AvQevdC5ZS5nvU2Hp2vMfxn78kCcmWoy8rAIRZ6ePwcb5m29VS5RF/IEZO5zQrAsHnxNR6JLuVdmz39cpS9I1K7ldzcrn4Gc+j24wSQDTtm1bnQqa2rVrY+HChaoLl6wfQkQUnklL8oDeTVE8rx9KF/t81y0KmiHjD6BhjaxI9Mz/mMP33n5wcTY+vL3e+6Fom1OIE90Z/yscB80rJ1T5j95Gx1+bgJ6j16k0EVFgSE+eyZMnq5msvrWVQsZbN23aFG/f7jKkjL2LPupo2Fzh57fBmLQDliUQLIULF9Z7RET2TQYcDhg6Fy/eZ0G3IYfw8pWXPkLB8eq11yfBhzAFH8LVxQE/FoiF9UOzfAg+xNh1Tmjbd4FOERGFHumC9fatTH7hf0Inoxvo2/fTRbsjMqsGIDlz5tR7REQkfqrTDR26L0LXwUfx/MU7nUvfQrq0JYzvrlNfZtmRYe3puMiX0V11FSYiCm3p06fXXawsB6L7GLYbeoyI/bBqAGI+ixYRERnJJB4DR65Cj+EnGYR8o4Fj9qFQhTk4f/iMzvk8bx8/f+NB7r2KiYMXvPG/1mz9IKKwETVqVCRNmtSwZxmA3DZs3gxAiIjI+mLEiIEBw5ejx4iz8Hj+pdVwKSBOTo4Y3rsErt/7egB37OIrpE0SWe37+DpgyHJfdBu2WKWJiMKKcZpdy5mwJO2oWkjsCQMQIqJQooIQw4uwBCEcExJ4Xu998MzDE2f3HlPT7X7NzI0PUa5ATLU/9t+YaFHORS2KS0QUlmQmrKJFH+qUicyAlUgvVGg/GIAQEYUiCUK69JqOf+af1DkfPXz8Bt0H78Tla890DonZi8+gScH36FInKY5M+fxYwxOXX6PV6CtoWC4+Yrg7Y9cFN8SNHROZfl6pzyAiCjvSzerChQs6ZSItICmNu3aEAQgRUSiTmVAcHZ106qOZi86gaZNaWLLZCYtWX9S59k1mvbpy/RkyJIsMN1dH5EkfVR/56O5jL3T66zrOXHuN8W1To0CmaHj80hHrTrqjwZ+z9VlERGFLApCHD6UF5IUxQ7mODh0K6H37wQCEiCiUrVu3DnV+/l6nhAPO30oAj7cJkSqpA7r2moi4SYqhx5DdajE9e7b30B1UzihTV37eiEV31Orn9UrHh5NeeXDMphjoWuW92icisgUfB5pLtyuTa6prlr1hAEJEFMpevHiBuOm7GvYML8suSbFwYySsXrsT/YfMBmL/rs4pVb4tatZugqETDqi0TYqd27iFIG8fX7i5Wk6q+5GPrx9iuDshcqSPj7Md15IjcYy3iFmaCw4Ske1InDixngrcNBOWjGl7oQen2xcGIEREoczFxQWDBg1C7zG30LbbasRLWgSd+qyAk5P/blnZ8jdB3IRZsXW35bSNNuLpMb0TMt6/98XmHdf8TakrZNXzlqMuo8/Mm+g+7QYMMcgHp285498jL9FqwL86h4jIdhhbQUwzYRk/2QJCREQhrmvXrujWrRv6Dp6DsX9tQqlSpfSRT9VuPATrttvwoPQQCkJG/30YfUfuwe+/5EG28mV1rtG9J17IlzEa+jRKjswpouDstTcq//YTB8w7EAsDxq9SaSIiW2MMNkxdsK4atuiIHz++MWlHGIAQEdkwd3d3lKnUDmu33NE5Ed/d+6/U1LsDuhRD2lSxdO5H8WO54NwNY9DRoGx8LO2XEY9eOGDE+mjo9/M7vdowEZHtke5W6dPf1ylpAUll3LUzDECIiGxcuXLlcOhCSixY+xK+vhHz5fr1m/dYsuY8egzZhWnzTqJOtcz6iJaxiN6Bmg0rauSP3dWev4uK/iujYVBdJ7gW57gPIrJd0gXr6lVp+ZBJMqR7rf1NwSsYgBARhQP9+vVD+pyN0a7feTT58zja9TmEM+ef6KPh11MPT7TruQXj/zmKDGliq1aPXn8URrLEMlAzYC/f+HwIQF46pkCPBX7oP2o+opRYrfKIiGyVdMHy9vY27N00bNcxdOh3Kt/eMAAhIgon8uTJgzETl2LC38sxetIWrNvtjEVrH+uj4dP4aUcMAUcRdPm9ILJn/ko/aN0Ksu24BwpnjY437vnQfdod9BkxTy3wSERk69KlSwdnZ2fD3mXDds8uZ8ASDECIiMIRR0dHRIkSRY1z6NxjEuKkqIk2/e6g/4R7GDTpFmYvu4kz5x/ps23fe29fxI7pplNf9+ylNzYd8kDiTOXQdex+9Bi+CHHixNFHiYhsm8yCmDp1asPeacPma7Y2iH1hAEJEFI798MMPGDdxNnr2n4mufeag6I8DMHP5K+w6FkmfYdsiuX66IrylG7efY8/B22pK3j6rvFG1WnVMXbAdw6btsMvZY4gofDMGHecNmwtSpeIgdCIiCsekVUQeZiPGLsShs1Fx8MRLfcR2PX765VXO7z98jV7DduPE2QdwcnJE7rwlcPG/4xgw5SAiRQofQRYRkTnpdpUkyUPDXnLdHcv+MAAhIoqA/vzzT6zcEU2nbJOfH+Dt7atTn3r+4h16Dt2FyUPLomm9PNh60BHJE3qi9eDd+gwiovBHBqI/fCgBSApjhh1iAEJEFEHduXMHR8/b3uBsmXJ31uLT+LPvNtSqGvAATFkHpFP/7RjUrTgePnNDp8GX0bpBcpT43zh9BhFR+CQByPv37/H771l0jv1hAEJEFEHNnDkTe05ExuLNkQAH2+iuNGfJGQybeAB5cyTCyD4lUbRAMn3kI2kZ6TV0N7q1K4INexwxa+l1jBw7H0myDdJnEBGFX5kzG9c5cnL6+hi4iIoBCBFRBCUzZrVt2xZ+rpkwfNoj+Dgm0kfCzslzD9G3Y1GkThETa/+9jGs3PfQRo2On7+OX9uvh5BofE2Y/Rta0QO+Bc9XMMUREEUHMmDHRuXNndO/eXefYHwYgREQRXM2aNVGp2u9o3/8yDp6LjwPHPXD91nN9NHRFieyiBp6P/+cIbt15qVY/b9tjCxat+g/te21Fx/6HEC9RVtSqmgPDxyxA7pKj9U8SEUUcQ4YMQdy4cXXK/jAAISKyAzLt46hRo3DpTjw8fhEX6/e4oNuwSzh6SgZChp72zfNh3LQj6NA8Py5ff4YmtXOgZaNcOHPhFRyj5MLE4TUxdNQ8ZCvST/8EERFFNAxAiIjshEz3WK9ePVSs0R+t2o3FgOGLcfpaQoybcUOfEfK6DdqJXFkTGP4sjqheMQP2HLyF/cffIXfeohg5+m9kzN9Ln0lERBEVAxAiIjslY0Qa/ToQSdNXx/g5T3RuyHn23BPpUsVC1fLpVfrk2YfwdU6Jt16RULV2b5VHREQRHwMQIiI7V61aNeQu1BADJ93VOSEjmrsrzpx/jD/6bMPsxWew46AH9h28gFYdpugziIjIHjAAISIiFC5cGNnzVsfaLSEXhEi3q+ljyqvpdwdPOIYtO86h54B5+igREdkLBiBERKRUqlQJe04nUgsFhpQnzx3RcfB19O/2P1y6fAMxYtjeQolERBSyGIAQEdEHdevWxeLV/+mUdb187YCeI86jZ7+/Ub3hJMSKFUsfISIie8IAhIiIPogcOTJevQmZR8PYmffQt0MGRI8eXecQEZE9YgBCREQfpE2bFtfvu+Py9Rc6xzqu3omM6O5AvIyDdA4REdkrBiBEROTPsFHzMHHuY9y4H0XnBN9fc86jebu/dIqIiOwZAxAiIvLHycnJEITMxbSlXth3Oo4hJ3iPir1HXyFfroSIFCmSziEiInvGAISIiD7h4uKC/v374/iFyGjb7xImzr6Ni1ee6aNBs23/S1SpPVSniIjI3jEAISKiz2rdujXGTlyM6g1GYN/pWOjQ7xSePHurjwaGA7ze+6iAhoiISDAAISKir0qQIAEaNR+MvkMWou+427j70Fsf+bJzV52QOV00nSIiImIAQkREQRAtWjTES5QDBy4V0jlftuuQBwqX7qJTREREDECIiCiQvL290bNnT3z//feoVuSEzv2yG7eeIXny5DpFRETEAISIiAKpe/fuaNSoEYpm2AT4vde5n3fqUmRky+CuU0REREYMQIiI6KvmzZunWj7SRP3HEHz46Nwvm7/iAqo3HK9TRERERgxAiIjoszw9PdGvXz+4urrix9y7DDl+xgNfcfQckC1jLPVzRERE5hiAEBFRgE6fPo3OnTujSZMm+LnYMZ0bOAtWXkftX8bpFBER0UcMQIiI6BPv3r3D5MmTMWbMGCR1mahzA2fllncoUzwhHB35iCEiok/x6UBERJ/Yt28fypcvD4eH3XRO4Fy4Dhw/8xBlqo3WOURERP4xACEiok/4+PjA3T1oM1h5vHTGhJmX0GvALJ1DRET0KQYgRET0iezZs+PMmTM69XXX7rii9+jz6DPgbzg5OelcIiKiTzEAISKiT8SPHx9Pnz7VqS/buMcHc5dfxYgx8xEnThydS0REFDAGIEREFKC3b98CsXPrVEAcMG72Mzx5+go9B8yBi4uLziciIvo8BiBERBSgyJEjG3cCCEJevQE6Dr6GgjndUbfZJJ1LRET0dQxAiIjoE69fv/4YgAgJQnQgcvG6D7oNv4JOLVIhf+mRKo+IiCiwGIAQEdEnTp48iVy5cunUR1tPxseitY8wevwCxMs4SOcSEREFHgMQIiL6xOXLlxErViydAvz8gGkzzuDGzafo2X8GZ7oiIqJvxgCEiIg+UbFiRcydOxdjxh/Bv1tvod2fa5Ejezw0adpfn0FERPRtGIAQEdEnYseOjTFjxqBGrbZ4+SYlRo+ZgXwFf9NHiYiIvh0DECIi+qzEiROjWrVqcHTk44KIiKyDTxQiIiIiIgo1DECIiIiIiCjUMAAhIiIiIqJQwwCEiIiIiIhCDQMQIiIiIiIKNQxAiIiIiIgo1DAAISIiIiKiUMMAhIiIiIiIQg0DECIiIiIiCjWhEoD4+PjoPSIiIiIismehEoCcOXNG7xERERERkT0LlQBk7969eo+IiIiIiOzZhwDk0aNH6NKlCxo0aIB8+fKhb9++8Pb21keNqlWrhtq1a+Pnn39G0aJFkT9/fn3EyM/PD2vWrEHdunVRs2ZNTJkyBadOncLSpUv1GUREREREZM9UACKBQ61atVCjRg3Mnj0bW7duxT///IMFCxaok4SM47h79y5SpEiBtGnTolevXtizZ48+ajR37lxs27ZN/ezChQvh6+uLvHnz4tq1a/oMIiIiIiKyZyoAOXDgAHLlyoXcuXOrzOjRo6NJkyb+ApA7d+6gePHiGDJkCAYPHozSpUvD1dVVHzWS4GXkyJFwc3ODg4MDWrRogffv3yN16tT6DCIiIiIismcqADlx4oQKHMy7XCVIkABv377VKeD69etImTKlTgXs5cuXcHT0P6xEfu/Vq1d1ioiIiIiI7JmKFqT7VaVKleDs7KwyhXSbkpYQEwkiJAA5e/YsNm3ahPPnz+sjH0kAsmLFCp0yqly5MjJmzKhTRERERERkz1QAEitWLKxevVplCGntmDNnDurVq6dzgCtXrmDcuHGYMWMGTp8+jZIlS6JHjx76qNGgQYPQtWtXDBw4EK9evVJ5Ml6kevXqap+IiIiIiOybg5+MQDcjg8tnzZqlZrhasmSJzgWyZ8+O3r1746efflLpe/fuoUCBAli7dq06ZrJs2TIMGzZMdcWqWLEiOnXqpFpPMmTIoM8w8vLywq5du3QKaN26NS5evKjGjxQpUkTnEhERERGFnS1btqjPmzdvIlmyZGqfgueTAMREptKVQee//vqrSj98+BDx48dX+yYNGzZEzJgxMXbsWJW+f/8+EiZMqIKLmTNnqml4Y8SIoWbVsvT8+XMsWrRIp6Bmzjp06JDalxYZIiIiIqKw9ubNGzXx0n///YckSZLoXAoWCUACsnPnTr+sWbPqVMAMQYZfkSJFdMrPb/ny5XrPyMPDwy9NmjR+Gzdu1DlfVqFCBb1HwVWnTh29R8HFsrQelqX18H5pPbwurYdlaT38jlsPr0vb82HKqmPHjuk9ozx58qhZsCTqEzLA/PLly2rfJG7cuGqtD5P9+/frPSNp/Rg6dKhq3SAiIiIiIlIByPr161XAIYsNmri7u6txHLKOh2jfvj0M0bjaN5GFCc0NHz5c730kq6qnSZNGp4iIiIiIyJ6pAOTZs2dqvIeTk5PKFDLmw8/PD5EiRVJpOadt27Zq30Sm4y1UqJBOGT158kTvGcnaIuatJEREREREZL9UAPLjjz8iUaJEKsNEpuGVxQhlVipRv3599Wly+/ZtHD169MMgdZP+/fvrPSOZSatYsWI69WVfW+iQAo+DpKyHM15YD69L6+H90nqSJk2q9yi4kidPrvcouPgdtx4+e2zPh1mwZA0PWd9DFg2UwOLgwYMfumYJacWQdUEkIIkdOzbmzp2Lpk2bYsCAAeq4cHBwQMeOHVVwkiNHDrXCerx48dT6IURERERERP6m4X3x4gUuXbqkBp4XLlxYjQGxJMGFbFIrbBlRdu/eXS1CKN23bt26pWpCJAAhIiIiIiISn10H5FtIi0n58uV1ioiIiIiIyD+rBiAyUJ2LCBIRERER0ed82scqGMyDj7/++gvdunVD4sSJ8fPPP3+Y4lfGlJjWFhEy5uS7775D3rx51YAr05gTISupy1iStGnTYsKECdi4cSMyZMigZudq0aIF0qVLh5YtW6p0RCYTAvTq1UuVZfXq1T9MjSxTHL969UrtC1mhU8okatSoqvvbvn379BHjSvP58+dXZTx+/Hhs27YN6dOnV2XXqlUrtd+8efMIX5YmslK/rOxfrVo1NQmD5extch2aX5c5c+bUR6BW8C9QoIDKlzFQu3fvVteoaN26tfo3aNasmd3M/rZ48WJVlpUqVUK5cuXw6NEjfcTo5s2byJo1q7oupevmunXr9BFg2bJlqpzleu3bty/u3LmjBgTLdfj777+rspSxZ56envonIq6aNWuq76hcW3Kfk3LYsWOHPmqUO3duVV5yXurUqVX5yEyDYsWKFeqYlHHv3r1x//59Va7Pnz9Hjx491HdcylLWd4ro5HsoZVWwYEH1jJGy/Pfff/VRI5lGXr7f0aNHV12F5Vo0WbVqFUqUKKHuuT179lT3BylLDw8PlZayrFOnjr9nmT3YtWtXgL0c5LqTTZ5Jcl3K1Pumstm+fTtKliypyrJNmzaqq7dco0+fPkWfPn3UNSxlaf4sswd79+5F2bJldeojqciViXuiRYum7qt///23PmIs/1KlSqlJg3777TeVJ13hpdt7v3791HVZo0YNlY7orl+/riZHkuuxSJEi6jo6c+aMPmok5SjXpdwH5Bkt1929e/fUsT179qB06dKqLOV+IeQ7fv78eYwdO1bdN+R9S+6jFEIMD/oQYfgy+Blu6mq1dMON3M/wMPA7ceKEn+ELolZIF/JZtWpVP8ODwc9wk/Iz3IBUvrlp06b5FS9eXO3PmzfPz3ATUz9nCGj8DA9slR/RGb4MfoYbkSpLw83HzxCU+Z09e9bPcKP/UJYiV65cfoMGDVL7S5Ys8UuVKpWf4SVYpcXq1av9DF9EtW94aVRlaXiwqnStWrXUpz0w3GD8DDcav3Pnzqn0pk2b/IYNG6b2hZSZ4UVaXZeGQM3P8MDURz5av369n+ElUO0bXvz8DDcxP8NNX6UNDwD1aQ+uXr3qZ3gA+p08eVKlt2zZ4jd48GC1b/LDDz/4GR6Wat/w0PUzvAz6GYJolRabN2/+UJb79+9X9w1DIKLS9nRdyr1QrkW57q5cuaJz/TNdl1LOpu+uua1bt/oZXqrV/sGDB9V1afq3sZf7pWjUqJH6XkpZXb58Wef6V7lyZb8GDRqo/UOHDqn7oeGlWaXFqVOn/LJly6b2jx07pspSPoU9fcfNGV70AvxOyordpuvy8ePHOvcjuddmzZpV7Uu5SllKmQt7+o6b+/777wP8TjZt2tTP8FKt9i9evKjKyhCsqbSQ51eWLFnUvuFlWr0byH1V2NN33BAc+Ptut2vXTj1rzFWsWFFdl7LdvXtX534k99nMmTOrfXl+J0yYUL0nCXu9LkOTVVtAzBm+OGjSpAkaNmyoatt/+ukn1SIiUWiUKFHUORLBSg2U4aKB4cuoFj+0ZHiJxuvXr9W+1FjJOTdu3FD79jKtmrRsSKQvZWm4wcPwxYDhy6Yi9MiRI6tzDC+Cqgbpzz//VGmJ3KWcZVyOiUT3plopmSTAVJYS4cuUy/bijz/+QJUqVZApUyaVlpr3lStXqn0htfCGG7y6LqUWVGqiLEnrh6ks5Xyp3ZeylNp/e5p4Qa5Dw4scsmfPrtLSUrl8+XK1L2TCCsNNHoagRKWlNkrKR2rrTeQ7bqr9lHuClLdcz1JzH1DZR1TOzs4oU6aMuu6kFtmSlEeKFCnUcakFldkILcl1aVmWcl1Ka5z5Ok8RnXw35TsuZRXQQrgvX77E2bNnPyyea1owV1ruTczvl1KWpu+44bmp8uyN1C7Ls9iyZVd6N0grkum6jBMnjj7ykel+KedKi6jpurRXUssu5WF5LUmevC9JLwUhtfrSC2TixIkqLaQspReEtJTIdSllL/dLe/LgwQM1U6v5d1ta0STfnHxn5bqUzRDI6dyPpEVErklp4bx27Zq/srTX73loCrEARF6ODdGnTkEFH9L1wtXVFS4uLipPvjzyZfoSOW4KQOT8GDFiqBtXYH42opDuK/IwNenSpQs2b96spkSW8hTyZZTmWlPZCrlx7dy5U6egXl4+V5byEmgPpLvK5cuXVdc9E2melS59JvLCHNALoDm59qQri/w+eaBKWUo5yk3MXq5LuUHLg9TUFUDI9958baBjx44hYcKE6kFgIt3bzLsWyYuelKO8YEsZyou1PASkXOWaJaPA3PPkgSoviPJAlfPlZVCuSamwkS4wZCRTzsvLhtwzTaQrpnQXMpHvtMwEKS81UoZx48ZV16V04QjoZSaiGzlypKowtGSaFfNLpKJMFjWWii955sh1Kfdhe6uwMZHAVypjLEmZyL3S/Pkj3Vqlm6+JlKM8++X+KN9xuX+eOnVKBdVyTdsDCdTkWpJKBBMpE/NKFnmeyHf4S+R9SX7O9B4k5S6/094qbMJKiAUgMu7DVCtqIrXz5lP7yj+4vJyMGjVK9ZmXG5wl8whVNnk5kYdBYB7GEYXcgCzLUtZWMe/neeHCBX8PUyGBi7wgmsSMGVN9qeSmLw9VufHLA9WeylJu8FIG8qJsMmLECH8LbUoAIted1ELJuBipvbesDZEHqgR/chOUFhApe3srS3nxkLV/TC1JQqbhlvWBTKQ8LB+Kci1LC6mJlKM8BORc2WT8g7wgykPBXgIQeXmQh6VULMhaSnI9Sg2nOSkbGcswdepUdOjQAe3bt/+kNloeqHJtmsoyc+bMquZa9u3luvTy8lIvaRLkyjOnUaNG6tlhTp4hli3uct1Znmdq9ZDyk/upqSztpcLGRO6bcl2ZVySYyDEpjxkzZqjybtu27YdxSeakvKXspDyzZcumXvTsqcLGRJ4T0toZ0MuxPE9MPURMpJZfxh6Zk3OkLGWTsU7nzp1T5SrBiD2Q62369Omqp4KJvOtYvl/K82Px4sXqnio9cuTeYMnUE0TOl7Ge8u/DCpvQEWIBiAyGMn/xkJdlWbxwzpw5OgfqBiQtI9LMKLWm8+fP99dqIkwRqkT7wjTQSC4We7lxyQ3IvCwlsh8yZAiWLl2qc4CTJ09+EqTIy8fjx491ysh04xLybyQvevZUlnLNSVkeOHBADUCXv7cMKjcn50jQIUGIDNBfvXq1GkRpSW5c8gCVh628hJvK0l5eTiRQkzKQv7d0+ZPymjVrlj5qJGUp15k5uZ5lIKo5+T3yHZdrW1pI5OfsKQCR60a+w7J4qwRwEmjIC6/5AEhZo0kqa+T6lcBYzpUaacsgRL7jUpbyMi1laW+BsXwn5drcunXrh7KUe6NcTybSrVUqv8xJ7aflQGh56Zafk0obKWv53ZK2t5dmqbE3de+1JJUJ8r2Xlz9pSZayz5Ur14fJUkzkupVgRV7uZKIFedm2p/uliVS0fq4s5btq/qwXcl2augKaSPAi16KUn3QflOe8Pd0vRePGjdWnlNm0adPUpCXSPd1EykcmlpDKHXm/lN4f8k5kOQmHVMzKdSllKcGcnG9P98uwFGIBiCWZmUFmGjCP7qXWXgISmT1HvkQyK4G8eEgfSHOmmhMhEa+9PVAtyUw28sJnPm5DXtws+4TLTcoy4pfyNz2I5QVHytGeylJafiRgkNmrZCasTZs2qTEh+/fv12cYu2dI64d0e5NubNL8Ld0uJIA2J+UrD1tpBZCyNHUvsJeylBcJub46d+6s+s5LjbPM1mb+/ZUXaHkBNCfXoOVDwFSWQgIWqf23py5Y8neXwKxTp06qJl4CYLn+ZNyXyfHjx9XsVjJblpwj5Sytw5MmTdJnGMlshPJAlevS9FJtT99x+btLi2T//v1VS6d81+XFRO6bJvJyYhmAyIuIvHyYk2tXapeFvChLWdpbACLfQ7lnmncLMnf48GHVpVWuVRnjuXbtWjXGQ65Vc3JMgmwJTOR3yQuhvT3HpdVY/t5SkRoQOW45HlO6+1kGIKbKQ3nuyzuRHLen+6U56YEg16B8V6W100Tul1WrVsUvv/yiylsqGuUalOe9OblHSKW2PHPkOW6P12VYCZUARL4o8sXq2rWrzjGS8QnmX0SpbZLuRgsXLtQ5RvJgkBuXdBkyPVClBtWeBqiaSIAmTY3SAmJOmnTNx38IybNczV4G7h85ckT1wZUHqnzZAtNXMqKQlzKpSZYAQ2qa5EVOaqNkMLWJdIMxnw5aylG6FJoPrhZyM5MxDlLucrOSspSpJQMahBlRSe2nTFko/eNNL9AyRslErj8pP3OStuxfa2rZFFKW8h2XB4u9NINLsLFgwQKdMpIuVnLfNJk3bx7+97//6ZTxWpaaPZky1pzpgSrHTWVpTw/UChUq+JvkQEgXDGnFkIBNyPVneV3KtWp5v5QaU/MARF707O3l5EutH0K6wjRo0ECnjGS6XcsppM27Xprul1KW9vTS/KXWDyHfWdO4ThO5Ji3vl6bKQyFlKdelBNX20gXLXNGiRdVUxdI6LN99E5lcpnv37jplJM95GS9rTroDSqWCtCRLWcqU7/KOYE/f8bASKgGINM9K3zrLG35A5GKSl2xz0r3l0KFD6oKQTR6o9kpq4aU8zFuShLQSWc79LS/DlmUuPys1A1KOcuOXh4C9kVp782Z/mcVJgrAvKVy4sLrBm5Mbl7zoyU1fytNey9K8i5W0ZkotsqnlTQITU4ubiRy3fMjKA1UCawk4pCzlISC/IzD3jIhKAjp5Yba87szJfVVerM3JdSkPUKmwkbJ89+6dur7lHmGvpLVDXu6k9VxIbakEuOakBtSyjOR+KTXL0ros33O5JqVrm71U2EjLr1w7Ug5BIdel5XgaqbCRMpbxOVL+0qoiLaSWLfcRlTyfZZN73edIBaHldSlpy/ulPL9MrXVyzcpxCe4sW5vtiawFIuVred2Zk3ujZfdf82e3VILLJu+gkk8hK1QCEOneYl5zZyKtGhs2bNApI/kyWQ74lS+svMTIl870QJWHiT2SxYukWdGSdBWSPuHm5OXYcoYRqdGTB6qUo+mBGtCAwYjM8sYiL3pSDqYbk3QNXLNmjdo3kYDPspzkgSo3OwnkTA9Uy37PEZnUzFnWXkrZykuz6UVPbvhSnubk5diyn7N8tyVglp83PVDtYcE8E7nnmaaENTHVhpoejvKyJgN9zQV0v5QylEGr8ikve7JZduGIyKQ8AprQRFoqTQtaSrcV04JkJtJ1y3KQtVzfcl3Kp/xbyMuJPVU0yFgjeamTVk3ZpJu0zLgk+6YZw6R8pBXEnIzb/Nx1KfdKqViQe6o9laUMzpcuwKaylCn1TWUp45WE9PCwnHxC7qWW16XcLyUwNLUQy3F5ftlThc2wYcP8XWPyPJLua1JZLeT5IdPCm5PvryXTdWnq+ibXpVTqWFZGkPWFSgAiXygZ42FJmmmlmcycRJ6WXVjky2bq5iIPU3l5sZzxyV7IC68M4LMk3S4sB5xLAGJZc2V6kEpZyqfU5NlTWUrQYNl6JMGtXF+ml2J56MpmTl5OLK9LKUO54UsgJ5/SVVD639sLeVha1gRLlyF5EEjZCPnuWtY4ScWDdH0zZ/4dF9JyYk8PU3mZk+5r5i1x8lCUF2ZT33sZ0yCTIpiTsSOWD1UpQylLKVMh161l16KITMpSurmYtxxJOUoQZrq+TGMQzEkLnFx35szvl0KO21Pll4wvkk26+skmFQpSYSP7pil5JdiTfvbmAnppNl2XpkoLuS7tqSxltsUpU6Z8KEvp5msqy/z586tz5FliWVkgFTbybDFneuaYylIqGu2pLOV5LGMPZTIJc1Impkk5TAPTzYMUuS4t75cSEMt33LwsLbu8UcgIlaeSfDEsX/qEfIlk2k5zMoBNlsc3Jzcu85caeckzn0bV3gQ0FaIEJVKjZ14DL7UrlrM3SZnLv4fp5UReIO2pLOVGLzV2MoDaRAaim9fIS5BiObBX+udbzttueV3KQyKoXRXCM1NztqkvspDxM3J9Sg2okNlwpObevNukjJsJ6Lq0LEtprbMX8j2U8W/mAZ2MkZP7puneKd2ILFtJZFyS/DuYkweqPEBNZSldXCxnIovI5PkgzxDTPU7s2rVLvfyaxg1Ki7EEe+bdVqU1XhaCNCe1ovJSYypLeWn+3ADiiEiuJQnWTJtcn1IzLPumspQysRyTKAu7ys+ak8pD+RnzFz35PfZCuleZl6Vcp5ZlKdeWBCCmCTmELCYsXdPNmSoPTde4PHcsg5SITJ7X8nwwf0ZI4CHfZ/Pvqoz5MA/MNm7cqPLNmSoPTdei9LixbKGnkBGm1WJSyywBh4kMppQXw8Z6ejUTuZHJS6OpdllqsyxvbvZObkRyQ5L1QYSUpdTwWQZzMqOGtEiZumZJ1yN7WVFeSBkVL14cdevWVTUjUhaDBg3y1xInNVKyaKapJkVeBKV/rTShm5MHqryAy8uzkODPnspSapJkhVkpSykreaGTspSaKRP5nkotX8+ePVVapj+W5m0Zd2NOHqhSlqaHh/xue3oIyPSP8l00zfcvAZvM1mI+YFVmcZIZ2UwDqY8eParSMvOYOXmgSv9wU1nKS449laUEvfLSYepiJS90slimzMJoIkGdvLzINPBCgmIJpGWtAHPye+Q+anrRk+CaLyf+yQQd8r02VX7JvVICEJnJzZKUpel+KeVojxPJfIlU3JQoUUJNQCGkxl56Mli2fAopS9N3XJ5rAVXyRlTSa0OCLvPKL1kfSSpeTGuDyDNGWkiky76QrufSAiVdtyxZlqWpAo1CVqgEILI+QEB972TQkPyjly1bVtWIygve7NmzP7kpyQPVfGo6eYm2nELRXnyuLIX0D5cvoUTw0vQo/XLNo38hafOylBdEexkEaCKtGxI8yA1MXkJk6r7y5cvro8ZWErk2ZUYNCeBkUTiZZta83EzkRmj695Br2bILR0Qns4lJGUgrmmyytoq8kJiTa1L6O8ssOHJMZs2S77QlCYpN3325zu2pa6B8L4cOHarWUZAZseS6lDWRzKeOlZdgOSYPVvmU49KtQ8rKktTymSps5HhA125EJt2CpPZTJkWQ1h9p2TBfsV9MnjxZjZuTFiT5/kv5B3RvlbI0VdjI/dKerktz8jyRqZ+lC+WYMWN0rvH6ksBNrkkZnygVPH369PG3SJyJ1DSbWkDk0x5XlBcyMY+MM5SytByvJIGbdLWW57hMfiKzh5q+y+bMy1KCOnu7LqWyS6Z6lu+4PK+lHGWmQBOpLJAFW2UKbhmDLMMA5B0zoOEAEnSY7qNSlvZ2vwwrDn6WI8WIiIiIiIhCiP2MTCQiIiIiojDHAISIiIiIiEINAxAiIiIiIgolwP8BvwS61Qh9FM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lipse 17"/>
          <p:cNvSpPr/>
          <p:nvPr/>
        </p:nvSpPr>
        <p:spPr>
          <a:xfrm rot="2233143">
            <a:off x="3919852" y="2041101"/>
            <a:ext cx="585713" cy="126450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2233143">
            <a:off x="7777074" y="2079317"/>
            <a:ext cx="585713" cy="123611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289" t="876" r="2043"/>
          <a:stretch/>
        </p:blipFill>
        <p:spPr>
          <a:xfrm>
            <a:off x="5615189" y="772722"/>
            <a:ext cx="3039414" cy="39579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3451" t="1328" r="2031"/>
          <a:stretch/>
        </p:blipFill>
        <p:spPr>
          <a:xfrm>
            <a:off x="1590728" y="827522"/>
            <a:ext cx="2936783" cy="39031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826750" y="40825"/>
            <a:ext cx="7005600" cy="59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/>
            <a:r>
              <a:rPr lang="pt-BR" sz="2400" dirty="0"/>
              <a:t>PROGNÓSTICO CLIMÁTICO JUL-AGO-SET/2024</a:t>
            </a:r>
            <a:endParaRPr sz="2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10744" y="4814595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INMET/INPE/FUNCEME.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35494" y="47959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Elipse 6"/>
          <p:cNvSpPr/>
          <p:nvPr/>
        </p:nvSpPr>
        <p:spPr>
          <a:xfrm rot="2244165">
            <a:off x="3640121" y="2210277"/>
            <a:ext cx="583433" cy="119832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1901539">
            <a:off x="7654833" y="2177748"/>
            <a:ext cx="613888" cy="127555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5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5"/>
          <p:cNvSpPr txBox="1">
            <a:spLocks/>
          </p:cNvSpPr>
          <p:nvPr/>
        </p:nvSpPr>
        <p:spPr>
          <a:xfrm>
            <a:off x="1826750" y="155857"/>
            <a:ext cx="70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042"/>
              </a:buClr>
              <a:buSzPts val="2800"/>
              <a:buFont typeface="Oswald"/>
              <a:buNone/>
              <a:defRPr sz="2800" b="0" i="0" u="none" strike="noStrike" cap="none">
                <a:solidFill>
                  <a:srgbClr val="0D30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000" dirty="0"/>
              <a:t>Monitoramento da chuva em Junho/2024</a:t>
            </a:r>
          </a:p>
        </p:txBody>
      </p:sp>
      <p:sp>
        <p:nvSpPr>
          <p:cNvPr id="5" name="AutoShape 2" descr="data:image/png;base64,iVBORw0KGgoAAAANSUhEUgAAAyAAAAL6CAYAAADOojKVAAAABmJLR0QAAAAAAAD5Q7t/AAAACXBIWXMAAABIAAAASABGyWs+AAAACXZwQWcAAAMgAAAC+gDOQX/7AACAAElEQVR42uydd3wUxRfAv3stl957qKH3KkWKFGmCFEUBFbErYv0hdhQLUhRRVMSCBVFERUC69CIt9N5CTSjpvd3d/P44b8nlLiGBJAcyXz8nudnZ2Tezs3vzZt68pwghBBKJRCKRSCQSiURSCWhcLYBEIpFIJBKJRCK5eZAKiEQikUickpOT42oRJBKJRPIfRCogEonkuuX48eOuFuE/QW5uLn///XeZz1u/fn25XD8tLY2srCxXN8NNw5kzZ1wtQoVz8uRJu+9Lly7Fx8cHHx8f3n//fbtjffv2dbW4EomkCFIBkUgk1yVpaWmsXbvW1WL8J3jmmWfo3bt3mc9buXJluVx/8eLFmEwmVzfDTcOCBQtcLUKl13HUqFH06NGDd999l8mTJ3P//fdjsVjYunUrmzdvdrW4EomkCFIBkUgk1yVLliyhoKDA1WLc8CxYsIA5c+YQExNT5nNXrFhRbjJIKgeLxcKiRYtcLUaFEhcX59CfzWYzc+fO5bnnnmPz5s2sWLGC0NBQunTpQv/+/V0tskQiKYLO1QJIJBKJMxYsWEDnzp1dLcYNz2uvvcYPP/xAs2bNynTehQsX2Ldv3zVfPy8vj2XLlrm6GW4atm3bxvnz510tRoWyYMECijrw/Pzzz9ForHOq9evX5+jRo3zzzTcEBAQwfPhwV4sskUiKIBUQieQqOHDgABs2bGDz5s088MADdO/eXT22Zs0a9uzZQ1xcHPXq1aNfv36EhITYnb9161b+97//0bZtW15++WWCg4PtjicmJrJgwQIOHTpEZmYmLVq0AKyzfCdOnODFF18kIiLC7pz58+ezbds29u/fzzfffONwzfj4eB5++GE6d+5MzZo1GTRoEHq93i7P+vXrSUhI4K677nKo8/r169m7dy9btmyhcePG1KlThwEDBqAoyjW35+bNm/ntt99o3rw5d955J+7u7ixbtkxVQPbu3cvGjRvZsmULtWvXJjo6mkGDBmE0Gu3K2bNnD5s3b2bLli1Uq1aNevXqcdddd3Hx4kWWLVvG0qVLadmyJa+//rqDDNOnT2fFihX07NmTzp07U79+fbvjFouFyZMn8/jjj+Pv7293LDk5mWnTpnHu3Dlat25NdnY227Zto2XLlnh7e7N37168vb157rnnCAsLU88TQnD33Xej1+u58847GTZsmINcK1eu5MCBA2zbto3mzZvToEED+vTpU2J7FhQUMHjwYAICAvj888+57bbbrngPZsyYQXx8PB07dqRr1678/fffdoO8tLQ05s+fz6FDh0hISKBt27Z0796dGjVq2JXz9ddfExcXR5s2bejRowdr164lPT29xOt26dKFOnXqXHM/qghyc3P5448/OH78OLGxsbRt2xatVgvAkSNHeOCBB+yUu9zcXObNm8eJEyc4duwYbdu2Raez/tQePXqUYcOGqc8zWJ/1hQsXsnv3boQQNG7c2O76R48exWKxMHLkSGrVqmV3zGQyMXbsWAIDA7ntttto2bKl3WqT2Wxm3rx5xMbGsm/fPtq0aUPr1q1p1qwZ8+bN4/Dhw5w9e5bWrVvbyXjffffRvHlztRwhBPPnz+fo0aPs27ePtm3b0qRJE1q0aMEnn3zC8ePHadeuHXl5eWzZsoVmzZrh6+vLoUOH0Ol0PPPMM1StWtVO9sWLF+Pm5mb37nRGamoqb7zxBg0bNqR3795Ur16dBQsWEBQUZJfvjjvuAODixYvMnj2bF198kdGjR5dY9qJFi/j4449p06YNr7/+Op6eni7qZRLJTYiQSCRlpkePHgIQgNDr9SI9PV0IIYTJZBLe3t7qMUC8/fbb6nkFBQWie/fudsc1Go146aWX7Mp/99137fIU/SiKIoYPHy4sFosQQohz587ZHb/77rsdZL7lllvs8vzzzz8OeYxGo9Dr9cJsNjscCwgIcJDj7Nmz19SOJpPJri0B4enpKUJCQgQgxowZI4QQolOnTg7XXrp0qUN5bdq0cci3evVq8cQTT9ilXbp0yeHcwsd79OjhcHzatGkCEE899ZTDsb1795Z4v2yfDRs2qOds3rxZ+Pr62h0PDg4We/fuVfPk5eUJo9Ho0F9SU1OLbdMff/xRGAwGu3Nq167ttM422UNDQ+3yV6tWTf3bxpdffulQn/vvv189fuzYMREeHl5sOSkpKQ7XvnjxogBEixYtrqkfVSRLliy54n295ZZbRFZWlhBCiGXLll0xf6tWrdR3xvvvv1+qvjN79mw7uebPn+/QNwr3fyGE2Ldvn0M5NWvWFEuXLr3i9Tp16iTy8vKEEEKcOXPG4XhgYKA4ffp0qWRftGiRQ7sCwtfXt8S2Hzt2rNBqtXZ93/b+rFKlitNz2rZtKwARExNTbLmZmZmiefPmdjLqdDoxYcIEV3c3ieSmQSogEslVkJSUJKZOnar+eL311lvqsdOnT4sRI0YIQKxbt07k5uaqx4YPH66e8/jjj4shQ4ao36dOnarmy8vLEzt27LD7AY+JiRHbt28Xjz76qJr+7bffquccO3ZMREdHC0A0aNDAQeZ69eoJQDRp0kQcOHDAaZ0URRGA2LJli8Pxc+fOiVdeeUUdMB49evSa29HWToB4/fXXxcyZM4WXl5ea9sYbbwghhEhMTBTvvfeeOoDat2+fqnwV5tKlS+p9iYiIUPNlZmaKRYsWFTuYO3TokN19SEpKcij7ueeeE4Bo3769w7HCCkhMTIxarz59+oiYmBgHBeT48ePCw8NDlXPChAkiKChIACIoKEgkJiaqZZ86dUqMGjVKAKJz587ixIkTxbbn6tWrhUajEYBo1KiR+OCDD4Sbm5v6PT8/3y5/YmKiCA4OFoAICAgQX375pZg4caLdwMyGyWQSO3fuFD4+PgIQ33zzjTqITk9PF1WqVFEHlV9//bWYMGGCXTnOlKZZs2YJQHh7eztVeq8HLBaL2Lt3r6hZs6YAxHvvvSdiYmJETEyM3UTBo48+qubft2+f0/zvvPOOmv+BBx4QQlif9XXr1qnpa9euVfMX7js//fSTKtO+ffuEXq9X7+sff/whRo4c6fS+HTp0SLRo0UIAYtSoUeL8+fOqjP7+/g4yjhs3Ti3DNgEghBBHjhxRy3nllVfEuXPn7BSQmJgYu35aWPaiCsj+/fvVY6dPn3ba7r/88ouaZ8CAAWLevHl2kyg6nc7pebZ34Pjx44u9n126dFEnckaPHm03KfTzzz+7ustJJDcFUgGRSK6SwgNao9EoLl68qB6zDdQLD7oOHDig5t+0aZOa/sEHH6grKYUHnkKIYn+kR48eLQARHR1tl961a1f1h7XwIDojI0PodDoBiHbt2jmtz+zZs9Xrvfnmm07zfPHFF+rs6LVSeNC/bt06O1lt6Z999pmDfM6UK2f3pXr16nbphQdL/fv3tzv2ySeflDhbK4RQB5R6vV5kZ2fbHSusgBS+/7ZBpk2p+vvvv4UQQtxxxx3q/TOZTEIIIbKysoSfn58AxOjRo+3Kt/WRonIXpUaNGgIQPXv2VNPi4+NV2b7//nu7/LZ+5OnpKdLS0tT0VatWOQxkbdhWwgqv5owfP159Dgr3+ZUrV5aogAwbNkw9vmPHjrJ0n0qnQYMGTpXXv/76S+0XGRkZV8y/YsUKAQitVqu2eWpqarHtZJupLzw736FDB3UlpTC29KL3zbaC+MEHH9il25TPojLanjUPDw87pdVWzhdffCGEsH+mhHDsp7Y2KNrvPvzwQ/W8r7/+2qGtCwoK1H72v//9z+6Y7bw6deo4nBcXF6dOohS3qrZmzRq1jMOHD6vptlVSPz8/deVHIpFUHNILlkRyjfj6+pKbm8u4ceNKzDdz5kwAbrnlFtq3b6+mv/zyy/j6+lJQUMCff/5Zqmt26tQJgJSUFLt0d3d3NBoNQgg7D0Zr1669ohvU5cuXq7btv//+e4W325dffqm2h60+AF5eXqod/I4dOyrk2qtXr8ZisajflyxZom5gdcapU6eIjY3FYDBQUFDA6tWr7Y4nJCSUeL3o6GgAYmNjyczMZMmSJQDMnTtXbXMPDw8+//xz4HJfKQu7d+9WYyPMnj1bTQ8PD+fll18GUMsHEELwzTffqNfz8fFRj3Xt2rVM1542bRoAH3/8Mb6+vmp6t27d7K5XGIvFwooVK9T8f/31V5nrfD1gizFRUFBAcnLyFfPffvvtgHV/RmpqqtM8J06cYOTIkeTn51O7dm3A2nfA6gFq48aNAPz888925y1durRc6mRz2ZydnU12dnax+XJzc0ssp2bNmgAcO3bMLn3ZsmXq/q25c+c6nLdkyRKSk5MxGAyMHz/e7pjt2Tt69KjDeStWrFD72e7du0lLS3PIY3sG7r77burWraumT506FUVRSE1NvaqYORKJpGxIBUQiuUZGjBgBWDfTFg2OVRhbULcHH3zQLl1RFDWttHEvtmzZAuCwERNQN5P+8ccfatqSJUtK3CxusVhYtmwZLVu2BODw4cOlGkxdC7/99hsAI0eOdDj266+/AtC6detyv65WqyUjI0NVbnJycli/fj3u7u7FnmMb2LVr1w7Awc1phw4d2LBhA4cOHXJ6/oIFC1izZg3Dhw9nx44dCCHw8fGx24wMlzfSJicnc+HChTLVa/v27QA0bdqUwMBAu2ODBg0CYP/+/eoAbf/+/aSmpqLT6ejXr59DeU899VSprnvo0CHOnz+Poijcc889DsffeOMNAIf+t337dhITE1VHA/PmzStTfa8XMjMz1b9L45DBNoDWaDQEBAQ4zbNixQqmT5/OkSNHmDp1Kn///TcffvghAAsXLgSsg3ubcmLDy8uL1q1bU69evWuqU2GnASXVqWbNmmzatIm9e/c6PT5jxgxWrlzJa6+9ZtdeGzZsoGPHjgBs3LjRwd22TSkZPHgwBoPB7pjNocLQoUMdrrdkyRKMRiOBgYFYLBbWrFnjkMcWE+S+++6zSzcajerzt3Xr1mtqP4lEcmWkAiKRXCPdunUjOjoas9mszjQ748CBAwC0atXK4ZhtRaS4gFkbN25kzpw5/Prrrzz44IPqrOBLL73kkNfm2arwbODy5cuJiooqVrbdu3dz6dIlBg4cSEREBEKICnWdmp6eTnx8fLHtUb9+fYfBeXlhawebErFmzRpycnJKVECWLVuGl5cXjzzyCGD1OFYYg8FAhw4dih34VatWjdtuuw2j0agqPk2aNHHI5+vrq3rJKmvcDpuCW3g1yUaTJk3QarXk5OSo0eX379+vXtNZ3YsqysWxYcMGANzc3JwOqB999FGng9jly5cD8PjjjwOwb98+hxW9G4GHHnoIgIiICKfP2P79+1m4cCE//PADr7zyiroqdM899+Dl5eWQf+3atRw+fFj9Hh4eTvfu3fH29gZg3bp1AMU+H6NGjXLwbldWRo0aBUCdOnXsVsaKotPpaN++vYPnLhsRERF069YNDw8Pu/rl5eUxdOhQ3N3dycnJ4Z9//rE7zzbB4qyOiqLw/PPPO/Qps9nMypUr6dSpk7oqVXgSBqzKj+29Y5tsKYxNubG1sUQiqTikAiKRXCMajYaPP/4YsJou7d6922k+mymDs1UL24x1cSYZ9913H0OHDmXIkCH8+OOPKIrCwIED1QFxYXQ6HXq9nvT0dHbt2sXhw4eJjY2lYcOGxdbBZhLUu3dv7rzzToBSm4NdDYXNcWwDq6LYZu3LG5uSYBucLF++HEVRHFz62sjLy2P16tV069aNO+64A0VRuHDhAidOnLiq69vMtQq74y2MTRk4e/Zsmco9c+YMAFWqVHE4ZjQa1ZnkixcvApfvQWRkpNPyWrVqVewMfWHMZjOAg1toG9WqVXOqZC5ZsoQqVapwxx13EBoaihCi3CKvVwQ2k71PP/2Ue+65h3vuuYfAwEDVXPHdd9+1GxTn5eUB8MEHH9C/f39GjBjBxIkTAWjQoIFqgliUAQMG8OmnnwJWF73FyVHUJa+NO++8s9QKiK0PFK6Tn5+fqpzb5C1PbKuxd9xxhzrgL7qiaJOruGfE2bth8+bNpKSk0KdPHwYMGAA4mqQlJyerZTt7TmzKlrN2l0gk5YtUQCSScqBfv360bt0aIQQvvPBCiXkL7z2wcaX9GV988QUTJ05U9wvMnz+fefPmFWse0aZNG8D6Y2/bC1KSArJ8+XIiIiJo0qQJAwcOVNOcyVpZOItFUh7Y9mMcPHiQ5ORkli5dSqNGjVTTtaJs2rSJzMxMevbsSUBAgNqONqXtarENUIuSn58PUOKeFGfY+kJx5ZY2qvzp06f5+uuvGTVqFEFBQcycOZOkpKRrqmvRAWNycjIxMTH07NkTQI1UXXTGurTs3r0bDw8PFEW54ue99967qmvYFK39+/ezcuVK/v77b1JTU4mMjOSPP/7g4Ycftsvv5uYGwLPPPsuMGTPU2DHDhw/nwIEDdntlCvP999/z6KOPAs4nK66En59fqffw2J7vwnXKyMggIiKChQsXqgP58mT58uU0b96ckJAQBg8eDJT9vt96660OyoltRa1nz550794drVZLUlKSutJXXN0LY7vH5RHbSCKRlIwMRCiRlBOffPIJ7du3Z+3atYSHhzsc9/f3JyUlhZMnTzrMXtpmu4szk7rjjjuoWrUqOTk5vP3220ybNk1dqXDGvffey8aNG5k7dy4RERH4+fk5BIyzkZKSwj///EPfvn3ZuXMnXl5e6HQ6MjIy2L17d4WYQhUe7CckJDgEKQPrSoVttr488fHxITIykri4OH766SeOHTvGK6+8wpw5c5zmt5lbValShR07dtC+fXv279/P3LlzeeaZZ8p8fdt9OH36tNPjGRkZAGUOzNe4cWPWrVtnZ75jIyUlRVVybX3PNktedKVlwoQJdrPzjzzyCKmpqbz44otOr2sL3hYXF1esbEWVycWLF2M2m6lTpw47duygQYMGgNXUTQhR5gFg9erVGTlypNp2xaEoyhUD3xWHrb2++uorpwEji6NNmzYMGzaM1q1b06JFiyuaNg4YMKDEjd+29i5uYO2svYvDNqFR1jpdLQcPHiQ2NpaHH36YHTt2qO/JkydPEh8fr66i2ZS34p4RjUbjoNQuWLCAiIgIsrKyOHLkCHXq1OHQoUMsW7aMRo0aAdYVFZ1Oh8lk4vDhw2q/s2Hrw9WrV6/wtpBIbnbkCohEUk60a9dO3cTozJTEZnNc1N4ZLs/e2TbkFseTTz4JWO3uc3Jyis1n82Jz4MAB1q1bx+23317sjPqnn36KxWJh4cKFtGrViltvvVUdrJbWM9GGDRuoUaMGq1atKlV+T09P1W7cmceZnJwc3n333VINwhMTE6lSpUqxJi3OsM3sfv/99wD06NGj2Lw//vgjYF3latWqFV999RVgNfkobrWhJGwb6w8ePOiwKnHq1CnS09NRFKVUG/AXL15MdHQ0W7dupUOHDoBz+3XbptqAgAB15vjWW28FrGZ/58+fV/NOmTLFziRm586dPPvss8XK0LNnTxRFIS8vz6lnooMHD/LXX3/Z7SX45JNPABgzZgytWrXi+eefB6zR1ovb0FwSfn5+fPjhh8yYMaPEz5dffknbtm3LXH550Lx5c3x8fLh06RJ79uwpMW/btm3p2rUr1apVY+nSpURHR6v31faOsXnCKspff/2l7nO43pg0aRJg9brWqlUr9T0Fl9+BAH369AGw8+RXmOnTp9uZmV26dIl9+/YRHx9Pq1ataNWqleoQYtasWWo+g8GgroA6229nu16XLl1c3VQSyX8eqYBIJOXIhx9+iEajceqW1TZwKOpiNTs7W51lL+y21BmhoaGEhoaSl5fHggUL2LRpk1NXmNHR0YSFhWGxWMjNzaVXr17Flnny5El1H4ttoDZkyBCg9KYRP/74I6dOnXLqUrM4bJt3Z8yY4XDsq6++YuzYsezateuK5ezatYtz586V6ACgKLbVo3379uHj46MO3oty5swZ0tLS6N69u90g1mg0Yjabr2qzauPGjXF3d8dkMjkoeLb9BDVr1nS6QbkoU6dOJTY2llWrVqmODM6dO8fBgwft8tkULZvnIbDu2ahVqxZCCDu3ve7u7nabips3b16seRpY+2Tz5s0B+OGHHxyOP/3007z11luqsiWE4PTp09SpU8dOObANDIvuB/gvYXMQMHPmTPbs2VOsaVvz5s1ZtWoVPj4+fPbZZ8TGxqrviN69e2MwGEhNTXXof+np6QwfPpzp06e7uqpOiYuLw8PDg+nTp6v33ab8F3532DxcrVu3zqGNduzYwciRI+32qNn2ejz99NNquW+99RZgnYQp7KnMZvb37bff2pV74cIFtm3bBlx5IkgikZQDrg5EIpHcqNgC3hUNXPfwww87DSqWkJAgtFqtAMTnn3+upt97771qBOmikapt5RQORPjAAw8IQA1u9+GHH6rH7rjjDuHr6yuEEOLxxx9Xz4+Li1ODCBYORGixWERERITo0KGD3XWPHz+uBjRMTk5W04sLRNi5c2cBiIkTJ5a6/RITE9XgiJ9++qmafuLECaEoioiOjhYFBQVqenGBCKdPny4A0bx5c7v7UlwgwldeeUXk5uaqkaT79OkjhBCievXqDvfzq6++EoBYvny5XVl33323AMTIkSOd1q1oIMKiPPXUUwIQ7u7uavDJs2fPqvercP8QovhAhDaZ58yZI4S4HCiuevXqajC1rVu3quWuXr3a7nzb/QTEsWPH1HRbNHlnPxHOAhH+/PPPTsv5/vvvBSCeffZZNW3Hjh1Og+LZrtmsWbNS96HKpLjAgmXJX7i9AdGvXz8hRMmBCOvWresQlNP2DggKChJZWVlq+uDBgwUg5s+fb1dGWQMRFkfRQIRFKSlgZnZ2tnB3dxeDBw+2S9+wYYMa9NAWlFMIIWrVqiUA0a1bN7syateuLTQajYiNjVXThw0bJtzc3OwCQQohRGBgoADEwoUL1bTCAVBt6RaLRbRt29ZpcFeJRFIxSAVEIrkKli1bpg5C7777bvHnn3+qx+Lj41VFo3A0ciGE+PTTT9Ufv2rVqomgoCABCI1GI1auXKnmO3TokHj11VfVvCNHjhS7du0SQggxc+ZMu0HMxIkThclkEhMmTBDR0dHCzc1NvPHGG2LWrFkCEJGRkeK3334TPXr0UL+/88474siRI+Kxxx4TgOjYsaN47733RHZ2tjCbzWLChAmqgjNw4EBx4sQJ8e2336plVKlSRbz88svqxybLTz/9VKZ2tCkPth9+W/kGg8EuWvxff/0l+vXrpw66nF37nnvuEfPnz1fvi6+vr3j77bdFSkqK2L59uzrob9u2rfj666/FLbfcorbf2LFjha+vr3o/ly1bJubPny9q164t9Hq9GD16tFi8eLEQQoj9+/eL/v37C0B4e3uLTz75xK5OU6dOVQczDRs2FFOnTnWod2pqqqhataqq5NWrV0+tR/Pmze0GYtOmTVMVvNq1azutu01pOnv2rPD09FTbsHHjxnbtUxSTySRatGih5mnZsqU6yCyqgJw6dUq8/vrrwmg0CkDcd999YuPGjUII6wDOJqNNyW3fvr0ARP369dVB9fbt29XyH3roIfHVV18JIYS4ePGiGDVqlNoer7/+usjMzKzMR7pYEhMTxdixY9VntV+/fmpfcEZycrJ466237PL/9ddfQggh9u3bZ9e2PXv2FIcPHxYvvviimvb88887vceFlYTExES1fL1eL/r06aMqKvfff7+aLzs7W7z33nuiSpUqAhCdO3cWP//8s0hKShJvvfWW8PDwcJDRGQUFBeKDDz5Qy+nRo4eYOXOmXZ4vv/zSrp9OmjRJmM1mIYQQR48eFffcc48ARO/evcWkSZOExWIRmZmZYty4cepExIgRI8SFCxeEEELs3r1bTff39xd9+/ZV2+Ljjz9WrztlyhRhNBpFtWrVxKuvvioOHjwohLC+Mxo1aiQA0bhxY7v6jR49Wi2rVq1a6rvOYDCIvXv3urrLSSQ3BVIBkUiuggEDBtgNJDp37mx3fPDgwUJRFLvZSRvvvvuuOtgFRHh4uJ0CI4S9omL7vPHGG0II6+C1TZs2AhABAQHCbDaLixcvqoMJm0IzZ84codVqRfv27UW7du3sytLr9WLKlClCo9GoaW5ubuLIkSMOZQHi22+/FTVq1HCQqeintDOphRk/frzw8fFRy+jSpYvDAK9Xr15XvPbo0aNFt27d7NJ0Op34559/7AYcNgXqpZdeUmdzC7cDIAYNGiRuv/12p7PVEydOtEsPDAwUOTk5QgghcnJyhL+/v91xPz8/p4Ppc+fOiY4dOwpFUewGpJcuXVLz5Ofnq7O4JX0Kr9rs3LlTNGzY0K4vPPjgg+qKSFESEhJE3759VaXZx8dHDB06VLi7u4vAwEA136xZs+xkLboClJaWJvr376+W4+HhIR544AFx4sQJNU/hATUgoqKihNlsFkuWLLG7BzqdTuzevbsCntyys2rVKrVORfuCMzZs2OCQv2fPnkIIIcxmsxgxYoSafvbsWafPemmerYMHD4rmzZur9yQyMlKMHj3a7p1z8OBB4ebmZldOs2bNnMrYq1evYut09uxZ4e7ubpe/Ro0a6nGz2SzCwsLsjnt6eqqre4UnGmyKe3JystizZ48wGAxquqIods/+kiVLVKXHmUKfkZFh9y4tvCLcs2dPu3TbSqcQVoX52WeftXvP1axZU6xfv97V3U0iuWlQhCjkkF8ikZQKi8VCWloaZrMZrVaLj4+P6lHGRkFBQYn++JOTk9HpdMUG+kpLS8NkMiGEQKfT4efnZ1d2ZmYmBoNB9YqTm5tLTk4OFosFg8GAt7c3JpMJnU6H2WwmPT1dlcnNzQ0PDw8yMjLIy8tDq9ViNBrVGBS2svLz83F3d8fHx0e9ZnH1slgseHt7O0QuLi1JSUm4ubk53ftga2+TyYRWq3UahMzT0xODwUB6ejomkwmNRoPRaFTbJyUlBYvFgkajwcvLC71er7ZPZmYmeXl5WCwWdDodvr6+CCFITU1VN+/7+vqqfxe+N97e3qrXHrC6wc3OziY/Px+DwYCHh4fd8aLk5OSQnZ2Nn5+fQx8Cq1verKwsp+1usVhQFAVvb2+HY1lZWeTk5JTalavJZCItLQ0fHx/0ej0WiwUhhJ1Mtv6iKAoajUZ1LeusnOL6QmpqqnofbfcMrEHicnNzURQFd3d3u+B1riYrK4u8vDzMZrPaP0pyk1xSflu/sr03wNqfbHtkivYBYZ0oLLY9s7KyyM/PL1amnJwccnNz1f7j7e2NTqcjKyuL3Nxc9R5fqU62d4KtHNszZMPWT2393t3d3S62Tnp6Ovn5+Wi1Wrtj2dnZ5OXlkZ+fj6enp9Pnf+TIkbz99tuEhIQ4HMvLyyMjIwOtVotGo1HdGxd+59nen87ql5SUpL4vJRJJ5SEVEIlEIpFIJNclTz31FAsXLuTcuXMyPodE8h9CxgGR3HCIq4gTIJFIJJIbi1deeYVffvmFmJgY+c6XSP5jSDe8khuKnJwcjh075moxJBKJ5LqhpJhANzKnTp3ixRdfdAjcKpFIbnykCZbkhmL58uVERETYxSmQSCSSm5mFCxeqsW0kEonkRkCugEhuKJxFGJfcGOzevdsu4rZEIrl2jh8/7hB4UiK5GuLj49m/f7+rxZDcJEgFRHJDsWLFCleLILkKVq1aRZs2bfjggw9cLYpE8p9iwYIFrhbhimRnZ7taBNLS0lwtQoVzre08ZswYWrZsyYYNG1xdFclNgFRAJDcMFy9eZN++fa4WQ1JGEhIS6NmzJxqNhv/973+uFkci+U9xvSsgCQkJLn/ut2zZwpQpU1zdFBXK9OnTWbNmzTWVMW7cOCwWC127diU5OdnVVZL8x5EKiKTU9O7dGw8PDxRFoWvXrg7HN2/ejKIo6HQ6goOD+fXXXxkwYIDqX95oNBIQEKB+jEYjiqKgKArp6elqOQkJCbz99ttUr16dgIAAatWqxdixY/niiy8o65allStXEhoaisFgQKPR4Ofnh7+/PzqdjqZNm7Jt2za7/FOnTiUgIACtVotOp7OTNyAgQJV3y5Yt19SWHh4e3HPPPQ7pycnJ1K5dGw8PDzQaDd7e3uq1DQYDISEhTJ8+Xc2fnp5O3bp18fT0VONbFM4fHBzMZ599ZneNjh074u3tjUajwdPTk5o1a3L06FGH695yyy1YLJZr7jcPPfQQZrOZBx98kGrVqgEwfPhw1S+/m5ubKrOnpydGo5GHH36YxMREwBpXomXLlnh5eTnUsfA9scVJ2bNnD1FRUbi5ualxAWx5dTod0dHRLF26tNg29/HxoW3btnZ1j42NpWvXruq16tSp47AaZ7uu0Wi0u65Op6NWrVosX7682DY6c+YMPXr0UMsvKmNZWLx4sUOf9/PzQ6fT0bJlS3bu3GmXf+LEifj7+6PVatHr9eXS57Ozs2nQoEGx/TIwMJBPP/1UfZ7Xr19PeHi4es/8/PycyvDOO++QlJRErVq1nD4jhfN269YNgG7duqn93cPDw2lem4el06dPU716ddzd3dW+YMur1+uJjIzk559/Vus5d+5cgoOD0ev1aLVa/P39nZY/c+ZMAObNm6fm1+v1dhMqr7/+uvpu8vHxoVevXnZtGhMTQ9OmTdFoNAQFBfHYY4+xcuVKu9nqzz77jMDAQHQ6HVqtlqCgIL799luH+9OjRw8CAgLK5fkuibS0NBo2bMiZM2eKzZOcnMxDDz2ERqNBp9MRGhrKN9984zTvzJkz1Ta1xUW59957uXjxYrHlb9++nXbt2pGfn1+hdS0Os9nMjz/+SPv27dV3nLu7OyNHjiQjI8Mh/549e2jUqJFaz+bNmzv8ThXl+++/Z+TIkSXm+fvvv/H19VVj+HTv3p0TJ07Y5YmOjqZPnz6YTCYeffRRl7SX5CbC1ZEQJTcOEyZMENWrVxeA8PLycjj+zjvvqJGXhwwZImJiYsRHH32kRu328fERgwcPVj89evRQo9CmpqYKIaxRvhs3biwA4e7uLgYPHiz8/PzsItr+888/pZb5yJEjYtiwYWq03S5duohBgwapUX21Wq3YsmWLmv/vv/8Wffv2Va9VWN7Bgwer6Rs2bLjqdty7d68axbwoeXl54sknnxRRUVECEPXq1VOvXTjS8IQJE4QQQhQUFIiRI0c6zR8REaHmHz9+vHqNt99+W23jiIgI8dhjj4mUlBTx5JNPivDwcAGIxo0bi1deeeWa+0x8fLzQaDRCr9eL7OxsNX369OmiQ4cOasRsm8y33nqrKnOdOnVEQUGBEEKIl156SdSpU0eNwFz4nlStWlU9x3bN4cOHC09PTwGINm3aqHkLR1xfvny5XZsXrvtrr71mV4fC5xWOBl44gr3turbIzLbrenl5Oc1v49KlSw7R022fefPmlbnN9+/f79DnBw4cKIxGoxplfMeOHWr+JUuWqM+iVqstlz5vNpvFM888o/bL6OhotTxbOwPizTffFEIIceLECXH//fer96xDhw5OZXjooYdEbm6uePzxx0VISIhDny+cV6PRCCGEeO+99+z6e+G8rVu3tus7qamp4pFHHlHfOY0bN1bzBgcHq3l/+uknIYQQO3bsEEOGDFGjivfo0cOpLJ9//rkQwhqlvnD+e++9V22z33//Xb0PjRs3tntm9+7dq55jNBrt+jwgOnbsKIQQYuXKlWLgwIFq+qBBg8TGjRsd7o/t3VD43VfeWCwW0bZtW7v2LUpeXp76XAN2z8Fbb71ll3fjxo12de7evbv6d+fOnZ2Wn5qaKvR6vQDE8OHDK6yuJTF27FgBCD8/P3HLLbfYtUnLli2F2WxW86akpNhFnNdoNAIQer1exMXFOS3f9nsCiIULFzrNc/jwYbu2s/WloKAgkZOTY5c3PT1daLVaodFoREJCgkvaTHJzIBUQSZkYN26c+hLbt2+f3bFevXqpP5CFmT17tgBEgwYNHMorqoCMGDFCAGLixIl2+SZOnKjm3bt3b5nlDgwMtBtEWSwW9cfey8tLZGRkqHlPnz5d7I+mLX39+vVX3YYffvihWs7x48ed5rENXooqATYlz9PT025AX1z+8ePHq8pc4Tp+8MEHAhD9+/e3y9+nTx8BiA8++OCq61eYZ555RgDijjvucDi2aNEiAYgqVarYpR8/flxtnzlz5qjpL7zwggDEI488Ypc/KSnJ6f2qWbOmAMTs2bPt0m0KZr169UpVd9uAITo6Wm3DYcOGqYP5+Ph4u/xNmjRxuO4DDzyg/vAXzd+5c2cBiKpVq6rPwSOPPKIOQE6fPn1VbR8QEGDX500mk6rgBQYGiry8PDWvbRDj7u7uUM61KN22fvnUU0/ZpX/00UcCEG5ubnb90jbBsWjRIrv8U6ZMEYBo3769mta1a1enfX7Hjh0O/aG4/m4ymZz2nebNmzvtC7b7EhoaajdwtA0ai76b+vfvLwDx8ssv26Xb8iuKInbv3u1wHwpf12w2q5MPnTt3FhaLRQghxNKlS1XZx44dq+ZPTU11eK8WJi4uTlWibQpgeXPx4kXRsmVLVY527do5zTd69Gi138XGxtrda0DExMSoeYcPHy4A0aJFCzVt586dat6iz8n27duFh4eHerw8JlTKSkJCgnr9wv18//79avr8+fPV9Mcee0xVlE0mk7BYLKqC1rdvX4fyf/31VzvFouhzY6N9+/Z2z09GRobw9vYWgHj11Vcd8vfs2VMAYsyYMZXeZpKbB2mCJSkTBoNB/buwiYjZbGbz5s2lKiM9PZ24uDinx2xLzaNGjbJLHzNmjPp3eZgNKIrC/Pnz8fb2JjMzk59++qnYvAUFBWrskRo1agAUK39pWLJkCVqtVv27LLz++usAZGVlOZjSOOPll18GrHECdu/efc3tVhby8/NV849nn3221OfZzADAak5UHHFxcaSnpxMQEFAmuWwmaYcPH7Yz/XPG4cOHVdOjBQsW4OXlBcCPP/5IWFgYJpOJzz///IrX/OGHH4iIiMBsNjNt2jQ1/cSJE6xbtw6wmuf4+voC8PXXX1OtWjUsFkupyi8NWq2WRYsW4e7uTlJSEnPnzi02b15eHrGxsQC4u7sDkJKSUi5yALzwwgvqdUra8Hr06FHMZjN169YFKNHbU2xsLHl5edSsWfOK17906RJJSUnqc1habPfu4sWLHDp0yGkeIQRHjhxBCEH9+vUBHPIaDAb8/f0RQlxxf8TixYu5cOECer2e+fPnq+ZivXr1QqOx/oSfPHmy1HVYsWKFavr2+++/l6n+pWXlypXs2LHDqaluYX755RcApkyZor5bX3jhBRo2bAjAb7/9pua1mWTefffdalrz5s3Vv4tuMv/+++/Jzs6mRYsWFVLH0rB161b1771796p/N2zYkNtuuw2ARYsWqek2876vvvoKrVZrZ763aNEisrKy7Mr/6KOPAAgKCipWhpSUFP755x+79vby8mLChAmA9V1TFNvv7/Tp0zGZTC5rP8l/G6mASK6awgOYrVu3ltrLyNNPP03nzp0BVDtnNzc3u39bt25Namqq3Xn9+/cHKDdbXnd3dx5//HEAZs+eXWy+GTNm0KBBA5KTk1U7W9tehrKSmZnJpk2baNCgAVD2AUDhHwOdTnfF/IWVtdLkL0+OHDmiemW59dZby3SubeBWEp07d+bpp58GIDAwsFQDT7AOem3YBnDFsXr1agDq1KmjDorAOpi39YVly5Zd8ZqKovDqq68C8Ouvv6rpa9euBaz9qWXLlnb5bYOAwgOUa8XPz48RI0YAMGvWrGLzTZ06lfr165OTk8Po0aMBCA8PLzc5StMvz5w5Q926dfnll1/UQeRjjz3mNG9eXh6NGzfmvffeU/cC3X777cVe/+677+aBBx4AoF69eqV+Ngq/e4o7Z8OGDdSrV49NmzapinTR/RyAer9XrVqlKqHOsA1AhwwZotbNhm1fkV6vL3XbL1myRH3PHj58mKSkJIc8S5cuRVEUMjMzS11uYYYNG0Z+fr6dslCUhIQEdSKn6H64vn37AvDXX385tHdhN7GFN0oXVSanTZtGQUGB3XNb2RSOVxUSEmJ3zNaXbPVKTExUFYwOHTqo+dq0aaPmKarIbty4ESGEOjHijAMHDgDg6+tL1apV1fQePXqo1y26F6Vjx44AZGRkyMC/kgpDKiCSq2bXrl3qD1RpBmE2UlJS1NmspUuXIoTAaDQCMGjQIDQaDQcPHiQwMJCnn36aHTt2APD2228DqHnLg0GDBgFWBaqgoMBpnszMTEwmE5mZmYwePRohBO3atbuq661evZq8vDzuuusuwLpxPzc3t9Tn2xQmPz8/uwFrcdgGyb6+vqXKX57YBgpVq1bF09OzTOfOnz8fKHnQm5iYqM7KJyYmOmyodIbFYlEHO61atSrxhxusm6Ph8oCoMLZB5YEDB0rlHMF2z2NjY1W5N27cCMAdd9zhkL9nz54AHDt2rFxnIW1y2K7tjNTUVPLz88nPz+edd95BCEGrVq3KTYbnnnsOAE9PT3Uyoii2CY2MjAzCwsIQQjBp0iSneXNzc8nOzlYH00KIEl12p6amqoOuQ4cOFfvsF8U2oK5ataq6KlMUW7lpaWl07NgRIQRPPfWUQ76QkBC6d+8OwPPPP19sH7IpGc4CDXbv3p3q1atTu3btUslvNptZtWoVnTt3JjIyEiGEg3OEzMxMVXEaPnx4qcp1xpWUosLv8aKra7aV8LNnz6pp9957L2BdJWjfvj1vv/02kZGR6v0oOmlhc4jiSqpWrcqKFStYunSpXTT3OXPmqKsStj5lUy78/f3VlVCwKii2yZXDhw+XqY0LlxsdHW2XHh0drd6DouX6+vqqbWtTYCSS8kYqIJKrws/PD7PZrLr9W7Zs2RVnSI8fP050dDRr1qwhJyfHaZ79+/ezePFiAgMDsVgsfPHFF7Rq1Yp69eqRmJhIREREudYjKioKsJpZOfOhHh0dzeTJkwHKZRC4bNkyNBoNTzzxBN7e3hQUFKiD3MLYBiNffvkl0dHRREdHo9Vq+eGHHwD44IMP7H5cC+ePiIjAw8MDrVarLq+///77ZZolLQ9sCsiVFJ/8/Hx27NjBjh07WLt2Le3bt1eVCWeeWObOnUt0dDQZGRkletcxm82A1aQjODgYLy8vtFote/bsAayz/FfC9uPrbLDZpEkTwDr4jY+Pv2JZhZ8P2yDVJkujRo0c8tsGVAUFBaVSrkqLbbDqrL/n5uYSHR3Nl19+CZSPuSNYVxgjIyNVL3o2s7Jx48bZmXXanrFHH31UHQQXHoQWpnCfb9asGWD1YlUSK1euJDo6miNHjnDu3Lli89nqPXnyZMLCwvD09ESr1aqBUAub0RXO36dPH7XP2iZZSuLjjz9GURR2796tKt1Fsb0ri1N4Bg4cWOr7sHnzZpKTk+nduzf9+vUD4I8//rDL4+Xlpa4ODRkypNRllxVvb291heDDDz9U0wsKClRz3ipVqqjp7dq1U1duNm/ezLhx49TJG5uHuuuR22+/XZ2sSExMpFOnTgwdOhSwrurbzNSOHj0KoA78C2N7Zm15ysKpU6cA7BQgsCpoYWFhAKq5ZWGaNm0KIAMTSioMqYBIropOnToBVrv1S5cusWPHDnXZtjg0Gg3+/v7o9fpifywyMzPx8PDg1KlTzJgxQ7XxPXLkCLfffrvDS7Si8ff3V23gy+MHbunSpTRv3pywsDDVRMTZwMN2LaPRiL+/v2ovbsP2Q+wsv4+PD3l5eVgsFnx9ffnzzz9VU6XKxOYas/Agorh8rVq1olWrVnTp0oXNmzdjMBj4/PPPnc7surm54e/vf8UZTlubeHp64unpqZo31KlTh5iYmFKZhdkGls5WSgrfA5uyU1Zs5xWe8bRRuG6V5UJUURT8/f3VmdHyGtS5ubmp/RKsg8/ff//dYf+D7XpeXl74+Pg4tIMzjEajapp0pT0der1edTlcUl6bHO7u7nh5eZGTk4PFYiE8PJzVq1c7XY0A8PHxUftKafaXNGrUiGHDhgHw4osvXlU/KsnMqSi2VaFevXqpisvff//toGh+8803fPPNN05dhZcnL774ImBVIidPnsz58+fp2LGj01XhRx55hLy8PLRaLa+88gp//PGHal71/fffl3oP4tXy008/8cQTT1zxU1iZsiGEYMyYMYSFhbFhwwbc3Nz48ssv7fb02J5xb29vh/Nt+9xKu1JXGNu9dVau7Rlz1u9s7+2SFHWJ5FqQCojkqrDN2ixevFj9AWvfvn2J59SsWZOYmBg6dOhQohnV8uXL8fLy4vHHH2fnzp0cOXJELXvDhg1ljgVSElca2MXExKi2+GXdsFqUw4cPc+rUKXVm12YKs3DhwmLPGTFiBDExMcTExGCxWNTByujRo53+aIwYMYLDhw+rK1OKojBgwIBya6+rwcPDo8Tj/v7+zJgxgxkzZjBx4kReeOEF0tPTi/Vr379/f2JiYvDy8ipxRcy2v+O9997j1KlTvPfee4B1cFtaczSb7BcuXHA4lpCQoP59JVMuwGm/tZ3nbOa+8Ab5sm60L4niVh/BqijExMSo+0TKSwG5++67OXToEJs2bVLTbOaPhbE9Y1OnTmXOnDlA8WZ4NtlGjBih7qWxrWgWR+fOnYmJiaFWrVolrtjayh41ahTHjx9X92EYjUa6dOnikN/W1+bMmaOurPn7+5eqbT744AP0ej2nTp0qMahgcfsx2rZtW+r9OUuWLKF69erUq1ePzp07o9frycjIYNeuXXb5DAYDjzzySKnKvBZGjBihmnmNGTOGiIgItm7dqq6M2Ew3L1y4oL7T9u7dywcffMCgQYPYv3+/ul+iaLyj8mbmzJl89dVXV/x8+umndu9ms9nMXXfdxeTJkzGbzTz55JOkpKTwxBNP2JVvU6KdvWtsTgacTVRcCdsEmjPHKefPn7dr58Jc6b0tkVwrUgGRXBVt27ZFo9GQkJDAnDlz0Ov1tG3btlTn2oKMgdWbU9FZnb///tvue506ddi0aRO1atVCCKGarZQHNvvYwMDAYl/uNvMLLy8v8vPz7TYxl4VPPvkEsJoQtWrVSrVnj4uLU5fJr8R3330HWDdf2vbGOKNTp06EhoaSmppaYr7SkpeXV+ZZeJtpzZXMk2zK5uOPP86YMWOYMmWKwwqPMwICAtQfbWcBvYoyevRoNBoNe/bsKVV+uLx5PiYmxuGYLS0kJKRUCoJtkGcwGAgNDQVQ9z8U9pZTtPzC9tjlge35KalMW5A3g8FwVfe+ONq2bUtUVBQZGRlXDGxoU868vLywWCwleixzc3PD3d3dYZN2SWXbys/MzLzipMaIESNwd3fn5MmTV/SAV1hus9l8xY3cVapUUSc5nJkF2pSq4mzxMzMzVXOqkjhx4gQ7d+4kKyuLVq1aceutt6rPWeHN3pXNkCFDWLJkCS1btuSOO+5gzZo1VK9eHbi80m5T9nU6nerAw4ZtNaqiZ+pXr16NsIYuKPFz5swZu8mqMWPG8Oeff3L33XeTnZ3N9OnTVaUgIyND7Xu21Zz4+HiH/mjbCF607qWhXr16dmXYyMnJUfdMOXP6YXtv22SVSMobqYBIrgoPDw/V7nrt2rV06NCh1DMm06ZNY9WqVYD1R9pgMKgerxYvXsz27dvtvJvYeP7554HLtvflgc3WvaQf8Mcee4w9e/YQEBBAx44dMRqNTqMLX4mtW7ei0+nU2SadTqeuBJU26rUtijRcefXGttIyY8aMa26nOnXq4ObmVqK3sKLYfiwrahPjqlWrVFt8Hx+fK87Wu7m50bBhQ8xmM3/++WeprmGbXf3rr78cBgU2b1al3Zxti+7ctm1bdeBnc2awYsUKBzMYm4e08nYeYNt/YfMq54wXX3yR3bt34+7uTu3atct870vCNmCcPn16iflq1KjBnj17GDp0KLt378bX17fYd4zRaGTXrl2qm+or8fvvv/P9998DqFHSr4RtFda2D6s4OnXqxO7du+nUqRPTpk3D29tb9ThUHG+++Saenp4Onv8A7r//fsDqmrUohw4dIjg4uFTvj5UrVyKEUM1u4PLK2rx580rVbuXNli1b6NOnDz///DMxMTEsWrSIDh06qE5Nik5qOdvHVlYHF5WJ2Wzm22+/JTQ0lLlz5zoM5qOjo9WV2bp166LRaMjLy7NbEU1NTVXNWa/Go5ftnDNnzti9Y/bt24fFYkGn0zlsUIfLk3PO9qdJJOWBVEAkV83gwYMB6wycMzeTxeHv76/6fLdRdPDobPOxzWtPaQYLpeHw4cNqHI6HH3642HxGo1F9iR8/fhygzJvhc3JyOHToEAMHDmTHjh2qWZUtvklJMRkKk5SUpM5aXcnEwzbQs9naF13yLwu2zd5lccVqa7OiHlbKixo1auDv718m5wC2Nvn666/p06fPFWNs9OrVC4PBQGZmpt0APD4+Xh2IPvTQQ1e87sWLF9UBd2GPSN27d8fd3Z2cnBw7pTYhIUHNX5ryS8vOnTtVpwcllWs0GtVZUdsm8PJyAGHzKLZgwQJefvnlEuVo0qQJOp1O7UMl9b+6deuWejAaERGhrkKVFpvJ2Hfffcf999+veuUriqIoNG3aFEVRVLmv1Hb+/v68+eab6vfCZnK29tm+fbvD6u/IkSMxmUx28TCKY/369bi5ubF79271/WNzM71//367SZ/s7Oxydf9cHDbTtp9++kld5ZgyZQoFBQV4eXnRu3dv4LLpUU5OjsMKlM1srTzNFMuLbdu2kZaWRnp6OiEhIfz444/qsbNnz5KQkKA+j25uburKT+HfA5ty6OXl5fC7WRpsk0cFBQV27p5t76/69es7mBdbLBZ1w7sr3RhL/ttIBURSanJyctQfqfj4eHWGHawDNduSrRBCHbTk5eVx6dIlwDpjHxsbq35sg3ln/Pnnn4wbN44DBw5w8OBBPvzwQ+bMmUOtWrXsfJmXhvPnz6s2ufHx8cTGxvL777+rMztt2rSx20BfeCm/sLyxsbFq/Z1t6CsOIQS//PILubm5tG7d2i6YVJs2bQDYtGmT2n6pqalqntTUVPXaW7ZsUWWuVauW+sOQlpZml99m8tGhQwcURSElJYUpU6aoQaiys7PVemRlZakuMFNTU1XPSMnJyXb1tlHYY9GVsMmalZXloIQUFBSots4mk0ntI8WRkZFh55a1sGzOYigkJCSopn2XLl1SV4tse5c2btzI0qVL1RWwlJQUu7rb2tPLy0tdeXvggQeYMGECixcvVp0h1K9f324lISEhQb3WpUuXiI2NZcmSJaobzRo1atjtfXB3d1fjbDz++OO88847LF++XB1oVK9eXVX0y0JcXJw622nr8z///LO6WtO9e3f1byGE3bNbtM/bKKsXtcL9Mj09XTV7a9++PRqNhvT0dCZNmqSuJF24cEFVJi9cuGAngy0gpc2cJCUlRR2kF35enFH4vZWVlWVXbuHgcDaSkpJUM8vk5GT1OjZzoOPHjzN79mx18Hz27Fl1dezcuXNO5S5s4mK7N5mZmXbuZ5977jl1UqHwXpk6deqo79oWLVowZ84cYmJi6NatG2vXruWhhx6yM80p7DXM9i67ePEiS5YsoUWLFnZtFRoaSmhoKEIIdc+NEAJPT0/69evHxx9/XOa+V7ieNk9gubm5nDx50mGVz+ZpqUqVKqSnp/P666+rwVPHjh2rKpRVq1ZVlaxGjRqxadMmTpw4wbPPPqturH/yySftyrZYLJw8eVJ9H6amplb6hmrbxvicnBwSExN58MEHcXNzo2PHjurvWGFHGx988AFgDSD71Vdf8euvv6p7cd577z2HyTdbwNDCz03hvWlgfW5tgT+7du3K/PnzmTJlCl988QVw2TS4MAcPHlQdAUgFRFJhuDoUu+TGoX79+gJQPy+++KIwGo0CEP/73//sjgFi2rRpolmzZg7pzj6pqalCCKF+9/f3d8jj6+sr9u7dWyaZf/vttxKvW7VqVfXaQgjxyiuvlEreDRs2lFqGF1980e7c8PBwYbFYxF9//SUURVHTNRqNWL9+vXBzcyvx2jqdTmzdulUIIURCQoJ6D2yfoKAgYTKZhBBCtG3bVk0fOXKkEEKI6tWr2+XX6/Vi586dDuVca72FEKJ169YCEB988IFdeufOne3K1Wg0YuPGjU7LyM/Pd9ofnH2EEGLjxo1Co9HYpXfu3FkIIURWVpbw8fFR03/66Sdx4cIFhzYPDQ0VFotFCCGEyWRykNfWR8+ePavK6ey6JeW3YbFYRI8ePRzy+/n5Oc1/JX788ccS26hmzZoiKytLzf/MM8+Ue59PTU0Vnp6eDvXJy8sTQgjRpUsXNf3RRx8VS5YssXsWivs8//zzIi4uzuF+RUREqPerKNHR0aXuO4cPHxY6nc4uvV69ekIIIcxms92zM2nSJPHFF1+UquwvvvhCCCHEjBkz7NLd3NxEfHy8Kuv48eMFIHr37m1Xh6ysLFGjRg2Hcm+99VaRnZ2t5nv99dcd8jz77LN2/VJRFLF8+XJhMplEUFCQXd5XXnlFZGRkqN8feeSRMve/kvrgAw884NBPAgICHPINGjTIocx9+/YV+24cPny4w/1/4oknnOadMWPGVdXpaliyZIkAxJIlS8TSpUsd6urt7S3S09PV/BaLRTRu3NhB5ho1aqjv9MK0atXKIa9GoxHbt2936D/O3qE9evRwKvdbb70lANGxY8dKayvJzYf27eLWkSWSIoSFhREWFoa/vz+DBw9m2LBh1K9fnzvuuIO+ffuqrlGbNGnCPffcw5AhQ6hfvz4RERGYTCZuu+02+vTpQ4cOHdTPsWPHGDx4MP3790en0xETE6O6Sb3llluoVq0at956K//73//46quvymwGEhgYiKenJ0FBQfj6+jJkyBA6dOiARqNh3LhxfP/993YeuUJDQ/Hz80Oj0dCwYUMGDRpkJ29ubi4NGjTg/vvvL/WG19DQUDQaDZGRkQwYMIBhw4bRtGlTAgIC8PDwICgoCG9vb5544gnuuusu/P39iYqKQqfT0b9/f7p160aHDh0IDw+nXbt2bNiwQV2qd3d3x8fHh6ioKLRaLf3792fEiBFq5Oj+/fuj1Wrp0KGDGgskNDSU8PBwTCYTd9xxB0OGDKFfv37qZmeNRsNdd91Fly5d1HpnZGTQrFkzhg0bVup6g3Xm8qeffmL//v3qTD9YTWnCwsKwWCy0a9eOoUOH0q9fP6ebz7VaLUFBQURERGCxWOzapEOHDrRu3ZpDhw4xduxYOnbsiL+/Px4eHmrsj3vuuYcHH3yQWrVqodfr6du3Lz4+PvTr14+nnnoKDw8PvLy81LrffffdDB8+XN3jpNFoGDFiBLfffjuJiYmEhobyzDPPMG/ePLu2sF03PDwcNzc37r33Xjp37oynpycPP/wwCxYscNp2iqLwwAMP0KdPHxISEoiMjOTBBx9k0aJFZWprG7Z6+/v7ExAQwNChQ9W9Jh999BEzZsywW80IDw9X3Tw3a9aMgQMH2vX5q7n3RqNR7U9arZY777yTBx98kNatWwPW/Uk6nU7tl7ZYGyEhIXh5eTFkyBA6deqkyhAcHIzFYmHUqFE0bdoUT09PoqKi0Ov19O/fn4ceekidTXf2/IWFhan9/fbbb1fLbd++PYcPH+bRRx+ld+/e+Pj44OnpSUREBG5ubgwaNEhdYVAUhX79+uHu7k737t159dVXCQkJwdvbGx8fH0JCQhg6dKhd27m5uREYGMjDDz9MVFSUWr/g4GDatWvHsGHD6Natm2qC2r59e+Lj4xk3bhxBQUFqHfR6Pc8++ywNGjQgKyuLIUOGMHnyZN58802He+nj44O7uzs1atRg6NChDB8+nIiICPR6Pf369aNPnz4MGDAAT09PgoODqVKlCgUFBdx555088sgjVKlShUcffZTc3Fw+++yzq/L+Z+uDzZs3x2Qy0b17d3r16sXw4cPtPJUZjUaefvppQkJCqF27NgaDgT/++EOdsS9MSEgIL730EgaDAT8/P7p06YKnpyeLFy/m8ccfdzDjDQsLIzAwUF19GjRoED179mTIkCFX5U3qaoiKiiIqKoqBAwdSr149nnnmGXx8fGjZsiUdOnRgxowZdmaFiqLw1FNP0aZNG5KTkwkJCeH999/n22+/dWp6HBoaSrVq1YiMjFSfm759+9K3b1+71Wq9Xs9LL71EjRo1yMrKIjQ0lNmzZ/PGG284lXvw4MFkZ2fz3XffXZXZl0RSGhQhytGnqURyjfTt25fevXu7JG6FpGIIDw/nwoULLF++/IqbcSUSiUTiOhYuXEj//v2JjIyUMUAkFYrcAyK57ijLhnbJ9Y/Nxvjee+8t1xguEolEIik/hBDq5N+VHHRIJNeKVEAk1xV16tRx6hJQcuNyzz330Lt3b1JTU3n//fddLY5EIpFInDBlyhTOnTtHz549S3TTLZGUB1IBkVxXyNWP/ybz58/nkUceUb1BSSQSieT6IiAggBEjRqje2ySSikTuAZFcV+Tl5ZUqCrZEIpFIJBKJ5MZEKiASiUQikUgkEomk0pAmWBKJRCKRSCQSiaTS0LlaABsPP/ww3333HYCDP29J8Wg0GofosleTR1J2ZLta0el0aiReiaQiud6fuetdPlkvWW/J1WEzFjp37hyRkZGuFuc/wXWjgOTk5ADWmAEdOnRwtTgSiUQikUgkEgm//fYbgFRIy5HrRgGxMXfuXKmASCQSiUQikVyHNGv+IQoKAg1g20Zss1wRhf7GyfGieYo7Tgl5nH0XCAQKCqhyFS1TcHnnQWnkEqAIdu8czauvvsqECRNc3fT/Ka47BUQikUgkEolEcn2iAEIBoVgKDdkL+zMSDn8pRdKu/N2xHFseZ2WCACEQigJYipRZWNmwXOG6Rb/LLQEVhVRAJBKJRCKRSCSlwjrI1yCKKAQlnnON30vKowAaRcFNLygwaTAJ61Hx71GBBTctWCxWmc2idNdVAEX6ia0wpBcsiUQikUgkEkmpuZ4COGgUCA3Ix8M9n2qRGQjz5WMKAp0WQgLy8fXIx8NQRsHlAkiFIRUQiUQikUgkEskNiUUoeHrmYdAJqkSk4240q0sZZotCkH8enh75BAbmotFIj43XC1IBkUgkEolEIpFc/wj7PxTAYgGBheDgXCxmE6HBmVjEv7tIBERHZZKdoxDsl4nFbDur0P+vo9WcmwmpgEgkEolEIpFIrlus+zEU9FrwcDODsA5fBdYN8clp7kSEJRN3wZua1ZLQagVCKAT551A9KhGLWcHTM59ck95uo7lWK/A0mtFIJaTSkQqIRCKRSCQSieS6RQiBXivQaiwE+RYQ4FNgPaCAogjSs3ToNBbScgz4eefirjOBUKgWmUZGppag4HTyTAp55svqh0ZjISIoG4POjMHNgoyBXbmUWgFJTU0lJSVF/eTm5qrHhBCkpKSowQRtZGZmkpycTHp6uqvrKZFIJBKJRCK5EVEUNFpBjaqZpGVpqBKWTqBPPhaTBgXIz9dhMWuwmLXotRDkn0denpbQwGyOnAgiNCSd9AwDQigoQoPZrKFF/SQUiwWj0UKAXz4yxmDlUioFZNOmTTRr1oyuXbty66230rp1a1555RX1+PHjxxk5ciSNGzcmMzNTTZ88eTKdO3dm7NixmM3m0lxKIpFIJBKJRCKxIydfQ0qqhjrVUzl93ouWjS7QqM4lzCYNZpOGAL8MwoMyyC0w89rohbz4+EpubXWEuAs+1KiShKI1gwXcjPl0a3cGswmycw1EhWaSlGKQKyCVTKkUkLNnz/Lmm2/yxx9/sGHDBo4fP87UqVPV47Vr1+a1117Dx8eHb7/9Vk0fN24cTZo0YerUqWi1WlfXVSKRVDInT55k69atcgJCIpFIJNeEogjOX/TBbIa2Lc+y73AQXW45RcNaidSokkqnDoepEp5K7JlgalS/yBP3rQeNhexcPY1qJ3BL07P4eeUw4PZD+PvmcDrej9s7nOLEOW9y8+UYtbIplQISGxvLLbfcQs2aNQkMDCw2X61atZg1axbienIQLZFIKoSsrCz+/vtvfv31V5YtW8ahQ4fIyspSjy9evJhvvvmG5ORkHn30UfLz810tskQikUiuYxRAURTrB8cwHIrOwu5DoWgVQXhwOgtX1eXZhzcw5c3faNboJMF+BRw8GsYff7bhwOEarFjbiHyLhrDgRIbcuZXPx8/Fw1jAqo1V6dL+GHsPh5CU6o5GRhysdEqlgJw6dYqaNWteMV/Tpk0pKChgxYoVrq6XRCKpYDQaDevXr2fs2LF4eXlx4MABvv76ayZOnMjEiRPJGDOQ99eOp/dXj/PMM8/w3nvvuVpkiUQikbgQi0VgMVsQZoEosudCCIHFLAAzimJBEWAxC/tJbcXq9eqfXZHc2Xs/UWFpfPRlR5IzPEhJdyczT0OrJmfRYCD2dChRYWk0rHWJcxeDyDZr2He4CnMWNGXonfsQwM5DQWg0ZumJ1wXoSpMpPT2dWbNmsXbtWk6dOkXDhg35/PPPMRqNdvm0Wi19+/blo48+omfPnq6um0QiqUDc3d1599136devHwmPd+Zuz1z7DH7//nvpHC0m3svRge/yww8/8OCDD7padIlEIpFUIhaLQK9AZIgnAcGeKIrC6dPppGZkoygKwiLw8TFSv14wjRqGYjTqyMgo4MCBOI6fSCYlPR8hdGg0oFUspKR4ciw2kOceX8WDzw/ntQ/6M7DXAe6/exNhARl4euaCENzRRUNKugdHTkQx+dO+rP6nJgP77KV71/28Nn4AejcTQiiYhebfqOkWNIqCRVxf0d7/i5RKATl48CC33XYbv/zyCxaLhdtuu42RI0cyc+ZMh7yjRo2iV69eHDx4kAYNGri6fhKJpIK55ZZbeCu8BneEHLqceLxIpnPHGfLP14z1u9XV4kokEomkAlEUQIDZItS/wwPduaVHXfJqR9Kpth+NfQ1cOJvKqtXHWLDgEO06VmHAgIbUrxdOYKAnGo2CyWQhKSmV2OMn2LY1hv0HznEuzp1LSd4Ii4KfVx7RNS4yqOceLiZ60+u2/dSISkAxK1gKLhv4+Ptm06LxCdKzdRw8EsHAnnvx88nA0z2fghwDvt55REUm4++dT2KKJylpRtKzdMgIhRVLqRSQdu3a8eSTTwLWVY6//vqLZs2acfHiRUJDQ+3yhoeH06BBAyZPnsx3331XbJmJiYmMHDlS/b5lyxZXt4VEIrlK9LcOI+3Am/ga/k2o5SRT2mr0SQomkwmdrlSvHolEIpHcSAjraoefjxthEb6kpOWC2cJtj7VjvV8QQ6p60LWmNx46hWpRvjRoEUWbjtVoWC+c8BBvABTFqjzotBoiIgKJiAikfYfmnD3xD+tW/oib8QLB/qk0bnAesxC0bHae0MAD1KpyCWHSIISw92hlUTDozHS79RCp6f74eOfi45HLG88t5uCRULJzfDhwJIzte8JJSXMHFIx6M7kFznahSMqLUo0CZsyYYffdz8+PqKgo1q9fz+DBgx3yv/DCCzz22GOkpqYWW2ZQUBBz585Vvw8dOpQ5c+a4uj0kEslVIIQg2wy+V8pokcqHRCKR/NewCIHFZEGr1RAW6slrY7oS3TCU9bHJrD6UyHfCmyEBeh6q4w1oMQkLC85ksOlSHuGBwTT2NgLWzecqioLyrwKg1boRFHErws2dLTu3UadmPAeOXCQtI58m9VKo3eIiWIQ1tzN/ukJBq7Fw+217mP1bW/LyISdPz5mzQcRf8sXXO4/6dS9x6aIPyemepGQYEUj1oyIp1UjA2YxlREQEBw4ccKqA3HLLLfj6+jooLhKJ5L/H3r17Cdg2kfBb/K0Jx1OKzavRlDr2qUQikUhuAIRF4G7UcVv3GjRtGk50dADt2kYjgNt9jSw3u5N6Lo+uEe6AFhCsPZ/FC1tSaR5s4O5qXgS56+2VDyd4eRm4+55mtO9YG4sZ4uNSWL36KPXrjMZozEWYrjCktSgE+qeRkWVg9ryWVIlIpUWjOFq3jCMr08C2XdU4fd7qktcipPJR0ZRKAWnSpAk//vgjrVq1UtOys7Px8PAo9pxRo0YxceJE6tat6+o6SiSSCuLUqVN89913TGltuJxYy995Zt8oxLZsV4sskUgkknJCWARR4b68+UZXWreuhlarURcgFCDEaOClBn6k5iTjp7fG2jiSXsCY7cm0DTHw0S1BRHnqKO1w38vbjTreVgdIdesF0rFzDcj8B3PmdyiKSV0xcY4CZqhVLYER927joXs3cOBYFO9O7cWlJHe0GsXqZUvu/agUSjUdeejQIbsI5wDx8fG0b9++2HMGDBiAoiicPXvW1XWUSCTlzKVLl5g0aRK//vork/1+KFUE2dwqnXFvPvjKGSUSiURyQ6DVKvTuVYsWLaLQ67VoNPZmVAoKNbz19IiwTVIJjqTmYlG0TGgVQBVPPQqaKygOhSlUtgJ6vRat9yhw64iDX1+wd+ErAItCzSoZDO63i5DQVP5Y1JT4i15otApCEVL5qERKpYDcd999tGzZUv2+fv16UlNTad26dbHnGAwG7rjjDo4fP16aS0gkkhuEt956izlz5vCo/6+8XPUPdHVqleq8f86aaNasmavFl0gkEkk5IIAAfyO33loDo1FfbC5vvYbO4R74/rsCYrIodA4xUPPffR9Xd+XLioKiDUQxtEXBugG9sA7haNZl4VKygQPHIigwa2lQ9zxaPRQUaNXAh9L0qnIolQnWM888w+DBg3nuuec4e/YsY8eO5auvvsLNzQ2AnJwcDh48SFxcHHFxcURGRqrn/fjjj66uo0QiKSfi4+Px8fHh2eCfsNry/kutkpWQdL82LPphGx8984WrqyCRSCSSa0UBs8lC00Zh1K8fVkJGQVJePgXCQnK+CfdshZaBehr7aQALpZwHt8NsERxIzeVSroVQdy11fPTojK0w5zYAYUaxxKGITMdVFQXQCw7FhjBnfkvmLWrMLU3P8uLD6zlwNIx/dlYnP1eDBRCKRgYCqWBKpYC0adOGX375hQULFnDmzBk2bdpEdHS0ejwlJYXExETCwsKIjY1VFZCgoCDGjx/v6jpKJJJyYsmSJXTMnQUYSn3O/owI3v8phnEfz7riJkOJRCKRXP8oWN3thoV54+6ux/m6gWBvch6T9qYSm22mlpeW9kFGukYaqOXrZg1pfpU/CXpFw4n0fOaezCDaS8fQmg2JDPwWoRghdwWWtA/RmuNBKbS/RAMZmd7kZBtp3fQU2bkGFq9ugFZrISoilZb1L3Am3pe0LCNZOWAyy9+riqTU/jD9/f0ZMWKE02MRERE8/fTTTo8NHTrU1XWUSCRlID8/n+nTp1NQUEBAQAA6nY6LFy+SmZlJaGgot/RoAGUwrdTlJaClgE2bNrFmzRp27drFsGHD6Nixo1RIJBKJ5AZFCIFGqxT7Hs82mZhyII2LuSbeaeZPbR89XjoFd50GRdFytdqHVqOhvr+R2r5u3J7lziMbL6DXevFMg+roNRqE570IUyoiexaIZDCnoSgGFI2Ff7Y0oE+3fVSvfp68XAOnzkSy/2A42/ZWJfZ0AHkFWkxmLTqNwCwVkApFOuSXSCQqf/75J5s3b+bxxx+nysU3SErLw2wRhNYyYtBrgGPWjLVKt+8DoF4t+KktxMV8jsanCg8NDGJdXh5jx46lWrVqjBgxQsYGkUgkkhsMrVZDXFwG2dn5eHi4FTkqOJZuItpbw9Q2IfjqDWqI9NJvOC8ZnUahpreBqW1CmHU8g/PZZqp6aVAUd3S+T2PxeRhMZ7FkfIkl62d27K/B5z/ewodj/wSLhk++6sWWvZH4euXg62kiNCQDi1mPqUDH6XgvBELuB6lA5K++RCIB4MUXX+TOO+9k0qRJsP0+MGiICHYvt/IjW9X5968sbuc7br9T4XCWH8OHD2fq1KmEhIS4ugkk1xmLFi0iMzOTIUOGuFoUiURSGAE6rcKJk0mcv5BOteqB6OziPAm8tYJ7q3vhrddhtljQaa9+1aMkojx01PQ2YLLbfK5Hix6LoSH4vETChVNs3dkVN88oduw/TeN6O9l9MIKUNHeS0zwQZusGdoPejNEgEIrFaiImqTCkAiKRSADw9vbmtqarIWU11Iq2P1gh3uwE0QEphBvP4Ofn5+rqS65Ddu7cyYSUCXyx7gtWT1stV8okkusKBS2QkG/mUlI27YK97I5FeRnQKBCXlY8QUO3f+B3lq4RYTbpuCdShwcwvsbmkm6Chj5Z2oUY0QqDVhOIbNZV7Hwhk0FAw5dbBW/sl9Wqf5+zFOhj0JoTO6sLXAmTlKShXvz1FUkrk21wiKQM//fQTu3btwtvbm1GjRhEUFORqka4KIQTr16/n0KFDtGjRguTkZDyUTUAxsX3KYHKlUgqlZdX2Cwx8eAIGQ+k3tUtuHjw9PcnxyWFD5gZC+4dy+PvDBAcHu1osiUSCNWCfQa+jQKPlm4MZ1LjFQJi6IV3BoNUBFk5nmZlxOJ1hNT1pH+qBj16HRrGVAQUWgV6jueoBv1GrUNdXy9aEfNaez+ZQmplT6RYeqGNkVF0fwj0NePlG4+X77zWFL4hXufeumezcm0V6ljuKxqJ675VbEysHqYBIJGXg+PHjvP766+j1et5++20++ugjV4ukkpGRQXx8PHXr1r1i3kmTJlGvXj36d7nErr3TUDDz0jPtylegUigtuvMpmM1mVzWZ5DrHzc0N9gHNILlHMjUfqMmhbw4RFRXlatEkkpsagXWgfikhg5y4ZEyKH+/sSeG1xn6Ee+jRKjZzLA3VvdzIL9Dw6MYUekfl0LOKJ3V9dPgZtKTkm0jMzqN7lP9Vy6JRNHga3OgWaaR7lBdJuWYWnc3i433p+Oo0PN/QH4MWbGsaiqKAUpWadQfT9dZPWLEumux8AyjS7W5lIhUQiaQMPPvss3z00Ue4N6lKWPO6LF26lODgYA4cOMDJkycxGAzk5+cTHh7OnXfeSXh4eKXItXbtWpYuXUp0dDSzZs0iMjKSoUOH4ufnR1paGm+//TYmk4msrCxCQkLo1CKOPp2yAAjvXsNl7XlbO1+effV1mjVbjK+vr8vkkFx/7N+/n+c+f8460mkGGCDzjkyaP9acs3+exWg0XuMVJBLJtaGQmlHAsoUHeOLJW/nwrIVHNyQzoLqR+2v64GUd9RPhoeP91v78dDyDT4+ksfhsLmHuOrwNWnSKmafrefCvSlPi1QSAEE69bmlUhUchwKjwQC0fIjx1HEzNJ63AQpBGW2RlQ+AfXA+DZ1uqRx7n6NlAzGaNjIReiUgFRCIpAwEBAbz//vuMfPVF7h//ElvmLUeTpKFTp040erAPWhQMaPA5l80PP/xASEgIDz/8cIXKtGPHDvbu3cvEd3qDKABqcPJ0Ol9//TWpqamkpaXx3mgP/Hy9Adssk+uUjsLodBref709H31wP+9M+MvV4kiuIxYuXIjlEQu8BBQAekAHiZ0T6fNcH1bPWO1qESWSmx6LgBWrT9CqeQR9OjRk1D9JrL+QQwM/HZ3CvAHQKgq1fd14vZmWATXcWXYuj70peWhQ6F/Vi95VvBCiFKZPQpCam0+6WRDmbsBNq/zrp8res5aC1TVwlzAj9bw1eGjN2AXOBUwWgVkLkVEN+eefswT45HEp2YiiKFIJqSSkAiKRXAUdGrfi9M6DtLurFwAXALCaEuUAaVE6ur3yMH++NrVCrv/777+zdetW/P39MZvNvPlSGxD56vEa1bx56ZmmjifmbHR10zng72ekbQtvli6YSO/+L7taHImL2bNnD9988w3t2rWDNKAL8Bcw6N8MvqAP1bN7926aNWvmanElkpsbBSxm2H8ogXa3a3HTWsg2K+xJMdGpSIB0g1ZL8wBPmgd4Yvk3yrhGsa192GsfAvHvasdlz1qKAhlmC+/uTqG6t4HuER5Eexnw1gtyzAKjVoO7ToMturpOoyPKS2MtvYh2U2Cx8PvJDGo1jUD8EUF6agpaBSxS+ag0pAIikVwFQ4cOZdSoUYTVqY7R29NpHhMWPJtWZ/W+7XRt3JqcnBy+//57FEXB19cXHx8fqlSpQpMmTQD47rvvOHfuHK1ataJ3794lXn/v3r1MnjzZ+iV3RekFd+/gPN3Fikmf22vxyvt76HWnkMEJb2K2b9/OsmXLmNFwBp+lfWZNHAS8wmUFBNgWtY0ffviBJk2aoLFz/SmRSCobjU5hy/Zz9M/NpYW/gY0Jucw7k03HECNNAqzxQcwC9Jp/VxeE5V+TqX/3ZDgp02wR/Hkqg5bBRmp622KMKER6Gugd5cnYHan8fCyLKt56qnhBl1A37ojy/lcBuUxhBaYweo2GrYkFxBndGNS/ATO+3Y4Fi6ub8qZCvrklkqtAURTGjx/Pz29OoSC/oNh89ds05/sfv2fBggU888wz3Hbbbdxzzz20adOG8PBw1q5dy08//QTAgQMHeOONNxBCMOrV0SVuznZ3d4e8DWVTPkrCvUPJn0pAo/PleIW4+5XcKCxfvpyPgj+iQBR6prTAo0DW5aRUcyrzIucxatQoV4sskdz0aLQazp1PZ8/fBxlVy4ua7jo2XMrjnjUXeXn7JV7efok3dyRwMCWPI2m5xCTlkGcueaXhTJaJyXsz+OFEGvmWy7+FWkVL/2pezOsezGP1fWgUqKdHpCfdIz1BlH79QqMAWg3LEkzc2r021av6YhbS+KoykSsgEslV4uvry7gxrzPutYncP340OoPeIU949Srcfv8gzmdkMfyLt0g16EklHwI80OBJzxbD2fz9fF5++WUiujZni3IR/z4t6FkzgM8//5xnn33W6bXT0tJA8QCRUzmVrWAlJCU1E0/Pf6hdu3bl1Edy3bFp0yaMRiNpIs3xYF2sto2FOON5hqPiqKvFlkgkgJtRx29/7OOxQE/GNarKN6fzOZWRz6JzBdzir0HRKIzYlEh6AdTx1vBFOz2RnganUdFzzGaWx2WShWD28Sya+bvRJ8oLN611H4dO0VLX14O6vh7qOUm5BXx1NJXnGwVgKMXUulkIMvPNFFgEAUHehIf7cOhYctGtIpIKRCogEsk1EBERwdgXxvDm/96l32P3EdbEcQBdq2lDp+daECSTS90RvahLL7tjQfWqc3LbPtasWUOXLl0czr3tttvYuC2HDq1c3QLlw9ffrefJR/u5WgyJi/jhhx/IycnhJc+Xis/k7phUYCl+9VEikVQeCgrnL2Uxffpmht6dzUvNq5DgrUExmUg7FIebj5GGdaqSJhSOpOez7nw2w2oVjf8kAMGSs5n8eTKLOwy5/Jqv5709aQgF2ga6o9UoFFgEUZ46bEY8JouFZXHZfHkkm/ahHnQIdadkAx/B2ax8jqQUUMNXhxuCggLpDr6ykQqIRHKNREZGMmPKNH7//Xe+/WEud774CMGRYddcbuvh/fh54uf4+fnRvHlzu2MdOnTgjW8+RtvhMbv0drl7Xd0cZeb8hTTMFgOB4d1cLYrEBWzatAmA5xo/jwE38vfmlfpcrVZOV0ok1wtajZakpBw+/2oLHu670Ot1mMwmMrNyMBp0VK8WjLtRQ7tONTjlU4Ntidk08nNHweqVKiXfzMJzGcw/m8sATwtrPlnHiMEt+McYwsvb0jDo0qniqaG5v0LvKC+aBHhiEQprL2Tw9fEMEgsEj/+Tyoe3CHqEe6Arsj9MYCHHBCfS8xi3K5kLOWamt/Pn6KGLHI9NQqOV+w8rE6mASCTlgF6vZ+jQodx1112MfOVF7vzfo+WihAx7+Wk+f+tDhntp6FT7slerRed24xPg55B/s7GJ3ffrXSHZvvM8v/+5mTdfudPVokhcxPz58/ly4AxsxteGJqVXQoRFWmxLJNcLAgEaBQFk5uRDjvU51ihacgsE+49cQFgEZ88k0yUxi9g7GqEokG9RuJhjJjFPkGeC+/NT2Dn/ELEnU9H8tod+veujrxUKbjos8QmYY7M56VGLg+kWYjPMnMzKp58uhxpGC79mw2sxKVxokM891X3w0luHuSaLhUNpOWy7lMehVBMhngam1/UjIDOHj36KISEhu1IdoAghqFKlCnPmzKFDh8rZZ3m9IRUQiaQcMRgMfDFhCo/8bxQPffAy7l6e11zmQ2Nf4Ovn3yV45HOk1vfn9OHj/DLlS/732QdXPLeoQmLjelBMduxJYt2GfUyc/KWrRZG4iPT0dNzd3ckv5EK6LAghFRCJ5HrEOpa3DuhtT6lOq0HRKiSk5jFv7h5ujUvDrXttgiP9CNVoCcrJ4/ihC/z8y27OJ2Sj0Wk4cjKZ019vJTLcCzc3HecvZJCZWcC9aRm06tWI6j4GfNwFi2YdRJ9RwOND2rM+1cxrO9LYfLGA9qHu+LkpHEst4GBqLndV96aVEfKSMsk8kszEeXvYvPXcv/FEKo9jx44RFxfHX3/9JRUQiURSPhgMBh7sfw9Ht+ymafdbr7k8jVbLI1Ne58cf5hI/6wzV6tXif9PGo3ey6b20FKeYFKailZTf/ljD+AlS+biZ+fzzz5nc7kOH9LKsgkgkkhsHgUDRKJgFbNhwmk3/nMZg1KPTaCgoMJGXb8YiQPOvO11FUcgzmYk9k6rGC1GAX347wOKlx/Fw15GXayYtIw+zGRqmrmDM0Fa43xLJ35cKWH4uD53GQpsQA2808cPHZObdcWvZuv0sZouFfJPFuvJRydZXMTEx6HQ6zp496+pb4jKkAiKRVAAbN26k7RN3lVt5Or2eOx+9r1LrUBol5Vo4k/KzjOFwE3P48GGCg4Ox+Fy9732hFQghY8dIJDccCgjFGh8kJ6fAFo3QesjZ46xc9pclAGGBlLRcUlL/PaZY/92zL4Ezp9ZwW6fq3HFrDbx93a17UZKz2H8kg8WLD/PP1tNodTpQcNm7IyYmhqioKH5Z8gs/87NLZHA1UgGRSMqZlJQUPDw88A0PdrUo1zXVomu6WgSJC/nmm2+Y1v+zYo+XZhUkVaSSnp6Or6+vq6sjkUiKICxW71KKRoPBoMVkslBgMqMBFI0Gvf7yBFRBgQlQ0Bu0IAT5+RYsCBQU9AYNGuVy0ML8AgsWi3XiQqfVoNUpmAosmC1WL1qXknOY8+dBFi47iqeHAb1OS26eidzcAnLyTCgaBVO+6d/yrNfUaJRKNencsWMHLVu25NQfp0hLS7sp32FSAZFIyhlPT085I1sKsjIzXS2CxEX89ttvDBgwgGnKZyXmu5ISctFykeHLhrPg3gWurpJEIimEEBAa6sEtLaqQmpbH5m2nqVsngCaNwgGF+PhUNm05i1arIITC7V1ro9HA5s2n8PB055bWEbgZjeTm5rNt+zmSUnJREOh0Cre2rUFwiA8KFk7EJrJn70XatAqnatVA+70cAk6eTiY1JZMuLWpgsWisBlzKZUWjIN9EzM4zXLyUXczSS/ljsVjYuXMnmS2sv4E7duyga9eurr5llY5UQCSScsZgMJCdnc1uttCMtq4W57rk3L6jeAf6u1oMiQtISUlh//793B/xwDWXlWBIwD9L9iOJ5HrDYrFQq0YQL7xwG7EnEti2/QztbqnOS6O7AIITJxK5597Z5JvMWBQLI0a0QqvRsmfPRSLDvHnxhS4EBnqSnZ3HpMmr+WvxMcxCEB7qy4svdKJ6dX+0Wi2//LKT3bvP079fUwYMbEhaag65eSaUf022Fi06yJFD53nysVuxWAS+fm54erqRnp5LZmY+qak5XLyQxoULWSiV5Ib3yJEjZGZmQhjgIxUQiURSjtjiE+xmC4BURIrw9w+/M2PyJ64WQ1LJzJs3j08//ZSdr+0q9TklrYJYIi0kHk90dbUkEkkRlEL/twiBRVhXOvLzC0hOyiQ83Id2bSNZvfYkilaDEICw7uWw/X3mVBIhoV60bFGFFStjyckz07hxCMHBXsQeu0j16FBrXkVg/Q9+nLWN7Tvi0Ou1KIrCpYRMMtJzeeXVxZgtFu6/vyndutRnyZJDLF56CIsFzpxJtppgVVLbbN++HR8fH9J90yHYuh/kZkQqIBJJBWCxWLCYLWi0VhtXqYhcZte6zXTq3kWaqd1kbN26lfj4eHa9s5s8bdk8XBWrhPhCxokMV1dNIrn5uMLr23E/hfV7fp6Z5csP06ZtdUaMaM3hw4mcu5TppEDB0WNJnDqdSO3awfj5uyNSBG3bVsNstrBi5TEejw4FLm9OV4CjR5P4Z+s53Ny0KGhQNFYnFYnJcSgWSEqog0UIzp9PZ+/e8wiN8q8XrMr7PbLt/1ijrIFgmLtsLr/ya6Vd/3pBuqCRSCqAjh07Er8+1iF9N1tUZeRm5cC6rbS8vZOrxZBUMgsWLGDUqFHkanPLt2Cpx0oklU8ZlwsU20ejcCI2lb8WHaRmzWAaNwn9161VoQKFdTUjv8DCnr0JBId44e9nxNfLgxo1Atm7J46TJ9PROjGZatwogu6do+naoSZdOlanWlU/ADQaDYpN2cCqbyiK4pKJsO3bt7MmaY31SxCQDsnJyZUuh6uRCohEUgF06tQJVqYUe9ymiNxsyogQAjezhvraQFeLIqlkLBYL1Q7UuurzDU3cnKb7hPoQGxtbxtIkEkllY9sgrlFg08bTeHjoadUqCoNOU2gd4zJ6g4bTZ9Lw9jJQq2Yg3t56QoK92X/gAuDovlsIGHZfS8aP78077/TirbE96NK59nW12m42m9mzZw/YnGQGA4p1VeRmQ5pgSSQVgFarpWrVqlw6doGg2mEl5i2shPzXTbQuHj1F9fq1XS2GpJIxmUzo9dbAmWF+UVxIPVduZbu3cWf27Nm8+eabrq6mRCIpBRqdwomTifyz+SSdO9Vm6dLjmMyCf7dOqui0Gg4fusD58xm0b1uVvNwCvL31HDmeiIebjqLLn4oCc37dxZ498ej11n0lsaeSrbGCXF3pfzl48CDZ2dmXFRA94GvdB3L77be7WrxKRa6ASCQVxCOPPMKRb7aV6Zz/+qpI2rmL+FUNu/aCJDcUs2fP5p577rnmcpytgvwZ9yebkjaRmCg3o0skNwKKomBGw7ffbEOj0TBiRAunWzAURcO5+Axidpyjdeso7rm7IefOpnHk8CV1f2VRYmLOsGDRAf5acojFyw5x1OakQlBms7GKICYmBn9/f/AplBh0c66ASAVEIqkgdDod93YYyLl1x8t87n/VRCsp7iKdIxu4WgxJJZKXl8fx48fpqxmopoX5RZVb+SaLiVq9ajFz5kxXV1UikagodgN+6xqEsH1Bq9Vw4lQye/bG0a5tNWpFB9if+y+5+Sa2bT+DzqCjSbModu06w8VLWf8qLNYyC+sVNaoH0rJpJC2aRNC8SQQ1q/mjVRyKdZkyEhMTQ8uWLe0Tg+GP5X+4RiAXIhUQiaQC6devH6YlCddUxn9JEUlLSCIkJMTVYkgqkW+//ZYRI0aUW3nOVkF+Pf8rC48ttJo2SCQSl6MogFAwmyxYLNbvFmHBbLIgLKAgyM7JZ8eOsxQUCLy83NTo5ihgMVsd61oQHD+RSFJiNhkZJrbFnCMnz4SwCEwms9XbllAwWwQF+RYefbQtX3xxF1OnDuCTqQN47JE2/3rEUgALFmHBZLL8qxBVvmFWTEwMKxNX2icGA5mQkHBtY4UbDbkHRCKpYFq2bMnRXfEENo+4pnKKKiE34n6RnJwc3N3dXS2GpJLIz8/nwoULdM3tWaHXScxNZHj/4fzwww889dRTrq62RPKfxmKxIISCwEJxg3gh4MzZRH6ZE8OFi9kUmCzs2RvHrFlb2XfwAhYLCKGwdPlRLBYLAQFeJCRkkpVZwEUlzXrehRz0Og0Xzmfx0+wY3I1Gduw8j0ZROHI0ka+/3sL+AxcQCNauPcqF+HS7lRZFA2fOpJCXb8EsLCAUNm46SWpaPrt3xWERAmEpvp7lraIUFBSwd+9e6FDkQBDqRvRevXq57sZWMlIBkUgqmEGDBjFp0iS4RgWkKDeiQmIqMLlaBEkl8vPPPzNs2DB+MP9c4dfabtqOe5xUbiWSiibAzwOBBlHSCF1AZraZefMPgQL+vu7ExWUw57cDoCgE+HtYrbQsghUrj6MIDShgdNdhMgsWLDwMKISGeKMIWLPmJBYUNIpCSLAXiUnZzPltL4oCgYFe7N17kT17Lv2regirYIp1pcXHyw3xb2T0g4eS2H8wEe2/MogSNAwF7N0DXyP79+8nNzf38gZ0GzrAz+qeVyogEomk3MjLy2Of20k6UbF7H24EhaRavVrs2rWL5s2bu1oUSQVjsVg4duwYk9p87PT4tXjDchaYcNulbXiYPIiPjycionyVfYlEcpm1a592tQg3JDt27CAoKIhEbycOM4Jh586drhaxUpF7QCSSCmbVqlVUaXf18Q+ulsIb2a+XPSRt7u3DF7O+dbUYkkrAYrGQn59PliWrUq6XZ86jfqv6bNy40dVVl0gkEge2b9/uuAHdRhDM/3u+q0WsVOQKiERSwaxbt45eHw3hOHEulaO0SkiFrpxoFJq1asGhQ4eoX7++S9vDlWRnZzN27FiqVavGM888U6pz4uLi2LZtG7t27UKn05Gfn49Op+Ptt992dXWcsnv37n/v8Z+Vds1t2m347PO59oIkEomknNmxYwc7xA6o5uRgCJAFFy5cICzs5nBVLxUQiaSCSUtL49gX27nUrAC/JqG4eRnVY/lZuWj0OnSG6+dRvNbVkispMK16dGblL0tuagVk48aN9OvXj1Xmjbz++uuMGTMGX19f9Xhubi579uxh69atpKenYzabqVKlCsvbbuZUq2OggUhdBOMuvcpbb73F8OHDufvuuxk4cCBjx451dfUwm83Mnj2beQ8tpKRtnOUdlPCfC//gft7dGnjsOop+LJFIbm7y8vLYt28f3FZMhgBAY/WS1bdvX1eLWylcP6MeieQ/yjfffENycjK7du3iry+Xk56ejlDA08MTsA7WUs0ZZJFL0qmL9H1nKH6Rga4W+6q5kgKj8YVd5/e7WkyXkZCQwJIlS8idZEQYIK9xDkO+eJBGybXx9vZGURQMBgNNmzblwQcfZJrvD5znPPEc5VTcMbWcOFM8jwU8S/0utZk7dy4+Pj6MHz/+mhSQgoICNWL5tfDee+/xW48/0Wor7ifG2T4QgIzIDGJiYmjdunWFXVsikUjKwt69e8nPz7d6vHKGDvCXCohEIilnAgIC6NatG926dSs2zzHOMv7HKZgLzK4Wt0LJzc8l5p/tnD17lipVqrhanEpn8uTJjB8/nhcM7wDgFuxO1VfrkQ6kY4tjkUUsa/mTtSWWJRAcrH2Ug7WPktEgnfy78+mxth8v5IykY8eOeHl5lUqmQ4cOMWXKFL755hsyMjIczjtx4gQfffQRn3/+eYkrCydOnODLL7/k50Zz0VW9dkXmajgefpxnv32Wza03u+T6EolEUpQdO3YQGhrKRa+LxWcKsiogNwtyE7pEcp1QmyooFwrwDfd3tSgVisHTyGPLX+W92R/y6KOPEhfn2r0xlUlOTg7BwcG87PFBuZft3cwXXaCBUydO8n7GZB588MFSnff999/z999/Ezcuiab/tKHbGz2YPHkyJ06cICcnh7lz5zJjxgzuvvtu3nzzzWLL+eOPP5g/fz5/DV+KrpVrlA+AZHMyRrPx2guSSCSSciImJoZWrVqVnCkYFq9Z7GpRKw2pgEgk1xGbvv0bjV7rajEqHJ2bnmavdKHtg104evSoq8WpNNLT0zl48CAXdpa/0nX+m7ME3xuGf68gCm61cLztab7++mvrsn8xxMbGsmvXLmbfNY8kkYxbVSO8ZGDhncsZtmQ4DSc2Y5z7BNY9t42HQh9nXuACpkyZwr59+ygoKFDL+fTTT9FqtXzaazo5mtwyyR3mF3XVdXYWFR3AO9Kb48ePA5CRkcHMmTPZsWNHube5RCKRlIYdO3aw+MIVlItgIJubZlJOmmBJXEpOTg5DDjzIglZzXS2KS8nPz2fv3r1Ur16d8U1fwCvYl5y0bDQahZe3T3a1eBVGYlIS7Wo3c7UYlUZoaCgzZ85kxHuPkumZilddv1Kfuzuu5L01KUsTafDn5fgqxmFefLNvFt+N+5FO5ltp1qwZ7du3p2rVqphMJhpMakJeQT6hL0SiFNkonu9lgkF6ggm3S8/qkcOc5N+ocbwGCxcuRAhBbm4uX0XOxL22h6ubV+VUtVP8+OOPvPPOO3z00Uf06tWLmTNnYjAYaNy4savFk0gkNxE5OTns378ful8h478b0bdv305kZKSrxa5wpAIicQkWi4WvvvqK945NxBDuxu1f9WDRtL9wc3O79sJvEPLy8pgwYQL5+fkEBARwpNolev/xEAO8jKRfTMUn1I8JrUaTl5lr5znrv0TsuZNE3vbff9EWRlEUZr72FXeOGYRhrDsG3/Lp8xqjxnFNu7EGc2NYI7awNHY1mfPGkXcul/zzeYQ/WQX/mqWPHG7zWHUxIIHnA16COpePuXP9KB8A+3L3cSzrGO/e+S60gnEDxuEf4U9mZiYzZszAaPxvPk8SieT6Y8+ePZhMpuI3oNvQAgHW1ZIBAwa4WuwKRyogkkonIyODN998k9X9NxHZz+oQu+q2GqxZs4ZevXq5WrxK4fjx43zxxRe88MILLK2yCzMWmhOtHvcJ9QPg/m9GMbn9K/R8ZRBp51OwmMzU7dqEaq0rP7BhRZCVmslav30MoKOrRSkVR48eJSoqCg+Paxtwa7Vafh77I53f60mbybdVvOAKGKM9MEZfX4pCeVCcN6zcWrlwEPAH2kFKjxSMAUZ+++03HnjgAVeLLZFIbhK2b99OREQE8R7xV84cZM1/MyAVEEm5MmvWLGrXrk3bts5jQdx/9hF2vx2D3+hg3H081XRTe8GaKf9dBWT9+vWsXbsWDw8PMjMzcXNzI3OSnkW6ku3So5pVZ8yWSfz+4kwCqwXjE+bPsvG/k5mYzp3v3Uftzg1dXbVrQhFc18rH9u3bmTNnDg888ACzZ8+mVq1axMfHM27cuGsu29fXl9DAkFLlvZL5FVBSuI1yo7zjdlR0uTQGdgJp1q8LchYQcqJ0bS6RSCTlwc6dO2ndujULWHDlzCGwfN1yV4tcKUgFRFJu/P777/j7+/Pxzk/oe+yYwyxjm7jbSF6UgGGAGwU+JrtjJ8wniW5XleXLl9OzZ09XV6VcGTduHM2bN+fcG1mYslPReehRNLkoKHYxM4oL4GfwMDDsyyfV7+0e6kpuejbvN3uR13dPwehz485qZyo5bOUgbWjgalHsEEIwefJkwsLCSB5r4Ykvn6fxe60555aO9m2Fd999l9tuu402bdpgMBiYP38+u3fvxmKxkJ6ejru7O0lJSVStWhWLxUKTJk3o3r27g3vbDJFVbjIr2orXQCpESahIagCHgGhgP1wMvcj6uPWulkoikdxExMTEsN+4H0JLkTkIyIXTp09TrVq1Upxw4yIVEEm5sXv3bn4Z9humGmY2f7LZTgFpE3cbuadyyD2VQ8CdwQ7nFogCNrXZTtqHKQQGBl7ZXd0NQmZmJjk5OSy+8x8UFPRehuLbrxTKiA2jjwcBVYMw3OB7Q7JSM/l92s+YWvTm1ltvdbU4KgkJCSiKwj/DD2HAjWYvW+/HJZLgbTDnmvh602w2fLiB3Nxc1nlupd3bt+GJB9753lwyJKEQwFkyCcSfaruqMWPGDNLS0qhevTq9e/fmn3/+ocBccEVZSrX6AVjyLRXWHjec4lGYrsBfQB4QAIlDE10tkUQiuUnIysri0KFD0KOUJwQAWqvS4kwB6dixIzqdDqPRSGpqKmfPnuWjjz7i3nvvVfOcP3+eNm3aEB8fz7Bhw/jss8/w8fGxK2fFihX07NmTyMhIxo4dy2OPPVZijKeKQCogNyGHDh3C09OTqlWrlmu5vr6+BMYHcjH8Ejm1cwmbFYVbCyNhflHknsohYfZ5ol6pUez5qZY0Nr64g83jt7Km8ar/xIZ0d3d3Yjz3EU3ZPO8UjSbuTCHRaDVoNDe2J+2+7wyl4HQWn73z2XWlgHz11Vccu+cCRpwH8tMadbh38+N0t3QA6tGcFNJIIQ2K6JhJpPBl81+hOSgonDu8h3l/LSWwYTAtBrUvN5lFgQAga1cGmbvS8GjgjWczb+vm9KvkRlE8itsHAoARuA3YZP16cPZBBsQMoKF7QwwGA+3bt6dbt243/LMkkUiuP3bt2oXZbLa62C0NGiDAqoDcdddddodMJhObNm1CCOu7XqfTERYWhq+vr5onJyeHGjVqkJeXh6IozJo1i7Vr13L69GlVwZg/fz4DBw4EIDExkSeeeILY2FgmTJhQqW0jFZCbhN27dzN//nwANfr0uXPnMBqNtGzZ8qrL1Wq1qmbduXNnZj8+G++pXtAH0r9OQbtTxzlOoQ8yEDWmRqnMRCz3a3loxqP8/OwsVzfbNZOYmIh7pOc1l1N0dWT/kp2EN7jxo4gbPNw4m3yStKgCMjIy8Pb2rnQZEhISsFgshIZa18dXr15N1apVOVsns9yvJRDo67kTWS+6VPlLu/oBEPZwJAf77UIfZsC7jS/JixI4/8UZLHkWhFng09aPyNHVS1XWjaJ4lJpgYMDlrwtYwAa3DdQx1aGLWxdGjx7NwIED6djx+t2PJJFIbjxiYmKoWrUqZ4xnSn9SsPOI6LGxsQghWLFiBdHR0URERDh49Hv33XfJy8vj888/Z+TIkYwcOZIvv/yS7777jocffhiAZ555Bo1GQ1JSEl5eXoSHhzN16lTeeOMNBzPhikQqIP9xVq1axbvvvsvIkSNZO2QT5yznKBCXzT7MSWbMF637MQwY8Nf5OcQEcIYl34Il19HkQzwjKMAMgM9j/lcVZExUVUibl4YQotKXBMubs2fPIiLLd2Z1N1tY8slcOn7Zk91suaK51vVO9K318Azw4rEZLxB61pNJkyZVyupXbGwss2fPRqfT4ebmRlpaGhqNBj8/Pw4+d97VzVIm5QMg4M4QAu4sfoN1/LTTHLhjJ6GPRBI0yLkx8n9O8SiB5LxktlzYQue4zuj99OyasYu59eYSHFzaqUqJRCIpmR07dtCqVSvOUDYFZOWGlQ7JBw8eRK/X06VLF3Q658P3BQsWoCgKTz31FACvvfYa06dP59dff+Xhhx8mMTGRc+fO0alTJ/z8/AB4/PHHGT9+PNu3b6dLly6V1jZSAfmPExISwksvvcTI6s/xr15ghzZQizbwcuTtFJu7GBdTs100GzZsoFOnTq4W5ZpYvHgxAU+Vr9edlINJCIvAu4Z12bU05lrXO2H1owirHwXn8hg/fny5eJkqjtzcXMaMGUOjRo04/b80tB72r8F4clzdHBVCxDPViHi6Gofu2Y1bhBHvtpeX7W8mxcMZBeYCTtc5zfz583nsscdcLY5EIvmPEBMTw2Gfw1eOAVKYYCAPTpw4QXT05dXygwcPEhYWRvPmzdm/fz9arZaHHnqIL7/8Eq3WOo47c+YMVapUUSdvbW7jjx8/DlhN8AG6du2qlmszf96/f3+lKiDS6FVyXRLRPNIaOfQG5ocffqBq1aq4h5SvlyrPCE/y0/KKPb6bLernhiPKDbeuIXz77bfXXJQQgpdeeomxY8eyfv1lz0erV6/m9D3J7Hg81kH5uF4o6+pHqdFA3e8bETflFGBVPP4ryoehybWtmp2ynOLHdT+6uhoSieQ/wrlz5zhy5Ij1S1wZPlmAFubNm2dX3rJlyzh79ixNmzbl008/pUqVKnzzzTe89NJLAKSkpJCZmUlUlL3lSUhICBcuXABQ5aldu7Z6vHr16oB1taYyuT5/fSX/Ca7G/MpGnl8+iYnZrq5CqTl48CAzZ86kSZMm9OnTh0mTJjFw4EC+b1cKv99lxOBnJPreeqx/bBmdvi45bsqNuDri3zmSM0nH+KNvxawAAIAASURBVPXXX+08e5QFk8nE+++/z/Dhw1nQYA2/Ll/I8teX4+Xlxcz9P9H1p36urmaxVJjy8S8aLx1u1YwcGrQbk5eJ4Clh8pcAq8JqMBiuvSCJRCIBNmzYYN0wvu3qzv/1119V5cJG3759+emnnwB48sknCQ4O5pNPPuH9998nIyMDQDWtsuHv7098vDUIYkGB1QS/8MZ1276PnJzKXf2XPzuS6xJTXgFehuvfC1Z2djaTJk0iMjKSlpM64rVYw2effUbimya+9y5/5cNGk//dwvonlrFr/Gaav9au1OfdKApJ2KDa7P/pIB5//UW/fmVTFh588EHq1q3L1jYHiG/87wu1j47EPmYSSaMr16/yUVnUmFyXC6nnyFmZxaWR8YR8FQFA/sE8sldk4vO4PxqPm2+BPN+c72oRJBLJfwSbwx9eBso4nHGb5cbtt99ul7Z+/XpMpssx1PR6PSNGjOCTTz5h3bp1tGnTBrCuhBQmOTlZNdGyTbKkpV02t8/MtDpccXd3r9T2ufl+YSQ3BPHrz9GhQwdXi3FFpk6dymOPPUbMYyc4ojlBv379OP92Lnrvip9J7TSjF2eXnCDzdPpVl1HYXOt6M9uKuL8Bmy/t5qOPPuLo0aOlPq9mzZqcHJ1ClV41XV2FMlPRqx82bGZX7t09MTQ0cvG+OC49Ek/K+EQ0vloujYjHkllxcUWuVww6uQIikUiuT/755x/atWtHdvZl65D69esDViXD398fb29v4uLi7M5LSEggIsI6yVSnTh0Ajh07ph4/deoUwDV5RL0a5AqIpEK4FvMrgLxLedTqVMvV1SiR1atXk5qayjuR0wA4zyWe5vVKlaHdx93Y+vJaus25s9zKvJ5WSZIeyeLC+WR2r5lMrV+sferw4cNMmDCh2Cix68K2E3o2Cp9oP5fJfTVUlvJRFL/nAhzSjO08uPRQPCHfRaDxqpx5qjC/qGvej1JiPJArkWd1UCCRSCTXI/369SM5OZnffvuNBx98EIBNm6wBjurVqwdYV10OHjyIxWJBo9Fw7tw5srOz1c3sNoVl1apVvPXWWwBs3LgRgEaNGlVqfaQCIrkuyUrKJCAg4NoLKieEEMyaNYt169bRvn17Tpw4QZs2bUibZD84MzlzNVaBBLcOJysuo0KvUdyqSHkqJiWtvOjD3dAPc1O9U63rvIk7Hx/Aml9WERAQwLp165g1axbVqlVDURRSc5OpHV25L9IbidIM8g31DAS8H8LFe8+hq6In+MtwV4tdMQismz7PAvug5ceVOwMokUgkpaVXr178/PPP3H333QCcPn2aWbNm4ePjQ/PmzQEYMGAABw8e5LPPPuPZZ5/l/fffB2DIkCEABAUFUaVKFTZt2kRqaipeXl589dVXGI1GWrduXan1kQrITcJ9/kOZnfKLq8UoNW5eRjZu3MjOnTvJycnh4sWLvPLKKw7eHSqDo0ePMn36dIYPH87w4cPZtm0bQ4cO5QWPd1zdTAAENArm3IqTRPWoce2FlQFXmWtpDFoinojmxYmjaR/dlqNHj6L5KpBzmiwAWnPjuW521epHSRjqGAhfXJUL954jZ1UW7t2uPaDmdccCIAWIBN/WvuyP2Q9DXC2URCKROPLBBx/w559/Uq1aNZo3b87q1asBmDt3rup294033uCjjz7iueeeY9y4cSQnJ1OlShVGjBihlvPpp58ycOBAgoKCMBqNZGVl8fLLL1dqEEKQCshNw/iId0k1p7I0fTkWrn/b7sDuwZzZdYYlA9eQZcxCFAgGTxnCZ/d9Uml2itOmTSMpKYmQkBAmT57M07o3gF/hFoB5pS6n8OCyWWT5mzM1f6MdG55YXukKiCupOqgWnp2NrE3dhffjvqUInXn9UpnKR1lNnLLmZ2BJt6BvcP07hLgqBlz+s3F6Y47mln6vkUQikVQmVatWJTY2lunTp7Nt2zZatGjBtGnTaNv28rjC3d2dU6dO8cQTT3Dw4EH69evHtGnT7II6DxgwgOXLlzNmzBiys7MZM2YMjzzySKXXRyogNwG///47cXFx1EirSt1L0YTUCEHf0o24oPNcTLyIeWsBVXtXY19++cTduNb9HwA7gvaw4/Y96ndFr2D5n47nfvwfY+Je5M47y2/PgzO2bNlCcHAwzzzzDABP8Eqpzy1pQFkRyohnpHeJcUH+axgD3Uk7mgx1AvAO9L32Am8SrmZ/ha6GHrdW7ujCb5yfiqvaB7IZPGp7cO7z/0ZMFIlE8t8kLCzsioF6w8LCWLCgZC+cPXr0oEePHi6ty43zqyK5Kho0aMCUKVMAMBqNvOT+EidPnmT9+vUcP36cjZp/8GzgReZHadS8pzqxoadcLXKJFAyHSUs/Jm56HE899dQ1lZWVlYWnp3OzkoMHD7Lq9hjWsPuK5VztDHbR865FIdG6ack8m45XFZ9rapMbAa8q3qQdS8G3jmv2CJXlfl/pnl6PpleFcWtqJHVqkqvFqDjygT9A46PhwtELrpZGIpFIbhqkAvIfR6vV4u/vb5dWo0YNatSwN9cx321m9OjRnBhxEkV3fRu0FPQW/Lzrdy6+fZE333xT9W99JTIzM5k6dSoZGRn4+Piw13KIjv5tGTVqlEPeI0eO4Pmgt9NyKmrQeC2rIzoPPeYcU5nOuVHxqx9IyoFEqt4RXanXvZr7fr0oGNcc7dzEf+/X4gKwGtBC++7tORV7ytUSSSQSyU2DjAMiAayKyrPPPov7r9fmB788zK9KQ35zMyt6ruPO5/ur0T9LYvny5UyaNImTTyaTOlHhzOsZ+L0ZxQn9Gfbu3QvA1q1beeihhxgzZgw7Gx9G0ToqYpU1oNwdt0X9lIaILlU58t2+SpHN1QQ0DSH1SHKlXKus9+G/iM/9fiQ8c97VYpQvu4F1QFXADS6svMDZuWddLZVEIpHcNPzX5rQk10CNGjUYYL6TOfzhalFKhbmqIHFkJne9PJiZr31TrIesVatWsW/fPi6+k48OewUroHogycnJnD9/ngULFhDwXU3SyKIm9e3yuXIAWhpTrcYvtGZ+mx9J2HGB4JZhLpO1MghsHELWuYpxPXwzKxrF4d7Nk/xj+SS/m0jAm0EVdp1rXqUpLRnASqA7UA8aNG2A7qj8KZRIJJLKRK6ASOwobk/EdYsPpI7JYcTUR9i6davdoZMnT/Lee+9x4MABjo1OdDjVkKFj018b6NixIytWrGDEiBFkkmWX53qc/XY2K2/KNSEE6Nz1rhavwtEYNAhz+XhyK9yW19t9vp7wfdIfEFwcHkf6t6mYTuW7WqSrZxHQAWgMnAfvXd7EfBvjaqkkEonkpkJO+9xkJCQksGrVKg4fPsz58+d56KGH7Fy4FRQUXHXZlWV+VRRFr5Dxwv/ZO+/wKKouDr+zu9lU0khIQoDQewm99yJKR0QpdopiQaUKKn70JiggFooFUBFEpIk06b33DgmElt6Tze7M98dKSEjbvptkXp88slPuPffO7Oz9zbn3nHTG/fEJHbe1QRAEUlNTORByikof1kDlnpTrebd/vsKro19HqVRy5swZ9r14DiWqQjUQPR1xGDFN5Fy7Y3T+uQ8+NUva2yTbIJl+amG6vpbAUp4F30/9ERNEUv5O4uEr+izpTpXMm7JpaRvzRQJ2A+WBC0A0eFTwoOWQljg5FX3hLiMjI+NIyAKkmHD79m0WLFhApUqV6NixIy+99BKvhr3Btb3X2L17NyNHjsTV1ZWlGT+gfKhCGVD4bo3U5zPYxM5s21TueQ8sXNt7MXXONCanTabRiJZcjb5o7yaYhMJFgbqsM4+q3uNRxD3AOvlGHAqFaYESipv4sDQKTwUeL3qSdijFLBFoc2KAbUBrIBhort/sofPg5qmb8Ky9DZSRkZEpXhS+UaZMgRw6dIg9e/ZkJp55nExv1qxZmW/6Qi5UBiC9tYa5qpmMHDmSkJAQ0lJT8XAvHrkVfGr64TzMFZW3iquqwik+HiOlS4hJWhQe+q+0tZMf2htjp2DJwsOyiPEiTpXN937YbN3HYaAl+sznI4CbwDl44PWAFN8U/v33X9q3b28bW2RkZGRkZAFSFNm2bRsTJ05EpVLR5loHIjIi0Eo6Fl79Nsexh5IP05J2MFL/2RMf4yr7D3tNvzKVxwNSJ7+iMfWi7GcVufHhFaosqZVnWx9TFASJs7eLwXlPZPFhBQyLfJ0nNhMeAJGAB7AfqABcAe4DvfS7K7hV4OrVq7IAkZGRkbEhsgApoqhUqkwvR3HmdMThzAF3UR6IulZ2R0zVGdwnjymsYsS9XAkSrsbmK0CK8vW2OybMgLOp6MjKQaAL+qSDWuAkMOC/fTGwd9deFqxaYB/bZGRkZIopsgApgjg7O8viIwvFYSD6aNV9vDsbHyK1sIoR11LuJN1NMKhdMlbAiPUfdhMeAHeAQCAeKAncg0wn7wPgEDz36XOo1ZZZTC8jIyMjYxgFhuHdvn07bdu2pWLFivTv3z/zz8vLC5Uqu37RaDS88soreHp6Uq5cOb7++mt7t69YkpaWZtP6Ctv0q6JI4oFY/F80L/9HYQpH6xboTsqD5BzbC4v9hR4diDH5e9wexN21r/hIBY4CTdAvQi8JeKIXJVvQR8JqB+U8y+U4NSMjg/v3i1jyRRkZGRkHokAPSOfOnYmMjGTJkiX8/vvvmdv37NlDu3btsh07fvx4rl27RmxsLPfv36dly5bUqlUrx3Ey1kWjKcQx+mWMRkzSokvUoXCxXFofR/eMuJcpQcy5yFztlbE+Xh/4Ev15JP4LsoteuwqOrIjoRcZz6KeL3QHaAwHAI8AFiAW+hZkHZ3Knxh28vLwQBAFBEJAkiYyMDAICAnj77bft3RoZGRmZIofJU7DKlcv+1ig2NpY///yTw4cPo1QqKVOmDFOnTmXUqFGcOHHC3u0sVnh6FrwwV6bocHvSDQKHBFutfEuJkbNfHCU5Isnk87OSkZBO7OXoHPbJ2Abnei4oXAQSlsXh+aa34wiPx/wNtAGcgfPof+li0GdArwH8iD4Ub2m4X/c+c53mwtMpkB5AwN+yAJGRkZGxBkYLkMTERNzc3ChTJvu0m02bNlG6dGkCAgIyt/Xv359p06YRERFBcLD1Bkgy2bGlB0SefmV/pAwJdRkXm9SV32C/IHFy5cdztFzU2WK27B6zRRYfBWBNYVBydgAPX4sg5XnLiEqz0IJ4QkS6LEGcpBcZWuA39J4OD+A04A+kAN0BbyAUvUh58FR5ycBleOj2kG4Lu7H5vc32bqGMjIxMkcJoAbJq1Srq1KlDy5YtiYiIyNy+b98+GjZsmO1YZ2dnfH19OXfunCxAbMjTa3NkijbqADXaGNMz2FuK/MTAvYVhODd3oXTbckaUmH9dCifTkhFmHZTLAto8NNp0nLDzAu4M0M7SonhWgaKHAkEtoLupg3VAX/QCYztQBf0akNoFlHcOSARaADGw5fwWpm6ZyifPfWLfdsrIyMgUIYweqUqShCTpQ6CULl06c/ulS5d44403chzv6+vLsWPH6Nq1q73bWmxQKCy3FkDG8XEu50LazVR7m5EnKReTiN8bS401oZb1WCiNFyBPewRkMWI6D+Lu6gfqdka3SofyTSVCoIC4RYcYJqGqqELbSQt7gGeAtsBeIIHcBUggei/I7f8+N0cfrjcCEGDa2WkcXnuYpdOXEhhoXrAHGRkZGRkjBMjNmzfp378/N2/eZPr06Tn2i6JIqVKlcmwPCQnhwYMHObZHRUUxYsSIzM+HD8tTKQob8oDNMXAu70r8jhh7m5Ent8ZepdovdS1fsGR4LFhDpiI9Pka+rwsmsz+d0U91spPTVbooIpQWEHwFtBMyUL6iglISuq+0eo9HGrALqI9+6lUJ9IvTlf99ltDnB+mHfuH6VfRrR1YBXYH/HPdppLElfQv1n6nP/TNydCwZGRkZczH4Z6NixYr8/vvvfPPNN7i5ueV6jJTLgECr1eLklDPbtJ+fX7aoWgMGDOC3336zd38UCTIy7D8dR8Z2uFZ25+HyCPMLsgK3x1+l1IAgVJ5WGKGKhh1m7DoIWYjkT9b+VPZQolumRTnctgpE94sO8R8dKMHpOzVSmAga0H2nBX9QjVORIWXAEeAWcBHoBLjnUlg0sBr9IvTawDbgBXKsDZGcJR44P0DxhoKejXqyfsR6m7ZZRkZGpihhsV8NDw8PwsLCcmy/desWvXv3tnc7ixW5CT5LIw/OHAd1kGOsAXkabYyW1GsplJ9Z1Srl61IMy/xuKg/i7sr3eQEoeijJGKZBacM6pTsSusVaFH2UKGoISHclxK0iikFKFHUU8N/jzylCTcYdDfREv65jG/rwuxJPMmD5ACFAD/QL1e/9t/0CUBO9dyf8v3PiABVIThJ/nfgLRR8FbSq0YcnbSyhbtiwuLrYJBCEjIyNTFDBagLzwwguUKFECgJkzZzJ+/HgAGjZsyN69e+nYsSPjx4/nlVdeoW/fvsTExFC/fn17t7NYkZSUhJgooighrwUpLrjVcCf+3xi82vva25RMbo+/QrnPKlmtfKWb9Ye9hVmE2Co0rqKqAt0cLeI1EeUwFYpG1nvuSDES4nqdXny0UyCdkZDu6FCOUGWKCilSQvxFByUFnN5Rk/GlBloDTZ8uDH1o3tvAw/8+64DG6L0fJ4BSgBvgClRA7xE5rN8m+UrsubGHGu/UoF3pdrQo1wJnZ2fatGlD48aNZUEiIyMjkw9GCxA/Pz8AkpOT+fjjjzMFSPv27fn7778ZOXIkq1atYsSIEYSEhJCYmEjdulaY/y2TJ2PGjGH7uB08eCfKgFz3MkWB4FHludj7FMEflcfv+QDzC7QAGVEZuNcrYb0KbHRvF2YRYguUH6jQ/a7DaYATGZMyED5VIZS3zsURf9OBCpSDlXAfqAbiGhHdCi2KzkoQQTtDi/I5BUJzBeIqHerJzuAEmrPp2QsT0GdHL5llWypwHLiJfkrWvf+Oe/x/HfBUtGkdOnayk50Pd1I9oDrNNM1YuHAhqampCII+UIIgCHh7e1OrVi1atNALFRkZGRlzSElJQRRFPDw8sm2/cuVKtpkwGo2G6tWr5zj/woUL+Pj4ZAsoZUtMnoL19HSr9u3bEx0dTZUqVfDz8+P555/nlVdeoVKlSri7u5tYi4wpeHl5sWr0Sl6aP5DI4dEmRQvKD3kwZh/yW5vg5K+mzr+NuTLoLK4V3XCvb8WBvyFoQdIavkjcJKxcfFZkEZIPKlAO1HujnOapyRipwekrNXhZthrphoQQrEBKkBA8BLR/a1E+o0BKkWAvaHdlQBooX1aCi4D4m06/NuW/32F1XeecIuRpXNF7Sx6v/dBB5vyyBxTI5YeX6fR7JwCUCiXB3sHEpcSRkJZAY21jZjGLESNGsGzZMhtcGBkZmaJMUFAQ1atX58iRI5nbFi5cyPvvv5/j2JiYGHx8fACIj4+nY8eOmUnCy5Urx44dO6hSpYpN7Tf5NVV4eHi2zyqVipkzZ7J3717Onz/PjRs3uHbtGkuXLrVpg2T0VK5cmd9H/UbFr0OolFTR3ubImMGDuLvZptM8/vz036OUe1T6sjr3FoebUZtluDPrJv4DrRuuVJeoQ0zLfyW6JachOVy2b0e01Quc/udExkca/foJCyIeEJFuiSi6K9B9q0U5QIm4R0Q1wQkpUkJ6JIEPiHtFhIoCQlmBp1OUqOsa6XkwY5afTtQRHhNOQloCAMfuH2PUgVEciTxieqEyMjIywJYtW0hISECtzv6Qi4qKwtXVlSZNmtCmTRs++OAD/v7770zxATB69GhOnDjBc889x6hRowgPD+ell16yeRsK9IDs2LGDn3/+mYSEBPr375+5/fz58zlyewwcOBAfHx+GDh2KSqUiICDAbq4dGX3ksi1fbmbKlCk0bB3Kzop7iNZGm1Wm/BbYdpgyiIxxjyLlUVKu59rs2omQcCiOshOtK3zLfVaJS/1O41LBjUoLq5tfoAHInhADCBFQ1FEgHhFRtLTQVKw4CemUiKKbEnG5DsXrSsS/RYRaCsT1OoTWCtgnonpbhbhPRPxHh3Jg7j9vBnlCHucFKWibkdTQ1KBl15aW6RMZGZliiVarZfTo0QC4urpm2/fgwQM6duzIxo0b8zz3hx9+IDAwkM2bNwNw+vRpdu7cybVr12zqBSlQgHTq1IlOnToZXOCzzz7Ls88+C0D16tU5e/Ysx44d480337RZo2Se4OrqyvTp0/nhhx/QbsvgaPAJ7j57z/yCZayGuW+vld5KtHe0qMpm/3obm3RPTBMJ//w6abdS8WzpTeCwsihcCh5QxvwThUeop9X7qUQzL2ptasC5jsetXldWZBFiAE7opy9ZAhF0S3SIZ0T9rLubEooeStCC+K8OoZYCQQ2CqwKhmgJpi4jgjT7reR489oQUKESexgwRolap0d7XMmLyCNMKkJGRkQGWLFnC7du3c913+fJl6tSpwzfffMPFixdp3749ffv2zdx/48YNdDod3bp1y9z2yiuvsGvXLs6cOWNTAWLVZZwBAQE0bNiQgwcP2qxBMrnz+uuvM3/+fEaWexf1UTtlDZMpEEtMnXF7rgRJf8QXWE9Bdd2eeA2Fi5LK39RC6aHk6svnuNTvNPH7YvM9T0zSWT1EblacfK0fdvppHHk6ljVtM7Rs6YaEooEFfl40oFughTICgoeAkA6KZgp0v2iRbohIVySI10fGwkNAt0SL6m39GhBDpoDlOyXLwjMINZEaNoVvYvTa0ZYtWEZGptgQFxfHpEmTGDlyZK77z507xzfffMOIESP45ptveP7552ndunVmnr5Lly4hCAINGzbMPKdy5cpIksTJkydt2harjkTHjBnD7NmzmTFjhk0bJZM3ffr04drsa3zPD0afK7/1tR6WHDS6NHUleXOi0fUGepch6UQC4Z9fR1AJeLX3pfT7IQAEvFGGgDfKIKaJXH7hNCpPVZ4RrvxeCCB6/UPitkfj3bmkQXaYSkakBsEAr4w1kD0heaPorCTjPQ3K11Uo2ph4fTL0iQWF+gLSBQnVj04IvvqAGlK4hHRZQqogIh4QwUuAWAnc9WtAxB06hJoCiqYF153vlCxLTsVKhRRVCl9s/4Il+5YwpNUQvnjhi3xPWbRoEQcPHmTlypUoFAp++OEHbt++jZOTExkZGbz44ovUrFnTrGslIyNjHc6fPw+A8LOgz0FkBOm30jlz5kyO7ZMnT8bFxYWRI0cyc+bMbPsSEhKIjY2lefPm/Pvvv6jVarp06cKOHTuYNm0an3zyCffv30eSJAIDn7xhCQoKAuDmzZs27R+r/nJ3796dvXv3UqpUKZs2SiZvnJyciIhwzKzZxRFDPBGGIqboF2Qn/BCLuora6POvzjvPjcmXqLqqLjX+rJ8pPrKicFFQfXUot8ZeJe1Wap5lVVtRl4j5YVgbpbuKjAeaXLOi28JL4cieEHuieFaBcqAK3Temr0TXrdKBv6CPbDVClSk+AIRyAtJNEemCBBpQvqhE+aEKRTsl4ikJ5UcqtKMyyHhJg/hnwd44oxenm+IdSQK89f9MSEtg3o55CMMFGk1vlHnIoEGDEGoKOPV0ol7Xevz+++/Url2boUOH8uKLL3Lr1i0mM5lPMz5lX8g+du3axfr1602/UDIyMlajcuXKAEhKCWP/AzJz7j3m6tWrLFq0iBkzZuRY+wHg6enJhx9+yK5du3B2dkYQBP78808UCgUrV67MduzjEOFZ//3YS2Ir5Lk4xYw1a9bQunVrNrPN3qYUayw9cE34LpakDXqvh3MtZ0rONi4XiOaqhtR/kwlYEUyU+ADi8vZ4KdwUVP62JmETr1Htl+w5fuK2RxO19iGah+l4tfExoGbzULgpKDO2PJf6n6bG76F2yXvjSJ4QRxJEis4KxH0ChEkQYlwocPFfEdxBUIHimZyhqKRHEpQUEERQjlfp83+MyAAXEKopUDRUoN7njHRGRLov6QVqAfdGnp6QvDwexnpCEtFnW3+KE2EnEJoKkIw+IaIatClazlY8i7BO4FrMNeZ/Mp9atWrx+uuv6zO314Z/w/4lzCeMIZeGEBsbS/369fnxxx8JDQ3lmWeeYdSoUfzyyy8WvKIyMjLGkJmM9EP0Ib6NwPlLZypWzB7IZfDgwQBUq1aN06dPA3qvx4kTJwgJCcHPz49hw4Zx48YNatWqBYCHhwfBwcHcunUL0OfyEwSBR48eZZb78OFDQB+O15bIAqSY4eXlhVJpfGxJRxlgFXasNUDUxejwessH9x6m5f9IXBaHz0T/XG3N7dq7VHDNEQI3+Wwid2beosrSWrhUMPJpawbenUsiSRJnWh1B6a6k9Afl8e3mZ7P6H/eV/B3JhQwQkyQUGCFAkkC6qb+3FG/m/hMlbhJR9lWi26xDKCmg/SgD5Yf6CFiZQkMAIVSBEGrvTsgHHfrEh1WAdCAFqA/4AakgBUs8aP2AAZcGEHI/hLFvjOXEvBPgDwTATeebTHSeSA96wCmYO3cu06dPZ9myZVSqVInr169nvoWVkZEpvGzfvp1jx44B0Lhx48ztR44coVGjRowcOZIZM2ZQo0YNADIyMlCp9M9PnU6X+e+aNWsiSRKnTp3KLOPGjRs51oXYAlmAFDO6dOnC2LFjEV4VMt18MrbBmm+nvUb6Evn2fcREiRIDjY9ApX2Ugbp67tO28oqepQ505sa7l3Cr7UHS0Xh0iTpq/RWKwsP2jxWfLn74dPEDEW5+dJn43dG4TrRtAlRZhOREipJQ1DLOLSXdkRCqKpDC8ng+JYN0XkSsJKBorEBcp0NKBd2vWhShCqRYo6rLhtW8IGnknAOeDpwAQgG3/7YFZdlf4b+//wiLC+Md3oE66Kdy/TcNTEJiQ9oGdjnt4tTeU1w5cIV27drx+eef89lnn+Hs7My9e/eYP39+rtM2ZGRkHJ+WLVsSExOT+TkhIYHy5cvTrl071q1bh6enJ9HRT9IsKBT65+69e/e4d+8eTZo0AaBq1aoIgsCWLVsyj/3ll1+QJIm6desaaI1lsM/qTRm70rZtW2pcqGbw8fKgynysPTVG4aYg4KdgMi6lE/3JI6PPFwx8Q511zUqlxTUIeD0YhauSspMqU31NPbuIj+wdARW/rE56eJpdqrfkmp6igKKWAu0nGUYlJZQSJYiUUNTJ/Z4Uz4pIERLiCRHxgA7ddh3SeRE3Lw8INm6ql1EEGrk9K+eBp2c3nAAa80R8GFpmXfTTsJ4iKSOJhVsWsuPkDi5UvYBSqWTatGlou2p5//332bhxI4sXL2bECDkMsIxMYcPNzQ0fH5/Mv6wzWdzc3FAqlZQqVYoOHTrg7OzMyZMnuXDhAvXq1QP0QaFAvw74hRdeIDw8nI8++oglS5awefNmqlevbvOAFrIAKYZ069aNphcbodts4VTFMrliywGp7xR/1NWdiXz7vtXb9CDuLkmVEgh4tTQuIUaG+LAyWpcMtLc1dqvfHiLEEYWP8gMViq5KMl42PDO6oAYpRr/GIzekSxJ4gnRERLoHzh4u+H7uj+cQb0pEeCLdM8+za/SC9PwQgd3oPRtZZ0deAaqhz5fyNOaE/60E4mciqx6tQvhGQPhGoJpPNWrWrMn69ev5V/svwcHBmYcnJCTw3nvvZXtzKiMj49hcu3aNsmXLArB79246dOiQue+7776jTp06NG7cmNq1axMTE8OECRPo169f5jGLFi2iQoUKzJ8/n2HDhuHt7W2X9WLyFKxiyueff86Dtx7wd8wO8LW3NTKWpMRgLxQ+Sh6+HkHAkmCDvuXmRL8wNsGhLRA8lWTc0aIqb3w0MEshT8nSo2ilQLqlRNysQ9HLgPVnrgKkgxQmIZTJLkKkuxLSORGhlIBQV6DUgNLETIlEXcMZVbATLs3dSD+Tjp93gFmCzGJTsdLQr+cIfmp7JHoBkls5BVHQMaonbQAYFjmc1za9jvbXDLz2eaFtpGXJkiXcvXsXd3d30tPTKVnSuuGyZWRkLEeVKlU4deoU4eHh+Pj4UKHCk7malStX5tixY1y6dIkHDx5Qt27dHN9vf39/bt68yeHDh0lJSckmYGyJLECKMX379uV05Dnu+z7M8xh5AFU4ce/mgcJLwf1+d1CVUVFybkC+WcwFlWWmrjjKoNvn45I8eu0eygAV6qr2EyEyepTPK8kYoEHRUAFl8r7XpLsS4k4dQg1FjjUT0kUR3TKdPrrWHhHVFSdi50bjNdQHdS39YFvwUKD0URI98REejbyIvxCNFAuqT23wU/dYhGQVCDHovRyPt11ALz506H99jY2VUID4yM17o5W0KBooUO9wRgwTcRFc6dqpK2XLlmX87Y8p83MZIiMj8fPzIzIykjFjxrBw4UI8PY1fSyYjI2MbQkNDCQ0NzXN/jRo1Mhek50WzZs3s2gZ5ClYxpmHDhiScyztjtiMMJGVMx7WVG0Hry+L5qjcPB0SgOZ+e98Gi4eUWhL2nAj2Iu4vCTUGpZaWJ+ewRyZsMS8poLVtkADdw+kFNxucZZLynQfejDiIAEXSrdWS8mYF2qlaf+yNAQLoh6sXKY0TQLdehGKhEKC+ADjyH+VDq2yBcWj1ZRKHwUCBpJVCA5lwarhp3VO8bH/UP8pmKlZ8IyLpPgz7CVZv/PqcAj4B2QABwzUiDTBAfmagAF0ivpmFd1XVUDq+C8wEX1l5dy+nTpwl8JpDPfvyMyZMnM336dD7++GPaHWgHQHp6OocOHWLIkCEm9aOMjIxMbsgekGJMyZIlyYjNyHWfLD4sgyMMQJ0buxKwKphHr9zDb1EgqsDsX/vU/SmoKljWS2AvT0jW/laUUBD4WxmiRj0k/WQavp/5m1GyjNn4gtNSNaTp83xov8mAeBCaKBBKC5AsoeiqRKgtIDy1/kO3Sod0Q0I6LyFeF1F0U+LaJufqbYW7Au3dDEotLa3fIMKDBBtOxcrKHqA1ZMZ3UKAXIWf/O7eFEYaYIz7yIVwTTnjnMFRVndg6ZSsn3U7RQt2SsWPHsmPHDmJrxtK3b1+6dOkiJxSWkZGxKLIAKeaoBTUasme0lsVH0UPhpsBvUSDRox4SsCr7hPSklfH4/K/wD87zEnt+XwSQsCKOh69F4L8wCEUJ2fFrChYT0y76TOmKZ59cB933WnBVoGj71LVJAt0KLYqWCoQGKqT9IopmCkr3yT1hVtqxVJT+WX7WFPrnmVVeBOQnQi4C1cmefMwFaAskoJ96ZUjOLwPWhJizaF7wEcBHIONFDVfevIqqhYp3b7xLqDaU+MVxHD58mEaNGpGens6tW7f4+++/8fPzIzAwMHMR7NOcOnWKdevW0axZM7p162b5fpeRkSkSyL/ExZyBfi9l+yyLj6KLKlCFqpwTaUezC04xSUQVYPl3Ebb0/hRUl+fL3vhM8OfRsHvETInKkUSxKFBYvrtSuKRfnJ0VDZCcPRCCeEJEt1KL8nkV4iUJ6ZSE8hUVim55T6lK3ZOCc9OcuS7M6RuTBviPgKfH53uBA+gjYHkYUIaVxUcmSYAzpHdJBw9I1iVzIH4/lT+pzPz581F6K7l79y4XL14kICCAqKgoJk6cSK9evVi2bFm2olJTU1mxYgWTJ09mzpw55tsmIyNTZJE9IMWc8PDwzH8XlgGMjOn4jPLlfv8IFO4KFN4KBBcBSSuhfai1mgix9n1lqNBRV1UT+GsZkrcmEfnGPZybuOL9gRz9xyZIIB4SEXfo9B6ANFD+T4XgI6BbrUNKAOWQ/4SFBnQ/6CBdAjfQbdOh6KJAKFVwoARBAIVb7seZ4wkxaiqWjiev9g6ij4C1FX3Uq2cMrNBW4gPA4z9PSFa8BdbzF8cuHaeCqjw3dtxg+PDhNGjQgJSUFP78809KlCjB5cuXszddp+Pu3buMGTOGL7/80jL2ycjIFElkD0gx5v79+9SqVQuQxUdxQeGnInhrWYL+LEvAimBKTi+FlCaRuiPZanU6wjqYrLh39SDglzIoSip58OJdNJfSzS+0ELXf1khhEtpxGYg7dChaK1G0UyDUFBDX69B+lAEpEoILCO4C4jYR7WcZSOkSip5KlG+oUA5WZhMf+T2rnBu7kLo3xSrtMHhR+kX0YkMHRAOH0HtD0oA49EkJD6HPD3LNgPKMscVU8tB2EZoIdnnuImxcGBO8J1D3t7q88O4L9OzZk7ASYSQnP3luREREkJyczMiRI5kwYQJz5szh9OnTlrVTRkamyCB7QIoxq1atYkHLbwjyLmt+YTKFB/WT9w5KfxVB6wvv9TdncO/5sjcefTx59GoEgavLyk9DS6IF6ZGEdEJEt1VEESqAm4B0Q0LRRYEUKYI7qKaokO5LaOdpYZkWKQEULypR1Dft3ZhrG3fiv4lFG5aBKiRnlj+rrgcJB06hjyhXB/0i9CggGf2ULE9gEVAP/doQJ+A6UAWjkg9aXHw8IHuSxHw49/AcF89dZPvN7TQo14Dfv/0dgClTpuDm5oYoiiQlJfHjjz+iUCi4c+dOvqFCZWRkii/yT24xJjExkaByhXfwKVN4sMZULEsMJBUeCrzH+fHgxTv4Ti2FuoaFB3fFEHGTDilcQkoBIUBA0UCBdE1EqCggRUuIG3QIFQSExgqkGAnxjIhQFtCC6gOVYesj8kIBnm94EzMtEv8vAxHccgoZi0/FugOcQy80PIG66D0fpYEX/zvmByAUSAdMDL1vceHxH+IJEaGygYJPDbo6OnRqHc5aZ9zc3Jg9ezZdu3alyfEm+mM8QIgU+KzxZzg7O/PgwQPmzZvH2LFj8fMzNvGJjIxMUUUWIMUUnU6HWi0naJOxHZYUIZZ8i+3SxJVSy4KJ/uQhYpyISxNXvN73tVc3mYW13vAbU6YUD/gIKOoICCGCPsSu6snCce2nGYj7RITzkn4BtDcoWij1EbAKGAdLURJ453+M2zMeSCkike8+oNSy0rlOLyqon6TTIkLoE2PEf3QgglBDgZOTmozdGohH7+0IRi8qNgGJ//37INAnS4Hd0XtETBQg1hIfAOI5HYqeRuRKaaz/n8tFfabIyMjIJ+Ljcf/tlph1Zha1K9SmTHIZvvjiC+bPn8+0adOs1g4ZGZnChSxAiinXrl2jWrVqwHZ7myJTjDBWhNhq/YTCW4H/oiAAElfFc7/3Hbzf88W1o7td2l2YUQ7KfzArVFSAn4SyixKhRsELyx8jXZNw+lVNQt04PF/zzvdY9z6epOxKQRepRVkq/585KVZC8BKyiZ+MDzNw+kWNECQgRUlID0DRVYF0UdKH060KZI1cvQV4CdgGHAaak11M+QPdgI3G96c1xQeAdElCMd74KW+adA0Acw/MBTeyTyMbDmlpaRy/dZw7R+/w888/U79+fau2Q0ZGpnAhC5BiypkzZ+S5uVamuC8+zgtH75cSg7xw71mCuHnRJK6MBwU4VVWjruOCe1cPOXSHmShfNyEzuQTiVh0+40sSNfYRJQZ7IagKEC+ihO5B3gIk0LMM99aHI53Vr0ehpICylxKUoGig0HtpggSkqyLKl1SIR0SkmyKoBBQ3FIgv/BfKeRf65IKdgHvoc32UzqVCV6C/cc22pvjQjspASpAQKuffj3lFANt9azdCewEqk3MNi/q/vxCo0rIKn3/+udXaISMjUziRBUgx5fr16yxoscTeZsjIOCSKEgp8J/33ilsLqYdTSDuUQsL3sfgvDEJVVn502hJxmw5FJyXxX8ei9FFwr2MY7j1KIHgoUFdX49raDZRPBtLpJ9LIuJVB/JI4lAFK3Lt6oK7jgpQqknY8jYyr6aAQ8K3vT1zzaKS7+hwkum+0ECAgVBRAC7iA8nUVumVaFM0UKDqoQATdYkk/MN+WDs764/gMaIA+ApYFsLbnA0/gNlDJxPP7GnCMN1RoVYH3338fpVJJ5cqVefXVV/HwMGehj4yMTFFA/hUtpkiShFahtbcZMjKOjwpcW7nh2sqNhIA4En+Nw2esvJjWZqTqkxd6e/ug6ueEuo4z2tsZPHz9Ht7v+5B2IJWEH+NRV1GjDnXBqYITD1+NIPD3MijcFKRfSCdxTQKKjUmoKjjh0tQVBMi4piH9VBpuFz1I8ktAui5BgICi7X/5cR5ISJdFdAu1KHopEcrrBY7uTx2KXkqQQFgoIJWQQEK/NqKnZZpsdfEBqCY6gRYyRmusWs8KzQooBy28WzCq6ygmT57M7Nmzrd4+GRkZx0YWIMUUUSx6maBlZKyN5yvePBp2j8RV8ZQY5GXUubZaB2K1ULN2QtyuQ/GMEs2udNye0b85V5V3wvsjX5L/TNQvNBclkjcmoTmVSvTHDyn9TwiqYFXmsYIKUv5JxjnUheQNibj3KoFbe/fM6XQpcUnQGqRzIuJ6HZQUEIIFhIYKFD2feFakSAkyQCgrIP6pQzVNRQYZFm2vOeLDqGuv0v8VOJXNErjDwTsHqbeyHqO8R5Geno6zsxxxTkamOCMLkGJIfHw8Xl7GDZ5kCj+PBybFZTG0tSj1fWmiP3nEozfu4T3WD3V1OZqcNZEiJaSDIiVeyv7Mcu9RAkEt8HBwBC7NXdFGaNGGZxDwQ3Cm+HiMurYLYryI9k4GPmP8cqzjeTxwF+ooUNbJe5GPuFtE2VWBdE0CAYS6CtTkkSXdQCzl7Xj8vX78f4OEiBa998ZGxKTGcNT1KPv376djx462q1hGRsbhkAVIMeT8+fPUqVMH+NPepsjYiKyDkeIUkclalJxaCjFKS/RnkSiDVPh+6m9+oQ6Kvb0pUgx4enqiDMz5c+X2jAeCWiB2TjRe7/iS9Fs8mgtpODd0yXacKliFR39P842Jl8BbQFyjRTnkiT15LdS2xVQqyP2lgiHeEHG9DqFFwVEV8mqfKaQlpOHq6mqTfpGRkXFc5HguxZALFy4wJ2CBvc2QsRG5DULsPagsCij8VPgvDkJ7JwNthGHrqQpjv9tdrEZLJAUm5rlbUAuoyjrh3s0Dv7kBxM6ORtIa91rfoOuSATgL+lwebkKu+UWyYivxkR8FXTtxn6iP/GUAZrcnEPCCe5fv0bx5c3t3jYyMjJ2RBUgx5OHDh8R4x9nbjCKP3Qdu5D+wKoyDYUfE99NSRL57X5+UDkhYGsv9PnfQPrBfkAdL33v2vJeFMgLSQynP+zVpXSJu/+VrUQaoUNdyJvGneIPLN/R7IB4VUdQREI+IKJrk/9PpCOLjMXleu4cg6f7La2ILRGAjnH90njb92/DLL7/Yu2tkZGTsiCxAiiGSZMNJvzIOjSxCzEdVVoXnq97c73OHiHZhADjXdiHjSu5TVuQ+Nw6htgLpRO5BM3SROjQX01HXezKK9hzqQ9IfCegMEICGXgspRkI6os+OLp0TEark7f6wtfgwRBw+fYx0UyTjYw1Onxq3fsmstv0DxIPUReJkl5P8tOMnMjKMW8Cfnm6ZaWAyMjL2RxYgMjJWxJ5vjg0dXMkDYvNReCgQ3AQCVgfjOcQH56YuJCyLQ0wrOtHm7HUvK5rokwKKR8Qc96rST4mgAoX7E0Hg1smd0pvL5bpmJCvG3PfiJhHl2yrEAyKKlrn/bKrrOjuU5+NpMq+fBrSfaHH6Ug0Bxpdjchu3os8G7w8p2hT8mvixY8cOg04NCwujbt26NGrUyC59JyMjY3lkAVLMiIiIIDg42N5myFgZY0WFLEJMRxuhJf77WAJXlUEVoB/0uncvQYnXvIlofjtzalZWbNHfjjAF0CK4gdNfanRzc/FoCCDpyNnH+azPeBB31+j+F/xAeighndV7QQorgd5l9CKqg0KfiNBETBIhXciWIT7WO5abN28adOqYMWM4J50j4sMIPj36KTqdjtu3b3Pz5k1u3bpltCdFRkbG/hTeJ6mMSZw7d+6/CFgytqKwDARlEWIc6SfTeDT0HtFjH+L3VWCOp2nC97GoyjkVqaesve5loaSA0xr9dKGn71OXpq7EfRGdq9B7GlPvcUVnJbqvtAj1C//FdD7qgqK9+e0wWoR0y/Lva/Dvon+55nUtc5NWq2XhwoVMnz49x6lrWqyB4RCbHsvUE1NR9VNRYXQFKs2oRKUplSjzShkmTpzI119/LU/Tkik2zJo1ix9++CHH9pSUFFq2bElQUBCfffYZWm3OlzcXL17Ey8uLBg0asH37drvYX/ifpjJGce7cOcb4fWpvM2SsiDlCQhYhBSNGaXn0xj0SfozDb0YpAlYFowrKPt0nbn40SODer0Se5RRWL4gjCOqsfecztiSCi0B43Rsk/Bhn0DlG4wRSkoTga4OkfUZgyrXQRWvxDyxt9Hm5YZIn5ALwANL6p7FZsZmDBw+ydOlSJk6cSOvWrbOtUSwxrQTCNwI4A1mDdTUFnIAGIDWWiHs3nrnPfcFHvqMIHVufsWPH8vHHHxvsYZGRKWwkJiYyYcIEvvrqq2zbMzIyCAoK4uDBgzx48IApU6bkeOm8Z88eatWqRUJCAqdOnaJLly7MnTvX5m2QBUgxIzk5mTRn+Q2RrbHVoM0Sg1pZhOTPo+H3kTQSHs+XQOGXXXiIUVoeDbuHlCEhqAQ8X/bOtyy5r81HcFVQclYAZfaVJ/1Yaq6J9czu5zSQbkkIgY4lQExBWVKFLkprsWeSUSIkAngEtAZUcH3Zdfqu7cuouFHMLj+b+n/W55OtnxA0Jwj1WDVJvkkQA2wBNqFfR7IduAbcz6X+cnCz/02+6rmAw30O88cff7B06VI58IpMkePzzz9HFEV8fX2zbf/iiy9ISEjg448/RpIk+vXrx+XLl1m7dm3mMcOGDUMQBG7fvk1CQgIeHh7873//Iy0tzaZtkBMRFjMUCllzyhSMnKwwbwL/KIv2lobE1Qkk/BCnz4itEpC0EgpnBd7vl0QXpUUycFp6YexrQ5LcWZun+03ho8T/66Acx1gCKUxCOVxl1roJRyB2RhS6aC3ONfTT2Sx1HQ1OVHgE6PPfvx8BFeBhlYdP9isAFTw48gDuAmcAd6Ajei8IgA6IBirmU48ABzMOcbDFISqEV+D6x9dJTU2ld+/etG/f3pZdLiNjcW7dusXixYsBUKmyD+N//fVXACZPngzop2mtXbuW5cuX069fP+Li4rh69SpNmzYlJCQE0AuSefPmcezYMVq3bm2zdsgCpBgRExOTQy3LFB0sPSAsjANjW6GqoMZnvF+e+x++FkXA90EGl2fNvraWWHAEEZIflrRNCBFQVjMsYZ8jIqaJRA67j2sHd3w+zn7f2kyEPHZCPHYiRQNZTUkF9gANgcvAq3mUowRKPamzIFLrZvBr3bU4C85c/+UGTk5OtGrVKtdjMzIycHJyMrsvZGSsydixY6lWrRpnzpzJse/27duUKVMmU5hUrFgRFxcXrl+/DujXfgB06tQp85z27dszb948zp8/b1MBIr8OL0bIC9CLLtYaCDryANNR0VxMR+mjBLVxj1e5r40nrz6zeF/aKlmfFRBjdDwafA/vD0ri+Zp3rsfYZDrWRaA2EAacRS9ASgIa9DlC/gKaA+fJvmDdlLpyaVe6lM75AZcZc2wcs2fPznVhbseOHenduzcjR45Ep9MB+gW9Go3GIv0jU7xITU3V/yPc+D/NHQ2JiYk5yty7dy9r165l5syZOfYlJCSQkJCAv79/tu2+vr5EREQAcOXKFQCqVq2aub9s2bIAnDhxwqb9I3tAihHnzp1j8ODBkGxvS4onjv7GOC9kT4hxxM2Lxm9mKZPOtVZfF2UvSNY+s7cttsTQ+yT9dBqCs4BzA5cCy7OqJ+QqUBO4hd7b8XjbKfQCrw5wGOht3X671+UhX935mmkjZiI4CyhFBenh6ZR7rSIlfvHm9I8X+OfHbfz66HekqyI9Q7tz8eJFNm7ciJ+fn/kGZCE9PR2FQiF7XYoot2/f1v/jK+PPlZByCAJRFPnwww954YUXaN68eY5z4uLiAAgKyu59DwgIICoqCiBznUfJkiUz9/v4+ADkKnisiSxAihGxsbH0THnR3mbIWBhbDLpkEWIY2jtaBCchx+J0Yyhsfe0IIgSKl/gwBtcO7iStTyT9ZJr9REga4IV+8Xh39IvKFcCJ//7fEFgAzMKgUYmx3o+nUZV1wnukfjqylCFR2b8sR8vsocz4CqCTKNmzFG61PIjVRvHHzT9pOKcZ3377LaVKlWLYsGEm90tsbCyXL1/m5s2bXLp0CZVKhYuLS2YeE0HQz09zdnamUqVKhISEUL9+fXntZiGlRo0aAKhmOYGbcedKk0WaNWuWbdsPP/zAxYsXsy0oz4q7uzsASUlJ2bYnJiaiVOqnkD6empWc/ORN9GNPjVqttmn/yAKkGCFJEumSHAFLxjQK28DYHsTOjMRnXEmzyylsfW1vD4QsPvJH6a9E0hoWCcoqIiQc8EA/9SoZcEXvBXkVyAD2A2OBEoaVa0gbDCXIXz/9pMndtk82ipB6LZnS75Xj5gdXSAhKYuOrOzhabg/79+/PjDB09epV6tSpQ6VKlTh79iyrV69GpVLh5qYfbaakpGSKB6VSiY+PD1WqVKFhw4YsaLsk14SZChR467zZf+cYwjmRKr9VoG/fvrm+8ZYpHCjqKfT3vzHnBCtxcXnywiAhIYEhQ4YAMG7cuEzRevbsWfr370/v3r0ZOHAgbm5u3L2b/fv74MEDAgICAKhcuTIA1649ycHz2FNTv359m/aLLECKCaIoym9RiiC2HngVtoGxLRHjRKRUCVV5y7xFsnRf28JTkdVeWRQ4Dhk3NLg0cTX4eIuLkAfAvf82HkYf0UoA1P/9PWO5tlrkO6MA12r6t8llJ1bkXMdj1DvQlCZ323I1PJyJRyfRW+hO7dq12bdvH/PmzeO3Q6up+1sTlCWUJIlJSJgW+ldEJEYZA+WB8nC/cxT71x+mz74ejB071nIdJVOoOHXqFAMHDkQQBNzd3TPXJTk5OeHj45Pp/ShTpkzmgnOAyMhIkpKSaNq0KfDEK7Nz504mTpwIwIEDBwBsvkZYFiDFhJs3b1KxYkXzC5IxC0sOAo0t5/HbSJOShz1VryxCchI7NRKvkZaNMleY+9reXpGijLH3xOOpPcbWYSkRojuuQ3dHC7FACvp8IINNK8uSGNKPJZp4oS79pF6pHESUe8TXLNdv6AxSewnd6xLhW2/h93yARW0EEHsrmbfjKxYO+Zrto/+hevXqFq9DxrFp27Ytbds+8dLFx8fz448/UqNGDb777rvM7V27dmXBggX8+uuvDBgwgEWLFgHQs2dPAAIDA/H392ffvn0kJyfj5ubG8uXLUalUNG7c2KZtkl+JFxPkCFgyMtZDTBPRPtLiXM+xwyXZQ8wEepcptCKqKJC6Mxmnmrad2/00ykFKFN4K/StPBTAQo0cflp56ZSi3xl0pUFQIKgEpQ8KlwhMvU2hws8w/SxDSqQrCuyparmlDtRE1OHfunMXbKlM4SElJYdq0aYB+KtWqVasy902ZMgWFQsHAgQOpUKECkydPxs/PjxEjRmQeM3fuXLRaLX5+fgQEBBAREcGwYcPw9va2aTtkAVJMuHz5MqO9PrG3GTLYZxAoY13iZkXj+Ya3Rcu01sDdXoJAFiLmY0ofJq6Kp8TL3ibXZwnEvSJ4gmqEE+qPna0y98Ia91bUmoeIKSL+L+Wf00dMEdElaPFokHumSksJEcFJwKOvJ2lvaei04RnajGpLdHS0xdst49jEx8dz+vRpSpYsiYuLC6dPn87c5+npyalTp2jUqBGpqal07NiRkydPZktY+PLLL/P999/j7++PUqlk4sSJzJ8/3+btkKdgFRN0Oh1xynh7myHzH5aY3uAo0YeKPSJkXNPgO8nf/LKwnUC11/0j37emYcp9kbQ6AUUJBapA03/qzbpeIuh+08FDCUVzBYou+neeBmdO/w9LT70yhOTzSTz6OYKaGxsUeOyNkZco90nBU5wfi5DTEYdNsinzWigFXHq7cSvxDnU/D+U1z1cYMGAAtWvXtnk/ydieoKAgtm3bluf+unXrcuzYsTz3C4LA0KFDGTp0qF3bIXtAigmmzAGWsS6F+W2wPIB8QsLSWFyfcTe7HHt4COx1Dxbme98emNJfmkvpJG9KxO+rQLvZLd2W9FGuvAQU3bNnklfXdTZIWNhj6lXi0Xhuj71K9dWhBR4b89cjFE4KSrTwNrh8S3lEFCUUqN5yZuVLq3l2XXee+/g5UlJSLNoXMjLWQhYgxYDk5ORs4dxkHAdbDsQM/cGXMY7UPSl4mjjFBew/NUkWIY6LqfeG5mI6MZ88wv+bIKPPzcsOk1CAbokW5cvKPA9xtOdS/J5Y7ky5QY11oSjc8h8ipVxM4tb4a1RaVMOkukwRIrleCwUonlexo/lOWn/Yml27dtmt/2RkDEUWIMWACxcuUKtWLXubIZMH5gxA5UGcfUnekmTW4MlRrp89RYij9IGjYWq/xC+MIXrcI0r9FIzCw74/8UJ5AfW/zmBAou/cvke29n7EbY8mYv5tqv8RisKl4L67M+MWKm8V9xaFZdturKiwlEckqFJZzr9ygU/PfcakSZM4fPhwjqR0MjKOgixAigFyBKzCgTwQK3wk/RaPz4fGhd59POiWr7dMXph6b+gitaQdSSVoY1mLiw+T71cDxMdjsnpDbCk+xDSRewvDuP/tHWquq49CbVjfCQJU+6UusVujEdNEs+0wVIgU1O7jjY6zvPkPxMTE8Mknn3Dp0iWL9JOMjCWRBUgxICIigpeE1+xthowBmPKDKg9k7UP6iVRUQSowcLDi6KKjOE4DczTMvUfiv4/Dc7iPVe2zBdaekpW6P4X73cO5Mugsl188w7U3zyNlSNRYE2rUqMi9vieJh+Mo0diLhP2xFrPPHI/I42v0qMQj+no9j+YdDd9//z2RkZHW7FIZGaORo2AVAwRBQCNl2NsMGQORowQVDuIWxeD/VcFz7AvT4Nqe956973tLJeq0JxlX0vGd6GdvM2yCqd8rzfl04r+OIWh9OQL9zPtu+nb358IzJ1CXdab0qBCLtzE0uFmeEbMM+b5ISCx7tJzKL1RGO1nL+PHjCQ4OtridMjKmIHtAigFyBKzCR2EYtBZnkaS5rEHpqUThmfcj1NE9HjJPyBoSVnM23agQsZbC3HtFjNKicLf+T3phvqe1YRnETI6k1LLSFnn96lrFDYWHEtcq7qg8rfM+1xRPyNPX6Lp0nSXPL6XXF71Yv369VeyUkTEWWYAUcSIjIylZsqS9zZAxAWN+6AvzoKAwEjcvCu+Pc3/TXNiFhzwVS48tRYgl2h2/NA6PFzwdqg+thaltjBrzkFLfly4wupUxVPq6Bpq7aVzufwZRY/46EGv1g+Qkce7584yJGMunn37K3bvF9wWSjGMgC5AijrwAvXBTHAYThQ3tfS1AjuRuhV14PN2W4lj309jLG2ISVyQq9K0GZA90YI3+LLT3hxIU3pYd9ni19kHhoSRwaBmuD7tokWhWT2MJL8hjwkPD+b7VEjZu3MiECRMYP368nDtExi7Ia0CKOOfOneOfZ/fY2wwZM7D33PiiRkEDmIL6OnZaJL7/eT8cabBclLDlPW+IwLDm+hBL3EOB3mWIU0cbXEdxfZ4ISutMR1a6K3Gt7g6iRMKNODwreVu8jrzWg5jyXYnziGNmmy8ACE4qzeeff87s2bOt0jcyMnkhe0CKOPHx8US7x9jbDBkzMWSQIg+GC8bQfszrr5QqEFW6E2XqVyzy/V3U22cKlvaIWEp8iGkiGDG2toSHxB73hzl1JqyIw7WNm1XsKjOuAnem3KDc55U49OFOm/dLXuTWX09f8wiPe5xpfYHFixfb21yZYoYsQGRkZIo8lpqKcvvTGwSPtHy0G0el0E61MRBTxYQjTM3Kek/fGnMV/xdNz3puqiApNCJVhJS/kvAcYp0QxW41PciIykBd2oWMJA3pMWlWqSevqVjGvFjJjcsVr/CXsJENGzZYxW4ZmdyQBUgRRqvV4uxceENKymSn0PzYOxgW6zctpN1KwbOV9fIsyGTH0e95c0SIOW3Leu6tMVdwKuVEyT6l7N0dVsXU/hLTRB4OvovXuz5WHfEEvFqaO1NvUndUE45/ts9OvZQTQ0Xl5TbXmH5zJiNGjCAhIcHeZssUA2QBUoQ5c+YMNWvWtLcZMjbE1gM2R55LbukFuHfn3sL/xUB7N8vmOLoIsDemeEMsIT4099K5NuQC6gBnyn1ayaJtcjQviDl1PHrlHt5j/HBt525VG317lSL5TCJln6lI1MmHVqvHHC9IQdzv/IiLb15h8uTJSJJktTbIyIAsQIo0x48fZ06FhfY2Q8aCONpg0NHssaZdCQfj8B9g+jSXwkxRnYpl7KJydV3nPP+s3Z6sgjr+3xiuvHyOkn0CCB5d3ip94ygixJyytRFalKWUONd3sYnN9d9uzr63/8EtyMNq/QHWFSG3XMK4VO8qGzdutGobZGTkKFgOTnJyMj/++COxsbH4+fnRvXt3ypQpw6+//sr58+dxdXWlatWq9O/fP8e5jx49It1HY+8myNiY4h41yxoDi8hf7+PZwtveTbMrRTVLuq0yn1tysXfkr/epsrw2LiEuJpRofN2G9L0xx5rTdkPRXNUQM/ERfnNyTk2zlmCqMTSUU1O+oVx3y3qkcsOSUbGe5nz9i3y1dAH169enbNmyVm+LTPFEFiAOzqhRo5g4cSLBwcFERETwzTffoFar2VB9K+oRroz0GsHxyUdzFSBpadZZCCdjXwz5gbHFYNFRvR/WIHL1A2qurW9vM+yOvUUIOPa0v4Jst9Q5GTEZVhcfT9tiaL87wnNB+1BL1AcP8BlXElV5tU3se+yVaDKzLVd+OGuTdlpahGTtm+QPtLwxawjLxy2VRYiMVZAFiANz4MABunTpwivK4aTcT9FPmBuh36fCGRGRFUm/ERTjzcOHDwkICMg8NyYmBp1OZ+8myBRRHGGQYSu7EvbH4lLBTX5aOgiFycNnaeEBELcjGm2s1m5tKQx9n7ojGY/+nri2fbLuw5rPrKxToioPrMmFRSft3QUGf0/y6hfJCeJHp/HK3NeZPXgGjRs3tneTZIoY8k+qg6LT6VizZg0H3juJQsp7qU6ULgphInSZ8SzOTs68Wfk1vLy8+Ouvv7g3OtqIGmWKGoVpoGap9lqDiC/DqPZjbXs3z2FwhPvKEWwwxEZLH39vQRgJ++OotbmBXdvl6H2vrq4m6fcnkZxs/cIkNTKF679epPIA6weBycsL8rjdT18rY/pCcBJIGaPl8z+m0HFfO95//31UKnnYKGMZ5DvJjoiiyJo1azhz5gx+fn5Uq1aNqKgo7t+/T1hYGGPGjOGQ8xsFlhOpjsJljCeSVuL7+J/RJmhRTVSh8nGydxNlrIQjTIVxJKxlU8rFJJx8nVB4WP5RmddCUmPJa/BhTRxhEOoINuRll7WOj9kYSe3tjezdRIf3hjg3dCV2VjS6JVqCx5S3al1Pf4/DNl7HLzSAc/OOUapJaatkRc/NhvxEiFkIENUvgUP3ThA+ejTvv/8+FStWtHqbZIo+NhEgkiQhCEakaS3CiKLIiRMn2LlzJwkJCfTt25elbVbx8PIDxHQRpzpqnNo7ISgFBlCw+MiKoBJQlXRCVVIWHjJ6HHWQZuk2Wos7U29S4YvqFi3TUsIja3myCLE/1hQeAA+W3sWzZf45aPK6t6x1fziyEAnd1ozLA86SdisVlwquNqv39MzDdPunP2nRaex+bTPd/x1gmv08uZanKfj6Wfs5EF46ghpfhLJozCImTZqEl5eX1eqSKR7YRIBcvXqVatWq2butNuXcuXOsXbsWtVq/AE6j0SAIAgqFgiZNmrDxxR1o1Vp2chBEcK3qZm+TZQoZxszxNXeA4IheD2vbpYlIAwWog9TmF4blhUduZdtaiDiCALC1Debec6acnxaWRsyGSGpuyBkIwZD7yph7z5R7yBHug6y2PMavbwDRax9azQvydL/e+zccz4reqDzUhP98gZKhxiWHzCo6nt5ubxESGtyMh0TjNcmHqVOnMmfOHKvUI1N8sIkA2b9/f7ESIEuWLCEjI4PPP/+czg96ApAipqBDvyh8M7vsbaKMTL44quCwJWGfXqfcZ5UtUpY1xcfT9RRXEZIX5thm6e+BoeWJGpGMhxqcAtRoozK4PuQCVZbXynaMte4pU8Wsvb0hufVtyuUkPJt7W6W+3Pr/1NSDdP6jNwBXlp+lz/FX8y8Dw6+hPURIbm2M90om6bl4Zs6cybhx4+TZLTZm6dKlzJw5kxs3bgBQoUIFNm7cSK1a+ufD8uXLefPNN3OcFxsbi7e3NwCpqan069ePLVu2AFC/fn02bdpE6dKlbdoWowRIv3790Gq1aLVaHj58iCAIHD16NNsx27dvZ+nSpSQnJ/Piiy/StGlT1q5dm2uHFDVSUlKYPHky/fr1o1GjRjSNaGdvk2SKOJbyghRGwWFNm7VxWnRJOrM9k7YSHk/XWRxFSH622RtjbEg8Hs/tcddwq+GO5l46KKDqT7VRl3a26f1kjhBxFI9U8skEyn1s/ZwcWVF768MjC065B48xRnTkdq41RYih95dHe18u+0YwZswYqlWrRqVKlWjWrBlubvJMDmvyzz//MHToUIYPH87s2bPZsWMH33zzDSNGjGDPnj0AhIeH4+TkRPny5XFycqJWrVp07tw5U3wAfPbZZ2zZsoVatWpRvXp1/vjjDwYNGsS///5r0/YYLEB0Oh0RERG0bdsWgBEjRtChQ4dsx6xcuZLjx4+zfPlyXF1d+e677wgNDSUoqOhnD7548SLff/89EydOpIemP1KEZG+TZGTyxREGZo5qe9in1wn+qLxZZdhDfDxdty2FiL3fgDsipqzziPsnmlqbG6BweTKALWz30tPttsY9UVDfplxOxslfbZV5HnldD5WHE0l3EvAo64lXZR8ij92nc+M+lq3bgiLEnPvKuZ47ifXg/O3bVA2ryrx589BqtQwcOJCqVatatM0yet566y0AJk2aRFBQEH379uXXX3/N5gh49OgRnTt3ZvPmzbmWIYoiCxYswNPTk/PnzwPQuHFjdu/eTVhYGCEhITZrj8Ffzbt379KuXTtmzJiR5zHLly9n586dmS65t99+mxEjRlChQgWbNciWnD9/niNHjnD37l0qVKjAvHnzaH6/g/kFy8hYgcIsOGzZDjFNRHM3lRLNTFtkac/BYm62yN4Q22PKPXrj/csoXBRUX1Mvc5uj3Utg+hqRx9hqPVrEnFuU/cS23o8qg2tx8euTNJnZjvK9qpD6VwpYIX2GKSLEWvdSWnkdF8vHUrJtbUprfPlh0g8MHTpUjpRlBSpUqMDt27c5cuQIvXv3zvWYK1euULNmTTZv3sz169dp0aJFthwut27dQqPRMGDAk+AIb7/9Nm+++SanTp2yqQBRGHrgrVu3ChQS8fHxOeYDLliwgGvXrtmsQbZi6dKlHD9+nKZNmzJ69Gi+7fiTLD5k7EJRERaOwp0pNwgYZnzm39DgZg41YMxql60prvdkoHcZo9supolc6nsaz+ZeVJhdNfM+csR7Ccy/zx/3kSlRw4w5R3Nfg9JDaZX250XF56vz6Mh9ADq368Pd07csXr8p9lptvRDNsk0pu6eOofonrfj+++/t3ewiyZ9//sn8+fPp1asXu3fvZsCAAcTFxdG0adPMYy5cuMCPP/5I9+7d+eCDD2jSpAn9+vXL3H/p0iUAGjZsmLmtSpUqAJw6dcqm7THYA3Lz5k3Kly/Pli1buHbtGhUrVqRHjx7ZjhEEgW+++Ya33347c9vzzz/PoUOHbNooW3D69GnCP3nEN7ofIc7e1sjIFA+sPrAVIfl8EiHTqhh1mqMOFp+2z9ZTsoqDJ8ScezItLI0bwy8QMq0KrXp2sXdTjMIS95QhnhFT+7fSgurceOcS1X+vZ9L5+bU5TxQgifrp1w8vR+DkapkIernaYqAXxFp1Z0XUiuxetJmzG44hiSLuOhfGREdTsmRJu9jnKFy9ehUA7WcZ4G7cueJpkYvlLmbb5uXlxQcffMDNmzfp1KkTOp0OtVrNxIkTAUhMTOThw4fUqFGDffv24eHhQaNGjfjjjz9YuHAh7733Hnfu3AEgODg4s9zHi8+vXLli0/4xWIBcuXKFn376iX79+uHv78+YMWNYvXo1K1euzDxm4cKFvPHGGxw6dIhPP/2UKlWqULp06RxCpTCTmprK9OnT6devH+N0n9vbHBkZoPgM9qxNxLzblOwbYPDxji48crNXXhdimTaZS/yuGO7OvU2fHa/hFmDk6MSBsJS4fVqMmNvPLpXdUJdxIWZTJL7d/W3WHz41/Uj6Lp7dq7fwxq8fWbUuW4uQp4XHzcNX2DhxFaJOpE73Rry79TNUahXqJIHPxn1GuXLlMo91cXGhZ8+eRXZKfm4EBOh/S4QbAjgZGy1MzHNPxYoV0Wq1hIeHU6VKFYYNG8atW7coUaIEAwYMYNGiRfj6+gKwd+9efH19WbJkCe+9916u5T2euSRJtl27bLAAOXr0KDNnzqR58+YA9OrVi7p16/Lvv//Svn17AJo3b86vv/7KhAkTGDRoEBUrVmTBggW0adMmR3mxsbGsWbMm8/PjkGKOiiRJrF69mnPnzvHuu+/SWzQtuZCMjIxp2GJaT/ze2FxzLTxNYRMeudkue0OMs9+ShE+9gTpczYBjb6FQGzwT2qGx5H1lqf4uP70KV185ZxEBYuh3fsTCT/ii9ce0e68bf479iVd/GmmRtuRpl5VFSF5Ru9aP/5l758IZumYsbr4e2fZpPCRqf90ZAYFSeNOXtsTGxvL111/Ttm1bWrdubdU+cRQeJ2sM2lwOhYdx3/PYVyOpWbNmtm2SJHHq1CkaNGgAQLly5XjhhRdYtWoVx48fp1GjRsyePZuEhIRMAeLj40NISEimN8bHxwdBEEhISHhSV2wsAIGBgTbtH4N75N9//80UHwDu7u706tWLn3/+OXPb9evXCQ0NZcuWLSxevJj4+Hg6deqEv3/OL7+npycNGzbM/HvcWY5GbGwsixcvZuLEiZQvX54dIw7I4kPGISnK8+5t0bbIVffxbOVT4HGFWXzYsx2F6f7Muk7BknaLGpF7r4dRpnQFum5+ociIj6w40voVhYsCbJimIpRmKFQK/CoE4lvOn5jbj0h4GGeTei1ZVta/3Fg+YB6SCCM2f5JDfGRFQuIhsXzDen7z2UPJT2ozZ+VXHD6cXTClpaWRmJiYaxmpqamsWLGCyZMn88svv2QbOBc3Jk2aRMOGDTl37lzmtnbt2gH66V7p6emULVuWFi1aZPNmZGRkZP67Zs2aSJLEyZMnM7fduHEDQRBo0qSJTdtjVoC65s2b8+WXX2Z+PnDgAJUr6xN3NWrUiC1bttCyZUuWLFnCO++8k+1cpVKZbRGMj0/BP/y2JDk5ma+//hpJknj55ZfpIw3UZy2XkZGxKbYauEb+/oCaf+bv/XCUgZWlkKdk5W6fNdBEpBExIozG09tQpovjTEPJa5Bp7lt1e3jacsXMWSWGfuez9mPpOuW4fyGcOj2bcPL3A7R7r5vVm2kJT4ghQubi1pNoNVr6zH7FpDq6fjOIn9f9xZf/+55aigrodDo8PDxQq9UkJiaSkpKCUqnExcWF9PR0VCoV/fr1I+nlEty5EsXoZZ9RNqlk5rQhtVpNz549qV69utX72N48zj4fFxeXue327dsAqFSqTE/G/fv30Wq1ODk5ER0dzb1796hXT78W6nGI5L///juzjDVr1iBJUg6Pi7UxWICcPn2aixcvMnDgwMxtrq6u2VTWTz/9xKuvPsn8KQgCCxcuZP78+TkEiKMzduxYPvnkE/qKg1gn/W1+gTIyNqCwT3V5ui22Im57NK7V3fP1CRc18ZG1XfYI1QuOI0Ssfa/5nvZn/zvbKVHOk2MT93L1x3N0+KWnzdtpbOZtKPxCROXrhOahBnWA8QvCTREfAEonJYJSSZPBbfnt7e9sIkDMxdB7Y8fcv3jjF9PXtggKgTr9mkK/nPt8//t7mt3oF0d7VvOjfrV2mdtVKPFMduH4n8dZtmwZH3zwQbbF1UWNWbNmMXLkSKKiogD92uwZM2agUqno0qUL3t7eNGzYkOvXrxMVFYWHh0dmhKx3330X0K/Fee6559iyZQsLFy6kVq1arF27lpCQEOrXL3j6sSUxWICMHj2a+Pj4bALk8uXL2aZO5ZZF0d/fn7JljQ9paU9SUlKoXLmyPNVKRsZO2Hq6zv1v71BtRd089xdV8ZG1ffYYINpbiNjiPkudm8zWr/ZQZWBNGs9oi0dZTy58fZL1TX+m2pC61BgaCsC/L29C4aSg0oCalOlc3qw6LT0lBwqvENElaVG4Gj7Vzdjvem59rVSriL75EM8Ab5JjEo0qzxxM9YIYer9E33qIUq3Co5RpOZIsjRYdMe7JMNiD9BdcWPDZAkaMGGHTXBa2ZMSIEezbt4/nn38+8+W/Uqnk22+/zcx0vnTpUnr37p0Z2QrglVdeYciQIZmfv/32W+rUqcP7778P6L1IP/74o83bY7AAady4cbY1IAB//PEHgwcPzrbtyJEj2WISR0VF5cgN4uiEh4dni94gI1OYKMxeEHusE0i5mIRTSScUbrkPUoq6+MjaTnu9pbZkojpj67MaIlzpeI7ke4m8dG04npW8M3fVeqcBNYaHcnj0LjZ3/A1JkvBrEEjFF6qxZ8jf1B/XjMqDaxldpSWFR15lFzohIoLKM++hjjnf77z6O6RRZQ4s3Y42TYOoFY0s1bYYc8+sfm8J/ea9YW+TcyXdOQP1FA8WTljI3Llz7W2OVVCpVKxZs4YrV65w9uxZHj16xKBBgzLFB0BoaCg3btxg586d3Lp1i7Zt2+aYnla2bFliY2P5+eefSUxMZMiQIbi4uNi+PYYe+NprrzFx4kTatm2Ll5cXs2fPJioqKpuqAvjss8/46aefCAwM5OHDh3z66aeFLinNiRMnMqMMyMgURgqjCLHXIuXwKTep+GXu84eLi/jI2l57z9m3plfEVveYNkbLqfoHcS3lzhtJuU9XUagUtPiyU47trb95hvMLT5gkQGyBpaIu2UKIiCkiGZGaHHVaqh/yomKL6qx+53u+7DiJ5z59wWrty8sua0TFir71EFErElDdcac4JaqT8Wzvyp49e2jbtq29zbEa1apVo1q1annuVyqVdOmSf14hQRCyLZmwBwYLkGrVqvHuu+/ywQcfkJSUREREBFu3bsXZ2TnzmMDAQObMmcMnn3yCUqlEp9Mxbdq0Qjcn79KlSwwaNAgi7G2JjEzRx57RkTQRaQhKcp0fXtzER9Z221uEgOW8Iva4v0IrNKHS6eqcnnWYv1qsxMnDiYxEDSoPNcl3E+m+e0CeuT8CW5Th1NSDbGyzCl26jvK9qxA6rnmBMSut6f3Iqy5LCRFr3G91/ZuwofVKnvnpefyDg6zS/nzr792UA0u2UbK84XmFbI1R3o93l/DiwqH2NrlAUrqJLBz7TZEWIEUFo6JgtWvXLjPkV25MmjSJunXrsnTpUnu3y2Q0Gg3Jyck0jWhndlkyMvakMHhB7B2aNfx/Nyg7oWKO7cVVfDzdfkcQImCaGLHXvfW473xq+9F+Rfcc+x8duceBt7fReV2f3AtQwLNb+2d+PDf/GH+1Wol/o0BaLOiUe502FB+51WuvaVl5fk9F2NBmJU2mt8W/se3FB0C3SS8SULU0h3/aRa8ZL1vUBkNsLOiaGHPP3L94BwTwr2LZvrQGWnSEtKzIoUOHciwbkHEsLBqEPLeEg4UNJycn1Grjo2XIyDgi9h7g52eXvW0TU0QyojNwq5k9jn1xFx9ZccS+KOjesee9ZUh/lWpampT7SfzVYiUXvz1V4PF1PmxMr4ODEbUSZ2YfyVmnncTH0zZYwo6nc4g8/pzXX15s7vwbdUc3oXRHyy5GNjaKWNsaz6G8r7JY/9ijHaIo8tMrXzFoSeGJZJrRU8WcDV/a2wyZAjArD8jT1KhRw97tMRtBEHB3dze/IBkZmRzYW3RkJex/1wl6O3uEPkcccNsbR5mS9TRPe0UcWXQ8Ta9DL4MI219cjyY+ndBxBZfRanFnNrRaSb2xT4K8ONKgNqs9lvKIGI0Im59ZTZVXalG+d1WLt8vY48tWrUjMg8g8y7F2BvPcyjemLfH3Y/mu9ww6jeqFV5Bj5WrLj3RBQ/nq5bl27RpVqlSxtzkyeWBRD0hhi3aVG2lpaTg5OdnbDBkZi+EIg35H8HhkQ4TUy8l4dyqZuUkWH3nj6H1jl3Ue5mb8VkDnNb259cdVg09RuRcO77y93vjf2XoDtaczVV+tY9G2mHq8i5srWq22wH5yNCH5mN/fX0K/r96k0YDW9jbFaKr2rsnmzZvtbYZMPljUA1IU+P3331nXdDMKuWtkZMzGoURHFu4tCqNkL//Mz44+wH4aSy4CNrhOB/WE2BJL3SfaJA0HP9hJ1KmHVH+znsHniRm6J7Y46KA1K7a+T5PvJVOqqeXWKZgjPh6jVCpNOtciC/yf8oIY2574e7FUbFbNqHMchXteUagSku1thkw+yKPsLISFhXH37l0UHeVukSla2HJBuqOKjqzE7Yih5gZ91ldHFB+GDhSsFXIzz/qKqQix9D2yvf9fVBpQk0ZTWuMW5GHweS5+bkSfjaRj3R727hKjsJUQSX2UjFugeVOoTRV2eZ2n0+mMLCl7eZbqM1PapU3PsEjd9uARUUQm3bS3GTL5II+0/yM8PJyFCxey991jCBT+qWQyMk9jbRFSGIQHQMxfj/Bo4AnYV3xY6g22LEKs21Zr4F29JAqVwijxAdDw81ZcnXiOjn9aT4BYUyxYW4gonZWIOuMT/5nzXSzoXIXCvJnulvh+m9K+zZ+vptFLrcyq155ISLh6uZGRkSFPq3dQZAECaLVa5s6dy+GPziA4yeJDpuhijYzThUV4PObhT/eo9ktdu4kPa0ydkUWIZdtmbRpPbsX6livxbxiAV1Vfg89rX7Mbp6IPWqfdT92XhVGIuJUuQdzFKJPaa0478kPt6kLU/Yf4BZmeD8Sc77cp7UyJS+HiPycZc2iW2X1kT5yauHH06FFatmxpb1NkckEWIMCKFSvY3ecwrk5u9jZFRsZm5CccDBEnhU14ACSdSEAd5EyDSi1sXre15+zLIsT89tgKlYea4I7leXAgwigBYrW253NvZt1n6fvL0kKkRIgnd/6+YVI7TbW9IGo3a8iuNRvp//4Qi9VtTZKiEviq0yReXlZ4wu7mhaKVK3MmzJcFiINS7AWIRqPhxo0buHaRxYeMzGMKo7gwhLtzb9NzzSCb1mnrDNW2FiHgOAkLTbXfHkQdv0/zuR0Mt/W/+0hQWNZLb2xuC3BcIRLQIphjn+w1qW2m2GsI4Veu07bPcxap0xbf7e96z2TIb6MJqB5s0vnX9lzgxOoDdBzVE/9KgVa3Nz9UrircfOS0Co5KsRcg27Zt489mW/DA096myMjIWBFNRBpeHj64BdjmB8me2altKUKgcAoRe4qP9Jg0lK5OFg6Eb0IfmLng2hpCxNgyn27DjrT11ExpgNrNOiGLje2zzgP7svfPv2nd6xmr2GMuaQkpfNtrBmo3Z6p3rodCKRgsPkRR5PK201zbc4GYsChi70ZRsnwp6r/Qgu/7zmTimS/t3TzcQ0oQFhZGSIhlk1LKmE+xFyAJCQl4lfNCh2RvU2RkZKzI7U+u02VBH6vXUxjCo1qt7YVAiNhTeCTeiufQhzuJuxxNiwWdTCpDqTIsrKstsIbYzSpuTPku9ZrxMnNajOPjk1+YvQA8L9uMoWmXtvw0db5F7bAkX3WaxMDv3ube+XAeXongnb8nFXjOpW2n+ferTaQmpFCuYSVKVQmi8aC2lK5dDgCtRsua95fau2kAeFTz4urVq7IAcUCKvQB59tlnmT5zNu7ve9vbFBkZGSuhjdPipnXHu3pJ8wvLh+IsPrLiqELE3iGXtz//J22XPUvJ+qYvSE5NSCH2ThQ+Zf3s2pbHWMvjZup3qUrbWvSYMpAvWn7M239NwKOUl13tAVAolYiiaHFBZC6bJv1Kw/4tKVu/ImXrVzTonG97zcAz0IvBy9/FM8A7x36tRsu8NhN49af3c/SfPTK/K8qq+Hblcjp37mzdzpQxGsf6NtgBHx8fKvlURPNQY29TZGRkrETSnAQaTLTuwnNZfOTE7GzhFrbF3jj7uOBVzTQR/Hhw9cKCIax8c5G9m5INR7v36/ZoTP8FQ/m621T+HPuz3dtXvkZVTu85ZO9uyYY+0tUpOo3ubdR58fdiGPjdiFzFh6gV+arjZ/SaNpjKbWplbn/cf1kzv9vqnkkKTqe0VxB79uyxSX0yhlPsBQjA0je/I+XveHubISMjYw20EH81htIdreOCt+WPaWHFnkLEkUSQwsn8n1yVkxLvMtb15JmCo30HQhpXZtyxOYQdu2b3djXp0obD/+y2d5dkY/93W2n2Snujzrm25wIunq557l/U9X88O7Ef1TrWNai8rGLE57If37aawZcdPuPr56ZYtK1Nh7Vi586dlu9EGbOQBQjg7+9PxaTy9jZDRkbGCqTMT6LWiPpWKdvRBl0Ob5eNxYCjCI/rKy+wruGPJN1JQOVm+szn0xzm3wWbafP2s/ZuUq444n1nTtQwS7WnWdf2XD15zt5dkY2LW09RIsCbUd6DOPbL3nyPvX/xDl8/N4Vts9bxzt+f5XrM8V/34Vc5iJpdG2Tbbkgfrpi1iFnDRjNj3TJ+3LUN3SOtRV/sHFOc4aryJlqt1ka9K2MIxX4NyGNauDVjE7JClpEpSoQGNWP9kRW0+NK0Bb/5lu2Ag63Cgi3WiDiK+Di/8AQR227R98RrFikv+tYjQhpXtnezijSW/m6rXVzQ6XT2blY26vdrzqohX9Pu/e4c+2UvYceu02/+G9mOSYlLYcVrX5GRlsGgJSPyXXd0/Lf9vLR4mEm27N+wje8ObMj8HFKjCu+2fx6FUonaxRn/4EBGLZzGefVJUmKSuLb3AjcOXCbhQSxOLmpCGlWiQvPqkIfjJY106rYO5cCBA7Rt29beXS/zH7IAAWJjY+1tgoyMjBU4OmE31V6rY/FyZfFhGZ4WCZYQJI4iPADiLkdza81leuy1TO4ZTYIGlbOTvZuVL9bMoG4sJ9ccxL+yYbkorP2dFnU6h1qIXqllTYLrhtBj8gAAdn25kbktxuPq7U6NLqHU6dGYpS/MYcA3wynftGqB5SU8jMU7OPvUQEP7NDkhMdvnSSuerHFKikvg6PbdfPDMAJIViTh7uBJUswyVW9UguG4IiY/iub7/En+O/YmEB7HU+l8DynarxKkpB1G6qfCq5INnJW8S4yOJO/RIFiAORLEVIAkJCURFRXH//n1WrFjBrFmz2JQke0BkZIoKNUs0YMvu3+g9s529TZExkLzEg6HCxJHEB8Ce17fQanEXi5V3fsFxAgaUtnezDMIRhMj+7/7h5R/eK9BGW9Ds2Q78+e3PPD/iNbv1R1a2z/2Tfl++mfm5wwc96PBBD1LiUji2ajerhnzNqz+PzAytmxfX917gl7e+pU73xtm2G9O3z736AlNefZ9Pf1qQY5+HtycdXuhJhxd65novlawQQPmmVek0qhfaNA2LR07n9OwjlG4fgntJN6LPPCJ8yw0UgoIYZ9OSK8pYh2IpQNauXcupU6cIDQ3F19eXE6Mu0CWpl11sKegH09HCWMrIFAb8LgaycewvtFna1d6myFiA/J6Tj5+RjiY+AILahxB3NdassLtZubcrjO47BljMPlNzbRiDPYVIenJ6jmlD9vJeDvhwGB88M8BhBEhseFSuoXfdvN1o+85ztH3HsOzt/8xcx8idk/EK8jHJDlEU2b9xO3eu3Srw2IJC+apc1LT5Lu9nfvK0h5buRhkzKFYCJCYmhtmzZ9OlSxemTZtG04h2ACiwXmInc38UHTWevoyMo6K5r+Ho+N30OfIKCrXlpzsUlulX9siIbpd2OqDwADg94xDXV12g7geNLFampBULbegYc4RIXEQ0bj4ljMpunhSVgEqtzFa3PVGp1bi4u7H8f1/wxqRRdrXl5uEreJX2tUhZqfEpnF53iLINK6F2caZ03XI0UBge8nzPui0EVwrBp5Sf1aeoiVrRamXbCp1Ox4YNG7h69SoXLlzgrbfeokWL7P0tiiJDhgzh0qVLDB06lDfeeCNHOVFRUbRt25aqVasyffp0atSoYfO2FBsBsnXrVg4cOMCECRPonNgTIiZbpR5r/RjKQkRGxjA0y9Jo+Hkrq4gPGZn8eLD/LhcXnyThVjwV+1VjYNjbFitb1Iqo3PTrP2zhubAWBQkRUSuy44v11O7WiN0LN3Ft70WCapYjJSYRUScybN04PPw8862jtqYBw7r2YPLK7wjBcRbsz920gl/mLmZE2z6ZA+2PFk6jYu3qVqszt3tF7eJMwv0Yi5T/1p/jObJqDwe+34YkStw6cpUpP3xH7WYNATh38BiH/t5FWnIqLu6uNH2mPfVaNck8v2zVisT/HMvsDT9ZrQ8eoxMdKxCAsSQkJNCoUSNu3bpF6dKluXv3buYSgrFjxwJ68VG2bFnu3bsHwOHDh1m2bBkHDhzILOfkyZM0bKi/PhcvXmT9+vUsX76c119/3abtKRYC5Ntvv8XX15dtb+1jW+I+i5dvr7CSshiRkclOaHAzTgQeIC0q1TrlF9JBn4z1EDUiOwdtIPVBMl5Vfak3vjkl6/pbvJ7oUw9xD/E0vyAHITchcmnbadaN/YmQhpVYvvILes96lYHfjcjcf+98OIu6TqbDBz1oMrgtx37Zy+Efd6GL0lHC24uUpGTcSngQefc+Hy2aRkh1xxEfjxk4egQDR+vbFPsoitHdX2bZ0b9takOZ0PKkxqdYpCyPUl50/LBn5ufYtVH88fUPHP1nN0f+2U2psqVp0/tZ/EqXIureI1bP/47V879j+h/LAKhctyZhV64bXF9Bnt389nvU9+LkyZM0aNCAwsisWbO4du0aFy5coGbNmiQnJ+Ph4cH8+fMzBci3337LvXv3GDRoECtXrqRly5YcPHiQ7du3Z2aDHzJkCABHjhwhODiYihUrMmrUKF5++WVUKtvJgiIvQObPn0+DBg0YW3mSxcu2t+tf9orIyOSk+pC67H97G9Vet3z0KxmZrESeeMC+oVtpMqsdZTqXt2pdqY9SUDk/+ckuzF6QrDxuw66wjawb+xPjjs5Bpc59aFK6djnGH5/L+sErWPbDF7i4ufLV77/j4V04hZlPKT9UKhXxUTF4+VlmSlRuZL1XRFHkx0Ff0nhgG6vU1bp3V/789mfqt2nGdwc35tjfeUBv3mjclZSkFNw83ADw9PG2WtuzonzGg6++/JqfGiyzSX2WZvr06QBcuXKFmjVr4u7uTtmyZYmMjMw8ZunSpQAsX74cgB9//JGqVauyaNEiOnfuTGJiYuYa6CZN9J6o1157je+//56jR4/mmM5lTYq0ALlw4QIlS5bUh12LsEyZ9hYd+dkkCxGZ4szj74F7cAnSolLRpmlRuVjuEVcUBnsyluPcl8e5vf4q3Xe9hNrbxer1lXu2EmdmFd1n/F9DVjJr5Q8kqONy7Hv6uxe6smh8F+Oj9NOgrCk+nuar9p9Ss2sDOo/tY/GyQ2kGKliw4/cCj3XzcEOr1TK+9+v0GjbY6HpMWUskuApkpGVYvN22YuXKlQwePJjmzZsD+vUgd+7cwdf3yf3zeHqWWq1fL1WlShXUajVXr14F4NKlSwB06fIkOt9zzz3H999/z6VLl2QBYin27NnDCy+8YJGyHFF45GWjLERkihtPfz8b/q8VG1qupOXXXQhoVjjClsoULq6tOG+x5IKGEHnqAR7lvezdbKvwy9zFlK5YzqprIRyRsb1eY9z3c2xap1aj5ZmPn7druxOiY/nwmQGkp6bS7fWX6Pb6Szar26m8C2FhYYSEhFi9rsfJJ8V4EYxc/65L1ObI3D5o0CA6dOiAIAh069aNbdu2ATB8+HAAkpOTiYuLo0qVKtnOK1WqFBER+rfwly9fRhAEatasmbm/fPnyABw9epQ333wTW1GkBUhUVBT+/v68+si07JyFQXQUZLcsRmSKI2U6l8erch92DdxA3TFNqdC34ERaRZHiEgnLHriX9iAtKhUXP1dA/6y12m+GCAff3U6rb57JtrkoTMPavW4zx3fsZ97WX+xtik35ecZCmnRuY3PRVbNrA2Y3G8vYw7MtWq4x9+GSw5vR6XT4BVkmPHVutuS5DqSzLx/8MYo/R661St1ZuXDhAgD3ngkz6fz9+/fn2BYUFERSUhL16tXj/PnzhIeH4+zsDEB0dDQA/v7Z16D5+/vz6NEjQC9SJEnCz+9JeGofH30I5bi4OKv3SVaKrAC5evUqCQkJACRJyUadW1iFR35tkYWITFElr+9riQpe9DrwMn+1XolzSRdKty1nZMmFH1l8WI/AtuW4sfoStd7RL2i15u/G5s6/UXdMU0qGlsq2vTCLj7SUVH6esYDjO/bx7YEN9jbH5hzeuotF//5h1DmmvFB4+h7pNulFLm07bde2+5TyM78QE9GWAc3ddJvUVbduXQDKz6iKwt24qIzhH1/PjFT1NB4eHkyfPp3p06dTuXJlpk6dyqhRo3Bx0U8FjY+Pz3Z8fHw8giAAoFTqQ1MnJz8ZF6elpQHg5ORkk355TJEVIFWqVOH3339n27ZtCG8749LTvcBzipLwyK9tshiRKSoU+J1VQLftL7Gx3S/0OfqKWXUVtrfNsviwLiXrlSJ8s+HRe4xGhO39/iQtOpUaw0OLjBcvPiqGmcNGE33/EfXbtWDxnnVWzf1gL5qnnQXgkEvdHPtSklJQKBR2a3daomWjBNrjuWiOd9e/Qilu3LhBpUqVbGJryd7+KEsYN9yOWxlFiRIlsm27desWM2bM4LvvvssUFK+//jqffPIJ27dvp0+fPri4uGR6Ox4THR1NqVL6lxePp1vdvn07c/+dO3cAqFPHtoFbiqwAEQSBa9euMWbMGP449RcJS+PwbOFNmdEVsrW6KIuOvJDFiExhx5jvrcpNhdrL2eKL0h0ZWXxYH2dfFzRxGquV/+DgXeKuxPDChdznZBcmMfyYiBthfPz8G3y0YBqhbQqf/fnxWHDktv1pEfLLnK/p+nI/k+qxxLTK9u93Z3bTsTQZ3JZ273WzT4fZkeDQMly+fNlmAsRS9OzZk/Pnz9OyZUteffVVAMqUKYMgCKSm6kVlcHBwpqAA/bSq+Ph4QkNDATLXfhw6dCjzmLNn9ffuY4+NrSh6rx2y4OzsTPXq1Ql8rww1N9THOcSFi/1Ocf3ti1QWaxZL8fE0ocHN5H6QKRQ8vldNuV9Fjc7oRYC5URgG9oXBxqJAxLZb+Nax3lSSwFZlqPVOA/5s8jObO/7Gtt7riD710N7NNplrpy8w8YUhfPnPb0VCfDRPO5vtr6Bjs+IT4M/xXfsxFXPFZ8shnRi6dixHVuzmys6zZpWVletnLzLtjQ94r0M/rp2+YLFyLcnpiMNEaqLsbYZJeHh4AGQLrvTjjz8iSRLlyumnGLdr1460tDS2bt0KwJIlS4AnUa/KlClDiRIl2LJlCxqN/gXKwoULAWjUqJFN21PkXgdKksSlS5cICwsjPDycSbsmU6ZRBQA6j+4DoyHy2H32v72NjEQNlQfXpMbQUHubbXdkr4iMPbCV+K32Rl3+arGC50/bNtOrrZHFh20QNSI3fr/C81aOglVzRH0qvVSD2ItRuAV5sGvwRnofetli5dvCiyKKImsWLGPrijUs3vtXZu6HwkZBIsPQ8w+51OX5Ea+xbdU6g/J/3Dx/mWM79pGSmET9ts2p3aIRKpXKbE+IT1k/6vVsQuT1+1TraN6b75SkFD4fNAJJFHl14khKVyjH9Dc/wsXNlQnLv3S4a56RqskczBcmFi9eTIMGDejUqRMtW7Zk3759HDlyhKpVq9KqVSsAZsyYwfLly+nWrRv16tXj1KlTeHp68tFHH2WWM3XqVEaOHElwcDC+vr7cunWLgQMH5li8bm2KnABJSEhg1qxZvP/++3wSPJWK3avnGOT4Nw6i66Z+iBqRU9MPsqHVStzLetJ4ahs8K3nbuwl2RxYjMpbCUbxrN369iG9dfza2+4UeuweaVZajrgWRxYft2NJ1NU2mtbbJHAJnXxcCW5Uh4UZc5jZHvP+eZuuKNayc9TUlgwJo0L4lSw5tQvVfboLCgrmiI9d+mTCaTYduEX71BmN7vYZ7CQ8yMjJQKpWUrliO0DbNKV2xHAc2befIP7vxDfCn+bMdKBnoz/Zf17Psf1+QlpxC+37dGDh6hFnf+/NbTvD+jslmtadqUl3ebPwME3/4ktrNniyanrtpBcd37mNEm14MHD2CLgMtn3ckNx5ejWDtB8uJSY5EUAoICoGSoQE0md4WhVr/hRUTREoElDCzJttTv3599u/fz+zZs1m7di1RUVF069aNFStWZB7j7+/Ptm3bGDZsGJcuXaJu3br8/PPPmQvUAd59912ioqJYsGABERERvPrqqyxatMjm7SlyAkSn01GxYkWWNFxLI1rne6xCraDh561o+Hkrok895PDof0l9lEzFftWoM7JxEZ+gZhhPDyBlQSLzNI4iMvLi1toruJcpQZulz3Lx21MceG87LRd2trdZFkUWH7Zjc+fVVB5Yi7LP2Xb++PmFx6n9XkPzC7IBP0yZz9n9R1l5fre9TTEJawgPgP0HL7B731lObJ+bY12IJi2NKyfPsXvdFo7t2EOd5o1YfmxrnmUtHj+Nd9r1ZcDvw/EoZXx+mJNrDhJcrwJqN/NE4fjerzH221nZxMdjGnVszfLj//Buu75WESBZvUBajZZve0xD6exE/4VDiah0O/O4K8vPsqb2Up4/+RoAGTGazEXZhY2WLVvy119/5XtMp06duHnzZp77FQoFkydPZvJk88SnuRQpARIeHs6HH37I1KlT+ZKfjDq3ZP0AuvzZB0Q4M/cIG9qspEQFb5rP75gZ511G9o4UZxxdaORF3NUY/JsGAVDzrfps7vQbkSce4N8w0OQyHckLIosP2xF7PhIkiepDbLtYE6DBhBb81WolgcllYai9e0KPVqtl1+8b+WfVH6QmJaNyckISRWo3a8iczSvMr8DGWEt4PEalVBBQyiezrqwiRO3iQp0WjanTorFBZY2YOZFbF68ys89oPKqVoP+CoTh7uBh0LsCOL9bz0e6pJrVDq9Gy/7t/OPbLXnoNeJn6bXPPnh1xI4xf5n5DYlyCVfs1JSaJrzp/Tr95r1OlbS193dzO3F/tjbr41Q/gr1arCJxRhuirkZQsWdKqNskUTJESINevXycmJobq1c1I7KOAemObUm9sU+7tCWdH//WoXFU0ntGOknVtOz/O0ZG9I0WXwio2cqPWiPr8/dzazLVenX7vzdbua+l1cLBZ5coD/+JHelw67sH2mbrhUsqNam/W5fym44Qfv8bA70bYtS8+6T+MmAePCG3bnLHfziKgbLBd7TEHawuPxzRrWoOw8IekpKTh5uaSa4QsY6hQsyrfHdjA4a3/MrnWe0y69HWBHo30pDQWd5tC05fboXIx3vtx+Kd/+ferTdTt2YR3/p5EC+8OOY65fvYik19+jzKVy9N3xGuM+WamVft1+5w/afdO10zxkRsl6wfwzF/P88+Hf+CqUuHqKr9YtjdFSoB06NCBgIAAxo0bhzRNQHASzCqvdNtylN5VjoQbcRz9eA9pUSkAeFX1pcrgWgS2KmPvJjsUsiApvBQlwfE05xeepHyWHArOvi541yjJ7fVXKd+7aORWkLENga3KcOiDnWgSNKg9bb+e4bVxHwCwfMA8TqzeT8MXW9mlH0Z1G0yLbp14fsRrdqnfUlhNeKRmiXDlmv0alStbirsRUVStUibTBnNECECzru35aPY0fhw8n2HrxuV53N5v/+HA99t4cPkub/4+xqg6tGkalr30BW6+Hnx88gsg77VIP89YyIcLpuTpGTGGrNcor366uO0M3f43oMCyPEI8qbSwBsHL/bl//z5BQUFm2ydjOkVKgADUqlWLESNG8OG4MQTOq4JogdibnpW86fR7r8zP9/fe5eqK8xz/dB8I4F6mBJVfqmHzOcGOTm6DWlmU2J+iLDaeJuVhMuFbbuSIHNTy685s6bxaFiAyRtPqmy5s7vQbvfYPzlzUamteW/UBc5qNo/4LLWyezG5sz1fp2L8nz73a3y5ttwRWER6p+/PenkWEJCSmUD4k+/RPS4iQji/25Pq5i8xqPIZGA1vT8cOe2fZ/22sGviH+jNo/g9jwSJb1n8OHe6Zl7v9nxh+4+3rQavgzOcrWarTMafExvaYPombXBgXa0unFnmxd8YfJAsSQ65OWksqf3/zEprW/0bB/C1Rqw4azGY803D17x+YRn2RyUuQECOgzPfZr2Ju/J21H9BfweKsUgso8b0hWgtqUIajNE+9H9OlHXPnxLGe/OIYkSqi9XSjXrRKVB9ZE5VYku9hk8hr8ysLEehQnwZGV+GuxbOu9Tr+26ylULioUTnKUCRnj8W8cRONpbVjf/GeazetA6bblbFJv1rfNCoWCZye+wPKXvmCIkW+ycyvPUFISkshI1xRa8WFx4ZFqYC6PLCKkVs0QpsxYxZRJr+awzVwRMnzqeELHN+OvCStZ0Plz3t/+OQC/DF9M9U51M5MOBlQPpmqHusxoMIpyDSvx4NJdvIJ9eXDpLs1e75htMB927Dq/jfiOvnNeNThcb5vez7JipnFRlQy9NsOad0ft4oza2ZnQts0ZtW86CpVhz/LTEYd5tOo+4xeNQ6WSx2b2pshegUGDBjGIQezYsYOtG3aR2NcCWcjyoGRoKVp82Snzc8r9JK78cI7tfdehS9ehdFYS1L4cVV+pjVtQ4Ys9bQtkb4nlKK6C42l2vvgX3Xa9hFuAe677PSt6c29nGKU7htjbVJlCRpnO5fGq3IdNHX5lwK237GJD3V5NOPPXEf6Z8QfPfPy8Tepc+/UPdHyxp/kF2RiLCQ9DBUc+586bNZwXB09j9PjvmTtzWA47zRUhTT3a4bzAhbktP0aToiEpMp5H1x7kWDPUbdKLtB/Zg4gzt6jUsgYKlYLv+87ixoFL3D8fzqk/9Jmy/SoG8MLCIVRsVs1gGy6fMKy/s16XU6evM/zdr3Bzc8HHx4OgwJIEBfpQooQbqanpXL9xjzt3I0lKSOKXQ5uylWPMejzN3TR0GTqz+ljGMhRZAQKwaNEiVq9eTdBXVfHBdu42tyAP6k9oDhOaA6BN0XJtxXn2v70NTUI6giBQsn4AVV6pLS9szwdZlBSMLDbyRu3tnKf4AKg/sQWHPtolCxAZkyhRwctmeaPy8la8vPw9lr30BXu//Yc2bz2T5/kPr0agdnXGp6x5mdsPb93Fgp1rbNJmS2G2+DBHdORR3uqVE2nc8l00Gi3qp6YOZU1YaCqhNKPdu8/xRauPQRAYnse6EDdvt2wLtzuN7sUvw7+hyeC2vLft83ynNeV1T965dosZQ0bxzb7cQ8XmdT2u37iHp6c7O7bM5FFkHJcuhXMnIpLYuCQCA3159pkm1K1dniNuoWZ1f5nxFfjzf38wcsk7ZpUjYz5FWoDEx8fz22+/MSV4ERKS3exQuamoMTyUGsND9RtECNt8nTOzD5N8NxFBIeBT04/Kg2sR0Ky0vbvNoSnuC91lwWE4SrWShBtxeQ4SS1TwIj06xd5mysiYxZu/jeKLVhOo3KoGpWvrp4NF33rIpR1nOfD9NpxLuOLh70lseCRV29Wm1wzTM6krVapCM3XF4YTHU2VXqliahw9jKVs295eQ5npDhgwYQ6MBrY06p2KL6nxy7iuT6xRFkXc7PM+yo3/ny66BYAAAgABJREFUyH6e2/U4ffYmg16bSZlgPyLuRbH5zykAlPL3ppS/t8l25IeTv5oSpTytUraMcRSOJ4mJvPTSS8yfPx/vUFfSBylJEdLsbZIeBYT0qExIj8qZm+5uv82VpWc4Om43gkKgVNMgqg8NlTOzF4CjCBJzhMHpWYe5v+eOQcfe5w6+tf1pPL2NwfNeiyvNv+zIoY928sxfeU9PKVHRh/t772Zb0yUjYwgPD0ZQooK31esxZK3G8PXjWdD5c8YemsnX3aaicnaiUqsavPP3p3j4PRls/fTKVxxYuoOWQzoVWGZhxizxYU3hkYWHD8IICso/F4W5IiRroj5bkJaSRrs+z/Fxnzeo26oJ782dlNmOp4mLT2LQqzM4tOcrPD3djK3KZJwEJwT7vY+WyUKRFiCVKlVi7ty5rFu3juPrzpBim2myJlGmc3nKdC6v/yCCtE5kx/gNpEelIigEAluVofqwenaLQV9YKGjalqN5ECJPPCBi223aLH3W4HMidoaxofUqKvSpSr2xTe3dBIfFu3pJ0qNT8z2m8bTW7BqwgR57B9nbXJlCxvVfLxLSs7L5BVkADz9Pnvu0PxNDhjHwu7ep1zv350Ldno25uvu8yfU4OTnZu6n5UhiEx2NSUjSoMg6CKv9Qyo4oQvISxW4ebny4QJ/ccGTnF9m0/Fe6v5F7eNzkpDQSk1INFx//LeQ3tz8axoWyM2W7RftDxjSKtAB5TN++fTk4+iD0VYHlgmFZjVBFM+gH9fvpQ9hpNVpO/n6AU+8cJDL+AYJKQXCHclR/sx4upWz35qCw4miiIyvHJuyl/cruRgUnqD6kLtWH1GXX4I2cmX1EFiH5oHTJ/xHnHlwCv4aBnPvyOHU+aGRvc2UKETHnImn5VWerlW9slKrQvs0I7Zv/OenJ6bj5mBYI5cz+owSEFN5kg/liY/HxxaLDtG1Z/kndrtYXIVkxR5AYel8+/85rnDt4Ik9RmKbJwNvbiHvxvz4yd5H+1e8vsmvCNrPKkLEMxUKAALRr147Vp7bg1sBx5/7l9cVWqVU0GdyWJoPbAvqEQIdX7OHkGwdJjk4isH8wdT5sbG/zZYzgyg/nuPHbJSRRMjkyWpvvn2VD65WyAMkPA1ztzed35M8mP1NjSF1UHrZPLidjf4wd7KclpLBPvVX/sigXzH3jbEqIXEMIO3aNBi+0NOncjUtX5fk22xEw2fthTfFx/br+/5WfeMrmLjzE7gNhbPrtpew2GCBCwPwBOOR+fxlyzxpzX7Z4riO/TpoGk3NGTdu+8yQff7qc7ZtmmN0WY6jmVBU3TyWlSpWyab0yuVNsBEjHjh357es/wEEFiDFfbJWLmlZDO9NqqP7t26ZJv7Kt6TravdctU6TYct6njHFo07Sc+Hw//S8NNStPjMpNhbOvK4+O3KNUUzl4wdPcWH0Z/yaGZbptNLk1B0bupO0yw6fCyRQNTBnsb52+luavdzSrzLye0dYSHwD3L9yh0pc1TDo37PJ1Qts4rjfZJGwhPh7/u3JlJs3Yw43bsdnFR1ZbXAvObG+JUL25UZAoMea+fCyWBrzQlg5dx/HrT+NJS9fw9nsL0ep0qJRKDu7+MkcEsILIrd25fY/y+m5ViCrL1YCrFu87GdMoNgLE1dWVSonleESGRbKjWwpL/Nh0/98Anvv0RdZ+uIw9X//Ns5/2J/Q5fbmyEHEcYs9HcvXnC8RfjcEtyN0iSSo7r+nFlmfXUGVwLWq9U3CG2uLE1R/O0uEXw3IWlO1agVNTD9jbZBkbYs6z99ahK/Se+Yrd6jcVXYbOpOAV330yk84D+xh9nq0wyfth42lXUz7+i7AEWPld7/xtsqMIeRpT7tGs12Lc6Bd5pktjnh+gj261/LuPqFrFfgE/Hu17wIxuU+xWv0x2io0AeUznyBbs8z9BCqnmF2YmlvwBUqgU9F84FE2Khl/f/oZ/Zqylz5xXCW1m2ygYMrkTezGanQM3UmN4KHU+bGSxhJRqbxd6H3qZQx/tYm295bgFetDux+eKfcJLUSuiSdTg7Oti0PEp95NwDSjefVZcMPe5m/QoHmcPV3s3wyQUSgFRFFEoDBchWo2G4zv2seTwZnubnysOKT6yeD/uR6UyZNpRFILAxnltDLPNQBEClpmSZSlyuxahdSuyf9c8q9RnzNjmdMRhytz0o3z58vbqHpmnKFYCZNSoUcyePZtu7dqxt9MZHhJpFzus+eZL7abm1Z9GkhKTxIo3F6HTaHlp8XDCQ27Ypa0yev4dvJHuuwbg4medgUvzeR0AiD4bye7XtvDcP/3t3WS7cvO3S5TpVN6ocyRRjs1YlLHEczf8xHWWvfgFA5eMMLssaxNxNowNE1eSHJOEq5c+WElcRAzRtx7hXynQ4HJeqd+Z1yZ+YO/mWA4biQ9RhOEzj3I1LJF3+1elT9vgJ/srFxA9zUARArbzhhhihzUxt41BaQFo3NJt2SUyBVCsBIinpydTp05l8eLFdHVrzvEWl7mAbecD2srt7ubrwfA/x/PwagQ/vfIlviGlqPV9Q1QuxeqSOwTpMWlkJGeg9na2el0l6/qjTcmwd5Ptzs21V2j5teERityCPNDEOUieIBmLYsln7poPljPu6BzcfB3bWxZ54wFLX5zDW399TEBV8yJXeXiWoIuDTr8yetBro2lXMQka2r21k49fq8mSCU1yHlDERIgjiY+8vCJuW9VMfdm2i95l8qdYZjJ76623+Pvvv3mfN/DGdovS7THnN6BqMB/umUazV9uzp9MW9g7diqh1nDUwxQFnXxeaTGvDxtarbFJfYKsyXP/1kr2bbVc0CelyzpxiTijNLPrMPbvxGP6VAh1efAD89va3vLd1ktniIy0llbRU+09XNpvU/bYRH9evk6YR6fLuv/z8eTMGdAnJ91iD7C6A02dv0um58czq2ZeUv3+2fhufwl7iw5jpVwICieGJVKxY0aZ9I5M/xfJ1uEKhoESJEkRGRjLLfwLDGW/V+uwhPJ6mWse6VOtYl9PrDrOt1Tp8O/vTaEpre5tVbFB5qPGu6WeTumqOqM+m9r9y/stjeIR40en3XvZuvs0xZTqVk4cTKfeTiv36maKANZ65/0z/gw//nWzvphWIKIpoUjX4hvibXdbicVN59eOR9m5Srhg88LXVYvPr17l1L4nnx+1nweiGhFb1MegcgzwhkMMbotFo+Wjcd5w8fZ1N6yaTnJRGi/YfEHa1LkfcQm3SZEfyfOSH301PrgYXASFdxCiWHhCA4cOHM3XqVM6dO4dCtF43OIL4yGZP32aMPTybyqVq8meTn7n03Wl7m1TkEbUixybuoeVXHc0vzAA8ynry0vXh9D7ySr6ZwNMepSBqip437NGRe3hW9Db6vJrvNOTUtEP2Nl/GDCzt9XjM/iXbCWlUCZWL4+eJOb/xOOUbVzG7HFEUuXT8NB1fNCySnENiI/Gh0Yh8MO8kAyYeZPP8trSqZ4T4M8QT8rgtqfv54qs/CG06go7PjqNtqzoc/Hc+vj4lKFvWn0Xz36VD13E0TTlt9TbbU3wYG1gn/NdrbHjjD6v3iYxxFEsPCICXlxfTp0/nr7/+Iuyrc5SdUh2ClBYr39GEx9O0e68b7d7rxvfjZ7K+2c/UG9uMCn2r2tusIoWoFVlbZzkqVxWNprS2S5I7VS5v9bVpWvYN3Ur81RicSqhJvpdE35OvFdr1QaJGJDkikRIVvEh5mMy+4f/QfL7xYq9s1wocHrOLpLAEPEIcM1+QjH2erWfXH6HH1IH2brpBHF21h17TBptdztier9Lpxd72bk6uGDT4tYH4kCTo2Otnjp+6R8dGAXi4ObFsw016tgmmbmVvwzwcYPhxwIYN/3B8x2BUJXJG1OrVozkKhUDT1u9To3oIY0e9QGIDywtIR/V85CZMFDoFGm0GHh6yZ9vRKJwjDgvh7u7OwIED6dWrF3PmzCHpcyWJJJtdrqOLj6wMmzme42n7OfjeDs7NO0rj6e0IamO/ON1FiVNTDlLl5VrUn9DcbjYEtSnL8c/202ZJ18xtO57/k8qDatF+RXcAVldbwh/1fsAtwA0EAZW7U45ytEkaVB5qxHQdYoYOhZMShbMSbXIGYoaYucA+IyEdJ09nJJ2ELjUDlYcaXaoWhZPeyyhkyUGQHpuGk4c6c9/jcx/z+DxBpcixD0BM14FCQOGk0IcX1UlokzR0+KUnPjVLmtRfz256gR0v/SXnVbEhjv68jDgbhiZVQ9n6hWP+ePz9WCJv3Me/imFJOJ8mJSmFd9r2pufQwfR5y7xcJ9bA2oNfYxAESI1PZs77oSQma3mhY1n2norkf0vOExWXzuTuvrTFMiIkIVHDhr+vIAigUinynJrVo1szenRrxpFjl5kyfRWPIhejVCpIVHniWdKHT36Yj9rFsPDkuWHN/rfGQnrFv+n4tJcznzsixVqAPMbd3R2VSsXoB0OYFPilWWU5+o9pbjRyaYVqiQpNXBp7h//DiUn7aLmwEz61zZ9DXJxJjUylyiu17GpD3VFNOPbJPtY3X0HpduVo9L/WJN9LpvLAmpnHvHhpKHuGbEGn0dFhZQ97d5td8QjxpPehl9n+wnq0qVrqjW5ifqEyuVIYnpXx92NZ8cZC3t3yqb1NMRjfEH9iwkwPMb/gw894/p3X6f7GAHs3xXRsNPVq+rz9dGocwPA+T4TDy0HuvPxceRLOXeWdH27zye8R7Jwooq5uwAyDPERIw/ZL8CvpTuP6Qaz6/qmIZHkIkaaNq7N65cRs27ZsPcaoFl2YMPYl2rSuy3O9JqJUKvhp6Rii6zyXr2mPhcep09cpW7YUfiUt6yU2VHw87eUIO3adTZN+JTU+Bd9n/Qkd3yxbss2EQzH8OGGpRW21J5s2bWL69OmcP3+e1NRU6tevz7p16yhTRv/iePXq1QwaNAhnZ2ckSUKr1aLT6YiKisLHR78uKSMjg3feeYclS5YA8Oyzz7Jy5Up8fX1t2hZZgPzHhx9+yMcff0y9GQ05425aBKHC8IOan+2nvQ/TaXUvUu4nsW/YVkSdRNtlz8qLck1EUEDqgyR7m0Hjqa1pPLU1V5afZUOblZTv9dQPnALaLn+ODa1XkRyRKEePAjqv6c3OARs48b8DNJzU0t7mFBkKyzPyyr/nWPvBMnzL+dNr+mA8SnnZ2ySDWDV0MU7OTrQa/ozJZYRdvsb4JXPt3ZRccZSpVwD3HySxacM5Di7NJdz39et4uipYMaIiz826ys2HGqqrjPCEQLZjdTqJf9YWMAUwDyGSlee6NqZrl4Y0bf0+e/efY/zoF9l/6AKrft3F/wzIUL5txwk+HPsdnp5uHNr9pcX6siDx8b+X3yXy7n0USiUJYhwPr0QwZPVotk5fi0qtYvCyd/EK8uGXb79hU7tfULk5IYkSUppIhTIVUCotN73enhw8eJAePXrQs2dP5syZw7Zt21i3bh0tWrQgLCwMQRC4cOECACVK6H/Hq1atStu2bTPFB8CMGTNYsmQJpUqVokKFCvz999+8+uqrbNy40abtkQXIf7i7uzN69GhmjplJ+kQVzsFuRp1fWH5YC2rDaQ7jFuTBMxv7EX81hl2DNuIW6E6b77vaZQ2DIxJ3ORrv6k+m+OwdupWE67FIOhFtmg61pxokyEjJICMpg/K9HWNtTbU36lLtjbwf9KJGh3PJwpnh2Rp0/LUnW7uvZfvz62m7rCtqb9OnLRRnCtuzMSUmiTXvL2XskTmo3QrPM2/5gHmUrlOOrhP6mVWOVqu1d1MckqvXo9nw91Vu3I7FxUXFhg0X+PvLdgWep5OgevB/zw4j1npkPVapFAw3tAAholAocHFxZve+c4x8rw9jJizh2vkfDCp6xpzVbPpzMmv+2EerDh+h1epQKpV0f64JH495yaR+LUh8DG3ejZ5vDqTHkEGA3gNy/+Id1o9fQbdJL1K+adXM7TXfqk/Nt+pnnuv7tzNXkotOEuZ33nkHgJ9//hkvLy+GDx9Ojx492LRpE7t376Z9+/bExsbSoUMHtm3blmsZkiQxc+ZMXFxcePDgAYIgULNmTTZt2sT9+/cJCjJt6qYpyAIkC+XKlWP+/Pm8OONlAj43bL5vYftxNbQ9pzmMV1Vfuu8awL2dYWzp+jt+DQJpNq9DNvdmceLu9tsc+3gPgkpA0kp4VvYh/loMVV6unW2NxWMeHbmHVxXbujRN5epP5yjVvLRVFqIb8h0xNqqJrei6qR8P9t/ln97rcCnpRosFHWUPkYEU1mfjyqGLGbhkRKESH2fWHyE9Oc0o8XGaw7leIxdXVxJi4vD09bZ3s7Jhb+9Hz4Gr+XBEM/r2qM75i484tfJZPN1zeV4+FdVKq5Ny7jdChLw04ywD+tY23uB8hMiSxR/w7ZJNVAgJ5NlnmjDotVmMG/0ioXXzHves33CQgFLeVAgJZOxHLzD2oxcy942ZsIQez3/GH79+hlqdS5/kkVSxIPEx772JtOn9bDbxARBUsyxvb5iQ77nKWDi7+TSbFq43vu8cnM2bNzNwoN4j1r59+0zxAHD16lWqVq3KkSNHuHv3Li1atMgmKsLDw0lNTWXQoEEIgl7Yjhw5krfeeosTJ07QvXt3m7VDFiBP4ezsTE1NZaIpeuFJTaV0xxB6dgzh+i8X+avFSvwbBtJkVjv9m/5iQuSJBxybuJce+wfpB+kixN+IRZuqpWTd3NfKlGpa2t5mG8yN1Zcttv7DlIFnbudYS5RkrcuQOgJblaHH7oFEn37Eli6/03JBJ0p3DCnwvOJKYRUeADcPXkaTlErFZtXsbYpR+FUMJPZOFF8/NwVtegav/jwS7+D8AzHkdZ36jniNn2cs4N05n9m7WQ5F1colebFvTbw9XejcrqLB4XPrhbiy7lgsfRtnyQuSiwgRRej4zi4ytCKThtbmt3/CuBKeSL/+9fng7aamG56LEKlerSxfzn0bgEXz32Hz30f4fOrPJCWlsWPLzBxFPHwYy+Tpqzi6f2GuVcyZPpSNmw/Tot0HHN2/AIXC/JeUv37xLSmJSbw87l2Tzo/5MoKQaTUzB9lFgb///puvvvoqU3xoNBrmzJkDQOPGjQE4f/48Z86c4euvvwZAEATeffddFixYAMDFixcBaNDgSZCVatX0z7vTp0/LAsSepKSkoFargbQCjy3MP7SGtO3pwVnlgTWpPLAm4ZtvsK3XHyidlTSZ2Y6SoUU/wsTBd7fTbVv/Jx4CBXhVMSDRVCFBTNfh7GvaFCNrfQ+eLtcQsWCsLcYcfzr0MI2mtObW+quyAMmFwv481KZp+O2d7xm1b7q9TTGa4LohTDg1D4DoWw9Z3G0q449/kae3Or9r1bp3V9Yt/tHeTTIeK6/90GpFbofHE1rbuOfkhF6l6Tn3WnYBkosH5H9Lz9GhUQB92pVh8tJzvPNCVdo2KGW4t8TQ/snFE9Ht2aZ0e7YpHbqOy7Hvzp1Ievf/nNWrJuijb+VBj27N0OlEunSfkFPE5LMuJTeWTprDpWOn+WLLKpOaWuKWC2lBriz2mmGZvjORO3fu6P8//RbKEsatQ4k5GsXN8jezbQsMDGTGDH2bLl++TKdOnXjw4AGDBg2iSpUqJCcnc+/ePcqWLcuFCxdwcXGhdevWLFy4kGbNmjFw4EDCw8MB/YyfxzxewH7pkmnrn01FFiBPMWPGDB68m4qigK4p7D+2hpCbCAEo160S5bpVIiksgUMf7iQ1MoWaw0OpPNi+EZ+sSXCn8lz/7VK2+aVFhYQbcagNFB/2vO/t/Z0LpRkqZxXJKQkG2+KoU8ssjb2vjbnE3oli4TP/45Uf3sPZo3Cv9SlZIYAG/Vuy+X+/0WNK9oXLhlwnlcrxhgW2Dr079Yv9PHiYiJurmveGNeb3Py/i7KwktHaA0WX5lVDRoZYnrf53GSelwOaxVchthenFm/FMe7seVUNK8PsM4wbsRpFVqD0lDKpWCWb7zpN07tiAX9f8y/yv1hEQ4MPiBe9RpVJwgUX37tmC2Pgknuv1CZv+nGyUJ+SPxT8S9yiKo9v30vzZDjnER37P0qz7VCi58801vpvwtfX60ECcnfWh4+M3RaNQGSdAhP+zd9ZRbSVtHH4I7l5K3d3d3d1dt7Zbt627u7fbbl237u6l7u6uVGihuITk+4MPCsWSkOQGmOecnt3cOzP3nYlwf/eVMTbCz88v1nG5XE7Pnj1Zt24dMpmMcePGMXHiRAAsLCyoXLkya9asIVu2iHC6W7dukTZtWubNm0e7du1QKCKie6J/zyP/X9/5X4b3SyMhc+fOpUGDBqxx25Ngu+T+x1Yd4hMhEFGytObupsiD5Vwf5cHDpbdwr5KJUlMrQzJNEwn8EsD57kdIWzEjhYf9cnt7P/qOW/mUuT/Kg8U3yNUpdoxxavqcq0q+usU4Nn03s8oMw8zKAqVCQbt//8ItV9x/nFO6UEkJnxGFQsGKpjPod2w8jhldpDZHK1Qb2IildSfGOKbOexWeihPRp827wLMXXvzZtQSfv/hTpNK/NKidkz0bW2k85pRWEb8P8w9/ZuGRL4zMF7swidfPUHJl/i2/TFvej/j4zSsyflQHuv81j6qVizBz9nbuXPtH7SG7dqyFuZkpJcr1o/sfdejepS5mZia8f/+NpSv28/KVJ25ujhjnKkb6bJ58ev2OY5t2Uq5+DeycHZmxZw2OaTT7HhphhOs+az6Xl+Hg4KDbtVOBNGkiokPavv4LM3tztfoerriNwoULxzresWNHtm7dSsOGDVm/fn2M6lbGxsbs2LGD8PDwqGNubm6kS5cuqjqWnZ0dRkYxxY2Pjw8ALi76/f0TAoQI1Td9+nSqVq3KmtJCfMQ154RukEwsTCg7rxoAj1feYV/FTdhksqP0rCrYZEw+O0pf7HcC74delJ1XncuDTkUJkEfLb2PuZEHGOlmlNlEnfLv2mZ6zRmAifg4SRSaTMeTCrxAd3y8+LG88jWFXZiVp3MR+VwxJoKS038BNfyyh+uBGKUZ8AAT7BWLp8Kt8urrvWdn6Ndg4c4nG8fe64tCRq3zy/EFQUAgd2lXHyTHpBSFWrLvF2s13sLAwwcjIiFzZndjwT5Oo880a5lFvwBw54s0PqV3YnumnY5dml8sVKJXKxEbWHf8XIu4O4Pn5B0XL/MWU8V00Hq5d66q0al6ZGXO2Uq/JGMLC5Dg52dK8SQX+6Fybt+++cuK9jAsHjpMlb06WX9iX4OaIqv7+5bmXiaMvjnF0yF7p1lKHHDp0iK1bt3LhwgXKly8f43j58uWxtbWlUKFCZM2alUuXLkWdNzMzi/p85c2bF6VSyZ07d+jYsSMAL1++xMjIKCqPRF+IOw5g5MiR/Pnnn8zKvlJqUwyW6NWxEiJvjyLk7VGEb9c9ufDXccL8Q8nbqyg52ubVqX2fzrwjXdVMsY4Hevrj+9KHtBXi914oQhWc6XwQmwy2NDgdsflWmF8oEOH5eL7hIY0vddCp/foirhuRgD/8mVnqb0YmEDMuiBs7NwfCwxScnLuPu3uvUrhxKar0b4CJmXZ/WhO6gdSXOElpwiOS76+/ULJdJanN0Cp2bg78ePuVL88+UjtXc7X7dxzelw4Fq1K2bjVyFMqndn9tM3PONvbsv0SpkrnJkN4VMzMT2nScRjp3Z9atHArA7gNPmL3kMpkz2DNqSHkK5Us8XGrExFM8f/WDKyf+0Ms8dl/zJkfGX5URbz/1ZtKqBzx6/ZM2tQwjr6xXlzxcuf6Bxg3LJmkcExMZY0a0Y8yI2PuX5MqZARst73qe6ZUbR7Yf5ujk/XpdL32yZcsWMmTIwM6dOyldunRU6FTLli1ZsmQJtWrV4vPnz3z+/JnQ0FDMzMzw8/PjzZs35M0bcQ8WmXAevUzvwYMHUSqV5Mun3+96qhcgP3/+JDg4mEWbl2IjM8bExAQjIxkyjJBhhBFGvA/8xGfjr2TLm59vxT7jks1NssoK17d4cHvXZdr+8ye2EmyOlZg3JBLXku7UOdgCeaCcm+PP83DRDdJWzEjJKZWQmWn3Jtf/rS/Hm+zGpbgbxmbGIDMiPEiOQq7AwtmSML9QFOEKGp5uFxUa9unUW66PPY8iLByZiYz8fYrFyGEpOLAEO/KvApkRDc+009Ay6VDnZrF89xp8uPOKp6fvkbdWEalNT3Z0WNWbG/9doO+RcVxee4oFVcbgkj0trRZ2x8pJ95t4apKsr+nYKY3rWzzIXFLHYS4SsezIXia0683l9KcZtnw2Vjbq7W216OR2Jnboy8IT2ySbw5Ob95jVvjtdOtTkisfCGOcG9m1KnsLdqV53OCh+ki+3C6f2dOTZq++MnnyGkNBwNq1oShqXuOe9dNV1Pn/1Z9f6lqqYEpsEPB1xESpXsOT4Vz4dixC7vWfd4P3nQBYMKUb29Iaz2W+vzsVYsfYm1Wr1Ir27LSsXNMDCsYrUZsXLHa7g+M2WK0s9ODxrb4qqevU7J0+e5OvXryxYsIDVq1fTq1cvzp49S1BQEEZGRmTIkIE0adKgUCgIDQ3FxMSEmjUjNsrs1q0bELHnXbly5bh06RIHDhwge/bsbNiwgTRp0lCiRAm9zkcvAuTbt2+4uromfSAdYG9vz+LFixNtp1Ao2PJ0P2+uveT+1nOEhYZhksWKQl3K6eUDr1QqOTVvP2nzZsApk6sk4iMSVb0hACZWJpSeXRWAZxsfcqjWVkxtzCg2tpzWytTaZLbDsYBLlPciLt7sfcbB6v/R4ExEmyvDztDkaqd4n/jn6JDf4JPqtXlz6F4gMx/uvBYCRAMyFs1GxqIRCX9V+tWnSr/6PD/3kDVt56JQRLi9FfJwjGRGyIwjPm9KhRILOyusnWywTeuAQzonHDK64Jw5DS7Z3JKUCJ1UQZLSRUd03l5/Qf66xZI+kIFRhDLgDkvO7OLGqfMMrR+xj0KfWePIX1q1Qhp+3j8J8g+QdB5Xj52lY9vqDB/aOs7zT+6uivifaInVRQq4ceC/NpSouorrtz5Sv1bOqHMrN9xi844HGBvLCAsLx+NQZ73NRaGAP2u4UvnPk4SFKciT1Y4D8xLwvOk6/yMBbp3tAcC+I08pUulfnlwzUbuSlbZI7PfL/qc1T6beYvv0LSlmx/P4yJYtGx06dKBcuXJ06tSJOXPmAJA1a1a6dOkCwI4dO6hTpw62trYYGxsTHh5O7dq1GTx4cNQ4q1evplChQjRq1AiIKNX7zz//aKV8sjrEKUDkcrlWK2F4eHjQvLn6bmBDQiaT0SFvE4gWSXT79m1WTd1AgTGVdXvtMLg6/ihNWjTg7ombNOvVOumDagFVvSGR5OqYn1wd8+P/3pdrI8/hN+g0mRvnoMjfZZKUtH6p/0ky1c+eYJssTXIhDwpnT8n1mDtZkrZiBoMPN9LnjWCpdhVZ2WIWNYc1lXraKYKclfOTs3LCAvanpzc+H77z4+1XvD985+X5x9zeeYkALz/CgkOj2imVIJP9eshhYWeFrZsD9ukccczggks2N1yyucWbw6CqIElNwiOSTw/e0WRmJ6nN0Cq/v48lqlekRPWKbJmzjN3L1qosQOb1G8203aslnUv7oX/yd4XajBreVu2+W1Y2pe/wo8xdegWZzAiZzIjSxdNzfFcHzLTshVcFCzMZE4ZXZoLer6w5jevm5s9Bh6lYbz11a1xg1OgRWhk3sQ0IVcUk0IgXE+6zfuIaLC0tpVwqvfDvv//i4uKCu7s75cuXZ//+iHCz2rVrRz0Ir1SpEl+/fmXfvn08fvyYSpUqUatWrRjj5MmTB19fX6ZNm4avry8jR47EzU39Cm9JJZbK+PnzJ9OnT2fGjBlxdli3bh1r1qyhZcuW9OvXL9b5L1++sGrVKvz8/OjUqRNubm4cPXo02QuQuChatChuBw4QHhaOsalulLfPo6/cW3aeYn9Xo2Pm5tzfepU+edrzD3ulnj6gnjckEpuMdlGb3t2ffz0iaT2jHaVnq5+0fmf6ZUJ9Qym3qEaibXO0zYttVnssnC0l28PDUG/yLOysCA8L58uzj/FWdBJoF3t3R+zdHdUOAfrp6Y3Xy898e/kZn/devL3+At8vPgT5+Ef9EVIqlRjJZMiMZSjk4SgUSiztLLF2tsXa2Q4bF1vs0zlh7+6IQ3pn7NM5QvKpF6E15CFhWs/XkZL4fl/ueFzhzM5D/OOxR+WxFOHhuLjr/6YkOiZmZlQol5+1G4/TtWMttfrmyuHM8V3tJbU/ueNx6R21qmVj/bLGzFp0iTIV/qBatYpMGtc5wT1BtEVC9xXe7724P8uDFeOWYm8vXUSIPilYsGDU/6dNm5aePXvG2c7Gxob27RP+7FtYWDBp0iRJ5xPrl7d+/foEBgbGKUCGDx/Orl27WLx4MWPHjuXMmTPs3r076ryHhwezZ89m5MiR2NjYMG/ePO7fv8/bt28lnaQuKVSoEBeuPCZ7Re0nWd9ddQHHUBs2Llgb5ZEyMTGJqNVsYH8z1fWGRFJwUEkKDirJt5ufOd/rGPLAMAr0L0HWZrni7eP/3hePbkcI9QvFJpMdNbY1Vvl6bmVih31ZvDThzdonOAxKj4Wz5k9RDFVcqIo8VI4shbuwUwKRwiV7BfV+c/y9fPnx9is+n7zx/ezDjzdfeXfzJf5evgT+8I/hdYnESCbDyCjCC6NUKDCzMsfSwRorB2ssHayxdrbFxsUOx4wu2Lk7YJ/WEQs79XINpOLxibukzZtyxHZCvz8LBo5l1ZVDmJiZqT6gAcTSlw2+R+lp3SlfdVD8AkTHGxBqhJr5IYaKtZUpJv8PGx3WvxzD+pdj5YZbVK45lDy5M7BwTm9sJNg358K/x3H0tSLX7EK4WhhmeL8gcWLcxi5YsABjY2MKFIi9J0BoaCg7duzg3LlzZMyYkSpVqpA/f348PT1xd3cHYOLEiRw6dAiL/5dTW7VqFUZGRtSokfjT6eTK3bt3KT2wPF74J32waLxef4esabMwvEHMMohWVlYGuVEUaOYNicS1eFrqHm6J3D+Ua6M8uD//Og55nCk3vxomNr/+aL479JKb4y9QY0cTbLOq9tQjPFhOeEg4ZvbmKMOVfDj+mgy1smJkbETwuwB+/vuDhX/NoeekPmRdWDDecZK7wEiIu3uv4po9La7Z00ptikBH2LjYYeNiR6bimo/h7+VLwA8/fD198P3sjb+XL99efubtjRcEfPcj8Ic/8pAw4P9emN9uYpVKJSbmpljaW2PlaIOVU4SYsUvriJWTLVYOVlECy8RCjZtlDTgxaw/dtw3V+brrg8R+m2wd7NUTH4CpqanU0wIiwp/Ll9XMC2JQSJjToSmFC7jx/NWPGMd6dCpGj07FOHregnpNxmBiYoytrQUtmlakYzvd3+t9uPmK3NZZKdyzLI2RJi9FoB2i7mQDAgJwc3OjatWqvHr1KlbDs2fP4uDgQMaMGQGwtLQkW7Zs7Nq1i759f90kW/xWy3nmzJmsXbtW6nnqjHbt2rFmxhrkVW3JVivpJczMMcPyVijfv39nVucJMc6Fhoby8+dPgwm/ig9NvSEAJjZmUeFU7w695FDt7Vi5WVNkZBneH3vNl0sfaXylY7z5Gw4+NgTs9+bHq28ojSI25jExN8HnizdmFuaYWpiSM1NmXg19RrspnTi5+gjWfTKQJVMWhjcazH+H91K8XnWpl1Dv+H3xIV2BTEkfSJCiiRQxSQnTk4fK+fnxO97vvfD98hP/7374fPzO+1uvCPYLIsQ/mKCfAVFCBiI8MZEo/7+Tr5GREaaWZlGeGEt7K6wcbbBxscPe3TEi1MzVFof0zrFs8P3ig1Kh0EuVMl2izkORmb3+ZviK2Sq31/euyAkxa1p3qtYeZngCRFeeDgMRKyYmMkxNjfny1R+3NDG/K3VqlaBOrYiqSe/ff2PF6kNUrD6EXDnTs3LZwCQnNMd1D2GEEZ+2P6X6jOZCfKQAogSItbU1bdu2ZcKECXE2fPLkSZSnI5LChQtz586dqNfv37/nypUrlCnz60exfv36HDlyROp56oycOXMyffp0Ro0aBUn8bby+6BTm3kYUcMnN8n7zYp2/efMmtWrV4gXSViZRhaR4QyLJVD87mepnx/vBN66PvcCHE68pMvzXZ8tUaYLJFyMyWqXnw57XeD7/yE9nGZMbjCVnp5wJjv2t7jemjp5KyzrNqJOpDgDVq1fn1KhTUE/q1dM/xVpXZHUrkYQu0D0mZiY4Z3XDOWvS8wv8vXzx+/oT/2+++Hz8TqC3Pz/efOX9rVf4e/lGCRqlQoFSCSamxijCFby5/pzh11S/GTdE1BEfi0/vZNfStfQq15D5x7epVJI3OCBQ6ilGIZPJkHKfvtTMrAnV+XPI4dg7wQddiKqMlTGjK1MmdAHgvx1nKF2xPwvn9qZcmdgPZZOSgO5/9BOuFTPRwcjAhKhAI1SO5bl16xZ58sTcETR//vxs3Lgx6vW4cePo1KkT/fv3p0ePHpibm5M/f35atWql6mWSLUktxfvj7HvS2boxpf+YeNuEh4f/v9KD4QuQSLSxR4FjAVdq7Ym4MX649BZHym/DOtyKoo2KY+pqwZOf91jUbDa5OudSeUxXV1cWLFgQ49j9+/fJnj07oSqPknL4+ek75jYpv4qIIGUR6ZFRh1s7LpEmV3rcciff/A9NwkGb9+mKW6b0zO0zgrHrF0k9hUQpG3wvxmtzc8MICUttFC/iTliYgn1HntK4bu6YJ6OJkEjatqxKw7pladdlOvKwcObN6kWe3BmTbIf5DyMunb/Fxqliw+iUgsoC5N27dxQtGrN8n5OTE0FBQVGvO3TogKWlJTNnzmTDhg20bduWfv36xdgyPpLw8PAY3hNvb2+p10JjlEol/v7+GHsn/IjGFGPMMcUcs4j/Kk358u4zFw6eRWZjwuJ+s6Seis6Jt0qLCsIkPCQc93BXrAobM+PPqRQrpt36/ffv38e4pnPSB0qGnF18mMr9UqHrR5DquPDvcXrt0U45USlISi5ahYa1WDNxrkptw8PDpZ5q4hhiAnpcGEhIlabs39KGSvXXERwsp3XT38qLxyFCbGws2L9zIi9fezJw6D9YmJuxY8sYla/3+/2ADBnnZx5i2Zh5Ko8hMHxUFiAmJiaY/ZbEZmpqGmPjl8+fP9O8eXMaN27Mxo0bWbZsGcePH+fQoUOxxvP19eXmzZtRr3/8+EFyJTQ0FC9bf679ezrBdgoUyAknP1mj1i9btmzM6DsRBwcHqachKYkJk0yvs3Fv4XkaDW5Nx/6NdGKDiYkJeb9n5kqmlFu1LT4+3X9L2396SW2GQKBT5KFyAr77JWmjRynRRiEMSxtrvDy/JFhi9/D67ZSoXlHq6Ubx7PkHXJyTWZ1oTfNDDFCsyGRw9kAn6rTcAqCSCAHIntWdA7sm0XvAkiQVEfDc8piMDfNga2sr9VIItIjKAsTU1DSWSPD390cZLTDz0qVLNGvWDBMTE7p27Urz5s0pXbo0+/bto2nTmLHljo6OMWoYnzlzhuvXr0u9Hhphbm7O5inSbtiUUilCGV6dfsTny09pMLs9HU3r6OxaDRo0YPbs2aQpWljqaesdI5n0JTcFAl2ikCsYnqYzPZOp90NbVfiGLpvBpI79WHRye7xtdi5Zw/LzeyWZ5++hVwCD/l5Oz271Yx40BO+HKgJDHUFhgOIjEhMTGcd3daB0jVWxBUgiu6Qvmd+bspUHkqdH4lXnfvd++Bz/gNc3L5a0S945W4LYqFymoEiRIjx+/DjGsTdv3uDq+qsG88WLF2Oct7OzY8mSJWzfvl2lawgEv/Pl5nsUt/xYPHquTsUHGHaJY11jaiHiqwUpmzt7rlCyXWVyVy2Y9MGSMVnz5SJjzmwcWLWZd89esnX+Cj6+/OX1fXb7PumzZcbMQr9eorLB9+IUH9NnbyVfvsw0blhW6qWLSSoSH5HIZGBvH+1zYVkhUfER0U9GlvIVmfrHwATbRRcfRhjhue4Rnz98YskAIT5SIioLkAIFCvD+/fsYx+7fvx9jZ8Z582LH5+XMmZMsWbJIPU9BMsTzwit8Tr5n7tDperuml5eX1NOWBKVClJgRpGwU8nBs3VLHjsmJ8fc/M7hy7Cz/jpmJiYkJS4dNomvxWnx8+ZZLh05RunYVvdkSn/AAkMsVbN56mtnTesQ8IaX348UL7ZbezZFDt+JDF2WCVRQekVy2KMTABZPJWaQAf1ZozOtHz2K1iS4+5KFybo47jlE2Sxb+MU13ayOQFJUf95YpU4axY8fG2Fzq3r17dO3aNUa7t2/fkjlz5qjXQUFBBlVPXGD4GMuNuP2PBw4mtiwYrt/E/IgqY6mP0MAQFApFkmu3CwSGyqeH70hfMHPSB5IAXWyCOnXHr2pCLfp148v7jwyt35FMuXNQpm41nc8pPtERnUHD/mHUsLYxD0otPrRJMvB6xELmoHLT30vuturfnYoNazOv/2g+vXpL+Ya16D1jdKywq2tjjlCuXy3+ytha6tkKdIjKdxtZs2bF0dGRuXMjKmgcPXoUPz8/qlWL+UM1YMAAQkMjCpnK5XKmTp1Ku3btpJ6nwMC5svAE5wbu5srwQ5wfs5/CdUsy/a8Jeru+QqFg1KhRyFqmkXopJKFYq/Icn7FbajMEAp3x6OhtCjfV/o18SsEtY3qm7VrNq/uPmd9/NANqtqaGXQ7+KFmHIfXa07NsA149eJLk6yTk8YiOr28gl688pl3rqr8OCvEhnc2WFZCbliM0VLUHyvHt9+GeNSOzD2xg88NzOKdNQ7sylXh/+9fm1+bvlFimsxXiIxUQ5QEJCQmhW7duPH78mICAAFq3bs3y5ctxdHSMarx582YaNWrE5s2b+fHjB1u2bIm1/8Vff/1F48aNsbGxISAggN69e8cq3ysQRGKKCUGHPPn5wosNU1diZydNpZMTJ05QtWpVXhRNPnusaJNqAxsyMW9fCjYoSfpCyfMpsUAQH+s7L6RA/eKYmCW/HC9deD/iI2POrPz35HzU617lGrLi0gEAfnr9oH+NVsw6sB63jOrvoaKK6IhOi3aT+Wdxf73NPV6So/DQNv8PtxoxZhU9u9VNtLmqmw3mHliQvp3GsbbDfOzSOtBxTT+urDrFvGEzpJ6xQA9E/Rqbm5uzadOmBBvnypWLJ0/ifwIye/ZsateuTe3ataWelyAZ8O3qO97seYR9ZXf2Lt4mmR3+/v78999/FF5QGwtSZwgWQNNZnbm89hQt5v8htSkCgVb58eYrndcPkNqMZEOgrz/Dm3alUY/2UcfsXZyYsWctY1r2ZOWVQyqPpa7wABg64l/y58tCyeLRNpeVwvuRnMWHtmyPlutx49ZzJozplGBzVcVHZNiVlZMNfQ6PZf+YzWzrtJzSdcphY2Ojv3USSIZWHwdVrGg4dcMFhos8VM6pkTspU6YMq6Ytkzzv4PHjx9SrV4/vDmZJHywZ4/XyM2lyuktthkCgVb48+YhNGpF8rgqB/oHM7TMCz9fv6DllBEUqxfS+uGfNiIW1FT++fMPJzTXBsTQRHgqFgiatJlKoQFamTOjy64QQH0mfixau37JZRVatO8LAvk1jnVNVeEDMhPPQwBCe7rlNepkr9zw/MrPdOOnWSaBXtHrnV7x4cannI0gGXJ9+nLYDOzOi5UDJxQdE7EmjVCqxxFxqUyTl8+P3ZCqeXWozBAKtsmf4BmqPaCa1GRqhr/ArhULB9O5DGFqvHbU7NGeZx95Y4iOSAqWLcfHA8QTHS0x8PHryls7dZzNhykY8PSP2F3v77gtlKg2gS4eaKUt86LrKlS7t/63SVfu21Th5+lasZpqKj6fbb/FghgdlipZm1aRlXDtxSb/rJJAUrXpAUuseCoLYKJVKFI8DMA8yBiDEJhzj3Da88XhCwUKFaJ0x8ThSfZE2bVqeP3/OGMbwD3ulNkcyfrz1IkPRbFKbIRBoDXmoHK+Xn8lUPBnG3euJ989fM6F9b5r36crIVXMTbd9x1AC6FKlOw+7t4zyfkPhYs/4Y/64+TOZMaejWpQ5fv/nQtvN0/P2DcHa2Y9Pa4eTKmUG6xUgJXg8diQ8AB3sbvn/3jXFME/ER+PYntxaeoVzLqvRpNUn/ayQwCIRiSEYEBwdjoefNoTTB69UXrs4/QZnK5SjjEPHj9PbOWzxWnyPoRwB5/u0gtYkxsLGxISQkBIjY/EhJ6twTQyEPT5ZJugJBfHgsO0KZLlWTPpAE6MP7cX7fMdZOmc/MvWtxTa9a+KWVjRWdRw9gevchsQRLQuLjz36LkMvDueKxMMbxDm2rx38xfXo/UoL40BJrNt9h9+FjlCudj2FDWmNiIuPMubuMHLuGrp1rRbXTRHy82HiLMM8g1s1ciamp2AA3NSPuNpIRISEhpEmTBjDszfLOzz7E+MVTKW8Sc8fhpj+aYmpqiq3MVmoTY1G2bFnOnz+PXUUrfpI6K2EpxGaEghTGw8M3+Wv/KKnNMEjWTp7PHY8rrLp6WO1Q2Ppd23Bu71HO7j5ElWb1gfjFx4lTt5g68z8yZnBl45phql8kOYsPqdDCPL56BfLP2icc2T+N9ZtOkKfwH6R1cyJ7NneOHpiKg72NSsLj2olznN5+gMY9OxBSMhhFuIKr445QtEFpBnXsLvVKCQwA6QPwBWrxe9ljQ+Pj+ZdUrVQ1lvgAcHJywtbW8MQHQN26ddmzZw/OytSbrGrgHy2BQG0U4QpMLFJ3cYn4CAoIJGPObBrn4U3ZtpxT2/bzZ4XGvNu0ON52/Ycs4/DeyYYpPhLa1TwpO54nY+/HiCn3mTWtBy7OdgwZ0JwXD9dx4fQ81q/6W2XxAWBlY421vS19ajRHqVByedxhKnStwaCyQnwIIhAeEIHWUPiF8engM9bMXCG1KWpjZGREmzZteLT+EXRxkNocydZAEBNVwmB+38VXYDgk18+0PsKves8YzYQOfTi45j8a/NFW7f5mFhZM3raC0OBgdg0ZyNwFO6lUoSDnLz5AZizD3MyUr998qFOrJFZWKoYOG4LX4/fj6laQkkp8JCaWVJzHx0/fKVs6b5zn1Am5KlC2BJ5pPhC+NIxLUw+Tu3Q+euYQmwsKfiEESDIjJCSEg+P/o1SHKvGWTA0PCuP24nPIfUKxsrZCGa4gxCiMvE2LE/juJ2YBRoARvt988PryDUs7a0ztzDF3tcLY3RKbjPbYp3NSyy4ZMm5MO02R4ckz3hqgVKlSHD58mCyUJogQqc3RKyH+wchMjKU2Q29o8wbv97GEIDEcFOEKqU0wSPx9fJnRcyifXr2leJVySRqrMs+oPLc3CoWCdRtP0KFdDYoUUrOYhb4rXakqPqIfT8ZeDZWxrEDfP03o3H022zaNjnFKk3wP1+xpMTEzxSTAiLGNBks9uxTDpUuXePDgAe/evaN79+5kyZIlVpsZM2Zw8+ZN+vbtS+XKlWOdDwkJoWnTpuTNm5eRI0fi4uKi93kIAZKMCAgIYNy4cQxePpo1C/6l1IjuOKaJJhQUSi5tPcure8/pMKADVd1/3RidOXOG+4+ekDVHLoo75AfA0tISd3d3AgMD8fX1xdvbm1sf7vPl2Gdef3yOAiUKEyVFSxejetUa3Oclr/gUw6YQnyDe7X3EzydeuDfIQX+nNlIvk8aEh4cTGBhIF+qmumpYX55+4N3NlyytNzlJ44SHynHI4EyndQawg3E86PrpshAkhoE8OBQT8+SX5KoP78egum0ZuGAK+UsXTdI40fM+ZDIZf3RWcxNiQxEeiZ2Lfj4hIWKo3g9V+H/Vq4b1y7Bzz3mat53MP4v6kcbVQS3xccXvDOGhcqydbbmxxYMg30Cxs7mWCAwMpG7dunh4eEQdmzp1KjNmzGD48OFARAXSwoULc//+fQB27txJ06ZN2b17d1SfFy9ekC9fPsLCwjhy5Ajz589n7969NGrUSK/zEQIkGVGjRg2aN2+OsbExpSYUZMKECTg7O2Nubo6Pjw9KpZIWLVowuF3fWH2rVq1KVeL2TlhZWWFlZUXatGnJmzem6zUsLIyjR4+ycPgsZs6cGXVj7nv1C49238DRzYnMtfIyve0YzM2T9z4a69ato1OnTqlOfABkKp6DWd/WJ3mcD3fesLrtHKmnY1AIQSINJhZmwgMSB3c8rpA+exatig+1kWJvj4TQxg18cvaQ/FZyd/2qv9m28xzd/pzHqEN7VR7mDle4vPY0ry4+Jmfl/JxfeJTOM/7CyUm9iApB3CxatAgPDw/OnTtHpUqV8PLyIn369IwaNYpu3brh4uLC9u3buX//PlWqVOHkyZPkzJmTPXv2cO3aNUqVKgVA165dCQsLY/fu3eTIkYPChQvTs2dPGjRokKS92b58+cKHDx8AyJYtG46Ojgm2FwIkGRH9S2xnZ8e8efMICgoCIrwZusDU1JSGDRty+vRpzp07x8vHN/D19MHEzZL1M1dKvSRaIzAwkHfv3tGtWzfOk0IqokhAhiJZqNqvPlMKDcTW1S7qCXSgdwAmZsaU/aMGZTpLF6anr43dVLVBiBHd8eXJR8ysks9DEX19NldPmMPUnauknq405MgRt9iIFA+JCZH4RIbU4kMV+9W0sXWLykxYcJDQ4GDM1Cj/X/HP2ijDw9k1dB2K0HBWDl6ocl9BwowcORKIuF8BcHFxYfTo0YwfP56TJ0/Spk0b5s6NKI194MABjI2N2bNnD0WKFGHWrFns3LmTwMBALly4QL58+WjaNGJH+44dO7JhwwZu3rxJyZIl1bLp+/fvLFmyhE+fPvH9+/eojZ1//vyJq6srGTNmpF+/ftjY2MTqKwRIMkdXwuN3Bg0axJs3b8jcND/93NRPWDR0duzYQfv27VnDIalNSfZU6l2XSr1jbzSpkCuYXXY4+eoUxc7NQWozDQIhRnTH0Wk7qTXSsHdA17cg9vfxRR4Whp2Tg3STltr7kdDNemICRdXjhji3+Ihjw8FIBi2aQu/KzVh+fi8mZglXk7vDFZ6cvItzljQUa1meAo65cW2aTez1oUXmz5/PoEGDyBHtc+flFbEtg5WVFQCvXr3Czc0t6oa/UKFCmJqa8uTJE4Co/9au/StcslGjRmzcuJGHDx+qJUBWrVrF1q1bKVWqFA0bNqRSpUrY2dkBEcLEw8OD8+fP06RJE3r37k2zZjF/j4UAEahEpkyZyJQpE5WkNkRHmJqaIpPJCCFMalOSRGI3NFLe5MpMZDSZ0ZEDozfTflUfyewwVCLfOyFEtIPX6y9kK5NbajPiRApP3K0zF5ndewQTtyyTbuJSi4/oqOoNSS7iIz7bNEygv2xRiILloPOoAUzq1J9JW5cn2ufV5aecXXyY6nWrk6l8bnrbt5R6JVIUAwcOpEGDBlEC5Pjx4yxevBhzc3Nq1apFcHAwP378iCEijIyMSJs2bVRo1OPHjzEyMqJo0V8hmNmzZ0epVHL9+nW6dOmiki3dunUjNDSU3bt3R4mO6Dg7O9O0aVOaNm3Kt2/f6NGjB9euXWPGjF/5QEKACARArly5ePjwIRjw3xRt3LQUoYykN7i5qxfiwLj/JLm2IYRfqWunECOa8fb6C5wyu0ptRiyk/AyunjiXlZcPYeNgl/TBNMGQxEckiXlDEuuXHEjI1ni8H9GTznMUysfxLbtJiDtcQRGu4OC4/6jSrS7KMCUDC3aWeuaSc+vWLQDWOSzQqP9Z+dlYx3LkyIG3tzdt2rTh+PHjWFtb4+HhgYWFBe/evUOpVEZ5QyKxtrbm8+fPAPj6+qJUKmPsyebg4AD88qYkxoIFCyhcuDD9+6tWbMbV1ZW9e/cyduxYtm7dSps2EcWKhAARCIDixYuzf/9+sjUuK3kJXn1UaZLyxjZNTnceHb1FvjrFJLMhuSDEiGYcm76LxjM6SG0GYDjC1/+nH1Z2NkkfSBMMUXxEJz5vSFztUgoJhF5Fx97ZkdcPn/LT6wf2LvEnk59dfIgiTcuQ2SU9c/tMlXp2BkGxYhF/4+qNa425tXr5aHuGb6Bw4cKxjl++fJl69erx8+dPGjZsyJo1a6JK6MYX7qZUKjE2jiizH7k3klwujzof+f+RbRLCz88PJycnOnXqpPZ6TJ48mbVr1xIcHIyFhYUQIAIBRHwpTU1NSRfqxEszT71cU8obEylFSKB3AFaOEt0IJWOEGFEdn0/fccuVXlIbDEV4RNJt/GCG1uvAvKNb9HthQxcfkSQmQlKS+EiA30vuWtnZMHXnKgbXa8/i07uwson5dD3yt+j+getY2VrjmM4lSZWUUiLVBzfC0t5KrT4PD9yMVUXq69evNGvWjHz58rF58+ZY+3+4u7tjZmaGp6dnrH6RRYwyZcoEwPv376POf/z4EYB8+fIlapetra1G4iOSrl27Rv2/+JQIBP+nfv36PFp2GT6FanXcIpSJ85/USGHDybn7sHK0JkvpXCl+rrqeT0qbkzYxtTBL+iAaYEjf79+p1KQuJWtWon+NVty9cI3Q4GDdXzS5iI9IcuSIW2hoIj4sK6jsZdA7KoReRSdznhwMXTqdATVbolDELm0tD5Vjm8aekdPHMLt30vaSEsTPxo0b8fHx4cSJEzHER506dbh27RoA6dKl49OnX/u1BQQE4OPjE9U+f/6IfeBu3rwZ1ebp06cAFClSRK/zER4QgeD/FCtWjCdPnnB+8hkyDi6GY071YsgN8aZDFZv19TT97OJDPDtzn94Hx0g97RSD2GMkbny/+BDiH4y5jWrlQ5Pjd1cT2g75k6z5c3N88242TFtIaHAICoWCFn3/oGqLBiqPo9IeIMlNfEQn0huiqdcj+g2+ZYXkvRb/J2/JIrT/uzdditakftc21OnQnCVLJ/P01D1CA0MoWass9nldMRG3lTpj06ZNBAcH4+rqyqxZs/jrr794+vQpx44do3LlypQqVYpSpUqxfft2rl+/TsmSJdm6dStKpZKqVSPK32fKlAlLS0t2796NUqnEyMiIBQsWAL9CxvSF+KQIBNFo164dLVu2pP6IVjSdG3cSXWq5WdEmW/5cjpGRkRAfOkaEaUXQcW0/phUZxMQX/8Q6l9q/v2XqVKVMnV978YQGBzN/wFhWjZ/N5ofntHORFHDDrbHXI77jhrImano/olOlWX0qNanLljn/MK7tX+TtUIT+Jyfy8dZr0n6xpRalpJ5diub79+9kypSJ4OBg+vbtS9++vzadbtWqFQBz5sxh+/btlC9fnkaNGrFr1y4sLS0ZMWIEEBFuPmLECMaPH0/OnDlJly4djx8/pkGDBqRLl04ndi9ZsiSGrZEIASIQ/IaJiQmYGEW9Tuk3LPrwgni98KT/yYmSzS81kprFSLYyuTE2M0m17706mFlY0Kh7e26fvSy1KcmbxMKtDEGEJEF8RCKTyegwrA8FhhWPOvZp/zPyT2kh7dxSAU2bNqVEiRK0adOGP//8k40bN6JQKBg9ejTZs2cHIGPGjGzYsIGBAweyZ88e0qdPz/r162NsBDhixAjevn3Lxo0befPmDTVr1mTt2rVJti84ODhG+Fck8VXXEgJEIPiNhw8fUjp/CRYXHceUHSsNujSvttC1CJGZGCMPlWNiJn5ypCA1iJHoc5zefQgN27aT2iSD58R/e9k6fwVuGdOx5Owuqc1Jvqia62EIIkTL+D71IlOuLHSU1U76YIIEWbjw167yq1evZvXq1XG269ixIx07dox3HDMzswT7a8KrV68YMGAAMpksqtJWJL+/jkTcDQgEv5EjRw4+znvBhJFjOLNwE+0Wj5baJL2gSxHilNmFd7deGuzGcKmJ5JQ3oqkH4+d3b1r0/UNq8w2ef8fOYNuzS9qtWpTCbrATxFCTzNWwVR3vRyTRfzOebbnFP6MXSD07gcRMmTKFxo0b071791jnom8+GB0hQASC37CwsGDNmjUAvHnzhtDAYMysVEtmTe7oSoSkK5CZN1ee6V2AiBCcxFFljbT5mdDHezJwwSRm9vyb+cek2fQyuRAaHEKPMvUxMzdjyNLp5CiUeBlOwf/RVHwYkBdEE/ERnUBPXxycHDAzk6bqnMBw+Pr1a5ziA4jap+R3hAARCBIgXbp08MUPsqYOAaIrirUqz5xyI7i1/SJ9j47Dwk69mugCaUluQi5t5gx8ef+RJzfvkad40m6yUjLbnl3CwsoS3x8+/FWxMauvH8XCylJqswwbbXg99C1CtOipif4w4tV/dynYtZz+5iEwWMqUif9vRHzCROwDIhAkQIUKFXh97ibmJL5DaEpBFzebdm4O/LlvFHVGt2B7/1VST1GQCnDLmJ5s+fW730xyw8LKEu+vXiweOgGlUkmgn7/UJhk22gy50lf4lo5CrxThCkJ9gvnTsbl+5iEwaEJD1d8/TQgQgSABsmTJwrNnzzg8ZQVbpy9lx+LVyMPCpDZL5+hChKQrkIkC9Uvw9dknFHJF0gcUCBJALpdjZiE8lwmxf+UmhjboSLl6NdjyyAMnt8T3PkpwDxADCS3SOrraVFDXIkSL4uN33m1/SIFmJXVrvyDZkCtXLh49ehTnuSVLlsR5XIRgCQSJMG3atKj/P3LzAsfXbKder/ZSm5VsqdCrNvtGbaLprE46vU5yCxsSaBmlUmoLDJoVo6bz8fU7Vl87IrUphktySjJX0fakej4AZGHw9e57ZrYdK/UsBQZCixYtGD58OOPHj49V9crHxyfOPkKACARqULd4BU5v3UfIFx/M3RykNidZUqZzVeaUHym1GYIUjompqdQmGDQ3z1zk38sHpTYjbl68+PX/mu5GnlRSmPjQhvCI5MGCC+TtIR7wCH7x/ft3Xrx4QdeuXSP2UouGQhF3xIMQIAKBmowdO5ZVq1bxzteL0s1qkaVQHqlNSnaYWeq2aorwfgi+fviU9EFSMDb2dlKbEDfRxcfvr6USI8kJLYiPhKrefT//Hrv0jgzLLspcC34xbdo0KlSoQK9evWJ5QJYuXRpnH5EDIhCoiZ2dHYMHD2bq36Mxe/6dlf0mIMMo6QMLBAKtkSFnNg6s2iy1GakHbeR//C4+4jof+U+X6NP7oePEdnXExx2uJCg+Qn8G8+rQQ6a2Sx17YwlU582bN4wcORInJyccHR1j/EubNm2cfYQAEQg0xNramubNm5PFNR2OmEttjlbR9eZ0YSFhhPgHSz1NQQqmz6wxXD95XmozDBa5XC61CUlDV2IkuYZeJUF8JCY8Is9fmLUPu+FppJ6pwAApW7ZsvOdEGV6BQEfkzJmTdydvSG1GssI9XwZeXXqik7FF+JUAIFOu7Hh/9ZLaDIMlXAMBkmAFrKSSFCGhL89IMkId8aHKee91nmSploMFjpOknprAANHkgYYQIAJBEmnbti2PHj3i7o4TyMLCE2xrqjDC88EL/N5/xTg4XMUrpDzCw8KxcrSR2gxBKiXQV+x34eDqzPh2vXlx71HSB0sq2hQOSREiKcT7oYr4UNXrAfDj9BeymmZkdvXJUs9UYKBkyZKFV69exXlu7dq1cR4XSegCgRbo378/Z8+e5fScDfgoggmTy5HJZBgZQf6ihalRvw5fPT8zf+osilUuS3BQMN/efcRIrqRqp6Y4Z8sg9RSi0HX4FYD3Oy8yFs0m9VQFKZjXj57h4Ooc63ifKs3wfPOe3W+uS22ipEzdsZJrJ86xesIcTM3MmLR1uTSG6Mpr8eJF6khaV1N8qPL7Hr2NEUYYHQlm5uwpUs9UYMDUq1ePSZMmMWnSpFhJ6B8/foyzjxAgAoGWqFKlClWqVIlxTKlUsmLFClZPnIuXlxf/zl6IpaVl1Png4GA2bNjAwZebaTW2L5Y21lJPQy8owhXITLTvgBXhV4JIts3/l9aDesY4Nqp5N+p2asme5Ru0dp1XD56wdPgU5h7aJPWU1aZUzcqUqlmZQbXbJm0gTRPQDSlkKp4cCp2GnWnZ5oTER6SoUCqUvL7ylGzl8iTYLpIM95z5UegjAkFCdO3aFblczh9//IGxsXGMc6IMr0AgAUZGRvz555/xnrewsKBnz57cunWL/f/uoNngHgQhR4ESRXg4d85fJWfh/Ng62ks9Fa1xdeNZHDO5SG2GIIXz/vkr8pUqGvV6yd+TyJIvF59ev6NCw1paucYdjyssGjyeaq0aMbplD6buWCn1tDWag5/PT6nNkJYEErj1IkIsK6gv4lQUH78LipvbL+Lxz1H+2DIIh/TO8bYDcA605+zy4xxddFi38xcke8qUKUPfvn3jPCfK8AoEBkyxYsUonjM/28fMJ+TOW/zOP2b14KlY+yuY32OY1OZpjetbPLi0+iQd1/bT+tjC+yGITtHKZTm5dR8Agf6B3L90g0bd23Pz9EW6jh2klWssGjKBZR576TCsD6bmZlw5ekbqaauFQqFg/oCxLDq1M9G2Wr8JNyTvx2/8fjOvySZ+UtobSaSo8Pn4nX5mLQD4/Pg9HVf34eGRW7HaRccs1JRv417x38TNsTaWEwh+x87OLlb53ch/tra2cfYRAkQgMBAaNmzIiBEj+PL8LV/ffmT1gqV0adCCGmUr4ffdRy826Dr/4/T8Aww6OwWZTPz0CHRLs95dOLZ5FwC7l62lVrumbJq5VGviY27fkTTt1RELq4iQylGr5rJ64hypp60WW+ctp1rLhljZWOn3woYkPlRMPL9sUchwhEg0m1Wx6cSsPVTt3wCAFx6PcM3hTlhwGGsmzeXfkTNjtTdTmvJuxANydc+Hq6ur1LMVJAMGDBgQ77n+/fvHeVzcBQgEBoSNjQ0tW7akQ4cOUYlcXbp04cTSTcl+q0Ofj99xzChCrwT6wcnNle+eX/jp9YMPz1+Tu3gh3j55Tpk6VbUy/rPbD2nYvX3UazMLC9wzZzSMqlKJ8OPLN1aMms7uZet5cvOufi9u4OIjsRt6yUWIiuIj+sOk/HWL8+L8Iz7df0vxNhH9Hfo6UWxceUwsY3o3Hn66idfkV3g1+MnfebQj1gWpm9+T0iMRAkQgMHCcnZ0pW6AYR+etwzxIkfQBJeLqhrNkr5hXJ2OL8CtBXIxes4DhTbpydvchchTKR3BgEH2rNufvhp3w2HtE43HveFwha75csY63GtiD/+ZKVE0qARQKBf+MnEb/Gq3oV60FM3r+TbaCedn+4jIu7mkY2ewPzTcmVCd3wZDERxyoKi4k84ZoID4A8tUpir+XL1MKDcTX05uzTw6hVCgBMHO0wP+tLwD3Pl4j797svM33kYvVTut/foJUhRAgAkEyoFmzZnRr2Z4NI2fh8/S91OaoRbBvIBdWHOPm9otUHdBAanMEqYicRfKz/MI+chUtiIWVJSuvHGLJmV2MXb+Ia8c96Fm2AQsHjWPvio1cPnyKL+9Vq/az99+NsSpsARQoU5yv7z9JPe0YvH/+mu6l6+GeJSMLjm9l8emdzNq3jpptmyCTyRiyZDp1O7Wke6m6+Pv46s4QdcSHtjYWTKi/Fvb80KsI0VB8RDLp5XJ6KofjqXjPoZrbON3+AMpwJa+2P+G54gFfP7+l6KH8PLR5zKUWZ/U3L0GKZ+vWrXEeF5lFAkEyIWPGjMybN49p06YR7GLBs0dPyFWsIPW7tNbK+LrI/7i98xKHJm0nd7WC9D8xQeR+CPTO4qETsXd2jHHMzsmBocumo1Ao8Nh7BM/X77l+8jwH127l64dPpMmQjtGr52NlF/dmmV/ff4rTAwJgbGKC7w8f7JwcJJ33++evWfL3JPx9fjLn4Eac3OKP5S9WpTxz+ozk6rGzVG/dKNZ5vZai/V00RL7W5p4eGoRexYe+S/VqIj4iz8mD5KCEjLWzkqFKVvzWfqFq5yrk+piLc9vO0bl6a5Y1Way3uQiShlKpjDe8yZB48+ZNnMeFABEIkhEymYwxY8Zw/vx5evTsybDufXjg5EaJBtUIlhlWeNaXZx85MWcvo+7M06nwEOFXgvi4fPgUj6/dZpnH3jjPy2QyqjSrH+v4/UvXGVC7NbmLFmLggomYmJlFnQv09cfcwiLea5aoUZGzuw7SqEcH5KGh/N2wM87uaciSLxcu6dLy8t5j3jx+RkhQMKZmprhnycTQZdM1nqM8NJTLR85w4cBxPr16C0ZGKMLDsbK1offMMfEKpaj+cjk9ytZn+u615C9dVMWrqomqnoyE2kU/p+UNBpPqyYjsnyQhklAp3v8LJk3ER+TxQE9/rgw5g5mVGZXKVuL7qy8ElgzAdZc9ua1zMG7haPGAKJkxe/Zshg0zjCqZvr6+jBs3Dn9//1iiyN/fP84+QoAIBMmQihUrArBtzUYuX77MjjELcMmZicbtWhJgDgGE8eLuQ9LnyIqltZ4r3Pyf/aM303FNP/FHTSAZj67dpp4GHsKC5Uqy8vIhTu/Yz6A67QCo3aE5Df5oy/H/9lCsWvl4+1Zt3oClwybRqEcHRrfqRccRfbF1dODJjTt8fPGaguWK03XMQKzsbJDL5fSp3CzesW6duci/Y2ex/MK+WOfO7DzIpllLsbazJVfRAjT4ow0Fy5VUe64v7j4id/FC0osPTcZURYjEtSN60IUYXpBI4aCJEEmy90PTTRzV5M2+5zjY2JM/Yz6+p/FlZ7ftESfq6uXyAi0zceLEOAXI0aNHad68Oba2toSHhxMaGopcLufjx484ODgAETlhkydPZsKECRgZGdG1a1cWLVqEtbXmGyHPmjWL4OBgWrduHUuAHD9+PM4+QoAIBMmcsmXLUrZsWZ49e8amGUuwsLDgS9BP0mfOxIvjV/EM8qHruMF6tUmhUODr6YN7vow6vY7wfggSImOu7Lx/9lLj/tVaNqJay0YEBwaxaeYSelduyo/P31h8eke8fdJnz8zHV+84vmUP3l++UaxqhFjJWSR/rLZbZv9D4Yql4x3r0Lpt5C9TjEWDJ9B/3oSo4/+OncmLe49ZeeVQkgX+HY/LGgkXQG83z/GiqhBRQYRAhJhQVYQkF+ERidVLU/KXLsGgCn3InTu3Xq8t0C537txhwoQJcZ67dOkSgYGBBAYGIpPJyJYtGyVKlIgSHwDLli1jwoQJmJmZkS5dOtasWUNYWBgbNmzQ2CYPDw/Onj0b5+/R7du34+wjBIhAkELIlSsX48ePj3V8wISRifbVdv7H+X+OUqB+camXRJDKcU3vxs3TSb/Rs7CypPvEv1VuX79ra26cOs+CE9sTbFehYU0WD5nIwFpt6D1zNLmKFoxx/usHT8auX0TvSk14fP0ObpnSM7XrQLLmz82sfeu0skamZmYc27iTjDmzUqpm5Vjn9Zr/oSmqCBEtiZAkrYcUgk0JnyY9J0+1/CysOzPp4wkk5fjx49SuXRsghqiIxM/Pj2rVqnHq1Kl4xxgzZgxmZmb4+flhZmZG1qxZ2bRpE/PmzcPFRbNS+XXq1In3YcigQXGXcxYCRCBI4ZTJXYhHF26Qr0IJvV3z2iYPhpyfptNrCO+HIDFObt1Ppab6jzFp1b+7Su2yFcjD/GP/8e2jJ/P7j8Hn23csbawpULYEFRvXJjQoGIA5h7fQqXA10mXNxF/TR5G3ZBGt2dq8T1dK1qzEn+UbsfXpRe0mz+u77G5iQkRDEZLcvB3RUZ4KJn+pAsyoO1EyGwTaI0eOHGzYsIERI0YQHBwc6/yzZ8/IlSsXnz59wsfHhyxZsmBl9SsM+8OHD/z8+ZPGjRtj9v/ctr59+zJ06FCuX79O3bqa/V6GhYXFe87EJG6pIYKzBYIUTtu2bfl4+haet57o7ZqmFqbITMTPi0A6QoODeXz9NuXr15DalERxTe/OtF2rWeaxl4lb/iFNBnc2zlhCyZqVALCysWLnyyssOrldq+IjkjQZ0mHr5ICNg510i6BNsZJQCd+4zsUhEMoG34v6pxFBF379k4g3155zZ991RpbTbwiuQHdky5aNjh07xnv+4cOHnDp1ivTp05M/f37s7e2ZPv1XkYvHjx8DUK5cuahjRYoUAeD+/fsa2+Xq6oqXl1ec5w4cOBDnceEBEQhSAWPHjmX+/Pk8vH2PGt1a6fRaCoWCsOBQnV5DeD8EiTGhfR96zxwjtRlqY+NgR/2ubajftY1errdp1lLO7T7MmLULYoVQJHjzLXX+hyok5BH53RsShydELQxsPZQKJZt7LMXITUb1NjU5seUYjo6OSR9YoDJfvnwB4PjM3Vjaq1cM5tmFh7zLVFitPsHBwbx79w47OzuOHz+OkZERLVq0YPTo0RQsWJAGDRrw+vVrADJnzhzVL3369ADcu6e5p69Zs2YsXryYiRNje9oePnxIw4YNYx0XAkQgSAUYGRkxePBgdu7cycapi+g4un/UOVXzP+ShckzMEv7JuPHfeU7M3kvdMS2lnrIgFXNm50FMzc0pUb2i1KYYPJcOnmDllUPaH9iQdj2PK/QqruORIkJVIWJgoiM6P95+xdrJlirH6mO1Lpznz59TqlQpqc1KVUSGJZ2ef0CjYhGenp5qtZfJZOTOnZstW7ZQtGhEVbu7d++SJUsWpk6dSoMGDQgPDwfAxubXHkeRIVoJhVElhrW1NQ8fPqRLly6YmprGOCfK8AoEAlq0aMHDiQ/5fPEBr5+/5OXTZ3z5+Ym0Gd1p1rcNHwK+8P35F7xffOXrhy8YyYxAqUSBktevX9N6eU9CTcNjjev93ot1Hebjnj8zw6/N1mn4lfB+CBJj06ylurmpTmG8fvQMZ3c3qc3QD/F5Q1TMC4k6nky4se0iP95941TbfZTMU5KiHXRUZlkQLxkyZADg0Of72NirF97Yu2ITSpcurVYfMzMzbty4EUNIZM6cGWdnZ+7evQtECAUjIyO+f/8e1cbb2xuIO6ldVebMmYOTkxMtW7YUZXgFAkHc9O/fnwMHDlC5YAkGduqBTCbj2bNn7Fy8Ezc3N7xz+NKrVmfSpUsX44fkw4cPDB46gi4jevLJ3Zcw5AAcnbKDB4dv0nnjQFyzp9Wp7UJ8CBLjwKrNlKpRSew/owKbZy2l9aCecZ5LFtWvNCEuwZGQCDEg0aFOmWCnTC5MeLqU4Vm78szbBmNjY6nNF+gYpVJJvXr1SJMmDTt2/CoVbmlpia+vLwC5c+dGqVTy6NGjqPORO5UXL6555UoPDw9OnDgRZ8L5jRs34uwjBIhAkMpwdHSkU6dOMY7lypWLUaNGJdgvQ4YMrJm6nOXLl+Nl5UfV7nWZNmAiGBkx9NIMqaclEABwZONOFp3akfSBUgEfX76hQBkdlMtWN/zKEKplxSdCkin5ahdFZmKMW3Z3crcuyMWLF6M2sBWkTD58+ICHhwcQEU5lampKcHAwX758IUuWLADky5cPgGPHjjFjRsTf7SNHjgBQoEABja9dtWrVeKtd9e3bN87j4hGRQCBQGRsbG4YOHUr3Wh05NWY3Xjc+8vfskRhhlPTBE0F4PwQJEegfyJ8VGuOWKX28fwgFMQmXh2vWMRnfmMfgd+FjSHkrSeTD3TcolUpKlSuJmYeCkiU13GxSkGzIkCEDpqampEuXLsoD3K5dO8LCwmjZMiIv09bWlsKFC3Pnzh2uXbvGp0+fWLt2LQ4ODknKEVIqlfGei55vEh0hQAQCgdrkyJGDWbNmce7IaW7MPsWdCSf5fuQN8lC5Tq4nxIcgMbw+eWLv4sT4jUukNiXZYGpuJrUJ0vN7Wd4UIEJC/IPZ0usf9gzbgBwF69atw8LCQmqzBFrg+PHjlChRgm/fvuHr60vJkiU5d+4cEFFsZvfu3Xz69Alzc3Osra3Zs2cPRYoUYdKkSVFjrF69GoDSpUuTIUMGQkNDmTt3bpIe3Dg7O8fIK4nOwYMH4zwuHhMJBAKNcXFxYcKECSgUCq5cucKYXlNosqwLppbau7ER4kOgCplyZSc4IFBqM5IVsnjyAlJs/kdCRA/BUmVn9ejtEiKxMXSAuY0F/U9MYO+IjaQrlUfv1xfojhw5ctCyZUvy5s2LQqGgUKFCZMuWLep8gwYN+PTpE9u3b+fx48cUK1aMnj1j5nkVL16cz58/M2LECAICAhg3blySwq8gogzvkiVLGD9+fKxzDx48oEGDBrGOCwEiEAiSjEwmo1y5cqzLsJyRq6dRoW8dqU0SpEJEoq16/F6tRhIMyePwu/DQhm2qihkt45wlDYUbl0JpE8zZs2epUqWKXq8v0A3ZsmVj+PDhCbZxd3dnwIABCbZxc3Nj7dq1WrNr+vTpvHjxgu7du8fypAQGxv1gSAgQgUCgNTJlyoTsezihAcGYWSfd5S+8HwKB7sheMA+XD5+ibL3qUptiWMS3b0hSxwS9CpG0eTMwp8IInnd8zHkhQAQ6JDw8nD/++CPOcxcvXozzuBAgAoFAq3Qu35o9Z89RoH7SqusI8SEQ6JY2g3sxo/vQGAIk0fCrxBLQDcmjkRQSm4emQkKPQsQpsysWjlZYOaq3C7dAoC6ZMmWKSnT/nZcvX8Z5XAgQgUCgNYKCgti9ezd5F1RL0jhCfAjU5eHV29g4qLfZV2rHLWN6ADxfv8c9a0apzUleqCq04hMauvCyRMPfy5eD47eSvlBGPj76IMECCVIT8ZXaTeicqIIlEAi0xpw5cxg9ejQmZpo92yhCGSE+BBqxdNgkhi4T+9Goy+Al05jTZwRlg++lzuTzZISqmxACfHnykfAwOf5vfjK922SpTRekcOIrtZvQOSFABAKB1ggLC+No+ttq9xPCQ5AUrp04h1um9Ng5OUhtSrIjY86s2IT6cM5DBfGhi/0/JKgSldK4w5VYx9zypOfbc0+KVCtGw4YNpTZRIIiFECACgUBrODg4IPcPU6uPEB6CpLJuygL+/meW1GYkS8oG32PL+pFMmr6ZfoOXJn1AFQXFV+9guk2+Sr2BZ2k4+zkeT/ykXooUhY2LHQPPTMbWzV5qUwSCOBE5IAKBQGtUqlSJnbsPk7lT4qECQngIEgr5USfcxNjYGCsbkWirLpHr7+Jsx6kjM5k+eyt1Go3m4O7JmJjo5vnklqNvWbHnBeZmMoa2z0utMml5fvEBfde+Y2jAe6zNjTExhjC5Ejd7U2a0zUBWV3P1L6TjHIvkgkGUWhakGL5//87GjRsZOHCgRv3Hjx/P+PHjkclkQoAIBALtUaJECfbs2YM8JAwTc9M42wjhIVAl1yC+Nr8Lk4dXb+OaIZ3UU0p2xLW+I/9uQ+GC2WnQbCxH90+NeTKJ4Vf/HX/Lgv+eUrGIK0cWVsbK4tftR043C46NyBWrz81XARQf9YgfK4tqdlGJ9uDQKpYVNO4a8OEndukdpJ6BIAXh7OxMunTpaN++PRs2bFB576WQkBDatm3LgAEDkMkiHm6IECyBQKBV/vjjD26tPR/nOSE+UjfaSHSOHCPyX/iNo5TPJrwf6pDQe/DD25d07k5au5ZcrqDJ0PMcu+LJxZU1mDOgaAzxAcQrEPxDFNQurEFls98rVL148eufvpGwLHHIs5+QU2zOKdAurVq1olq1alSuXJnz588n2v7AgQNUqVKFrl27Urly5ajjevGA+Pv7J5ghLxAIUg7Zs2cn0wZHwoJCMbU0A4Tw0AWRiafJYW11WV2pc/uaVKoxhOoTpJ5l8iCx92LR0r1c8VgY86CG3o8nb3zpMO4yk3oVpF559b1U43Z+5NDfudTulyDRBUFy9oyogM/Tb0xpPUpqMwQpkG7dulG5cmUGDx7Mpk2byJUrF+XLlyd37twolUoePXrEhQsXePz4MYGBgezevRt3d/cYY+hFgFy6dIlatWpJvV4CgUBPdOzYkQWbV9G++0CpTRFIhL5KulpYmCGTySgbfE+tvJHUiCrvibm5WVSIRFLw9Aqi5cgLnPmnBi4OZmr39w1SoFSCjYWatqjjcZAyREvNa2ry2fb54o2Tk/a8WQJBdHLkyMGePXtYv349r169YunSpQQGBgIRpXczZsxI/fr1admyZZy5SLEESHh4ODt27KBNmzaxGp8+fRqFQhHV7vPnz3Tu3DlGG4VCwaVLlwgJCaFs2bKYmJhw5coVIUAEglREjhw5cFhngpFcgVJHyaypmehlN+9wxaC8IPreS2LVuiNUq1JE6mkbPKq+L7VqFGP8pA1MHNdJ42s9f+9HyxEXWDe+rEbiA8DEGCxMVfvtUCjg7fcQ3OxN0SgYz1C9IknI/wAIl4dLPQNBCsfY2Jg//vhDo76xBEjnzp25cOFCnAKkV69euLq6EhYWhrm5OSVKlIghQF6+fEnv3r2pV68eFhYWzJ8/nwwZMrBt2zbGjRsn9ToJBAI9kjt3btJ+CMUzi4XUpqQo4qr5bwgiRKpN7NauP8G5E3OibBBekNio896MHt6WSjWG/hIgaoRf/fAJpnv/AwR+/8m+OZXI7G6tupE5csQQAlZmMj56hxIYqsDKLG4h8tVXzuCN73jrFYqVuYxQuRKCgkhva8TQChYUSatB/oOhihE18XnzHSs7kRslMFxiCJBz585x9+5dKlWqFKuht7c3NWvWZNmyZfEO1q9fPzZs2ICbmxsAXbt2xdzcnIoVK0o9T4FAoGccHBzw8/MDhADRFnGJD6mRcvfsR0/e4pbGIUbJWCFCYhL5/rx87UnFaoOpV6cUyxcPSLDMbliYXOXxPS69Y9JsD755BWBvZ8HcKTUpaRuoFduntkxPvZnPACiS2Yoh9dOS0TnCo3LzVQDNFrzgv77ZKZfr/zmmL14ANtz7Es6E08EEypXsb2uDmabB5lKW8k2i98PY0gRrW5F7KzBcor6WAQEBHDx4kEaNGvH+/ftYDd+8eUO2bNkSHMzKyipKfACYmZkxYsQITp06JfU8BQKBnrGyssLX1xcZrlKbkiJITHxI4QWRUnwAzF+0h369G0tqgyET/f1p3X4qt68s47THHUqU68PqFYMpXjRnrD5FSvdmyIDmKo3/1SuQHgMPcv1Ud+xso4VaaanyU5OSjjQp6QjAods+9Fv3jp9B4fgHhxMSpuDC+LxRgiQ6hdyM2d3WmjOv5ZRf7cehDtaksdYwFFQbeSISCBkbVztefP2h12sKBOoQ9Y20trZm9uzZmJrGXbv/5cuXZM2aNcHBrl69ysePH2Mcq127Nj9//pR6ngKBQM9YWloSHBwstRmpCkP0kOiSp88+ULVy4VjHpRZGhsDva+DgYIObmyNtW1blwun5dOg6E7lcEaNN207T6dC2Op071Iw4kED41bMX36nZdCMHtrSOKT5A85vtBPrVL+rA3iE5ODMmNxcn5OHezAIxxUccoqdqVhM2t7Cm9gZ/nnxTkCSkKuOrIUYyI14/fiHuvwQGi8qPBF69eoWHhwf169enZs2aZMyYkT179sRo0717d2rVqsXJkyejjlWuXJnu3btLPU+BQKBnbG1tCQoKktqMFIE6wkJfIkTqm/yjx29gaalZgnNKJ673Rh4tIdnGxoKObavToNlYFizZw74Dl1m0dC97919kcP/4vR+en/1RKGDBP1fp+OdeTuzpSK4cznqfn5kahS1yOcs41smGznsCWHA5hB9BCoJVjzCLjT5ESBLDryKp2KUWT58+1b29AoEGqPwtPnXqFPb29hw6dIgTJ06wc+dOBg0axNevX6PajBkzhubNmzNq1Cjq1KnD+fPnMTIyonz58lLPUyAQ6JnIECxB0jBEr4YU4uPm7eccPX4DgH0HLjNhykYO7JpkUDYaAgnN2+enf9T/j/i7NQP7NsXC3JQr1x/z/OVH+vZuwqEjVyMa/Ob92LT9PnVabqZo5RV8/urP5ePdSONiIEnOiYiCNNYyrva05eHXcFpuC6T0Cl+OPg9L2vWSgTfENq8Lq59vktoMgSBOVE7N6tChA+3atYt6Xbp0afLnz8/y5cujKlwFBAQwadIkevTowdSpUxk4cCBVq1Zl6tSpscbz8vJi9OjRUa+vX78u9VoIBAItYm5uTkhIiNbHjX6DldKTjTUVH7rMB9H3jf2Vq4/pP2QZ2bK6Exoqp/tf86lQLj8eJ+dipnF2ccok8r1p2noinp4/MDY2pmb1okwY05HMmdJw+87LqJA1mUxGnVolYvQ/fvImu/ddpHHDsjGOe372Z9GKa9w+1wstbBEiGSsbRwgmuQIKL/Vl75MwFtS1wsKQktTj8H5o+jundDBGJp4BCQwUlb92HTt2jHWsSZMmbNu2Ler11atXo8Kzli9fzsOHD6lXrx4dOnSgSJEiMfq6uLiwYsWKqNdt27bl5cuXUq+HQCDQgJcvX3L27FlsbGyiYo4DAgLw8fEhjxav8/vNb+TrlC5EUivzF+3m0NFrnD46GxsbUU1NFbbtPId7Wmf2bBsPwIIleyhTaQBWVhaULJ47wb4bt5yi71+NYhxTKKBGs03s39zaMMWHBp4IExk87GfHjgehVFvrR740xoytbMErbwVVs8a+LXr2XUE2Rxla29IoIdESdCGWCNG0spvMWEZoSKiWjBYItIvKAiQ0NBRvb+8YVa7SpElDQEBA1OsLFy5Qs2bNqNf58+dnwoQJTJs2je3bt0s9V4FAoCPc3d3Zs2cPkydPJm3atFhYWPCQH5hampPE1E8g8afuKVWIFKGMRl4QqfcE0QaTp2/mwcM3nDw8Q2pTkhW79lxg+pRfG4MN7NuUgX2bqtT34aO3vHrjSaeuE0mfzg65XMEP7yBmjKtG9qyOqhuhaXiSnsOaWhYwo2UBMw4/D2PA4UCCw2HSWfi3kRX/XA/mjmfEr5elKXz2V3KskzUuVtFUiIHvE2JuY0GQv8jDS6m8ffuWzJkzS22GxqgsQIYNG8b58+e5efNm1DEfHx+MjX9t9DNp0iQmTpwYo1/16tV59uyZ1PMUCAQ6xMrKis2bNzNk/CjaTxuKhZURxljrRXzE1TYlCRFNRUhy5vnLj5w8fTtqg0FNSEmfAXX45vUTdzc1xML/add5BkWLZGfylFXcv/gXZmaG6O74DS0Jlno5TamXM6IC6I4HobTfGcDYKhbMq/OrKuiTbwpqrPNnVxsbsjvJ1BMfEgoVI4wku7ZAd/j4+NClSxfOnDkT5/mDBw/y4MEDmjdvTs6cscttK5VKZs6cibOzM507d8bMTP8FPVT+hXn58mWsMKxTp05RqlSpGMciNh77hUKhQKlU6n1iAoFAv9jb2zN99AT+GzsPRXh4kscrG3xP43yDpPRN7ujS+6GvNZ0+aytTJ3bVy7VSCpHvjZGREbkLqV950s8/EF/fQB5ckkh8GEhSd8sCZlzrZUvD3DG3JMjjGlFNq+U2f65+SEIZLVXEiBq7zyeGjcJWV0slkAilUkmaNGk4e/ZsnOdr1KhBw4YNGTlyJLly5aJ3794xzn/8+BEXFxdGjhxJz549sbOz4/z583qfh8q/Mn/99RcmJr8cJm/fvuXcuXP07NkzRrvIhPRINm/eTJkyyT8cQCAQJI6rqyvD/hrAtkmLk/TgQVs3uilFiKgqKlJC6BXAm7dfqVAuv8b9U6v3A+D00Zlky5qWH95+avU7sGsSO1ZXSXqeh76EhASCxc1Ghkc3OwaeVnLglo9qnaQO0zISHpCUREBAAK1atSIsLO4qbkeOHOHUqVPky5cPLy8vnJ2do3KyI+nZsyc/fvxg3rx5HDt2jJCQkDjzvHVN1E9NaGgoc+bM4dKlSzx+/JhZs2bh4+MT1bBu3bo8ePCAzp07M3ToUEqXLs3gwYPJkydmiqmrqyvt2rVj5syZtGzZErlcTpMmTfQ+MYFAIA05cuSgR4v27Jq5XO2+uhIMKUGIpBRxoQrinklzVqw+hLm5KU6OyejJt7piQkJviU2+HFyckJcFR76w8vQ39TqrI0bU8IIk9Nsgvkspi127dnHmzBlsbGxwcnKKdX7KlCkAXLx4EWdnZ44dO4ZSqYyqRhsSEsLhw4fJli0bgwYNolatWjRr1oy3b99y584dvc4lyqVhZmZGjRo1KF++PEqlEgsLC+zs7KIaGhkZsXz5cjw9PXn//j3Dhg0jTZo0MQYbO3Yso0aNwsvLi7dv39KjR484F0ggEKRsChYsSP1v3zi5ejs1urVSqY8+BEJKzBGJJCUJFIVCc+9ZSnxv1WHR0n3cv6G++Ndm2E+K5f8CQiaDU6Nz02z+Cz56hzKheXqdX1rTSlgmFmYEBwdjYSGqyKUEOnXqRKdOnUifPj3BwcGxzr948QIXFxccHBwAKFKkCMbGxjx69AggamPKevXqRfVp1aoVe/bs4eHDh7Eq1uqSGEnoqlzY3d0dd3f3OM9VqlQJiCix6+LiordJCAQCw6NatWocHnoYRXg4smjFKuJC394JTf+YS01qSEhfu/E4aTVIok6OdCxUDRt7W6xsbaLKpZqZJ5wMGujnz+JTOzCJJ2k0rZsjMqnq5WrimUgu3o84vBe7B+WgzeKXLD3+hT613FTqoxZxlORVF+fsbrx8+ZL8+TUPaRQkD8LCwvDy8qJo0aJRx4yNjXFzc+Pdu3cAPHr0CCMjoxhtsmfPjlKp5Nq1a7Rv315v9mp1F6eyZcsmfRCBQJBiyJMnDz5eP3Byc43zvJRhUSlJhKQU74dcrmDZ8v1cv7hEo/7J7f10cnNl4YltavW5fe4Sfaq24J/ze+MUGv7+QSxaupf+fZqoPqhU3g8DSTxPlASExJpeWWm54EVsAfJ7H4lyQeyyOfPq1SshQCQgsmpsXZd8mFtaqtU30M8fWyP1KlN5enqiUChiRR45OTlFVaP19vZGqVTi7OwcdT7SYfD582e9ro9WBYi1tbVejRcIBIaNi4sLP758i1OAGEJORnIVIdHRl/jQx/s1ffZ/dOtSRy/zMQQUCvULVRetXI7GPTswo8dQRq2eF+v8uRNzKFtloHoCRBvoQ0xIIVgSEQ5WZjKCw5Rq9dEnppmtOXvhCg1pKLUpqY5IL0OTBmWxtDRXq++m/06RLVs2tfpEFooKDAyMcTwoKChWUZjoSeyR/2+k54QhrQoQgUAgiI67uzsfv76PccwQhMfv9iQ3EZJSQ7EOH7vO5bMLNOqb3N7Dbx89sbHXLFG8TscWnPxvb9Tr6N8pCwszChfMxs3bzyleNGfigyUX74cBio9IYty3/b/Pl+/BVOh5kvSulsisrTA2vkqBvK40qJWT6pWzat3U+H4TTB3M+fnFW/9rJ4jyUK5ePhh7e/Ue0L95+zXedIf4SJs2Laampnh7x3y/fXx8ojweGTJkAGJ6O758+QJA7ty59bo+QoAIBAKd4eLigs+L21GvDU18RLcrud3AppSwq0iWrzxIyeK5pDZDb5zcuo+C5Upo1DfYPxBfb594z5csnouLlx6qJkAESeaZZzAVJz7B3sWWKsXlPH/vy7WHP9g1swKFcjhAjhzI5QqOnX7JrgOPGTruJE3q52b04AqYmCSSr6OFPBCFkRK5XB5jKwVBykMmk5E2bVo+fvwYdSw4OJgfP35E7dmXL18+gBibij9//hwgRl6IPhCfRoFAoDPc3d35+dXLYIWHwDA4evwG/64+wq0rSzXqn9zEo0Kh4NjmXay5cUyj/gsHj6fVgB7xnq9YoSBzF+xMfCBteT907c0wYO8HwKPZBbEpkIuP3wI54PGRdrWzsGJkzE2aTUxk1K+Vk/q1IkTh4n+vU6PpJoyMjCiYLw3uaW149dqbfr1KUiifW5zX0fRBSfHm5dm+fTvt2rXT/zoK9EqRIkU4cOAAT58+JXfu3Bw8eBClUhm1H1+WLFkwNTVl//79UX2WL18e1VefCAEiEAh0hpWVFTZ+6se5S0Fy9IIkR/oOWsrPnwF4+/gREBCCUqmkQP4sHD0wVaPxkuN79ujabdJkTK9xtapXD58wctXcOM+FhsrZs+8iPj/9Ex5ElN3VGjYFIjx36V2t+LP5b16neIRMv54l6dezJACHT7zgxasfNG+Ul14DD9Gne0k6tCqoNfvSF8rMnd2npF4mgRbw9/fn6tWrhISEEBYWxunTpylbtiyW/09ynzNnDgcOHKBYsWL06tWLhQsXYmpqytixY4GIqlj9+vVj3rx5lClThmzZsnHt2jUqV65MlixZ9DoXIUAEAoFOMU6kBK9aRL9pSmJYQlwIEaJbVq07glwezqTxnbC3s05em+VpkXylihIcEKhxf8vfCr68ffeFkWPX8vGTF0FBIXRoW50928ZLPc24SWHeD20knNer+WuMOtWz07j9Nj599mNY/3Jamc6XV5/4mUWu9WUS6J+dO3fStWvXqNfVq1dn586dNG/eHIBcuXIxa9Ysxo0bx/z587Gzs2P58uUxql5NnjyZBw8ecOLECa5evUrBggXZtGmT3uciBIhAIDBs4ntSG3lcy0JEiJDYaCOETqFQsGLlIS6fW5R43LuKJNf3SSaTxapKow5en34lkC4dNoX3lz2YN6uX6jkf2vR+qCMQkoP4UIfExIeG4mTf5tZ07r2PSvXXkyGdHVs2Je037sHuG0ztOVaqVRJokS5dutC0adOoCnoymQx7e/sYbf7++2+GDBmCr69v1IaE0bGysuLYsWMEBwcTHh4uWQVbIUAEAoFO0aTUKKD6TZIWkjR/R4gQ7XL7zgu6/zWfHn/UTfXiI5LQ4BCG1NNs0y9/H1+qWmUle8G81GrfjE0n5kg9nZSDqqJBR+IjkvXLGvPytTfb9jykUYvx7N85MdE+8VXCCvoZgJ2dnc6WTKBffhcccSGTyeIUH9GxsLCQdB5CgAgEAp2iVm1xTZ/M6kCECCJIqvfjwKErTJmxhVX/DKJoEe3sj5DcxQfAiov7Ne67dvJ8HFydafpnJ1HgQdu8eGEw+3hkz+rIqMEVKFVzG1+/+ZDG1UHtMQKufyN9Ke2X/RUIkop2HkUJBAJBPCQqQIIu/PqXFLScVCtu7LTDtp3nWL1isBAfWuTBlZtUa9FAs89octn3QxBFunTOPHv+UaO+r048YlSt/lJPQSCIhRAgAoFApyiVSsLDfwvD0pbo+B0hQgxu/i9ffcLWxlIr9gjxEUHJGhW5sWSW1GYIUREfWvSgyOUKvn77SYVy+dXua4IxIcHBmJurtwu3QKAPRAiWQCDQKaVLl2bqnFOYmJggD/UDwMzcnLDQMJRKBaampoQrQBEehrm5GQCO9uGYm5lgZW2Fna055mbG2NqYYmUpw9xMhqODKSYmRthaA0bWYGQFMltABkrwD0nD+IkLyJcvL906iptWTdCG+OjVZyG1qhcncya3JI8lxMcvXp86St+ZPaU2Q6AHRkw8Ra9u9VRuHz0PJPSRL84F1NtNWyDQF0KACAQCnVKzZk1q1qypcvuQkBACAwPx9fUlJCQEPz8/AgIC+BEYwqtPPgQHBxMUFIS/vz9hAVcIDgrC1KYsCoUChUJBYGAgoaGhjBw1g9WrVyfZ/tSYkK4N8dGu8wwyZ07DxHGdkjxWalv/hHC8e4iAgGByZk+vfufktvdHjhzSeFkMJA9k49b7XLv1iTlzVP/9jM7LUw8Z3W6I1NMQCOJECBCBQGBQmJubY25ujqOjY5LHkstF7Xt10Yb48Prui+fnH2xZPyJJ4wjhEZNsb89RpvEYrpxbILUp6pHSQrX0IE4GjjyG5xd/PA511ngMv28/Y+z/IBAYEiIHRCAQpEg+fPhAOofrWnnqm9pzQdRl/aYTNGtSPkljCPERk7LB91iz4Rgj/m6Fm1vSxblARyRRnAQGyqnZbDMuLtZsW9NcozGKUAYUYGImnjELDBchQAQCQYpDqVSycuVKKpfLFHFAiBC9zvHipYeULJZL4/5CfMQk8n35+u0n37791GyQ5BZ+lQrxuPSO8nXXMnZoRcYMSVpZ8fBnAdjndpV6SgJBvAgBIhAIUhwTJkygaQ0vsmeN9qRY3IAliLbEx9dvPnh+/k6Z0nk16i/ER0yivy/zZ/Xi3Pn71Gowkh/eflKblrLRc9jYk2ffGTjqGBePdKVS5IOTJOD38BudC2jmQREI9IEQIAKBIEVx7do18uTJQ5ECccQ+J1GEpFQviDbn1aLtFFYsHahRXyE+YhLX+3Li0HRmTetBtTrDOXr8hnTGqXqDntLyPxIiCeFXZy++oX2LglhZ/RY2peEGqx9fvCdz5sxSr4hAEC9CgAgEghTFqVOnqFu3bvwNhCckBtoUH01aTaBpo3IUKqD+zstCfMQkofelSKFsXDu/iKkz/1NtsOT8mTeAalT64JtXIG5prLU2nt87P6ysrKSelkAQL0KACASCFIWDgwNy7xUJN0rCDVlK9YIkhU3/naJYmT60al6ZQf2bqdX3skUhIT5+Q5XPmJmZCfb2Vrx//01qcwVaIDQsnJPnXmllrI/PXlGwZDGppyQQJIgQIAKBIEXh4uLCD59wqc0weMoG30uymDp+8ib5i/XkwcM3XDg9l3atq6rcVwiPuFHnPRkzvB0jx62R2mQBJNlTM3lUFa7e+KQVUwK/+pA2R9LzSAQCXSJqtAkEghSFo6Mj374HkytLIg2DLmgcX53cNyfUlhdnyIh/uX1lGWYqlvtMzmumD9R9X8qUzsvQkSsTbiRl+FVqyv9QE/+AUMrWWouzkyVWlqZ4/wymakXt5Gw4WtkS/PKz1FMUCBJECBCBQJCiKFy4MGvW3KR88YDEGydBhCRXtBlC5uxkl6j4EKJDNTR9XzJmcOXq9SeULplH6imkDrSUk9J76GFmjK9G/Vo542+k4W/Tp1dvqZhfhGAJDBshQAQCQYrC1dWVgAAVxEcSSY5eEG2Kjx/eftjbx5/kmtzWRiqS8p74+wfz4uVHcuZIL/U0UjcaiJIPn/ziFx9JfCjy+N4DerXoIPWqCAQJInJABAJBisPJyQk//1DVGifnCkFqoO3k+aXL91OyeO5Yx0Vuh+ok5T1RKBTUrD+cZYv64+RoG3cjqT/b2qpglUoqYQFJFh/GCjAyMZZ6FgJBoggPiEAgSHFkz56dNx8+U1DHUSnJxQuibfFx/eYzjp+8xflTc6OOJYd1MCSS+p7UbTyGvwe1pGTxeHacl1p8RBJdPCQlJyRyHH3klcQneOI6roE4unnHk/Tu0USjiqJDle/Y07PXyFmqsO7XSCBIIkKACASCFEdwcDDG9p2ArVKbAoC/jy97/93I9RMeyMPCKFG9Il3HDtLLtbUtPuRyBX/1W8Tpo7OijgnxoTpJfT/kcgW1GoykXZsqNGsSz42roYiP39GGGNGVENGjl+X2/c8Uzu+mk/yz2x5XmD12st7mIhBoigjBEggEKY6cOXNy8+ZNMCuq82sldkP55f1H/ihZB0sba6bvWs3Ss7u5ePAEN06dl9y26Fy/+Yw6jUbTufvsBNu16zydMSPaYWcXkf8hxIfqJFV8+Pz0p1yVAQwb3JLuXeLZbNNQxcfv5Mjx619S+uvLBi15P7CswMMXZhQuXl2tbqp+z2TGMoyNRQiWwPARHhCBQJDiKFKkCNeuXWPE5IeULGRM87q6+4Ps6xvItD6DCQuNyDnx/eGD3w8fHN1cCfTzJ8g/gEUnt5M2c4aoPvOObGFKlwGsmTiXai0b0qJfN0nXa9m/B9iy9Qz7d02keZuEn56+eu1Jk0blACE+1CGp4uPjRy8aNh/PulVD495pPrkIj7hIimdEE4+IusJBG+Ijmrfjxs1nTB7XWeWu6nzPQkNUzH0TCCRGCBCBQJAi6dmzJwDnzp1j2OQV9O/mToZ01lq9RmionGp1hjF+dAfCikU8kbZ3dcbKxoq3T16QPlsmTMzMYvWzc3Jg1v71yOVytsz+h75VmwNgYmpK/a5tqNm2SZJtU/WG9+27L6xZd4wbl5bw4NEbHBziX6PAwGDSuDoAQnyogzbC4IaOXMmyhX1ji4/kLDziQlMxkpgQkSKRPZ4QK3NzU8pU7k+j+mWZNqmrVi9pbmGh/3kK9MatW7coW7YsoaGhZMiQgUaNGjFr1iysrX/9bj969IiSJUsSGBhI7dq1Wb16NenTG16lPCFABAJBiqZy5cqULl2aIQPbM3ZwQdK6KiJOyGxA4Z+ksYeNWknnjjVpWL8Mly0yxjiXOU/iNzzHYOrJAACAAElEQVQmJiZ0GtmPTiP7ARAcGET3UnUp37AWVjZWifaPD1VveEND5TRtNYk928cBsGHzSTq2jT805Or1p+TIkU6IDxXRZv7Nl68+lCmdN+JFShMd8ZEjR9I8ItoQHdoKvYqGt7cfA/s1Ze36E4m2Vfe7FmodTGBgIFZWmv9+CAyToKAgSpQogVKppGjRovj4+LBs2TICAgJYt24dAL6+vhQuXBi5XI6DgwPHjh2jaNGifPr0CRMTw7rlFzkgAoEgxWNhYcHMOetZ8Z8RM5d9Y/yct3Tpd4F7T8KSNO7zFx+pWU17G35ZWFnSd854hjfqhEKhUN+eOw/ZuXg1s+bt4JxHwje/CoWCanWGMXt6DzJncgPg7r1X1KtTKt4+164/wa5EFa3NNyWj7eT/8DBvrnhsZfCQcRw/81Lq6ekPTXM9pBYfCSSY37y8lO5d6hIYFBxvG03LWZs4W/L169ekz11gcBw/fhylUsmQIUO4desWr169wsLCgt27d0e1GTt2bIRnfcsWvL29GT16NF5eXvzzzz9Smx8LIUAEAkGqwMbGhvHjx9OhyxhGjFnO2vX7OHHJhf2nNMsP2bHLA1tbK/LkjvB8aOuGs0ydqjT9qxN/VWjMoNpt2b9yU6JixN/Hlx5l67NxxmKyhXuSzt2JRf/so0mrCfj6BsZqr1AoqFRjKGNGtKN61SJRx8PCwrGwMIv3Ohala7F/1RatzDMlo1XxEXQBgi6wZ1MrWnbdRfq0duza/4TCFVeggUZNvmgj6Vzd62mKitWtgoNDkctjv4maehjvcAXjtOac+HZJL0sk0C+RG+ymTZs26piNjQ2hob/yfo4dO4ZMJqNt27YA9O/fH6VSyb59+6Q2PxaG5Y8RCAQCHRM9FnbIkCHUrFGGvHkyqbWb9NdvPsyat52r5xfpxMZqLRtRrWUjfnr9YM2kefxVsQlLz+2O04X+7tlLxrTsyeDFU/mr1K+wiw5tq+Nx4T4Nm4/j3Ik5ABw6cpWLlx9xxuMufw9sQZ1aJWKMZWwc/zOpyxaFKFUTPPYc5dDardTv2kYnc0/OaE14xBFi5eRgwfsHA6Jej5x0mh37HtK6aX6pp61fNAnLUmfspJxXkxFDW1OmUn9mT+9B1coRe3ckNbzRMb8bT3c+hJK6WSKBdOTPH/FdX7hwIYMHD+bhw4d4eXmRLVu2qDbv378nS5YsUa/TpEmDjY0NL18antdUCBCBQJCqKVqsklriIzRUTv0mY9i8bgQyWcwbdm1vTGjv4sSgRVM4u/sQvco1pEilMtg5OfLx5Rs+v/2AkZERJqYmLDi+lfr2nrH6V6pQkI+fvGjedjKvX3+mUoUC5MqVgQWz/6R0yV+7NC5aupddey+QMYNrojYNXjKVnmUbCAHyG1oRH2rkdty860np4umknrY0aHsvEE3L8MaFGnt7dO5Qk9YtKtOy/RSW7HvE0GXTNZ7CHa4A4JDemSeeV3j16lWMG1OB/vn58ycAO3Z7YG+vXgGUC5fukztvzHDYwoULkyVLFt68eROj1PKAAREPJr5//05gYCDp0sX8XXBzc+PTp09SL0cshAARCASpmrZt25KncBPmzuhO/bqlE2yrUCioWnsYM6Z0J1fODCpeIelUaVafSk3qcnTjTmQyIwqVL0HhimViCqBgzzj7XvFYxOs3n+PdMXvxP/u4duMpp47MwsQkbg9IdFElk8mwtrNFEIG+hQfAhSvvUCiUNKmfR61+KY6kCBF1vBk6EB+RWFiYMerQXnYtXUuvcg2ZtX899i5Oao0RKT4AzDDF3MQsRlUkgTR8//4dgD/7LYr1sEoVnj17FuP1wYMHefPmDVZWVgwdOpQrV65w/Phxxo8fT+/evaNCtOzs7GL0s7Oz4/3791IvRyyEABEIBKmaokWL0qp1Z2bP38kPbz86tqsRq83V609YvGwfj5+8Y9K4TjHyJn5H216QSGQyGfU6t4r3mvHh4myHi7NdnOcCA4PZuPkk1y4sjrd/XHORhyUteT8loMtwq8SYOOs8O9e3kHoJdIMmZXjVESJSlOONh+jfreZ9ulK4YmnGtvmTRSe3azSeEUa8W3kHl3pZcXNzk3p6qZ5ID9T3l0OxtzNXq2/FepsoX758jGPTp0d4yB49ekTmzJkB6Nq1K+vWrePUqVOULVsWgG/fvsXo9+3bN4OrgAVCgAgEAgFyuZyzx2fToetM9uy7xJb1I3j24iNTZ2zB87M3WbO4MXRQS4oUMryQhqTcCHftOZfpk+PfBDE+IWVhZUlwYBAWVpZST1/vSCk8Inn91gcHuxS230NCFafUESJxtU2K6NCR9yOu71aOQvn4+d1brXEivR82WGLpEcw3mQkTyw3VfL4Cg+X79++Ym5tHiQ+AmjVrsn79er5//46dnR12dnZ4esb0hnt5eZExY0Z1L6dzhAARCASpnixZsvD0RQCb1g7nxKlblK0ykFw50jN2VHsK5MsitXnxktSb4fsP4994MCEvToYcWbl44ATVWzeSegn0iiGID4Aq5TNz4uwralYxPEGsNurkX6jj4dDGPiA6Eh8dJxzg4ZUJyIyNQanESCajRutGeL5+T7m61dQaSx4q5+nyqwR89aVU+iKM/Wt40uYsMGhCQkJQKBRRIV2fP39GqVRGnc+cOTP3799HLpdjYmLCmzdvCA4OJocBef4iEQJEIBCkerp27crYsWOZMaE6NasX43b1ZUkaT1dhWL9fI6nUr1uKabO28uOHH6eOzIj6oxbd9kBff35+9yY4KIhwuZwchfLx14zR9K3aPNUIEEMRHpFMHVOFzn32J28BouneHuqGZenTvjh4+dqTspUHUqRQNryxRqlQkK1AHpae/bV3Q2hwMOumLmT38vUULFtC5bFvKy9zcdR+6gxoRpeMTbRir8BwqVy5Mk+fPmXJkiVR5XUXLYqoxFiqVETCetu2bbl//z6TJ09m4sSJDBs2DIj4G2doCAEiEAhSPaamphQtWpTrt79Tsqh6CaBSoK0b4tnTegAR5XkrVh+KlZU5CoWCnzIbzC0t+PH5K8YmJrhnzYSxiTGBfgF8fPEaRzdX3jx+zl2PKxSuVEbq5dAZWt/PQ0u4pbEhICCZ5uFoSxhIVYr3dxLxfmTP6k6eXBlpM30qeUsWibONmYUFPScPp+fk4fQq34i1k+fTdeygBMe9wxVe/HuDcu2qCfGRSpg0aRIbNmxgwIABzJ07Fy8vLwIDA2nTpk2Uh2PIkCFMnz6dSZMmMX36dMLCwsiTJw8tW7aU2vxYCAEiEAgEQKtWrfj7778pWbSWVsaLvHnVlidE2ztrR6d+3dIxKoBdtihEoH8gAT9/4prePc4+h9dv5+LhUylWgOhyvZPK9AUX8Q8ITfpA+kabYSC6FiJa4O27L6xae5SDuydRrMZgVl87jJlFwrk7Ky7uZ8P0xfQoU58+s8ZSJJ7vl8NtO4yVMvoX6yL1NAV6ws3NjS9fvtC/f39+/vzJ169f6dmzJ507d45qY2ZmhqenJ4MGDeL27dvUqFGDSZMmSW16nAgBIhAIBICRkRH16tXjwKGLNKxfOukD/p+khmNJcSNcNvgel20KYWVjFW8bmbEx5hbqVXZJLuhkzSOflCfBE/LoyTd6DjpEzarZuH2uh0SrY2Boe2PCyLFUFUtBF2J5QRQKBT37LOTFy08UK5qDitUHE+D1k1cPn5GneOK/BZ1G9qNFv25M6dyPLXP+Ycy6hdg5Ofy6ZEAgHlv2s2zWfF2vrsDAsLOzY926dQm2sba25t9//5Xa1EQRAkQgEAj+T7Vq1ejScY5WBQio7w0x5Kfvkby4+zDep7PJGZ2vvWUFtUXIohXXWLb6BtmzOrJ7YyvSuFip1V/rGJrXQRfeEHWS2H8TIcXK9GH4361Y9U9EGJVCoeDuvVcEqyA+IrGysWLartU8vHqbofU7ULZe9aiwrAOL1tHx7z4YGRnpdl0FAh2i/s4oAoFAkEK5ffs2Neu019n4Cd3clg2+F/XPEEjMjk+v3pI+exapzdTrnLWGGlWTAgPl/LfrAU+u9ebQtrbSiw9DJkcO7YZ5qSNo/i8qh474l47ta9C2ZdWoUzKZjKJFcmj0+cpfuij/Xj4IQI+y9Xl2+z6ykHDKpcmpmzUUCPSE8IAIBALB/zl8+DBDuwUDrjq7RnRviKGIjYRsjc9rY2JmRqBfAN5fvTi94wD1u7ZJlvuCaOM98PruS4euM/H0/I6Tkx0D+jQB4PWbz4TJwzE1MaZB/dLkzJ4egDPn7jJw6CYmDi+R4G7mgYFyqjXeQN8eJaVepuSFhPkhFy8/ZEYCe+toGpLZdewgmvfpyrAGHSlTobza/QUCQ0MIEIFAIPg/ISEhmJsbxRnXrW0MXXwkRo9JwxhStx0Ors6Url2FwXXbYeNgz6x966Q2LVG0ufZjJ67n1Nk7LFvYjyKFsvH85UcWLtmLra0lGTO44mprj69fIGPGr8PPLwiAn76BnDk+m9Hj1zJz0VrqVM/O6MEVMDH5FZQwZe4F9hx8zOKZdSlXKoPUS/YLQwu/0sd81QjF2rllLP0GL2Pe4l3s2zFRq6bYOTnQslN7ejRtK/WqCARJRggQgUAgAB4+fEjBggWB+xEH9CBCkgPxPbHNmDMr219cjnrdddxgOhVSbxM1fc9Dm9x78Joef82nedOKXDrzKxk4Z/b0LJnfJ1b73j0bxjr2z6L+ACxbsoAKdddRu1p2vH8Gc/3WR5o2yMPNMyLRPEloK0FdDRGS3ukJu7eNo1O32WzbeY7WLSrHapOUwhRenz7j5uam02UTCPSBECACgUAAHDp0iN4dfttbQYgQlfm7QUf+nD5KajOi0JbgeP32M1kzp41x7Or1J/QduIQj+6fh4myX5Gv07juQ3n2hbfshtGycl0UzakuyZikSbVfJUoWgC2TK6IosgSRxTURIaHAIllYiB0iQMhACRCAQCAA/Pz9sLOO4YRAiJNGbpVPb9pMmYzoqNNTOHipJsVNdFAoFT569J1+ezDGOHzh0hZlzt2NjY0loqBxHRxt2/TeWS1ceMXDoP5w5NgcbGwu1r5cQ/22eq9UNC7VOcg2/0oYIUScUC7h95wW9utXX6jTePXlB9ry5dLFCAoHeEQJEIBCkeh4+fEj+/PmBR3E3ECIkQRGyc8lqFp/aIYlNmnLn3ismTd3E128+ODvb4ucXTOQDax8ff0oUy8XJwzOwsDADYNm/ByhS6i/MzU3xODk36rjW0aBMr0AF9CxC/Hy/kDFjwsUs1PWC/PT8Rrr0IvxKkDIQAkQgEKR6Dh48SJ8+fSDsUdIHS4UolTCsURcKli9JwXIlsHNy4McXL17ce4SljTXNe3fRynWSGlZ14dJDBgxZhr29DencnZg2qSt5cmeM0SY0VI5cLsfKKqZ3o3fPhtSoWpRsWdPFSBbXCYYoQpKr9yM6egzHypHNkSIlO1G6VHFWLB2glTF/fPxC/iKF9WK/QKBrhAARCASpHn9/f2zC5ibcSHhB4n1iu/zCPoIDgzi94wCXDp3C+5sXjq4uZMmbg5f3n9CnSjOGLZ9F5jzq7dGgzcRxhULBoL//4fypubHERXTMzEwwM4v7T2OunHqsRmWIIiQlkFQRoqIXZM3iRgDUaLopwXbqeEF8vbwpZpVOf2slEOgQIUAEAkGq5sGDBxQoUAB4mHhjIULivWGysLKkXudWcfb58eUbUzoPwOf7DzLnyUG/OeNxcnONNa4u6dpzLsMGt0pQfBgcQoQkG3x8g2nSfjtBQWHIZEa0bV6AJ8+9CA0NT7SvqiLE0txc6mkKBFpDCBCBQJCqOXToEH379oVQFQQICBGiAU5ursw7ugWA2+cuMb7tXxTKaM2aFUP0cv0vX7x5/8GLls0rSb0U6mMIIiQlhF9FRwdekLv3v/DDO4hlc+ry8IkXISFyqlXKyrI59bT2m2Hr6IC/vz/29vZSr6BAkGR0HMgqEAgEho2JiQmjh6pZ9jTogvQ3hRKiibeibPA9ygbfo3dpG24cHkeJ4rkoUa4vy1ce1Lm9vfotZO6MZLynhhC82keNilZx8puAqVw+M4N6l2HCTA+27n6IjY0ZLRrlVXk4Vb5Tto72fPv2TZLlEgi0jRAgAoEgVTNkyBBcnEw16yxESILno//7nd49G3LtwiI+fPSiXNVBzJyzTWe2fvvmS9EiSbzhlBohQrRPQiLkxQu1vSRd2xXm5J4OnNnfkWWrbuDrF/rrpAq/FYl9p+zdXPj+/bukSyYQaAshQAQCQapFqVQyfvx43rz7qfkgqdgbEv2GKTHBERcymYwpE7pw6cx89h68zKhxa5HLFVq18es3HxRK7Y4pGVKIkJQWfvU7SfGEJLA2MydUp9/wIzEPJvF3wtbdhTsfU/j7IUg1iBwQgUCQajl16hQVi36kxsAGSR8sleaGaCt5/PLZBaxad4Sqtf/GycmGzu1rIpPJyJwpjdrei8DAYAb9vQIzcxNOn7nDrq3jpF4m7aHvnBApdhLXN3HNURVhkkCb6pWzMm7GOeRyhdbKNjtncufzu49SrpRAoDWEABEIBKmWEydOMGO4FstaplIRoi26d6lL9y51efb8A2vWH8PnZwCBgSG8fvOZLJnd2LhmWKJjeH33pUa9EYwe1gZ3d2cmju2Ek6Ot1FNL3qQGEaIOKnpNGtXJyYyFlxgzRDu/CUZGRiiVSqlnLxBoBSFABAJBquTkyZNUr14dI6PUGT5lyOTKmYEZU7rFODZzzjYatRjP9k2j492FXKFQUKfhKLZuGBlrg0Gdk9LFZ1JFSFKTvg1lfmrMo2HtXMxcdEktMxIrySsPC5NsiQQCbSJyQAQCQark2LFj1CqpA/GRSvNBdM3woa1p36Ya9ZuOpUa9EVSsPoSxE9fHaNOk1UQmju0ojfiI/l9dk5KFjpQkJi7UFFH58rjy0dNPqyZaWlnpe1UEAp0gBIhAIEh1nD9/nsqVK+vuAkKE6ITWLSpz6shMTh6ewflTcwkLk9Ow+TgUCgU/vP0ICgqlft3S+jUqNb3Xhu7F0OUcNZj72/c/cXKw1Kp5CkUKKaggSPWIECyBQJDqOHDgADNH6HhH7JQekmMAzJjSjQOHrlCqQn/y58tMwQJZpDZJf0i1QaEmoVjJXbhoaP/mHfepVS2bVk0Jl8ulXg2BQCvoxQMSJmIWBQKBgXD16lXKlCmDkZEeLpaano5LRMP6ZTAzM+Hwsets2nJKvxeP6/0V73nyJ7rgSIJ4OnDsOe2aF9SaWcqfQchF3IoAuHv3LlevXo13X5hHjx6xbds2fvz4IbWp8aKXj/LNmzelnqdAIBAAsHfvXppWuSO1GQItYmFhztN7q7l9ZZn+LpqahUZy92ioOsckzHPstLMUyOOKlZX2Ak2Or93O8G59pF4ZgYQEBARQvHhxihQpQpkyZciSJQvnz5+P0aZLly7kz5+fNm3akCZNGiZOnCi12XESQ4AoFAq8vb3x84s/aUqpVPL161fCw8MTXKCfP39Gjfn74ggEAoEU3Lx5kyJFiujH+xFJar5R1SX/3wDywa09uDnLcXK0JX16F6mt+mWbPpAyxC81iBANWb72Jo+efmPlQi3sL/R/rIPgh48P7u7uUk9PICEtW7bk1q1btGjRgg8fPuDv70/Hjh2jzl+6dIn169fj7u6Oh4cH5ubmTJo0idevX0tteiyipPnevXtZu3YtWbJk4cqVKwQGBnLo0CEyZcoU1fjy5cs0b94cJycnvL29WbRoEc2bN4867+Pjw+DBgwkPD8fc3BwfHx9q1qzJypUr+fvvv6Weq0AgSOXs2LGDaX+bAvpUIIh8EFXR4MZ99abbdGhVQL9rLERlBKrkg6QyoVKj6SbSprFh1/qWGo/xeynekJdfmDttDrNGG+aTbIF+ePnyJUeOHCFfvnzs2LGD58+fA/D27duoNqNHjwbg9u3buLm5cfDgQapVq8bkyZNZs2aN1FOIgQmAr68vq1evZt++fchkEU6RwYMH88cff3Dy5Mmoxj179mTevHm0adOGO3fu0KhRI5o2bRrVZ9iwYfTu3ZsSJUoA8OnTJ9KnT0/p0nquSiIQCAS/cePGDYoUKYJM9kgaA4QIiYmWbuLvPvjC3Mm1fo2p6zVW1W7xfqc6nr34jpODJZtWNNHKeB9evMZj7W5s3JxZv2g51tbWUk9RICH79+8HfomMnDlz0r59e1q3bh3V5unTpzg5OeHm5gZAxYoVkclk3L17V2rzYyEDOHToEHK5PEpIAIwYMYI3b94QEhICwMOHDwkJCaFNmzYAFClSBCcnJ44ePRrV5/v371HiAyBdunQ0btwYMzMzlYwRCAQCXfHo0SOCnywSOzpLyf/DprTpQZDLFciiBxP/NvaXL9781X8RS5fvl3r2ukFqkZPKPBwJce7SW4oUdNPKWCEBQeyfs5pO4wcxvf8IIT4EnD59GoB79+5hb2+PiYkJFhYW1KtXDwC5XM7Xr19jRC6ZmJiQJk0a3r17J7X5sTABcHR05OjRo4SHh2NsbAyAi4sLCoWC4OBgzM3NuXPnDunSpYvRuUiRInh4eERN/saNG/j5+WFraxvVplOnTvTs2VPqeQoEglROp06dOPXfI6avO8qwidkxNtZzGBakvqfieghVypHNkaOnXlKnevaY17WsQNtO0/ny1YehA1uw/9Bl/uy3iOWL+xv0fJIl8YVipTJxsufgU1bMr6+Vsc6s2Ea7sf0oaZYu6YMJJOHOnTsAFK74LzbW6j2If/jkK5a2MQs4RYZczZw5kz///JMjR46wevVqjIyMWLlyJZ6enoSHh+Pk5BSjn4ODA69evZJ6OWJhAlCnTh3u3bsXJT4ALly4gIWFBXZ2dkBEPFnWrFljdC5YsGCUIgOoX78+derUYfv27aRPnx6Ahg0bMmDAAKnnKRAIBFRvO4OMtt8YNv4kE0dWVvuPglZI6SJEzzfpbZrl58jJ3wQIMHf2HKzNf3L66EwA6tUpSav2U6laexjm5qaEhIRhbm5K6RK5adKoHEWLxL5ZDgwMZsnyA1hbmdOns5NK9sRaC32811LtCSKIwj8glKBgORnT2yV5rB8+pvwM8qdu+sJST0uQBPLnzw9AtjRmWJgbq9X3IeDq6hrjWOSWFtOmTWPkyJGEh4fj7OzM6tWrWbBgAUbxVFdRKpVSL0WcRCWhFyz4q1b1+/fv6dq1K8OHD4+a0JMnT6hatWqMztmyZWPv3r1Rr2fNmkXbtm1p0qQJlSpVYsSIEbi6ulKqVCmp5ykQCAQA5GqwmtGWLRkz9Qx/9ytHenfbpA+qLilNhEh482tjbU5QUMQf5mWrb7BoxTUsLEzIncOZ/1Y1j7HW2zePjtHX3z+Y/YcuM3/xHt69/0pgYDA2NlaEhoZhaWlOUFAIzZtU4OHjd7T+4wzb1jRX2z5NuHr9Cc9ffMTK0pxmTSJsf//+G+s2HWdQv+bY2Oh4E01N0GSDwhREnRZbmDG+mlbG+mflIcb1GSX1lARJxNTUFIA9sythb2OqVt+Kvc7FCKWCX8nmkVFFxsbGdO/enblz53L+/Hlq1qyJiYkJ3759i9HP29sbe3t7qZcjFrEKVB84cIC//vqLESNGxAidCg0NxcrKKkZbMzMzFApF1GtLS0v279/PwYMHmTdvHrVr12b48OHUqVMn1oW9vLzo3bt31OsrV65IvRYCgSCV4JirOS5OK3j52lsaAZJcMcCn7EdOvkAJlK6xmlrVsvPkWu/YjeIRfDY2FrRrXZV2rasmfJGgC0yc5UvFeutxdrJkWP9ylCuVQfU1U0Ns/tFrLi9feVK8WE7ev//G9NlbMTIywt7ehgrl8lOz/nDOnZiLmZn29pfQGqlUhPw5+BCd2xaiQplMSR/MyJzQ0MBYYTQCQYECBbh79y4mJr+++5H35aGhoRgbG+Pm5sb79++jzoeFheHl5UXx4sWlNj8WUbMIDw9n/PjxbN++ndOnT5MrV64YDZVKJXK5PMYxhUIRw7Vz+/ZtSpQoQcOGDWnQoAEbN25k2LBhVKpUKZb6cnFxYfv27VGv27Zty9atW6VeD4FAkMK5cuUK+/bdpU29XBQuoJ2EUbVJTt4PAxQd0dm2+yHp09ly+Xi3mMnocc1Dk3X///zHD6vE+GGVOHziBaMmn+bsgU4a2+zrG0ijFuOxsDBj68aRONjbRJ1zcLChdcvK9O7ZMOrYly/euLk5AlC1cmEq1RjC6aMzsbIyQE9IJFLmf0SKID3Z8PTFD5bPUyH3Q4XP35Nn38mXR+R9CGLTqlUr7t69y5o1axg0aBBKpZJVq1YBULlyZQDy5cvHiRMn+PjxI+nTp+fEiRMoFAqKFSsmtfmxiBIg8+bNI3PmzDx79izOhtmyZYtKgInk8+fPMbwi58+fj6qCZWRkRKdOnXj+/Dl///03mzZtknquAoEgFfP8+XM2btxIMbuzTB9WBZBAfCQn4ZFMKJA3DYtm1klYfGiRHFkdcXP9VZFIoYAlK6/RtEEeMqa344dPMJu33+fxs298+ORHULAchWITRsYOKBRKzMxMCAuTM3dmT4KCQilfZRBVqxTh06fv/PQNICAgmBmTu8W4ZqT4AKhUoSALZv9JlVp/c/robGyMb0j9Fvy2QBInnkvggVEoVIixV/G7f/7SYxo06qZSW0Hq4o8//mDKlCkMGTIEa2trtm7diqenJy1atIh6yD9z5kxOnDhBoUKFmDdvHj179sTY2JixY8dKbX4sTACCg4O5dOkSe/bsiXHyy5cvUbWECxUqxMGDB2Ocv3//Pjmi/dgMHjyYQYMGxWjTo0cPli1bJvU8BQJBKubTp08sWLCA+e1/YJa3in4vntxFh4EnOPv6h5Ahnf7C6HLlcOb1W5+o1xNnnuP+469s2n6fa6e6UbfFZlo1yU+7FgUolD8tdrbRCh3E8Vl4eHslK1YfYuTQ1irv5F6mdF5WLBlA05aDOLG7vd7mbtDoWHhcuPKO3QefYGttjrW1KU6OlliYm7BszQ2a1MudcGeVfwNkPPzoRw+x27kgDtKmTcuhQ4do2rQpvXr1AqBSpUqsX78+qk3RokUZNGgQCxcupEuXLpiZmTF37tyowlCGhAwiQhJKliyJv79/jJMTJkzg58+fQEQ2v6enZ4zzd+7cibHvB0TEof1OfJn5AoFAoA+srKzImjUrZqZ6/C2yrJD8xYeBM2XuBYKC5UkfSE2aNszD+OnnCA6Ws/vgE7avaY6pmTEXrrwje1YnhvQtQ4UymWKKD4hXyPXqVl9l8RFJ3swf8PUN1vvcDRIdi4/b9z7Tb/gxihVyJ2d2J1xdrPnhHcSnz36MGVKRYf3Lxd9Zhd+AhUv20KbjNCavu49bnqyJthekXqpWrYqPjw9Pnjzh48ePnDt3LlZ+9rx58/Dz8+POnTv4+voabCVaE4CTJ0+ybds25syZw8iRIxk6dCjfv39n9+7dLFq0CIAKFSrg5+fH06dPyZ07Nz4+Prx7944WLVrEGHDBggUMGzYs6vXJkydjeEkEAoFA3zg4OBAYGMh3p0w46/JCKVVwGIgXRC5X0PHPfTx76UV4uJLObQpx8UgX3V0wnjmPHFiefGX+Yef+R4wbVgkTExnmZsYoFODrF5L4mEn5nPzfpkbttzF5dBXdzT05oIdwK68fgfzR7wDnD3dWv2y3iu/zlWtPqNp3IIGvvzCgTQ+dz0mQ/MmdO2Gvm5WVFYULG3YZZxMAd3d31q5dS65cuahbty4bN25EJpNRrVq1qDJiJiYm9OnTh+rVq9O/f39WrlxJzZo1cXBwiDHgw4cPmTx5MmXLluXixYs8evRIJJcLBALJGTBgAAvn9GPc4CzaHTilig4Dwz8glKoNNzBuWCUa1sml2SBaLH/86MpfMV6HhyupVC4Tk2Z76M6O3wRRrarZ1R8jJaDHPI/eQ44wdUxVnYkPgD5bNjK38xD6Lp6MTF/JTAKBxMgAmjRpQtGiRUmTJg0eHh7069ePv/76i/nz58doPHjwYHbt2kVQUBBz585l5cqVMc737NmT9evXU7lyZV69ekXVqlXZtm2bCMESCASSY29vT+Yc1bnz4Lt2BkxtIVYSzlWhgJpNN7Fsbj3NxYeOyZ/HhQLllqv+905dj9Jv7b29g6SesjSoIz60IFTatyrAibNq7iKtxnflskUhzJCRKUdWqjsZ5mdbINAFJkCM5BRra2t69IjfBVi6dGlKly4d57maNWsCEUkxlSpVknpuAoFAEIOOHTsyYsgBihRIYiBWahIeBkCHXnvo36s0JYsabnnSZXPq4esXGjvvIyFU8YTEI1T+6laCUtVXM354JerXyin19HWPRPuL1K6anWWrb6reQU3xAXBt5zG6NGktyfwEAqnQqq+vbNmyUs9HIBAI4kUmk2HvUhRkNpoPkprFh57n/sMnmH7Dj2JmJqNt8/z6nasGOS9qiQ9VrpPAuT/aF+HSsa6s2XyHoWNP6Hdt9I2EmxtaWJgQEBCqWmMNxIexXMmTew8pWrSoZHMUCKRAqwLEEMt8CQQCQXSMjIwIsdCwKkhqFh96XgP/gFBKVF1JxvR2rFvaWHsDG0AyfaI2BV1QyU4TExm71rfk2q1PUs9AN7x4IfnO6rMWXaJRXRVCozQQH0YYcWD+Wvp1FonngtSHSdKHEAgEguRDjhw5GDZsGBVKymhZX439I4T40Ctjp51l1sQatGiUV2pT9ENkOJYGAiksLFxq67WPxMIjkiMnX3Jmf8f4G6j5uxApPgCurt+HS74siVY0EghSIqLcgkAgSFVUrlwZExMT3n/NyJPnXqp1EuIjJnpYj/uPvqYe8RGJBuJj+oKLVKmQRWrLtYcBeD1UJgni48Z/Rwi3NWNA/XZSz0IgkAQhQAQCQarCzc2NuXPnUrduXR489k28gxAfqQ9DDNOKg8X/XufM+TdMH1dNalO0gy6ERxLG/OoVyMUr76jWeCPTF1yMeVJD8eH56CXn/91BYHgIg5t10f58BYJkggjBEggEqZI0adJwxtsi4UZCfMSPjjcnDAwKk3qGBs/+o884sbu91GZoBwPzetx79IXOf+3nwaU/yZbFkeJVV9KrS3GcHCw0Eh9Pb93n4pYD2DrY4YQFY8aMkXqKAoGkCAEiEAhSJc7Oznz3ywzEc6MrxIdkXLjyDicHS91dQIsbEkrJ2/c+fPT0I727GrlMhogBiY9T516zbM0NPnz05cyBjjjYRTykaNEoH4ePP6dD57/UGu+yRSEC/fw59M9Gpvy7kNxGjlJPUSAwCEQIlkAgSLUolcq4T6SAm1O9oIN18g8Ipd/wY2xf00Lq2Rk8h7a1pVazTQQHy6U2RXMMSHys33qX5p130PuPElw92S1KfADUqpaN05cCVR7rskWhqLCrx5dvUad+PSE+BIJoCAEiEAhSLSrvWi3QG/Vbb2XVwgZYWUnkoE8m+R8AObM50ahubvYdeSq1KepjgMnmLRvlR6mE9O52sc4VL9OS9x9UK1oRPdkcwCQ4HFM3e6mnJxAYFEKACASCVItMFu0n0LLCr38C1dHSenl+9qd83XXUq5md4kXcdW93MhIaCVGxbCau3vwotRnqkyOHwV1HJoNC+d3Ik8s55gnLCpiYyPjm9ZPg4MQ3JSwbfC/G62snPWhfqpZ+5isQJBNEDohAIEi1hIeH61Vw/P5kNJLfb1iSHVpISC9caQWbVjShVtXsUs8mWVGtYhaGjDnBnEkRN9DJihw5dOsFUVPkjJt+jl5disV7fvjQltRuOApbW0v6/tmYWjWKxXyIEQd7Fq6hQdsWGBsb626eAkEyRAgQgUCQatFVCFZ8QkOd9slelKhJzuzO+hcfvyejJ0OviIWFCTMmVKNZp+3s3dRKanPURxciREPvyvkr75g1sXq859u2rErbllV5++5/7d13VBTn18DxL71IkSYigjQrduzdFKMxtsTeEo2xJLEkMSaa2HvvMTGa2HvXGHvvir2hUgQBBSnS+75/8LI/18VCBAbhfs7JOdmZZ2bvPC67c+dpT5i7YBsz525GR0cHQwN9GtSvhEsZe/759wIhoRE0a1yVEh90wN3BiU/rv5+DKIQoGiQBEUIUWW+bgOQ00XjbcxfopOQtW0Hs7YoR9jSBEramSl/JO6ddq/Ks2XiDMxce0aBOaaXDybm3TUJyoTvXPwfu41Wt5BuVLeNsz7xZ/5sNKyYmgdXrDhHw8AldOzWjXZv6TJm+nl86fMHBZ755Xn1CvIskARFCFEmRkZEYGhrm+Li8TDpy+t4FLiF5iyTkaUQCFmY5//d4a4VkSt4lcz6mTbeNnN3fB4Dd++5RqqR5/oynyQ05TUJyeQzJ3CXn2bLyv828ZmFhyjcD22psG/VTN+ISjamRZi13WkJkQ/4shBBF0owZMxgxtM4bl1cy8XhdTAUqEfkPSYj31VAsLYwwNpafpP/K1tqU23fDmTLnFIdPBJCUnEaZ0pY8ConB2sqEr7/0Kvjja16VhOThoPV7DyLQ19fVmHb3bQUFJ2BWTB99fflMC5Ed+csQQhQ5O3bsoFWrVlhbJb+yXEFMOl4WZ4FKQnLo6+F7+WdTN+UCeAfHfmRn3tSP0NfVZenc1ri7/m/NiYdBz5g27zTfjTrArbM5W0gv3z2fhOTTTFkDvt/Lmj/aZ7/zP7aO/bb0X8ZNWJAv8QvxLnrX5swQQoi3dvnyZZrWM3jp/ucXEXtXFKh43/CmLSUlg8Yfr6RPj+rYWsvYj7fVp3s1enWtopF8AJRxsmTJ7I8plc36FgWSh0e+JR//HLiPk6N5rq8mb2ZmhpGRUb5cgxDvImkBEUIUOQYG2slHgbqB/48KVEvIG3TFqvPBMmZP/JD3m7oqHW2hl5EBycnv8IrpeWTSrJMc3dU7d0+qo09KSvLbn0eIQkxaQIQQRU5SUhKpqZk3Y+9ia8ervEvXo6+nK8lHPlmx/irvNXFROowCJSEhDZ8HEbTtsZHI6KTcO7EqAx0dub0Sue+jjz7ivffeo1WrVjRs2BAXFxc2b96sUSYsLAwPDw9MTEzo168f8fHxSoedLfkLEUIUOVWqVGHrjaR35kb9vygQ1/aarlhGMug83yz68yLDv62vdBgFiqmpPsf29KZCWVv+XOmdi2fOwMTEmMTERKUvURQi6enpHDx4kKNHj7Jv3z7Onz9PYmIipqb/676amJhImTJl8PX1JSkpieXLl1OpUiVUKpXS4WuRBEQIUeRERETQsuKbz4D1riqoSUjo4zgatlrxbq5Z8Q764pudfDewHmbFFJjmuIDy9Y+i18AdfDN8H/d8I/huUO4mZ5U9y3H79m2lL1MUIr6+vqhUKjZv3szly5eJiYnhyZMntG7dWl1mypQpJCUlMW/ePFQqFV999RWBgYGsWrVK6fC1SAIihChyIiMjKV68uNJh5IuCmIR07beN5fPbMHP8B0pHVujNWHCGpKR0enWtonQoBcKJM4G81241Q37ex1e9a3Jy7+fs29wdQ8NsbofeYn2YKpWduHHjhtKXKwqR27dvY2BgQPv27alRo4ZGy0eWbdu2ATB48GAAxowZA8C6deuUDl+LJCBCiCJHV7doffUVpHEhazbdIDUtnQrlbJQOpUi47RPOz981VDoMxW3cfouGrVawbPVlNv39Gf9s7EaTBs559n7OjkYEB15R+rJFIXLnzh1KlixJrVq10NHRwcDAgEGDBpGRkaEuExQUhLOzs/o3rnTp0piamuLr66t0+FqkA64QoshRqVSc47HSYeQ7RWfJMmnEvDmzOXIygFN7+yhdFUVGyRJmPAyKpnple6VDyXcpKRmMnXaM42ceUtfLkaM7e2ff0pEXVCmgI13eirK4uDgADl14jKWZQY6OPXUlBM86URrb9u/fT1BQEI0aNaJv377MmjWL33//HTMzM2bOnEl0dDSxsbFUqlRJ4zgbGxtCQkKUrg4tkoAIIYqUyMhIihUrRsEbkpc/lEpCMjIyWLXJj8tHFVxwsAiysynGw8BnSoeRJ2YtPMu1W08AcHEuTrOGZXi/qStBwTEMG7WfsPAE+vWuztQx771Vd6r/Il2nNDHPnihdRUJBWTf9HX/+bwudXrt2TeN1XFwc77//vro71cCBA7G1tWXOnDlMmDCBmJgYIDPheJ6trS1PnhS8z6IkIEKIIuXChQs0adKElDx8j8T4BG6cvoi+oQE1mzVQ+pK1KJGE9P9mPj/+0PGN1gcRuefOvad80b1gdL/LqXMXHzHg+39wKGnOe41diIlNJiExlbDwBB74RdK2VTkmjGxGWnoGN26F8UGHNTRrUg0jIwOmThhMjer5s5jh81QqHXb9+4ATJ1YyeNhkpatQKKhcuXIARC+riaWpXo6ObTzRl0bNmmlsu3TpEmlp/1vLx9DQkM8//5xFixZx4sQJ6tTJnFjl2TPNBw7R0dHo6xe82/2CF5EQQuQhd3d3Zs+eTfkbNahYvTIH/tkHaekYGxnT46dviNFJfavzRz15yt/Dp9D1675s2byF6k3qFcgxJ/mZhBw8fJmQkAi6dWqeueH5p9GSjOQpv4dRNKqXd2MdcltcfApjph7j3KVgPFyt2Px3Rw4e88PSwphSJTNXLLexMaFyBXue/7Nyr/gJye2/wNBQmdua5ORUdvxzk8tX/Gjbuiqz561VuipFIXPu3DmGDh3KsWPHMDExAaBq1cyHCxEREVhZWWFmZsajR480jgsLC6NkyZJKh69FEhAhRJFStmxZfv/9d/z8/Lhw4QLjh4zA3Nyco0ePsnDQLzT9rDX2ld0xdbDW6KaVGBePkYkxunqvfpK1c+afDFk8icYWbuimqfj3tzW0/jaXV1p+h8xbtJ2t209x+N/p2RfIrmuMJCW5xsLciKeRCdham779yfJQRgb0HrSDRyExDPjCizmTWqj3lfN4yYQFz312dCH/xnf8v0chcezdf4PQx5Ho6+vzXtOKdOn+kxLVJ4qATz75hIiICLZs2UKvXr0AOH36NAAVKlQAwNnZmTt37qBSqdDR0SE0NJT4+Hjc3d2VDl+LJCBCiCLJzc0NNzc39evmzZtTq1Ytbt26xY09p/F5HIienh4ZGemkpqRiaW1FQnwCOoBKlYGVgz2f9O5EkN9D/l2/jVvnvXF2c6Vtv+40tsg8b4fGH2KVbsC6UbP4bHh/jKwtlL5sDc/PjJXbrSF7911kyoz1VKzgzMnDs3N2sCQluSYlJZ34+FRsrZWO5H9Wb7jBv4cfkJySRmJiGjWrlWT7nrsM7l+HgX28Xn1wPo/leFFg0FPWb/YmITGV0o42tGnfHwcHB0VjEkXDhx9+yIYNG+jQoQMAwcHBrFy5EnNzc2rUqAFkJim3b9/mjz/+YODAgcyYMQMdHR26dOmidPhaJAERQoj/Z25uTr169ahXr95ry969e5cNk5fg7u7OjBFjMDExITQ0lFKlSmmUa9asGV5eXoydPx3SVcTHxmFazBQ9fT30dHSJ00mj+8/fvLZlJa/lVjJy7vwdfh79F26uJdm3awpmZsa5E+B/SUre9ma1ECQ90TFJlHGyzL83fEmdpzw7wZipRzl+JpDKFewYMbQBluZGREYlcuzUQ26dHfSfzptf4uISmbf4ABaWdgwe1ApTK1nDRuSv6dOns23bNtzd3alevTqHDh0CYMOGDejo6AAwduxY5s2bx6BBgxg9ejRPnz7F0dGRPn0K3syDkoAIIcR/UKFCBcaNG6ex7cXkI4u5uTlzfp2U7b4HDx4we+xcek38Qf0jorT/koxERsXS+8sZ6Onpsm3jGKytzPM+0Ly+KX3x/O9gQpKSnE5GBuTLMKQX6isyKpaRv/6Fz/1HZGSo6PN5C6ZNG6tRxhXwqn7qjc6nlEfBEUyfe4wxvw7GrmRlpcMRRZSzszN+fn4sWbIEb29vqlWrxvz582ncuLG6jKmpKX5+fvTr14/79+/TokULfvvttwI5DlESECGEUJCHhwdDe/Zj1vjZfDluuNLhaHmTZGTi1LXs3X+RRXO/watGWaVDzjvvYNewb76qTfO2q/hnY1fMiuXRuhTP1UtaWgYxsfHs3H2GIT8soVoVN04cmvXqG6BcTjReXHTzbVr0noTFMGvBIWbPGIWhacHrRy+KFkdHRyZNmvTaMv/++6/Sob6WJCBCCKGwChUqYGpsonQYr/ViMnLfN5jefWfwccs6nD02T+nwlFHAZ/Tq070a5T1saPrJSt5r4sro4U2wMM/FROT/r3/GnM3s3H0WU1MjADwrOhMVuo0lf+6mZ58ZrFv5c55f64uJx4vbc5qIPPB7yh9/HWfq+E6SfAiRyyQBEUKIAkDvSRy66JDxjiyROOdIOMvHL2Tcmr+wdrAHHrzxsTdvB/BplwmUsCtO/XoVGTuqV+6NFVFSVjJSwBKRBnVK4330K9ZvvUWjVn+zaEYrmjR4y6l5//9aHwY+oXOPyXz4fk1OH52jVWzwoHasXX+E+77BlHV3zJPre1ni8apyr0tG9u6/xsEjd5k1Zyl6Co/PEqIwkgRECCEKgGrVqvHvnL+p/0V7LKyLKx3Oa/05diZVGtRmfK9v0dXTQ1dXB3Or4hS3s8HM0gJT82KUN4rB0FAfW5vM2b/KejhiYmJE28/GcmDPFMqVLc2a9Ydp+uEPWFtbUL5caZo2qkKnz5oofXlvp4AuttjtM0/ea1yG3l/vokmD7m98XGR0EtbFn0sQTRqRkpLGb0t3M3/RDk4dno2joy2Q/U3+zs3jaPjed4z9pScVyjsTEPCYTVtPEBUdh6GBPtEx8ezaMl79OcmJN00+XnVcdsnI0RO3mTv/79z9BxBCqEkCIoQQBcAXX3yBj48PQ78dydh1vykdziv93KEPIX4PadmrI9/Nn6jeHhMZTdB9f5ITEggLfkw8EPT4CffDVaSlpLLl3EX0wgLUyQdAz27v07Pb+6SkpHH85HX2H7zEb0v3ADB5/BdUruRCjz7TePo0c3XfjAwV508uULoKXq8AJiGhj+No1XkdFcravlH5ew8i+GrYP5y9+AivaiVBzwJzMxMyMjL/fVq3rMOdq39ibJzZpevFZED9ugycOTaPBYt3cOjIFWxsLPj5xy7q8ULXb/rT44tp7N895Y2vJbvEIzEungsHT+BRtSKO7i7/6VxZyYiNjc0bHy+EyDlJQIQQooAoX748zu6uSofxUoH3fJna7wcCbt9j0/2zWi01FtbF8axb47XniQDOPve6ftJ1DA31+fD9mnz4fk0gs2vPjyOXER+fSOeOTfm854cA/LH8Hxo0/45lS4ZRqUIZpavk1QpYlywjY3309HTYsPzT15aNiU2hQt3fGPCFF8f39H7lQPE3aYXwdWpC62mZLVsvtjgYGugTFRX7RteQ3XvdvXgV7z1HoZgRXu83YvW0Rfz856z/VEdZ5/eP2ktaWhr6+nKbJERekL8sIYQoIO7fv4+dQ0mlw9CQEBPHsnGzuHPxClYlbPl81FDqtWyeq++R3axFZZzt2bT2F62yA75sTcsPazHkh9+Ijo7HxMSIenUq8Gn7RlStXECTtwLSGmJd3Jhv+tXmq6F7+HP+J68sa2FuSOid72jXY9NbJx8vO6Z+0nXi4pLo/vk0Dvwz9Y2Oyc7evzYwZ/FCMnTB9/JNSnu4vHVd9Rr0JQMHDmTZsmVvfS4hhDZJQIQQooDYunUrrQZ3UzoMAB4/fMTkPsPQ0dXl068/Z8iccfn23q+bRrWMsz07N48HICEhia07TjFp6joio2I5tHea0lWXvQKShPTtUZ2tu+5w5sIjGtTJ7AaXkJCGqWnm7cDuffdYuvIyX/aszu+r/On4WauXnuu/jr8AeBIUTI8FO7h46CQ//7kQW5vsp+l9k/dIS0xh0cKF/NCtH3/P/Y2BK6e/dT1dOn2O/v37v/V5hBDZkwRECCEKCA8PDwJ8fXGvWknROO5cvMrkPsOYvnMlju7Kd3N61YBhU1NjenX/gF7dP2DEL8sy//u+M/2/noeeni7NmlTlm4FtX3runbvPMnn6OhbM/pp6dSvm7YUUkC5Za//sQNtuG9HT00VHB67ffEIVT3tUKhVVPe0ZM6IJC5YFMHhQW1q3qpvtOXKSfNw8582KSfMIvPsAc+vimJqbYWFdnEp1arDi8gF0dHQ0uuQ5+x3hzLnb/HMrjgq1gmnc7qNXriMyb8UfnF63m08//ZTJe1f+p0XXDNHDHANM0Mfv3gMeB4dQp9dXiv0bCVHYSQIihBAFRPPmzZm64U/FE5A/R89g3sGN2DrYK10lWl7VOjJjcj+G/PAbX3w1k+ZNq9P50yYMG/E7f686gKVlMYwMDchQqYiJTcDE2JDU1HRKO9ry19If+PzLmZw9Ph9Dw3z4WVS4NaS4hTEn/vn85bEBqxtkvzunrR6zvh5J6MMgRvw+HXunzGl4YwJCWTV9EQ/v3Ofcv0eo//H7AKSmpLJk6Fhq1a5NzfodmNitHNcvXmbFz9Mp37AmDdt9lO176KFDs2bNGDBgAFtn/IFjGWfcKpfH0MCQmKho4qJjiAh/SqCvP5bWxdHX1yclORkDQ0PiY+Mws7AgnQyi42JwMiyOtbU144b9pNi/jxBFgSQgQghRQNjY2BAfFqloDClJSSTGxxfI5CM7L7aOLJj9tcb+retHv9F5Jo/vQ6P3vmPr+jE4OdnlfeAFpDUkJ3KafKyb9Ru6errM/mcNIf6B3D7jTbD3HUJDQ1k2ZxHDJ/yKSWwadulG+Pv7s3nxX/Qb9R2uqcWwtLTERsccpzpN+bB6fWYsW8x7pm4s2LGaJ0EhRIY+QV9XD1VKOjFpibiZlyA0NBQzMzOCg4O5fv06uroZlCxeEqsyFSlevDg2NjaypocQBYQkIEIIUYC4mdkRG/UMcytLRd5f39AQI5OCvyp7ds4aV83xatdZWraoRcUKTnTuOYme3d5/ZbetXFWQEpFcHmx+avdBFh3dytqpC7HQM6ZyzWrU69qaFnaZXd0WT53N5s2b+fK99nz88cdMHzORpKQk6jWqR3R0NKmpqSQmJmJmZkaFChWYOGECnmYOVPjYk8YOFV76vo6Ojjg65s2ih0KI3JHzjpJCCCHyzJdffsnmBcrNvLPrz7VUru+ldDUoooyzPWePz+fuvSA++XQ0KSlp+ffmJo1emQC8a++dlpKCnp4eurq6GCfDlBGj6f5BW3XykZKSwqJFi3j8+DH79+/H3t6ehQsXUrx4cRYvXkxUVBQJCQmoVCpiY2O5ePEiw4cPp0GDBq9MPoQQ7wZpARFCiALE2toaKyMzxd7/wNqtLDiyRelq+M/ephUky8I537Bj1xm69prCto1j8vcCnk8E8rJVJAcJR05bP65yjtsLLtOobeaYjeDgYKKiotDR0aF48eIAPH36lIkTJ9KkSRPCwsIwNjbm5s2bxMXF8cknn+To/YQQ7x5JQIQQooCxxkiR9w2854u5tZUsvga0b9uAOQu2kZCQhKmpsTJB5EX3rBy2dPyX5APA99ldQm4G0mXYVzRo1pgVK1YQHh6Ora0tQ4cOpVSpUuzYsYMaNWpgbKxQ/QohFCO/MkIIUcA8efIEA3RJJSPf3jMtJYVfO/dn+vYVSl9+geFYyoaIiNg3SkCeX1wv1+VGq0g+dO/KSj7SU9Op1a0xN/dcYlD7doxb8Bu2mOBoZ8/Xn/akV69e2NnZUb9+/TyPSQhRMEkCIoQQBUy1atW4e/wi7k3zfixGWloaO/9YzT8rNvLd/Ik4uDopffkFhr6+HhFRsTmaFetlLQa5lpjktFXkLRKPnLR+ZCUf0ffDubj4KMWKmWKYkEG8/zN+G/YL77X9iIhbIaxcuRI7u3yYZUwIUaBJAiKEEAVMdHQ0Xcp9REAev8+E3kO4632Npu1a8tfFfUpfdq7JjXEgAI+fRGFsZPBG7/dfyrxVjK9rFXnLFo//knzEBEZy+7ezbJ69Gj09PZ4+fYrtXNu3ikMIUThJAiKEEAVMXFwcjxz0II+7YD1+GMS6W8eVvtwCKzY2gQrl865FKNeSkudbRfJ5Jq2rnMMIAx7sukH05VCaTmuvXmvD1laSDyFE9mQaXiGEKGAMDQ1JTk7O8/fR1ZWfgFcxyqXWj5x4q/PlUvLxpjEEcRuzs6kcHL4ZYxMjfhs3n35G+bR+ihDinSYtIEIIUcCUL1+e67uPUaPjh3n2HpcOn8S5vLvSl1qgJSYmk5KShqFh9j+VuZ18vHjePBnQ/obv/Sq3znlzY/8pYlRRtKnagnUz/0ZHRyffYxVCvLvk8ZcQQhQw7dq1I+VRBPev3sqz99i5dA0dv+2r9KUWaGN/6Un9pkN5GhGjyPufNa6aZ0nO27zXrmXr6DmmN3+P+51PP/1Ukg8hRI5JAiKEEAXQN998w7ldB/Ps/JFPwnGrXHhXlM6NG/fWrerSs9v7LP59V56cPz+v5VXnfvH86cmp3Lt0nRD/QFQqldYxGbapPPD3pWXLlixbtizf6kEI8WZSUlLw9/cnIyP/pnLPKUlAhBCiADIwMMBRzzxHx2Qkp7Hv7008fvjotWV1/3+gsHi1pOQULC2LKR1GrreGvHi+9LQ0Dq3ayrpfZrNr9nKSAsN5dPo6OyYvYduk39g8fiGnV+7AgGjatmjDkikLmT9/PklJSTx48IDq1asTE6NMS5EQRVGJEiWyXUtn1KhRGBkZ4ebmhqmpKUuWLFE61GzJGBAhhHjHpcUkcOTvLURHRfNem1Zc232cQxFhfDywJ9b22msuPA19gqm5mdJhvxPWbTzKoX+maWzLz9aPF+XGFMNT9gRSs7kTljZWZGRkMKJNb0hK49d5U2nV+5uXHnfy5Em2jlzJoUOHGDhwIOXLlycoKIjw8HCGDh2KmZl8poTIDwcOHCA8PJxy5cppbL9+/TpTp07FwsKCMWPGMHLkSAYPHkyHDh0oWbKk0mFrkARECCEKqDfpW79t6u+gUvFD30HqH5g2Xo2JjY1l6pJ5JJvo8tm3fTXOdWjDDsrXqKz05b0Tfv25O+Mmr2bJgiGAsslHlv86SP2scVWuHD/L/nXb2Prb3wycMor+9T8B4MDjW3xoX+mVxzdu3BgXFxcePnyIvb09V69exdzcnGfPntGnTx+lq0WIIiE9PZ3vv/8eAFNTU419I0aMAODGjRs4OztTvnx52rRpw/jx4wtcS4h0wRJCiALKzMyMnVN+J+zKPYwSM7DCCKskXSIu3WP//FWs+nEalZvUYeao8VpPt8zNzZkyYjQfN3mfP3+ZTmpKKgBHNu9i17J1dP1hkNKX907o0rEpt+8EEhQUrnQoWt60W9bz5XwuXycsKARTczNmDhjBugO7+O23316bfGRxcnJi2LBhGBgY4Ovry5AhQyhTpozSVSFEkbFs2TL8/Pyy3Xfz5k2KFy+Os7MzAC1atEBXVxdvb2+lw9YiLSBCCFFADRkyhODgYK5evcqRw+syV5a2taVSpUp8070PdnZ2rz3H+9XqUd6mNIO/GYnvbR/KVPBg1bXD6OsX/q//3FoRferEvjRtMZy/75zFUOmLysF1Pp+cqNLSubh5PzG+IWzav5u1S//iWOR+TOLT6TYoZ8lonTp11P//2WefKX35QhQZz549Y/To0QwePJgZM2Zo7EtPT+fJkydUqPC/yUUMDQ2xsbHh4cOHSoeupfD/AgkhxDvM0dERR0dHWrdu/Z/PERoaikfxknRePgCXCh5KX9I7p0G9Sqz4czhf1mvNh9060Ounb5UOSctLW0LS0jm77h/8fe7TsHNr/u6WOfXytJ/Hws9jlQ5biELr5s2bALw32QdLk5xN+nHqTgzmLte0tk+cOBFDQ0OGDRumlYA8fvyYtLQ0ihcvrrHdwsJCEhAhhBD5b/Xq1SxYsICzPFY6lHdWk0ZVWHX1MJ9X/6BAJiBaVOC95QC3L12hac/2fN+7v9IRCVGkeHhkPux59iyRxLicr5VjYmKi8fr+/fssWrSIpUuXao39ANRT7r54nImJCbq6BW/EhSQgQghRyNna2nI+LQT0C96P0Lsiq4XBwro4CXEJmJqZvuUZ847P0Quc++cwDTt/zG+d5iodjhBFkrGxMQDeAy2wNM5ZAtJ4RYrWDFe9e/cmLS2NSpUqcfXqVQBiYmLw9vbGxcUFBwcHdHV1efr0qcZxERERmJvnbEr3/CC/RkIIUci1a9eOMd0GkZGernQo77xPv/6CZWNmvP2J8kBMZDRrfp5JXPQzfp81n151PlI6JCFELjh8+DDnzp0jPT2d2rVr06xZMwDOnz9PrVq1mDBhAvr6+pQoUYLAwED1cWlpaYSFhakHpRckkoAIIUQhV61aNb7s1APfG3eVDiXf5fa0uc07fsLtC1cY3WWA0pemZcUvM+j9y1C+7dBL6VCEELmofv36REZGqv8LCAgAoFmzZkRGRjJ79mwAypUrR0REhLoV5MKFC6Snp1OlShWlL0GLJCBCCFEEXLhwAbvSDkqH8U56MYmZs3ctEY/DlA5LQ9jDYPQzdKhrXvCedAoh3o6pqSlWVlbq/56fxbBYsWLq1xMnTgSgVq1aeHt789FHH6Grq8vo0aOVvgQt+ZKAqFQqpa9TCCGKrD179uDl5UVxW2ulQykUpg34kX7jhisdhtrN/ac5tWoH3y6aoHQoQog85uvri5OTEwDHjh3jgw8+UO9r0qQJnTt3JjAwkFq1apGQkMBPP/2kHhBfkOTLIPTbt2/j6emp9LUKIUSRdPr0adpPHUYG8jDobV04eJwngcHUbN4w1899lXMar6tT75Xl9VU6/DNvBZaOJZg5eqLSVSOEyAfu7u54e3sTGBiItbU1Li4uGvs3btzItGnTuH37NrVr16ZEiRJKh5ytfElATpw4IQmIEEIopGTJkjwJDsXOseTbn6yI27tyEz1+zP1V5F9MPl62LSspibr9kO3L1jDsy4Hy+ypEEVOjRg1q1Kjx0v2urq64uroqHeYrqROQixcvsnDhQqKjo/H398fV1ZWVK1diZWWlLlyvXj10dXVJTU0lOjoaCwsLjeXdk5KSmDNnDhcuXCAtLY2yZcvSqlUrVq9ezaAcrrQqhBAidxgbG5OUkKB0GIp5mxXRXxz/0eDjD7hz4SpN2rfSKpsQl8Dlo6ewKmGHZ90axEXHYFbc4rXvkV2i8TLeT49zY+Ep9B1N+GPW/AI5v78QQryOPkBqaiojRoxgx44dWFpaolKpaNOmDYMGDWLDhg1klbGysqJv374YGRlRt25d7O3tNU42ZcoUPD09GTVqFJA56LFu3bpUrZq7s5AIIYR4cw8ePODTAe2UDqNQeK9ja4b8sYrB73UkIyMDY1MTkhOT0NXTw9DYCJeKZblx5hLGpiYkxSdgZGpCfEwsg2eNpXoT7S5Vb5J8JEbHc/qPg+gEJWPnaM/07yZqrXYshBDvEn2AgwcP4ubmhqWlJQA6OjrMnz+fVq1akZaWhr6+Pg8fPqRWrVp06tTppSe7cuUKEyb8bxBcnTp1cHFx0WhFEUIIkX/Onz9P7dq1lQ6j0NA3NOS349tzdExCXAKdPeqx57FmK8ybJB/nVx9j54+r6PhlV+rP+oy+xm2UrgIhhHhrugBRUVH89ddfpD+3SJW7uzsqlYr4+HgA/Pz8cHd3f+XJ7t+/r3EOgPHjx6tXbBRCCJG/du7ciVOnxkqH8U7KrTVExnYbSPOOrXN0TEJUHItaTmBl7/n8uHwsf07+TZIPIUShoQvQvXt3jh49ip6ennrH7du30dHRwczMDAB/f3/Mzc0ZNmwYH374If369SMpKUnjZO7u7vTt25e0tDT1to4dO/Ltt98qfZ1CCFHkxMfHY2NjAzo6SoeiuNxekDAnkhIS+WHRVJ49jaSVbSW+afYpfT9syZUtZ7Itf2b5IabX/BG9qAyWPt3KqNZDFYtdCCHygi5kdrnKWtYdMgeT9+rVixYtWqiTkuvXrzN37lwGDBjAgQMHiIqKolGjRhprfCxdupQbN27QtGlTtmzZgkqlwtTUlAYNGih9nUIIUeScOnWKhg1zf7pY8eYin4Rjap75IG/DnD8YMHkkXx0bQf+tI/h30maNsmnJqez6ZQ17Rq+nx9e9uXbuCl/ZfKr0JQghRK7Tmj7Dz8+PGjVqULFiRRYuXKixfdWqVVSsWBEdHR02b95MQkICW7duVZdxdHTk2LFjNG/enJkzZ9KkSROuX7+e7Q9geHg4Xbp0oXPnznTu3JnTp08rXRdCCFGoXLp0CVUtJ6XDeCflVovJgXXbqNYocwzOxcMncRlQFoBzK49S+eNaQOZivZfWn2THz6t5ciuYNt3aM/fH6ehIy5UQopDSSEBWrFhBo0aNGD9+PGvWrNH48vv3339xc3P734G6unTp0oWNGzeqt929excLCwsmTZrE3r17qVmzJu3aZT/zip2dHRs3bmTTpk1s2rRJntIJIUQui4qKAn29tz+R+M+ad/yE9bP/4IePe9Dq887q7bZu9qQkJgPgvfE013dfxL1hBZ7eCmX5tN+VDlsIIfKUOgHZunUrV65cITAwkM6dO7/RwVWqVCEoKEj9+uTJk+r/t7GxYf78+TRt2pSxY8cqfZ1CCFHkODs743P5htJhFBhKjAOxd3JkzY2j1G3ZnM++/kK9vVKrmjy6FgBAra6NaDOhG9Y2NrzX9SMMDAyUriohhMhTugDp6en8+eefzJkzB339/y2O/vz4jv379zNlyhTNg3V1NRZBmj59utYb/Prrr1ozYwkhhMh7Wes6if95kyQktxMVS1trOg/ppzHtrq6uLhlp//tttPNwwPapKZ3qtVW6ioQQIs/pAly7do3mzZtrzIIF8OOPPxIXFwfAtGnTOHTokMb+y5cv4+T0v/7Fvr6+ZGRkaJQxNDRUz6QlhBAif0RERBAYGEgFL1kI9kWvSjDyspUk5kk0T3yCSU1MAaBOr2bMbjyKdV/9xj+9V+KfGEzr1jmbrlcIId5FugD79u3jzz//xNHRkfPnzwOZrSI7d+5Ut4i0a9dOvcJ51v5NmzbRrVs3jRNu3qw5q8fdu3dlxVYhhMhHKpWKSZMmMXSoTN/6Mkp0x9r6/d88uurP1uEr8N50mmML/yEmNJqzK47QZmFPFveepnS1CCFEvtAHMDIyYvr06djY2NC9e3fKlClDTEwMzs7OGBsbA9CrVy86duyIjY0NVatWpW3btlhZWdG+fXuNEy5btowSJUrQvHlzjh49yrRp0/jnn3+Uvk4hhCgyRo8eTf/+/bllkaB0KAXaWeOq1E+6rvE6L9l5lMSrSyOS45PZNnwFjQd8hPlTAyybODLA8jOlq0MIIfKNLsB7771HgwYNaNasGQcPHsTJyYmyZcsyb948dUEbGxs2bdrEtm3b6NatG25ubpw4cULjZA0bNmTHjh1cvHiRAQMGcP78eXbt2oWJiYnS1ymEEEXCnTt3cHd3J7qildKhvBPyKum4fPQ0f/wyjdTkFI3tz0IiCbrsi62bPebRhnw4rROLO0xSuhqEECJf6QPUqFFDvcHNzY2VK1dmW9jOzo6JEye+9GRffvklxYoVY8SIEUpflxBCFEnBwcE4Ojq+dH96WhreR05T+8Mmss7E/8uLJOT8geM0+Ph91s5aQkZ6OiqVCiMzEywcrIgOjoTYdCzL2vK50cdKX74QQuQ73bc/xf/IiudCCKEsLy8vbt++TWpKKgAZGRncOn+ZfX9uINo/hEXfjSMu+hkLvh9LiN9DpcMttL4c+wP3rt4kJSkJgND0QFLikzj712HGbprO0ovrWNx/htJhCiGEIvTf/hT/U758eaWvRwghijQTExOePHnCip+mUql5PS4ePEGbj1tTxtmZm2cu8eW3A6lQvgJpn3Zm2YLfOGesR/uBvTSmVBdvz9DYiE6Dv1S/vso5Hl3x58gv27D4sg/NqPEWZxdCiHdbriYgQgghlGVsbMzUqVMBmLdqKVNmTMPdxFa7oD5M/n4Ue84f49CfG2kxoFsO30nkRFJMAoGrbjB0zzjex0vpcIQQQlHyyEsIIQqpYb37Z598POeTus1ICXz6n9/jKuc0FtgT2bu+4CQfjv6UrrrvKx2KEEIoTlpAhBCiiCtfvjzBvgE4uru88TEvJh3Pv65OPaUvqUA5vXM/9tYl6G39idKhCCFEgSAJiBBCFHFOTk7cDgx+4wTkdS0eL+4vaglJRno6+9ZsJSwohJSkJGp4VqXS1/WVDksIIQoM6YIlhBBFXGRkJA42dq8t91+7W2UdV1S6aj24fofj2/8lPT0dPQMDjh3dT29aKh2WEOIdl5CQwLJly/j5559p1aoVW7Zs0SqTlJTEe++9h5ubGxMnTiQ9PV3psLMlLSBCCFHElSxZkhCfEKha7qVlcit5KGxdtRJi4jC1MANg1dSFpCQlYVzMlCoNamFmaQGJqcRnRCgdphDiHff06VMqVapEXFwc5cuX586dO+zbt49ff/1VvUZfWloa9vb2xMTEADBmzBg2bdrEjRs3lA5fi7SACCFEEdewYUMuX75MUmy81r68bLnI61aRS4dPMrrLAAa/34m5Q34lLS1NvS8lKYkjm3cxussAvmn2KYPf68iiHye80XkzMjKY0HsIAxu1o6VtJYZ+2IWhH3bhwLptuFYqj22pktiWKklCbCz7N2xn0Ptf5Nk1CiGKhtGjRxMeHo6vry9XrlwhLi4OHR0dfv/9d3WZuXPnEhMTw/Dhw1GpVLRt25abN2+yfft2pcPXIi0gQggh+PHHHxk3YzrdJn4H5F6Lx5vIeq/cbBEZ03Ugegb69Bv/I2UqeLBv9WaGvN8JPX19dHR00NHRoVLdGur9AJsWLOPrJu2ZtXcdpmamLz338I970qLnZ7Ts+Vm2+7+o+SF/nN6NkYkxxKZQt27dfKtLIUThtGzZMgCOHTtGt27d0NfXp3Tp0oSHh6vLrFmzBkA9Ffv8+fPZtWsXy5Yto0OHDkpfggZJQIQQQmBtbU3rRu+xffufuHaookgMuZWIpKWk4HvjDmtvHVdva9mrEy17dXrlcZ2H9MOzrheDGrfj+4WTqdaojsb+wxt3sXbmYlr36frS5APAubwHx7b+w0c9P6NRy/fZvHkznTt3xtDQUJF6FUK8+7Zv306fPn1o2TJzPFlCQgJBQUHY29uryzx8+BBHR0f09TNv711cXDA2NubBgwdKh69FEhAhhBAAfPTRRxz56Qjpn6SjZ6CnWBxvmohEhT1FV1cXS1vr/x174hxzh/zK0Hlv1p3qRZ51a7Dk+HbG9fqW5eNm0e6rnjh6uPD7yCmUcCrFsgv/vnbV+KoNa3No406afdaadctXkBj+jJs3bzJt2jTF6lQIkb8SExMB8A5Jx9JYJ0fH3ghJpFpsrMa2Tz75BF9fX2JjY/n44485f/48AN99l9lqHRsby7Nnz6hYsaLGcfb29oSEhChdHVokARFCCKFWsmRJZtT4EfPSxdHV0yUpNhFVhgo9Az2MzE0YtGtUvsVylXPZJiGRT8KZPmAEsZFRmFkVJzEuHh0dHdJSUynhVIqFR7ZgYV38P7+vqYUZM3au4PHDR+z8YzXHt+/l21lj8Kha6Y2Or9G0Pr437jCux9eUr1mVHxcvYNbQX/Kt3oQQyvP19QXg/RWx/+l4b29vrW0WFhYYGhry2WefER8fz40bNwgNDQUgKioKyGzNfp61tbW6TEEiCYgQQggA0tPTuXPnDr9emUtUZBT6BvqYWpup9/8zfiOzG42i51/fYF/OUb097mkMxxf/i4mlKQ37fYiRmXGuxfRia8idi1eZ1v9HfvlrDuVq5G1XsZJlSjNgysgcH+dWuQKqDBW6urp88eswfp84j6FDh+ZprEKIgqVy5coA7H4PzHN4t939tB716mk/fFGpVBgbGzN8+HCGDx9O5cqVWbRoEePGjcPUNHPc2tOnTzWOiYyMREcnZy0w+UESECGEEABs2bKFtm3bEmSQhoV9ca39rcd2oVH/FvzdfQ6qjAz0jQzISM8gIz2DOj2bkfgsnt/bTSEtJQ2HSqVpPrQNDpWcciW2rERk0bcTWHJ8u3rq24JIR0eHn5bOZEy3Qfw+cgp2ppZa3SKEEEVD4xJgmcPhX27F9TE21nyQc+vWLUaPHs3mzZvR08vsIvvFF1/w448/cujQITp27IiJiYlWAhIREUHJkiWVrgYtkoAIIYQAwMzMDGdnZ4LwfWkZSwcrhh2d+NL9H/zQDoD7x2/x78TNPAuJQM9An9TkVAyMDUGlwrmWO+2n9c5xfIHeD1BZZnDP4maBX0NER0eHiRt+57vmnajxXX+lwxFCvOPatGmDv78/q1atok+fPgCYm5sDkJKSAoCTk5O66xfAkydPiIuLo06dOjl/wzwmCYgQQgggs3l/L+ew4PWror9O2aaelG3qqX6dkZGhHry9f+pWJlf/jl+uzs3ROUtXcyMm7BmQN1P35rb4mFgaNm3CsLa9lA5FCPGOc3Nzw9/fn+7du6u3rVq1CgAPj8ypxD/88EPu3bvHpk2b6Ny5s3qNkNatWysdvhZZiFAIIQSQ2VSPRd7MfvX8zFEfjfwMr84NmVn/J86vPkZU0NM3O4e+LrYuJQg4f0+9LT/XK8mpfUvW0v6bz5UOQwhRCCxcuBCAqlWr0rdvXypUqMCZM2eoXbu2uoVj8uTJ6Onp0aVLF1xdXRk3bhw2NjYMGTJE6fC1SAuIEEIIAMLDwzGxL5Mv79VyVEeaDGzJoTk7ub7rAknPElCpICk2QWPAZGpiClXb1eGT8d0AiI+MI+x+KC51y6nLvGy2LKVlJKXQ2K7c259ICFHkVaxYkZs3bzJnzhyuXr1KVFQUffv2ZcGCBeoylpaWXLx4kS+//JKAgACaNWvG33//rV4XpCApeBEJIYRQREREBM7GHvn2fqbWZrSd1OO15eY0+YXhC3viUrss7g0rUKdnU60yBTEJMTLKvdnAhBDC09OT5cuXv7JMjRo1uHz5stKhvpYkIEIIIQAoVqyY0iFka+CuX7i27Qz1+37wynIFLQl5+iSM4OBgHB0d3/5kQghRiMgYECGEEADY2dkRFfBm4zHyk2lx09cmH1kK0piQn6aOY+bMmUqHIYQQBY4kIEIIIQBo3LgxceefKB1GoZFurF8g598XQgilSQIihBACyFxBt2nxWkqH8dYKSitIDCk8TYtXOgwhhChwJAERQggBwL59+/D7MFHpMHJFQUhC0shAB523P5EQQhQykoAIIYTg3r17mYtZFaJfhYKQhCSQpnQIQghR4BSinxohhBD/1Zo1a+jZs6fW9kvrTzLGYxBTqn/H6WWHlA7znRMbH8eVxFBCQkKUDkUIIQoMmYZXCCGKqIULFxIQEMCNGzd48uQJF1JvUczGHMtS1jw4eYfQW4GUqlyGcfcWs2vUGnaNWsPFdSfQ0QFDUyP6rP0OYwtTpS/jpQrClLy13m/EZ7Wa0ah+A1Yt+1vpcIQQokCQBEQIIYqgbdu2ATB79mzmPlvPk3vBRAU9JT4yjsd3HlHlEy+6LRmgLt/i5460HNVRnXA8vPiAabV/xMzWAn0jA9JT0zAqZkzvlUMws7Mg8OIDHl1/iJ1HSWxdSgAQfP0hZvaWuNUrr/Tl55t438eQnMbq5SskARFCiP8nCYgQQhQhW7du5cyZMzRt2hTDwWVYwg6MLU0oU9uDMrVfvgq6aXHNlo4ytT0Y57NYY9ujqwH82XEGBsaG2JSxw66sA9e2BZAQnTkTlKmVGVGB4cRHxlGykhMd5/TF0NRQ6SrJU49DQvF74Kt0GEIIUaBIAiKEEEXEmjVrMDAwYOrUqSw33Jvr5y9d3YUfTk55o7KX1p9kwYdjKVXZic7z+6FvXDgTkbKVK7Jw4UIGDx6sdChCCFFgyCB0IYQoAlasWIGJiQldunTJk+Qjp2p1a8zw01Mp27Qyc5uPUTqcPOPk7MSTJ0/YuXMn3bt3Z//+/UqHJIQQipMWECGEKIRu3rzJwYMHSUhIIC4ujmbNmuH3USJL2KF0aBpqd2/C8UV7SUtKIS4iloDz93l8O4ganRtgX85R6fDeyqN7fpzeuodhXw9mw4YNrFu3jmHDhvHRRx8pHZoQQihKEhAhhHjHLV68mLZt22Jtbc2aNWsICAigZs2amPV1wdLSkGRS8aPgLjD44YgOTK7+PdHBEbjVL0/VdnXY9O2fWDhY0eOPQf+pe1ZBmAHLyNSEMu5u+Pj48MEHHwBgbW2tdFhCCKE4SUCEEOId9vDhQ+7evcu/949hWaI4E7uOZL/bdZ7+//40UpUO8bWqta9LtfZ1NbY1/eZj7hy8xqxGo6jevi4tf+2kdJg5ZlfagX13fTBR6VGrVi28vb1xdnZWOiwhhFCcjAERQoh32OLFi0maZULreT1oNKo1+92uKx1Srqn4YTV+vjQLgFkNfubqNuVXNs+J6PAIYuJiCQ8PJyMjg/Xr19OjRw+lwxJCCMVJAiKEEO+o0NBQTpe6gq6RLld5t27Oc6Llr534/sQULqw5zu7R65QO542ZmBXDo3w5dHR0WLJkCWPGjMHAwEDpsIQQQnGSgAghxDsoJSWF2bNnU6b9/9buKMxJiK6+Lv23/cSTeyGMLfs1xxb+o3RIr2VkYkxEWDi6urpcuHABExMTpUMSQogCQRIQIYR4R6SnpxMSEsKJEyf44YcfCB2agLmLpUaZq5wr1IlIv43DGX//N56FRDKlxvdEBT3VKlMQBqBnaflJa/766y969eolrR9CCPH/ZBC6EEIUcI8ePWLZsmWkp6fj7u7O1tIHKDHdATPTl9/QXuVcgboRz23tpvai6bcf89snkxm0axRWTrZKh5StOg3q0aVLF7p06aJ0KEIIUWBIAiKEEAXYhg0b8PHx4ccff6RYsWIM4GdK8WYzKRX2JKS4ow2Ddo1iSdspfLN3NJYOVkqHpGXPth107NhR6TCEEKJAkS5YQghRQKWkpLBz507Gjh3L98UmMoCfc3yOwtwdC8DKyZaBO0ay+OOJJMclKR2Olts3b1OjRg2lwxBCiAJFEhAhhCiAEhMTmTBhAiNGjPhPicfzCnsSYl3Gjh5Lv2bBh2PJyMhQOhwNRkY5X0RRCCGys3LlSsqXL4+Ojg46OjqULVuWO3fuaJRZsGCBer+1tTXbtm1TOuxsSQIihBAFRFJSEqtWrWLMmDHMnTuXR1/G8HuNjW993sLcDStLmdoefPhjBzZ++qfSoajppGeAjo7SYQghCoEjR47wxRdf0LBhQ7Zs2cLXX3/NgwcPaNasGenp6QA8ePCAoUOHYmhoSP/+/YmOjqZbt25ER0crHb4WSUCEEKIAuHv3Lt9//z0ODg5MmDCBh6NiMHI1VTqsd0r1T+uREBtHVNjTtz9ZLogICKWUi6x8LoR4e/379wdg6tSpfPbZZyxevJgePXoQFhbG/v37ARg+fDgAV69e5Y8//mD9+vWkpKQwadIkpcPXIgmIEEIobOjQoWzbto3Jkyez5cPDb93lqijrO+Y7xvf8VukwALhz6iIt6jRSOgwhRCFgb28PwKlTp9TbqlSpAqBu4bhy5QoWFhZUrFgRgLZt26Kjo8Pp06eVDl+LJCBCCKGwcePGYW5uzo4dO5QO5Z1Xo2kD6n7UjImfD1Hk/a+dPI9KpUIPHR76PMDDw+PtTyqEKPL27t3LzJkz+eyzzwCIj49n2rRpADRq1AiVSkVoaCiOjo7qY0xMTLC2tubhw4dKh69FpuEVQgiFzJ07l7CwMMzMzChWrBg+Pj5Kh1QodPthIH+MmsqUL79n1PI5+freKybPw9HdhS/7fYljjQpKV4UQQiF+fn4ADDgHljmci+JUcDIl7t3T2GZpaanuYnXy5EnatWtHdHQ0Q4YMwdnZmZCQEFJTU3FwcNA4zs7ODn9/f6WrQ4skIEIIoYCbN29iZGTE1KlTGcDPnB+xG5f2ZbHH8e1PXkQ9P9h+wJSRbJj7B4Mat8PAyAiAYhZmeFStRLXGdaneuC76hpl3BTGR0QTd96e0exksba3fKoYqDWoTHR7BwR3/MOPXCUpXiRBCITY2NgAcCwaD/zAXRVpamta2hIQEunbtyu7duzE2Nmbx4sV8/fXXGuWzmwmwoM0OCJKACCFEvktLS2PZsmXMnTuXQYwCoO6MZkqHVeh0/W4AXb8boH4d+SQc7yOnOblzP2umLyY9PR0dHR0MjAyxdbAnKjyCpPgEngQ+YsnJnVjb2+X4PeOin/EkMJiEx5EYGBjk+HghROFgaWkJgE9NsNTL2bGNfYyoVKmSxjaVSkWnTp34999/6devH4sWLcLo/x+uAJQsWRJdXV3i4uI0jouNjcXMzEzp6tAiCYgQQuSz9evX07dvX3R0dMggb59MFYUpeN+Utb0dH3Zrz4fd2r+y3J2LV5k3bAwT1i/J8XsMmvoL7RxrsOX0AaUvVwhRiGzbto29e/dy9epVqlWrpt6+du1aWrRogZ2dHTY2NgQGBqr3ZWRk8OTJE/Wg9IJEBqELIUQ+unv3LsHBwVStWlVmuyqg7Eo74ON9LcfHpSYkcW7VLsb9Pof3y3spfRlCiEJk3bp1ODg4MHXqVGJjY4HMVpHevXuzdetWADw8PAgLC1PPinX58mXS0tK0WlMKAklAhBAin/j4+LBy5Up+/PFHST5yWW619KyaupCRHfoyc8/qNz4mLTWVXbOXs3v2ckrWKMfQjp8rXR1CiELm5MmThIaGsnHjRuzs7Pjss89wcnIiIyOD4sWLAzBy5EgA3nvvPeLi4mjdujU6Ojr88ssvSoevRbpgCSFEHlOpVOzYsYMrV64wefJkBumOUjok8YLpA37k9vkr1GnRjD/P/fPGx4Vcu8f+FZtoP7gvH7vVVPoyhBCFVKVKlWjYsCEff/wxbdq0Ydu2bUDmWiBdu3YFoE2bNjRu3JiTJ09ibm4OQJ8+fdTrhRQkkoAIIUQeCg0NZcyYMfTp04cnE1LUg85FweJ/6x4rrx564/Lpqan8O38Vppbm/DFnITo6/2GaGyGEeEN///03xYsXx8rKCj8/Pw4ePAhA06ZNNcqdOHGCkydPcvLkSdq2bUvlypWVDj1bkoAIIUQe2r59OyNHjmS621KlQxEv8SQoGJNipm9cPjY4nM0zf6ftkD60cauldPhCiCLA1dVV/f/FixenU6dOLy3buHFjGjdurHTIryQJiBBC5JGUlBSCg4Ml+Sjg7J0cSU9Pf6OyD89c5/S/h1k0fY7GFJhCCCHenAxCF0KIPPLXX3/Rp08fxd6/qEzBmxvXmZ7Nol8vOr5sMw9u32XhxOmSfAghxFuQFhAhhMgD8fHxhIaGMstjudKhiNe4ceYiJcuUfmWZY0s3YePiSP8WnykdrhBCvPMkARFCiFwUERHBsmXLCAkJ4aeffmI8C5QOqdDKjZaPo1v2sGHOH4x/xaKDZ9fuxtLBTpIPIYTIJZKACCFELjl79iy7du3ip59+4qfi0xRNPgpr96vcvK5JXwzl3tWbtP2y+0tbQC5vP4Sunh5ft+mm9KULIUShIWNAhBAiF0RGRrJ161aipsJPxacpHU6hU516uZp8bF38N3r6+vx1aT+3L16jb62P+KF1T56GPlGXuX3oLLFRzxjWta/Sly+EEIWKJCBCCJELrl69SqNGjVChUjqUQtX6kduJR5Zz+44ycMpIxvf4hioNavHXpf0MnDySAQ3aEOz7kOTIGK4fP8fPfb9RugqEEKLQkS5YQgiRC7Zu3UrGXAulwygU8iOB8nqvISPafU7Yo1A862WuYF62uieLj21jQq/BxIZFcPnCJaWrQgghCiVpARFCiLc0Z84cHnV6RoahtH68bez5FX/X7waw5OROmrT7CK/mjdTb7Z0dqVu3Lr8d24aFhSSUQgiRF/KlBUSlUqGjo6P0tQohRK6bPXs2J2tfpWST0m9/srf0riYfSsWtr6/PD4umamw7tHQDH3RtR4uSlZWuFiGEKLTypQXkzp07Sl+nEELkuunTp1OnTh3smzgqHco7qyAlTcG3HkBqBh29misdihBCFGr5koCcPn1a6esUQohcNW3aNN5//33WNP5H6VCAgnUj/6bxFqSY01PSOLh8I79+/Z3SoQghRKGnTkDCwsIYOXIkn3/+ObVr12b8+PGkpaVpFI6Pj6dTp044OzvTsmVLIiIiNParVCp2795Nz5496dq1K0uXLuXOnTts3bpV6esUQohcs3z5curUqcPFWo8K1E30u6Ig1tmhJev4ZMgX6OrK0EghhMhr+pCZOPTo0YNZs2ZRrVo1YmNjqVq1Km5ubvTq1UtduEePHqSnp/Pw4UO+++47PvjgA65cuaLev2LFCu7du8eyZcswMjLi77//pmrVqri4uCh9nUIIkSt2795NsWLF8HkvRr3t+Rvqq5zL95gK4g39uxRrdGAo6RnptHHxUjoUIYQoEnQBzp07R+3atalWrRoA5ubm9OvXj40bN6oLRkdHc/36dTZs2ICOjg5z584lLi6OBw8eqMts2LCBKVOmYGxsjI6ODn379iUtLU0SECHEOy0hIYHIyEg2bNhAYGAgUV2NX1o2q2tRQbzRVlpBrZN9f6znl0HS9UoIIfKLLsCtW7eYOnUq6enp6h3W1takpKSoX586dQpbW1uKFSsGgI6ODmXLlmXnzp3qMhEREVqzXS1evFgGoQsh3llz5sxh7ty5bNq0CUdHR3S/efMB5/mRiBTUm/r8rof/yu/cNdyqVcTY2PjtTyaEEOKN6ENm1yp/f3/09PTUO27fvo2dnZ369a1btyhVqpTGwdWrV9fogqWvr8+8efMYNmyYeluHDh04c+aM0tcphBA55u/vj6mpKcW+9yCDDG4S8Z/Ok1ddtArqTf27FOPJLXtZMnOe0mEIIUSRog9gYmLC5MmTAXjw4AEHDhxgw4YNGoPHr127hqenp8bBlSpV0kguFi5cSO/evblw4QKTJk3Czc0NBwcH2rRpo/R1CiFEjgUGBlK5cmVu8DTXzlnQb8hzU0G/1oBLt6jSsLasUyWEEPlMa7qPM2fOsHnzZt5//32aNGmi3h4WFqbVAmJpaUlycrL6de3atdmyZQsJCQl07NiRPn36EB4ernGeLFFRUUyfPl39n3TTEkIUNCdOnOBE6btKh/FOyqvk4/7VW7l2rkv/HGFAm675VSVCCCH+n1YC0rt3b44ePYq9vT3Dhw/XLPzC9IS6uroaT45CQkLw9PRkx44drFixgsePH9OsWTNsbGy03tjCwoIPPvhA/V/JkiWVrgshhFBbvHgxtWrVwsrFVulQ3jl5lXw8DXnMqI79uHvp2lufKzUuET1DA/T19fO7eoQQosh76YTnAwcOZM+ePerXNjY2hIaGapR59uwZBgYG6tcnT55U/3/VqlX5999/sbOzY8mSJVrn19PTw8vLS/2flZWV0nUhhBAAzJ49G09PTwJaJWtsf+YTjveo/VybdBTvMQc4PmoH+yZsJj4iVumQC4y87HZ16/wVeo8cTMTjsLc+1/nN+xjYpXd+Vo0QQuQab29vpUN4K7oAKSkpLF26VGNHuXLlSEtLIyYmc677qlWrcuuWZtP33bt3cXBwUL9ev3691hvMnTuXy5cvK32dQgjxUhkZGZw6dYpff/2V77//niZNmnCnWbRGmaSAGO4uu8AfExfx+6/zWTbhNzZMWcF333/HjZknCDjpo/RlFHo+3tdo0f1Trp+++Nqy4cGP8b9976X7g3z9cXNzU/qShBAixwICAvjyyy+z3ZeRkcGAAQOoX78+a9asUTrUl9IFWLVqFQMGDNCYhldPTw+VSoVKpQKgSpUqPHr0SOPgq1evUqNGDfXr56fkzWJjY6M1dkQIIQoSXV1d6tevzxX/G5TtWZNLtYMB0EcPB2yoRQX8Nl7np77fa8wWCNDMrBYrp/2JmZ8OV347ofSlKCqvB52X96rGowf+eNatyf41W9m6+G+eBIVkW3Zyn2Ec2bSLy8e0Z2GMvv8Ih3KuSleXEELkWHJyMq6urly7pt0VNSMjAxcXF5YuXcq5c+fo1asXTZs2VTrkbOkClC1blmHDhmn8sN64cQNjY2PMzc0BaNCgAeHh4SQlJanL+Pj48Mknn2ic8NSpUxqvw8PDpY+tEKLA09PTY8GEOdxZcYFr449wZfwhLk46wB8D57Bn7HrsU4tToUKFlx4/+vMRdK3wCXeXnlf6UgqtCl5VuXT4FE3at8S4mCkeVSvx+8jJpCanEBX2lIuHTrB54XLWTF9EaEAQX44bzundB7TOc2r7Pr7t0FPpyxFCiBwJDQ2lTp06ANnO3vfXX38RFBREp06dUKlU1KxZkxMnTnD06FGlQ9eiD9C4cWMmTJhAQEAALi4upKam0q9fP5o0aaIeeG5ra4uHhwcDBw5kxYoVzJgxA319fa2peSdMmMCaNWsoUaIEYWFhjB49muXLlyt9nUII8Vru7u4sWLBAY1tiYiJpaWnqhzGv8t5775GSksKuxYeo8k0jpS8nX+XHlLv2zo6oVCr8b/nQtEMrAM7vP0pKcjLzvxtLx2/78EGXdugbGNDluwEAFLO00DiHfrqKyMiIN/r3FEKIguTChQvY2dlhZWWVbQLy22+/AbBy5UoAVq9ejaenJ/Pnz6d58+ZKh69BHzK7Hyxbtozp06cTHx/P7du3qVOnDnPmzNEovH79erp160aDBg1IS0tj7969GvstLCyYP38+P/74I8bGxiQkJDB9+nSNcSJCCPEuMTExyVH5li1bYnTUiOVj11Jn5EcYGBvk6Hjxap0G92VC7yGMX5f5Q1u2emXGdBtEzWYNqFy/lrpcTGQ0BtbFtWZvvLD1AH0/6670ZQghRI61a9eOdu3a4ejoqNEjKUtAQAAODg7q361KlSphaGjIvXv3cvpWeU7dN8rV1TXb2aqeZ2Njw4EDB166f+LEiVSsWFGdeQkhRFHUvHlzypUrx7CfR1Cxfz0cKjkpHVKeys8FB3ctW8fno4aoXzfv+AlNP/2Y8Ef/m6UxLTWVYS26UK5mFSp4VVNvz0hJ49bla3zT+XOlq0wIUUREpUGGKmfHPEvNyPH7xMfHExUVRc2aNTW229raao3hLghydXBGw4YNlb4eIYQoEBwdHdk4ZzWjf5/Iyf03aDS0FTq6suL22woLCsGtsuZYHF1dXeydHdWv9Q0MaPrpx3zYrQOlXJ3V2/f/tpaWA6T1QwiR93x8MmdGdP1Ps+Wmor9/P1OnTn3jIyIiIgC01tUrUaIET58+Vbo6tORqAlKtWrW3P4kQQhQSurq6TP56LD4+Pvw4aiwfTeqErr7e25+4AMnP1o9nEVFYlbB5o7JpqWkayUfA5dsYGhnS1rXWGx0vhBBvo2vXrnz11Vd8Y6qiUg7uttOB72OgX79+OXo/IyMjAOLi4jS2x8XFaXVFLQhyNQGR2a6EEEJb+fLlWTBwGoN/GkGLqZ3RN5Tvypz6d9VmdvyxmpJlSr+2rEql0vjBTYlL4MS6nfw2c57SlyGEKCKKFSuGp6cnZgE36ZSDoYTXUyFVBa1bt87R+9nb22NkZKS1aHh4eDi2trZKV4eWgpcSCSFEIeTi4sKS7+Zw+JetZKTnvH9vURf2KIT2A3q9UdlAH19KuZVRv94x4086/DQw21ljhBAir9SqVYtrqTk75loq2OhCmTJlcnYgULp0aY3xHtHR0Tx79gx3d3elq0KLJCBCCJFPSpcuzdyvp3D0l22FIgnJr+5XKpWKxLgE0tPSOLh++2vLn9y1H6/mDQC4sOlfqjStSwu7iorWlRCi6KlZsybXbHK2GPeVNKj2HydPbNy4MYmJiRw6dAhAvQzGBx98oHRVaJEERAgh8pGrqyujOn/PhdXHtPalJqZw99A14iPjcnzewuzkzv00avMhDVp/wLi1i19aLvppJEtGTqFkmdLYlipJiI8fT4NC6ft+e6UvQQhRBNWuXZuQkBCe5OB507VUaPDjr9nuCwkJYenSpSQkJJCcnMzSpUt58uSJev/06dPR0dHho48+onHjxgwfPhxzc3OGDx+udFVokQRECCHyWenSpYkNj9Hafuavw+g+y+D69GMEXw1QOsxXyq/Wj7TUVK6dOk/l+rWwtrejRfdPsy2zfvbv7PlrPb1++pYPurQjNSmZA3+sZ9ywn5SuKiFEEVWtWjX09fXfuBtWigrupIKXl1e2+y9evMj06dNJTU1FpVIxY8YMrl+/rt5fokQJ9u7di5OTExcvXqRSpUocO3YMY2NjpatCi4yEFEKIfLZ582aad2mhsc0wQgejhxm0/aYdzT6twajfx3P++lHq9i5Yq9fmt+unLtCoTYtXljk8fhQ/9P6IMs4lgABIgjmLjvLrN83R0ytcs44JId4dJiYmVK5cmasPrtLC6PXlb6VBKpktJ9nJWojwVVq2bElAQIDSl/5a0gIihBD5LCYmhvLOHgAYoE8x7zQOTt/O4jFzaU5NdHR0mDpoHJ6WZbm04ZTS4SoqKSERC+viL91fPynz6V9m8pHpgX8caanJOLl/+rrTCyFEnvLy8uLqG7aAXE2FErqZ60gVdtICIoQQ+ezZs2dEbwog6NldAu8FYFDOnPXT/9aapenHdt/Sb/pg/M/dw7VeOaXDVsvPtT/uXLqGtb2dxraMjAyWjZ2JvoEBN21TMTD430/Zs2dJLFn6LzNm/a50NQkhBLVq1WLPnj3Ak9eWvZoK1f/jAPR3jSQgQgiRz8aPH09wcDANjRri+NWrn3TN7D+B/nOHFagEJD/sW72FB9dv06R9KyrU0lzkNvJxGCWdS9P2qx4cn/QL12/4AZCQkMLYyTsZ/+un0vVKCFEgeHl58eTJE4LtwPE1X0tXU6HTL2OVDjlfSAIihBD5zMjICDc3tzcqa2VlRfvyLbh1wRenOsrP5Z4frR+J8QmEBgTx7cwx2e4vZmHO48DMue5/GPoZycmppKSkMXriDn75qQOWJXK2gJcQQuSVqlWrYmhoyLXUlFcmIEkquJeW2WJSFEgCIoQQBVz37t3pNawvxS0sMa9Q8Fa0zS2BPr6c3LWfyMdhtOzV6aXlTMyKoaef+fNlYKCPrq4+I8du5bvBn2Dn+InSlyGEEGpGRkZUqVKFaz7efPyKcjfTIA1JQIQQQhQQOjo6/D1rKStXruTsmv0Y2RUjziiJKh3rYGZrkW9x5EXrR0JsHJsXLic5MYkyFcrSfkAvilmYv/KY1JRUdQKSnqHP2Ck76N+3KaXd2udbXQghxJvy8vLiyk3vV5a5mgoOelCyZEmlw80XkoAIIcQ7wMDAgH79+tE9oTv+/v48sH7C1qlrcO1cjZJ1yygd3n+2acFyPujSltIerm98zK1z3lSp74VJhh5jJ22n9xeD8ShXtMbICCHeHbVr12bbtm3A05eWuZYKNYrIAHSQaXiFEOKdYmpqiqenJ+0c3mPV7L9wuW3BlZEHubP0HNeXnebBkVskRsfn+vvm1diP1OTkHCUf6Wlp7Fu9hbo1a7Hk58n0+vxbyknyIYQowLy8vHj69CmB6S8vcyUV6o2aoHSo+UZaQIQQ4h3Wp08feqb2JC4ujtTUVHbcO8D+kXt4b3hbdN1NlA7vtfQNXv/ILzo8AkNjI2KjnrFu1hK6fd6LReOmM3PUeEqUKPEG7yKEEMqpXLkyxsbGXEtNwjmbgegJKniQ9vIFCAsjSUCEEOIdZ2BggJWVFQD9S/Tky/rdGD16NJZ93bDwePtB63k581VSQuJr988Y9BPmxS1xr1KBj1q15OSBw/w5Yz6GhoZ5FpcQQuQWAwMDqlatyrVbF2hjrL3/Riqkk9lSUlRIFywhhChk9PT0mDhxIteWnlY6lNd6cfHF52Wkp/Pn6OmMWDKdn/+chaWuMRERESyeMEOSDyHEO6VWrVovXRH9aio46YGdnV3OTvoOkxYQIYQohPT09CgWpY9haAYpDv/9WVNetX7cvnCFkzv341mv5kvL/DVhDh0GfY6RgSGrR0zng56f8lm1Jnled0IIkdtq1arF+vVWqIjixccuV9OgWhEagA6SgAghRKE1e/Zspk+fjmPLcug2Lo4KldIhcfXEOU7vOUjVhrX5asKP6L5kxfI1MxbTpH0rEgPD2fj7BmaOmYiFRf5NOSyEELmpVq1aREVFEWAHri987V1NhS8nTlU6xHwlXbCEEKKQsrCwYPLkyaRdeUb81kcUwzhHx+dF68flY2f4ZsZoGn7yIY8fPiI5MUlj/5OgEH4fNRW9lAwubNhLbEI8f8yaL8mHEOKdVqlSJUxNTbn2QjesWBX4pRWt8R8gLSBCCFHoDRkyhH379nFi1Am8hr+Pf3oI+iYGGJnlLCHJDTo6OiTGxbN+zh/oG+iTGJeAVQkbqjaqy+ndB7h56iLly5WjYv16DPyk6yvHiAghxLtCT0+PatWqceX6Wdo/99V7PRUykARECCFEIdSyZUvq16/PwoULibJIJD46lniSKN/LCxtXe63yeTX2o+1XPdj++yp6jviGxT9Nov/EEdw6d5nD63dgnJDBdxN+oUuDFkpXlxBC5LratWtz2fusxrZrqeCiB9bW1kqHl68kARFCiCLC0tKSX3/9Vf06ISGBn+aNJswtiIpda+VLDOtm/oarZ3kMjY34qMeneB85jZGOHpXdy/PTwCHS4iGEKLS8vLxYYWxBBjHqMRBXUoveAHSQMSBCCFFkmZqasnDUbOqkVcBv9RX19rxq/Yh7FoO9syOf9O0GQMCd+zhY2fLoug8/DxoqyYcQolCrXbs2MTEx+KX9b9u1VGg0cabSoeU7aQERQogirmfPntju28fe347R7ethefY+RsbGnNl7mMgnT6nWqA63T10i+Mpdfp8xT+kqEEKIPFe+fHnMzMy4mhqHhz5EZ0BAOtSsWfPtT/6OkQRECCEELVu2JGJtBLdOX8KzYd50xzIwMmTe/g0A9Kn+AU+CQrh985YsKiiEKBJ0dXWpWbMmV71P0BG4/v8tIUVtADpIFywhhBD/r0ePHpzftp/UlNS3P9lLJCcksnnCQjr37cWFc+dxcHBQ+rKFECLfeHl5catGIyBz/Q83/czxeUWNJCBCCCHUvu7Zl8Mbd+bJuVOTkvnr+8m06t+dCUN+omzZskpfrhBC5KtatWpx9epV0slMQKoX0b5IkoAIIYRQMzExIT05b1pAjizdROefBvFhSU+lL1MIIRRRq1Yt4uLieJCWOQC94ZQ5SoekCElAhBBCqJUrV47Ay7eJDo/I1fMmhUWTEB/PJ65Fr6+zEEJkKVu2LJaWlpxMgcAiOgAdJAERQgjxHF1dXX6fNZ+NY+eRFBmTa+fdtWglv37zvdKXJ4QQitLR0cHLy4sTyZk34UVxADpIAiKEEOIFpqamLJw+hz2T/yDO59Fbny/oug/2LqWxsLBQ+tKEEEJxNWvW5GYJJzz0wczMTOlwFCEJiBBCCC3m5ubMnDmTyzsOs/rHaZzasIeIx2H/6VxX/j3Bdz36KX1JQghRINSuXZuQkJAiuQJ6liI69l4IIcTr6Orq8tNPPwHg4+PDpk27CQl7TMefBmJq/uZP7RLj4zEyMlL6coQQokDw8vIiPT0d18EjlA5FMZKACCGEeK3y5cszunx5oqKi+HH0r3QePRhzm+KvPS7iQRD2LqWVDl8IIQoMd3d3qlSpwscff6x0KIqRLlhCCCHemJWVFTXKVsJn5/E3Kn/7xAU6N22ldNhCCFGgXL9+naZNmyodhmIkARFCCPFGVCoVCxcupESJEgzuO+CNjnnk+xB3d3elQxdCCFGASBcsIYQQb2Ty5Ml8/PHHpNZ05CyPX1s+8l4QjuVclA5bCCFEASMtIEIIIV5r586dVK5cmZSapchA9UbH7F+5maFd+ioduhBCiAJGEhAhhBAvlZaWxuzZs4mLi8O+fb03TD3gyUy8dqAAACO8SURBVG0/Sro5YWxsrPQlCCGEKGCkC5YQQohsPXjwgEWLFjF48GDC3Ivl6NhDq7cxb+I0pS9BCCFEASQtIEIIIbSkp6ezcOFCZs+enePkw+foBcp5VUFfX55xCSGE0CYJiBBCCC1nz57lgw8+4IJeeI6OexYSxpXDpxjS8XOlL0EIIUQBJY+nhBBCaElOTsbKyipHx6QlpbBtxlIWTp+tdPhCCCEKMGkBEUIIocXT05ObN2++cfm4J5Gs+nkGn/08ECMjI6XDF0IIUYBJC4gQQggtJUuW5OnTp29U9tGVuxzbuIsFU2diYmKidOhCCCEKOElAhBBCZCstLe21ZU78vY3E+HgWTZ2Njo6O0iELIYR4B0gCIoQQIluvmsUqOSGRLRMX0aBtC7rX/0jpUIUQQrxDJAERQgihJTk5GUNDw2z3hfkF8c/CVXQa+TUflqiodKhCCCHeMZKACCGE0HLjxg2qVq2qtd337FWu7D/JbzPnyjofQggh/hP59RBCCKHlzp07VK1alYTntp3fsJeosKfMHjdZ6fCEEEK8wyQBEUIIoaVVq1ZMmjQJ23LOVGpYi8Nrt1P7k/cZ1rWv0qEJIYR4x0kCIoQQQoutrS3z5s0jKCiI48ePM3fS9JeOCRFCCCFyQhIQIYQQL+Xk5ETPnj2VDkMIIUQhIiuhCyGEEEIIIfKNJCBCCCGEEEKIfCMJiBBCCCGEECLfSAIihBBCCCGEyDeSgAghhBBCCCHyjSQgQgghhBBCiHwjCYgQQgghhBAi30gCIoQQQgghhMg3koAIIYQQQggh8o0kIEIIIYQQQoh8ky8JSFBQkNLXKYQQQgghhCgA8iUBOX36tNLXKYQQQgghhCgA9LP+JyMjg507d3L69GkePXrE4MGDadiwoUbhESNGoKubmbM8fvyYuLg4tmzZolEmKCiIv//+m7i4OLp3746joyMHDhyga9euSl+rEEIIIYQQQmHqBKRr1660aNGC/v37c/v2bTp06MCaNWto0aKFuvDevXspU6YMKSkp1KhRgz59+mic7NixY8ybN49Ro0ZhamrK4sWLuXTpEo8ePVL6OoUQQgghhBAFgD7AnTt3KFOmDP369QOgXLlynD59muXLl6sTkJCQED766CNmz5790pNNmTKFXbt2YWxsDMCSJUvQ0dHh/fffV/o6hRBCCCGEEAWALmS2XMyaNYv09HT1Djc3N6KiotSvAwICcHNze+XJkpOT1clHlqlTpxISEqL0dQohhBBCCCEKAF2ADh06ULduXfT09NQ7njx5gomJifq1n58fLi4uBAUFcenSpWyTisePH3P8+HGNbe3ataNkyZJKX6cQQgghhBCiANAFKFmyJGfPnlVvDA0NZdmyZXTv3l29zc/Pj+XLlzN58mR27txJ7dq1mTRpksbJJkyYQP/+/Zk9ezYJCQkAVKxYkW7duil9nUIIIYQQQogCQEelUqme3zBmzBhWrVqFl5cXW7ZsQUdHB4Dq1aszatQoOnfuDGSOCalfvz7//PMPlStXVh+/fv165s2bh66uLp988gkjRozA39+fcuXKabxxSkoKJ06cUL/+5ptvuHfvHsbGxjRq1EjpehFCCCGEEIJDhw4BEBgYiJOTk9LhFApaCUiWzz//nHr16jFo0CAAwsLCKFGihEaZL7/8kmLFirFgwQIgs+XEwcGBlJQU1qxZw5IlS7CwsODQoUPqRCZLTEwMGzZsUL9etWoVp0+fxtLSEhsbG6XrRQghhBBCCBITEzEwMODcuXM4ODgoHU7hoHqJM2fOqCpXrqx6lXXr1qkaNWqkfr1582aN/fHx8aoKFSqodu7cqXoTgwYNeqNy4vW6d++udAiFhtRl7pG6zD3yfZl75HOZe6Quc4/8jece+VwWPLr/n4Swb98+jcSkZs2aJCQkEB8fD2QOSr969apGGTMzM9LS0tSvjxw5orHf1NSUefPmsW7dOqXzLCGEEEIIIUQBoAuwefNmWrVqpTENr5GREXp6euoE45tvvqFLly4aBwcHB2NmZqZ+vWTJEq03qFixIq6urkpfpxBCCCGEEKIA0AUwNDSkW7duGtPwBgYGApmtGADm5uZas17t2LGDZs2aaWzz9fXVeJ2UlERGRobS1ymEEEIIIYQoAHQBWrZsSWRkJMnJyeodv/76K5UrV8bAwACAgQMHcurUKfX+48ePc/fuXQYMGKBxwp9//lndkpKRkcGUKVM0pvN9lXr16ildH4XGi4mh+O+aNm2qdAiFhnwuc498X+Ye+VzmHvm+zD3yN5575G+84FHPgnXo0CH++OMPihUrxq1btzA0NGTr1q0aiwguXLiQw4cPY2BgwIULF1i6dCkfffTR/06mo8O2bdv4+++/cXBwIDQ0lJ49e6qn7hVCCCGEEEIUbS+dhve/mD17Nj/88IPS1ySEEEIIIYQooHRz82RNmjRR+nqEEEIIIYQQBZjeuHHjxuXWyezt7dHVzcxpQkJCiIuLY926ddja2lK8eHEAjh07RpkyZdQLE/71119cvHgRb29vTp48yf79+9V99Y4fP87atWs5fvw4GRkZ2NnZsWPHDipVqsTatWvZtWsXgYGBVKlSRWuhw8IkNDRUXZc2NjZYWVkBmdMeu7i4aFz71atXGTduHGZmZri4uKi3nzx5ko0bN3Lw4EHS09MpUaIEO3fuxNPTs0jV5fNWrVrFmTNnMDAw0OhqCLB69WrOnz+Pt7c3p06dYs+ePbz33nsAXLp0iTVr1rB//34SEhIoVaoUu3btolKlSqxbt47du3fz8OFDKleuXGTqctOmTRw9ehQDA4NsF2m6d+8eI0eOxNDQEA8PD/V2b29vdV3Gx8fj4eHB6tWrqVatGhs2bGD37t3cu3ePKlWqaEySURgdO3aMffv2cfnyZS5evMjmzZtxcnLC1tZWo55Pnz6Nt7c3Z86cYdu2bTRv3hxdXV0uX76srsvY2FjKli3LmjVrqFq1Kjt27GDr1q3cv3+fypUrF/q6vHr1Ktu2bePKlStcvHiRLVu2ULp0aY26hMzfqeHDh5Oenk6FChU0jt+wYQO7du0iNjaWcuXKsWHDBjw9Pdm1a1eRqsvnJScnc/LkSa2ZLXfu3MmJEyfw9vbm7NmzbNq0iWbNmqGnp4ePjw9r165lx44dRERE4Onpyfr16/H09GT37t1s3bqVe/fuUalSJfT19ZW+xHyTkpLC8ePHs50lNCwsjB9++IH4+HgqV66s3v58XYaHh1OlShVWrlxJ1apV+eeff9i2bRu3b9/Gw8MDY2NjpS8xzz158oSNGzdy7NgxTExMtH7Hd+zYof5cnj9/no0bN1KrVi1MTEy4f/8+a9euZfv27YSFhVGlShXWr19P+fLlOXr0KBs2bOD27duULVu2SNSlEnK1BeT5L4+dO3fSoUMHFi9eTMuWLbl8+TIAffv2JSYmBshcf2TmzJns2rWLjRs3cuDAASwsLNTncHBwwN/fn3///Rd7e3v27dvH0KFDUalUuLq6cvToUdzc3Ar9Td6OHTto164dCxcupFWrVly8eBGA/v378+zZM3W5GTNm8PHHH2NhYUHfvn0ZPHiwep+9vT3h4eHs2bMHBwcHjhw5wpAhQ0hPT8fV1ZUjR47g6upa6OsSMj93zZs3Z968ebi6ujJ27FguXLigUWbWrFns2rWLDRs2sG/fPnXSB2BjY0NERAS7d+/G0dGRU6dO8e2335KamoqLiwuHDh2iTJky6mS8sGvdujXjx4/HxcWF8ePHc+7cOY39GzdupEmTJlhZWTF06FCN6bxtbW159uwZO3bswNHRkfv37zNs2DCSk5Nxdnbm0KFDuLm5FYkbk1mzZrF9+3a2bt3Kxo0biY2N1fjcAUyZMoVdu3axadMm9uzZg5GRkbpubG1tiY2NZfv27ZQuXZqAgAC+//57QkNDKVOmDEeOHCkydTl//nw2b96srsvo6GiN3xaA7du3U6NGDaytrRk+fDgdOnRQ77O2tiY9PZ3t27fj7OxMcHAwgwcP5tGjRzg5OXH48GHc3NyKVPIB8OeffzJ16lSt7ZMnT1Z/Lnfu3ImxsbF6AhtLS0tUKpW6LkNDQxkyZAiBgYGULl2aQ4cO4eLioi5fVCxfvjzbujxz5gxVqlShePHiTJo0iUaNGqn3WVlZqcfalilThpSUFIYNG4avry+Ojo4cPHgQNzc3TExMlL68PLdu3ToGDx6MjY0NZmZmtGzZkrlz52qUmTp1Krt27WLbtm1s2bKFjIwMdd1YWlqip6fHtm3bcHFxITU1lcGDB3Pp0iVKlSrF0aNHcXFxkeQjL+XVCofjx49XNWzYUJWRkaHatWuXqmTJkqp27dqp6tSpo4qJiVGpVCpVUFCQavjw4a88z+bNm9WrrS9fvlzl7OysCgoKUiUkJKj69Omj9EKO+WLixImqOnXqqDIyMlR79uxROTg4qNq3b6+qXr266tmzZyqVSqVKTU1Vubu7q27fvq1SqVSqsLAwlaurqyo8PFx9nqNHj6rq1KmjUqlUqpUrV6qcnZ1VDx8+VCUnJ6u++OILpS8z3/z222+qatWqqdLS0lQqlUq1c+dOVc+ePdX7ExMTX1sfp0+fVtWqVUulUqlU69evVzk7O6t8fX1VKSkpql69eil9ifnmr7/+UlWuXFmVmpqqUqlUqn/++UfVpUsX9f709HRVxYoVVcePH1epVJl16+rqqgoODlaXOXfunMrLy0ulUqlUBw4cUJUuXVp1584dVXp6usa/S2HXtWvXV+5PT09X9ejR45VlLl26pKpevbpKpVKpDh8+rCpTpozq9OnTb3T+wqR3797qz+TLVK1aVbV7926VSqVSJScna3x/qlQqlb+/v6pSpUoqlUqlOn78uKpMmTLqz3G3bt2UvsR8l5qaqipfvny232/P/81nJzg4WFWhQgWVSqVSnT17VlWmTBnVkSNHVCpV0VyhOqsus/ubbNCggeqPP/5QqVQqVUZGhqpcuXKqs2fPqveHhoaqKlSooEpLS1Pdu3dPVbp0adW///6rUqmKTl2mp6er2rVrp8rIyFBv27Jli6pGjRoa5V73d/r06VNVhQoVVKmpqSpfX1+Vs7Ozau3atW90rHh7efaINiEhgZEjR6Kjo0ObNm3w9fVlzpw5lClTBnNzcwD8/f1xc3N75Xnc3d3Vq7H7+/tjYWFBQEDAGx1bWCQkJDBkyBB0dHRo3bo1Dx48YPbs2ZQrV079VO/48eNYWFhQsWJFAOzs7HBxcWHt2rXq87i4uBAXF6euS0tLS3VdlilTRunLzDfLly9n3Lhx6qeXX3/9NbGxser9Dx480OgmlJ3n6zIgIABzc3MCAgIICgrC2dlZ6UvMN7/99htjxoxRP1UfPXo00dHR6v1nz55FX19fPT7M2NiYcuXKsXLlSnUZNzc34uPjSU9Px8/PD0tLS/z8/AgJCcm2O1dh9brWx+DgYBwdHV9Zxs3NjaSkJFJTU/Hz86N48eIEBAQQHx9PsWLFlL7EfJOcnPzKlh5fX1+Sk5Np1aoVkLkWVtOmTTWeoJYuXZrk5GRSUlI0vi+Tk5MxMjJS+hLz3cqVK6lSpYrW9ri4OK3WpRc5ODiQmppKbGys+vvSz8+PlJSUItEi96J169bh6emptUbao0ePCA8P54svvgAyvxNatWrFggUL1GVKliyJrq4uwcHB+Pn5YWtry927d8nIyCgyre4+Pj7s3LmTp0+fqreVK1cO1XNzKqWnp7+2PmxsbNDT0+PRo0f4+flRokQJfHx8ADTOJfJGnn1aa9SoQaVKldSvTU1NiYuLIzIyUr3N398fV1dXkpOTiYqKynbBQhcXFxISEkhNTSUoKAgrKyv1TXNRWWG9evXqVK9eXf3a1NQUExMTgoKC1Nt8fHywsbHROu7atWvq11k/qMnJyQQEBGBtbV3kkrmoqChiY2Np0aKFetvRo0dZvny5+rWvry8eHh6v/FyWKlWK9PR0oqOjCQgIwMbGBn9/f/z8/IrM5zIuLo6YmBj1TRzA+vXrWb16tfp1Vt08r27duly5ckX92s7OTv2DGhAQQKlSpbhz5w4BAQFFJjF+/uYhKiqKpKQkrTJZ33mpqalERUWRlpamVcbKygo9PT2CgoLw9/endOnS3L17l4CAgCLzuYT/JXNRUVEkJiZq7ffx8VHXVZaGDRtqLKSrr6+PiYkJgYGB+Pn54ezszO3bt4vU33iWtLQ0du7cqfGbnuXBgwe4u7uTlpb20s+ljo4OZmZm+Pn5ERAQgJubG7du3SIwMLDI/I1nSUtLY8uWLRpjO7IEBARgaWmJoaGhelvt2rUJDg7WKGdqaqr+7a5UqRLXrl0rUg9snJ2d0dPT03hok5CQoJE0BAcH4+TkRHp6OlFRUaSkpGR7rmLFiqnrskqVKty8eZP4+Hj1g3KRd/IsAenSpYvWl3Tnzp0ZMWKE+rWfnx///PMPn332Gb169cLJyYm9e/dqHGNlZYWBgQFBQUEkJyfj6OjInTt3ilQC0rlzZzw9PTW2ffLJJ/Tv31/9+tq1a5QrV06jTPXq1QkICFC/zvpBzXqK5+TkxO3bt4tUXd66dQtLS0tMTEzYuXMnkydPxt3dXeMm+d69e3h7e9OpUyf69etH6dKl2bJli9a5zMzM8Pf3JyYmBjc3N27evIm/vz/u7u5KX2a+8PPzw9TUFDMzMw4cOMD48eNxc3PDzs5OXeb27dtaT+0rVKjAkydPNLZl/aAGBQXh5eXFtWvXCAgI0JhIoTB79OgRGRkZtG/fnmHDhlG+fHm++OILjR9UPz8/bt++TYcOHfj++++xt7dn2bJlWucyMzMjICCAR48eUadOHW7dulWk/sbDw8NRqVR8+umnDBkyhEqVKtGjRw+Nunzw4AGWlpYax7m7u2u0hGbVpb+/PwEBAdSvX59bt26pb6CLkpUrV9KzZ89sW+nu379PWFgYbdq0Yfjw4Tg4OGj1xYfMuvT19VXX5d27d/H19S1ydbl27Vq6du2abV0GBgZiamqqsS2rhfh5WS3u/v7+1KtXT53YFZVkrlixYsTFxWlMKjF79myN6/fz8yMqKkr9fVmqVCnGjh2rda7nkzkvLy+ePn2Kn59fkfntUVK+tdfNmDEDe3t7jSfPBw8epGzZsuzZs4c9e/awdetWBg0axOPHjzWOzfqA6OrqUqVKlSJ30/yirJuOrGZayHw6mtX9Kouzs7PWF1fWzQlAtWrVitzNyd27dzE3N+fTTz8lMDCQS5cuUbFiRXV3KoADBw5gaGionu3m4MGD/PDDD9y7d0/jXMWKFePBgweoVCqqVauGj49PkfrievDgAWZmZnTv3p3Lly9z9epVypUrp9HKef/+fa2npu7u7hr1Df/7XGZkZFCtWjUCAgJ4+PBhkanL69evc+vWLTZu3MjKlSu5f/8+165dY9q0aeoyhw8fJjExkT179vD3339z6dIlJk2apNHKCZnfl1ndWypWrEh4eHiR+hv39vbm1q1brFixgtWrV3Pv3j18fHz45Zdf1GVu3Lih9aDA2dmZ5ORkjW1WVlbcu3eP1NRUKlasSGRkZJH6GwdITU1l165ddOzYMdv9R48eJSgoiL1797J8+XJu3rzJggULOH78uEY5R0dHbt26xbNnz/D09FS3HhelBCQtLY2tW7fStWvXbPf7+Pjg5OSksS2778usugwODsbLy4v4+Pgi9cAGUA8O37RpE/Xq1ePKlSv8/vvv6v2nT5/G19eXHTt28Pfff6tnvdqxY4fGedzc3Lh27RqPHj3Cy8uLuLi4Ive5VEq+JCCRkZEsXryYdevWaWyfPHkyQ4YMUb+uV68elSpV0ugOA5nZvo+PD0ZGRpQvX56wsLAi1dz4vGfPnjFlyhSNPvRZXpyRRV9fX6sfo5WVFXfv3sXIyIiyZcsSGRlJcHAwpUqVUvrS8kVqair379+nV69eDB48mO3bt1O5cmW+/PJLdZmff/6ZiRMnql97enrSuHFjFi5cqHGu0qVLc/PmTQA8PDx49uyZutm3KEhKSsLX15fWrVvz888/s337durVq8eAAQPUZVJTU7VmETExMdHq1ubs7Kyuy6wnfkUpAalduzYrV65Ujy0wNDRkwYIFrF+/Xl1m0KBBGn3BXV1d+fTTTzWSFMj8LN68eRMdHR3c3NyIjY0tUt2GatasycqVK9XjEgwMDFiyZAk7d+5Ul8luHIeenp7Wd2j58uW5fv06KpUKNzc3EhISitzNyapVq+jRo8dL+9P36tWLZcuWqZ/o29vb89VXXzF58mSNcpUrV+b69etAZtfq+Pj4IpfMrVmzhm7dur20LpOTk7W+L42MjLS+L6tXr87t27dJT0/Hw8ODuLi4IvV9+bzOnTtz7tw5vvzyS2bOnKne3r59e1atWqWuaysrK3766Sdmz56tcXzVqlXx8fEhLS2NsmXLEh8fj6+vb5Gsy/yWLwnIxo0bcXd31+qKkbXex/PatGnDkSNHNLa5ublx5swZ3Nzc1D8CRWG62Oxs3LiRUqVKafUfValUWt0H4uLitBKQ8uXLc+bMGVxcXNQ3eiqVqsgMXgOIiIjQmHJz5MiR3L9/X/36/fff1/p8tWvXTj2VdJYqVaqop+xzdXUlPj6e1NTUIjU159OnT+nevbv69Y8//qjRUmRoaKgxUBAy++W/qHr16ty4cQMLCwtcXV2Ji4srUgOn7e3tNcZ5QWZSkpSUpG5RatCggdb0mi1atODBgwca2ypXrsydO3cwNTVVf18+efJEa478wqpEiRLUrFlTY5uXlxcpKSnqrn8mJiYaLXWQmVC/2E+8SpUq3Lt3D2NjY/V4xEePHhWZh1+va/0AqF+/vtYg9I8++kirm2XlypUJDQ0FMn/TExMTefTo0WsnVigs0tLS2LZtm8Y05C8qVqyY1ufy+an2s3h4eKi/R0uUKIFKpeLu3btF+qZ56NChbNmyRT0GydPTU+vvtHHjxlr16+HhoZ44xcbGBl1d3WxbSEXuy5e7zp07d9KmTRut7bGxsVqDq8qUKaM1ALNq1arcuXMHV1dX9Y1edgODi4Ldu3fTtm1bre2VK1fm9u3bGtv8/f21BgBXqVIFHx8fXF1d1T+oRa0uLSwsNBKM6tWrExkZqR6smpCQoDHAHzJncXlxthZPT0+CgoJwcXHB1dVVaxBcUfBiXVatWpXk5GT1jUa1atW0uq75+flprW/h4eFBaGgorq6u2NnZoaOjk+3g4cLsxb9fY2NjihUrpv6OTE9P10o2HB0dtQb9li1blrCwMNzc3NQDrV/silnYZc1kk0VXVxczMzPCwsKAzITkxb9xPz8/rYGnbm5uPH36FFdXVywtLTEwMChSD8DmzJlDpUqVuHLlCt7e3oSGhhIREYG3tzfh4eFA9p9LDw8Prc+lq6sr0dHRlCpVimLFimFoaEhMTEyReWCzePFiypcvr1GXUVFRGnVZqVIl9Wc0S9YMbM9zc3Pj2bNn6gWezc3NCQsLKzIPbCCzO/XzTExMsLKy4syZMy8tkzUb2/NcXFyIiYnBzMwMyEwCHz58qDGWUeSNfElAgoOD1dNwPm/gwIF06tRJY1tAQIDWgkRZTYyurq4UL14cfX199YelqAkMDFSvyP28rH7zz7t69arWdLJZT0RdXV0xNzfHwMCgSC20Y2trq9VFKj4+Hl1dXfXnbsSIETRu3FijTGhoqFb/cBcXF5KSknBxccHU1FRjUbiiwMHBQasuExISSE9PVw+kLFeunNaYrqtXr2od5+rqSmJiorqbkIWFRbYzQRVW169fx9PTU71IK2R2x4iLi1M/IZ4xY4bWk/2QkBCt1susBwtZT0MtLCxeOgNMYXTz5k0qVKigkWBkZGRoDFotV66cVotxdgPTs/7Gs7pcmZmZFanE2MnJiTJlyuDt7Y23tzchISFERkbi7e3No0ePAFiyZAlly5bVOM7Pz08rScv6G8/6XFpaWhapz2WJEiVwd3fXqMusBOThw4dA5gPYFx8W+Pj4aLUwZf2NZ31fmpubF6nvyydPnlCxYkWtxNfMzEz9d71161atcbGPHz/W+lxmtcY9/9vz4m+9yBv5creUkZGRbTYZExNDv379NLbt27dP6wbb1dUVa2tr9QfE2dk52+kAi4K0tDRKlCihtb169epaT06uXLnC0KFDNba5uLho1KWTk1ORqsvGjRvz66+/EhcXp05ijx8/jrW1tTp5iI6O5vvvv9c4bs+ePVo3f1mfy6wfVGdn52ynViysqlevrp6K98X1aLJu5Dw9PQkPDyctLU1dv5cvX6Z3795adWllZaW+0XN0dHztWiyFSXR0NJ6enho3Gt7e3piYmGBtbQ1kjqX76quvNI47fPhwtg8ZXqzLotLNBTK7+Hl4eGhc89WrVzE0NFR3yahUqZJ6it6sbm379+/Hy8tL41ylS5fGxsZG/TdepkwZjZl3Crvnu1dCZsLr5+enMQNjdHS0xhg6gEOHDml1f7G0tKRkyZIa35dFaarTbt26abwOCQnhzp07GnXp4eFBbGwskZGR6r/7I0eOaK2/Ym5ujqOjo/p3vGrVquqEsChITEzE0tJSa9avmJgYdb1FRETQuXNnjf3nzp3Tuhc1MTHRqMvq1atrTMct8o6iHf/79eun0Rx2//59bt68SZ8+fTTKubq68vjxY/UXWnx8fJEaBPgmqlevjo6ODocPHwYyp5INDw/XamEqXbo04eHh6kHnWU/wi4qSJUvi5OSknhEnIyOD8ePHa/zQ9ujRQ+MJSEhICCdOnOCbb77ROJeFhQURERHqhQcTEhKK1CKEVlZWuLu7q5M1lUrFxIkT+eyzz9RlKlasiLm5uXpBzPDwcB4+fKg1C0xW3+esHwFDQ0P1D0lR0KBBA42/Q5VKxYgRI2jXrp16W/fu3TXWB4iIiGDr1q0MHz5c41xGRkZER0erz2diYlKkbpobNGhA2bJl1V1LVSoVP/zwA++//766TIkSJXBwcGDFihVAZnJ38+ZNvvvuO41z6evrq6fZhsxucS92Hyzq2rdvrzF1bHx8PH/++afWQ5ysfVk3jWZmZlKXLyhevDgVK1ZUD6ZOTEzk/Pnz2dZlXFyc+nNpbW2tNT6sMHNxcaFp06YaXZ4vXLhAUlISdevWBTI/l8/37khKSmL69Ol8++23Wud7/p7Szs6uSC40qoR8aQExMTHR6lYFmQPOv/76a7p06YKxsTH79+9n7NixWt0zDA0NNT5IRe0H9Xkvq0vInFWsR48eeHp6cvPmTcaNG6dxwwKZP6iGhobqbhvGxsZa40QKu/Xr19O4cWPq1q1LaGgoNWrU0LjxaNWqFQcPHqRr166YmZmxZ88ehg8frrUWC2TOsJP1tL9YsWJFri7Xrl1Ls2bNqFmzJhEREVSoUIGffvpJo8yiRYv49NNPWbt2LTdu3GDAgAHZdqE0MDBQ15+VlVWRujnR19end+/etG/fHhcXF/bu3Uvp0qUZN26cukyNGjXYvHkzHTt2pHTp0qxfv56+fftSu3ZtrfPp6OioB52bm5ur+4oXBXp6egwbNox27dpRtmxZ/v33X0qVKqU1+83cuXNp164dmzdv5tatW3z++efZ/q6oVCr1wy9LS8si9bl83rZt2zh27BjPnj1jzZo19OzZE8gcf+jo6Ej79u1xdXVl3bp1dO7cWWOB0iw6OjrqBKR48eJF6nP5vB07dnDs2DEiIyNZtWqVRovw/Pnzee+99zh37hx3796lVatW2T7YypqZDTITkNetRl/YDB8+nHbt2uHh4UF4eDjHjh1jzpw56nubEiVKUK1aNTp16oSTkxMbNmzggw8+yHYK5PT0dI0uWEWtLpWio8qHUbOpqakvvWmGzGazsLAwnJycXpp5Pt+F4/n/L2peV5cqlQp/f39KlSr10rEdUpeZQkJCMDIyemnSEBsbS1hYGI6Oji+ty+f/PVJSUrQSvqLiyZMn6OnpvfLBgJ+fHw4ODi99Uiefy8wWuYcPH1KsWLFsu1pCZkvb48ePsbOze2kXFqnL/9Wlqakp9vb2Ly0XGBiIlZXVS+vy+b/rolqXkDkbU9YijzY2NlotlImJiYSGhmJra/vSG7jnvy/T09PR0dEpUjMwZnm+Lq2trbP9DQoKCsLS0vKldfniZ7GofjYfPnxIWloarq6u2X6WUlNTCQoKeuVDLalLZeRLAiKEEEIIIYQQoPAYECGEEEIIIUTRIgmIEEIIIYQQIt/8H80CJl66YGQJAAAAJXRFWHRkYXRlOmNyZWF0ZQAyMDE4LTA2LTI4VDE3OjEyOjIyLTAzOjAwzZjPIAAAACV0RVh0ZGF0ZTptb2RpZnkAMjAxOC0wNi0yOFQxNzoxMjoyMi0wMzowMLzFd5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2" descr="data:image/jpg;base64,iVBORw0KGgoAAAANSUhEUgAAApsAAALaCAIAAADx9A/6AAAACXBIWXMAAAsTAAALEwEAmpwYAAAgAElEQVR4nOydZ0AUV9eAz50t9I7SiyIgKIIKNiyoRI09mthiy2svUUOKiYkmGo0t0aixJKhvjJ+xa2KMYiFgROyg2EAQBaT3trDs7tzvx4mTye6yoLEkr/f5w+ydO7cOc2455x4ABoPBYDAYDAaDwWAwGAwGg8FgMBgMBoPBYDAYDAaDwWAwGAwGg8FgMBgMBoPBYDAYDAaDwWAwdCHC1VtvveXp6alQKFauXPkUM7CwsKisrMTr0aNHt2zZsri4eP369UIEjuOMjY0VCsUTJ/u42Nrazp07FwASEhJ+/vlnIdzKyioiIgIADh06dP369SdLXKBTp06vvvoqAHz55ZdPXNRnnePIkSP9/f1LSkrWrVv3uNk5OztPmzYNr0tLS7/++mvhVlhYWM+ePfH60qVLv/76ayPTfLKX4eni6Og4Y8YMADhw4MCNGzeeSprP+mXw9PR86623AODXX3+9dOkSALz77ruWlpZa/QIA8+bNs7GxEd78N99808fHB2+JX3tCyKJFiziOw5+rVq2qrq5u0qTJ7Nmz6yvDjRs3Dhw4gOnXF+fmzZv79+//W1VlMBiNISYmhlJaWFj4tBK0sLBYsWLFkSNHhJDDhw9TSlNSUoSQ7t27JyYmdunS5e8k+7i0aNGCUkopraqq8vDwEMI9PDwwfOzYsU+cuMDcuXMxNWdn57+f2jPK8cCBA5TS1NTUJ8guJCSEPkKtVtva2gq3fvrpJ+HWxo0bG5ngE7wMz4KgoCAs+ejRo59Wms/6ZejRowemP2vWLAzJysrCkNdff10cMz09nVK6detW/Hn06FGhp8Syv23btlRE06ZNAaBVq1a0fnbt2gUA9+7dMxBn9+7dz6L6DAYDkT67pKOiorp06XLy5Ekh5OHDh3fu3Hnw4AH+7NOnT1RUFCFE//ONTvaJMTMzW7du3dChQ/9+UrqUlJTcuXMHAFQq1bNI/x+FRCLp1avXgQMH8DosLOxxU3iyl+Hfwgt8GdauXRsVFVVVVdVgzPDwcOG6d+/eBmKmp6ffu3dPK/DmzZsAEBcXJ9wKCwuTyWTFxcUJCQkY8rTWPBgMhl4aK9GNjY0BoLa2VveWkZGRsbFxVVWVRqMRh5ubm2vFfPvtt8U/zczMnuALrpusACHE0tJStyQGGDJkyKBBg3755RcDcTBZjUZT32eR4zjcBeB5XgjcuXPnzp079cY3NjaWSCTV1dWGy2ZpaVlZWUkp1b1lbm4ukUgqKir03m0Qc3Nzw594Y2NjSqlSqWxMamVlZdbW1uHh4SjRg4ODraysNBqNQqGwsLBoZOIGXgZCCBa4vspKpVJTU9P62goxNTVVKpW6r6hKpWpkNRuTkZmZWU1Njfg1QOp7GaRSqbm5eW1trd7/rKeCq6vr4sWL3333XQNxsAf9/f2dnJxyc3PhkUTHcN34O3fu/Oyzz/QmNWHCBOG6tLTU2to6MTGxT58+f6cKDAajkXD13Zg8eXJqamp8fLy3tzeO8RUKxfnz59u1ayfEmTBhwq1btxQKRVlZmUKh+P3330NDQ/FWcnKyr68vAHTt2jU1NXXKlCkAsGnTptTUVJxez5w5U1iP3bt3b1JSEgCEhISkpqampqYKu7Dm5uYYMnPmzPqSBQBXV9f//ve/paWlZWVlNTU1MTExPXr0aGQTrF+/3tTUVO8tJyenPXv2VFRUlJWVVVZWFhUVrVmzxsjISIjQtm3bqKiompoajHDo0KFmzZrhrYkTJ2LJccUSGTdu3LVr16qrq6uqqrKzs1esWGFmZibcTUpKSk1NHT16dERERE5OTnl5eUlJyfLly4XtTJlMtmLFiry8vMrKyrKysurq6sOHD7u6ujayphzHLVq0qLCwsLKyMj8/f968ebpxBg4cmJiYqFAoampqbt269eabbzaYbFxcHIhmeCgMrl27prthXF/iel8GALC2tv7222/LysoqKioqKip27tzp5OQkTrBz584nTpyorq4uLy8vLy/ftWuX0P4AcOjQodTU1E8++eTbb7+trKwsLi7u3LkzAJiYmCxevDgzM7OysrKmpubmzZvCi1QfhjMCgCFDhiQnJ1dVVVVVVW3ZsqVv377i3td9GTp16nT27FmFQlFaWqpQKO7du9dgGZ6YOXPmtGnTxkCE5OTkwsJCQgj2nVwu79atGwCcPXv2GRWJwWA8W7T20d977z1KaUVFRW5urkKhKCoqwp2w7OxsmUwGAG+88QbP85TSlJSU+Ph4nLhUV1d7e3sDgEqlEu+fvf/++/DXffSPP/5YHAEnrN27d8efAwYMwGJYWlpiyMcff1xfss2aNcvNzcUQLBKlVK1WjxkzRm9NhX10rDKldPny5aCzjy6RSBITEzHNhw8f4hyRUipoDoaEhFRXV2MErD6lNCsrCzWDdLdOV61aJZRcKOfly5cFoY5ZpKamUkpzc3Pr6uowjrA5un79egwpKCgoLi7G64sXL+LdBjdrhccVCkV+fj42OxXto48aNUqj0VBKcfiCkVGLUBdhHz0iIgIvUMhFR0dTSr/88svs7Gwq2kc3kLjel8HY2Pjq1atC+2PXp6enC7PGIUOGCE0ktGdRUZG/vz9GuHz5MqU0Ly8Pb9XU1FhZWcnl8rNnz2o9RSndvHkzPqW7j95gRkOGDMGqqdXqrKwsnueFbWzsC62u8fDwwPUVpVKZlZUlJI7ac09AffvoZ8+excTPnTuHSyB699Hj4+P3799PKf3+++/h0b+hWq1+//33MVmtffR9+/a9roPuekxpaSml9NSpU09WKQaD8eToleiU0uPHj1tYWHAc98MPP2BISEgIABw6dIhSKuxnu7m5JSYm7t69u3v37gDg5+eXnJyMnxJ/f387Ozv4q0S3t7efM2cOJjhmzJiWLVtCIyS63mR//fVX/DiOGzdOLpcHBATcvn2bUlpVVeXg4KBbU0Gijxo16sKFC/isn5+flkT38/O7evVqTU3NwIEDAcDIyOj69euU0gsXLmA658+fp5Tm5ua2atUKAAYPHoyf+0WLFoHOR7xDhw54Nzo62sPDw9TUdMGCBRjhyy+/xARRoqtUqn79+gFAq1atlEolpRR1xSUSyalTp0pKSlavXo3xt2zZgjLGxMREN0ctPDw81Go1pTQuLg6F4owZMzA+SnRjY2MU87/99puZmRnHcWvXrqWUVldXW1lZ6SYoSPS+ffvig5MnTzYxMampqcEeFEt0w4nrfRlwoKDRaPBl8PHxKSwspJQuW7YMAMzMzDDBzMzMzp07S6XSwYMHo5i8fPkylhAlOqX0u+++69atGy4JCFJqzZo1lpaWDg4OBw8exBDsaC2J3piMUlJSKKV5eXm4gBQSElJeXi7uC62uGTVqVHJyckFBgbu7O/7voNxdsWKF/n/OhqhPom/atGn16tV4a/LkyVC/RJ81axalNCsrCwAWL16MtZsyZQo+2xjNOKy7GCbRGYwXRn0SXdA9Hjp0qPAFB4AdO3agODlz5syHH37YsWNHiUQiThDl34kTJ4QQLV331157TSuLBiW6brKOjo44PRLrVAvpaO3cI4JEHzFiRFBQEE7+YmJi9Oq6Y6XMzc3Dw8OvXbtGKb19+zYAODg4oIT+/PPPhcjDhg0LCgqSy+Wg8xHftGkTpVSlUjk6Ogrxf/vtN2xznD+hRBe3GOYYHx8vLj/HcVKptH379nv27MEscOBiWKJPnDgR74rV1u7evUsfSfTevXtjhP79++NdW1tbDNHSl0YEid6nT599+/ZRSvfs2RMeHo7VtLS0FEv0BhPXfRlwJi2sQMCjNQbUrho5ciTGf+ONN4QIixYtwkBcZEaJXlVVhSMeBEd7N27cELbtzc3NUQAfPHgQdCR6gxl5enritXhred26deK+0Ns1+Go1bdp0xIgROETYtGmTbjsDwPDhw98QoRvBgEQ3MzN78OABpbSoqMje3r4+iS5Iaz8/v7i4OErp6tWr65PoFRUV2Tp4eXlplYpJdAbjOdOwZlxmZiZeVFRU4AVu63711VeDBw+2trbu3r07zssLCgq+/fbbpUuX1tXV/c1iCV9bYQu5Plq2bIlxxGIPZ8+EED8/P8OPX7t2bcOGDe+8805YWNi4ceO07rq7u8+ePfuVV14JCAjQGq94enpiIcVKv4cOHaovI1yhffDgQV5enhAYHx/fs2dPe3v7Jk2aFBQUYCDOkxBscyFrU1PTGTNmDBo0KCQkRLz3TxuhH+fi4oIXd+/eFQLv3LmDuyQA0Lx5c7zYtm2b0IPYjILJcn3Exsa+8cYbvXr1ysjIAIDExEThbXnixHENPyAgANMEAFwqwPhCz54/f154RHgHWrZsKWzGp6Wl1dTU4DXHcTiVxLUZDKyqqkpKSuratSuuDWjRYEbZ2dl4LTYCTE5O1lspgU6dOk2dOrVHjx7NmjVrUD/0xx9/xGEiIpFIdJXv6qO6unrOnDk///yznZ2dgaMmbt++XVBQ0LRp09dee61Dhw4AEBMTI7wzWqxZs6Y+zTgGg/ECaViiC5rAWnrCSUlJrVu3njp16oABA4KCgiQSSdOmTRcuXGhpaalX5erxiiX9o2CoY28AwRxIeER8rVarG8xr0aJFr7/+upub24IFC8Thnp6eV69etbW1zc3NjYyMjI2NHT9+fP/+/bEdhE9qgyUUl1NrWKC3nGLVa3GbSySS2NjYkJAQhULxyy+/xMTEuLu7Y5kb830XktKSDcK1IFdu3LhRVlaG1zhFTk9PN5x4bGwsADRp0mTSpEkAEBMToxXhCRLHR0pKSsTTdKHYQr+Lq6C3PcU2BTzPazQaXOQQJ4iqIXpNJBrMSHhKrOQovtZl6NChBw8e5Dju5s2bK1eujI2N3bFjh4ODQ+NtNB6LI0eO/PTTT0OHDp04cWJ9o21K6ZkzZ954442IiAiZTKZWq+Pi4kaOHPksysNgMJ4RT26P7uDg4OXl9dNPP3366ac2Nja9e/deu3atq6sr7gHDo4mj1qdTjDBJEuIInxth4xY3GnWfEh65c+eORqORSCTh4eE7duzAwPDwcJQHiYmJDVakqqpq3rx5Bw8eFK/NAsCkSZNsbW3r6uoCAwNxMwI3YrEAaWlpPM9zHNe+fXvhEVxF//nnn8WH4iG3bt0KDw/38PDw9vbGyZygWpyRkVFSUqLbLFqEhYWhBsOYMWPwwC884Q4aJ9HT0tLwIjg4GI8EkMlkYssFIcI333yDB/hYW1v7+PjcuXOnwWPObt++nZ+f7+DggJoNKOD15l5f4rovw71795ydnQsKCkaMGIEhbdu2LSsrwzXkW7duYWB4ePi2bduEa0zq2rVrQtZaMuzWrVtBQUE9evSQyWQorZs0aYKr9HrflgYzKi0txTewT58+3333HUYYPHiwgeaKiIjgOO7KlSsdO3bEvsN3r76u79y5s3ixqvETdIE5c+aEh4ebm5sbGIDiQgv2YEJCgtYqC4PB+OfTwJp2vY9x3KVLl86cObN//34XF5fS0tJTp07h3CsnJwfj4FzT09OzXbt2etczhU9tp06devXqBQDCivSYMWOsrKzc3Nx0dYW0ki0pKUFr8jFjxixatMjX13fw4MFbtmzB1Bp55OShQ4eOHj2qFYiG7zKZDM3DunXrJtj2AABWGQDGjx8/ZcqUFi1aLFiwoGfPnr169RJPggV27NiBI4CDBw+GhYW1atXq22+/DQ4OBoBvvvmmMYUUDPFxOdrV1RV1nQBAbFBXH6dOnULZuXr16s6dO7u4uGzZskVsDBYXF4e2yJ9//rmHhwdayl28eLGsrKxt27YNpn/mzBm8wOmd1t0GE9d9GbDv2rZtO2fOHIlE0rp165iYmPT0dNzaiIqKwgS//PLL0aNHe3t7z507d86cOQDw66+/iuf9WvIP1bmbNWv2448/BgYGdurU6fDhwyYmJhqNRu/xdg1mVFpaiqqLw4YN27x586hRow4ePIjWX/WBauFNmjSxsLAghERERFhaWsJfl0/EJCQkXBFhIOX6yMrKanCdXDwO011lEdOjR49FOgjjSwaD8eKpTzOuSZMmGCJo36CNzcCBA1ETW6VS5eTkoLJubW0t7qkDgKAbTx+pc2tpxnl5eYnNh/Azhxuc9JGZUGpqakFBARVpxukm6+zsjBZfYsrLy+v7qoo144RAT09PwT4NNeO6du2KOndKpfL+/fs8z6PNVWVlJc4jW7RogVrQYhISEurTPJ8/f764vgiuvmIELIBYwGOn4LKzlZUVNgXP8/fv31cqlYINGJpZN2i9NmnSJHEBNBrNlStXqMh6bdCgQagnyPO8YFL17bff6k1NrBkHIs15wRZAy3rNcOK6L4PYzEypVOLd0tJSYWO7V69egtGgQHJysmDggJpx0dHR4mJLpdIjR45oPaXRaN555x2MoGu91mBG7u7uDx8+FG4plcpjx47hNY6ZtLpGMHMoLy/PyckRXq2oqCi9Td0gBjTjxBVHRUuqTzMOfwqWfrjS9li67sJQXoBpxjEYz5k/twYDAgIUCkVKSsq+ffsAwMXFxcbGJj09fffu3TgttrKy8vb2Tk9PP3r0aHZ29t27d6OioqysrCwtLS0sLAoLC0+ePDlp0iThg56YmOjn52djY5OXl3fy5MmLFy/6+/urVKpbt27hojEeCOPj46NWqxMTEw8ePKhQKI4ePdq0aVMnJyc8x2PcuHHe3t4FBQUxMTGo5KybbGVl5Y4dO2pqaqytrY2NjfPy8g4fPjx27Fjx0qsYY2PjwMDA9PT048ePC1pXZWVlRUVFJiYm6enpJ06cSE9Pz8zMvHnzZosWLczMzAoLC1etWvXZZ595e3s/fPgwISGhoKCgpKRk79695ubmaIB+//79bdu2TZ48GTduXVxc7Ozs0tPT9+7di5pZ586di42NtbCwsLKyqquru3bt2ueff/7RRx8Jk8jOnTtnZmbGx8ejsw2hU5KSko4dO6ZUKk+cONGsWTNbW1ulUrlr166RI0f6+fllZmZmZmYmJSXp5qhFYmJiUlKSp6ensbFxYmLijBkzbty4YWFhcfv27Z9++gkA7t69GxMTY29vb2VlxfP8zZs3ly1bVt/cztzc3M/PD9+HnJycsrIyf39/zB3Nujp06JCXl3fu3DmsjuHEdV+GysrKvXv3qtVqOzs7U1PToqKio0ePjh07VhgR3r9/f+/evXK53MbGhhBy796977777q233hK2MIKCgsrLyxMTE8VChef5vXv3PnjwwNraGrXcz5w5M2PGDOHIcTMzM6xIVFTU/fv3G5NReXn5//3f/6lUqsrKyjNnzkybNk2j0aBQXLp0aW1trVbXnDt3Tq1Wu7u7y+Xy5OTk2bNnx8TE4Ftx8ODBJ9hNF/43T58+je2DjR8fHy9oIfA8f+3aNU9Pz/T09AsXLqCin7+/f11d3fXr13EwYWlpqVKp0tPTV69eXVdX5+jo6ODgkJ6evmfPntraWlNT09atW6fXQ0pKCh4aKNCpUyf8Zzl9+vTj1ojBYDAYjBfA8uXL33///REjRggKgF988QWltLa2VksXksFgMJ4dz9BTC4PxkhAWFtapUycA6NSp04ULF5o3b46HFsfExDwj9XUGg8FgMBhPn86dO5eVlWntK+fm5grHxDIYDMZz4H/TeSWD8Zxp0qTJsGHD/Pz80AtfUlLSgQMHmAEYg8FgMBgMBoPBYDAYDAaDwWAwGAwGg/Fv5M999NatWwuHyQCASqVC581izyLPgoCAAHt7+5qaGsGQ3TDm5uZ4GCqePPqMSmVra2tnZ4dHrzRt2tTW1rZB3xuNSTMwMBAA8vPz0YHbPxxXV1f043Lu3Lkn876DL1XjO/efg0wme++99ziOS0tL27t3rxDerVs3qVSak5MjmMVr8fcb7Rnh4+Pj7e1dWlp69epVse8AxMLCIiQkRCKRJCQkFBcXP1bKXbt2lclkubm5+D/SYBMxGIxnDjrE1OXs2bMeHh7PLl+tg+QaRPdILwDo16/funXrnlaRfH190b3mrVu3Pv300/j4eN0zYp+A5cuXY8kzMjL+FWbKDR5C1yAHDhygojPp/kWMHz+eUvrw4UNPT09xOJ6DJj5Hr2XLlnhSPfL3G+2p4+LiEhsbK/xH5+XloSd4gbfeeks4FE+pVH744YePlT4eeBcZGYk/dZuIwWA8H/Sc665SqdRqNX3kNKJr167Hjx9H51T/TLZv3378+HG9R8c/Gf379y8uLh43btylS5feeeedoKCgv/95kkqlEyZMwGt3d3c8SZfxz4QQ8v7775eUlPTr1w+92tTHpEmTkpKS+vbt+7yK9iTs27evR48ePM8nJCRUVlY6ODgcOHAgICAA73br1m3r1q3m5uZFRUXZ2dlyuXz58uXi4TKDwfj3IczR8dwriUTSpk2bmzdvYuCAAQOeUb5WVlaCz67GIJVKHRwcHBwcBC9S169fp5SeOHHiaRXJzMwMD3YFAI7j6vOf8VgMGTIEWxJHS+JZ3T+Wl3aOLpfLO3bsqOv3D3QmoOvWrcN5rRDB1NQU30+xt7QXSLt27bATx4wZAwC+vr74BqJPBHjUR7m5udbW1nK5HP/l6ztBWS9ac/QmTZo4ODigmwYGg/E8qfejo9FokpKSPv/8c/yJM+A33ngjMjJy0aJF7du3P3Xq1NmzZ9FrJCFk9OjRv/zyy5UrV3799ddJkyZprSo3b9587dq1cXFxV69ePXDgwNChQ4VbY8eOXbp0qeAnY8iQIZGRkcuWLbOyslq5cuWlS5d+++23GTNmCAk6OTktXbp06dKl6AHz22+/Rd9o/v7+kZGRwmzp1Vdf3bNnz+XLlxMSEo4fPz537lzxMgPHcePGjfvpp5+uXr165syZFStWCF43AMDIyCgiIiImJiYxMfHcuXObN2/GvASsra0/+uij6Ojoq1evHj16dOrUqQ2uYaDj8OzsbHT5+uqrr2KxxVhaWn744YenT59OSEiIioqaM2eO4FRt4MCBkZGRkZGRQkhgYCCGtGjRAgBCQ0MjIyM3btxoYmKycOHCc+fOnTlz5u233yaEeHl5bd++/cqVK8ePHxePzN59993IyEjBBQ4AjBgxIjIy0sCChK2t7eeff44tc/78+W3btmm1TFhY2IEDB65cubJv374OHTropmC4X8R4enpiBR0dHUeNGhUVFXXlypXvv/9eazHGcF9IJJJp06YdPXr06tWrFy9e/PHHH/v3719f7by9vTHHli1bXrx4MTMz09jYGEP0jmgjIiLQHZ9EIomMjESHbF26dMH3E0XaE/QLJjhhwoSff/45ISHht99++/TTT+3t7cUR+vbtu3v37kuXLl29evWXX36ZMWNGfW6L09PTBw4cOH/+fPTXkJqaimf+44CYEIL/MkePHi0rK6urq0OlgTZt2mjlKEAImTRp0smTJy9durRx40bd0d4nn3yydOlS8f+44U5vfF0YDEZj0ZqjI8IsDX06rV69GreBBZ9j48aNA4CtW7dq7b4fPXpUkMHdu3evqKjQirBkyRK8q7WPvmTJEty/vHXrljj+jz/+iBG09tHRnZfA+++/DwBTpkzR9XL2f//3f5gCx3GHDh3Suvvw4UMUsebm5snJyVp3FQqFsErZsmVLdGwl5sKFC9bW1vW1rbOzM5Zz1apVoaGh+Minn34qjuPg4JCSkqKVbHR0NH7dFi5ciCGCT9VBgwZhSNeuXQFg4sSJlNLa2lrBeZ1Qa5xWIhqNBn2VAkB0dDSlFL2qIF999RWlFL2Gg84cvcGWmTBhAnqrQ5RKZUZGBhXN0Q33ixaCbzctV2klJSWOjo6N7Is9e/Zo3eV5fvbs2Xpz7N69O8YR5KulpSWGCOMe8Rz91KlT4pTRp6pWoz1Bv5iZmZ05c0ar2Lm5uUFBQRhh+vTpus2o5SVFL05OTitXrqSUqlSqLl26AICHhwc+/sknn2CccePGYUh9rgu3bdsmzjc7O1uhUND699ENd/oT14XBYBhCkOi9e/cODw8fPHjwJ598gvoyPM/jVxslOn5fPv300z179lhYWLz++usYuGrVKm9v7//85z/oZXX69OkAIJfLMzMzKaUZGRmDBw/u0qXLyZMnKaVqtdrHxwfqkeiU0szMzNdee61r164oeCilOOrXkujTp09HR5a3b9+eMWNGUFCQRCLJzc2llB4/frx169Zt2rTBL29dXR3ODAS/nxs2bAgODp40aVJtbS2ldOfOnQAwa9YsSqlSqRw1alSLFi1GjRqFXxz0EsZxHLqkrKmp+fDDD8PDw7/66iuMIDjv0uWjjz7CHLEZ0fdrZmameCVj7969lNLa2tqZM2cGBwejcKWU4uS+kRKdUpqamtqjR4/g4GB0ZkopjY2Nbdu27fDhw1Hcbtu2DVN4XIluuGWsrKxw3Pbw4cO+ffv6+/vv3LlTKBIANNgvWggSvaqqasKECb6+vt999x2G4KnpDfaFl5cXxh83bpyRkZGTk9PJkyeVSmVsbKx42CrwuBJ90KBBv/32G7bYjBkz8Cm9Ev2x+mXDhg0YYdu2bX369Hn77bdRT/P+/fs4scZ/qE2bNllaWpqbm69YsUKj0aSmpjZr1qy+NxAAnJ2dMVmFQjFs2DAMFNbkBe/mw4YNE/+7adGrVy+8e+bMmXbt2nXs2PHq1asYoleiN9jpT1YXBoPRAPXpulNKv/76a4wjSPTXX39deBBdLIuV1dGFeVxcHAD069cPHxGckXt4eKxfv37y5Mn4yatPoqMzSgCwsbGprq4WPtO6uu66++hyuTwoKAidOkskkmXLluEjaJ53/vx5SumtW7eE+HPnzv3444/RzzcAODk5BQcH47WjoyN+odDPd3h4OCb17rvvCo9HRkZSSjUajZubm27DEkJQhCcmJmKIIJ4HDRqEIebm5jiJFzu0Xrdu3bx589DgrfESHbdLQeRIvlWrVhhy7949SumxY8fw5+NKdMMtIwzshI6WyZ0PblAAACAASURBVGS4liPM0Q33ixaCRBd2fJ2cnDBk6dKljemLNm3aYITTp0+PGTPGycnJ3NzcwP7I40p00LePXp9Eb2S/mJub45RXrGkxduxYfOTNN98EgOLiYvyXmT17dsuWLWUyWWM2rUNDQ9PS0kpKSiild+7cad26NQB06dIFUxbWLYT3atSoUbqJfPPNN5RStVqNft8BIDAwEOPXN0c33OlPVhcGg6EXPftV6C2qrq6uqqoqLS1t+/btwuxBAKU1gp8Gc3Nz3CEGANxbRVEkOKtISEjAi4yMDNxxNMyZM2fworS09MaNGx07dsQ5fWOoq6uTSCQzZ87s0qVLSEiIsAaLykpYJEG+AoCW5VtVVZW/v//MmTM7derk6+uLT+GsrmPHjhgHHYojP//88+TJkzmOa9++fVZWllZhwsLCcKv72rVrYWFhACDEmTp16i+//AIAPj4+uLoutBIAzJ0710Ad61O8EuzmKysrAYDn+Tt37mAIHjNuQKTpnbmKMdAyXl5eGEcwPVepVAkJCcLIDBrql/q4efMmXhQVFeEFVqHBvjhy5EhCQkK7du169+7du3dvSunt27f37du3fv36srIywzVtZIM0nkb2S2BgoImJCVZEeFaoYEhIyK5du3744Yd58+b5+Phs2LABAHJyco4cObJmzRrDGojnzp1r0aKFubl5bGxs+/btDx486OfnV1tbi3cF9U/hArfbtcBezsjIyM3NxZCkpKSamhoss14Md/qT1YXBYOhFj0SXyWT0kelafZSWlgrXuBJoZ2cntsgqLCwEAIlEInwgGkxTC57nhWv87jReX2bjxo24MJuXlxcVFSWVSnFRAdNE5TJx+mJat2596tQpR0dHlUp19erVVatWTZs2zcbGBuML4lChUAiPCNeC2poYXDYHgIkTJ06cOFF869VXX3Vzc8vKyhIerK9UAsJCvd68QPQhxqSUSqWQpt7Exa1aX5qI4ZYR0hH7DxUEBmK4X+pDaF5h8QBpsC94nn/llVcWLlw4evRoBwcHQkirVq0WL148bty4oKCg6urq+nIU6mK4QR6LRvaL3krV1NRQSgkhWJ533303MzNzypQpfn5+AODs7Dx9+vTx48d37dpVPE7VS1VV1ffff9++fXsfHx9/f39hkGRmZoYXwiJQQUGB7uPYMuIuxiUKAxLdcKf/nbowGAwtnsTAhlIqPgwLR+vnz59v+ghnZ2e80Gg02dnZGA0P0gIAExOTrVu3RkREGPY1iVN/BGcGQlJ6EURdu3bt8AuyYMECZ2fn0aNHC9N9/BI9fPhQXB4AGDt27IoVK8aOHUsIWbZsmaOj44MHDzw9PTt37vzRRx/hU/gBun//Pj4iqCkBQNu2bfFCd2JhY2ODe5YajaZOBAoniUSC8h6LBADidYglS5YsXLgQFaaEj76pqSle1KeKrIWBgRTWS/wt1rv6LWC4ZXJycjCauGF9fX2F6wb7pT7qk/eN6YuSkpIlS5Y4OTm1adPmnXfewS2GFi1aCDssYoRiPG4jP4GhWn39ordSQUFBuFqAleJ5fsuWLW3btnV3d584ceLBgwexzFrjRWTAgAF79uyJiYkR/kEEs09CSFZWVlVVFQDgMpJwwfO83mMNsZfd3NyERBwdHa2srOqrZoOd/lh1YTAYhnlCiS7+HuEGdmhoKB7OamZmlpKS8uDBgzVr1gDA6dOnUfwvWLAA//Pnzp07adKkr776Slin1cuKFStw3jBt2jTUQj916pTemCgd0YLcxMSkefPmGI6WtRzHCduiOMM4fvw4AHTo0GH48OEA4OTktGTJkvnz57/zzjuUUny8uLgYP15dunRBW3n8IB4/fhznnatXr8Zd86CgoA8++AAAbt26pTurePPNN1FkonKWgKWlJa5zoKVfVlYWri2/9dZbaJ3VtWvXjz76aMmSJVh44WBO3DU3MzNDK4O/Q0lJCQB4enq6uLgAQIsWLcLDww3EN9wyv/32G36jFy5ciBLxP//5D068xI9D/f3yuDTYF+PGjSsoKCgpKendu/eNGze+/vrr+fPn47Nqtbq+BgGA0NBQACCEoHanAfDdk0qllpaWBuapjScjIwN3XmbOnNm9e3cAsLe3X79+PQAolcr9+/f7+fk9ePCgqqpq4cKFWVlZO3bsGDduHLaD3krJZLKRI0eGhYXNnz+fEOLq6oqVwqOIKaUnT54EgEGDBrm5uVlbW6N6yoULF8rLy3VTw/9BY2NjtNSQSCRffPGFgb0Jw53+uHVhMBiNRa/1mhaoGac1o2rSpElOTg6ltLa2Njo6Gg2WNBqNcNKkoAujUCjy8vLwOj4+Hmc29WnGKZXK0tJSVBqilKanp6PKjK5mnGDdVF5evmzZMg8Pj7q6OkppcXHxf//73xs3bgjmMTjvd3Z2FqzvcnNzcUlTo9HgtwZVqyilsbGxe/bsqampwccFi5p58+ZhBJVK9fDhQ7xbXV2t1/w6MTERC6b7uUclI/pIP65v37549Idarc7KykL95+LiYhS3/v7+GKJUKuPi4goKCoSW1NKME4QoqkyL15ZRLVkYGAk6/8XFxXFxcULv1KcZ12DLbNy4ESOUlJTcvXuX5/mCggL6SDOuwX7RQtCME6thYsjKlSsb0xf29vaoWK5QKH766afDhw+jXlhaWppe6SuRSNBuAo9XS01NraqqQgX++jTjIiIisACVlZVnz57VbbQn6JfOnTujchzP8zk5OWg5Ija6O3HiBIbExMTs3bsX/0dqa2sFM0IxHMfFxcVhGUpLS7ELeJ4X/n06dOiAth61tbWogsrzfH1nGsrl8oSEBEwtMzMzJydHrVYbOAW2wU5/rLowGIzGsmfPHpVKpVKpDEj0lStXogcXrXBfX9/Y2FjhfzUzM1NQeIZHZ2qiUit+fHfv3i0cEnfgwAGVSiUs8QkSvX///mjZQimNi4sTrFkCAwOxnIIublhYmGDai/o148aNKysrw5Br16717t27srJSpVLNmzdPKDDOKTHOgwcPhALb2tqePn0awxUKxapVq1asWKFSqXJzcwWdgJEjR+L8Bj9Gv//+u7DYK6Zdu3ZYVF3VQvFdQe+pf//+gkk6z/Pnz59H7UJk5syZWCme548fPx4aGoqP44RywoQJ+FM4gGXdunUqlUo807p06ZJKpYqKisKfUql069atqGNfU1OzYcOGKVOmqFQqYcd3zpw5mCYqNjfYMlKp9Ouvv0YJpFAoli9f/umnn6pUKkEprMF+ERMcHIy541IKgiHLly8XQgz3hZeX17Fjx3CoRCnVaDTHjh3TOqpdTNeuXe/fv4+Rb9++3bVr19TUVJVK9dFHH2GEwsJClUq1efNm/Ono6Hjnzh2Mf+PGDd1Ge4J+wXcjOjpaeD/T0tLE/1BmZmabNm2qqqqij7hx40bPnj3rq5S1tfWOHTtQsuLb/sYbb4gj9O3bV6h1UVGRcFyxXhwcHKKiovCfPT8/f+TIkadOnVKpVMIoR6uJDHf649aFwWA8J+zs7IKCgry8vPSOCSQSiY+PT0BAgKB6oxdBohsZGUkkEj8/P70mYVoYGxsHBASIj+00MjJq3bq1YR8z6L6isLBQ1/TWxcUlICBA2E/Vi6ura5s2bQzvPT8Bbm5ugYGBaO2jhYmJSZs2bQTDoaeCnZ1dYGCgpaVlI+M32DJWVlatW7euzwapMf3yBBjuCwsLi9atWxsolRiO4/z8/MTaAA3Gb9mypWCt8BSxsbEJDAysr63kcrmvr29gYKD4uEMDWFhYBAYG1vfvSQjx8fFp1apVIz04ODk5+fv7NzJyg53+uHVhMBj/DsQS/Vnn5eHh4ebmlpKSonfLkMFgMBiMfxEv7/nJEydOVKvVjo6Ojo6O9+7de9HFYTAYDAbjb/GPk+jXrl374YcfoCGLpr9PWFiYp6dnbW3t+vXrn6JvdQaDwWAwGAwGg8FgMBgMBoPBYDAYDAaDwWD8j0AI4R7R+FsvECzVU/SlAQBadXwqVeY4Tjg0+3FxcXFp166dOEQulz/x2WT+/v5a5/SZmJgYMEAynFcj6/WPemcYDAbjpQCdoiJi32g2NjbCAR2UUr120i8ErZOq/j4BAQFYR/RZqXs43eMSGBgYFRWFB3KVlZVFRkbiUbUAsGLFilv6OH/+vDiFHTt27Nu3D69bt2595swZtVrN83xiYmK3bt3EMWfOnHlDB+EMTiQjI2PWrFkAIJVKFyxYIJzul5iYqGWRbzgvA/XSYsuWLZRSZmTMYDAYzwH98yfx+d49e/YUfDwwGo+Pj8/vv//eqlWr9957b8iQIVu2bBk/fvzp06dxTlxSUvLwrygUCn9/f3FTE0L69OmDx+a7urrGxsa6urpOmTJl/PjxEonkxIkTYmcevXr1atasWc5fETsr8/Pzc3d3x4PJvvnmm2XLlv3+++/Dhw9/6623NBrNoUOHhMNWDedluF5iBg0aNHXq1GfSuAwGg8EwAM7R8eDJ8vJy4QAsPKxbOJDy5ZmjW1tbjxgxYsSIEeKj6BrP9u3bVSqV2JcaeoIZOXKkbmSO406dOlVUVCTOq23btjzPo5eazZs319XVCanZ2dkVFRX9+uuvQuS0tDT0QFMf77zzDp6v7unpqdFo0EQQMTc3f/jwoeCu23BejayXg4NDfn5+eXk5m6MzGAzG80HbHj05OdnX19fS0rJDhw7x8fEA0Lt3bwC4deuWru+E3r17d+3a1cbGpqam5vbt2wcPHkSnzoSQMWPGAMC5c+dqa2vHjh3r6Oh48+bN3bt3i8+Ed3BweO2117y8vKRSaX5+/okTJwx7RPb19R0+fLi1tfXly5fR66IuXbp0CQ8Pt7a2zsnJOXr0qHCieH2EhYWFh4cTQn799dfKykrxLUIIzjvFO8GtWrUaMGCAo6OjRqPJyMg4fPhwfT5erayszpw5c/fuXSEEnVzp9SH7wQcfhIeHjx07NjMzUwjs27fvrVu30NHqsGHD4uLihNSKi4v3798/efJka2vrsrIyS0vLZs2a7dmzx0BN+/bti9N9Ly+ve/fuCYv5AFBVVRUfH//6669zHMfzvOG8Glmvbdu25ebmxsTE6D2zncFgMBjPEJyjx8fHX758mVK6aNEiAHB1dUWXDOvXrxfP0TmOE3y1Cdy9exfvSiQSDFm/fr3goIVSev36dWG6FhoaihM4AY1GExERUV/xJk+eLLiaoJRGR0fj48Ic3cLCQqwKQClVq9Vr1qypTzOLELJ9+3YhMs/z6AXOwD76nDlzhLUKpKKiQmuP2QCjRo2ilOouRLu7u1dVVen6io2Njf3yyy8BwMXFhVKK3mkF0HMa5t6tWzdK6ZgxY958880vvvgiIiJCawfdxMREoVAI3vB0m+LOnTs4NGkwr8bUa8aMGTU1Na1bt16xYgWbozMYDMbzRpDo6DL1999/B4AJEyZQSgsKCqZNmyaW6CNHjsSfW7ZsmTx58ubNm/Hne++9ByKJzvP8lStXPvjgg71792LIoUOHMDv0l5WWljZ79uw5c+akpaWhgNSru+7r64sevXJyciIiIubPny8MFASJvn//fgyJiopaunTpxYsX8ScOTXT5z3/+gxEuXrw4bdq0tWvXCgqAeiW6m5sbliE6Onry5MmffPIJup48evRoY5rXwsIiJSWlrKzM3t5e69b//d//qdVqLY+iFhYWdXV1r7zyCgAEBwdTStHzt8CwYcMopehE6+2336aUlpWV1dbWogNTpVIpFrH9+vWrra2tTzV96tSplNJly5Y1Jq8G69WyZcvq6up3330XAJhEZzAYjBeAINEHDBiAIsHc3PyHH36glO7fv3/KlCliie7u7j569GixSjx6nl6/fj2IJHp6erpg/vTjjz/iRNzR0ZHjuF69es2bN0/QtxK8SgteVsUsXboUxwfBwcEYMnDgQLFEb9OmDa4lfPfddxhBIpHExMRQSqurq62srHTTRKfRubm5gi84HMrUJ9GtrKwGDRr08ccfC27KcE6flJTUYNuampqeOnVK7JRaoHnz5mq1ev/+/VrhQ4cOraqqQnc1OAUXtzYA9O/fn1KKji+3bdvG8/zChQuxtQMCApKTk9VqdUhICEb++uuvo6Oj9ZZt4MCBtbW1CQkJ+GyDeRmul0wmu3LlSkxMDC6NMInOYDAYLwBBoltaWqLP7AEDBmRnZ1NKZ86cqSXREQ8Pj/Hjx2/atElwUI1OkQWJLj4vfejQoRjYr18/DJHL5WFhYQsWLPjll18EB8mOjo66ZTty5AilVLxjLZVKcREeJXpERAQ+3qZNGyGOsJAg5CimoqKCUrpr1y4hpEePHgYkOmJjYzNkyJAVK1bExcXhnF5QKKuPJk2anD9/XqPRzJ49W/fuypUrKaVdu3bVCt+8ebOgjNahQwdKqdaWxODBgymlY8eOxdZwcXER3+3cubN4AePOnTvvv/++bu5vvfVWXV3djRs3hG5tMC/D9friiy/KysoE/T4m0RkMBuO5ocdTS0VFRWJiYkhIyNtvv+3s7AwAsbGxoaGh4jg2Nja7du3q168fIUSlUl29elWhUJiamvI8r5WUcF1aWooXOCcePXr0hg0bcEaem5t77949FMZ6HbTgcrFYc02tVldWVtra2uJPa2trvMjPzxfiCNd6raXRw7c4TaGEeiGErF69evbs2UZGRpTSlJSU7Oxsd3d3wx5lvL29jx075ubmNm7cuB9//FE3wujRo1NTU+Pi4rTC+/Xrt3btWnHBtFYasMolJSUAoFartRT0Lly4oFQq0cm3p6dny5YtUS1OzGeffbZo0aKzZ88OHTpUqHuDeRmoV0BAwAcffHD69OnBgwdjSPv27QFg0qRJ2dnZO3bsMNBQDAaDwXhqCHN0AFi1ahV9RF5eHgBozdG/++47Sml5efmIESNQQufl5emuuotNpEaMGIGBPXv29PDwwBn2/v37/fz8AGD69OkGVt1xj7ysrEzYZTc1NcWFBJyGzpo1Cx/v0KGD8BQqAVBKw8LCdNMsLCyklB45ckQI6du3r4E5+pgxY/DnJ598ggsJe/bsMbzq3q5du8LCwtLS0p49e+qNgPZyq1ev1gr39fWllAoWYlKptLa2dufOneI4ixcvppS2aNECAF555RU0SRCQyWQqlQpn+dOmTdOS94SQbdu2UUr37t2r5Ye+wbwM1EtoQF0ePHhQXysxGAwG4ykjlui4b4rs3bsXdCR6UlISpfT06dP4rJOTE8rXb775BkQSXViAJYRg+jU1NVZWVsOHD8cIgvr0pk2bMERXcQxEi+qCcpaw744SvWXLlriP/tNPP+EhLebm5omJiZTSgoICY2Nj3TR//vlnSmlVVZWnpyeW8ODBgwYk+oYNGyiltbW1mD7HcTdu3KCU3rhxQ297enh4FBYWPnz4UEvlTQzqG+qqoM+dOzc9PV0cEh0dnZOTI5fLhZBLly7dv38fr5OTk4uKisTVRD2D+fPnA8Dhw4e3b98uTg01Br7++mu9eoiG8zJQL6lUav1X1q5dSyn19vYWlA8YDAaD8cwRS3QLCwuU0JTS6dOng45E/+WXXyilarV68eLF06dPT0lJwbs4txMkOqU0Pz//u+++O3fuHP5Ekd++fXv8eeXKlQkTJmzatEmwCtM6eByxs7NDFW6cPu7bt0+tVovn6ACwY8cOTOH27du7du3KzMzEnxMnTtRb37CwMMw0Ly9vy5Ytv//+u0qlwmGBXon+7rvv4s/du3dPmDDh5MmT+FNsQS7m2LFjlNKVK1cO/ytis/6tW7dSfdvMx44dQ40EAdzJjoyMNDY2lkgkixYtopS+/fbbeBfPePn+++9xe6JDhw54Dp21tbVMJisvLxcf/9KpUyee59PT019//XWtsuFgxXBejamXANtHZzAYjBeAWKIDwIULF1BitWzZEnQkekBAAIpY5MKFC6j4jaeSCRJ99+7dd+7cEaIdOXIEd6/h0YnfiEKhWLJkCcpXLfUrgdDQ0Pz8fIzP8/zGjRtRlV2Q6EZGRps3bxYGIpTS8vLyadOmGajyrFmz0CANyzBhwgQDEt3CwgIt9ZHs7Gy00ed53s3NTStlNzc3TEoX8Rp7dHQ0nskjxtjYuLq6esiQIVrhn332mVqtrqqqKi0tpZRu375dMLUnhKxfv16j0dTU1OD2x927d3EO3aNHD7VaLSgcwKNhhF4Etf/68mpkvQSYRGcwGIznxp+Lrv7+/ra2thUVFbgx7O3t7eDgQCk9d+4cADg4OKCa1cWLF/G0cBsbm/79+9vY2Ny+fTsmJqZp06ZCBJ7n1Wo1ACxfvnzJkiUDBgxwcnK6fv362bNnxXl36tQpODi4srLy5MmTubm5ISEhRkZGqCWnt6yWlpaYY3x8/PXr11u3bm1tbZ2Xl5eWlibEcXZ27tmzp52dXU5OzunTp8vKygzX38PD45VXXuF5PioqKicnJzQ0lBCSkpJSWFhoZmbWtm1bAMCfACCVSvv169e8efOHDx9GRUUJ1nS46C1O1tzcXHzoupiHDx8Km8qBgYFyufzy5cviCA4ODuPHj9+8eXNVVZXWsz4+Pj179pTJZBcuXLhy5YrWXW9v7+7du1taWiYnJ0dHR9fV1QFASEhIUFCQ+Kxc7Gi9ZYuPjxd0G/Xm1ch6CXh6erq6ugrvDIPBYDD+ZQhz9C+++OJFl4XBYDAYjJcC5ruawWAwGIz/BfTYo/996CN9sQYXvRkMBoPBYDAYDAaDwWAwGAwGg8H4H4IAAB6xwmAwGAwG419KXl4eAQBK6YsuCYPBYDAYjCenV69eTNedwWAwGIz/BZhEZzAYDAbjfwEm0RkMBoPB+F+ASXTGvxue52NiYvDIWwaDwXiZeSYnzDAYTx1K6Q8//HDt2rUuXboEBATI5fK4uDiNRrNixYq7dx84ONhs3Lhx+PDhL7qYDAaD8cJguu6MfwfR0dEjRowoKSkhnBvlywBqCXEgnLVE0kki7abRXGpq/9O1a9fs7e1fdEkZDAbjBdCrVy8m0Rn/GnJzc728vNT8RKmsP89nE9KEELlwt652U0Dr3DVr1oSFhRFCDKTDYDAY/3sw6zXGvwknJ6fevXtrVDEAwHEuYnEOAHKjGTdv+U6YMOEFlY7BYDBeMEyiM/5NzJo1i+eTKV+g5x4hhLPv1KkTm6AzGIyXEybRGf8mjI2NASSo/6ELr0kPCAh4zkViMBiMfwhMojP+NWRmZr722mtS+RjCNdEbgfL3g4ODn3OpGAwG4x8Cs15j/DvIz88fNGhQRWULubF+EzVKVTyfEhYW9nzLxWAw/rm0bvslIeSF7MShwjkBIJRSkPC0TgKmAEoghBK8SwnUEY0JSKqpxhIkCsIb8URNSGNm2rRDO+etkaO1QtkcnfFPZ9euXRMnTmzevMWtO+5y4wWESOqJyAFQqZQNUhkMxj8ICiCXqqSU2NgVcpo/P1CEAlAjQjQWJkYc1BlJVUD4Ro89CICeLyH7/DH+0Zw6dWrs2AlS2VCp7Bu5kZ2BmKq6ra+88opMJntuZWMwGIwGIYSYm1K1RG1vZVJTWqkEMwoUAAgADxyBKmsLWU0VtbeRZhfyFP7WegKT6Ix/NPHx8ZykncxoosFYVF13TKOKXrPm0vMpFYPB+BchLIA/l7z4R7n9maFKpXFqoq6ulDo512VkmxKglABQAE5lakSNTdTGco2pqRGhwJM/HqNAHxUcAAgG/1kRCqK7f8IkOuOfQnZ29pdffpmRkdGhQ4fp06ffvHnz7t27P/zwg0Q6xPCDlJar6rZ4enpaWVllZmZKpVIbGxsTE5PnU2wGg/GPBfeVn+8ZauQvfwAogKJa2tS39GKSvFeoJj0LKKGUUOCAaKS+LYxu3i1q7WN2L6tKqrHW6MhkSikBojUeIX/J4U+YRGf8IygtLVUqlZGRkdXV9Ocj9xYsWEDBiuM8OUmoTN6zoacJJ+n0ICPF3d0dAMzMzF599dWIiIjOnTs/h5IzGAwGPDp9lVAOgFICVCSFCRALOyWvcmhqfY9IzNVgKoU6HqicN7W1z1DdsHNzKUq8bU85QoThByUEgKdqQqSNX19gmnGMFwyldPny5XZ2dl5eXtXV1ZzES278qdxkq7HpDiOTz2XyEQ2+zYRYGZl8bGK2w9jssLHZoTrV6MM/FXftNuCjjz7KzMx8PrVg1Md///vfrKysF10KBuOZg0r1pka8lFPBH2vvf6CScLYWwBmXKHkTB+sSoITjOZ5I5NJiKwsNR6RWxmoNAR4kBDR/PEMpQJ2JCQBVN36VgUl0xgsmLy9vwYIFEukwI9MtRiYbjEyWESLnuKaNM+EQQwiREiKTyofIjSPkRmtWrty1aNGiZ1JoRqNZvHhxaGjohQsXXnRBGIxnBkUBDABEpdK0aFan4YDwPIAGeA6oBigtLiZ+rpq7aZrgtjVSDagkKonG2MO1slqhNpHX8CZqoOYAKkKBUo6nlKMSv2a1BEBKJRyT6Iz6KCj4yxGq5eXlVVVVz78YJSUl58+fv3z5ckZGBgBwklYc58JJPJ+W/gqlZRJJwbRp055Kaownpry8vLzEuXu38GXLljGnUIz/SSgATwgBjaOjEuQ1+VlG/UJygCPAyymnACoH4LNyqb9fVUY26RyslHGFcqUZzynDQksz0ozd3WurKgilHOVUGpCqJbVGUN2+dX5xhTGtrnN3I7TR+u9Mor9c7Nixw9HRMSgoKDg4ePLkyZ999pmfn5+1tV1oaGhycvJzK0ZsbGy7du1CQ4d16NC7c+eunCSYk7R+2ploPDxc2Vb6iyU6OrqsrIzj5LaWgxZ/tnbgwIE1NTUvulAMxtOG8EDUVC0vKeC7BPIlGnVqisXAnkVGUE55C56rBSotKLTy98urrrSxt8tu26pCLa+yNy3p1CXvYbaln29BRQkPoCIAlGiMVNKOwbUcry4sIAGtjEtKK3naWInONONeLi5evEiI7+3knpTPTkg4RWkmy5UntQAAIABJREFUx7WSyIZeupwzYMCAK1eu2NjYPK280tLSLl68SAgJDQ318PA4ffr0gQMHLC0tMzMz9+7dK5GGGZlGEAKU0sdfYG8ExCYnJ3/t2rVTp041MzN7+ukzGsGCBQsAQK0uMzX2sbce/Ft07JgxYw4cOCCR1HdMEIPx74NQjvAcSNR1GqPk1NpXuxedjHa2yc0c0K/6yAmuFkzkoOaAb+mVzxGSlGy69P3ffzrZom2r/OIis1qVZSuf/N9LmwIhEo0EiLRLUJa1jSLqvHfbgEIlhbKqppyEb+T0m83RXy68vLx4PkWl3MRrkjiJt1Q2ikg8NOrzatXJ9PSsIUOGVFdX//1c4uLiXnnlFR/fkPETNo0b/6WPj1/v3r379x+4dVva6tXf7D9wV268SG4cQQhBj2l/P0ddOK6pBj6KiHh///79zyJ9RoOkpaVduXLV0jyIp3UAQAhnY9Hj2K8XPv744xddNAbjqUIACEUT9KIiy9ISSb9umYl3XHmVcuIb92SSMsJLOwY+aNqk1sS06MJlDwur0okjzwYEPLh4yVnFKZt7FAZ5VwJVUVLbp1NK+5DyUyfdW7TI9mpGbydbA/cYu1Vsjv5yMXDgwPfeWygzmi6R9hSfdUz5klrFrHPx1QEBAYMGDbK2tvbx8enbt6+9vX0jU05KSlq9evW1a9csLS2Tkm4qVROMTGYSIgMAypeePXeBkw6USrwpnQ2gJOR5TJo5zpNwzpcvX54wYQJzsfqcSU9PnzFjhpWli2PTlsWFagwkRGJj0XP9+g2LFi0yNTV9sSVkMJ4mj74wPDG6eNNswrCKTi2zjsU4zR7/cN3H8al3rfv3v29MlHa2cPOm1e0c90Dnu5U1lnHxjsBVeTQxaT4wSSrjTSzqbC2li5a3tbarGTqkaP03PhoiA+CJvgNf9SIBgM8+++wZ1ZHxT8Pe3r5Xr25J17c+zDwOQCktBaoCYkY4c8o/kEjbVVb3unQpJSZ2z+HDv2/YsKqsrESpVMbHx7dq1aqgoGD79u2UUldXV10BOWvWrP0H0krLB2fnOGj4dlJZuHAAOyEmnMSbcHYAQAhHiPz5VJYQI04SeCF+cWVlZZ8+fZhQf25kZGR07tw5N0fRtKm3ublZbY0ZfbQRyHGyyqq7PXuGNmvW7MUWkvEysPnbeCAExe1T/P8XZs26XxU1pzJSy26kW8ybfD/5rtnpSxZ9OxS+2ueSuUkxD3DoVKuCUpeMVJldU9meQ62vpjhRec6k4Vlyo5IA7zsy4vjhFwFApfMjbu76r0tetR0FHife4nzwODoXZ8vBg1uJs96xYwcRF47xkqDRaLZu3RoXF1dQUJCenn7vXrHM+H3KF6qUGyXSHhp1PCfx5/m7QOsIsaC0AoD38fGsqKgoKHTiNTdcXR0HDhz49ddfGxkZYYLV1dW+vr4FRWOksu4vtmq61CpmmZmWXLt2zcvL60WX5WXhiy++WLtmu6dHB/xZXiqrrvrzvP2CkkOublaLFy8eP378Cyog42WhTdsvgfyhK64r0anoggAv4QkFCQGVhkgpoTzhCU84QgB4QgkATwEAOCA8pfSPeTPhAU9upRwFjgKRUpUGOAmo2vvlzZ16a/bHoSrCfzIrsWfn1LxC+4+XeoR3U7f2z3GwKy1WGCff9TgZ7fTmmORugam3M5p99EVIbpnFsrevpGSY7zjUgSMK4M2B1BEASnhKJQASAjwAECAh7V23Ro4QV6dXr15MojPg8OHDw4dPNzJdp6r7kfKZUvmbEokfAKWUAi3j+ay62mUASql8vEw+nNfcU9a8R4jN8uXvzp8/H1OglAYHB9+41Usq6/Fi66IDral67cKFcx07dnzRJXlZuHDhQp8+fV2dO5mZ/eFZp0YhKS02EiLklxzQaMpDQkIuXWLn8DOeLY2U6AA8x4OayClRApHINXVy4KUcUVCOB0KJhABFsU5AbW0m9fK2s7CSUV6SnVWenVVVVyepk/Ic8ETDAUcpGAFwEqjY/VXUtYcWq9f0pFx5B9/8Ht3uvxqebSQrl0uUHC+lFIDSapBfvtTsWKznxYv+Co1kyMAbc8dfHzmzT26JIyUUKAWiAeAAOAA1AM8ROaWUEBLSTo9EZ/voDHjttdc6dFiZeP2W3GiqKJgQQoDYSjhbY7OdlJZxnAMAcBIvmXySqm5bTEyMINEJIW+++eYH8w/BP0miU6qoq11ramrk7e39osvysvDDDz/MnDnT0aGtIM51oXwtIdK6urrnWTAGQw/CbhDleCBAFGYqPiCoyeBRHdy8ba1NTWrLq06fvnnw4PXyMiPC8c29ZP+ZFN67m7fcmBBC8Hz2/LzC36IvHjpw60EmrybmHOU0pAwIAQ3U1qqGdLsSe6rFpRTb3j3z+7+SJodiwsmBUgqUEgqgMaJGnbrcNbFVX7rtaEOkM8YkqaC2RsVrJBqOEsrxlEqMVZxcXmZjZ1qnMi0sVxuoEJPoDACAqVOnTpm6VSLVP5ElxIgQB+GnVD6QcI6///7lunXrBg0adOvWrdTUVHd3d16T8bzK2yh4zTUf77LTp+/a2tq+6LK8FNy7d2/58uU21j421m7icLXqT3MGnq/jqZLjTIuLi597ARmMv0IBD1InhKdcnTEPE94Oq+nQfOfDgldVmsFWUg9HWx+fHq8NCV708X4rG/mnS0ZaWhCJxBiAAiXo4bypo90bo3q+2t/j+rWzV+Mz0zNUaRnGFWV1XTrX+bbIJZyma6f7vp4ZQ3pf5EgdBVPuj0VxSkBDCcdxlVJKg5unvT/LMuGcg4V5HkfUI/pl7zlcZ2LMubtxns34Wq4uP8/+/r264rI6SgyplDKJzgAA6Nu3L6+Zh4s5jYkvkQarVWPnzZs3b97HhFhwEl+N+gLhnJ91ORuPRn1Fo9r0+utvu7i4vOiyvCxs3LixsKDW3U37sCBF9Z+aumpNKQBIOOYZj/GcofQPIzOe4Ayal0hB7e3rFBTc5EFK0ZWE/JHT2x9xaVJ+t3h7X5+WJpRKOOAJAd7BxXzl5vEySs1NOEJkAAQIBcIDcAQ4juc4TmpjG9i9e0BteVRZyfE5k0vaB2RYG+dJpTVKTm4qq5v4Zh7hCBAi4cVO2aSEUMIbE6JWy0nvjsnV+SoNb8yB8j9vxr8x3CslxS3+ovy3C3YFRU05DiQc2NtJFDWqaoWkPstzJtEZAAAuLi6enna5BQ8JcWs4NgAASGUDeT5Lo/pdKh9B+WwAmUw+6pkWspFQvkhZs8DaunbPz/v69OnzoovzspCXl7dr166mTdtKJDJxuLKW02j+/PpwnCkAmBr7WFiUPe8iMl5qJAAqIHWEyoAaAVBCJX37eX646JXMSrheUNm/UrGuRH2hCI709mxhSqnECChRExpbUHYopexeUe2rzY3Ht3Ky49CW7M9BKuEIAFAeQKLuPbjHuRv0s9VJVmZNfLwqmntWVim51i5FpsYPCXAclf5htg4AfzhIJUB4oEB4kJDyZi1Un63uae9Slp/reSuZyy+2VEuJNVF2bFXk6CkpKTNKTpEqFDJCjOhfPcEIMInO+AMzMzOgqsd6RCafwhFntepnQpyMTJZxkn+EPRLPpzk5kTt3HlhaWr7osrxEzJ49m/KWZqZ/2eBQ1ZGSIiNxiFRiAUAIkbNVd8ZzhaiAAlGbcpRz95R07uJjbkFGj+1hLpP72SscrG0/Old1oVjiZ64JdZASTkp4lVoDS27mf3OrztKoLrKrezcHE1PgNSDlQN9KJuElnBEh0vfm9p48IVRqJM8vzI86mfbb6Qtjv0qVgqFD3wjwBAjHy/xaFtz5ukPOuZYcURsbV/fu+LBbsEJiRmPO2p8+ZVqlttAQKVefa3QAYBKdgSiVypSUNKmR62M9RYhUKh8ilQ95RqV6MjhJx9y8XatXr/78889fdFleFi5fvvzzz78EtBokDlTWcuVlcqpzJLWR3JUQSXl5+XMsIONlh1IgVC6XKmfM6jJ6dAeZjADPSTg14VRqamYt4ZeEuCWV3XO2sJUTCsABkJ9zFBuSlE1MNDvDnDvaAICKcjIpURPQcVhOOQKEEsoRztLSxMLKGEDt5OAR0NpjzGtuNkZHKC8FAo98n+uIYyohIOVAY0RKW/kU/T975x0fVZX28ec5t0yfSSa9kpDQu3RUQFBAUXcFZS2ogK+9YwV31bWxKqLYV9fewIIFBUFBREEBAek9tEB6n3rvPed5/xiIEdITEiTz/eSD4c655zwTzPzuec5TPGWWSy7eNu7sg7ml6uzXe2zYFmeQnTEkFIC6AJkBYQ2V3sOKHgYAYNWqVVwkKy1V++UEI0gUh4/PWwxd16+88sroqN6h2kFCQDAgeT2yFqy+0FWUa5Q/kKXrev3jNsKEaRx0tB4LAEMITvm/QRMv76+qCkBoz6wioIIgJIyzimmnJX2xs4izeAWEDmzOjnImsecGx/SJNstkJgaAhLVstREBgMkIgEByKPatXfsOPHivkf8IYhESEEjV3I/IwCAABpgUWzLjnwd7dd+WVxh9zz/PzPWmyOhjKEKH95UPEzVlnIfruocBInrhhRckeUhrG9I8IEpMSvf5fK1tSFvh1VdfzdpTgrx77iHr4YPW3EPWkiJTTXIeQpLsQojwv1GYlgEBkDAj3T55ykBZRkTAo4QEnwEhSiOTLAkqcBBIwhDSzjL/pAzTqESr2VC5ZCDCkdHHb7IxVNQt9B888h8ABBKoSupFYD8PiATjGCr0UU0NmCNzpqcEenc9ZMbghp2uw75YlCoEhmL6KlevjbCih4GZM2d+Nu83Wbmg7qF/BbixweU8MGHChLqHhmky27dv/9e/HnTZBzVot81YJqI1KyvrxBkWJkxVkPBvF/YxyYBYjWc6lMVmQzw9UUFiBMhAxEna9T2iJNSEHBLoBhASbQSJoQGSLNsuQbJyUGq7BxEI9h2ybtkfEQBTelJZBJYjt4FQa96TH0tY0ds6L7/88r333quolyOeCglFRFzX3pw6dWpycsNiAsI0gk8++aR79+7CyFSVmHreIoRVM1INkajInT777LMTal6YMJXIjJ85tD0CQ/wjgYyACDgRCQASAogGJNqBCAQyoqs6R2dYGIJZAkCqr1ZyIuKCuGEIoZOGQiBnIHchKQa5CoCMGIIg4EAEBCAAgAiIgwDE/Ydj7ntg1LvzBkRHyE89sqFn+yyUfIIJAgMJkIhAAHAIx7qHOR6v13vfffcBRiCeIjVYiPJJZE2ePLm1DTn1ycnJue666+yWQTZLp/qMF2QyeLQgR+ivspzy22+/nUgDw4T5A6tVTkiIAMSqiWdAIAAZJ0AtJwjz95bt8egWpvWJVQcn2C7KdMooM8Ya5n+iYBBhU4Fn5cGyLB+dluQYm+JwSRJZb0KpQudlIjDPrBUi6oQGAgOUiBiQjKh7hWvrTmeRz/X6myM/nLO3Z2/f2efkjcbSX9fEb9igegwLSRIKMxDUtGsPK3qbxu/3ezyEaON8A5Pq9bl8kiOMVT179kxMPIlq3ZyqrFq1yutRYyI71z6MiHHh4sJNx7ocpd27d5w488KEqYrZgorKj8p5KGAOkAQhE0L73c+v/W7/Dr+cYOXnxtvyfLAp2396UjzDBruxCUwqUJ8YZ+dYx/Ls4PSVeW9uK/7fiJT2tomaSZiEENp4rfhSiecjyQQGAghUEAKIYtOOmIx2FWcOKsgvUrbsiFux2rV8dbqZBVKTPH0GcL+X79tnLir3EyoAvFpRDyt6myYiIsJqBU53Bf3/kuQhjP3lPdW69uH7768KR1C3AGVlZQQW3UhgzIegA3KGQQAQwgoABIogkxBWAnO1tytKlx07Pl+9evWAAQNa1O4wbRQEkJEkgVTZm5QQCESQ0fQfs3N19tRpjonpbrNJQiIEjqgBWhr6YYLIBRCBrBKNTOIfnp902bd7p/1a+u6ZcWZSAAVTOgjbPUbFCyYjCKwYWBCIhKQF9LhdG6KeemCxCn4hBX3BTjt3u35aE7NsrSvrcMzuA7IEYHP4LKrFH2DEwl73MMchy3KHDpnbdwpZGa0H3zVZpjVrE+GWhkgA+MMn6C0AEc2cOdNsGsnJxbmrETMwjJCkxPvvv3/JkiXhJ7AwJ5qg1/D7DdksCwbSH59yhk7SIU8g26PPOzu1f5RFMCYTAZMJZAKotpZM7SDIoaanANwAc2eLf+aZydcuOpDtj+pgkXVJUpCbnJcw5zmolwV933Pv8wr3ALd891PH7FwXKcU6d36xqOcHn/fkBibH+4b0IvPAvJx859Y9loM5JEQQmIogVftZHVb0ts7gwYO3btsqq1cE/XcZ+jJZOau1LWo8Qmzr3r17REREaxty6vPjjz9u3rwr0tX4BucEZsZ6/vDDt+vWrevbt28z2hYmzDEQUYWPHz5Y2rFjvEQGhGqzA3BQLEIvquAPDY7r67YwQAAGSNiUZ0z803fI5WGR8plJ9r0eX7ozQiYQKCHIKOJBjpMdaQgWXv6vzVsynn15gMnu+z9PiikIz7/VP+CP1lngUGHM6s1IwFXFG+VgCVH23BKD8xoXD8e6t3WGDx/O+RZEVVEvM/TPqIGFYE8qSBSmp6eHN3wnGq/Xe+mll1ktYxrxoxZkMkRkwEgL8nSmXAIAP/zwwwmwMUyYP0BEjrh144EKrvnFH/5qBBQM0hy285JtBCI/YBCJhiaq1QihRGgoCig0JsUWJStEQhgEXCDXBdMFCkMydHlgEb863/jn1H9d9PexQxcs6KPLHBkjMlQuMxJECgAGDUd2iTm70BAca6lyE96jt3UGDBggxC4AkOTBhr7E0Ocr6rjWNqqREBXGxsa2thWnPq+++mpxkdthP6Oe44mYICsnhyBr1fg4RDOAbc6cOTfccIPdbj8xxoYJAwQAzIiLj9lVUGo3mzu6FMEAgTESBEqUwwCQKwAX7T4woVs8YyYAwYARHBV3AgJBEAqTw1C1lzoRiABcJiJh6mARCXbLPr+2Krvcr/HO0RH9olUz4xKZJEtGfMp98Sk2htw4r315QR/yz7hgaNb7i3tKZBDIAnQEhsSkUIw71lY0LrxHb+ukpaWpiocoAICyMkrwta1tUeNBkP1+f2tbcYojhHj//fclZQQXdqo5SVeQwsmqi+ggTw3wjppI5uQ6Jtwd0Wmyzl67du28efNOvOFh2iJ0VPskQWanrVA3zT/oCZJOxpG0c0RUmCIjU0k8stH77s5Cny7IAE4CwANkABkABgidcyJBNTu8jwUREBmChEiZbsfe4uJnfz3wn43eu9aXn/t9zkXf793rBcEJJYkxpyTLKJkUtLijXa6Eh66aEpEamUdkQRAyByRCJECorOZe0xNFWNHbOh6PR9PEUW+NBchoZYOaAjq3bt3a2ka0KOXl5bt3727JFV966aUNGwqAnaOJ5ADv6Dc6B4yMIE+t+uU3Ogd5hsZTDREtyFrLbIiRgM5Fixa1mP1h2iY6yrn7cmPs+MqWss0eIjI4aX8EjCOqxM9Ji77td9/FS7O/LvAEuGEIqyAGHDmxbD8nwQEAgQDrVcENKxumIjpN0qAE57PDM5dflD53ePzwaHVFvnLryhwNBBOyYFBZk5ZIEYrV6brt0n+U2sBnMIHA6n8QEFb0ts6ePXuQJYYqIwq+EVlCa1vUeCT5jA0bNu/fv7+1DTmxeDyed999t7i4+KqrrnK73atWrWrJ1ffs2cPk07BKni6BIsha9av+syGqsjxmwYIFJ8DSMGH+gIP0/dKd7e3WRIuYvHT/+mLNg0QkKkusk6Q8cFrEUJv+Y0Hwym8Pj/zy4INrs786UPxTQcVXB0rf2rDHQCEAkHh9K7ICAByRapmpElNMCJFMjE6yfTLS+fgAx7qCsh9LggBCAu2IDUAMUQVUIpPJGH72OaUmDQwJqN5KHVb0ts6uXbsQnQBApBv6V7JycrVGbRCICpNGPf30061tSCP57bffJk2a9PPPP1f7Kuf8iSeeWLBgQb9+/a6+elLXrl0//3STy+U655xzWtLIFStWMNacfe0QIwzDEKL6/NowYZpCqLcJATCCH37e9/mHa54YlGyR7GO+P/DPn4tWFXl0MogECi4DxZnl98Z0urGzzWKBNUHl2W3G5cvKzltU/n/LihLdKWZChn/OZ6MqX6ELRMSFwXXi3BAEIvTQYAg0BENChREDlE0s4uZM5/NnJG/KyRNEBEebXiLqDIAYEuvYo/+WPdAjQ1cMDlhf12lY0ds6w4YNk6W9hr5A8E0Auq79Tw++J/huIr/gWdxYI/g2IXKI/PXvFtCKyMpZS5cubW0rGsk777zzxac7R5x14bhx477++msAMAwjKytr1apVy5cvnzVr1qP/fv3icbeVFw7u3O71KOszPTM/V+Hc0aNHL168ePz48ffee295efkJtfDZZ59du/agJJ/ZXBMSCW786PEErr766uoaUoUJ0yQq5VcCIJCef+HbpIA2Npl5SP3vPv7CphwiYSBxBhKTZSbFKNKM06JXntfulb62yzup57ZTJmTwl0Y4ruhgQ1lGRIZSTT7wUFO1vIpAmeCEBoChI3EAIlmAAsQYESCTmMQkkGR1bJLzzJhIBIGi0lpSCAOMCZDbpUUdyorzE9idgfqXCQnHurd1YmNjFy/+5oUXXsjP37xuncnnyxVgNfwLALwAVgAdjnqEAJBJ3UyWGa1pbl0ga79nz56/YuNtItq6davbNSbT8fTalZ9/PX9Sj57ttmzZwg2zqiQiSH5ta2rc9MToa6relZ74yI6sG8eeN8GkpHgD86ZMmeJ0Ouuzlt/vt1ob4B4HgM8//3zqXY+azI+EnDrNBEVG3O8w4/vvT7rlllsGDhzYfDOHCfMHBEioMWHLzytPi3RyxmRD31xBOmcWQMaOiCYiKqikOYwpDts15AIUBigShbqd//GREnr6DDVYY6HmrHDk9u1e33NrKu7uGdnT7bQCMeScIXABQifJJJhSWVbeLItBcW5DEsrRiDcCIBCKgDe2Zp3frl3HzhFbdvqiXRHM5xX1S5IP79HDwLBhwz799NPly5fv37//ppsuYbhdVsaG3O+KQqeddtonn3yyZ8+eb775mkRhaxtbB4iqptumTp361+q9vWPHjm7duv28fKvbeY5JTUqOvaVL2ltleRd3S/tuQNffe3dY0KvD/G7pn8ZGXnzMjYgsI2mGw9o/M/k/jEkfffTRvffe+8svv9SyVmFh4dVXXz1ixIiysjIAqKio+Pjjjz/++OPab7njjjv+cekVinoNk9Ka/HYBAFRZiXFGdU7q2ClpuNuRDgAlJSXNMnOYMNWACIwDWDZvOTAg3mbnnDOxq9zyU36ZzhgghRqgERExEqAQmQAAQFUAGZJgR2PXAOBopxROwhsMUujK0V3EgBiXmfjYb/PO/3bHY5tz5+d415f4lhUENhVrBiAKAaHDdUACVUKQhSyqVqUh0DFYpNlmbst59MmLI532/OIAUX333ghHHzfChAmxdevW559/fvfu3aNHj77lllssliNdVpctWzZixESz7dVmXAshwNCHKABAkJVIOa6fR4MhUawFZ2Vm+IcNG/baa681h5knnCuvvHLh/JLUuDstpoxG3J5d8EqE7YySiiWaUeDxbWzXXmzcuFGSpONHjhkzZtmyZYI77JaeqPweERGxf/9+IIugwIQJ4w8dOoSIDz300MiRIytveeutt2677TafP00x3cRYSuPfJAAAWFSz3Wxz2yOspj91792cddlFF3d6++23mzh/mDBV6dlnJiAShg7TEQk6dbK+8c7VVy47OL9AJiH1MBf995wufW0SI15BaGIqSLqZSzpxkMjETBAKba90tRMQcAEkBMsN6vf9tPf14amKJKuSQoAEJIgfCop7V+z7+hBqyBDAInzjktQZg1OjrVwSNpTx6DxwtGdMpU+RiChAxhubCx/fXLbm7+3nv7fixf9ulIATAOKRIHsEQIL+fZP/9/qEqm92xIgRYa97mGPp2rXrq69WI9vZ2dnIoptvHW6SDoR6e1RFkGKIaE6NKRUeAplbNT+StXeO1bqmaRa2HHa7vcw7J78krV383Y243WbqVOFblxJ3BwCUe9fu2HlTnz59Bg8e/Nhjj8XExGiaJsvyRx999PHHHy9atCghakpawgOIzB/coxtFiVErSyp+sJo7rV7embFeew8/8re//a1Hjx4pKSkvvPBCRUXFXXfdpRl3mSx9G13z3262hYTcbrbJ1T1nAEBs5Ph337334YcfTktLa9wqYcLUBnIgBsB27Sz9aUnWg30T1nxXVAC0SYu75KsD56SbTIq+4hDd3y3yokxHvoA523Ou7ZqoSgDHHuGRACQCiRvzdhd9kauMOui7LM0ZkmdElLiUqNKbZ7RbXxpYXxDQJO30SHf3WIV7ocIwu2QDQ5uWI48IR7z1lVYCkAyMQC411O0FnjEju738+moQSj2PEcOK3kJs2rRp2bJlF198cULCXyw9zOPxbNu2TVGU1157DYBrgVcANICgol6DLKqxs1Yv5wDAUFelHKI8g9yGiPxTM+N6g8iQuf5CLVteeeWVjIyM++9/NNIxzGnr39DbLeYOxRVH4gGdtr69Mr/Oz5/78YdrFi7sm5qaun79+lGjRn3xxZdmU3pawr8Soq4K5Z5ZTBkWU4bTNiD0KAAABaVfJcXcKMsRJYdjd2z5OD4+kaEaFXGZyz5MMzTNqL5CsMSYRf1jw2032wBAlRVVVlVZMSlqtXdVpbj8O49vIxEVFhaGFT3MiYGF4tSRTM88vfTV1y9+8cyYfy0v2c29+Yjv7UMbSucm492/5b92QKvw+A+WesZ0iO4ky8c9yBIBoBAHOL6600CmPbrOc3qcOc3CJMYYYFDiqsGECQfG2gbEWSQhCWAG0MrifJMEgxOjavl9CLn+kSA/CDrDch1TUiLNJgzWu25WWNGbB855tU5OANi2bdstt9yydOkPDmvfadNH3WeWAAAgAElEQVSmb9++7a+iNCtWrJg2bdqvv/5qGLEAGpP6qqYpgBZEmxCHDON7Rf1H42ZWpUPVynkliELBQhmLdRHXuP06ois397fGmdcq3HXXXV6v97FHr+2RMc9iat+ge/NLPkuM/r/Kv6pKTHLsLURU7lt9OGt7ovuibxe+HB1xYceU52qfJybiwsrvo1xjuPAxNGPDW0Q3HJZb/J5JSRo+fPh777130UUXnfgVw7QxiAEAAXGEwhL/DTd+8tADo7/5e/Ki7PI9JcKmwpkxrvxV2/r0SPtkR5Euq2Zr9Lc7Szr0UIHJLFQFFgEJkQgIdIDXNuapvOKMGPMPhey2ZdmvjkxLMslAIBPTJSEJCYEDMkKUiITBX97rs8nmgQmCBAFyIAAmH/XkkwDCI4f5QoDYnO9VQHdbZWJMlqXaPiv/TFjRm4HPP/983bp1jz766PEvrVix4rzzzlNxaN/OK01K/P7cp//5z3+enIeFhYWFl1566fjx4ydNmmSxWObOnXv55ZcLoarmaWbTsbtGxpI4eXXtC0QVgJC1k6Ru9fTKMvRJWK+wNUShSjmCinUR16C6JQBAdGLzuGpn+fLlP/300/Tp0+sfco+IDz744MaNG7/79t4eGZ82cMFqkrkR0WUb6LINBIDYyPGNCJeRWMN+5o1GllyyFNkj49Osw/9esmRJWNHDnAhC9dsASEIsLtBvnzq3Z7fkfn0yukda8/KKn16+NT83eOMd4stzT9ORbyryzthWOiqdd7JyLqvAOQNJIOiEzAi8lOV5c2fFjN7uncu37o1LWlJqO3dh3u2dLP3iFT9IRaX62e0izBAEMBEFgwLe31++5ABXsWJFuun0eJuMimCkEIWy2wUACeDIAZAE/VKi/1isZaiYGaMWF3u9Hh+ArQHvMRwZ10R69eq1b9++p59++rrrrqt6/eDBg/369ZPF39rFTwt9sutG0bodg39bu7p3796tZGyNvPfee1dddT2AX5Kkjh075uTkVHh6yepExuJruoXzrQgKAAqxU/DtkjxCkut+XyrLlpinoeZxsuo8of5xc4a+eMyofV999VVDF2o069atu+yyyxRFcblcv63JIjK+/uaDUaNGVR2zc+fOzMzMYDD4yy+/pKWlRUREuN3uqgNmzpz5xCMLu6S90aClDV6+59ADnVJfaIa30UoIEWDMnFc8t0KftWXLlujoZozYCNN2qRIZV7nhICQBJIdC1hGJQAeSACQiQkmzWlUgrUOH+GsevOjDvdnX90zv5rQAM5BBkMS20uBzm4pW5Xue65u8+tXvv1uV8+CzF71fYizK9VQImwX8gyOs52eqQUO/tmuKmfEAwes7S9/cWOBh6uEgZprxo7MTu9tlBIlJgCgBACeDC4GcERMby323L83Z4JNmD3Jdle74+PP1Tz75EwkF2R/9WcKRcSeQ1atXb9y4MS3hgVtuuXfMmDGpqamh65qm/eMf/ygvtfbueE/lRk2Ro6zm3jfddNOPP/6oKE0N6m5eCgoKAPyycokkD9qzzwAg1dy19m23JHUNfcOkTJLH6MFZTEpHrMNJ3gg5BwAJfZK8xxCRuoiuz+G64NsGDWq5Xu8LFiy48sorTXghAHiKEvp2etMfWPH3v12SmBTTsWPHW2+9dfXq1W+//fa+ffvcbrfH40WKCeqH3e6Iq666Kjk5eeDAgaeffjoiWq1WLrwNXV2WnDL7a/cuY8wMALGRE8qzVz3zzDMzZhwpe/DRRx9t2bLl0Ucf/csVGAhz0kJHNsYMgAgYgIkQAHUAIjJ7vUEm1PXrS99+5Ovpj57/XUHOwoOokFTiE+vzNY9QR6ZZHuud+Ombyz9bmm0m/vT0Lx6bPuaZC7vmBfwRVrNeWLZk8ZaUEV0uX7wrxmTdVCz2+bQn+yWWlxQ9mqXvCpiuWJrz+tD4Pi4yC4UYAQDjEpHY5S17fE3e97mQbDG/OsQ5LtVSkK+987/VJFj908zDe/QmIYQYPXr0D0tX9e284kDeMxOucM2ePTv00h133PHiC292bz/XZulS9ZYK77qsw/+adM1ZL774YmuYXCMvvvjibbfPMlufb/QMWuAF1XxL7Q8BCAGzvK/RSwAAEavP4boWmBUXu2PMmDGvv/46Yyf2JJhz3qlTJ+67PDF6CgCYFNVldTLGglqBJ7C3uPyXQwVfGMLbs/2TdkuXovLNhrBbTO0F6YHg3rziuQYvLfeujk+Uhg8f/t1334E2Ni1hekNt2HNoelr8A5JUX+/cSYsvsPNA0WVLlixp37792rVrb7rppkOHDs2dO/fcc89tbdPC/PWobo8OVcpfhjLLK7PMEYgJNBTDpMt+lbOYePN1155+ztndDAt4da5IzC7h1g17X391/a9rD0mok7CQZCBAx0xHRkZcRaln/YZDfq903fW9LrhyyLrCQIke7Ou2BfcXPTtj4eB/jn96c9FhUqNk/40ZkRdlRrV3mYig0Ke9t7dk+e7i+wanxZmMFIfFBGLThkNPPLVo366AAICjNWzq3KO3aUXXdV2W5dWrV3/99df9+vXr06dP5Q67ngQCgXnz5k2ZMsVuPjsl9rat+6789yN3duvWbc6cOR999GnXtHdc9kHH32Xw8g27zvviq/+NGTOmmd5KMzBt2rSnnvrSZH2q0TNogWdU8121j2HoM0kHGr3EH2vxhNpFXYgcQ/vcZl2xY8eO+PgaDw6ahVdeeeX22x7qlTlfVeIsqtllq6OkGufcG/T5tUCVXz2q8G0s966ymjtGOoY3woa9OY+ZlSRAiXNPdMTfEJALj8WU2SJxbc3MwbzZuUXvGaLCYsrwBbalpaVdd911kydPPtH/jmFOPWpQ9HpBQECcoRHpVLp0TnZHOYIBbdfO3OyD5YZQhBTqn84AgIgw9CcikYGgSKD3Pi3xwgt7JCQ5t23JfvftVYcr2JCucdc+OmZetvfjLCMXuAWCDpVZmOzzBTq7bLOGJXW2888+W//Lyt0H9/ED2SUacAQFkY7Wpw8reg3cfvvtnPNPP/00GAx6Kig2coLHvymgb2/fPl6SJKoCHK3WW/UKAAghOOdCCCFEYWGhrusA0CHludyidzW9INIxPD7qSqu5Q00GFJbOlx2vbtmypWXeb32YOnXq8y/uVE03NHoGLTBLNU+tfUxzKToABHlq7eFygu8M+h92u5Xx48f/97//bbrbtrK47ObNm5966imLxTJs2DBN02677faU6Jci7GfUR86rEtCCBjc0Q9O50cRfQyLy+jcJ0hHlkoolQMSY1evfFBM53u0cWff9Jyv+4L6gll1Y9k2Ff+F99985bdo0Va07HS5MmBBNVHQBjBED0BEFAUdAIBmJgBlEJgA80lmVCBCP6DowAE4IQIpEgtCHYOPEGZAC5EyQr/u/0weN7LKzVNtWpnkFszPqFmsd7FZVwecv3PHkf5b7NI4SEAEQAoqjaethRa+Z7t27Hz6YmBJ7qyJFyZIr5Ks0uMcX2FE5BivL+fz5z6pUXiHgDBW7pXc9ZYNI/LZ94NZtv2RmZjbbu2oaQ4cOXfmrWzX9X91Dq8PQFwCYZKVu8bDI2xu3xLErCpcu6kjuJ1FKVKIFn3v6qZvuuqsO/0GdXHfddTk5OYcPH960cXts5NUMzRW+tYhylGtsbOQ4ibEoh7spHn4hhMH/1GSJC86F4ILr3DjmpfrAhX9P9v2KHJ0QPcmsNrXcWysiMYZQvGXvzReM6/jWW2+1tjlh/jLUQ9GPlHTFP3zvcFQ+CUAASYAcAPFI/psAJAQ8OjAkr1RlegMolMWuAwCCAqgJYCgUYppqMECMiTedeVb7fn1T27eLMqmS3xvcvid/wfxdq9ceIARBDIARISJHICAF4Eih2HBkXPUgYpRztN3So+pFWbI7bX1bygBmt/TesGHDyaDohYWFs2bN+umnn02WZxo3A5Ff8E2q+b76DWaIzdA6E7H6gid/GsMiECJU87333POg3W6//vrr6z8/Ed19990jR47s06ePLMsxMTFer/e7Rb8nxdx4Wse/HX9iHTo7b9h7+DOMMZXVuAEVQmiGrhlaUA/y+vUelZilY+rs4vKlew8/nBp/r83cqSnmtTyhMjUmRVVkBSB6SPd5H3yQ8dxzz7lcjS8pGCbMHwgZ0CDUCCQUMiAK4KGtMWIogo4hCCBGIAh1BEAhEwCBDMABDQQGJCEGCUwhvWUoOAhgOhNMMALSkCQGOoGCIBkyIWBOvvbx3G1z52yWQwWwAREYAEOGBAwRiAQCEgggBY9kqodrxp3cWM2ZmzdvHj9+fKus7vV6r7jiClVVp02bdtVVV23evF8x3cykGo8JagfRjBjHjV8luZq4gWMQYJagRduoMJakmqdPnXpfYWHhfffdJ8v1+t9+6tSpL7/08WuvfO8L7OrQMfXpp5/OycmJiRwfH3X58YNVWVHrURytKTDGzKrJrJoAHLqh+7VAPaXd7RwhS87i8kUkgnZrzxNqZFNAREWSJSbJkqxI8vE/T0V2RNoGLly48NJLL20VC8OcarAAEDBuZgSAmkBAkBgwIAGEDIBAJgwCkgATI2BCEAogCYAzQAipOxMgbJUtzIVhZ1IQuYIkMUFECjEOCIg6CBlA4NE2b0SMgwIgkPDoaa6MAAhEgAACmUGkEOqEUFML12Noo4p+MmTCKFJUbm5uqyz99ttvT58+PScnNyLCtWjRoqDf6XC+aAh33XfWCMrqlXrwWQBFkuvwcwiy1rPCTJ3z1H8wkzIM445/Pfia1+t94oknah/89ddfz5s376uvvspIeibSMYyI9uY8dPUVzxrck5FUfcS1w9KiyWOKrCiyAuDQdM2vBQJ6sPazM4e1b27xBx7fRlWJS4iaYjVnQJWwgJZElY8kbcqSzJBVXqnn81C7+IlvvPFGWNHDNAtEKhINGui+bGIPEJb77/vCH2SXTOg87MzMUJW4p55ceOiQIqQggHbm6XH/uLj/nv3Fs5/7mZFx//QxCfE2AskA/sxTiw4eAkQkIpOl/N//Huu0mgk4F+Lxx7/NKxSjzm53/oXdGKgh/QYAICAUr//vp+QU93mjuxFJlaJ9RO+F8Af1Bx74Jijk4857a6SNKvrJQIVvXd++41p+3Tlz5kyZcl27+Puctu9KS1c5rP17d3grp7S8oLyoKdMiSqr5Li34GrIYxmpLGeDCrrBm6MrKRcNcr5LcD1nizJl3dujQYdKkSbWI2cqVKz+Z83tK3CyHtQ8AIGL7xEdqmVk9oq+tgKqoqqK6APxBf0APBnWt2mGI2DHlWQDw+DfvOnibw9ZPliICwX2xkRdHOM5suhmyJIc85AzxhPoqzGrC6tWrT9z8YdoWaACI2BjnGYO7EZIsEQBlto88Y0g7AiTCneN6vjh7A0koCUtSbOSZZ2TaHYeRzCi0vv2S0lMdSCoH/mv/Dh8f3h4KjOuYEXvOWV0UBoTEiVnNyxB4cqL7zMGZCASIjI58VggSX8z7PS059vTBHZAZRBKigYQEAlAmwT1+UuSgFjAT8nrG9bVRRUc8PsqtpfEHs/r3b3BPjsZRUVGhKIosy88///yMGTMSo69NjL7GZu6259D9GUmPS5LNbWdNVHQAAEBZGcuNNUytTdEJzLzJ23StIfXjKmEskaQ7r7nmn48//vgFF1zQq1evzMzMAQMGHBM+fc4558ya+V6kY2g9pw31JmldLCaLxWThnPu1gF/z1+SNt1u6d0l7W9NzBOkFRuGu7LsjHcPj3Jc7rL0aty4i2s02m7mF6sXmFS8+GUJPwpwahEq3EDJEhsQQJUKBoAJKhw8VxsfH/P1v/d99Z22ZRwEMAiqIyBAJDGIkIQOy7NuXk9Iuul//1E8+3wZAgNhvQDtk7MDBw8mpSYgIJEkQIAYMFc71Rx/9Ihg4sjqRvnFr6Y5dZRvW7SOSZIXN+M9FVov62edrln63F1HoQgQ1FUALtZmpzztqo4p+MqAZBS2TX/vdd9899NBDBw4cGDJkyCeffBbvviI5/kYAcNkH9em4JFSG0GqyWFSzXwvUNVkdMJZsiHl1DtN5giTvadwS9awwUxOSPEiSBiqG9tlHK99/+0uvf2P7TMv69etlWb700ktLSkpkWa6oqFCV2HpO2AIn6PVHkiS7xWa32AJaMKgHq/0HVZUYVYkBAIe1d0rcnXlF73NR0bjlZEmOtLlq6lHU7Hh8uw8VfnXjpeGq72FOJEhA0to1ezp0EhmZUeeOyfx47kEhV7MDIeK//pKVmBbVt1+6IhkaEXD19CHpBGLlz1mXXB5fqbAylwA0QvzuhwMer3p0HRIAiPzQYT+hbpEZoQaSlp1TtnLtQUQQQiGwENPrH3DbRhX9ZDhHB4CtW7d++eWXP/744++///7KK68MHVrfTWH92b9//8UXXxz0O01qysKvd3Rv/3HVeP6QnIeIcUYdKDzU9BURnSSKkdV2Kk+gaDxBlXIaOrkhXIaIbsTuvCqpMcluR6Tb2RcADF6+estpb7/9NhF9Pm9ZRtLjAe1AQDvQMbW+UfEnwwb9eEIxdA6L3Rf017RlR5RUOTomcvy2fZNNSnK7hPtt5s4NWqVl5PxA3ke5xYsqfNvLfduIDKezARn/YcLUh6o+WwxFyQnbnI9WPfjQ6HF/7//FZ9sDdNxnDgIy2r69vKjUHxtp69QlesOWIpdD6tYliQhX/HxwwhVSqEgNhJLPSEIghjoeqelKdKT8kyDEoyNVJBOQAkfKwwYRZAQpfI5eH0LlYqi1imqpStyoc8Y7bQNdtkEB3TJ69OgPP/ywebtObdiw4cILL7SrEzokTFKVxNqfY1xWp8Ry6pkWVQuSfDo3lsvq32sfxslliIDMSuo5rSFchogkMDfRPLc9IsoRWflXWXJGOUdNvf1lAt4xZXa1Nf5q4aTaoB8PYyy0ZfcH/X4tUG2Dc5k5emTMKy5fXFS2oEGKrspKy+zO7ZYMp61rfsmSzqn35Zf8sGrVqhZYNEybhULt2Rhf8sO+m24JZmTG9huYtPKXAjiSoV51qBw0xJpfsi8Y3WHwkPTft5T37BlvNuG2XXmHcotDdeNDAxEAkMCQ7rxphGEceTjw6vylV1ZpPCCRRKABCkAByBFCaegSYGhkAw6I26iiI2JO0fsH81902QZLzOq09QOUVTm2pOIHqykzynV+C2ziu6W/r8iRlacj1uLMCRMue+ml549p4NZoPvnkk2uuuSnONS05oV7xd7IkuazOYk9pE9dlUqauzUEjWZL71T5SF3GcHArLYTVnlgsyGcLFyVWf7ix1Yjfb2sUc25xeliM6tXuJqMGeG0R0Wf8a+8XKU3ZPwHtMYLwsRwBAfvEnndNeaz0Da8PtHOB2DvD6swrLVhSV/3LDDS3XTy9M2wSBAQiPF+Z/tWnSpMGXXtH/15ULgaSqIg0AgAwYX/Hz7vPHdD6tXzvptY39+rcDxF9/2QXHhWoRMCbB38f3ZZIAQCAo92ivv75EM8wECIhH69IAgASAwETDy9y1VUUfO3bsysiVgwaN/fbbb9u1a7dp0yyv15u7P9ftducUlRWUftUx5bkT3fRCkf/kl45zX2pWU2++6caCgoIG9dWulrlz50666vaOqW/bLd3qf1eMM6rpig6AiukGQ3u7TkUHAEHWIM9ACEjMwyAAKACASCFQiBRO9mYR8hAW1ZweW1PIXmN+3k6LvcWOkJsFSZJcNqdDiNARe9Utu9mUSsQbNJsqt5xzIqDlFZatGDgk7dZb551//vkttm6YNgsiAoOP52654vI+/U/LSM8wEwj6c4QagiCg3347ENSoa5f4SAcf0D+ZA/v11wNEUmizHxpJKJAkAfzFVxYZfhMAEIFmCCNoRZKA+ZvL7Daq6I899ljom8rUZCJauHDhyJEji4qKxo4dezD7ubSEB1rYKpd9SPf2nz367yn5+fnPPvts4wqQEdELL7xw551Tu7f/okFyDgBWk0WVlWp9sw2CsRhAJ4kiZFH1GU9gNkRT3em1o8pKZny63HwC7LI6LCZLc83WkjDGKrfsAT2oGVpQ1xzW/uXe36Jco+q+/yimE3/csCnrgU4pdyPKP288/9obLnzyySfDRd3DtBhEmFdY/sP3u0ef1/nv4047sC8XiKjqvhkFEJQUi63bDvXukzj09JSMjJgKj7Z1S35crAOAjtYID3Vi50LwTz7e5fUZoVkMJgHqiCYAOVQytun89foynSAQ8bzzzjOZTImJiffdd9/hwjc8/lZoo2I1Z/bM/PyN15ddccUVmlZ9bnFNBAKBL774YtSoUbfffnu0a7zd0r0RBjSbG5k0wJNF8CTG0mNTm0vOEfGvK+dVkSTJZrZG2iPiI2NT484pqVigSD5VVmSp7gd9u9nWAin4pRXrf9995/dr+445v/usWbPCch7mBICVf1S5ggiEgCRJcz5dy4kuOK9npF0BFvyzL10gSAS4as1eFNL1N5yhysrv6/f6/EiohZq4hORcIADJTEJiQCgTSgIlIAkptBD/8+oUKhffiDcTVvRqGD9+fGZmRnZ+4zuFNwVFjure/qNF3+SPHTu2ouJIWpEQYv/+/YHAn5KR9uzZc/PNN3fo0KFz5849e/aMiIiYcMn1WVuH9+v8a2byk41b3aI2117Zj9hCOcq1IzGWGZ9ubSYBRkS3PeIUkPNjiLR36tfp2b05M4Lar9FOd3xkbIwzym2PcFjsdrPtmK8YZ5Td0hIR/mZTgmRd/dY7z8yZM+ckyU8JcypCx515hxBAbPOWws2b8mwOOP/vA0IN1EPd1oAASAYgAfovKw4CGvEJ8cCCK37eBaQiyUd6uSAAhKq8EgmwWyvsZt1hMRwWw2EJmBUCwmMD7oCAjrtWP9qo1/14hBAAEHJ0K4oSExND/lbrQSkxa+d2r21c+8BZZ5115513Ll68+Ntvv83Pz0fExMTELl26OJ3OwsLCNas3RTknmtUbdx9+uFPqi1b1Pbfz7Dj3P5qydDMpOhEFjvara02aV85bOP26hTGrcf06/Xfnwed8gX0ZSTdKkiRJUitG8u/LfceQflz98+rk5GODGcOEaXZCNVyP/o0EAYBgwAyQP/xgTa/e45NSQ/5LCjVxIQIADqCQxLduzysuDkZFqgaHlT/vJyQkE5IAZBjabRMQCgY0/4t/KfKRJm8GiPfeX/H87LWCFEQNKvvDYT2LuFdDW9+jE5EQYuHChd27d7/sssuCwSAAZGdn//7770TNc7DROBCljKQZeQfPuOn6FxZ/LYK+ThZTRs/MBXH2uYd2X7F5zfDCg9d2T/8+NW5quXd1fNTlZlO6x/+7w9rU3nHNIn6G9qWsnHWKybkqK257xKkq55V0TLmDi8Cu7Bda14xd2bOLg0/9+OOPYTkPc+IgIQNJAMIQTAv1XCPkQnBCA4jAIABC+unnvQcOVggiTsiJUCAQCSEJQiAkkgwBP/2020Bj547i/IIAgQHIDSFxDgQkSCbknEgAMkUIxgXjgolQa1YCEIAEjCEIgVwAgghN24h31Eb7owOAEOLLL7+8++677Xb79m356QkP5RXPGTLUlpyc/MQTT1xwwQUb1hX37DCfYevU6z4eIgOxGp9KYdmCvYcfFqSlxN6eGD256Qut37u5iTNogZdU881Nt6Qp1F/O9xyanpFUR+8Wi2p22f4aiWpNh4h+3fqPHulP2K2tUG+ViLbu+zezf7148eKwnIdpIrX3RyfQkEBBSZU1IUHApyCiKoEkkcZR51ZiQSQCEGYJGeOIwDkL6MQIzWaNSRQMqAbJwAyFUJGtnAeCwEnICnKTGhQkBQ1FMF0FRWYESFXz34gMLpQgNwgNILMkhMWikUDOTUHSCQXSsR9f4f7of2LPnj0///zzr7/+umPHjqKioq1b9nRu9+yBrA96ZLxqUhIi7GeuWH4D56teey3GYe3ntA8KBPdbzSdLEelq5RwAopznSsxuNXcwKQktbFKttKbL3aKamzGy3W62tcyx8UkCIipyRCvJudiwe6o7af2CBT/GxMS0vAFhTjFuvH4IIBDUpOgAwIAIQSCpwHQiEer6IcAAZoCwVDZKC+XWAjFgBIQkVAQGaCAaAESh6DYEABkIQDAgCRhHkBCEABGKkIOqdhASSQwRINSIBYWQkHEgRggA/Hjne6WiA0BSQjV7jLal6Ndff/2qlftjIoYmRU8168UXDLmICF32USEvhSTZuqW/BwBEBgBrrVpyDQUR699TpKVoTG2E5sJtj0hyJzSXnJ8aYe0NQjNKLaakll9XCP23Hddldsv/8ssl4VKvYZqFG28Y0tomtChtS9ElSeqVMTPOfU7lFUSwm20Vfk/VYTXthsPUG6rpjOBEEx8RmxBZ3yYrR6jh1CkU1t5abVJbkeLyVaZ6N6qpJ5xzLjgASEyqNhaBc/+qbRP7n67MnbvAYmlbj1BhwjQXbUu6GGPH5wTYzFZf0Nf0euanBhV+b9MnkZVRWuBxk+Whpk9Vf1RZSY1OdjTGPV6NO+HUDmuvHYP7VDmiuWbTdM0T8B5TtkiVFYlJqqyYFBNjTDfKf9ly8ZgL0t98801FaXOPUGHCNBdtS9ENw6g2LcButpX5GtlQ8hTDE2gGRWdSZ8baEwUQT2wluEriI2JjnFHN5WlvU3Fwx6Mqbo9/d7NM5Q/6q/3N0gwdQPdrAUSPIvl/33XZxElnzJ49u3F1EsOECROibSl6eXm5RXYcf91istTUmaqt0SyKDgBE+YimZpmqdtz2iPiI2FBF0nLvmoYWJwcAnf/R/w0RnRZ7Wzs4P4bYiGH7c9+Nd4+2mpoUal6TnFclEDy0du+V99x3xb///e9QQjARhXU9TJjG0bZ+c0pKShSp+r3XydnluuXxa83TMwAxgkRBs0xVLRJjMc6orskd28Ukh+Tc4GV5xXOI9IZ+HQlABVBlJdrhbuNyHqJD8m3Z+Z80ZYaAFqxTzv3BrC17Jzzxn1seeeQRRMzKyho7dk5rYCYAACAASURBVGzPnj0XL17clKXDhGmztK09eklJSaY7stqXVEVtliYlf2l8QX9zxRNI8hncWFlnl/RGYFHNMc4ol9VZ1cdOZBwu+F+0a2yE48yGTlhU/i20vRS12rFbMncenKXpJapS/e9L7QghKvx1yLnHv2XnwSkvv/qfyZMnB4PBp59++oknntA1yWnteu6YC26/4+ZZs2Y1yvYwYdoubWiPTkSlpaWq4q5pgMNib0l7TkKay+UOAMgyhdgFjatNXB2qrMQ4ozolZnROyoxyRB5zZF5SscykJkc6RzRiZoYsyhEZlvOqyJKta9pDW/Y92Ljb63w0LPeu3n1o0gcfvjJ58uSlS5f26tXrmaeWILWzWzoO6710aO/vZ8+evWVLK7RKChPmL00bUnSPx2MYhsRqPNxVZKWN+96bMeAfUWJSbz34ThPnkRhz2yMy49O7pXRKjkqotgYcEc8v+cztPLvhRqLDYjer5jaYolYndkt7g/t8gQONuLf2s5uSih8OFNz85VcfDRkyZOLEiSNHjtyxY0dpxTJ/cG+pZ926XTczlInwxhtv1PU27TMLE6ahtCFFLy8vr7Psid1ik9pwVE4z7tEBQFbOATBIFDXudrvZlhqd1LNd13YxdeSk5RXPjY28WJHr1Yu9EpOiRjvcNrNViKAQYeWohvYJ/5db3OAj7YAWrPbRkHMv576C0i/yK+5f+O2XO3fu7NKlywcffBB6VZGjZMkBAPtz31m6bggR/+mnFePGjatsPxgmTJg6aUPq5fF46h7UjA3CwwAgSxdiT0PvctsjOiVmdEhIj3LU6xDX4//d7WxAozyJsQibK/Jo25U49zn5JUsaamRbINLRr9SzvqF3+YK+aq+Xen76bfvAEv/jzz33zB133HHzzTd7KjDCPjTefWWXtLf6dV6TEnsnAJjVuISosYgygFiw4Puzzz77q6++Wrt2Lef1zWIQ4doSYdoqbSgyzu12M4a+YHbtOTmqotrNtubdrbZZJPl0PTibSd0Q63Wc0YgCrh7fRlVJrP94q8liN9uq5kfJksPg9Xraa2swptgs7X/bfm1awtXRrjPqc4vHf2wxmUqiXGN0o7A08OyUKVN0XVeVBESlS9pbiIzIOJD3dF7xnOiIs9onTN6UNZ3IMClx6QlT9mxfdvH4SbpRFhUVOXTo0MGDBw8cOLBbt25ut7tqx3TO+WuvvbZ48eL169d7vd709HRETE1NnT59ep8+fZrnxxEmzElP2+q9NmvWrGn3zziz5wKXrVvtI0s8pUFdaxmrTh525ext9kcZbqwm8shKHTFrLqsjyZ1gamA3boOX7c6+v0PyTEmq+4lBlRWX1Xl8Gbhd2S+4nQOinAMbtHTbQZCxfuct8e7RSTEX1T5S07ViT2nN8+ib9ozz+bfFRI7LL/mEMavd0iM55mZVSdhz6D5/cE9G0pM2c+zmvddaTal2S2ZJxdpR/TeGZFsILadogT94qMSzvqhshS+YnZgYP2HChNTU1LKysvz8/J9//nnXjqJOqfeYlRibOT2/dCkXWm7xwjLvuri4OE3TBg8e3KdPn6ysrH79+vXt2zctLS0lJaWZf1JhwrQqI0aMaFuKDgDvvvvuTdc/PLTXotp7UQghij2lBjdazLDWhUiUe9ccLNoV0HRkKYzFN9fMQhzgxi+K+o9axqRGJ9XTwX4MHv/mcu+qxOhrah8mMeawOMxq9UGR+3LetppTYyMbEyffdti45163c3ByDaIuhPAEvL5gbQFxOYXv7M15OCbyYrOScjD/2aovMbTYLJ3jo67en/v4gM5vxkaOCGqFP/w+tF+n/0W7qum0QURF5Stzixd5/VkWU6JJiSGgw4XzR5z2U9VhXAQP5H3Ehc9l655f8kO5b1uk4zR/MLvUs8Hj23Xu2GGff/55uJpNmFOGtqjoADBt2rTnnp3dtd2stPirahnGOS+sKD5VfzhEVFT2dVDPkaWImIgLDV7uDWw7XJzr1wIABpP6IDZsu1zzQj49+KKsXMSkDtUOyIxPb1QxdgCA4vIlQvijI86vaQAi2kzW2jPTsgs+8wezOyTf1or94k5+iOjXrZcN7jan6kUhhMENvxbwa4G6bjfW7TgrqGe77KdX+H4XwmtSkokMzchFkFQlwWxK8/m3nd7zS7fjiJO8wreLiDttnetpocefZbOkV1vm+XiyC+at3nZlbm5uXFxcPecPE+Ykp831Rw8xY8aMiRMnDhs6HEikJUyqaZgkSW57RLGn9C8t6rpRykW5WU095joiul2jdb0QEBkzq8ysKrGFnr2aaGavO6IFwIQYXe2rSe74Rss5ABSVf9s+8d81vWpSVKfFUWe3leSYcdkFn6/ZPqVH+xlmtdmcE6cYiKjILiG4ZhgGNzRD44LXM92RC/+ug1ODejYAlHlWAACABECakR+aO6hna3qOLLsibN0r73JYq38ErAm7pX09R3Lu35Q1vXv37mE5D3OK0UY9Tt26dVu0+NsSY+bSdWfuy32npkIoiqz81UPfC8u+1PS8Ct+6419iqJrURJOScEIN0IPvSvJAZNU41e1mW6yrGqU3eAURcV7Hs0Vh2QKXbZDErMe/FMpir4xmrwtMjhmXkXhTTtE39RjcRtF0zR8oyCstLPWWhXqp1b96QXH54uLyb/98jQf1QwioKgmRzhGMWUxqqm4U7897L79kGefNU4q4Jg7kfwis8Msvvzyhq4QJ0/K0UUUHgL59+27btu2dDx7y4uz9eR/WNMysmlzWapq7/FWIcp6rG4Vmtb7bl+ZF8CxAiyQPqvbVGGc1GeREtDv7ngN5M/ccmp5f/IkvsEszCqu9vbj8u5iIY491EdFutsW4otUGBtlFOvoWlP5U97i2h27oxRUlxZ5SWU4O6ocaentJxQ9Zh6qpPcfQJMtRnHvKPL9YTZmangMA63fdum3/Yzo/sTnouUXfjhs3rn37BvxShFrInDiTwoRpFtqi170Sk8l04YUXbtiw4a1XVrWLu6KmYRaTRRBV+P+SCU6qEhvlOrfVlkcVqProQomxiD93LPUH9+YWvcuFPybib1Guc4mo1PNjcfnioH4oI+mJ42dwO8/OL/k0zj2h8ko93ezVYvAKxpondOBUwuP3VqY/pMTduuvgnRKzu+yD49yX1ef2kooft++/gUgzq+0AIKDtl6UIg5cCABHXjXwABECPf1NovMPauaj8lwrfDrMae2LeEAAAF/6OHWtLbQhVjI6MjKyoqMjLy1u1atUtt9xy22237dy58/TTT588ebLN1qaLS4Y5aWm7e/RKevXqlV0wj4tgLWNsZqtFbaFW36cGQhwGIMF3AlT/JGRR/1TPNbfow7ziD5Njb81M/k/oEQQRIx3Dk2NvVuTYA3nPHr9DinaN9fg3ev1bocFu9mqQJBvnvvA+rCpl3vKq2Yyy5OqS9mbH1NkVvnqVneHcszv7HiIt0jGiW/qHmlGQkTSjfdLjLvsZAEBgALB49xWyZAeACHsfAKjwbQcART5RR10e/27NKPUGDpx77p8ec4UQb7zxxjfffENEs2bNGjFihNvtXrVq1WOPPdahQ4d77rmntLT0kUcemTNnzq233nrZZZe98847jz/+OOf8s88+E0J4veHyFWFOCtr0Hj3EkiVLUmMvraXeewiXzQkAdcb0hgEAbmzgxiISxUzup5iuq3ZM1RL6Fb71vuDO9okPVzsyNe6OnMK3s/Nnp8TdUfW6wStkyaEbeXZz/6b3WWEopyVMXrVt4mkdXmxcw7FTjOKKkhpqxWB9mtAT8V3Zd+tGgc3ctVO7V/3BPZnJT0W7xgJAfvFcAFDl+JS4WwNatixZDV4eKk7XPvEGi5pg8OqrzjWdoF60ZO1gQcHk5D/KTAkhJk6c+NFHc0aPHvXWW2/Nm/e13dINQZ44ceK+ffsc1n45Ob8BQIR9OKJcUvH9/Pnz58+ff8EFF0yZMgURA4HAa6+9tnDhQqu1mpCOMGFakrau6ET022+/CepGRFVLUFWLy+bUudF2ktTrCZF2XKqbgRivmK+tNiAuRKXPg4iy81/s3O6/tSyRED1p277/48IvMQsA6EZp1qHpyEzJ0ePS4i9qrpTiuMiRVlPK2p039unw/An1+p78eAO+WjoLUw0nKX+eYWtx+SIASIq5iaFiM3e2mTsDQIVvQ6lnOQA4bD0OF/zXrx3pBCMxa7u4KzS9oHfmM83zHqojyjkwJfaSEedJCQl/BITOnDlz/hdbYyMvWfr9Ep2X9Om4xKQmrdsxLD8nKjV2EqJU4VsHIHRe1CPjs/ziOQfynjF42fz58wFg4MCB33//PREVFRVZrdaDBw+GC9eEaUXauqIj4ssvv9y7d+8OybfYLZl1jg/ls52qoq42qgWZoX+hqJdUTeaW5L6Aiq69LinnSVL3au+qXEuQ32LKRKzjf0WHtXdR2YIIxzDdKMor+iAxZnJy9AhLda3YmoLD2rFXxsyNe+5Oi5/UZmvOhMrF1PSqP7iv3Ldm18GpaQkPKnJETcO8/m0A4LINjnKNqXq9uGxh6Juisu8YqhKzCREg4IwpgKxH+/8005uoEZMa53YfidLXdf3hhx9etGgREW+f+KhImO71bzOr7RCxX+eVRAKRAYDTNmjbvslWUweGSnzUlUR8b86RnMlVq1YBACKedtppTqezoKBg586d8fHhHMgwrUP4HB169eo1adKkXdkv1GcwY8xtj5ClU/NJqHGxAogR3FgpxGHB/2jKIkk9FdOdhvalENnV3lXZF7Ww9BunbUCdq8RHXQXw/+ydd3wb5f3Hv88tTWvLlrx3PJI4iR1IIAEy2CSQUkhTKEnYpARKWS2UDuBXyiizZW8oUGYYYZVAIHvHdobjvWXLsi3J2tLd8/vjHFuWJVmSZcfBfr/8h3X36O4kn+/zPN8JBtNr5r6f9OpfZOvOi7uc91+YMLVs2sv17S/ZXU1jcfyJj9PjChNPQJEJM3M2KBLOGJaQNgSW6wOAZO0NCA1GNiCEXJ7qgZcc9rCcHQMLAIUZ95Xk/FMkiKJEfwwYe39o6Xx3zpw5/MuXX3758cfeqa9WaBUXEwRDkXK5dN6ArY6XcwAQCTJn52/KTX2Yf6lT/yZFuy4n5e8MlUSRSpEgF2NsMpnq6+v7+voaGxv9z/j3v//9j3/8o8/381wDTDHRmFJ0AIB77rnHBRsPN/zNN1IONPysRT229vAktYRlD3O+XT7vR6xvMPEdIZoR/s7n/dLreQ/jIYGH/gmBdmelRFQ04lkoUpaovDRDd2duyvqMpKUxR8BFAkEwqYmXmyZrMlv4YBGaUjN0osN1LEFcGmYYRSr4wf4bbY7vrY6D/O9JyrMBIFV7Wem0lwBAQKtGdHuNErfHtK925cOP3fWrX/0KAGw22/3335+b+mhh5svJ2mvDvxchYsCMhBCZobtTq/xlfvq/8tOenp3/P7X8woGR//3vfzHGHo/n5ZdfbmxsvO+++1588cWGhoax+1xTTDHAlKIDAOTl5b3zzjvHWh6JRNHhuKhH21Zk4iMWiGIwvCNEMoLrSfpCgpzDcVUe94scW80HTyEkYQTXk2SZx/Uoxw2mMvvX7VErLjSZP4vwXCJGKJfIxqEWt0SY0dH7bf9SVQagB0gb9qMH+NnFQvGFXUccRlMam7MC45BFZpzuOgBg/UoQOlz7ymuv8fp6AUBAay32w0JGX5L7mExcAAC9fQcAgGWdFXV3f7d3blXzI6P/LAH02vZrNKqbb74ZIcRx3P79+zs6Ompb74jtaASiZZIyRcICACAJEUPp0hJvIwjRk08+mZ2dPXPmzOuuu27p0qUcx9144415eXkDZo+mpklq+5liHPgZLjRjY8GCBQwjQJkEtEc0niAIpVThn607npAEQZEUTQ6qr8fn4TAevYNfJVV2mI0xvBEhhqKXYs7Msrs5rhbYKopZzu8iyFxGsM7jfppmriLIbBiq6A5XtSCydqi8nMdwbTGgTJqTori43vVC7pk38Vs8zh5zZ3li5qKAkdiCoQFgrKKzx5sIbyGV7Fxj7/ttXS9oFZcwtJZfv9qdR8XCfACipfPxtq7nAIDj+pf7GHO1rX9BiBILUu2uBrfXlKK5JEW7wmw7uLfqWgCobXumy/yj3VXvY20EYkbMPYnss9iqmh8tzvwzQqTXZ61vf3HRuQsAwGg0nnvuueXlhwFAIhyhDWMk5KQ85PX1IkRQlEKvmtPW9b61rwfgWF1dHQDY7faysjKM8e7duysrKy+66KINGzZUVFTU1tbef//9FDX1EJ4ibkzGTi2hWLdu3cYt1rKFL0IVwMjpOf14vB6Lwxp5RcxRImKEIkYYqiAax3Fur9vudsYs7W6v50hr9cjjQoMxx/q+x9iCsZGiLyCIDIxZAC8A53U/RzNrEsTpefqsgfFtXS8oExaLhSMU8R4nORcA6AFUgIQIY3zoxz87zA1KfWnWrKv3f72eESq16WekFl46/H24AYNhzK9uHLC7HJEXU+oyf+pyN3HY5XAdy9Tf12p8xtz3IyDk9ZkQUImqy7OT/8aLfXvXK40dD+an3tZsfI+hVWXTXlJIS9q6NlTU3eXydgLGavnpHHb3WHeRhOT8edVM6Ji7yMEYb6k4XyzMKMz445aKC+efnvPJJ59wHLd48eLDlS0zcx7dU7VmRs5HCeI5oz8XD0kQ2uOFjdtNnx9petBqP0RRFO9Hf+yxx15++eWqqqo5c+Y0NDRIJJKWlpZ4nXqKKSZp77VQ7Nq167yLb1iydgf2YagF6In0jRzH9TltY5qqThKEiBGJGGGE/mOn22lz2WObZzR1tYbpch05mOtlfZsBSRBK4LhWmrkMcyav95OijL/7d2epabkzO+UBkggXlEeRlEamGv0lhYQEUAEkApIHceU2Vb5df/DVU5a/Lpal7fn86lOWvxb0GLgGQ9cYXuP4YHX0hW+KGpR202ttXc/npz1V336v012PEFWY8RpvkcaYa+l8vLXr3/xIAgmWlu2RinL4lz7WXl53Z1PHG+mJq8oKXjbbDta1v5iXcrNMMnJoxYjsPLwqU7d6++FLAUCtVnd1dXk8nvPOO2/XjlqnuxUAIUSeUriLJON2aykkcv+mvdsPXUogpte23+luJRDDYY//4F//+tePPPKIRCJRKBQcx031dZ1ilEzS3muhoCiKn9wgCkEBYCOGhogW6wRByCUysUDU57SFyeKNAZIgGIoR0IJQvb1DIRKIBLTA4rC6vZ6RRw9Fp0iMi9UBEUqKWYExi1D/NAQRGgQehrIC9Cu6w1UjEuaEl3O+HtwoLyYkqv4fRIUMy8qYcWVy/nJaILMYDyl1s0MNQ3kIWzGEqz14EhCbdSdZs1aZsEjIpImFhS5P2/Tsd/iFr911rKnjH+a+zQCQIC4QC9ILM+8dkHMAoEhJTvKNTR1vJKnOAwCFdFZp/rPx+SQAdlfDnmP9IW+33norQuipp57avHkzRfKBmZgiEyhKHK8VjYgRBvyf5qbc3G3d6fZ2iQSpc/Ke2X7oUoe7P/8eAfnpp59+8MEHMpnsoYceeu2113Jzc/Pz8//0pz/F52qmmJRMKfogcrncbe8ceIkSEZZhqAWwRvR2mqJVCUqP18N3portGhBCNEkxFEORFE1So4no5j39MSy5BDSTotI3m6LuyREU/+QlAMhLvb2t64Xs5L/yJX0oUmZzlAPgUL3JEUIKiTzOyxcZADWykPtDC2QAYO4slyiywo3TAzTG4wpPHN5oFJ3D3ob2vzjdDZn6e6SiGQ5Xrc1RrpAu5OW8reuFpo6H+caGUlHeWbM201SQpkdurxEAlAkhp0rR0ueoFglSKVJMEEKvrxchmkDMihUrvvjii/vuuw8AfGxfQfofalqfKZv2olSoiUvLhgSRVCIMjJNMVC5KVC5qM23gOKdMUoiBK8y4z+luJUlRXdtzfO3Y7u7u66+/HgB27NgBAL/85S8LCgoAwOPxMMzPLfZ2irFmStH7wRg/+OCDmvSF/huREMF0wO0YWiL1rDM0o6IZlmVtLrvH54lkpYsQYiiaoRghLYh7UpZMnECTlMURXTMrdYLS5rLHxfbuT7omRSlV2h2J9W33eXydFKmUS09ze1rdHoOACR4cJxfL6Jjq3gxBAKACkAHII5XwoKQVXbZzw5UeV68m7XSpMifICHns1zgRYFk2Qh+c1b67y/xpj/V/Xl8XAFTUXkJTGpbt47CzION5jnM3dz7RbnoRIVomLktSX5GXspKmgtcP0MrPIBDT1Pl2ceZfRnn9GGMOu6tbHpcIswoy7lZKZ1tsFRx2TyvMUygUq1at8ng8AICA1CrOyNJfC8CRxGhX6BRJyUTSML3+zij55nDDX1jOlaa9vDDjbgDk8hjr2oaYIhBC/Dff3t5eUFDQ3t5+++23v/vuuyzLPvfcc6WlpfPnzx/ldU4xGZhS9H6+++67Dzb8sPTqPcN3oWSEEzFURbpYBwCSJPkwLq/P6/F5PT4PxtjL+gYel7yK0yTNUHS0fT+jha/EEq2oZ2hTASCOop6uSVEnKAEgNXEdv4Xj3D3WbwGh+vb7CjNfGf6W4WbM6CABEgESAUnik+hMkMz8Fe92Nf90bOc/c0vXJWgKCGLIfxCSIAwncVSKyzuyzwBjn7H347q2ewYmuRSp1GuuNvf95HAfA9ZZ1/Ynh7ua45wp2htStTeTpAQAEIScqiJEC5ik0XxtjYbXM/VrDtT8Ti07taPna6fH0G76LDvlhsLMe4VM0rGWf65cufLBBx+02frX4hjY/TXrHc5GDCyBGL1mdXrS3QHGpEhACMlE0hErHdW0PKVXX0gSounZD/BbfKx1Zs5jvX17SULU2PEaHA9mysvLO/XUUz/44IOrr77abreff/75P/7446uvvvrggw9OKfoUkTCl6P2YTCaZpogWBG+FjqioF+s8NEXTFC050WnLsYl6ikrPcmy07xoOQ9EpKr1iWKQ6QQg0imUSUXFl3S8bDQ9l6v/ov5ckiASRNMZTkgDJAPpRrciDgggyMXOROnX+kS0P2M0N81a8E+gyEMDJ60p3h1Z0lnMaTK+bLJ863Y0AHACLgOTLvfnY3pbOf5KENEE8x2z7yeaspCl1QcYLCumCSE6KEJqWdkd53e069XlqWbgmp/7w8Rlur6nbsv1A7e/aTJ919n7j9Zk7e7+bnfvU7qrVmw8scrpbGFqFse+LL76oqKiQiYspUtzTtw+Ac7iaM3Srk1RLrfbDVc0P91g3y6WnheoVFPSaJQKxWCCKxB8kEWVS5JAngFSUm5uSy3IuAGg3bcAAfJr+Qw899OWXX65atYplWYbWrF69GgDy8/OLi+OQYjfFZGAq1r2fxx9//Nn/1Mw65/Hww7AdQ83JmnzsdDtjkGejxdTW0xHbGUmC0Mo0WpmaCutNcLhqTZbP05Nu89+oTlDGaG9PGxMtH87hn/5mNzd43dYZi/4u0xTwG/EhHLktZ0LBsmyXtXv4do+3s7fvBy9rbu54GAAYWi+gU0hSSpNKZcKS5s7HXJ7GgcEIMVrFxRm6uwOqxamkijC2KI7zbDu0ordv/6lFbycpl0Rytd/tO2Ve0TtOt2FrxYV42CybIqUEIdQpz27p+pAkRD7WlpNyU17KzQytOdzwl7r2Zwsz7inMuJcf3GXe0t79OcaaRNUVBBrhlotKy3l6+/aZzFvz0m4NutfmrJcIs344sNDpbr3gogW7d+/2OYrTkn5VUXuHx9cDAKeddppYLP7ggw8UijGLD53iZ8FUrPsglZWV6rSyEYchCYJZgFswnIR5pLGt1BPlGhEjaja1RhXux1C0VqZWSZXhtZxHLMxNFw6R8wSRNEY5zwWUOOZazlN8xl8AwOu2Vv5wr0xbpE1bIE+cAZIovDNxg/cv8AkEdgBjdJYknlAmd6enUSTIkdM6qWi6RFhMU4P99FjOzvcskUlOEQlyhUwmX3Am2lMTBDO/+P3v95++8/DKM2dtUkhLho/x747Y56i22g+7vSaxMA3DYKiKSJCCEO1wNaZqL89JvmHT/vkEoljOkaW/emb2w/zbizL/ZHUcrW55MlX7ywTxNADQKhZqFQu9Pm/4XBWKpCQCkYAWRBun2d69Ua86L9ReqSgbAGbmPLKnas3ChQt3796dIJ4moDVz8p9tMb7v8rRv374dAD755JO1a9dGdd4pJiFTit5PRUXF7OuuVupJwxHWNdITGaUhrDopF+uxiXqCSFKcNs3Qa+yxheqZ3Q9JEHKxTCVVJoyiYbmAZoaHDUfEOMr5ALRANvvcp9qObdj/9c1iWboQdKzFpVOdq1dfOPKb44IWIGuITQKnYWiBaCveONyDdzPGuLP33QTRHImoQC7pt4QLmcA+oRhzCNFaxS9yUx8bTVV2l6ezou4PEmGmzVmz8/CqpWV7eTO112dt7fpAlXCKxX6ouuWJosw/i4XpCulMsTAdAJo732VZBx9Lr5GfkSDOQ4imKZlSWmpz1mypvFAizLK76hLEBbNynxi4PJqSL5jxeUXdnS5PJ6/ox7fTqgQlH/iCMWY5luVYAGAoBiEUW9RqU+d/DN0bKUKikM4KP1IizHC621paWkwmk4DchIEtyXk0WbMMALZUXNhl3vzPf/7TZDJJpdIbbrhhKnN9ilBMWd0BAHw+X4JM9vtP2xmRBAB6W7jOGs4bQc5XDJ71KBAA8GFhEgAKgBzI4gZwA9gB7DEuB2OrIsLT57TbXHY+kn9A3aVCiYgRSoWS4c7yaKFISiVVxPLM0gLKG2859wdj7PPaqU4J2+TaWnGRImFOSc7DobLy4oYY0Kzgp4iq4k2Ayd3j7fKxFrFw5P7CAy1HwxPe6g4AlfX31LQ+BQBSUd70rAfVslMpUrL54BK7q57DPoaSJyoWG3q+JglGJpmukS840vg3AASAGErBW6flkhkYsEa+QCYurKi/GzAHABz2TM/6v/y03w27bIyx9Kdr5QAAIABJREFUjyBGnUYRGh/r2FJxXk7yuvSklSPeBhjjI00PGHv+12vbv7R0j3+BHae7bUvFBTZnLf9y3bp1zzzzzJSoTzGcqZpx/Rw5cmThOctvee+o/8bOas7UwHEjZediH4YGiE+xMAGADEAFIIwiPBt3YzBELe0ma88E7PKOEFJJFTHa2+cAEp5IRefhy8FizB6svS03ZX2CeITqtqOlJNytgqtwJKUPa1qfJgiJsXc/QQjTEn9HxKOmegABit7c+R5JiggkUCWUChgtAHCc92jz3xsMr3i8gxMLRdKsdM2vm7veAwe4PO0+1iES6BXS2U53a4I4v7nzXZZzAoBWcZaATlQmzD7W/KhWcWab6ZOBI8gk05eW7or7x4kQs62itu2ZnOR1EWbbNxheO1Bzc17qbUUZ95Jkfwh9VfOjfY4qY+8mt7cLAAiC+OSTT5YvXz6G1z3FycnixYunJnoAABUVFYk50wM2JuUTBYtJReoIIoEohPIQzAGI2nvohwAgF1ApQnkIqVFU2VZIjdB0BNMgdH5QEFRSxVg3r4wBWczuc/GEkHMAADsAAEJkdvIN5bW/N1m2j+G5tCPN/DIjOkyW/lqP15yoWpmhu3ss5BwASGLI3cnQKokwS68+z2wvN3R/CQAEQRdn/mXpwl0SWX8NH0RQNnN95dF7zMb9Yn3KmWu+Xb66PUFe0Nr1ocfb29TxH5Zz6lTnLpj55amFbxWk31VZfy+HPQNynpa4EiF67rSXx+LjRIhCOpPjPP418sKTpDo7LfFXdW3P1rb9e2BjQfqdcwteWbT8R1FCKgBwHPfCCy+MyeVOcfIztUYHALjnnnu2d5CLrv5z0L22btxazkZkhHdhMEQZl0QCZMXH+xttHL7H64l7DZnRMKpeLHpAWRNC0f1j3T0+c3nt7VJRbn7a70dsJsZybmPv9zJxgUQUtiydP2EX6P3XE7HtvaM3lp57EaJTJgZs6TJvAcBur4njXLrkC5gsBf9fYDc3NlW+XbP3X4Dx/EvfF8tSt75/8SnLXlUlnwIA2MtufX+5jCvO0l/T5zjGcq60xMsAYH/1bxs7XuePnJN8k059vlSUIxKkEugEhwrtq75pTt6zUc2edx25kuXcp03/YMjWEjB2ftdY+Zah9iuK8LW1tanV6hAHmGKSMmV172fZsmWS+VcVnnFJqAGsF7cf4cytEX1R2IehB6A9AnEdFtM0SrALQ3kU84nY8tnGApIg1Amq2L2DaYDSJpyi8/RY99QbXnS5DflptycqA5ux+lh7m2mDue8AyzlLcv9Z3/ZCTsq6iPy7MrCn1FtNRwGAoiXajLOCyga2YyiP6MqdbqfVaRuLpwFD0aoE5fDtbm83Q6nM4oOSaRkCcaA+YY5FRBC7k9V0tKv6p2zt9QMzFav96Hf7BhJViAUzPhv+PZ8QOM5TXnfX7LwnI3+L0932v72lZ83aLJMUDG6VAZqOMMYHvl7f0fA/p7Xl/fffv+yyy+J/xVOczExlr/VTWVmZv6Clt69ZmZAedABJo7QSUiTjDEciqOpKIb5UGXZh6AKwDHNy852+0uJvKEZChKdH+gQHAJFA5GV9MUfJxZH4F2+fMKhkc1WyuS3GD/gALn9szrrDDX/JSr62o+ebbP01XeafspKviTRcS4vNnRW67LOtpqMWY6XVdESqzBVKdYqkIalfSIKwIKL+MSKBiCKpuHcbAgCGCh4TJ6DVkAuqxODNTIPKOQDINIUyTSEMhPRbgbMNXnBhxr3jIed8mKpkWLaQb0i8ak/fHrkk6uIwp0/fMETOASARAAAhJFXmOMtfXbp06YIFEVXvmWKyMaXoYDabWw3t6QL7gZp3darpWfoFIkHw8tyaLIKkoLUi0qZkSIggDSANgF89809Vwdh6fJEEYW0UQc4ycQLGeExbwY6IVCgZbfH2iRPkZw++ucX43sycRwCgteujdtNnDKXy+HoBYHbeMw2GV9O0l2kVZ0ZxFhl4ZWbcw5o7DyZoCmmB7IBJKJDk9vYaUru+nj59aPazKtJMNj6Di2VZp8dlc4X4JNEjCBXlrh+VvwkJEeQBAPiq+mB//7bcjJtiPuAIiAHkkXYHwEaMm7ljzY+V5D4a1UlEghSRIGXIJkH/t2So/apm778AoLu7e8WKFe+++25WVsQOmikmB1OKDocOHRLrkxCBAKCj51BHzyGdanpe6hKaCtLiU5lGAED7kZFj4ANAQgThWobGlbToYu957/WJEnWKpKSjSF7vxxKPS4kLIVwes3KfrGl9CiFSKso9pfANH2v3sX02R21F/d1axZl85nGkkABZwIhUaYW/5DcIRGpp23cOLm9mqhp1DDObJ0aXm06SpFQkETFCm8vu8rpHaYcnCSL4dE0bn9AHjPGxiscAQCjRyZNmMKcpAABbMPgAHAAuAPfxnxEZiOKgjmeK8mvx6Gfhvey+BuOrubNvkvpGzgAcgUzAmN3z+TW0UOmyGQDgwIGDCt2sJ5544umnnx7twaf4eTGl6FBZWSnRJ/lv6eg5ZLLUpCWWpWrLhuu6Mo0QylD9TjZaUR83kDC6ZToAyCUy3uI6ZhcV+tTi4LX0o8MB2IKR/AS70rElpPiJhWkluY8NvKRISWX9vQppyazcJwOKfo9MbpCAuKxEzR6L4WCv85z8wLV+5IZ3f/huQwkc53A77W5HzLouFweLdhQDxGl5aeup7qz/FgDcjq4Zi/7Ob+y/E4aFjgX+gcbMYFa//8Xc0nUK3awIEwhDIoPG1tfrNjxn6TrEb5AnzrSbGzKm//rDDx9/8sknf66+qiliY+pugIqKCklyUsBGH+tuMGzbcfh5Q3fl8LeI5Ch7HklM5OmQKup3SIRilVRBju8DIoy93euzclw0Dt1awL4THeMZsaHa7mpkKEWWfm10ck4CTAOkDiJCSt2sXNg/gzlM0cEOGP39wEMQhFQk0crUUqEkhnRHESMMUliGBJget4DQzoZN/C+ZJavl2hGc1kiOhvyMjZzbemqtpiqBJBEAYDRLdBI64Kv9X/3W1lsvlqcDgExbnH/KrTMWP6TUzzUYDLt3747kMCzLmkymTz/99MiRI15vnIMkpphQTCk6VFZWGtI7OsgmH3gCdvlY99GmL/dXv+N0B1p1RXJUsJgUjrZC2pgRU6NuhmbUCSrxSN0h4wVD0WHs7Q5XU2fvt1Eczg2wD7D9hIp6ZHV+MMaV9ffmpv42uoOrAEqDyzmPWqlnHSF66uijO1UAA7ouYqJwHTEUHbx7XvzkHADqD/b34c2Zc0O8jjlKfD6nz2MTSpKAj5ON7SlBwuHuv+zYuJKkJTOX/MPncQCAraf2wLe3Vnx3x+7PVkskkry8PADwer3vvvvuzTffvG/fPv6tH3zwQXd3f6EejPHVV1+t1WovueSS4uJiiURywQUXbNiwweU6kaEzU4wRk13ROY6rrKx0pHmr6X27BN8co/faUGCKttnWsqfqtS5zdcB2kkbZ80hZ0oRImupp32PuHIxxRxSCmCqFEAQhEyeopApmlKFqI0EShEISbt4hk0x3uts6er7psQZpWh8cFuAQ4BZ8whbrdnB5Oq32o+FHIQRaxRnVLREnNckAigEVoPBCKE+cnla8MvgZhbHqih8EQcglMl7XR1yvS4USVYIyiE04mMtgNIik/bMVoTQ5jocdDYrEGYqkmYOx+jFMr0nw5lraWj89Y9VXZ1+711D7ZWLGmWJ5ulCSlJi5RKmQ3nLTqh07drhcro8//rikpOSKK67897///fHHHwPAJ598snLlytdff/3777/funXrjTfe+J///AcAZImpN//n0B1fdFAzlt92/5M6vf6KK6544oknLJaJE4QyxWiZyIbj8aCxsdFKOEFKAQCLvJ1kcyfZLOc0Gb5CBTdYBM7HuivrP8lLXZyWONf/7SSNMsrIzmrOWBNpAPxY4Oxrxxxr7a2Sa6cPPkdG0aiboRkVzbg87j5nH8uNyUcbMV0NIZSdfL2PtVfW36uQzoo0p4sFaAFoB5yIQT+uheT4dIaOnm/kkum1bc9SpDRTd1WIscjrNWck/Wbkg4oBsiDy+AAyWDhnP2kAhyM8TNhTHPevu71ul9ftY30DdwhCiCYpAS0QMcLgf9x4t9LhWI+zrx0AlPq5jHCiNButP/Cy3dLMcT6C98xFO7cWABQAwdBL1u7gfSinX/YxAHCcb8eHl7VXf3rFFVc89NBD77zzzjXXXCNRz5427/5k7j9txzbs3bu3vLz8oYcewhjfcccdACAUCgfW4gKJjCBJgTihdNk1pcuusfV0Vm39/NWNm//+0EP3/PGP8+fPpyiqrGzk/pNTTGQmu6KXl5dDaqCR2UKYKpgtw3W9pvX7PoexKDOwp1ZSPiGUQWt51AHwccHr7uts3JQx/Uq3s3tICu+o23oKGYGQETjdTpvLHl9dl4sTIkxXYzknyznM9nJVQjTPGhbAAGAALMaQCKAaF2m3AwBkJF1p6P5SlVCmkp0SaqCPtTncrYE5x8ORAZoet8tGcoRlcevdThCESCASReWgibecO6xthzbf6+xrFcvSTr3kzVD56+MJxrjPdLS7beei33w/uDUqRVcB5AKiEDXYlwkc1pbavc/1tu8xtW4DgGuuuYbjuFtuuUWoKMyYcYUu9/x9X/22qKho7dq1y5cvb25uJkiKY30ESblcrjPX3Lv93Se8bkfuKWerUgbr0UpVSWXLry1bfm1HbcULr/zt9tvv0Go1W7du5S35U5ykTCl6eVKpSJIJZgtYLMD6yRav62pWP81bSkF/dE9HzyFlQrpePSPgOHIdwYhOTAA8LUggKRHHeghyqEbG6W/LP7idbqfT4xp97RGEkEwkjVwJBLQmL/VWQ/dGuWTGiIVUg+AAaARoBKzCoA3nhI4DDgAAhIhkzUXhBzYYXslOvmaEo4kBRlL8qCkAKI/dchM7fChcXI3tXnffT/85225pRARVePo9EnlGHA8+AC0CRoRIGoQyBABCGZB0/6dwWTHrBXs3tvf0u3i8nr5dn1yZmLW4aMGfhhwlwtuWBMgNfou2H/uM9TlpoRwAcnNzFy5caDKZPB5PYuY8Y9PmliPvA2t5+OFXrvzNGofTBwDr3jzgsHRbOprr926aee4VqtTcxgM/Lr72b0FPq8udmX/aBdXbNhqNxtNPP/2BBx4oLi7mK9iwLHvjjTcWFRU5nc7U1NSrrgplc5piojDZq8CuWLGivOygcml/icruHjB0gGeobJGYLvEslOJBm15hxgXDRR0AnBZ8QkSd43wdtV8lqKclqPMHNuJ2DI1xPpHH63F6XDFnrlMkFfnq3B+Wc/U5qjp6vslL/V0suj6AGCAvztIywPD6r0HhOO/+mpvLpoVttkEClMYzfGwAbMdwaKz6/3p8ZoqUBpZSFwMUxN9G4rA01+x5WqkvS8paIhCPpkvSEAgKZDokS0KMCIkic3awXmxqwKYGrvzbezTpC/S5Fwwfg/eNlD04QkFoXLP7mcaKN6ymo6+++uratWvff//9lStXCqU6l60DAJYtW3bs2DH1jAdnL1v6nz/Mnn/ZLfMuXx/JxQNA7e7/7frwXzU7vsooWTjz3Cu2vfNYb1vdb37zm8svv7yuru7WW28dGHnJJZf4fL7m5uabb775uuuui/D4U4wbU3XdITc3l3mQEWUN8T4O1/UAUadIwey8VQniwJw3OHGiPhxswXHxmw6H4zi31+3xeT0+T4TWeIaixQKxkBlVXy9D91ceb3eG7srRHAQg/uZfnggVvanjbaFAn6RcEm5QcRS+82gZO1FvN33u8nRk6a8djJsbs3r7bdWfue2d2bPjpiu0CJLyCL6EVAz0tnCHv6uo2v7wKRe/MbxhfLh+OSRAwch/bru56Yc3z0jSiGpra2mafuKJJ37/+9/zuxISEhQKRVev74p/1KeVkHV7vutqPDrvsogU3WHpfuzitNTiU2dfsKZo0S8E4oTmyu1Hf9zQ295QteVTACBJkiCIgJw3kUj06KOP3nDDDRQVhSXQ7XZXVVU9+OCDzc3NvJkBIYQxLigomDt3bkFBQUpKyshHmSI0k72uu81ma2xtmpleAjBEltQqUKugpQ26TP1bWOQtZ7ac6j6XN7/zWW2nFK4dfkw+VX2CiPoY4e9D5TjOx/pYjmU5jsNcQM91kiAZihbQgrjUwdCrzzd0bxz9caABsAyfkO6rGHCnedMpBa+FG6QdQzkHvuBMCYZGGFXlk2Do1OfXtz3fZf4xMeUsUAPoYzczCGUgSyIkasSIgBEPHsTWjb0O7HGCqRVTdNyC2xWpKLmIGLCox4Ayjcg6JWXXp4d6DftUyXMDd2cBWIP5O2QABRF9SxJFRoKm4JRTkmiaBoC9e/cO7Orr63O6ITG7OK2EBICcuUuzSiOqbM96PW/fcVFi9vTL7n8nQd2fMpA+47T0GadhjHvb679++o6G/T/INHnmjmMc6xVKdc6+NgCYu+KT9esvfOGFF7799ludTsdxHMdxLMvu3bv3wIEDFoslOTlZKpW2trbu2bNHLBbX19fv2rXL4XAAQGrxvDkXXfP9oZ0CiQIh5OzrfePNewBjAJg1a9Zll112/fXXazSaSK5/iuFMakU/fPgwkykHQSnmegH3IdzpvzctBRKk0NTc71xnkfcws7PEcwa/1+Y0thj3BIS+84jkKLmIiLz8+1gx6sqqkUAQBEOEqNo9BujVgWGJscDHw5+IAKCO7q/1qvPDjSDjVkwtDEiIoACwBYNxWMFg8ngDkoEyqMNX83y6E19mVXDcTywAQkhlF13rJSwxz0gICpSpSJlKhLJ4S9UI1AgACEFx1ZbPis5Z7rSCy4o9DuyywoBLO6ozJhfFvjT3Z8s7605b+ZRUFuSZgCiECzBU+Yk6CZAchQHDYW2x9dRmZp7KvzQYDElZSz2u3l7DPrE8M2PGhZhoHRhMRBYk2N1aW3TWpfNX3kIOa6WDEFKl5Jxx1R/OWP1H7Jmz77MX1Knz5driTa+fbjFWdDVvySxZ0+3oyszM1ukS+dx3sVhsNBoZkVSdnu+ymQmCVKXmZZScvvODZ2ih+Mqnv2dEUkYkSdAkI4TmXNS/HHLbrSmFZbmnnNNraOxtq/v3my//+9//vvvuu9evXx9DRaMpJrWiHzp0SJijAgAglABKjJOAa0O4e2CAQg5sCjS19L+0ECYz0TUQ/d5g2KaR5wdt66JMI5xW3N14It0ZiEIYJq8/ZQTivTyNkLauj0unPR9uRNqYuM+DguQI5AB5fm2EJJGdPS3kHhJEJMRYoSgxj9BkoQgXygKxbP/nr85dcaNULZOqhyzie1sjbXxMiyCjlIzQXz4i+vzZ+gKR3QhB7XNIgqD0eBlad9R+n9ajH7lshptuugkA6uvr9+w9eObq/QQl3Ph0uixRxUgsSXmnR3vBiVlFiVlFYQakFp8KAFXf+3JK+6v3lCx5ZPfna1uOvH/OdQcRQh5nj9vZ7XH2djS8Zu48CEajx2lbcMWdxYsuHTiITJvaeGBz8rTgHfYEEtncS24AAGVyFpQumnPR1bs/ef53t922ffv2++67r7g46s51k5xJXWGmsrJSlOtXHhMJgMzG5DQMgzNctQpS/Wx7dVTFwO8+1l3TuinUwZPyCXqcaq9NET0s4O7xnu70WPcoEmYjFHr9JAaUfALWJUh4vCrqeE0mApCo0LRFZFJ+FHZvmTb5gtueEgxrCiBVo7QSsugcMjGPCF+nWaJCeQvjJucAYGo6ljFrXnJR2CoL/PccfRhH3tz1AOiBBx7YunXr/Pmn55z6J3W6zuXaDAjKLr4mveT0woUXj+Law+H1a7asSV8gEKlz5tzAL6AZkSpBladOOaXo9GdveGX30hv/TyBO4OcBA8w4+1dn3/SPCM+FCOLUS9f99q2K3TWdc+cvfOKJJyZzmFcMTOrIuCVLljRdIpCdNmzFgR3AViE/a+PRY+A8Ht9d5Jmn4QZFfnbeqlBd1W3duGHn2EQVRwbePkn/shGhj0/vrwFwAw7f4mx/9fqZOf+gyBDuEHGcy6OeFNAi0BcRcl0sSwu33cr6vGL5sH4sx+Gj0HtbOX9NGuVJg8KxbNWWT8u/fnvVPz4GgKrvfQFnjAsHvrm1sfyVpKSk0isemHn2bxgxctkstEhCkmNoag14iB345ncybXFq4S8EosCvPWseWfnd05qMaXnzzoNRgzE2NB58+66LTpte8vjjj8+YESS3aIoAFi9ePKnX6IcOHbronBklOjVNDv0ekBjImf4r9VS/GMxust1/bINha6jjS9UoMe+EfcMnvm3JBCfutS/DBi7YnHVCJimknMsmnZwTFCTmEQWLqZiVtX7fD3V7vgszgKRRUj5RsJjKXUBmzSMT84j0UiJ3ATmakwaF9bk3v/7g2ev6V6JJcf2vxxhv/e/FVTv+r/7ASwTFnHr1g2UXX8VHCwql8jGVcwBgvYOPke7WHSQtyplz3XA5B4DqLbvsvca4yDkAIITMqL30rpvrpVTZafNXrVr15ptv2u0Rt0KarExeP3pnZ2efty8zJxEhVKRVHunqLe8Y9KADooAsALY//StBClIJ2OwAAJ1kc4535kDNGbOtpbevOdQyXZOFelthLCbsI3OCXMUnDY7gmzHGsYXkoESEW0KmHde1PV+QfleQHTKAtLENbp+AyJKQvojwD2KPAYoRUrSAL44WfiRvWpeOor6Q1+cyWWq6zDU+1gUAUlFSWmLZQAxN9bYvpy++XJPeXw1CmUaYGjnXKMrzCWUgUSGRDNFi38f/d3Fnw6bOhv8RJHXW1ffNOi+C4sHxg/8UrNdpNlbUH3i57KKXQo088tMbK/58f7zO2+fo7Og5hEgiddHpjDzh8/9t/nr/7tWrV5933nkffvihRDIucb8nIZNX0Q8dOqSfru/3BpHkLJ0mXS79urbFO1A3DokxkYy4/hW5WtWv6ABgIg06drBGlaG7MpSikzRKLSFPjO192BoUY67PWS0Tx70U2clKQEt11udsPfqxQKzW5cS6zkgEaAmy2eUxAkICxq8QihjGrzztREIoA30RORpxHYD1ejzOvrEu/ur1uY42fWmy1PhvNNtaOnoq0xLLsvQL7L3G/Rtfu+KRz/wHpM6MOoWVj/OX6QiRX2U6ACateH79nk0AcMenLWFcDGOHw9qyd+P1qQW/mLnk4eGp9jzdrTtF0hyJIj6lfvjvfOCldvaMxNkzACFXd++Pz7+xevXq119/XSoN1tZv0jN5re6VlZXJM4b0mFSJhOflpg2xwKOkAdu73C+kvZsYYnjv6Dk0vN3qAFI1Gv/+bNgVpKIFQoTB9EVr10dmW3mwN00+/FZRtt662r3PShQZscs5AEpDEOyZVt/+Qk7yjQAAAoA0gDmAZiGUPFb9uScmBAX6IiJvIRUXOQcAQCBMUI5pjpPTbTlQ826AnPP4WHeDYdv3nzz4+aPrzlp7H0EOmViI5CgpP9KnqyIVpZcSxedSycWkVB0Y7X/mmnsBIH3m6cKEE9CKxt6NraajSVlLs2dfJxCHTBNvKH8tp/QmWzyiTfnv3OY0DmxBCAFCACBUK4uvveKjbz6dNm3avn37nM4TYvyc0ExqRS9ORYxnyD2hEgkXpOsGXyMKiP4gOIoEVX+tWDATJhhKR09lmHPpi0YIu40/jcE3pyddwXHeLvOPHu+UUX6IGUOqzJk273ZN2oJRHhLlIcgFUAGIAQCABJ/I7qaN0sJsKAFUilDa5BJyHoKC7HmkJiueD5yMkgUdNWM7Nz3atNFfWgLAGB/57sOsX5+nK5g1fK8miwgfRkNQoM5E0xaRaSVkGL8+xvi3b1Wsefq7CLPMR4/Haccc135sv9Pa01r1WWf9t/mn3hb+LaKE5MM//dVlHa2itxj37Kl6LdR37gPP0bQKeKi4XWItKyvLysrq6+sb5Rl/ZkzeWPeysrKnzztQWij6ce7yozlD+nptbTbU9RxfvmE3Yvsz1oxd0Hp8cT7Hvdi/0ruQkZ02/aYwpxvPjqu4G8Ox8TnVCHAc5/F5+UJyJEHEq3hcHEGnjbm41u79tyr5VFXy5O1Tyct5HPPEBvB53NToSguHZ3/1O2ZbMD8KAADY2gy9R2vSlp4hFSXOzltFB2tlOzw/nhaBRI2kKiTTjZB87/W5bE6jy2Nxefrnnr19zUFHUqRQq8jTyPOCXkNUHNv6+U9v/kOVkp06fb6ls9luSsmauYaMIBP36LaHkgvzF/xmZQwndbotJkt1i3GvyxMy+sCF7IfpnXbCAgBwyAqJAvik/fqyy59//vmpWjQ8k7cKrM/nO3Lk8MxrQeB1nbP9/ZyWw1+ctXpg7yydZlDRkQCjBIT7AEDkd1ebCZOUHVR0l8caJj4OAJLyieFZNGMB9sW/QUtseLyeXrtl6HyxTyqUSEUTKKolwJUe/+NzbG/Hgdyy347dKSY+Sfkha8DFQG9fs491BSzjFNJ0ihQEbbUwGoSMPHhkBICnz9b45ff5ly8HAJvTWFn/8Zz8Xw8fJlUjqZpMKwGnBbO+EaLz+hydZltzb1+Ly2MJYxsICu8aSNWWZelPj1nXvW7noe8/vOqJrxhxAi+TlRsjigXAGJO02NHrGfkUvsG/ndnW3OcwRvJhzUTXYXoni46Xl58uAwD4ddqLT721t2zvHXfcsWrVqkiu82fPJFX0Y8eOpcpcUmG/FSun5fCso1sOFi7kX0oZWikS9DoHopbFAH0AkOAXimEnzAHVMbvMNWEUHQD0RUTzvrFfpreciHaZw/B4PT028/DtNpfd5XVrZKrhu04MdoAgRf/iRtuxDSn5Y1X646RAokKjNLY73Razrbm3r9lsaw69htsGAEJGplfP0KlmBK3kGANhjmPcczDroqWMvL/EjdnWcqRxY1FmyCrFYeY0TrelwbDVZKnxsaP9123t2mu2NYcyGITH63Z+fP/qRdf+VSCRRftYQ6G6AAAgAElEQVRehFBH3dd5ZV+EGdPb13y0aWOYVXgoWsnaeroiyI4ECv44bf/Bnl9fd9WOHTseeeQRoXC0JoqTnUmq6OXl5TOH1pXJaTk8oOgAoJOKBxUdkcOrqdpQYCicyVKdnxauoZZcR0hUOIbS05GDfSMUORk37O4QyWEAPtbndDsjb5E+tlgB4tbvIwiG2i/LLnp5DE8w4UktiV3ODd2VXeaaoIFpQXF5rA2GbQ2GbVn607P0ow2J8PpcXeaQp3Z29egXDpmYdvQcAoC81CWRq6nX52owbGvt2htmjJkI0rVtoBb1cGxO456q1+YWrI1W1Le+9ciZa+4NXxc2DErd7K7mnwDODrq3z9F5oObdaI/pA08dXdFJBvc1AACQCEqVkCx65u1X9+7du3bt2vPPP59hmMTExGjP9fNgkir6wYMHS4b2SND2DAlfZ4bUnBl01JFEf+OWfneOHy6P1em2hF8cpJYQx34Yy0y2CRPu5vF5w+x1ed0TRdHjXmfGj5723arkuZPZyadIRTEknfc5OluMe0ezZm0wbOsy1xRmXDAaO3xN66Yw1mCf200M6yXa0XPI5jRGuEQ2dFfWtG4K+Iw2ZDYTJjthdiGHZVgEbgByTqNmkzWcXoiHeLJcHmtN66YwBoOgWE1turySqN7iT+7cW6q2PXT4B6t/UXcePnw92gPakPkYvW/4kzYIeiHclrvjv9U7fncTrONoRB08eLCoKMapyUnNJFX08vLymwuHPGhadTn+L23+3dH9rNgi0WBW+nDMtmaRIFy1QkaMEvOIMQyRmwD2dh4CITZ0xOUECsYcy/lVY8XbMxc/NIYnmPAoU6NboBu6Kw3dlWGC0SLH5jTuqXo9L3Vx0AaJI15Gg2FrGPsw52MRQQSdq9mcxgM174YX9T5HZ03rpoCP2UE2dZJNI6q4PxbCZCFMTfhojm+mf4UMAOjoOaRV5GkV+REeCmNOrAiSnEZQwRvPDEck1cm0xYwoSJp4Zf3H0U7OWsnaJurooON8RCgCViSrVmg1eYzxsaabbrrphx9+mGhxuOPAZFR0jPHBgwdLzhmy8Uh2qf/LHufI959/HzaePodRP1IFiHELkTuxUCTFciHDZCbDstVmbhCI1RQzQhggLQJZEiJpJPSrK8K3AD/Z7xNaFGmZNq/P1dq119BdGYOTNTw1rd93mWsKMy6MxLPOF4YLr+U87Vt2KQtyQ+21OY07Dj+fl7pErw6c33eZq1uMewO0PIrFaDBY5K2m9wFAgKgfbfpSIU2P0PZeu+tbXW6QBbpIhiJ2FOKOuq8Wrn0iYGuDYWtUUX5moquJOhrVzAYAVErQF1IChgIA+taU7Wu2PfXUU7fdNkLS3c+Pyajo7e3trN2YphpM7vz2tMvr06cPvOxxunr9FR2HdAkHYLaF9vf4MYZV5KKOaBkrRIzI7Q2p6BKBeDwv5oRQt/fZafPvDDNAkYo0mSGCwNUI+MlfC9d+hIuq9NjEIcLy5l3m6prWTXHX8gHMtpYdh5/XqaZn6RcE1fWBCq8ROuwN2/ZwXk9S6fwwY3ys+2jTlzWtm6SiRKkoCQBszk6b0zh8qWpD5nJmS9DFqEgIJAkMA4Lj7cv7bODxgCfYwrWa3kdh2r+JlI91h4rA96e3r5nzePd//uqlf31r+F6hDOyR+vLQmb95efs7f11213MDm/ocnQ2GbRG+34XsdVRFNxldKJBUAqkpIPZz4gn0gpwnc/+w/g9Go/HPf/6zSDQxHHzjwmRU9AMHDmTOTDxYWOhmRG5GeCSnzMMM+ZMf9C/wDkMU3RM2OyPCqahUjdSZaCy6pyM5woKQpcXHEyEjoFwUn4keAEVSDM0M335iGJtkZpetAxASSoKH5whlkFFKRuJgVqYRMh2q38mOpkj4CYEWgTJtZEU/0riRDygbazp6DnX0HKJIAS+xNCWA/kQ4d1QrSEt9k7W5ddqqFZEM9rFus60lXEZ7MDlXKUEhB6kUqGEVZfgilw4nWCxg6AzcW0dXKNyagZYTMFIEPu/Id/aZa9//bOblv8EoyBOJESMYHhgcAlWa3LNt0CsZUMw1DD7wtFF1TdTRCE/Uf200pKaAIpjxRVIoTv+/tCeffHLz5s0//PDD5ImBn4yKvn//fsXC6T/NDX6Xb202tFhsg6+xFcGgjAedHfvT5+iMJBgnKZ+w94zNYzoNoHYMDhs9GpnKYrc6PS7/jQKakYsnjCUBxsqqUbv32VA56EIZZM8jI28ETtIoex550ol6JBlrhu7K8ZHzAUaU2HBg3PbTTrfFmnvpRXG5mOFyLhJCdtbgijwUYhGIRaBSQX3DYJdnAHAjRxtVl+Er9B/MB+vlpS7xz611ui1Hmzby30Pb5u3p557lFXuCuv9lSchwJNJPhFG9uaP5v39aOWPpyqKzfhE+tJDHhexN1FETYYjCZQ4AAPok0OvCDZCdKpv2kuTANQduueWWF198MaqDn7z8rBTd5XLt3LnzrbfeWr9+vdPp3L59u1qtXrJkSVrakEy1/fv3p/4qZfjbbR7v7jbjUDn3ATtoSDdH4OeKMACEpFEMvRwiASUi3I5DNRYbZ+QSmVQocXpcHOYIRDAUPYFW5zxjkOTicZm9bqtEnhF0r74oCjnnIWmUUUrWbIn/3TJG8E1Hwo9xui0RLuAmCL3HajmvL3v5uXE5mg88x+h9/jKmUkJmuHoWgQgYyMuFmtohot5EHU1i0wNC3/lgPSEj08jzaUrQ29c8MKdxdnW7ey0SPe8XCFInhxEjWhRR90hFKtLlFV3z7OaqLZ/7vK4Rp2smor2bbA+XmRYCqQQy0kee9wAA5+R83b6XXnppxYoV559/frQnOhn5mSi6z+dbt27dZ5995vP5rFbrhx9+aLVakQABByQmd+7cWVo6GPi2b9++Kx66YuClzePtsDmaLbYhWg68nFchGLyXAxQ9aEqo2Raucpw/IjnKKBsbh/p0gEMhu4WGQwxAAbjjGTNPkuSEKhI3BMGYtDGt3/9i9pzrg+5SpKLY+pQwYpRaMi4ViuJBchEx4qylxRguCXsC0nOkRndafEr5+sBTzmzxD4UTCSE1yCpjBCgS8nLh8BFg/e6Lw/TOUk+QwhgujzUg8d1t6at+d0PmhYODzbaWBsPWgFR+ZWpE6TkDYRPypLRNL92nl52GhoWam4mubqLdTJhiCwMkCUhNAXXE5ansR+26tUmeDs9ll122YcOGpUuXxnDSk4ufg6J3dXX94Q9/ePW9N9B1mfQOk0wn6/68W1oqzbo/01HjrPtd3XPPPbdmzRqTybRs2bJjx451OLu/sfegg73hDoqtwLX7y7nDCT1+7xDgOMR2SdUodSYR99AnRCE8HUNtxOnpqv4fRA0+hbEFgx3AOoFy3ONPyGjl2GG9Tru5Qa4NnguryYw9nWYcKhTFBVkSisSDHr650USD9XhdPWaxNmTzscgZLucAkJEexGseCRQJKhV0+QWG2wlLE3U0wPYelMYv/ld0zSpaMuRR1mDYppHn+bsOlanI1DBCDps6c7DwAMUIvHJPgJx3kE1N1FE3itF4SBKQqAWtNrpvSXFGf6FuY4rxwosufOH5F9asWRPbBZwsnKyKznEcQqinp2fXrl0FBQVvvfUWXKLDRTJ2ukyehhVnyCUzJJSckikoJoV5880333vvPbvdnpSURNO0dLYeQegFBHYA14ZwYAXTpqHGIQ2rh2CEaasaFGUaIZShuJvfEYWgAHA3hsawC24tQFrwFt1IjkAOkAzYh6EHwDik9+jPAf2YLNAbKt7ILFkddBctClcKNBIS84mxypKIE7Qo0iJxo694Om6wbs+x/3ykuXCOhe62ECYfeGyExQfeAVUmMS3FciEWyzmthtX7x6YFEFifHAAAVMohodrRkqgdougA0EQdFWBxQDLbcBBBBMg5T03rJn/bOyNGmqxwy3ShDPxbxx6t20gnDJrlOsimOqoiWjf5ALFpeQCJv0qkFNTV113d3d19++23x36gCc9Jpugej2fbtm29vb0fffSRSqWyWCwffvhhUlKS9yItLE0EAJaD+iakzZJLpAAAiEQ5j2abPu3u+rAr5ZbUzrc7pEWJ4gJN10dHtL/0W0Vhx/GfXv84OB4fC03NQ5xVAJDCxm19J5L3hz7F36euRqAG3I3BCv0LbgAgASTHF+URtPVEFIJEgETAFgxGGN52/aREC5A28qho4Thfr2FvbumNQfcyotFOIKTqSJ2aJwSCgozSSKMEKFIwMUXdhewu5HAhhxs5bMjsQ17bN1XsJRJTcsgIMRZ5LchkAegkm6tpULN6Oaf1L+XmA4+ZMLVRtUHTrBNDVnSNCAEDKuUQCyIAVNP73MiR4ssJM70QalQOo0mcGGh4MNtaDN2V/sn0mixk7YSgsZkBkZ7VLZsMjeWkUAAAZqKrjqqI2cAul4NCHjyUPQZU56lIGXnXPXft2rXrtttumzFjhlQapBjOyc5E76ba2NhYUVGRm5v73nvvuVyuL7744ujRowDA3zGsCkGSAEQkrA6cjQYkNnS83qFbo+NcHO9cRyQa6KgWnj4btLYFynmGrzCUUSvmgtKsF58U8czYhaHlJNd1LaC8MSlx03ToHYFIrcsJHjwlUaHs+aNtcd1Szvq35pw40CLIKI2iZWpF3ceRF2wfU1zIbiZMdmS2EZYgimt0wyYjrBqDCSAAADA0TB91udI+G9TUBdlOYjqVzVWzev/WzwO4unsbN36XfOZ8WUZqwC6KFMwtWOufvh/0AaXOREn5gzETXebqyvpPjr390bQrflFHV7RRwa4pNAwNIhEkSEEqHZXRIgyuFnfbM22WnyzXXnvtSy+9NCbnOHEsXrx4Iio6xvjrr7/es2dPTU1Ne3v7999/r9PpOjo6AKGEtGSnqUc9vUCRn60oyumQt4ZPYZRKQK8b0jMtQtwesNmguydIzVcJJy/xLAw18x1li4jxbKM+Gk5iXU8DlDYmco4x3vP52lOWvwYhfDpxUXRLBzcB4+NkSSi1ZORoOH9ajHtqWr8fu0sKD79othBdJtIQzrnLYni1Ea5MB9Fo/3Ch0GogLfqYuOHUNYAl9HqAxLSC00ixQs5phFg8YDzw2uwNG7/LXxmkPaBCmja8Oo3Tgq2dGABIGmRJQ4r2871YXHZr05ebfCsT/YPYGRqkUkiQAjP0qel0AssCv1SO4Sk9HIwUgDSAxICOF5rADuA6EB4sMWI7aKu+sUYqlTY0NGg0cQiMmDhMxP7oGOM777zzX6++LM/NEqoULksPo5AReRk5p5cSNKU7dY7P6UIEQYmEAJDhK1Sz+jq6IlTJQJsdaupAKoFEbfCKDf74WHA6wWYDsyVwUT4Aieli77wwhiyKHFXJkqR8QpaEWism+mIdCRHkAU7G0HDy+NfFAHmAJGNVgNZQ84U+76JQcg4AcQlqk+sIgppAVeRoEeiLCLku6og/hTSaVK04YUPmbtJgJroiLTL6bSecpR07OQeIInI7PBnpUHUsZMEMFnm7SUO3X2dGCSengJYq5GyIpkpB495FchTUDMMXk/Gx7tbvt3bPcbqOy7lcBnpdyAV3XFScB4MIyGxAw8ICkBjIbIx1wFYhYAFAOkuaeX+m4SXDsmXLNm7cqFJNmM7O8WBiKforr7zyr3/963BNdekf1jOy4H/tgFAOKVaUeM4wE12dZFOo1EabvX+pLZWASBSo67yQh6qt6A+J6RLPwoBczwD4io+jgXermxrwxF+sIwmC6YAtGBpiSpYbN2QAaWMSB+dPa9Unc5eNR+PUpHzCcOTE3xsEBZosQpOFok2v5xlNV7Ro8YHHRBrayNqIfLpeDj5uBwcLAJArgbwx9LZKJXEzL1MkFEwLTE8PA/9VWGobIcfJ0TumeUuHL1SGx72Hgi8mgzE2tBz2rkgFAJKA7Kx4anYYMIiALAAUWs6QGMgCfFzUVecoZacmVP6+4tRTT7388svz8vJWr17982g2MVGs7hzH7d69e/HixcqymZpZxYrcrBgO4kL2TrK5layNOa4yDBJOPs1bGtQd5c/svFUR5qOPiNOCDUe4iZ+txIONGBrGtpVZdJAAKgA5gCyiAMBR0tX8U19Pbfasq8OMoUVQECerWM0W3wm04tAi0GQRytQYtZzH63NtqXgqjlcVChPRXkdXRJo31e2Bj9vhgiRRjogkMBx/yjudQ3K+40VBfvwdxoYO6O4ZeX0CANDnhXdb4ZpMIJEAi4s984Y/36SixBGbww6U8rUh8/4DH0Kvh7xQl5c7Vr7wADAwQBaHk/MBuDbEDXbNZp1s21Ntjmqnu9mdl5p31VVXrV+//qQOlzvxfnSWZbu6ulpbW++6664ffvghe8X5KWfOH/1caZS5jwHweSCR5HcCwOI5d8flpAP0tnCdNSdHDy7sw2AAiEMnzOPwJVolANTxEH0AEIRUaOzCAOOh38PZu/GG2ec+TVLhfC6KVJRWEh/77YmKo6RFkJRHRJJuPiLj4Ef3gaeOroi8KhmqssqO9CbenJqgDfJn8rH9LjmbLTK9DEu0xVKixeEEjwecTuizhW4A3eWG/xnh1/1BfySmp3lL/Xu98OhU08O0Wvf/O5YzP1ne2gfnJeWdJhxYnWOUAChp0LeNHcCZAJtQnKb/mJwGKLJiztgHbMXw83JuzrzZ3PWBKRtl79u3j6bpuFzY+HPi/eh33nnnE088AQhlnL/otIf/RAnj0zdDx2bo2IzwpvhIULN6NZc8YlrnmML36jA1YFPDBPKeBgVRCNIAa6MPmiMB5AASAEH/T2yqfEK0HADMnQdlmsLwcg7RNwsPA18Xtmnf+Im6IhUpU4nYCt4FZaxrxgUt5BIUPuPZ+0UnQ+Gkv6aHWlFQ5GAyldsDFguYLaHFMiwqJeh1EdUxjRm+9rtCDnq/uUhAhhuwGMjBD8si7xFmZ763dHirdQAYLupen6umddNAqdcOvrm71aedxgzKOZEFxNDoMyQGMh1wEuaah5f9iBaM1JHKOQAgCpACcHfAZkJAqM5VKRYpDi0//PXXXy9btmyUV3UCOZFr9NbW1vxp0375wAeazEJOxDUYtsbYQSEsLmQ3EYZust2GLCNa4/lKEQpOK+HkCk4TJgIuKEGjQ+MF68Unha7zYBeGHgArgCWEKZ7sN4mDfAyj1caH/V+vn7Ho77QgIcwYWRLKKIt/gFX7YXYsmvgNIEtCEjUapYF9OGPdci1yOZfLIFnBGp9tVS5RyubF0rfH7QGPB2y2/ogcCGail0oAABgGEqQgl4+qWMpo8LHQ1TW0adsbTXChDjRDJqPDRR0AhIwsS79AyMiVCem9fc1mW3OLce9ARQEfeHYJvmHdLuYrQ8F9qfwHDCLnAXC9wDWMZrGOyZmDYe2RwJkQ1xCwzdPltVfY7Ifs1t19Zxed/dlnn8V8PSeWE7ZG5/PT1qxZk7dwRc4pZ/MblQm/7nN0thj3xvdfXYglqWxuKpsLAHy9CL52hP8YOaeBEHXao4Iix7BnH0mjpHykyULWDjzx7fBIiCAZIBmAt8YHLGUkQyrOntTYeuuEksTwci6URVpJLVqSi0mZDhur4xlvQVAgVSNZEpLp4izkPBNEzhkaMtKB6nJ2PN6RfFOyIDlGA6GAAQEzTiFgo4QiQa8b2rTtLC1s6YYVQyzt1fQ+AAgQdZfHGqazThN1lEVeYAja4YU+HygojJJGkHMAIJSAEjDuBK4zBl3HSB2dnAMAGvw/7Ttg6/2mBwBoDS2ZKdFfp9ddrfv2mm9Xr16dlZWlUCjKy8vPPPPMSy+9NCEh3H/3hOIErNFbWlr+9re/vfH2O4VnXHLpn98YPsDrc3X0VLYY97o8J0teVD+jTEaPCqcFmxo5awc+KZbsP2PKv7uz4LS7BOKQ08Fo26fGBp8obO+OsfA7QYFIhmQ6JFEFT0+KFxNEzvlenL2bem0HbCk3pxDCMZlvTVh8LLS2HTfCv90MVwYJ5g26Ug+KiWg/wuwEAIaGHMZpeK0jZX0WkzLbP1pNKRIwJNFpC7EQwT7AncCZhpfsDAUGEsjiqBUdAPn28L80PdiUfm+gk8Vn9h2+7Ajr4iBPChliOGxdlDPvv//9r1Y72vXeODCua3Sj0fjII48YDIb6+vouTnbz2xUKXfDbhaaEaf/P3nfHt1Xe63/fc6SjdTQt2ZIlyzuObbLIIJPQAGGGGaBltIwybumi0NJye8ttKRRabscFWgptU6DAZRfCTNiEEBKbbDuJVzwlWbL2ls55f38cW9ZelhKHH8+HD7Hko6Nj6ZzzvN/1PJVLayqXOjxDx95BeSagRWXw5swAkRzVLCBhAbjMrNuCv6L244KgbxwQykLnEhWqXVKY9EpxiB8UDrhwOICDbmAimCu0M1Ecq7jzRZN6tEIZkHwklIFIliAVUiZEosH9/S+Xo7IWgxc5D/M7s9M5LQGDHoQ8dvTPZqqKX3NHGjE4DCJAMkBc7jgE2JM/05wQ4JGTzq12BwBCEGBSZ+7TRuqp4D5z7udKDYg0osrLNGOPuup+PUkufJLY2NZAkSQAmL3+d3rTnQCIB0gPhB5zFll5qHkCUhRB5wCAgUIQ9h/2kzSZ2jPBU/AUa+We5ZVhjQgA4ALdB3/9oqmp6d57792wYYNMJuvr63O73RRFzZs379ChQ8uWLWMYZuvWrf/+97+Hh4dXrFgxb968hoaGefPmHZdxuGMRo4fD4dtvv/2RRx6pO/k0Q9syibJy/vorxfKKPF8eiQZtrh6ucjObo3YeKTh1wQ+P4wEEXNgxwvrseJar03yZcPDjX9XNv0aiSD9sWVGHqtuPU8l0lsHjt+zvf7ms129ORxCSAJ0WKjUQtoQH7xuqvkknaU/QlsBAAlIAoU9DFSnSY18OdB+GwE4XeKOwMv0NuYoxtkQyesjaiLGYyztJQHsb8EjAGE+8QTs/HKr+3jJRo2pDS61KNF2OfLt3KGOkHgNrA3Yoex4eE01AKHPsJy2YQ6EBq+VfFv339TxZmpgWYzw4jKa7CL1R+PF+iG+MUPEBIdLJMAwDACRJinSVlYsXCJRyx+G+oN0RsE6oBKLFixc3NjZeffXVS5aUxoQ3J45RjP7OO+88/PDDZ333d8sv/34RyxY+T6irmMfZBgRCLm/A4g2Me/zjwbDLGxgvw/EWCa1qXu6NygmRHInkk/zhncC+CRwO4IgfAu6vwveyIBr2hgK2tHRO8MCwoBgltS8lyj2o5iSsg7zu7DJwIiE01IOAAk+HZ+RPo8rTFc4PXYiHxC2TilUYVQFRnXGseVJ6TJ1vBBkHDKKp3ZJpRM1wCCAMOBrv3XzM0NwEB0My5p9DmRjdQg45CZs+2sSJyHJPckr4Fq65fQrThrCEuuKiBuXZc0Z+92nrOa2qhS3xO9TS4tyMTqgBKXC6SbO4bYqicwDA0fEXrIbbDKQk/WobISSl4+YCJDy4Yw7UiyHEwh4nBFlYqgSaVz/YMv7sdlJAKVuaDOtWcdtqFp0kpGSttedF7f7BPZ/sHO75+/pzr7r8kgcffPDYTLofixg9EolQFPWLDwMEWfp4JRByBcOT/3E/A4A3MH6MbZ1oUeWy1uuO5TsWAe9E7i+ay9Ny/w8H8Czvvzu+6Nn1kLpmtVK7KOn5IkTOv6zgxEHL5MjCjbGM8npzKk+olFBnBMBgecZieXJcd7NOPFckqBFM/HsiOByq2KCRLFgYGsWOd/pIhVC5vpEny5rOZW3AjmbJw2MkBe4/EOelfJL8+ihgD2APgB9hDwZqapI7VI7kv+1AYOgVJ1yQ3h46T8hl0Di1so1FzxGbX/BE1zVPXRW/5R6zba85v1QHdiPmcMZf8pYWd6gouuvoLwfr7s5WTQiF4WA2wxAAgFODl6Q+mTq7H/Q6X73/Jto/um3bNooq58DiMYvR33rrLXmVERFliVdEAnm8QVAqPH5LKrs7vdND6pFoyBuYnOcoYinADXXEOw/OWuQ3TIzk2ukHTAQH3OCbwEE39k58FetPg2WjrvH9zUu/F//kV6F5PEwT+3tG3iv52tpJWCeIMSdhy3PWnBNyYfzM4K+HJO1i+Vq55pLJHuyqa6qYoMD+Ns++dT8p4lVc3Bqx+Ucf3F77q69l2ymhBkKNsR+wYzLCjpEukhYwHp0JiAdICaAEgKQ1+ORDHAXwAw4DhAAznAJzoZmDGGgaiRXETNS45DKonWqtw0DFomeeSuROuWUMubz57jf7J8k6ignTsT/qimI2R2wjoIDiZ9MR4sajktBae24qEQhpxWW/evaf3z39kUceue222wo+4AJxLBh98+bNjUvPOF6quWlFiQsSanV4MmrUCKkc64kTHSQf0RXTS4GAC/vs2DHCflWqH+563tB6WezhDEXOv2RweIZKKy/BheMuwjpBmnJvPQWREGqNIBYBG2aP3HSEEJPBoZDuxulgFBPVBK1Xb5x+icAgs7/Z4zswTkr4wvqshIHEaVLo6cAnCZVoOuj3hiO+8MyWxogHIEuyBMIwWewH7CxgEgyDY6uj+hRJpAZGRgtWuiUJUKkSveOI6Qc4wrgDYXsgyNXRwwyzc3TcEShghYdBlLEYwQ4BkhacAmFtg/cMGm5Ldo9NBU2nCPLEIXXU2aBZkimuIwhywTnXbNr051tuuUUkKq80btkZPRgMPvf889f99fNyv1H5UCqd9i8BuIZqdT0R9mO3BdsGZvtYfNmALf1bl12wCQCEMlDXEWUa3T7hEAi5BkzbSjWf4kVOrl6bl8NKIlRKMOgnK7sEn6i9uy5wyO/c5jL/3URKeREHwQb49fenydxW37qU/+4QjYm+F7pX/PRroBCYvf4iOLhGThvltFFOUynVxjDD9NpdXVbHTKk9CUgMZANgN2ROVscj6mFMfx2TniKTLZMBgFwOdjs4XblF7GkJUBSIRaBSJajlYCSNn0HHETboDr7dO9ykklMkMeTyFkTnAJCltwBBGHw0NmQAACAASURBVDOHchi0JAFH/QeHJCdJBPrcTfIKeTZGT4rReaSgXrcqy94WnnPN7jef+NOf/vTTn/4036MtCmVn9IMHDwpVepWhsdxv9BWOJSgxUtcjdT3hncATAyxnmfz/D0x97+jnnq0wIHUdUdbp7RMIJeRyznLJTA4WZ81A8cGgn5RrnQQCcbNI3Cyq2FDBBlk2qiHlRudHI7ZXD6kvmhv/2laNsq1NSa9dAABuk3vLfe96xj2X/vHicQHeY7blScCtGmWbRklTCfLgavtYiBJ6aBUAUCTZplE1qeR7zBPd1sy8URyQDBP1qcpoqRj540jVlZWixsmokUdCpQYq44LPmApeDKnelTFgIIFoSjgQiuQphBGGLfJvxDkygQgCBZE6Dg1anzNVfydZuD4tsvexJcXoanlzdjMbkked/b0H7/vJ+VdccUV9fTE+ZHmi7Iyu1+vto30sEyXI2eXc+hVKAroC0RWkd6LEsmWzFgQPZFp04JOXr7j38XJ0ep6IKBWXRyFsJoeKi8g5cArtGk0W1hEhiZFEMgBQnFZnerxz+P5tFRfPFbeolSLBaqM2fs5KppNtfOgSn93/ym3/vvqJK41yetuQeThrGThpJ1KvffnerQZLv8w3SWkhvrCvpn3HgjM9tIoiyWX6yjDD9NlLXcQi1Bi7s8/aBXoDAj0Vo/O04JH5auGl9TNFJGJD5W29QRDA7ACQzTm3ZAPeoz/vUJ2toqryak/jkRlL6RI2udKaTx+VoW2ZYcFpr7322g9+8IN8DqA4lJ1lu7q6tE0LvqLzLzfoCkSvIG0DrOXIiSE7XwQkKqQ0IJkWmXo6GpYs/orOoXRcPnNTJcjD/gQTNUBo45/R3biYDUZNf9kltYfPvunU1PQ4AEhUYoJHYBZTJLmuXt9lte8aTW9DtEBbsVA7mYylwoH1259vHD6YtI0gEmzr72zr79yy8vLuxiUAsNqo84YjuQe6CgWhByYjo7u2uyZet9feNdN6IgYRIDEgZdomNUQSwGLAAOVMYyHsxKwth+IsDo0/9bH2Wq2kNa/WBw4UlZ7ReZBszpZnZXbemd/YtOm+E5vRd+zYodDVlftdvsJsgLqekFWhkb1fqmCdLwKlgVAaplXVdr+x6azv/e74HtVxR6l638zk4CjZW3RQDnnE5TAZQTakbWQjhLy29XP1mJeWzjkoahQ+u49W0wDQplEZ5dI9ZlsssOaThFFOL9SqY2l2KhzYuOVRjSOuiY8ggZJA2AfsZM/a+u3PC8KBPa1rAGChVp1eSW0mQAKMFJnMzQK9Qd0NWpIueFU6paYnBkTl7OpnfGE2GC2ezvOfGsBugGyMbt/cSQhxQXQOAFK6SG+9TFDXtrx04IDP55NIJLm3LgrlZXSTyfTQQw+d8/Ony/ouJxBibfNRJghxzi48UpC2J3+G73Xse/ooMWpYQVqOsOM9BXbNzj7IqpDCgJJG0SZGeqUVOkpYrgtyloMTcBwwbZu5+puZHBzkdRdXKedA8aFSk9yclQqMqoBMfyH49lkCLx8WVMpOfmRj2g04TPRNcHTOgab4q406LramSCJ1KZBA52IlKGtAMHXC+Oxg7eV4ffnerV2NS8KUSEuLlSJBQV1jVbQIcrbNE3rMeNL2vZNSkvHne4VOSempCx3MI8R8Uj4j86osi5JEZO3txyHPrjHZioKnCvOcHs9f/Fssr8CARkdH58yZU+jB5IkyMjrLsjfccEPNigtrF6wp37sUASaCj1lbciDksrmOWJ09wbBr9kjYCimZkJJP/Tw5gKegjaVaWFTNIWRVaGTfsXPvLiFSg/J47Hz5L6d+s7zdqrMTnC+izdUz8/lyJ2Ht4+2bSVxOS6BSk9j7lg4YSCCMmfKxVbTIvWfiome+RYkT7txSr31R9zaDpU/jMHFl7/5FkkNbDs9d35K0h6TeNw6tfR3TdE5roDKhWQwkKuC1g+kgsIwgEmzr6+DCdC0tzpPRG1WyZfrK2DKi1+7K2LKHxEDOxcyhVFIPDYdUZ+Ye5sZAAlEFqKoYnRwAhFDyQH2hIIzA5MHoRNa7FhIgPk0vKliyLU9Gz1O61GkefOYnF7FM9O233z4hGf3GG2/8omf0xr8+V763yB+OYdYxgpP0UIUykFVlvHfPEB6/ZcD0aZnUsmaIYNgdt7yIpfs+5f6hRZVCSi4VV9KiSlpUVdzAvUiOGpaTtgF8ogTrXMubrCo5KI+H125BiJAoTgAXplKBM0I0TRwoieJyEPkO8zuzy7VmAUmAXJ6jWB4DBgrI5rSZdj5JLNRWtGlUn7aMDGw/2nLG5O2VCgeW79266NC22JZc2ft/KuDsTeZURk8Ft4epB+JkOp/cqQQq6sDaBwAxRm9SyfJpCG9UyVYbE8TdmlTybC17HKmzQ0n6M5SWCo2GYgq4qcBAAaEHpMjE5VW0iKb4SWsas9ef1BCAyJndWpEAE9WIHcuyCUYV2ZMHgSMTfI2CX1kBeYX7uRFMSSxFosHsve4AwEaj1XMX1518WmdnZ0kOIy3KxejRaPS555779j++4FFltAzPBwEXHuxk0o5NB90QdLPjPVBRh6rmlFK20+O37O559hgr0ZYK3sC4NzAeW4vwSAFH7VJxpYI25k/wnKH7LA/W8yHyGHa+9OdTLv3OMTiq2QCr84hp4kCplqRRCA/yukd5fcW9nOKDTgtyeY4EewwYSYFoSstGVbRotVHHUdGKG5f//ZJNc05vRgip7WPrtz+XUPyeAo+Aea7e1r4OrpctCxZ1b4u1tYNElXE74SQDxd5OJRJKKF726TgJxUuicw5cy95rh4+mj/I5Usd+YG2A3dyEd2Q8TAjSeH5PJtgzdLpJKF6TSt6kkqdNTnAIM0yX1dFldUQYFgAEBllozCOonoG/OKrC4Mg0mI5RBZANWV6NWWx5Yo/uO8uAlGKmvyCvnUxiMCHkj0KYB9PrSrN9f01lDlValaHxorv+Nnqo81/fX/fwww+XyXO9XIy+Y8cOQqxQVpdx8C4fuMzsUGfuGHHiKPbZmdrFZEmC9Ug0eOLSeSqiTMjpHY71QAkpmYI2ahTNGkVeiSORHDWv4VmOsLaBWdQGXxCRcwj5PX7XxHE/pcsNq/OI1dlTkux6DIO87hGyN4srWhaolFChyneGCiYTxdVJPe0cYqH55JYYv/jdl7VtWoTQwu5P1nZszrhPDN4grN/+/EhVAzdQngltfR3TD4jMd1f+dJyjto/ZVNUAoKXF2cfYYo30aXF2U82LXf2RTNIwSMw1E2AcBfBLV6udnwxUNcS4UAyIzBLp8klimb6ySZV7NU+R5EKtuk2jfLt32BEIieZU+HabZsboPCCNqZo52UsqHJhAZPi+T1TnzxHopQAAZANmmPwK8wCQbfnoJVzxI+nD4x1a1bycYToAaJvmSyqNv/nNb+677748D6MglIvRr7rqqhVXlLFHPx8EXHhkb74p36Abej5hGpaTMxcMKYeW9exBMOw22w+Y7Qd4pECrmqerOCmf0vssqazzRSCrQkpDMbIwX2z+x8kbri/HUc0GlIPIYQbtb1wHu0qVV4I9BoykQNSntc2uokXr6vXxXWxukzsSjNxw17r1Wx41WPqz7DZWDl6+d+vWVVdk2owKB6YDdADIsoANTPcQCMKT0Wd2Rufi4ywHSZHk2U01mw8PZtkGYFJBlq9mIw5zvGJrFrRqlAu1FfEfHRUOaOxjAOCmlWmXOLG0gXvHiPzUHA7ruYFkGFXEh9cYVQBhzFjdx+B4t0+6pNry5F7N5e2SeXE3KKI+k6VbcDBoeWYcR7F6QwW9MMcS0kXY4hk9GHbv7nk2H7Muksc/45b73n35/hOM0R0OR9vaNNY0xwxMBPfvYAoKCtko9O+YKal7/JZSSWDOckSZ0Ii1Y8TaoaBr6nWrc/bVc5X1sS7WOXKsZ9tmQuQcmGjE0rf/uC9SSwuHZ8jpHXJ4hkoowB6DjRjr4+8rgssLTbBzmKz7povYkkLzGERyEWOynbnpAYMi9wkpEwIANA4f3Jpry2l4rCDTQVopDs/0RLubnsxva+lss1XZA3QOKpHwa/XV24bMGSP1KVB6aXjU7fpkSL4m22VbRYuW6SvjVXda+zqW790av3AJ8YW7W9fsbl0dphKS1DTFX1evf+s7S0f+Z7t0SV4ybdlAGDHLQ9iCkQKIquyFc+uLB6OOoG//uGR+VQKdAwDiAVEFiYV59w6382MXKSYMP9AzPtb2kpVjdE9mMSEzOVgbbY1/xhsY39m9qbX23JwRDq3S2mxFtpLkRFkYHWOsUqkCHrtCe9wU0Uf2FpPj5Uh97jqy6Jp6z8h7xb3wxIXTO7y751kFXdNae172KjvJRzULSFrFjuw7Fu1yBA+UhhkReQz7333upDMyBmcnChyeIW/A4vGPc60SZXqXouNykRAM+gIS7ByycDmkiLjF8N797xo/fOfx1VCjyOvcCEXBF8ISCEq99kyJ9zAlCvGFgkhw8nE0BBNH0zTHecbBO8noIb4wtjea4mcqpecM0GMwyqVnN/Hf7h3OTuoEn6x/4MzBuz8QtVRQlWlGMWvkdJtGGb/ISOVyDoJIcPm+rY3DB15cf0sSqWtp8SmNuuFcRmd5AfGANGLITSi+/RZ/l7X27tMy76qKDZqcH05E3dFAb5D1M4JaoeGHeoIiACDQm5fUTwj5zeSglklIP3gD47sO/VOrOqletzrLnXBo/6cTExORSITPz9iOUDTKwugIofPOO697+5u65oXl2H9OeCdw0UrjbBQGO9iGFcUoggVCrnKEOycEnN7hzw4+Wq9bZdAsyV5PUtYQBL/IJVee4PTdlDWlcTXFGPft3HLpL54syd6ODTgTYad3iDMLLsImuFBEIWwjTcVxOReXV2SrUKcBRgpA6iyWmkmDXhz05r7l+7bufL33oZuI/P0gL1yEXu7E16xEISqbbOpHSy9Yv/356cdeK/jtIFaBRAUECdEQ+OzgnybF3a0Jk700xU/L6G2aAmxDVSLhlfOas021AQAA4hGGn6wa+9+d0lOqleubuAF3LS1WiQRaWhz/oenNfeu3P5/K5fHQOEwbtzyaSuptGpWa4DO+MCkprzU4BxFBmJ7Yd9Vjl0sq6TDD2AMheyCUPAWAeJZnI1QVlrRJNJdoEG/6JPB0ehxbHfrvTRYjvFl9X4/wOwEgidQBgCtKKugaXcW8VL13c+++bf/6LcET33DDDU8+WfpbSrmy7kuWLPnoX2+Waec5MX5kRiGgz45tA6y6vmA+GB7vyL3RlxoDpk+HxzuaDadnFzqWawlKhAoti+QDhQFVNROlHUfs+eytOSvOLeEOSwiOub0BS5QJefzjUSZ4DMg7CUHkGyV7zeRQEb1vRXA5RgpAUkDKtPXyGJbqNUmZdrV9bG3Ha1zJvLESPu/HyxvzPU/aquH9bnBLlOGsjM41wyeQOsuA1xoLyuMR4gt3t66Ofyatbh2fJPIM0OPBNaV7wxFvOAIAZm/CMis2eKZ6/qTnrv+/q388J63btdRrX9uxOVXLNi00DtOi7m2fLzgz6fkNPzvz6b98oLt1WaF/QkHgk8Rqo7bv751LfnmevkrOo3gknzTKpQAQZpj46T7vXrP9neGWv9bw5An0Z37K4jvga7i3Psbx/izh+nvjYAoeqba61i5ujMyP73vnEOsmNmiW1OtWxXhdSMtvevwzt3X0zV99vSR/eBLKxeh6vd5rL1daLzvCfjxzFVLLEVZpKMwfk5vcneH7fgkQZULdg2+aJvY3G07PUlISyVHzGnKws2S9cuXgcg4HP3jxwp8+XvLd5olINMhlyDna5mJuAJgN2SAnYR0lewvyLI+hUC7H3FRV5gnpGCQUb129PinTfsrercv3bQUATxB//2nsC8GgrQBG37QN3/I1ZFXlrgd3Ny4J8YXrtz8/nX7PgC0rL09JU4tSx8qTGvoKQoy5sxTpg86gx+yR6RIq0w1DBxqHD7b1J05O8wQgVoJIDgQJABB0g8sU07UFgEXdn6QW1GtONogsOT6KmWO1UWuUS3ebPW/d/bZn3HPnnh/HfsW16W0bMvXZ3b59Fss/97Q+txFBX/x4uvMjJyEkGh9IGIRLH6P3+2CHHQQEnK+D50cs64ZshEnLGPVMkxCnqV+MWDvM9v2Lmr/B3QwV2loA4AvEZrN5+/btK1euLM3fP4UyKsxMDOXl0Vty2AZKUKNlo+AYwer6Auih5H3CswRB5LMRJh/h5HQVgsgvxGIe5tNYUcHoaKxI+yqnd3jXoX8mrU+TQIlL0CtH8EBdT6jry2VPPtK1s3pu2X1ZOHngYNgVDLsSH87GQf6ZJNgBgCRAp01w7cyC/ImcQ42cXm3UxlOg2j624cMnuKTx0AT+yfP43kuRVg69hUQcw3aoU6Mdyrw6vPqNJz2tqs4S3VqVui0rr7ClrA+Mcmm8abqE4i3UqrN3zM0Q0VBUJsStyCoYGtI4TBrHmCAcSNP5L5SBXJc8YS+Sg0wH1t5YHUEQCa7d9VrSOADGWGdQymhR6d1oprBUr+HCcZlOhmz2r8md21bcce83Jbz2xh3zz+Q+58oez5u3vcJTiQw/WYVIAlhxPKN7vvBW35Qw6+90ZTCJ/9wOG/XAJyDKQhTD62YG8KjpyOjSTsn82iqmVs3qhFjCRqJht0egUiCEokxod8+zMVIHALFCfdr1/3X//fe/9tprpf0oysLog4ODd955Z/XcxeXYeU6UKuZzm7G6kNnjAdO23BudOPAi5wRpshFjqWqd3H18AkyDvG4BFqsZXZb1qc11pLX2vEyd8FyvnKyKNXWxaVWAMoEvAklFYQPlReDo7o8+f+nPF/9800x2EguyuZQ4AMTi7FnL2ZnAmaTZCFNxw+X5uKrEgFEFEPrsqfV4pO1pbxg6EAuXWQx3PMc+di2hECMAWFBTwJF7ghhjCOWtl+WhVa+f9i2p1944fFAQno5QR6oaMk18AQBN8Te2NXKpcookUhv6Zgip1y7zOmQ+h8zr4Mhb2Nc34sYbtx7J+BqeACrqMqrlkDzQNMHoPohOBjNt/Z2cV2xsE4RQNBQtixsNAABIKF7sS3cfGn356852PRqwEr96wa/fut8c7Zk440zHsJMv4l/+2nV7nTEWTzwFWUyIE+4kzkwixUEWEAAC4BPwLSOMh0DGBxkPXhnzdR3olx3qD7ESN40jTIWqLmCxkkIBQfHpai3BkqfMu5HPE0bDIdOR3dIK3eev/zUYDAqFpfyWS8zor7zyyoMPPvj555/LtLXX/M//lXbneSLgLs1wVEH7sTqPnFi35kzwIqeFHLSRpjzDrxDyj/L6Rnl9VYwxbT2Jm9TMHqzLtYRcSziGWUtPNl4XykCiQiIZEsrQzNvXcyISCnS89rfL7/m/tCXGJMQH2THCPvYl7TKBy9OM8npnYqwil4FBn5+AK1IAYcyfywGgRk4v01cmaZm19nXEl7Tf2Y8vXYwUhddlei1Yr0QIgTW/GD0GD63a01qwq0WqumoRkHrtGvuYxmEyWPoAQGMfS1sF2NwLa1oyfCA8Ach1IE+jUpcAkgeaRjB1xZ5Y27H59dO+Fb8JraFDB601lXR2d/niwEXnAGD7YN+FgS/a9QQA1GvQphvQ9l68pC700eHXX166ce7XT/GGI3GMPn12Df5miKqi4i/zKAP2TI2Aa9WwaRBuqAMSgYQH9VMcerkBggxEMUhIH0IAIGIkc0KreUgAGDt7BnY//vh43Rckyw96nQptHY8Sjo+Pj46ONjY2lvDTKBmjRyKRu+66638f/nPraZeee/s35515xfHypypVs1VB+zmhe+KiEHYStglyrOjYCwAs5JCNMLVEFqvZNHe9EWuH0zu0qPkbWdrglTWEsoYIuLDPjn0TmIkAAPDFwFE4XXGMzHU42Ef73n/87rXX/mcSnXv8lmDY5Q2Mc21oJ1yQXRA4IreQgzNxVYFCxtIwkEDUZ2lfT4WE4i3TV8Zu6zGo7WMJHWoAJAFqKQKY8jaFfBN623rwufMRAGgcY6PaUt5/SwgqHGjr6+CC70z8nYoPD+FfXJh4ZQllQIlBWjntF5cTIjnQmlj3X+PwQb25L/6DOu+ec56+7tmvP/GNbKp2xUJLT5btD73Y+Z+Jq5OVTQgAzmwHvJTsTnbWmV6b4hCruz5BZDBbl/sXTpgIw2gAjCnVEGFC3D9BmvYJ/QvCa3iIUrY0KlsaaVHl0pZvhYN+gZg29+z95Kn7SxugQ6kY3WKx3HjjjZ/t6/n6b15qWHJ6SfZ53MHP1tOagBN0aI27X0+QY0U7ZySBQZEuaoc+2tgYXZD6W29gfNehTYuar8w+sy6SI5EcFVTvKAc++PuvNvzkLwKxFKbGuB2eYad36MsRc2eHjRhzEVYnYZshkUOhJXMQAdmcf2jOlZnT9oFLvfaNWx6Nf2bvEH78I/a+qxWgqwHR1EuYKHitMHE0+xu9uQ8/dRMCgPj8+axCa1/H2l2vxVicYWHci1USlL264Q7gUQfIpUIQykAgmfx/cVAa4vv5l+/b+lIco5N8MuyPfHj/+4u+MX+nuzR2KTHEeiZkXQcXnJK+Btc4fDCLJj/iIf9hf9QVFTWL+UoexFLuDIYkp5koC0EGbqwDXsIb0RIAgEAgufTuI1yH+Z3tkRXcQ29gPMqGBWIaANS1LXyh5PXXX7/55pvz/2NzogSM/swzz1x3/Q1z115y42OfcnfALwcoUb5B4YlVQS9V4JUJo7y+IPK3RBanzcDv7385e6Q+G8CyDBIQ495DDtPw7HTPKy2iEPYSLhdhcxLWUi3vAEClBIM+f2+VrLqeceCThFFOG+V0alwew4YPn+DorXsMm13waQ8ORuGRHzZU1iQmkEgeyHUglHH2ppn2VqdGAh4CgMbhA6nTWccXMeEXiwu/vhfPN6CPj+ADo1BbAcN2LBHA7WehWvX0rWzcjZViOGSGwxbyhd38B37UCrq8Y5cs4AtBKIvlPAyW/iRjmxtevNbaa/3wdx97fQEPTepuKn2XVShzejFNuQRPLs0ZP0PKed49XoFBcPS/jzb9oREz2Nvpg212kPBggRw6nXBOFcj4AACeKHijoKCAh2BqwapSTZ/kHi+YzOD1Tb/PBGlyMtaYZKzN1cNN9vIoYeOyM7q6pqsVJcFMGf2RRx65/c6ffeuh9/WtOVyJTjjItHkxeiDkOlFu+kWLecWDlkymT6MMuFwQTncVTZCmveiT9sjy1HY5b2Cca/uchaQeiQad3iGrs8fu6B+3H+4Zef94H1G54EXOKIq4CJsXOb2Ea4anRCpoCRj0IM6bKTBRk9ZbJQlVtKhNo8xC5BxO2btV4zC93IFf7sSLaqFdjy5chOYtmZuxvUsgAWVNpkjd5sHBqZNc4zAl5ZOPIxqGDqzt2Mz18P9zG/viLvyjs4n3uvG6VnT72ZP3rlEHvuUJ9tunEhsWoUfeYz/tgWq9yhPh1VQKVp0ke2C1sE6X32WobADDcpBoAABCbrB2wcjnKdsY4qvpy/du7atpj02yIQJVzqm8/C8bAeDVhz888OB2+mSdYl0pc3ENdaKOo8Gl6QaUuJbGMBO/aAtz/5Bi0jAlKeM/EnC+77S+5wrXy2CjHnbYwRSEMyrh6WH4jwYAACUFMj44wqARkAQ0NyWf5FIapE0wYYfBuKTtKNkbY3SHZ0hXMY9lon+5drH1aHeT7PwS/fWTmBGjv/LKK3f+5y9u/vtOlX5WnOIc4laKM4LSkBejD5i2zfJMbEnamgBAV5XcpVyjh1AYTOY0XSQ+wtVJvb8gvCZ1vI0j9XxcDY4NPH6LzdWTJG+OGQZjnE9P3OwEF3YDQBD5ue+dY/HYwzKhCCVXTNRnd9ACgCpalOccFxUOtOz95P43WQLBv26eSo2Kldm8TQFArgOfPe2No3ccWuIWG0n55OOC1r6Otr6O2IzZe1346c/wQ1cTc3VoXWvCGatXotd+QN7zGvvSbuLitdVPflNHFVq4JSloXA+quD9ZIAPDchDIoC9R5F4kB0oM4cmzS+ZzpE6ycbjg1rVHnttLf/vkwo4kAzieHtg+MOHmL6lLcysO8YVdjUsAYCi+Lw+nuQoqL9c4tjoU11Z7gxQAwLrKyV/oRfDqGFxYDR0OIBGoKQBoqM+4Zq1QgUgEPb2TSfgJ0hSNTLqvcuHfxEjvgrOuVte2bHnwprGxserqGeveT2FGjP69733v4l88NavoHAAkKhSccbt7ZXNedumBkOt4+bIEkc+LXD7CFUS+IPLH7tQCLFawagmroLHci1wuwlqcAEgSamvSi4EIKKgzgk4LI6PgSrwfMijyheD9OZHFqUKJ3sB419E32urOm/mBFYdYOJ5JRUDVOsf8Wadu5SzNPDmJyZplLEnOPROFSJmKKTkhEkKlpkD1NyCBbMruugEAC7QV+fiUcJh/cNstf/F/9wy0Zk7c9VtRl/uVmkYY3p36tFIMVs/0Q4Ol/ziG6ani6qMO/OvN7Ls/JskMU5yIJH9xrSGjZ0x2CKQwZ8NkaJ4ETRu4R8DanfCkXAfWvtijtv5Oq6o6tdsfIdR8St3JixryMZXJiSGX1/Z27+DOocufu9323mNJDvchvnDzad/iUgW99qlLA4fS2q+RElJ9kdpkBkjql6AIkPPgTTOMBuCGOkBIV5Vj2SoWgU4LI1OOMDbSxN0Go0zI47doaudqaudijPe8tebnP//5P/7xj+L+9lQUz+gjIyMmk6lu4amlOpRSQV1PTBzNWBLLB3wR5Kktc8x8WTjadhG22A+Ztgwhv4UcAnKohO+eic5jEFDQWA/j1ukzOIYj/M4Q8if5FAEAtxI6xqQeCLlsriMOT+7quGbRSUNbPhrYvLX+/DPgmEfqXDwdo+ekh7MNtAR02iIcVkgg5wLKEXavMmrz10ClwgH89sfLGyGBznmCeD/yjOALQayMF13n8O/d+PwFCSfA+u3PP33+Qh6gEgAAIABJREFUD7PLwZYc8Tn2GDCG//43fvYWIhOdg0wLyppiuBwAlA3QuB54mRsVNW3JjC6tBMdIbDYdADjX+SRSZxkWEDLKpRvbxHvME93WbIrxOTHk8qqHHY1rGiIiyYvrb1nUva2tr0Pmc3CmcF2Ni7nh+C6rfVriBhf4jvNk8MwwfNMIp6qBQBQfNHk0e1ZqwOmarKlPEGOxwMY0cYCTmkEI+Zzjzz239Xe/+11FRUVhh5QBxTP62NgYSYmYaIRHFTA2egxAiVFlMzHeU+TSTyiD2sV5ea9ZnUfKV0GPVTqdhNWLXEUPlc0chup8A69KDZBkQgGJwyCvO4h8LZHkeNdsP+ANjM9ruCR79/vM4fBw4XhhmgHG9WvNn39hKlukzkXV3JfLLdRmLWdngkoJFaqCuRwm29rn5uyDa1TJCpI019jHVupDm7YkPpuFk5IgrUxi9B4z7hqFO89NuBvIfI4NHz7x0vpb8j+wmYCzlknr4P7n99nT5oI2rTaDUAYVdcX3rovV0LIhxzZkug9WqgHHSPwTazs2a+xjHy29ILYG6v+kX9OkBgCKJJfpK41yeufouCNQZO0ywrCONTrfq31us2f1LSs/X3BmavfiHrNtr3nKXh1HgbUU9h56EdzRHFvZ67T59nvWGuFgNwDABGkKRn1cX5HZvp8T57AOHjL37I0E/TxeycbIi9/Ro48+2rr2Iq4Rf7ahag4RdBdjvyZRodoleeXbI9Fg92AJrGiSkqVOwjqrbutyWb6jRxw47k8ldQs5BACpEjTcSFtr7bkaxZyZHWkyAiEXl1efyciZ9pSTB996f7xzX+Xi+cXtgatnc99p/M/F7W2WgCRApYJKTV5yManAqArI3LaYfJJYpq/MuVk8ZD4HgaB4907hdP4/HMWjDvjpi/if305zNzBY+s//8IlUYfbSomHowKJD29Jy+YAVv7ALb++F5/4j8fB4Ak6JKUffQE40rs+9TSjd+limA481PkwHgLb+ToOlf8vKy7lqxQd//OibT18d+62WFl/QUrfHbOuyOopLwgcFBHPFnN3/9dHC65fGD52HGWbI5U32oGOH0FRbXAGYonNakibCSbD0ZW3AjnJvIaBAVwUmCwCAjTAZmCYAiDKhEWtHvW718IEdkaAfAPbv37969erknRaF4hn96quv/ucZZ0QCvkXnX9e8/OzZ1kNUu4TMqUEWD4kKVc4h8pcx6R58s2ie4HTZSjLvW1aQBBj0yU9iVAFIOakBgv2A/cCaEUx/yllI3YtcC8Jrkkg9yoT2979CiyprKpdkd2zLB1w47vQOlcr/u/acdUeee1XV2szL2rr9pWTuVMhloJCDXJ5vjJKEPAvnHJI8PfOBW6IEAFGS3lrYl3bjNCB5scT7d57ECjH85wYkFaa/JzQOH9y45dGPllxQ8po6pxWzqHtbWgNTdwDf8xoOROD6Neg760DAhR9CGYhkIFYVH5Qnwbw7B6lHQzCyI83zKRJyHGQ+x8atfx2panix7mxtm1YgSY7vOWmBbUOm4uTfXYdtDh5+7tODIrVEJRIAQJhhk+N+HAV2COGJ9LvIAyQBDSnt+RhIINunE06EGpACM4e4u6JGA+NWYFiwkIMcowPA8HiHQbPkpNMvF0kVvZ9v2bRp0/Fn9HXr1n33u9/9+Ig95HW9fM+1tQtWLzjrKr6wjKYChUJZQ8i0yG3Gbkv6eF2iQiR/Uh68IM+u4fFdReTboxAe5fWZycGyNhvHUMHouOr1IK+7uOa41CAME00Jel5IDEgMhBqzNmCHYs0mmUjdR7j2Up+kkjoAeAPj3YNv9oy8p6CNGkUzLarM4tuWBI/f4vQO5VMdLw5VSxeO7z5QvWpp7JlYKiVWHCnH+84SUHygaZDSxRM5B4wUQNTnabgCANx9uSBw3mjhpC4aloGAa1pVJjvkOo7RGyuBJOAkPQzacPw8dzw0DtPGrX/tq2mP2YHMEA1DB9r6O7O4l4468G3P4l9djObqEFBikKhAKMv3TysI1m4IuaF2bfq2uJAbDm8Gf4bTXiQHpSEp987BYOmf++4joJ4j9dpTxe1pin92k3Hn6HgRlXWBjlad3TT8wKfV31sW0acsGXEUsDP+HpUF0QybcONqaS6BVB0FxANyLkfqPBJUKrDagOti5hLvsTC99dSLTEf2qNUlc5VGAIBxAVkqjLHf7xeLxYODg52dnddcf9NPXjchhIb2fbr3naclCs3Si2+RqnNJAR9XMBE8E58uj9+y69A/C3oJx+UjZO8xK4dLWPni8LR432F+h6XAXjmKDye1JTyTY2gY+4E5FH/BJA1lxh9bWlJPBS2q5JECAKBFVfzEaiinnR5lQqWKxbPAZ7GM7v9CcHZdbL6g3O94fCESAkmClAaRCESiIlPr8ShC2xUAzmqqKcJ2rPrBP0x0jd7ytcRWMVoDlU357sJ8iCP1377JftaL2/SIxfCbjTkMgaxK3e7WNfET2PlDbR9r6+to6+vILt064cXf+xf+32uFan01iJV5tfvNHAIpKBtBogGBDADAPQI+KzjSFAKS4RmHiaOpuj3/8za7qhktb0S7567eseDMpI+LZVhbr61zwt5/yBx1BWWrjARVwCoy0GefeLnb8ONVAADYDTgM2A/gR9iT45UYxh4bC5nCiES+FZUhTZovUVcFupT7HwYKeGkkMgEAcAgx+wDAH4BDRwAAkvQ0l869Viqu+nDTr+fTzj/96U95/o1ZsG7duoJj9JGRkdbW1paWlgOHemQa/aor7+Dy7cb5q4zzVzlNRz977o+RUODk86/TzVk080MsB2ZC55FocH//ywW9ZITsHeR1H+PWtqTe8pbIkkKpKOncxUiaQwMEiaeWpcVH6kmIsfWxF9nlGhJ9hNNJ2EIGHzx5GCpGYEVp+lGLBp2YUhWJZhQ0c6AooKa+hyJ63HIifzG4ePBJogg699v9f/4YvX1RygXutxewF00TmA5C2H/72USUwVEWvvFo7uKuxmHiZOT7atr7atpHqhoyGazFwBF54/DBtNn1GIbt+G8fYREFOwbIB29tUDcW1lswU4Q8YN5TzAullSCUgWMkXh0WAD44hDcsRLsH8eAXn5z07q7A5Rdy0nJBd7D3o76Opzv1C/Ukw1arBYNh5ujP3tXftkJgyFCmYc3xjqgAEBl1iueGIfpFPrE4h7A1YnnCHLFHpSfT1TdXex2s/YFRiGJYoYKmhOshlc4BIJuUAhJgVIHwhFgEFB/CEbCN9CkdYlqv40slCKH9/S8vnXudWKaymErmPF5wjO73+2traxvWXnHGzfdQovQ3gKDPvfuNTeaevXPXXDB3zQUIldHv8hjjiyPP5M8uQeQ7zO88LinZhsj8WM2Gw17q4/yPJE2ATrbElz8lFE8lEoYZJrnoxToQ2xv/RKZIXYDF7eHlmezVjz04uxoXYeX0UBN+t9MOfgYYDDI+LC0s0CwUHGdzzCoSAUkCSRYgvjargJEUiOo8q+ZJWKrXJPmi5kQ0FH3mhv+75u7VP9zx5zS/rmoprFnMNgBusyeAV9zLXr8G/eisgm9ibonSTStDlChJgtRg6ROEA0lj05nwaQ/+wxZ8+1loPCQWa2vPLPPpVxYEXOAYifpd/9qO3++G2goQUyAWQHs12rwHR1iwyHU2iVpQo5FWyVbdvILkkwAQZpgXu/qD7uDo7z+TnqJXnNGIiMSFGnYjJoEI2TA7eM9Q3d21iFdAzDbxxgTiIdVZKoi/WUVYeGwAbqoH/vT33tyYZsmbQx+JdeDQkYglMjJBuJ4ygU5o5LVha9BvtkrramrOWKOrmDex7WADO/jYY4/lf8yZUEyMThCEXC5v/9qlmegcAIQS2YrLf4BZtuujV1659wb93CULz/3ml0DyvevoG/nTuZkc7OPtO15TZy7CGs/oXuQsaGGRJkCPuy/H32294cj7A6PTHSiEEuOK+N6TTJF6CPn3Up+0R5bH9BGPPWIsnqNL8YAbrq8DjOGxo9AqBbo0oya0ZJKtuSi5JAH3LEFC62/hqJHThdI5AGy+640zfrIONVeHOoVp0tcBV2GMrq4HkVxq7f31JdG/fsDeug4LCsztyXwOLvjOUhdPC4xh3wi2euD5nZhPwtM3I4FYArr2IsfKjztEchDJ7/t7X4tk/MkbE35zehty+LCKtliVxIvrEwYHKJJcqK3YxVhrfn6q4+3eo3e9p76sTbo4bm3EJmtfmP9hVp2lzJ/OMYvd292eTm/tfxmTtS9DLEj50OmE5dPnjMkM0tTSDUpINK4yahNa65HY+oItOBAI+hGcXQUagTBSyw2m2/YeHP1gO14TdVv7F9bn2zOUE4WdIhjjc8891xXlGeevyrkxIoj2r13a/rVLR7s7tv7lZ0Jaccql35GqSyZ3d4zRdfSNPOXhohA+zO8siVJb0ZggTYO4Wx9t5AHFHU/+r6X4KeMZaPrWnHS3pSn+BS117w+MTjsfE3pgErpJK1TgD4A1ZUXBoMg+6pNMXm3lAyeLW7CaHkJwaTW8ZYHLUgYA8gBJAE2DWAQiEVDUiRp258RM4nIOrRploUNrHAKOQPX8agCwqqrTTHyFC29HlaiAmn8R7zCA7/w/ss/eQkyasZYHEQbv6oc39+GDo7CyGXRyeOBypBQjIMgTmM6nsG6Z5pPdJIiD8RP/CIGK5mxqTRu3PPri+lviSb1No+qyOnzhqOqcZuVZTaO//wzxCHrBVLSBE7rJcBT7uvzVN+fgF38AOHH3yAHPyCaL7DQldaOxpw/Fe6vATjsc8sCpaqhLqHJ5feDxpoTpmIG4kyJ5Ug5Cwf5AzR01FifBzbDF2qJVJ809+sa7e/74uHfE9LNnn81+2PmjsLMEIfTYY4+tXnPq/q3Pzl9/ZZ6v0rcu0bcucZqHPnvuT9FwsHnFOdVzF0sUxy0yKwJHht/Lk869yHmY3zkbmqcGed1mclCIxYWm/dOUi9B0bny1MU01abVRO+18PFU9it+gRg+BQIIlUQyjvD4nYWuMzi93sF780GBsMlMtAF8UMM5HRY4kQCQqZX/ZLAdGFUCoZ8LlEoq32qgronzOgRSQAVdQJBdalekYvTjwhaBrv+jUo0vrx7/zJH76ZuAXktHNH2MO/O1/sufOQ+va0N0XAT9m4vmloHMAWD1P9thrprB6DhWwxSvFxqBxmFJ14Ns0yl2jVgBABNL9x1LTYx3TjB43U45Z3PuDXvUlakjtoAjAhB0CgTir0wADe1xw1Af/0WhHCJI6a4f9cNQP30wWruaQJkzHHoDpUkginQMAMF6GEKYp2RAkWXvOOvP2DgAwmUoW/hV8ojQ1Nb337tYzz1wPGOaflS+pA4BCa1x/6wMBj2Nw77bPX3zE57CwDKvSN+hbl+haThZJZ2l9KBIN9ozkS+c2Yuwwv/M46rslIVS4LUdqgI6BirU11cjptCPCFEm2aZTTqkwpYToANNTDwa5k/2AOPsK1j/pEzqpro62l5XUurz5BjjkJW5FDg5/ZoT6OYxbK4Q0znJ9+moOWgEgEYhHQ9JefwjlgoIBQA1Ln72ueiixO5/nj1O+u2XLvlgt/e0GotKovJA8qm/QAAzbzzU/AP24oPaPvG8a/eg0/fi2hV6bsfCa6b7MMCCE+iUBaCQBpSb2tv7OrcUn8fH+TSs4xOgCwwUiw125/s0e2wsBTigCJAXsAwP252/baBH0y7XjfKVshI8UkAETdUesWp2ehOjmKOOCGzyZAwgODKP26PMCCgp/meQAA8Ppg3JoouoUdAGnkksJmr+OdXu/uo5K5Gc9Gks9XtbeMd+xtaGjItE2hKGbp197evnXrlrVr1x784MXTrv+vgnraRVLl3NUb5q6e1Bd0mo6OHdm9/dnf+xxWvlDUdMpZDYvXkfzZci90eIa6B9/IUzp0kNc9yOvOvd3sRm3qyYmmGyCyjAhrafFemGJxJMAgipedAQAeCQ310JPmQp6Ei7BxvK6PNqnZ4qsz+VbH8wGL4ZAHrotbsC9UwL7p84HiTwfi5WgUTwJG+TWj4GjSh18OYKQApC50Ji0J+Zuq5YSuXduwqv75/3ix9foyhAeVTZ//Fjbeb3mxA29cUmJS/91b+IlvI4kgZbcy7ST/ZYKyAVSNQArAPQLWLmAKl0I7hohEp8wMpZUQcCf1wHNYdGhbPKNTJNmokvXZ3QDArxDXP3Cme/vw6B93qM6fIz2ZwiwefWjUfyhQf08dX80PDAQG7xmUr5a7P3NHMPIiPoAXmmkAAAyw3wUshl4ffLsOUGZlwTk0vDeeJQ83MjZZPuMQtft4anNsDig04nZ+MOA/aBXUyGQrq6uuQpx4nGeqJinA06e6Zedu654DALB4ccnc4otM5rS3tw8MDDz88MP3/OjcO/49RPIyLmqyQ6GrU+jq2tZeDAAhv6f38y1vP3Q7y7JiWUXNSctrTlohkh2f2N00sd80sT//PrgiBr5nIVTKdLQUl0elMjpCQPJNmVACm0wqUho06jQF9Xi4CJuLspGYr2Z1FUw1jeWpJuupKCWLx+CNwkujsCIhZUESwKsV0OGgfI6QpsvVy4aRFEAMiJxcThWeyp68XeEQQAiwH4AB7CkJ02MQAaEGpJxJUM4nCaOcXqhVx2t2zhzzLpynbdfd9cPndavwvCQ35PzV3TOAqGp66Y7QN/7ovGgR8MiSkbo7gFkMaehcKAN1ZvvwJJNTVSNo2qBvS0bVl1mABU2SW//Q952LtO31EqioA789dVq9cfhgkvhMm0bJMToAkDSlXN+oOL3+6H++z/o14WGrsEGk/64ekQgARPUiw48M4bGw8adGZ5j07gzCFguYg7DXBUo+CEgQEnBp9SRVE+m+QYzhpTGgednLaj3dbFXfBPYwiIcc7zqEdWOYEfJUChxi2AhTedX8yqvnI4SA6UE4DACh8HTBkWbjElEIYZYFAIWiZCM/xZdnNm/evG3bNpaJEgUqNWaCQCzlOukAwO+aGD7w2afP/k/AbSdIXvXcxTUnrVAbSyz9HUMkGuRGn53eIY9/vCAl8CiED1I7vgSqYZyzdRrEuWOFM6su2wOJ3cUZokmdFlwuCOeqSzAoYiGHuEUSifk0lguxWIglJOYnFTXKqIS/bQKWq6BFmpRLj1SrzE9YFEsNJXyrKQqXAhLPhCmTgQQAgvgFAQbOGToKMc2N6R9CafWuMZICkIDEU0c4o5oul2A3ZijfzByaJnX1aa04PJD8C34JPlWkbfn+eQcvfsjzwq2EMF3rO8sCUeCY2/9uxT8+J2VXlBiqWrK9LMmzHAAkGmjZAPuenrWR+p1XGjx+5rt/7HvirjlA8kCuS6sr19bXGW+1ohIJq2hR/JQsIgkgUNhMRpyE/oqK+No5paEoDQUAdBhAJ4Q5NIh5cFM9fOGE+XIQ5zrlDrghzMLVmU0HMABgZsBvPco0XaXyd3rmPNpMikkMZNQpI2VViJJO6tMx0+rx9ik1BBLz4+d1q5YudB8dNm3byTAzMguNR/EXp1Kp3PLu+1+/74VyjJuL5RUtq85vWXU+ADDRyNihziOfvrH92d8DApW+yThvhb516QyT86aJ/VZnjzdgKciPKwlRCO+lPpkNfXAzBElArTFDxBnH6GZvxlJ0rz2vj5FHgk6bfkI9ExgUcSHbsfyIOQrHrQI+EdWltOHzK/gzP+UxUMDNBHJKuscS3Nuli/uLtjjJByUplueDaCgqUIiSPa5nHKMDAJC8lWva78QHrvub79kpixSHDw/Y4G8fYYzBFQC9Eu7biPh5B/FHLLDQmLgxJc7RDSfTJ9M5B4EMdItg5PM83zphh5o2EMhAZoBoCNwj4OgDe1/JFwdSMSmkpi4eOtmljUNbX0eSedpqo+6lroRWx9pfnkbwSWC1wKYs3QAgZpESk4Ransfg4vtWMAfh4urU9rpJsBheGgVLCIRk5DL9UQ+/+dwKbl2KgOErHAAOSJFz9QdgfKq8oGaT+2+aL9tg7dzndrvl8tJcF8Uz+sqVK6++8uv/98tvXvnAK8Z5K0tyNGlB8vg1Jy2vOWk599A+0jt04LMD773ARMMCiczQfkrNSSukFVnlzBJRULNbFnyZ6Ly5Kf08VWgkOnjfZtFcNSnmAwITgF0uVYkFk6JEU9pELl8wsLGZEMSdTjjjqrNCBRP29H3vxwvcaFlSORxXywfuOorPU6S6EDEBNuqO8mQFXz4YKQApAUlLGYjPehwzLufAhJnAnGYw7094tiSMDgAkb/WpJ/3tw32b9wQ3LER3/5ud8EKLFn59KVJJEAB8dBh/50n8+HV5MTrGkNwcrTSAsibHy2SZ80PaAhldpgfD8oQd8gSgagRVI9SGwLy7mPVBZnj8zPTFxBcCQaYm3mU+R2tfByckx4Gm+Au0FdONtwAEnwQAINQYuzM5r+i0IBLB4FD6btxk+KOwzwVCEp4agiVKODldGny/G0Is3NrIUX4gCIcOQ0N9tklUfwB6eicPgMT8JClPAOCzQhyOVFeXbKi7eEaXy+WbNm06//yXvnHVOXe8OiyQFD+1UhBUhiaVoWnh2dcAQNDnHjm4o/PVxz0TJsyy6toWQ9sp1XMXZ7ds/4rO45GFzgHAu9+rvrxdecZ0K2YEwKjXGOVSrgLqDUf2mG1HdwzYfvupaK5ac1n75HZZhZR12mwtcscMchlI6YQ+l3gghCTzJN7dXunJyRUE3XXakT+N1t5lRHmEYhhImCbyIq84PknE2hKz9JHZA6Eww3A/FGdMWXIs0Fa0aZRlyrGnha3fNnzDooVJjF5CkLy//Xz+t361/8lPfZctJS5flnAOrG1BT2zLN9lhcU8pdnIuqEpDXmrtWRidJwBNK1jza9E1nAKG5dl2ZVgOAhkc/ahUwfrf3zDfcF6cmgolgWCa3F5bIqMDwEKt2huO9KUmAskGzEAmUlfIgW6DwSFw5UwginnwwyYAAAzw+EB6Rh8LwKqEJH84AoeOgEYNFarke0goDHb7pI8qBwPTlNQSxIaiOx/601lnnUWW7uqY6ZjjpZdeeu5TT+3692Orr7qjJAdUEIQSWdOy9U3LJl3/bEOHR7t2HfzgRSYSJvmUbs4i4/yVKn1yesrpnWkL25eGzkVCaKjPOGfFhln3Tqj7VfJkxa5Ra2ykhIN4ToXxv9aaN+12fXRUvrYOsB9hC2SGlAZactzC9PwtQaUn086PXamMTmkpzSVq8yaz7tsZTYkwUICUQCiKG9GuokUqkVBLiyiSLK4VPMww9kDI7PUPubzJtpLHBFW0aJm+UiU6JoYiUwj7wwKJwJrqhFZSgzIen/fEfy80D5kMaCQ1ypyW1abEQPCAEk+m0IXJZ0Kf3bd+TQRq9aWcOJcZcjN6UmNdFmjaQKyBrhdnTuqhMPvBbtcP8xBoMlj6W1NIfbVRBwDpSR2rgRlI2wXCI6GxHo4OxenBZQcCEKQrqvkZ2OmAVWmcHaw2sNqA4k8qPwYCwDCQ1FZUxRhTA/TWxnO3Df/ytn9syu/I8kIJTqMLL7zw98+8M/P9zBxqY4va2LLg7KsBIBoJjR36Ys9bT/qdE6uuvF1ZPd01OpPCOXyJ6FylBIM+I6vhKB59eEx9SXvGqlIKZCuNnh3D8lOjwOTW9zj2YXoR3t6u7W7FqemZQNIuGX/e6vzEpVgzvQEGESAxIFlxeXWlSGCU01paXJJpLm4poKXFXHwz5PL02t3HhtolFG+ZvtIoPw7Cz6aDZsMivYdWhfjptGBLBx6JDPXVwFSC1wo+O4R9wDJAiT0RfogIgq4xnzXEqx32q8+sLJjOo1m/REGuFaRACnM2pLdJTQuJBhZdD10vzqSR3htgrrn38Clt+Z4Sa3e9lmpkt9qoU4kEe8wTyfknJAOyHWMLsJa0Hi11RgiH8w4hSET7ZaRwMtARhySeI8P4fav6W+eAWBSNhtNYPwCEIxCOpH+LVFlMHiloNpxOOEEqlZ522mn5HVZeKAGjL1q0aOBHd/qcNomiSBnncoDHFxjnrTDOW+F3TWx/9vcME1n1jTto1Uxti74cdE4SYNCnSL0mggmwUVeUnl9A5lY8RzX+rz3+/TskbbnJTEqDSpn3wrlYcN7eCjkoiorQ2AAjbslIrvW/rBu4e0R+ai0gMUw2qxd8QUkoHse7BbV/S712mTf5swtRokwu3TTFb9Oo2jQqjtrN3sC0am9JUVzJXG0fk3ntGofJYJlc5cm8DkE4YFVVW5XVXY1L8ncf3/fK/lW3rIRMWrAlB9ezLZ9O1UgBKMmRfOj8jc/slQr+/MbCBWTcI9nC6yw5eQBQNkDj+oK7CngCaNtYNKl/uMf151dM999U12JMvJoyL00EkeDGLY8+c/5tSc+3aVRaWrxtyJy8NkU8QHpAasyOpk3C5wwh5Ky6iqlVsGp2TWDkhU+NZy4RKGRDWz8OO0dq5jSpbjiPpPjxjW82YsxFWG2kKZN0FTeCWxttTUq2CynZvIZLpOKqN5+67cILL+TxSikIWIJ9LVy4cOOF53a8+tjab901872VHGJ5xRm33OsaH/n4yfvEsooVV/xgJns7SO040emclkCtMXOmPcJan7cG+oOCaoGkrcBIEVtq76JH/jDKBhXSRdKcwT03yVaOaq9IOBmOz1Q+nUBMkCFF00Q7NWYmBkSFTIjSYSCbi9ixhOIZ5dImlSxnUlpv7pP5HBr7mMYxlqdnF+f6xdl6Jnl6TlE7hBnG7PWbvQGz11+SwL2KFrVplAXF5XpzX+PwwSx2ogZLv8HSv+jQti0rL0/KwaYFy7C+CZ/KqASAUmrB5ge7J7r7iPfzbs/5K/KyhHn544m/31nMyQOOPqhbm20DkkqfJNe0QuP6Yt4Rpkh99z8KTb/7Asw9Twy9+dt2AT8xm81EsycbNA7TKXu3JvW9A4BKJDy7qWbn6HiaDDwSANmAsRaYnqQkvJQGkTA5Gc5BzqobI/On58qqJPpTlw+/90nQZjedt86cAAAgAElEQVScvkY5J72gm5qtVrPVjdEFnE9E/FQtN3CbVv5Sqzqp2XA6nycEAEvv3u//+JYsn0ARKM3qYPHixe/+5an5669U6upKssOSQ15pOPeHfxwf6Hrrf3/kFlirVy8jCl8ZHeZ3nNBz5/mE5t49PsbLGO+s8ez0yFbJMo2VJwC7AfuBtSAIIz6hv7W67/Y+EzYpTleqL6ogqIyTXgIK2tugpzf9ZVYEuLx6qRRYMYt9+8OEqAIT4ikWT4hsojYLT1VwkTgf5pN67QZLf+PwQYO5r4jUMef6ZbD0r+3YbFXqdreuSaVDiiSNcil3GDF2tweCyfa4uVAjp7lKQf5aMVQ4sKh7W1tfR3Zf8His3fWaVVmdM1Lv+aC3fkUd93OJtWCz4uO9rle32b0B5sLVquVt0nVp+6oSMWgJKqXF3n5DHgi5s2XXJRpwjyY/qV2YYx2QEzwBaNryt0uPRPELH1qffdd222X6ZDoHSNsTl4Tl+7Z2NS5OdZqnSHK1UWeU09uGzGk6QJEYyHbMHErSU0qbAqtijC2R5KtDoqtqvmxDng4OQixJsq5OC1pU2Ww4XSmdHHY/8P4LQ/u2L1z4aM4XFoSC/dHTwm63/+Y3v3ns8ceXXHbb6qvvLJXmTDlgmti/48NHTdt2KlsaK5cuTB1MyoQTXRVOVwUaTe4Scu+P+qpv1IlbxRhEQCgBVSVnkrEfcAjAz/2QVoMsOBwUVAs8X3i9nZ7qW3LchaMMmMw5hOSyo4gCeSZgoCZT6Ehse2WUXyWRr8ooN+F4rx8hpFiXWdgrEY0qWZtGmSUop8KBxuGDbX0dJQ8u3RLljgVn5hPmAoA9EPSGI/ZAyBuOeNOJAalEQpVIoBIJCu16o8KBtbtea+svwAkwBrdEuemSn2XZYPfzew6/e+Ti318ooAUAcMrercv3bZ38nVAG1e1ZXjsNmR7EGuAJwGcF90ie8ei5Pzn446/rT1ukyPt2Arf+oe+2y6ub9MUuO+acny3x3rcluTmu8UzQtBX5XvFwj0DXS/ls+LtnR97e6ZAIyQduqWutTZftsw2A25xzPyNVDS+tzxjIhhnm7d7h9EkmHELMvvgnTOaE5nMAqGB07ZEVOY9hJhBSMgVt1FXMi3E5AOx44aGtf/6ZTCqZmJjIn4Nyohh/9LT4f+x9d3xT9f7++5yTPZu0adMmXaRQ2gKlDCmIoCCgKDhAUbkOlK96Vdwbveh1Xsd1D/SKA1FA1Ks4gYuMAkVAdmlL05k2adNmNTvnnM/vj3RknKw2BeTn83opzcnJyck6z+e9nkcul7/88st/+9vfZs6c2Xx0z+KXv0/iWSYX5u5maX6OND+n63hN9WdfpU8oTS2Jqs3051eFk8sgUxlv2MqSErgkBRHDg2RPkA3oTgAvFnUmrQ+8bB4ACEsElm2W2M9IQLaqJwPfbY+rgaXPmdQ/RD5I9E6Xhbazde/bl//CzCgPFJUqW17YGZPR2QRerJAVyKVRotg0U1vZiZ2aluPxRuQ4ARwhAACL26OG5vP05DD9LVrBkDjMs3evL9bu3z5hfsxIV87nyfm8pPe1TTq8uezEzgF3q0kc5rEndh4qOo/xXspHHf3+2PWrFw/wykNwIG86yDShBWb9QWjaEf2hH//UXjZCeEEccXkgcAwGTucA4DRGY3RFcT+jx9/WHg88cbUVv/dffbvZt+Xfo443OJnpHOKK0QFA3V6vMmgDxd4DwSGIqTnKX+pamCL1UHeJ7rDWEQ05Jp5ziBMsgivipwOAiJ/BZnFF/PQUUY4/wR6C3NLzVMUT71uyMOlEmcyafGlp6dtvv33d4sU+t5PDPxP9gnyku9N60v93akmhvHhEx75D1as3ZJ03SZLHrOrwp26F47AhNycxzpOcq7Yf4XFzg+gco2oG8OyEgKCsJO2haQ8dU4yFRUCqvL8iQFLgYsr+cjhJ8zTrHxNn8hpBCKEwY8QQsNMEGCuaepyQw/JzeZSWtyLt/rITO2NXx/3zylwhcATAEcbojva5wWkGqz6kTqlur1/84+sHR06tLJ3lPYVJ6TRT2+zd6+LpAIiO8sObqzQTGM+8eX9L3uS8iNfH6I1gXDGMXsy8T2YZSNRRZre6ndQPe0wfP5pYObymxcWJXI1KAiRqKF4AVV+DIA00sxNoa48JG4PKWwiWf9jIIrBX7sgHgFHDIhABRcbvWM+v3Lfmu98RjUZfNqr0ylAOlvN5SpGAudOTyV2iDxlUTjyeEZHgD77FgnQRPyMw/o4Ju6l99f0Xu2ymyZNfHfCzR0KSbXdNJhMg0NcezC2dmtwjJwUG09FAwXYMwzLOKVOMG922c6+h8oD6gnMFGUFf/T81nUslkYVdI8DXndn27s6sZcETAWhAJqQAAEBIWCf+Vs3X8FIuSJHPiatdyA8WMYRWZgg4gKsAS4nSmo5hWDwlNP7wVMfRduHojMCNfhuSArk0yhCav5YcO2blCECcDgJZXMIj/WfA62nAdlmhqzHk0llWXVGs3X+w6LyDRVNPAa8XafdP3/d9UgbJuD532YmK8FYpj92z7bXtV79/VeBGhbmt/0Z0UfcR86JRvlABmtlQ+wPjnW9903b7fKVEmNiF9LnPWl5fFm+xhhkxR9QkatDMYsg6DAY2XcxJ9ze/bkuTsu+7OtbQudMUYwcAAGgxoZd/RnX5vitfXwgAPz75s2K4Imt0qAiEN5IuenBO0RuwKmNUcIsHLIKbJh2uSBmuSBmgz8jhXz53dVtuuummSZMmDewIUZBkRr/99tt37Nix/slFxedfOeWa+wOnwE87fKS7pWN/+HacxVJfcC7pcrdu2+3ttmedVy7MTAcAO2Y5zqmMx1SbwwapFMSi/s4LizUuP5Khgzor2MQ3DiDEN3zUrHnrYl5O8OBNfJl2RmQ/pLbtsnFzuMYNnSGMTvtoj87Ly+HGI7uWLCBMDHhWPJIvXn03IeGSFjcrJRqVSmfk23Y1+xk9/mnyIu3+8sObY/SFiRTxKohFAV8K6lLoqAtxruT63OVHNped2DmkvM7xumbvXq9pOZ7EY5ad2Bl+whXv7Zr12EyhPOhtl9gDOCMKqymKYoewck0kITYxnzB1x8jlhKCm2alIYcklgzCdIzggi5VFJz1g0oJNB8qy5MTopAcat0e8k0J1ra4nP2pOT2EvW5B5Uucaro76pXLEYPQ/GtGjG+jRauzWG1Q7Fy70f+Jznpj9y9O/zHp8Voqq/xp1yNAZsZ0T9cdvHm/QBTmNzhxAgJ6fea5aMYExkR4/Gv7YhmjqkUceGcxBIiHJjI7j+OrVq9euXfvll19+9+KtN725OfZjThV0xv1RtGVYfF7uxTNIl7ttR2Xrjj2y84pr86tDbL7CwWFDppKhe1wsgmwVOF3QZTrV1B5PQ3s4bHttbSubRWVZvNzgciAiB8PoGIZJp0oBgHIELaL1H+md1S7+CL6z2pl5s1JYMuQ1GoSlAq6M3xOFtHoAoP7+X4evvBRjMyc6ZHxuXolqz7v7pXn6S5aey+bHvkarDNrp+7+PkX/mSUChGSyXByK9APgSMIZO4/bxuja7pLJ0VnhH8WAwrPnY7N3rk67xEh6mG+s6La1WdVnQEDYnZMwvGqPH1y+WOx1sOvCE/hb2VHW/dHteXEcAAIBDdfblHzZ98GDs1uhoyCyLEXk7jP2VApMW8qYPti2O9EQfRn9tfeu2Q1YA8PiIDzcavD701r2R1xwUCc4YYw5ZMijXYMuvFmyYvahvASdOFylGKCo/2mtptbC4rNlPX3Sk28oww+YHbQ4cYLMGZ1pVZGIfQYoouyj3Ej43msyA14kcXcjrAsqHQpoEeBLgCDCeBBOlYqNmXt1xYs+IEUNiJZpkRgcANpt9/fXXz5s3b/jw4Y2HduaNZe5kOcWIFKCHgMXn5cw53+ptP7zra9jthQvTQcl8YSVwSFdAZlSDGAEfBCrIVvVUhb3e/rRPeI9GH8IVBONHdJH2KPA0e1T3jBeNzwu9A1kYNZgShXiCuP6xBk46W3WPCjDwtvvyns4lBATZTWnv17JSWISYiTWx/n9RwB/96XDktzeM/MQYAOCAiQBzANbi34JB7yGwwN36/0MIkI/C+WzN23ND6FzG5ypFAqWIrxQJ/NXxvOfnO02Odbd/VXJpcdlVYyOdCMfrKj+8uay6IvK5+qeD4tIaSxjidAAIJ3UA4PrcxfUHiusP+OfXw4W6EoXKoC0/snkg7fr+EgNHAABAeoD0gMsW3j/lX4L4+/toiv75qV+ufm9h2D7B73OUt5SILynN4oJmdnib9+h8gbmbVCviOojFTj77WcvXzxTxBlNEVxRFE2MHANID2k39hX/KC9rNoKsEZRlklg3kGW060G4KX830oarRub/G/uO/eqYJaBo9/mHT3IePP3NLrkbFSxGFsYwt4orW4kQ7auBYK6oxQPkw2D4xtJHz/Ht6BvD27q9/dcF/WKl8ACCEnMzbxuN8NqJod4OFXyAHRIbYsnUEZKmkdFqgq2l0sAhufua52ekTI+3gdSJ9Fe2yIV9YpgDRVKdul0CSI0zJ67tO/fHjj3feeecQNY8nZ3qNEStXrnzunU9v+PfPbN6pNYtkQlXjj3G6s1hw43F2JYX5wEnCFiM4SJiVDmlBv9jocuhJgb/ru9uegAbLgOkcAFpebVHeMpaVFqalQB5mVEseGCy/WSzbLWwFm53GTl/UU61HNNL9W5d6WapgeDK/Jwg4gGcAljZ4P2//sJZSJJDzuZF63Cyt1rW3rpuzfHb+lLzwe+OqJcdjuhUIggOKYhAqQKLuqaqSHnAawaYDk5Y5nLLqoasx+lE9bJ42u0Sn1CRK7WmmtmLt/ihyMdEgUoBYwcy7Pjd0NYaEdDah7INJS//7wg7STZ57+5ScCUHvG8fruvmbF/rfbRYXcsZFfOryRCSngqfCNmzr3LC9c9WjwwXcuNpV3vq6bcJI0eSSQZhaxZwpjx5MC9Igb3oMUbmQo8WyX2vp8Nz9Zv2qR4aHjNev3WrUtrr3V3dveKaIwAPYy+OA1iOhR+nFE1/TuWkwaRg2JhurGjZ+87mLwvexe30VzfrATLurztT25t78V2a3vbmXEHNIsyP7wdTALveguTU7KfjBWTRprr+6Gh1K+aj8zKlRQvP2WrqzgaZJAAC7uf5ExXM4i8vhyYqmPt5a852h7qf0vBmu7la3w4BhLFnmeJF8+K71l+/cvqm8POqybECYMWPGEDK62+0uLy9vNtpuenOLNCORS1WyYe5uPnjyy3j2tGOWw5ydQcn2bhI2twOJYFY6yDgAIJdBXgKNjUlAt70nex+F2vk8yM1JjM49rZ7u/d28HJ6oTNT2flvGjSpcNDpIRIVqjm64MgB49F6MAE560GrIa/C2vd+W91ReUp4CYWLAMhg72KPD72/Wx9yJiqt7nd6db1e0HdNzBJzLXprHk/AgzoA10TQ7Vwzq8hh51EhxVVhNPQqMskxt9iibSOYXoQtMy/tlaP0adup27cAH6ONsF+juCEwwdLvRLavQzI//zz0ydPSU43Ut3PR+UMpdooS0yA09o69LrMzcS+o0jWbef+y754skgviWjIK061Yc/eKty8FhBH9/bp8IDMEBoQI8tv7Py7+l5/zVAAACBUjUMZLtsXLjPeCKQVkGiuJoR7PpwFgV0yLdaPE98E7Dv27Py0xljm8277dUNzuXXdkbZ3scoD8ePl3Zh/W/IwEHLh2LGWWZ4RKwAFBlNDHougOYfqzFuKzuSp1slspxqCrzlv70KUnB8aqAi+d3bSWqWR0HDo+84SoMw2ifD2f318sSqpS3HKYsOuTz2Kp3vej1WLmC1GHFt/FY6Sd2Pe+xmJRZs5UlF2E8HJNiAEBTPrN+v177S8vhd0wmE5ebfD/loWV0APD5fPfdd9/32/+45b2ILRVDDR/p3lf9cTzuLAx03geLDza3A0DmtYrMktPjbE1SYLVChzE0J+/P/0dRj0Ek6tzY5Wn2cDLZgGEsMWHba8N5OEvOJgS4tcLGVXMICSvr/zIxHru3cYwEuh1DsafJk4KOtR2CYoFozGC72+NvfAuEX5BVKeInawLb1Gj6YflPS1+eOb1hRww1FZwAWXagKngMJBRjRbq+6w7HPzg0hEi09c/jgPYaID0IwZKP6IcvxopVWOWYWYGaYsOaj03fvzE0SaAaA9zIjRrRpVoYYdIi/cEX3qtUyjk3z82IsbM/lZJZBlzJin+uv3z+xLKxQ9MvHFg7jxMSFUjUQHBBqOgfS3MYwRx7fVbT7Fz3W2eD3j23XH7V+dEcPa5/tuaz5SMwDAOXFdprotA5QnDjf+h/XYXJFfw1l94b0thh9/p+b+2I5EdAe8iGh35InS8heMhx1JF+bXrHeqPiyjQQs4JUKT20cJVl/JKlum27Hfp2yu1hi4RsoSBv7kwWwS0bfq1YEOsD7UXbcaqrEQGAXvtLt6F6eM490AHAKGtLAKQDZAPCqZ1fzr3rlgtXrFgR57MkhCFndAD47bffblj22NL3dw7dU0SBj3QfPPml3dURc8+Yg2ocNmSLfY4fjaSZlM2RhTtsnkoEluFjTnk1rmhMvSyVLWd7O7yIRACYdLLEX0JGCAENp7LbnBENKxrzn84bzBEGxuUZIn6BXJqorUhMiO0mzQ9fv/tGzepbMQ4r8nvLEYCiIBrZhCC6mzUjGEmdIqH1SAz/riHFgFv/KBL0x7/cYWezsIUT+t9YD5sX0ZclplrcgKTOaZouHHXPB/+cZmhquubqqQwlUT9NciWBY2Ymk/3hx1b/Z+XfE3262DBpg2rnQ48bn6+9Z2HWuBGxV+HvfKs/Zzh7orw9vCVCZ0ZrdqM7Z2I6M6zdiw41o2UX4jOLsXAZ/zqT9ffWDgYZGQBAHkBmvwq1f4N1j828ySQoFrrbvPQVqn47KB/NWdU+5uJFgvQ0ALCcbBDnqgkOu+mX37y27pmLny4YfWGcL99qoJsP0ABQt/8dS9PREdL7xYJYmgQENLu/MLY9W1VVJRAMSSU6aZpxUWC1WvEkWv8miJO6/8VD5wBQwz4Qhc75PBheACyCLb09i/bQpl9Nnd91iceL5XNkOBdHQPS6bxEAXAAnIAqQjVEhNSmIf1abtJGsVLZ//cHLC72GYhgGp1ux16PzcFUDT3sgLAXwjAHE5VNzMpNiWhoIsd1UfnizPy5vHQef7UZLp0VgdIEMFAXx2mgOWPbL38919Ivgo7EgozB68nOogBOgKADhQJvqCRbKLNl47ODntwQNjHF97ohpf0WsN814AtTlsce7g4Fh2Ia1D+zbr33vq/3qSdLzpsY12SyXi3j8Iei+8dhOMZ3/VGnKSuXEQ+fgcVw1yvrAR10jM+GBizAeO+jn8NxGdM052P99gjIk8NglWIYUBwBtdkkInf/e2nHCyNScgWyMqUTpZIl0sqR9rdGSJyX7HocQbGgtufAqP50DQMrwnmRJ7kUXlOYs2L92pbvDPGrmVRALXifSHaYB4MSuF5CdHq9+r6972OVxuX2eviCZwAkOi83n8gHA67H8sXfZxx+vHCI692NoufbIkSN/+9v10/7vmSF9FkbEH50DQCfe1kVEbL8M8RHHuXja/LS0+Wndf3TrXusgpNy0q6ZwlIFf7p4KLvKPfqHuIWX36MDYGHa6OTs6OCqOuynh5n4EHMBkgGcMwIa8SCEbq0yN37o0HqgM2rLqisDZa7sbUkUR6Dx6ZTccxQsHPlIsVDDMUnOFkFlyqkk9oUVMBKz8wXjlnHxcbImrGyDOrL52ExSHdstHB4ZhpWPySsfkzbt0/C23vacZlpGVFdcyhcDxFl1ntjqpxtPGqlNJ5yab77NfO778x0igSPBGUGwmPeBxgNMMpCedgNW34nvq0C2r0Jrbgn4ROAbTR2LTRwZt3D5hXuDNQ4ZOBjpHHqAboohS6w2gT5XA5g7IE4GHgg1t4KZyxk4WqxgkkIty56amFsy+86UfXrlTkTcyQzM62usHMNT4KB80Hvmss3lXOj4DxAAALo/L5rKHJbx9Lq/b5rJL+CKdcfXo0YWLFy+OfvBBYggZvba2du7cuXnnXDRpwZ1D9yyM6Ha2n2j6KU46J8Fbw45Y7JRKIvbBiSYUi85Reg32zg1VpNUtm60RT1AFWYhiLMBkfoJH0OtRhrqHtD7tM/koG9UXjtNOOh7ts9MF0kp2rDf62uMd2O8l8rT4J8sDwSbwGfmq5IbmYrtp9u714THi9VOwRzegnbWIwEHEhccu7Q1QFJqeWbI4oZk1WIUQdTmDOsopJvXUvATaBfyQqMBhDOSqzzd1WOzk7ZdlAqQBXwJdjdFOXqSId3bA1gr6gwOb7MpIT3ng3nkff7Zt+aNXxrP/2NI8bX17khldfzD6/ccbnEo5O1U6cE2bBr17836Lj6Sz07lvf6N/aYEPa9iT0BFwHM4LHsB2eFD4lalqWJDTWrO1+7AhzOycbsXottCNvei2g64VXG6AdC44SaAQrG+F89OEqsw8L4Mpi1oxITN1NABgGDb7zpc+WFquKp6YOXxs+dV3YxhGkT6aIhFNkT6PQJIKABa97uc3l2EYlp43c+qEjWAEAHB5XFZnxOUFQqi1s+JE84rt27cSQ2xjNlSMTpLkgw8+yBlTMmHJHUZLbSTB+qFAg76iQb8r/v1bWdpISjJ+XfRwICCAKPBnejlKUdZd59Ae0vyrtvHJraIypezi4YSA6ceDSQCTACgRIgG1A92elFFvP7wGr9fgdRxzeHQespvKfSyHEBGkjWx4ojFvRW6yniXp6N7fjWEw/J0Yag+9RnCygRG5HzI+d0a+Kn7Tz5iI7iTG52BvXNdzxdp0DK3chu6Zw4LUvMToXDk2CZZZXAmz5Jmf1I11Q9sox+JCRmEC7QJcMeRO7y8xkB4wa0FX+e2WxkaD+4kben+Q4nTgScCsYwjWcQKkmYmNAuoqQa5JNPfuh9vtMxrjFYrm8zk+X2IaczEQvOgJQbvZ+/gHTTkZ3MN1jvcf0KTLEsj5m7vJf32hazd7MQBVClww3Ouw2qwNaP0SLEWQWJBg7EbLN9BPzA+awv/xMLpoVOhxDgY48XgpqqI52JwNkUA3YyiM4wGA0cWxLAU+aYICoVCVWeplUEZJEWWPyO53Y+Lwhbet+v3QT58BoD1rX5t01d3rll8tUagQQnxJiqvbIpJl6I62lM15gy/OQiSC3wEAfKQvCp1b7LsMXau7nQeee+6fU6ZMibRbsjBUnXGXXHLJtgP7Rt54NYvHxXAccIzPk8klubK0vBRxTvz9hPHDR7p1xv36rqPxtLUHYhd3YyRGH5YHKUxdUwjPBpxZXMZ+uN3880mcS6QtKObmRG25ivrtTBSmzWbHYbtstkw0RmStsLoa3MrrM5qebcpcmslRDuXg/ODgrHa2vtOW+2ROyDwbBDqpYOJBzpQDQJFCdo4qESqNinhV2XtBI1j0Hrp0WuYJPYgFrFQJKyeDKxWyZGJWTgZXxI+wbB9Q0xYzHMbQanofKBL0x4eK1CVKkGUnkGmP/JIXL3rmk2Uidrg1DkWC29af/uUIgScZSG5foko0996H19/6MVuVOnKkqqQ4xjKiRdd1z/2rHnv4iokTBicb1wdjFWiZpTn1Xd5736p/6x5Nuoyt7/Le9br2uf/LHZkj+N8Bi8tLnz9WGvGLB+BwU4ufqXnp7/kjMtlgbonH9jQKWkzo37+g167r+exautDda2izE36+H+dz+kk9xDj1kKEzNEAnj0UqX3bboak5TJ3TR8O79cRdI8eTM8M1X1kEd3LJ7YyhpsPSuWfd68bGEyUXLBwz+1r/xs7m2vr9/yPQZRxeOgCgNgSNAACmbrOXZGYQm2N/q/G9bueO995/b+nSpYz7JBFD1et+/PjxUaNGMd7Fz0gTZ6tkhZoR518qFmbKxNkifkZ0ab2YMHc3Gy0n+1xY2vcd6th/mPJ4x9y1BGfF+GEbiKbaCCl3DhtGMUVHCPjAYn51ffB1Obu+rfa0dadMz5VMy40mD0TVRyL1xqebSCuJERgrhUA0AI0AgHLQqr9n8fJ7voVdP5msu6zcLA5XzWXJ2SnnSQGAtJL1D9fzhvEExcK0eanRT/W0w7LTSprJtPk95znIvHo42AQ+NUcZz2Saf8ba/3fI+HUg4lJlDwFOfHxEmaUUXzghRWf0tJt8Dhel6/QaurwON9Vu9rm9tFzMdnkol4eWS1gpIlaKhJs96WJ5eppUws9Wp8nlgzauObIm2qRyfGbVCYAnAZk6Mf27yHRuMtuffGrtO09MicReyUHxggTUVwJgtjjue/AThNDVCyZfMnd89J1Jkrp+yVtfrr53QKcYhsbtYDgUsq2+zf3ed3qbg3p2aa4ipScpZbGTr61vPVrvzE7nTBklWb2pw+6iv3p6ZN8OfWjp8Nzxmva5pblj0h0xShvx4X9V6ItK9Nq1GIcFd65GBit67wZcJgQxL+jCuGHWbX2uqV6K2lBVH9TcHuVS2QymCD9HfIdZWsNTDC9KHT2SLQy6pEwceVP02NJiaJIoVIGd3eYWWnek55RQNQITUBRltPWfFUlRrSa9yW4BAA6LnSVLrddd8eDDNz777LNRnihZGCpGp2naf0w/k/X9nyTJTZs2tbS0rF27dtu2bQDAlacMu2xOWmmJTJzD40j5XGmKKAcAGM3pfKS7rzTu9lrdXmu3s6PPHdUP/e797T//lpaW1i0VFN3EoDcUguPsPZF64iIpySA8H/CIZbAMER8AvBRtdnkQRVu2NtgqmnkF8tT5hSxphLoDdZKxst6xtkNQJBAUC3A2jmiE4RgA0B66+YVmyblS+SyZt8Pb9r4+7x+5rnpX++oO+RyZpLwnbejr8uF8nBCc2U1xAADQ9UMXzsNTLswCTJJEIvcjzkw7ow6MTSjzq6LaRDIAkNjNmpbjA9FE4wggozD+YS2EkMHBb9apha4AACAASURBVJPNtDu8hnZLW5up2+4ydnZ3d7ukEj4AWG0usYinUEhEIr4qS6bMSBGJ+FlZMmVGSrS1Y0yrb5cVzLo4XasjAidAIB+Ix4wgDcZEbBr68KMtwwsyz59ewkhgSQNXDGU3D/jRNE3ffd+qrCz5449Eq6kjhOYv+Nc36x9iJ2SMGAlVG/qVagAAoMvqu/3fda/fNUwVS5v2iy1GLhtbML3/arZlv2XLAfP2Q7bVy0cUcFrjFyOKjoqTyOKEX48ipxf+fgE2IZ/hWxojQI/g6UxSEDRuHoZib7moU+BoM7RV/F6w8FJ+Ws8yfbh6RhRh10g4uZPs+32g3QgAHG5nt6t/mLi+vSkwA+91vzuurLOiooLDORWJ0lMxjx4JHo8Hw7Dvvvvupptuyl4wN2NC6SAP6HO6qj9Zj9o7R44cue/QwbIHbu+bUoiCHbxvIt2VmcEs246IEkbWKVLIihWyPvLwUlSz1V5lNJtdHledqeu/1YhGqfMLBSPDzgp5gDoeUlN3aV0dX3bkPJbDMCyOoPWdVtqHPM0e9b0qXu4palAYItC0tOmZ5oybxvE1yXQKYRN4sUI2VhnjOxC9Fp4EcASQWZJYEpjgxNPcbjLZW3SdVpvLZOpuaem0WJ02m6vL1I1hIJeJnS6Pw+Hh8zmKNAmfz0lJEWbJCVnXLgEPV0jZWWkchvS1Hy4rdBvBaUo4MhPIgC8FkWKA3exR4+Pvvt+HAC6fPxFIDxxcNYSt3bnTBih+DgAAVqvjgtlP79r2LD/ylNrOXSd27ap+9OErBvwsQQhj9EdXNt42X5mfGfuyYHWQd72uZRHYs7fkfrfLVN3kxHHsieuz08TYEBZiIiBGgB5Bjrq2DuwR2u0BQEVqNGQPs9Ss+QbnsH12h2paeW7peeNGXJfoGfbNoAMAsiI4DgBgddhc3p4FhcPdWqs3kb7fcDwfw3N83o8koorff/+9oCBJFZZYOBXz6JHg18C76qqrvvnmmx2NDYNkdIeho+bzr0erczfuqnzyyScPa0/GQ+edeMSGSQAgI13QmOg8Q8QPKdNyCMKvXmKwOys4LH6BnOz2mDbWdnxxVDIlW3bhMKzvkopxAc+AgO5NX6fPsMqQuyKXWfsFA9VdKvshOy+fx5Ketk9w8EBYCuA5GIsrv5hv2dqQREbPEPGn5mTGDM0ZFEOTiwHQOQAUzounuV0uF8WTine7va1tpq6ubpfLa9RL9do2q4NyeegOs89L0lIhQRCYuZskcEyRwhbycLGAyJBJM+RpfNIqYzlUIreIiKxFwxEARwh8CQjkgxpLkw2Lnu5es3bn6o+XAfRO2EdwK08CdJUx5FGjYuWHm1/91w1R6BwA3C5vWtogpN1jASHk8cVlBSEVslYvL/xlr/mih47fPDfjzXt6uxE7hrhZMgza7JI+OgeAZqs9iM7pTkY6b2yORuchDujebvuIay/nSMSNG7dkYIXHW78uPv8KDIvXMqdvBr0HvZE6FbDwPdG4kKRSCPYsj+shnBg3epTzp5+OZWUxzMsNHU4/HzzyyCNflU8qWHjpgI9gOnHy2MrV115zzVtvvZWamnrbbbetXbfOqm2UavKiP9CKR8spuRIZIC9WRFQRV4oEC4s1fs2j9OtGI4Rsu1taXtjJVgjTrixipwsBALA0gDYAsB+xGz5t56q4qntVeFSDJtpLE8KerB2ikXG90bzFnL44Q3ZBvJ5CpxGBwwIIIWd1J1eVnGuckMMaq0yLUwZu9u71Zxyd504bWCk3Eng8jmaYUjNMCQAw3Bsl8U7RyNDl7bD47E6q20XVGbmmbsLlEXVafXaHl0dQUh5tsnpIkk6RcGVilkAiTpXxVGkcAY+QCDzKVKSQsgboKBU1LG5rM+XnpXO5veszuQa44ihWYIMC5QXtJiicF3vPMNSe1O87oH34wcuj70awCA5nCC+8116o+HCj4dU7w1yXIuCiSbILJ6Sw+oIHnztZyfY44WHzNk25OnDLIUNwwwcdlITww2KNWDv3I5csYkH/0oqfJne1d3Klkhm3PYV3QHdn28aX75hz58tcYewOG8qHmg5QdOCMQm9BILAnLlV6pb7zXSAJAA9N7bnnnlWnmM7hTGB0LpcLGOaxdnMHpKptqqqt/nT9G6+/fvfdd/u3FBcXXzhz5t7a+piMbo8sEgcAdgd4vEwGa8gWrlAWU66kQC7NkYoqmg0tVrv03BzpuTmeVlvH2mOU3SuboxGPz/JZpMZ1J3wmctgL+eFc7jP53PVudgYHZ2PmLWZ3o9uyzcpVc1IuSFHeoDRvNjs/cz2/4oWHVjwkHic6wwN3hIkBL+hrXzf/qrVVNA3/cP4gD5sQlwOAyqANFIRJMnBiIHTOFQ8m5RsbUUN/AsdUCm7M4isAIATmbp++y2txUC4P3dDm7rD4HG7K5qBMNh+GYakSlt1NO92UgIsrUtg8Di4Ts7LSOCkilpBHKFJYWWncfgrhiqMvYp5+9qvHQirT6vIhbJEz1w9sPN1ud7FYRJ3WUKCJ5rLMZhNdpqFZjgAAwNgC0dvf6D0+msuONwBlBeYCT7nm/8bzbwx0+aszWR3eAPJkCtA9XmhqjnFYJRXUBuVzulJGDGMRXLViAjuTBwCZheN+fuM+nCBkWcOKpl+elhPq+gMAlA/ZDKitig6kc+RGwPQmZaffb7T8QpLH582b98orr2g0iYs8Dhqn/9KflZX196X/9+G/3i68aVHKiHjXlQDg7jK37qw07Dnw9BNP9tE5ACxZsuT7LZvGPXRHzCNY8RgmRbpW0IRLe9EWIAYSUHIIYka+qqJZrzXZAICrkqjunkR7SPMvdY3/rfY0mrMfShUWB41Y2I86XLVO5wmn7X/dyIc4HI7L5Zo8efLx48fTxentte3WFpttj81xzPnIg4/cfffdlZWVv63dmnXbqV4Yxg+EpQIR9CnL5mi6/luNEQN0jBZyWEqRoFghk/MT6yeIYVU+SGQUDiQLnahse6JIUvSPYSCXsOWSuCb7XR6q1ejtspEuL91u9hm6HDYn5XRTRovPRyKpiIXzU8zYOyyCSFNIhAKuWMxXZqRkpEt5PLZcLsIwLC1NkpcbvBZRFIOucqjCdABo2gEsbqJKAOPKhj1437wrr3753mWX3HzTjEi71Z7UnzMxeYVVB0M8fcflmTc8Vzv/XPniWYlPbJ5awf9NU64OzLdDfAF6U3MMj+kMKicwQAcAcY6qdUfl1EUP9I2rpaoLLn/8PwBgMTQd+9/6joaq8quWZRWOAwCvE7lsyNaObAZEh8sH9L7lXl/PUgMhVNtyl4hfKhYUpWUQ69at4/MHZGs9aJx+RpdKpW+99RZFUT831MbP6B1/HKn9/JsrLr/8qk8+veKK/h4Tm832xZdfTnlxORHLvdyNRa7A9MJqg5ZWyFYFb0WdgLJCJqSbrfY4lcim5mRyCKJP1xDnslIvG5l62Uj7IUPXjwfMm8ycLC5p9jlrXJSNpLVo5syZEydOvPgfFzc2Ns6bN89ut0skEoqimpubU1JSZDLZc889l7ok1b+mWbp06bp565RLlNEz9qcLCMsAInR+AMMw/ohUX5eTnZpAl3uGiC/n8wrkkkSJvA8KU7QuikGBxU1saqsPA1I4OcPB5xIFan40BuvtiaMoWm8wd3RY7Q5Pd7ez9mSbyWxf82XF2s+ZBr2UZTFa9wcJfw4gQVIfP07zx96Xrl/y1t+umxYptb5jZ9XNN14w+BPsAVOT4LgRojVPFk5bdmTB9DReopcCkQK6GpNyajER7shSZTTFDNA7jNHK534I6dDiY9Z5k06u+06tmBC+c4oyd+rih0iv+9tn7skfdyULH0+wItYuEYkg7MqBYVi6bJG29VGvT//uyi9PF53DmcDofjidTiwOeTzS5UY0bfzjaOOPW9avW7dgwYKQHWiaxggiJp0DgBuLK7lk7AQBH1IDerYwoBCyABbUedds7Y5fKnysMrXOZA3xERKNVXIySpr/uQf7Db/++usn3jORzWZPmzYtNbVnUHvixIkAwOP1EFhhYU+O6Omnn+47yJYtW1Lnys9QOo889UfZPCxZxN+AjM/lELiIwxZx2HI+V87nJUX3LeEhtPghHqhoq8OY3CL6nwsEgatVqWpVv4KC2+1taOhglm1RFA8towOAdjOQnkTT7ywWMbIwy+FwczjMfYtymchsdiRBYAAAPBFHDTfvt8wtlydM5wBAsECiTLI4AROqho0PoXMvRR0KkZShQ0/D6QJdHEtxEQpdUrs7TRlZJZGkS11WpK9iF4x/ufHwJzbjt7LM8fljlzAfug76xpIIvP+CLxVNJnDRQw89tGhR7KnpocOZwugmk8l48KilrqHndoSBOpexy91lHjFixDuvv3HllQxDnxiG+TXUk4imFgAIInWgW0PIyeElq4zmmLNSfnAI4hxV+q4AgUPaR7W9udf8dc0tS26+//P7R4wYEeXhUSCTyQA/E1Xco9A5QgjDMaz3tGV8rlIkUIr4HIKQ87nJ9VMJhC5jWETDrkECH+jPSlcJEvVgVdyjIDIBnJn46ZeDc2aPZb5voO3oiaFpBziNiSr3paVJmlu6ZDJmzvZ4fGJxkiZOI3+gxXn8T39pH+BhZdl+k5UBPjwOGGWZ2yeGts5UNBvCWtxD+5N1DDn4uCDIUEAr+d/nbxGkKGb9/fnALnergdYdpmkSWGxBwYQ7AKDp2Jp9G28RyvKLpz7RtxsiEVT3d7kDAEEQLIJFUiQANBteHTUm5fnnnx9gc2iScKYw+qOPPnp9a2uIIo3/rsCbbDa7oKAgNze3L1QNAY7jySZ0AABdK/D5IOgNIzHwIroV8KB0/GFDl1IkiDP3XiCXHjJ0+vNLnrbuxse2jGCrth74I5LWXpzAMIz2xDW4cioRXZOnc/1x8eTsbKkoRyrKkYqGjsJDUKWZMFSMzhmoSI6/0Voze6hI3aYbksMOEjYdY2aiTW9avWb7+i8eOPVnFATjCSA9oJkd/xriwhljvv1ub+kYBj8FhJDF4mCzk3ThjcDoDjdV3+YW8gb6UyJYkJoH7QyKLsnC9gnzA7vhAKDKaGqx2oN2Cqugx5Nv94OHGH6D0697TCzI2LP+Td3xvdmjelxbAmXg+pA7anHuqMUHfrqDIj0Ei4tIBHqANgg34uBzeN0uu7l7m6l79d5valixVEqHGmcKoydLwh7H8aEQzKFoqG+AkYX9nqpAtwOWFmLlubWhdWHxsDg5SSkSaE02d4P55N9/vOTcWatWrZLLBzuQPXfu3MdeeAw9ik7vOjEQCM+OQucAQNear/nkYqV4CD2DGXFCM6HsxM4hnF4bGJydcPQLUE8CZVnyw1CTNskHTAoirDMefGT1+2/fymafAbqH5nqo2gDFC+P8RApHZFmtzq++3nPVgl6zL0wKmAIwTm1N44iR4wDPtZrrGhpbX3nt+wfvmz+2NG+AJxaB0ddv7Wzr8j7+t0FUcIRy4EkGKyAYAbqMYSHdcCaXOyzfHlpB9xuxxAlGFXe/5uuY2df+9p+n/IzusqK2qoghkLpowfHtK/KUN4nthZFMtQRcXnXTsybnqi++/FytPv0lszOx4DoY0DQ9RGTm9QUlfDCggA6dn/BR9C91LV4qLrEtEYftrOmsXfr9fUvu/PbbbwdP5wBQXFwsxaSkKanmToMAwlIjWdr4UapMzZaLUVO81lXJxYbZtxtlCVp8xoMBZ937oNsLB1eBsSoZZ9ML0gPmoclJDBI2hkSqz0cqFJKMjKjiCsQptCBydkLVhvgT0S88u/h/W4/eePPb1y9557W3D2qbh/3jn99U1cA/nv701tseBdbE62/58qV///rsU9f8Z9WWgZ9VhMXQ0XrHkoszNKrB9WcNuB0kFkKmz/0eayF9ReEButEYo789OkT8nrZ/YYoC9eqU64PH0gKBSJROzpBYS3b8ctHxuhUIke2mLQgFnQFCdHXzvzpsH6xduzawQfs04mxjdJIk4ywkd0UVjGOEyQzdAWkhDFkAha5hzS5PPKTuNLscvzXW/f3Hu266/aWXXkrWKoQkSYqikO80yPqGI3xQLQTn5ijHKtMyS5Q2wxCO50aBl8PfMPt2bXZJko8bv3NoFFBe0G6GI2uSlio3n5EBegQ4XV6vN9bCdEhn98ORIKm//86tn666a/Xqb/OHTfzyyy9Hjhx5ww03GAyGf/7zn6tXr9ZqtedMuiQvf7jPR9WeTObYxfZDVml2YdbY80A9CRRFwB2IzgcAgDh9KJoVQhzQAeCQocvsCn5XmVrcu0yDet5Ar5B0zah27VF7F3KYmC+VqAvBAQAjZKcvUimurGl5ZfvhOZVV1x2o7VeeRwgdPHm31bdqx44dc+fOHdTJJQ9nStY9WYifGjsJPQBwkaDQNz6F7lmNWnCjHbN2EW2RRtX1BhAHDuJQDcAK1a/1k/r8wrzwh1dvrtn5dgXppSwtZm+7b/m9j6xYsSLOE44Hb7zxhk/tPRPsUxEmjknnfjWY4ecX7PpgT+GFPc2AfgM0f4Xbw+EZZVlGeVZIyS2J8HL4P5x/o8qgLdbuT466+4CL6IxwdkLV16CZlQSX9DOziA4AElX4tm3bj8+8YHSMByrLwGNj8H0fOvhJPe70O+C5gKdcfvnll19+OQAUFRWJRCK1Wr1jx44rrrhi8uTJQBQ+cN+8p5/56oP3bhMKk9Eupyhaf6J5+aMLIDNAxdJhhKbtjLmQGJCpwZjkhWBl6azAmwa7s2+Utx9hAbrFGuaUGhlCmmF2lMfp36guOqe16ve0LOalPHIg6G0hwHH22IJX1YorD528Vymf09y+Rq1YqJTPBoAO85Y205rq6ur8/HDRktOGs43RCYKI1CcfCAPR5MGcqVRmiW9y4PYUWpECCjVVYMGNWtYRR5ionN0BXab+vncMvIhqDp+xNrs8Fc36c1TpfTV1ykt9dv2axsrG8lHl086f1tTU9NRTT2VmJjPlu3PnzsdeeGzEh8OTeMyBAQEf8GgTyBNVij5xN9VYlUgh7Kg8OY/fqGk5xljYNsoydRkaXcYwnVIzFOzeqtS0KjXbJ85XG7R+g7U4jc8ZIEym30wPtJuBKxnsYNsZ2+ge1klOUfTqNdvfeSOWn7Rf412gGPIxtkAkROp40I+xrKwMAPR6/erVqzUazaRJkwBgxPDcJ5cvfOCRz95/+9ZBnhoaNuvzzcYRBZlZmcGi1EIFFC8E/UHQVSZmciNOB7MuiU3vuoxhgQG6l6IqmsN+70wBuiWRuhwLGKZb+7Lu2n1bDv2yesL8O2y6CExxMnRDmvTcCyfsA4Dthwz7qpeMzHk4V3lju3nziBEjzig6h7OP0eOJ0ZtYJ5pYJwAgUMc/BCm0otR7npZ9pJ0ILZYHMjoAYKgd0YLw5i+tyWZyeS4qyOYQBOkhd63cXfNjzauvvjpv3rzsbKb52kHj+++/T7lAys06JVM9kYGAD8TIEAWeQGjkkmJFEO09cCnng7vef+6uiD1QCrNeYdb7Vd6Gjt29HH59zqj6nFHbva6yExVlJ3YOhNcFQ8DoSQFxmr8YDBCkgWZ2uK7OZ59vv2rBlBhF9D5kloFEDVUbhtCQLQTOTtBVQt702HvioS/B4/GsXLmyvLz8rrvu6tmEpYwsVDmdXmOnTZGog4uiuC/yfvcH69a6n7xe8ruvH2HeeWBvlDQziYIzlWOCAvQqo9kRUltBZHh/EgBYE2H0vpxrIPxtcQih7R8/u+Sd3yw6ZNMxlOVRF7PCqx8W+2GKdhytf7yl4ytE1B/YPmSejQPF2cboANHG0e2YpYZ9wB95c5FAhKJdMljAKfRNAIAQUrc7oNsO4sBZU7oZMEG4J5s//S74X8tv/9ycr8zfsGHDJZdckuiriRM1NTVvvP/GiM9Oc4COgABiWHQ6n5rTn5nocz9bE3fGMZDd/f7lIToVg4eXw99bOkubXbJw0/uJkTqLm5wieggkqiQoz0jUZ1ZnnHIsqMsZI90v1u78cjWTTlwkCBVQdjPUbhxIYnlgMBwCuSbRD6Wmpmb58uW33XbbzJkzA7e7XF6Xy0PgiXc1KYrBWAUOI2SWHew69N7b18VYEwgVCTvXiRRgbknYWpcJIS3uJpf7cEh/OwCgdiysrdzpSqwnTkqHxld9ATqGYZkjx1n0jS5baGK197SiHfnSKU1/1N7V0rHWYj+4du3a06LcHh1nI6NHgI6oa2KdoLCeakxK2KfOCI1vjB2zhqTfQ6rpGFCIqgY8JzxSb6lsOnn39x999NGSJUuGdKKMxWIhFuJkns4KOgICiJGMbrN+yPjcQM/ZNFNbH2W6vAN5c/wZ8mLt/k1Trg5ptxk8OuVZG8+/ceHmlQk8hpdUGVeuGGQaUBQnZzw9swxsujOC1BVFoC6PJHnb0tI5qiQnYb9RFheKF4J206krq+sqoXhh/Lu/8sorhw4d+uijj6TS4Covstgd7gKNMiEVOYqin372q5Li7EVXzAMWt73dIhHXxBXiyzWgHAuGQ/E+E8GCzBIwJsFfdfuEIEmZiuawWTTkAZpBFSchG0xgitEDi+hcvpgrFHdqI0R+kWtTTe1rDtTcKhaLp02blpubO2FCkgOJpOBsY3RG1rRjFi37SEizW7jwLyNYwCn0jT/M2dm3FAAAuwM6jJAe8LXBgAK6wWfxuOoxwADDMG5eCvKQ2jt/uv/++2+++eYBvp64kZ+fT9tor8HHPU2kHg+d+2sQ/pvBdI54g9B1VbfXL/7h9e0T5yc9WG9VairHzCo/ErfNV1KK6H6zcLkm+TLvhfNAfxAMB4fQ4yQKCA5klkWfs6dpdO+Dnzz79DUDfAp/Sf7UkLqtNZI2Tj9oo49KefHFFxsaGvLy8j777DOcIRD3paWKjx1vdnt8PG6Mn8GJ6tbf95/s6LAePNhww9+mb9l69JdfD54zsWBHxYkE3jR1ORirEsi9c4U9pO4cuHBy5ZhZnfJ+B6lDhs7Q/nYAoE6GB+gA4E2oSsAUqokF/YEEmydwO2xuG8P1H7kRMPUMULT7RONzRscn69atu/rqqxn2OGNwtjE6hCXd+6rmgSAQO8RrLwpEKCWXLKpnHwncqGsDkahfRQ4AjBuMhneOjRszjqZpn89XdXITa5h06Q03v/rqq4m/iITh8XjOOeecY88cG/HuaUi8x6RzjVwS2CcYSOcAYHFCVhoXUlXAEfR7nLis0G2M06qZ63PP3r0eAJJO6ntLZ0Xq12PAYBidKwZlGSiKh1bfNLMMMsvAYwOTFmw6cBpPBbtzxaAuB5km5kv7/od9cy8aVzRyECWGU0nq2k0wenG0F0U3HjhAURT14YcfEozCU7QRADAMu/vOSx5bvua1V26K8mzvf7hp/37tNVefq0iTPHT/ZQAwZ/ZYhGB3Zc2VV0zKSI+v7QCgx1Yu/jAdAAgWKEcCRYLTBA5TotSuzS7ZG9Dizpxvp5rDNV/94CQSpIQE6N5uO+X2eAiLW2zliaQ0TXmddkNNKwDT9d8DAOAlLZwApxar/djv1TdOu0Dz2wdHT73feaI42xjdr+vuH0Jz4JZOXB8YW/dBTRWEeO1Fh5oqsOLGLiLosn6yDoYX9JC645hD92rrgQMH/O2sANDY2Pjwww8/+OCDA38xiYDP5996661/f+rvp+bpAoGAD8SwKHQ+UaUIbIULoXNgcdMKcl0VFpAGd/7zpcCX9szPxKddNXv3eg+bV58zKCXdcGyasmjxj6/H3m8wKfchEomLBK6kh9oBgPSA09gz2+b/2w+HcbC9Zn7jc0Vx/PXmC6aPeuix1bcsiWhFGhdOGal7uqFpezTVd7rtu+/2jBlTykznAEA3+v+ddeGYn37544P/bL5lyUyCyVn4ZJ1+wzeVW37+R+BGDMMwDKZOGZnwmWeWJcbofhAsEKeDOL2H2l02cJpiltiNsswQSRmGfDvdiaGIKvQJOZmFxOgn130vys5iK4gDaz7MHD62u0tfMGlOmvqc9lqmB3vA7W3//cQNckn5cNVdLm+b26M/qF360sv/vPPOO88cIc4oONsYHcdxhOgjnJ1R9iEQW0Um3NFQ6Bt/GNsZWFCnaKiuBXUWyHlk0/PN99xzTx+dA0BeXt769esTfZbBYOvWraSV9Jl9bFkSrMniBMIyAA/1lu2DjM+dmqMMNDwNpXOZGiSZH3zfkauM0BrH5kFWCZhbwBzXOPXs3etXJbsHvlOedXDk1Nh+6vwBMTpXDJrZp9NyjcUFiTr2Cfgp32EEytN/MwRcCXAlQHBBqBjYK/pu476LIlmzJIRTNtXmXzdEIHVdq2H3rl+ff/6fzI+lLUA39d167ZWb1q7fdd9Dn1x79blZWXJVlpzVKzr97spfDx5seP6Z65J22lwJCNLAyay6ERt91A4ALit0NUaqsnvYvE1TFgX+Hiua9Qx6MnRD6CMDIOCDVALW+KYvRQHD6JTHwxYLc+ecP2PcIyadFmexUpS5ANB2nGLuoPYARbk6rRWd1ooO85Zu50mc8P73v/89cwRkYuIsZPSY8+iFtrGsOOxWQ8ACTqn3vMOcnSFdcro20K1uu3DY1FdeeSXRYyYXzz//fE1NzdG7jhZ9PvIULCcRcADPAVwWaYcihSywDw4Axp7YOX3/xp4bOAGZJf7O8MN1jtfuiiZHA7Js4EmgvSZmQMD1uctOVOwNVrEYPCpLZ2lajscwYOUk3uUuSEtAruT0ws/QQ7zyOHio4dGHk6SmmVkGQgVoNw15WcF4AgQKRgG751/8ZsOXyzByO7CmAxZ8zaEtQO0L2f+aq88dXpB5+Ejj/347duRo0+3/N/v86SWff7HjwB/aj1bekeTTTpYdLV8K6lIwVDOm4jeef2Ng+bzOZNWagpk5Fp37oVaB3R5Xx3tg8hXRCGexWAQXAOTq/iguPOWHaArDCeCCkJ+nlF9sMP1ssR8CgNdef/NPROdwljI6wMoGELFgkQpYAfkry9HGYAAAIABJREFUBFDbjW3qrDp2EOewEUWnjx8tyc/xOVy0z0f7SFt9E+XxpozUsIVCtoDPFgm4shRxdhb0siMzqetc+D7rS3teiphYO1XIzs5+4YUXZl08C3kRxh1CRkfAATwjimA7m8Cn5ihzpP3ykxyva/bu9ZqW4723BZBRCOyeuBzDMH56Dkh7I0WHEZxGMGmDsr58KajGQHtNzJ5bTcuxeBjdS1F1JqvdS5pcbr9zq4jDjmT+5uXwK0tn+Uv1EZFo1l02LCFHr/8f0GG0slnJ+x1J1FB2M5i0YKwa2ib/ph3AlYA8KPN35GiTsdPG5bIAWcH3M+BZgGcBcAA5ABkDo/NAjB83bPy4YQBAUfS7K399+/2fZ80Y895bgxWfYUByF2epeeC2hSy4t0+YFziuZrA7d4Xk2+OjcwDgcmB4AZysS2yMjcXnecxW3Br7Yrj766utHUcmTl+VBlNLNS8TOL+185sFCxb0ywb8SXC2MTpBEIDgAmkZQRBbPj0AN+QAGwcKQb0Dvm5NtfEXLbru5k9uxnGcoqgVK1awXJCWno3juFAoHHXtjenp6du2bbNYLK2trdWVh060tPDS5ILMdBafZ66uSy0pHL7oslLveTXsA13mRtA64IAFarqff/r5wHz7aQSLxUI+ZD9ol5Qnu00aAPzarlhadC+1kJ52ABjWfGz27vX9mXaBDBQFQPR89+rs6SfN7fd8aCUpM00dpmiaphFCCPk83q4mFkZy2Vhf2gVRHHC6EE3RCF6/DksRMPxWFWa92G6KPsxWZ7L+3toRaA7hd3L8ncCLFTJGn/sTmgnT930fcTydxe17RXFBUZSo6/b/DxAKuQkNccUFuaaHa226nqqBv2TgsSUzfNduAu7CvjnDg4ca3nznp9UfL+Px/CGjD+imSCzOCILAl91x8bI7Lk7aGYZAqACuOIF3gCvuH74In/tn80CkAFs/Yesyhh0qOq/vpsnl3toQ/CjkZBSTiQQBfyCkPvzqeVUbvirKn5ua3d8yHC7nPmXhhpo9L+3bfvMo1bMU7Wzt/EYikbz77rt/itp5IM42Rscw7KmnnnriiSecTuell16668E9lIIFrS5Vpmrx4rueeuopfkCXxY8//hh+hPnz+4cmfT5fRUWFTqdrbGw8mHVwt64BADAPQh9o5XqjUqm84oq/XfbhZRMnTjwFLy0evPvuu8JSYXLpHAEBmBgwMWCSKO1vfoTQeWhoDgAiBaT3zvIL0iBveoFEvfXCayMeMXzCmCJBf7xZ73hwHZpRBBwCFk4M/dVpWo4HXk1CUGeyhsYKvfBR9GFDV7PVHrIo8aNKMyFiNT0hOfe/6DwCKAqRJMVKYpgeiJjtAv1MbwObLjG9GsoLtRuhrGdO9d9v/PDeW//XS+dnKgSKuBhdogJ1eehbF64py5cGMnqgPJyXorY2tAa5qyEnUNWMs2rRzjdxUudIxNPueWLPujcuffDtKLthGDZi0n2NRz7bV72Ey1YAwIcffpienh7lIWcmzjZGBwC/94lYLN6+fXtnZ+exY8fGjBkzMK9SNpt9wQUX+P9++umnN2769fBbq7obW6675pqP/viIk9BQxdBDr9fX1NQk0aYFYWLAMqJUykMQTud+PbiAPdQg61XAjbOErJkNHlvQtZVggaIgx3tkzij4XxVSy2DxSkTRwCZAJYNyDXb5OKxYuz8So5tc7kh03gezy7O1ofWigtD5Fm12SURGj18q7i86j4Dmlk4Mg6Gi83gQzvcJaaF7ukFXCeryOq2hQKMUiZLhvDKkECpiFyNkw6BwHsP2zDJQFMPBVf1vDt7/wdmEssB8+9aG1iC1V0RGGj2PCQEf1CpoamG+l9GjJTV1mBbHvS47hy8CAK+TudEKJzgjJt17aPODHp/x+uuvP8PnziPhLGT0QKSlpZ1//vlJOdScOXMQQiUlJZMmTcrOzj4DszFvvfXWsfpjhctHDP5QCDhA5AOWQKwv5LAC6VxsNy3+4fWgHLVC09McCwBcMQOdY9KeKmOIsLJmNhz8OGgLVwipeVdNbLwqIDpHCI7q0Mpt6PJxWJTEe1W40RMT2u0ug92pFMUdecdZRP+LziOjuqb1yssmne6zCEaiWuj6g1R66cefbp0zKxkd+6cdBCfa15XFhcwy0O0NvyfQYO2QobPdHjxoTteFe7HEj1Q56A3MVmw8xPCDTRHlTFpw53cv3jZ50b3q4oneCAp09Qf/Y+04psg5z9W17+23owX0ZzLOckZPIsrLy8vLy0/3WUSDXC6nuinkGaw5OsJSAM+Pos3OiBn5qsA09bxtnwbRuUTZT+cAoR1hWBawSgHrDXOpRqAOA/T+ZLkSUBSF5t6lmSFy0xgGIzPB1XuhiJR4t8dtypgAo+NEvzBOFPxF51GhN5hVWamn+yzC4DcuO/pFPPuu29y68d+vLLhm9rTzBu1+eyZAqIiRRZOoAXoZvffH6GHz+oSeDHZnqJgMbcDQYNsXOBxmRk+lQxVgeBwJm8VLyy2cs+zlXWteURczVEitHUetnVXHtv8DUSSbhTZsWC+RDEkf0ilA4t4Af+FMRWFhISEmXPUuRA+c1BGeBcTwROm8VJkaOHQ+bd/3Qcl2kQLSAjwH1ZOC0ptEMbCn9NM5ABB5wJoS9ARqprWUNNSLlsPCBBw42Y4AoFi7n/FUTeHakxFgsIc21UecXovHb+0vOo+FiorqSedEM+E9bRAqIHdaPDt+v8v0+VNjrzjTMg2RkNx2d6/D/29VgG7j760dQfsgEui2ZD5pMMLdOkT8DP8fxoaqnDHnAoDbFnp5NDbv3Pf9Ep/bQvrsb7/9JxtXC8FfjH724JJLLhlfNN62xwaJ9IIGAuH5gKsSfZSMzw1sDhfbTUHFZpyA1Lz+mwQHlAFzAZgUCKZoBlcAFrDc5kqAKw7dR8TgX/LoJdgXlQgAFGa9yqAN30HEGbj8jsIU4WIUU/zVbxv6FyKjprYtJydNLEqmNFAykVkGktg/jUvKZY+/ffQUnM4pgiOWBrOxKmDnHtuyg0VT/X/UmaxhYjJtUcrnXSaorYPaOtAbgIxcZCcpZu8WIS3lodB2FkVKT4u7Ir+4fv//AIAKC+7bar/3/3HRRRedAg+OIcVfjH72AMfxsrIyXj4PYw2kxo/w/OhjaZEwNSdoML1fQ8aP1Lygsa7MYK1TIvKYAJEbdFMWJvPH5oEgqGvPR6Inv0UT83tePmOYHj+jh6fc1e0MSwTAiRiM7u8B/AtR8dXXe2664fzTfRZRoZkNRIy20+tmpduMhpraIQxDk4mYhE15wcT0nfeD9PTf63P7hSJ0GcP8/SteigoL0J1RpF61DdDUAnYH2B2gb4eTdRFJ3Whk7nXPoHLDN6ZJexhdkpalLj7ns/su+uOH90P2Ecl79lm2bFmk0/uz4C9GP6twww03tK/paHyqEVEJJN4REIgoGRida+SSwHw7x+sKmlVjcYPK5xBGzHhkewks+C5GI7KAg9MI7luLrhiHzR3Ty+j1B8T2ULtjZdxRoJwfVEFUGbTMfi1hyf8g+HuL/pKRiQWzxaHKSrIfbpLBlUDe9Jh7Lb3pgtfe/MFqG6z36KkAFUcFSruJmfgdxqBGd2MPtfcNrVUZzb4Q4o08fa43hIq8utxwsg6cYbF4YzPomVYFjOZbIn46m9V/dSq75KZrnv+6S/e7rvobhJDLrnc7jDZjlbF5JwAsW7bsT51v9+OvzrizCpMnT17zwZoVK1ZYtltlM+LyYorpsxIFbAIP0XkNDYvD2S7Q6huLbvsdHEwzeoQL5YATQFM0DX/7gF48GbukNCg/UXaiYsfEIFfmHKl4X2tsPzc2gQdq3gEAs6cqToAkKqMXzkuOu/nZDnWW/L/f77vy8jO7Aq0oBgDQRnbXJThjL5z79yz94098Yey0IYQKR2Q9+fhCbiyb1DMXlBeqNoC6HIQKECiA8oDDCGZtUKdqd4dfWFWXMcw/tGb3+kIb4pAtUkOcx8tM0i43VNeCXAZiEXA44HJBlwlcERSeGM23MlNDTZs4fOHkhR8c3vTu/h+W+jw2ADC17cMJzvDhw1988cXI78KfBn8x+lkFDMMWLVq0b9++1559jRDgMaVmEPCBGJloH1wfihWyEBmWUEYPmekKqUQiIyBvqN51H+LsoBEpwGY43IKKVRBC5wBQVl1RpZkQqCwt4rBLlakMZo7BCFmpqAxadTvT5K40M5pUnGbW6bRg+VPh1qUXPvbkF2Ixf9bMMaf7XKJCUQxcCegqGfRnuGIYMQ9Y3NIxee+8uRQAXnjpm917as+74Ek2m7XqwzsKR5zpXpzMoLwRFeApEroa/ZbHNqFs4/k3+jdXNAdnsxAJVES1V6s10j0AACYzmGINnAppaS5ZFLKRRXCV8tHhO9MUPnxij7YroimSdP726fRnnnlKIBhIVHOm4S9GPwsxY8aMf7/x77b320TjRDgnYmEFYamA5wyYzoUcVohaqthuCs1Lx9RdoZuAiGDoHsLoZIQMoTQTbAa7B3IipGznbft0zaX3Bro/FStkzVZ7aM9OADRySYE8aBqNOUDnSfoFcxiOMqsnpPsLcUAo5PG47Gx14tNrWBbgKQz5HroR6Lb+GcgkQqKG4oVg04GxCjw2AACBAoSK8I/74KHGl1+8/tvvfs/KlCVf3Xbw8MRnZxYJ3R1g1fvL50ZZZp/HWkWzPmwAvTnKALolKqPHhJCWlnoZ5lSV8tGBKfc+BNq01Ox9raNxq0zoXLBgwaBO4ozBX4x+FmL37t2IRM5qV+M/Goe9yOxphrBUIKLancXC1JzQbHNoK3i46Ep4WEMdBkzBUE2nTgIKPpozQqqczQOeRMS1miMULiUO8+zd63/ojR4AgEMQFxVkVzQb/FruIShVpoasVCYd3swQoOMEKCJ78uZO+4vOE8LBQw0ej29kYSKjFnguEMVBc49B9yoAeYGuA+rkUPF65AQMTdOPP/lF2dj8kYWqx5LlJpd0JMroFAleB7ht4HH0+bJ42LzK0ll92g8VzfowdzUDhmKkxAaMDCpH4xsTnm/ncST5meeG70/5+huMbJ0nTlQ8R1Oe5cuXs1hnCRWeJS/jLwTinnvu4XA4YrF4+RPLSRvJkoR+ygNua+9DtlTE1Aoeh72VTRd6HSS3AJ4LeB7gCgAA2shA5wDRem5l6tIc27tbIzYDalqOz9q1bvO5i/q2cAhiRr7KYHfWmax9mjM5UlGBXBpSRyjS7mcI0P1WsOwIMp/KsYzemn8hCkaPyrE74pUKAGADa0rPFyYKMA4QxYAXAFUFdN3gTjAx4DiemiouK82PveuZDD9z+/vYvY4QazWbUFalmVClGe9vbjfYnUzycAaMjiDZ2gvGUbSY4CJBLlmkZOpvB4Ci3EsYA3RXwGJDklY08dL/NFY++PDDDw/kDM5I/MXoZyEUCsU//vEPAPjkk0+cxx2SyUGx8uDp3G+WyvC85jjy5NpNMHpxaO93TFsqYxU4OyPey5ciidLkaNtdh6YUME/uFdcfAIDtE+cHpt+VIkF0Vbgi7X4GB9UAZ3cG/JVsHxBYLILP52z8Yf+8SyfE2pcNrOnRpiRCgHGANRZoBfw/9s47ron7jePP3WVAgAQCYS9ZMlwoKk5at3XU1o2r2tZZt61WrbVWq9VqrXVU21/dq2rd1YqtxT1QxAEqQ9AwJIyws+7u90eQES6DDELg3q++XiWXu+99wcDnvs/3eZ6PIs4ki3U1HDtx287OmiRJHCf69G5jzn716lBXvYYroDgbirJVJBwAim0chC5+Qlf/qio1AHhVVJIoKlTVclIBxEuEFGudRb281AAAI5meeEDdjfMqQnzec7BTzXtXotJeRvjsxLx58yy3Q1xdaEVvynz44YcbD2+sqeiGyzkAdPd2pTQRV12jUyq6tAQyYuvXbkUhhfRYzadgfK+Ds4u3nC+9+pxcMog6dSA07b6gMOt4v+k1RV0DPe+dofBlYXFAEEDLeTWIO6CCylJDhAdkEYAMCKX/d/3kc0C/dkKh1vBsPeW8CtQDGDagiG0wUT/75+J1P5z6YdOZbl2D3323FQMan6JTNquXSyDzUd3leKpXmEqS6auikldFpa+KSlWr1ACAyAMi05Dm7ZQotdxD4V83zF5FiM97bo4UCXFKKmooepn4pVh4eerU/xl3kuaFVvSmTGRkZPnG8pcr0q0DrG3DbW3atjJczkMEDiplXUqcKPupVRRRNDxX1r3oLuovzmr3ycAYVt5hcwc/nbydYmu8CkFh9pQ/1559Z1JNY6i62JUWDPlvL0X1ua1AtWFOTUwi5xxA7CsFjJQBWQSk9tK7BoEDWCCgPqqlCsoMNdQDyND67mHfvPV87OjuWk5idNVHzpWg9sCIAMUtPS+vJ+t+ONWlc9CcWe+18G2UppyUC3RcAW+e15TzYhuH2Ighad6VZWAyHFeqOGUOCpAKIPOAeGMWLbdicUN8BqlbnSupWqPLpcXPb2+aPPkj/Ww5Gy20ojdl+vfvf/7Y+fj4+Pv3719Y9LdgiRdRke84tKXeA9qwGO1cqbORVUPuSiTF1BYmSlH3idLeeiX1kq421RiD7RWGsB/llUic7NR2zWPLJSNidib6dYgP6VFzwaHE79UT/9dPlSF6VRx9NTWTMXoqnLI/bt2mvERmA0eP68AELJC6d29NlHvYiLvuy2IMQ52dNRreYBHa9841g3oAIwoU91T9/YwNQRClpZJRI7pqP9VcULaXKRUpc9eVJPp1qLlR9TAnj6JvjBKiEMhCE2XA2RC8lvIOtqSmJzlXfqtAz96Ue+dV4HKyKtH90T9L8l6eXPpXkobzLRFa0Zs4/fv379+/PwD8+uuvU6dOtQ5yNETRVQzWakLd87yiGNS5q4uSoEwEvlFqE4YVUsiIVbVc0wzG2LSg1eebH+2eTNTdAqxJaNr90LT7xTYOxbbV81Ob2YdiIAjQ1OpVEGLUVDgmYKFqi/oaPHpc++4BgIWqbSFAcb49MKJ0nC2TyZBI1K/tsAjAfHW9r6YpCYDZB0gRkEVAiKsnVtfG1wAIgszLM9RhzAwUVcelRA5uVcmkBRWS669yVAs+SQWQYiALgSzRz+wcAEo0xdQA3hanaV6aB3r2Fthrd5Euza9coJMkWZT7aN7c2W5uGttDWSC0ojcXPvnkk23btqW9fJn58x1eN2+mqy3bnSJ4rgEVgzUVqHuev7VjoqY8DxJPANsOBKG1aoGKhVAshOx4XU2pa+DiwAJrLnh4gyi1VuUpFdyyQrV2alUw2ODSUlNhPdfDmC4sCA+wjloCy6g9YG0BpzaXMxWIALC2em1g2wOjKyi0ZEIAQHp6rquLmvHRAOPIuRKEBYgHgIfarW1S9lbyRfptc4iLyt3d1D3MNg7qlq7JJTVzX+LfFqTJcPxiyutaS3NSAcQr09WkVYGRTM1y7imIaOHWTfPSvIqyt4qefG+Li335kiVLjDPLxgSt6M0FBEEePHiQnJz89ddfX/z8Ygle0frCONRa1+aUKgZrKlD0llFC4IArNHVVAwBpCQjvVLssGwybiSZlESE+YVBWAPnpalvT6AKLA25hmubPcYKgIfqPrwIaAIx2Op2J+QKRRVHjZxKYwIjQw5SvGlQAWCjgiZrPGjmiy8Iv9m796ZM6l/vo+mMxFjUln5QBkVXfn7aTo11+QeNeo9dV9NpPwKleYcov/n2ZWUvOiUIgXuq9KFehVOMavaW8gzo5Z2Ds1n4fat41V6H4DQkAhTkPkm+tuXnjqo2Ntv5XFgjt1NKMQFG0ZcuWR44cyc7OZsoRvFTXFbC6crUqNFWia16mm4CNs1ps+iPz77uFYMMHjzYq/mz1QKucG9OFhQlYRP10C6OuxDUyiACYAw2ScyVYKCAa98gBenYPKSys82lBA4Ch3qCvAUBYgPkCsyswBwLqo2o3oJ6SEsnJ03dNOjUjU+PZV+jip9w+L5XJa5WlkeUIkWIsOQeAfFUrpWrYJMeJoO6ba2vt3DF4cr3kvKKIlFeAXFpy5/Sk1d+uDA9vmh0jaEVvjjx9+lQqlynEakwP6tBOY7wdAGr5rakga2gTKhsrbOQ7Tsdj8wiSBIwBrsEg8Ae0nrVDWuUcjOjCwgRGVL2jyqgHgIk7UaMBwIyqx665ZjQ45wIAgLU1286udmEhFgGMdgqFIj4+3jhzMATEBhgdgTkQsFBddP2rpcP/PHWbJOvhgmhm5DUVvbIY5FVR7UiDev80PcgVgUx9foW67jFWLG544FhrtpYHRBXy0gmSJB9cnNWto//8+fPrda0FQSt6cyQiImLjhh9SZ/6Ve+hxyf2s0oQcRbG06k9PRVph/pnnGd/8l7X1TtHVDAcWK1SgpcDDM0d9Qze5rs8NxkKBk7+de/PLggAUeZvxbucMbmH1EHVbgXY5N5oLi74F1gCGJn5rGdzYsW7UXnOGPIKAMKtqa7byKefevXv+/v5ZWY3GcVyZw896HxhdNC/ZIzsHfTis89rvT5IkSRCWoOtU+1Oy2pnt6vzT9KC8AoQa/1Vd6rijKmnt96GOG+dVFOUQYiGZ9mAXn/niyJEjKNpkhY/eR2+mLFiwoGXLljt37ozZHoOiaHlFuXWQk1ULe24XT/GVdDwub/To0QKB4OK+iw+33AvaNjy4f7C6oTxyUtkaZLsB1+gkSX5/SJiaJZn8njOG1S5gY9uAV3vIfqplPgw2OPpqSmtXIggxTq0awgNGV7WdybVfbrKNQERgklg3FgpEJpDU1hzxD192CFd6DTCBESVTcBYvnp+SkjJp0qRBgwYZfzIGgnpUbkYQmZUb7XXy+YcN7bRuw9LDf1yPubBCbdJf46F21F35RU5pjd8X0jBnlxrkF4BQY1Eqj3CyIik+3i3cutlxXOp1r9J8UphAELj8+e2NMReOODg07oxFw6AVvfkyaNCgQYMGHTt2bODAgTNmzOjcufP9+/fjjsXJ8qV/XbvWrl07APjuu+/27Nkze9RsazfrSQfHe3WgsBrT0s69ofbRSZKc+WNqVDveknFq/NAwBriFVZk/qsLigJ2zporzKuqd3M4E1L1SfQlxjQQrJmAdDVJlbTvT+sPQ2opVX7CO6orZdu+7MmNqf0B4wIgChDV37oyJEyc+f/48MVFLSp2ZUUo7lStMdo7YkW/33oBwB3tLSMLSnkNqBL1Q4JDxCoq0PRu4UIXcGRjbU6D6ycQVcozBvPjzot5Tv2Wya+3a4HIyK5EQC0mFrOxJ7FftWnl17dqIOwQYA1rRmzsjR44EgD179mAYBgAKhaK8vLyq0TGCIJMnT46Ojp44ceKf8099euYTjr117gvR+a/+Evg7dZve1cHbgbpurQoCB7lEramJ8Th7s8DbmT2ml8ZANMYA5wCwE0BRNiikQODAYFdquVbjVyX1TW5XKeDG3lZGKRKAGWXCRbYhoD4mnJiaCnWCIM//9WDpkqlKOT969CiHw+nSpctPP/20fft2U03GiFS7wiRUmRQcOHR14fwhvd9V25TUnHA9axWY4ArtlyAcEjBD0uIUODx7rmnvvAonnOLZ2ss5oma8ncAV+cKUK7+t7PThzDvHtz3551i3sQu6jJ4LALiczHtJ5r0kCAUAQFbyWeGT3fuvXEEQtb2nmga0otMAAGBv+8YwGIy6vgVsNnvnzp3du3df6bPKv4ffyxvp73R7p+RGyUXRpbG/jtZuuSYpbgBFP3+r8Kc5uvnDWvOoO9lppX7J7Wr8wZSVUQwAxU2leukzEyVqwteGorUfnIGg9sDsA4q4mqXeKIrMnz97w4/XNm364M2bN+vXr79y5UpsbGzbtm0tqU8nwgJGR1CAUtQFTlyRyGiR6vpMQwCoOyAcwFN0radXE0tzteXUynVH7EHfMnQFDskpOsm5C+5NWbTmyq/1bPT48tEHZ3/PeHS9Ve9R1lZsUlJ8eecyJ58QBLxLcwUYVvk7Ln6T8PTK4r1793bp0kW/mVsQTTZBgMa42NvbP378+NihY929epw7ee7ChQvz5s17eOyh43P1We5VlKmvUDEecgVhxTLx59m/n87J7cp8N/Unk3Igy0F+GRT3gNC3VbveF2oAcW+IyAFiA8woYA4ErC1goYC1BebQ2XOWi0QiALh27dqSJUu4XO65c+cmTJigx/ByuRm75EJVCgKGoXZ2Jn+WVQULBWYUYIGAegAzChh9dK+4q4stq/a1qCupr+VMdg5U6JYmSxlyt7V2VslvZ1pxMhKuBXTql/jfn6NGjTpx4sSYUSOv/Tzz7IbxMb92lZbnA0BpYdr1o0P27t4+evToumM2PWhFp9EVBEGGDh26a9eu3r17A8DQoUPbhrb7Z+nJ59na8njLCxsg453FRE1bKCQIAb4mf5ca6JC+jicAyAHKgcgARSzI/gI8Ecj69MjTt52ZFlDqCmCTgNhUtojHApWxCrFYvHTp0piYmO7duwNATk6OvX29E8qSkpK6d+9eXl4OAARBzJ49++lTHZ47jcrZ80kVFTKJRNawJqrKAoHaIRZlRKSeos6WVa7LvXm2td5AOIDqafquuZlM9a1Jjj1B8Shsb6ua+h7Sc5hbUHjGw6spd/4ePXp0//79Dxw4MG3atKLcR0GdF7A5jjKJ+MaxD5d8PmvEiBH6zdnioBWdRk9YLNbGjRtjH9mHryQSs7RpaRFVRzmjIpERJtwjY9uBT5SuJ2uVc7KsTmpYOeCJIL9QD13Hk3WdT70waUWcNnbu3Onj45OWlqZsuL148eI5c+asWbPm/v37YrF2p20AuHLlyurVq7///vtx48ZJJJJNmzZ16NBh6dKlL168MPHca3H0xMN5i3bL5TjXjgMAcrkOu9QGgrgDcyD1Px9iQ7GTwtZkCl7VApKFYV4qoo46kFhLPVbqOi7Q1RmfC+xVnQ4QBAmJGiaXVkhKiwcPHhwUFHT58uXu3btb2bh6hgyXSQqvHRk05sNfxMc1AAAgAElEQVSey5cvr+9ULRd6H51Gf7p3756WlrZ58+b3Vs/fPxXFUGBi0LEFla6WisDBS0uFt74ocPLG42IO25SPp0FDdN0+16X5Oamugk4OeCLgyYC11dJwRnHPJC1gEZ55k/Xc3d2HDh2akpKifNmqVavff/89Li7uxo0bP/74I4/H69+//6BBgzA1dkEVFRWbN28+efKkQqG4e/dudHR0UFDQokWLPvjgg9GjR1+8eNF0M8/JyZHL5RiGoSiKIAibKbGztT731/0Ll+LT00UMBnbv5jom0zTrdUQAWKiWRzEsEIisWkEdFUWvneju+Sb1DvRVfh0qcFD1TkW4gLUhiRQjlqdXTorkqGssQ9khLrjH+16tut44tCH9/r/JycmDBw/u0KEDg22b8Xh/xuMDH7zXYefOnU24+rwutKLTGMrs2bNLSkp6rljB4XAA4NRMSd+wOqJO4FAq0qk2rP58vuOlnTX2zRSTdUX17Kzr9jkiUOuZVg/kgMcBkUH9Z5qU1cymNjKor0mG1RmhUPjRRx999913NQ9GREREREQAQGlp6enTpydMmDBr1qxu3brVvXz79u2fffYZiqIsFuuLL754+fKlq6srAPB4vMGDB48bN27x4sVt2rQx7pwrKiqmT5/u6upqZ2dHkqSyU9OMaUN37jrGZDFiY592iQz68osPjSznCA+ABah7dWGkVrAAUNTepsFY1WZItR9Ya6a7utpyQgQOSaLankYIA7BgkshBiNc6ThlDgdKItSbq5JyBUTxPyyXlAt9gW0dXUcZzhUIBgEil0ps3b2IMa8nr/y1b9Mn8+fOblZwDAAIAltSnkKaxcvz48b59+27YsGH992s7+RLWLNg2AQ1yrZT2ChlpzbEC7/ZGv+/3h4QsJjJ/pMGNx9XBtoPW43RdoDP66NT9jRDp4kUGoExa9gHUHRAWEGIg0oHIMKGPKnOgedfoR44cSUxMXLVqlYZzZDLZ1q1bnz17tnjxYn//6syGnJycFStW7Nq1S92FxcXF0dHRe/bscXJS6zlUXy5durR9+/avvvqqQ4cOtd4gRKCInf7ZrgVzBwcFGpaagPAAbAC1B+AAYgMIR89/I1IG8jO1jiQeh+K3fV4qiiC7Vt3/8b7TMl0rf7xK+zVVN9XKYcsBT0OgguKt2rxIgVJtzSm6SgZTZrnb23q1D4qudVuS/N+MKBTDCoSppQU5AIBh2LZt2xQKBYPBmDx5MotlpO7FlkOvXr3oNTqNcVDmnqxevXr69OlxcXE3b97stX7D++FIbjH894xkMuDr9yumjcwFO2fj3vdpevm+pdqtkfVH93I1RKBnM1cNkCLARcbzxdCIuUPuAODk5NSqVSvN57BYrAULFhQUFKxfvx4AvvjiC2V527lz50aNGqXhQi6XO23atD///LOoqGjmzJlV1ltpaWnW1tZ1rbLz8/OHDBkyePDgpUuXqrxFkmRCQsKJEydIkjx58iRFlTMqUED7V6/y9JVzDqCCt0VoRlImhAXAUesBz1L9pw9NjatSdBaGDQjwohZ1hANYMKmDuaq1tRZFd8TdNBinqlAmFllzHXJfPlXK+cCBA7dv3+7r66vj5U0VWtFpjIynp6enp+ewYcMGDx589+7dtlzujICAGzdubP91xbQ+QuMqelqWxNbKlFE1B796NG83dRm3qUEN3y8wlNLSUiZTp6xsPp+/bt261NTUJUuWBAcHK4PtWq/19PRcuHAhl8sdMmRIcHDwmzdvNm3adP78+c2bN9dV9LNnz65cuXLNmjUsFmvGjBkcDgdBkLNnz969e/fZs2c9e/acOHFiYKDaHxqD5cdz8ANEUJ+SBA6g7oD6Gv/RUAliUyuHgyOoXqNjDGCwa+6m+79+GiurUDqwgRZRZwDmR+KgWdTZ2sSaR5Xirg5bB+cPlv1+dv0MezayZcuWIUOGNPnuMbpAKzqNqejZs2fPnj2VXwcHB//w3QphrsTTsUB713SdWb3/9Q8z9ayl0QlfnfPbEV49ssRN171Vfzj1Nn8zAQ4ODs+ePdP9fH9//127dt24cWPy5Ml2dnbe3lrsNe/du4cgyKxZsy5evLhp0yY2mz1//vyAgAC5XN67d+8VK1ZERVX/i0skEjs7u9jY2JiYmM6dO/P5/MjISLFYvGTJEhsbGxcXLd3F8/Ly8vKKgBkFZNnrVw+ePrk3oF9k5Y4JWQZQXhlFBwBgvl2Rm7j3O8Kr9XihEnziOEBxTtUrtlwSde9MTLfqMm5Nog4AmB+JyzTkytnaqnvn7Qlk/X4v/tn1VQAP3xsf37RbtdcLWtFpGgJ3d/eZ85Z0Xr3+7rpcj2DjKPrLbImDLca3M9lnWBCiucKnFkh9ir40xz/NghES+oxATExMdHS09vNq061bt65du964cUNZxa4BV1fX8PDwYcOGHTp0aMWKFZ6engDw+vXrLVu2rFix4uTJkxs3brSxsencufPcuXPt7e0lEgkA9O3b98CBA0FBQTk5OZ6enjpu0Do5OZWUlOzZs+fvv//mcrlCoXDAoAX1/daMjEoAX6URrJ1zTUUHgNC0+0JX/yT/6lbqWkQdDSDxR+raxHKsdUqO04W0uH9T4y4/+vvg5suXaDmvCZ0ZR9NwfP31179t/W77wsD3uzsaPtqJ2DwURT7oYYShqAmfXA9F1zEnrgo8HfA4PSZlGpjAHGi0/Vp9uXz5clxc3JIlS0x6F5Ik1YVnCYJAUVQikRw9ejQzM7N3797Xr19fuHCh3ve6ceNGUlJSRkaGUChctWqVl5caD6EGA08EvLbtze2far3MeQbltXPaAS51HVVT1AFAhuPXX+WolrQpIYsR/Lm6+6e+1OTR0kbWg7K3DAAwMHbPtvOqXsad/vXcD7MAYOzYsYcOHVI7YjOjV69ezSuzn8a8fPPNN4f+vPzpZtH3h4SUJzx5WaZ8vkzKKN978c1/8UUKXO3j5p3EklYtOKaaa70W6AD1jpdivo0o9v62ZZt5uXXrVt++fU19Fw27rcpKJysrq0mTJvH5/K+++qpHjx6G3Ktr164XL14cNGjQ7t27zS/nlHBrF4k4+gKqWmXX7+YfnRNiah5hYVivFh7+fKpfEIRLImr3I+y0Bd7VocBrhQRK83MAwJbvcvzPU0Ih9R+T5gkddadpUKKiov75599ePdrbWKG5Yvm/98UMDBndS9ApxG7TH5mHLot8XNnvtONdf1ycmikBgMXRnmun+qj8Fd5/KTfmXmF4oG2gp7Wa+xhMvezP6xVyr4IRBYpbJunkWj+YgAaYew6we/duqVSqWgNmPqZPn+7j49OpUydDBkEQhMvlKmviGwVEnb57gtDq5DgAYFqBWxhkPwWiVuQ88lGM/+snl7qOzuNXp+5393YDgNSCOotu1J3ECxGgaH3I44FQ38ZIJeVvqpzR0+7/a+fk7t2666u4v41Yi9gEoNfoNA1Nq1atoifN/OtFy1R5j8XfHZz/zb5zz1sOWCr0i5wmEok27zgSHDV/1sLvjh492rFjxx3nireerO4gm5hePm1jSkk5vndp0PxRpqxB1z3FXW8QFjCjAIsApAFbqdcF9TH7Al0mk127dm316tXmnYYKAwcONHwQgiDi4uLM7BxTRd3HR0EocGorItsGPNoAR3VzWlCYPe78ZpXFendvt27edZ5XEAZg1PmqbBZY6+tcIy59pfyCJInSgjfS8pK0+/+GhYVZWTW4F04jht5Hp2kU4DhO2drz6NGjU6ZMHtzZ5oeZLd4Uynaezvluqq/AXn8vKZ3w6Qlu4fU4Hws1tHRNaZquu/elEalvBoAJuHr16tOnT2fMmGHeaZiCK1eu/Pzzz3v37rWzszPzVNSlbpSJ4DHVVnRFEYhSVbrDAkCxjcOlrqOqStUBIKWg6MarHJXTAH+FkG/qjporUrtMD5VFOhFqn25trZ07hUwGgCf/Hos7uZNty3t+/SwAJCUlBQcHq7uqWUHvo9M0FtR16h49evSDB/FM9/7+Yx/0mf9k3kgPJ57pt4p09Vh7S7080yhBWG+9L6MM8b6sPxyzy7lYLN68ebPm5jAWCkmS69evP378uPnlnBADnkD9lo0AQocDVidOY80D7/Yg8AerWvvl3LLCETE7e947w3rrzxbA51Gs1DFvEig2xXjqs0fK0CIN30FpRW5J+RsA4Hv4tx04oeuY+QDg7e1d1SmIBuioO03jp2XLlgcOHHjyNHHIB2NbffTAa+S9U9fypTJjFMFQwrarX04cAJCa/hLVD1QAjK5GG02X25mbb775ZsKECY6OJqtZMB/FxcUikUihML3xmmbwdFDEamoezPWENuNAQGV6ZucM7mHg0QZsBTWT5sKfXR9x6RengsrlthpR96tr0aYh8K6g2nqvSbLwHwA4v/Gz02s/Pbl6crdu3TIyMhppyqGZoBWdxjIICgrat29fbm7u+s27R32T4jT0jqk2izj1FzlSW7vqeoEKAGtrzAE1oF9On1Hx9vZu0cKUbYLMR0xMjK+vL443TBdfKggRyGMAj9PuBcDmgn8/aB1NretsG3AOAK/2YFv9gREUZo+49ItHTqryZQCf19Gj9scJ4QBKEUVX12pGjOZpnqO49PWrnDvvzd/SsttgcU6GTCYz58+2UUIrOo3FgCCIQCCIjo4Wi8UYy/ZqgvFWxjXR0WatFuVGFnUsEMBkhXk1aQRrdA8Pj9zcXHPPwiQMHz6cIAhra5NVZGiAyAR5LChi6xdAshGAfz+ImA4+PYFdZ6cAY4BzAHi0AVblh5Mtl4yI2RmSWrk9Hyrgq5a0oa51Y++OalpMlaFFEkTL71FK1n9cHy+CwAEgPT2dLkZXgVZ0GsuDw+HMmzdv1o+pMrkJYu/6ZbkTxnYrbxjTFHNbswBAeXm5+ePSpuHly5fOzka2JtIOKQN5rEGFkQw2uIVD+JTKJbvKFjvbBjzb1lys97v5R1X4vZOHsw2rdqYLptqal2OtNvD+BnuldXbxyYcJJgEAIpFozZo1Ws9vVtCKTmORzJw582UuxJpima5H1B0AiHQjT6MB8uMaQcgdAHJzc7X2SLdQ/Pz8MAy7d+9ew92SLAP5ZaNVTCiX7OFTwLOzqq47BwC3euN8xKVflIlyLAxT1qlXg3BJRDVJwlnNR0+IpWjdTVfgUvsugdZOTgBQ11+nmUMrOo3loVAoDh8+bMOSdwjStweVOth2unqnqkAWAZGp/bR60AAVzA2ZVK+WPn36XLlyxdyzMBUZGRmtW7duuPvhycb3C2CwwTMSQkeoxuGdWlSVrSttXZRfu9py6sTeVVtH8HiAUYkPjsgzGalaZ6SQSGVlpQBghhBI44ZWdBrLo6SkZP68eX9vCONzja1J+i3QlSjijFDGVoVxN+YpMXfdGgAcOHBg0aJFQ4YMMfdETIWfn9/hw4ezsoy9KaMOIsNUI9sIoPU41XY0goCqBPjQtPtVWXLtXGufhrBVlukMTO0yPYORpHU3PTfuIS6RAMCgQYN0/gaaBbSi01geUqkUw5BALxMkHOmTFleFHBS3jDONSrfNpk9SUtLOnTtbtmxp7omYip9++snR0XHixIm7d+82xfh1+oOZMrTDYEPoiFrhd4wBjr5Vr8KfXVd+Ycti1lmmq/ZqFQiApeaB/CnztuaJcP187ANacDic4cOH6zb15gLd153G8nBxcQkOCbubVNKrvbFXmYas0QGAFAGebARnUqPn2VFibquY/Pz8oqKiwMBGYeRqIhAEGTp0aM+ePadOnVpRUTF9+nSlH4yBZGdn//rrrw8ePCgoKAgJCQkMDOzWrVtBQcHA3iSKqrWiUT9Ld0AFQJYBkaXlUZLBBv9+8OJc9RE7ZygUKlvL+b9+aldaUGLLB4B2rk61Wr4jXBKxq+mezsDA0wPS0iluUoYWZTCSfBRUdXQAAOAS0VZeXBrQIpBuL6MCvUansTwQBImIiDhwKdf4Jen17S1TFzwB8HSDB0k2dASdMHM795SUlAbdYzYf9vb2R48eJUly27ZthoxDEMTp06fnzJnz9ddfjx079tSpU1evXl28eHFQUNDNmzfT09PHf/TTJ9N2HDh8FdfdhxwNAGZXwAKB0Q6YfQD10XI+3191Q92u+jk4PEnDMl2164A9D/hqzM0zGEliVFN+n6SgsKSkRMMJzRNa0WksklWrVp26Lb/5VL3Zsn4YFHV/Cx5nkKibIrmpUXLmzJlevXqZexYNBEEQM2fOPHnyJEHoWXL54MGDMWPGVFRUrFmzZteuXVWxDT8/v6FDhy5cuHDWrFmH9s3buH7iH8du6rxS5wCjXfUrhAWMjtpF3aF2m+QabWL9Xz+t+ppqN121qMHXW62oP2Xe1pD3jrFZAwYM0DLP5get6DQWiZeXl7e39+W4Ou6QhsAxni0jHgeKh/pcSIjU9t82Og2QfKeR3Nzc5pOr/OzZs4iIiDFjxugRdSdJ8pdfflmxYsW2bdvGjBmjuUv83zEJM6b112ADXwvKFkOor5arVOpBrKu3b7hlhVW16bYsphevdjUK6l634YyvN3hS+bPgiDyBdU3dFEpfZ7Vq1UrLPJsftKLTWCpbt25de+B1ucR4bSD1q1tTB5EC8tj6qSaeDIqbxpyDFswcCRg9evSZM2fMO4cGw9XV1dHRcerUqfW98OHDh4MHD+bz+adOnRIItMWQEN6pM3f7922n5bQqqLq06lPWWON3p+YyPVRQewGOMAALrCvqzgII9KdIlFNuqNe9G0mSxemvu3ZtQAcEC4FWdBpLJT4+XirXKw9IHUb3RCdFIL8MeKJ2XcfTQfYX4AkNUob+FqLBnVtrc+vWrSac5a6Co6OjHm40OI6vW7du0aJFo0aNYjC0JzJnv2EGBrjV55eCKpdCa7ukYqHqkRqK7vmmuqCcojYdYQOjFYm6q5i42NlCcEsQ1AmTUW6ol+fkujg6ubrW8YZp9tCKTmOp5OTkBHlZL92VbrQRMaOu0SuRA54I8gsg+wvksSCPBTyx+j95LMj+AtlxwOPMsGJueC/22jx8+LBTp07mnUODQZKkrpHwt1y7di06OnrcuHHvvvuujpcUldpLJGofCgmCeJr4+mHCyzo1bzVPEmspai8WQnGdZkqy6mdWzzdpNd/p5OHsYF3nNwv1ACysbpG6lwf4+ao2n6m7oV74PLV79+6aJtlcoavXaCwSmUy2YcP6p3vaHowxniwZJS1OLeVAlgMA4GbW0VoQmXX7eTUMsbGx/fr1M8utTQpBEGfOnBk2bJjK8fPnz+vokk6SJEEQ8+bN8/f3379/P4tVj5KE4OB2CGoz5dPtHh78ubMHOTlW3vFFctbmn88rFERggCuGoqvX/mltzQwMcBs1xic4pMbHnhBr8V0FgPRYioNErc0vp4KsPH5lPJ+FYQMCvC6mvC6skNa6BGED5keSHkBkImR+1WF7HrACIDkFqrL1cUT+nHk/TN6l6hx5SalfREP5E1oUtKLTWCSvXr1ysUcDPc3hatWUIETmUvSYmJh58+aZ5dYmZfXq1dnZ2cePH589e3bnzp2rjvft2/fGjRtaL//tt98OHz7MYDA++eSTkSNH6jGBdWvXAB53517yosX7CJx4b2B7nCDuP0j78osPvTwr18TzSZIgyBfJ2cuWfT7l488rO68RmaDQ5ruaHgvldTxPK1TtFUJT467yh1a9VIp6oqgwpaCoTFbblYdK1znW4ONdq1Q9H8vOITJc8cokfEWF9MGDB7r8NJobtKLTWCRXrlxxdmACAJOByOQEi2mM/SOj76M3fupltWk8pFLpixcv6huFbvyQJBkXF3f48GEmk7ls2bLS0tLevXsr39q6dWvHjh01XCuVSpcvX+7n5/fPP/8YNAnUHXBm546BnTsGAsCWbX9lZIg2fj+x5k8bQRAMQ0KCPY4fnvXtd/sfPLizYM47NtYFWkYuSIUcqgoOmeqGkf/rp1c7Dq15hIVh7Vyd2rk6FVRIckrLc0orckrL5VXL8EpddwI8BQEcAOx5wONCUY3q1FTGIyfcjQEsACjPFV1KvvvkyRM63V0Feh+dxiLx9PS042AAwLPBisqMl+5O0yAIhcLWrVvrkSnWyEEQ5N1333306BGLxVq+fPnp06cBIDc3t6Ki4uTJk5GRkeoulEgkEyZMCA8Pnz59usGTYNXsWjhn1nsb109S9/CEIMiKZSM6tsPHRH/xNPG1lpEzqOLtACBVTfzklhV2ToihPJdvbRUq4Pdq4RHdOrCbt2ut8jaEC1hwVcacj3etDXUckVflvbeaOsHKid9UTXgNgV6j01gkISEhCSllAMCzZRSVKgT2Blu2cM0TfG5WKAvQCYL49ttvx40bZ+7pmAShUOjt7Q0APB7P19d3wIABeXl57u7uy5cvnz179v79+zkcTtXJRUVFq1evRhAkPT192bJlbdsaaW8YDQA8XfdcywH9w7tEtvxm9bGM16LB73WYPJEqES87HqRqerQppHWPRT6KSfUKq9pNpySAzwvg82Q4fjczt7JlLMIBLBjwp/DWzSX7TfX5mYxUR8LdnhBgLCaba5eTk6PjN9h8oNfoNBaJt7e3jGC/KZTRa3SDQDjazzEYkiQPHToUHR09fPjwq1evTp06dcSIEX379m2AW5sakiR///33H3744cWLF8ojPXr0qDKHXbBgwcWLF2/evHnmzJkBAwa0adNGLK7uiSQUCidNmvTJJ5/Mmzfv4MGDRpNzULZ+q99oPB5n04ZJJ44sQhBk/Edbnj+vk80uSqzvLEZc+qWq24wGlJbq3bzflqIhHPJtlXzd8vvnzPvKvHeun7cueQnNDXqNTmNh3L17VyqVAoCrq+t/8UUkCUVlxgi+GejRYqEgJv+uHzx4sGzZsuHDh+/duzcjI+PixYtr167V3inFQpgzZ07btm0HDBjwxx9/pKSkdOvWLSYmRqWwSpmsXlRUlJSU5ObmpjyYn5//5ZdfrlmzxlQV+agHIAI9ChQ/mvBOcEv3abN29e7VOnp0dzuutVCY3z7cr2ZCnERGWLG0rwbZcsm485sT/Tok+kdkuvrblRYICrIEhdlVBesiB/dE/wjlOj6AzwOAG69yAAAQFxLeIIAzMOA7QEFh9ZhSpDyBda2trAeCYRiG1b1pMwcBCj8+GprGy4oVK7799tt2ATY21ljXMLtgH06fDvbeLgaXknt2Bk+125xNFA6w3jPpDXJzcydNmnT06FEu12ALnEbJ4cOHCYJQ7iDI5fJbt26FhoY6OVG0E543b97777//33//sVispKQkW1vbGTNmGHNdXheyDOQX9Lu0pLTi8j+PY/5JKC2VIAgyIFIwOiy7uBy/+aT4p+NZttbYF9GenUPeFuMVZUN+ut7TjA/uXpVGd/1VdmX4HX+FkG8AQFxE4c9mQ/BYJ/IXvTtm6dKlet+36dGrVy9a0WksDBzHR40aVZzx7/nvQ42T4q7Epye4hRttNIuA0cWkpWvJycmLFy/eunWru7umzVSL5qOPPtq+fXvNrXFKlixZkp6eXlJSsmXLltevX7/zzjsNMjsAxT0t7WJ0gCTJhZ/vKUyJs7dh+LlbzfzAjSRhwda0/p0cBnXhAwDgCnj9QKUkvV5UiXqpTH4iMQ0AgCxH8MpusgmPQdVJTkbA14nzJ322adMmvW/a9OjVqxe9j05jYWAYduDAASmn9eR1ycZ8GDVte5nGBxZh6kr0R48eDRw4sAnLOUmSGRkZv/76q9YzPT0909PT9+zZ4+/v33ByDgBYqD5N2muDIMimHybvXhL042y/2cPdMRRhYMhPc/zvPSvdfeENAADGABeD9g7Cn133yEkFAFsWs7LBXI0MDx6vzgUsFFpxX716ZchNmyS0otNYHtbW1qdPn07Idl6w7aW552KZoD6A+Zr6JufPn2/afpcIgly8eDE2NjY5WYuf/axZs/777z8zZA8gNjUr2QzCwa/WwAisnOwtkxPrDr4GALDmgUtLQPXf2I58VFnt5v22no1EKqP69nUVHQBcrGhFrwut6DQWiYODw4ULF47fQn84Usc0Qj/YTXOjlwLUBxiaWp0YCxaL1VS3z6soLS19/fq11qg7giBWVlYNMyVVsFDj5D/y/esemzbULcjLeuG2NIIgwYYPHm1qeqXXC883aSxZBQC42r79YdZQdKyuUoXYvXxJP9CrQis6jaXi5eV14cKF746I9/+da4ThmomiY20bRs4BoKSkhEcRMG1SfPHFF3/++aeHR+NuZsCIMDz2Dg7+gFF0mP+wp9MHPRyn/ZAikRHAtAL3MHALBVt9niEEqqVuGgPv7lZ54vzCwsI6bzRr6Oo1GgumVatWGzdu+m7lrAn9nc09F0sAa2u0GKxGpFLpjRs3GrvOAQCAQqGIjo52cHCgfLcqUUMsFh84cIDSNMXLy8uE8zMKiA0wIkBxy6BBGGzwjISMq3Xf6d6G52DH+GLHyy1z/QEArHlgzQMHTygVQVF2fTPmaqzRq2P4bq61atgAAPJkoCATExO7detWr/GbNrSi01g2QUFBbwoN9hTnUJQbNTUQ94aRcwAoLy+fMmWKof3JGwSCIEJDQ1euXKn5tGPHjs2cOfPzzz+vWT6uUCgKCwvLy8u1Rt3ND+oBWFvAEwwaxC0cykUgSqr7TlgLG0IlS5VpBQ5ewHWD4mwoEVH2lVOh2Lb2cxVSHTZjs1QL00FKAMCzZ89oRa8JHXWnsWwcHBzEJQq5wrCkd4YpnNEbFRxgRDTYzXg8XlRUlL8/xc5rY+PMmTOU5eMqjBw5cvLkybt37655kMFgrFy5csiQIZZRAIwFAmJw3YF/P3BtR/lOhVSlwgyevypPz1WklDulMULlDn4kS9Nzj5RpVWLLVzlIQnVQxM219nt2DOBgIlFj8iZuBNBrdBrLhs/nkwB5RXI3x3rYSDc7GG0Babifz2+//TZixIgGu50hnD59+vfff9flzPbt2+/du1flYJs2bbp169XWkisAACAASURBVJaRkeHr62v8yRkdRluQa2/LqgXfKOD7Q+ollTbvbo6sCilhzUYBoLBEcTWh6NdzOSiCWLHQghI5jkMrP9tVQ9gOQL3zLXSlev5D2EDKlF+yWeDjBRlVbjI8JjixHj9+bOi307Sg1+g0lg2fzweAXAMD703bRxURNKQJekpKysOHD4cMGdJgdzSEjh07njlzRpcz5XI5k0mRXzZs2LBjx44Ze16mAbEB1McI43A9IXwK+PcFtl3VsVYtOJ9tTp2y7sXENS+iv32uwMmDX7U8szb0j2+Cdy0KvPhD2PCeTiO3yq9l2MzYR2SLVaMaqV5hVHeqtax35IOfb428926OJ06cyMoy+BmlCUGv0WksGxaLZWtrmyuWAdiYey6NFaP8EdeB7OzsBQsWSCSSffv2NcwdDSQpKenevXufffaZLievW7du7ty5dY+3bNly//79xp6ayUB9De8iV4kgFAShUJAKxUIoTB3TG8b0FgAAjpMIAiha7d/q524FAO+E81wd/TcdeT0hsnT2QcKGhTAxkCpg36cogoDQpbLeXYbXyKRDOFBb+u15YBsKRUVQUgqygU5kavGOHTu+/fZb43xHlg+t6DQWD5/PFxmeHNeEQU3Yte3s2bPXrl2ztbXNyMjIzMzcv38/i8Wys7PTfmUjICUl5YMPPkBRnUKVr169CgoKqnmEJMnHjx/fvn3bkmw9UQEgPCCLjDYg3x/4/uAbBdJiKBaCKBErruPb9pZgb86uL1qCMKFHUKXT618J5KjtxMdDuVWb6AUVNXLoEIoPEgMDRz448oGQks8LZNnZ2Ub7XiwfWtFpLB5XV9dcsWEJMuYyXlNIoVgIDDawuSYsiDfZDnp+fv6BAwe2bt1aVlZmGRvJtenQocPGjRs//PBDXU6uahFz7NixkydP2traIggSFhbWpUuXjz/+2JTTNDaoB+DGU/Qq2NzqVXtGrFozdQBg2YCsUtHfa4t4OcIvV4qlYU9av99K9UyETYI1AhWUwyBMRF6gmDBhgnHm3ySgFZ3G4vH29s4tNGwvzSy57qJESK3sfAkYC9zCTWL+hpiwx8u6detWrVolEAgs1B0Vx3HdwwlyuXzt2rVv3rzBMGzr1q1WVlYWULRGiaktdPn+wPWE1EtQmEZ9gjUXSqsfwVt7Ip/P8f34enrcofv2HrxBG2pnYKCuQFD3hiu5V+Ji7dKzZ0+jzdzyoRWdxuJxcXHJTbe0qHtNOQcAXAbCO4CxTeD/ZpIFulwuP3HiRFFRkansvRuE3NzcFy9efPTRR5TvIghS86VMJjt48GBsbCyfz1d5y9IwuH+cVhhs8O8HicdruqpXw1JNeWGwsKHrBhM4cXT6sfykXCaGyqvc1hB7ElgIyOoOUxJXMnjAEAv/tzAytKLTWDxOTk4P4i1K0RXSWnJehSix8Tu6FhYWLl++vLi4eNSoUVu2bDH3dAyiQ4cOhw4d0vHkPXv2DBgwwNHR0aRTagiQBgktMNjgGwWJJyjeYqsqOltWAQAohnYY2z7u4H3vGR0qXdIBAGEA1gLw53WHkbyUhI9p7L8vDQyt6DQWj5OTU67YohS9MJX6OOWCppGxe/fuMWPG9OjRw9wTaWhatmwZHx9v7lkYAyOmxWmG6wkcJ+pPtRUXJMVVrwSFldltiReSOk2IUPBsqxUdABAuibgg5JuaA+BlePmLinbtqNvdNFtoRaexeAQCweO0st7zHzMZiBULtWajNlYYxwplMVAUAQQFFEFQFBgoYs1G3RxZXA6DY4Vas1ErFmprjdlYozb8NzZMZysrZs0I3oZNpxOTMocO7vDB+52NPGNpMfVxUzSjJcuMNZJUKj1//vzBgwffffddY41pQYjF4iZvPGN8+P7Uil4nc8WpICu5jFPypsS9jTsA1Aq8AwDmTRIcpMaGesa3GT1b9+zataspZm250IpOY/H07t37xMnzFRUV5eXl5eXlcrlcLpcrFAqSJIka4DheWF6eKMwuLCyUSqXllZSVl5eXl/9aWloql8tYLIatjZVAwJXLcRJsSJIc/F77hvtOTBJyLzfWQKtWrfLw8Lhy5Yqtra2xxrQgDh06tH37dnPPwhiQjaBzKlNV0dEHjw+uS+s2tYvypbfKMh0AUCcSsQMiEyHzAYCQEINHD6Y30VWgFZ3G4nFychowYIDh48hkMqlUWlpaWlBQgON4aGiov7+/s7MJlmWUhWqCEBCEGv9eAECIAbU3fJj09PQ5c+Y0ectzSvbt29evXz9LqbPXAiE29wxUqZCRf/1wfcL+z3lulZ+uTh7Or4pKay3TAQBhA+ZHkt6EJE+amUhphdfMobvA0tBUomyN4ubmFhYW1qZNm+vXr4vFeR3a+xn/ToJQ4NZoy8q2A/++4N/P+DdSQhrnL/jChQunTJlSUUFdHNyEIUnywoUL48ePN/dEjAEpA7IB26YWC7WeUiIh31lHuLlZVck5ALAwLFRAbXELCKP4jsSD6aGuSKE5Q6/RaWioCQwMVMgVLKZpfkdCR0CZCHApgOm7yhMZgPkaPkz79u0xDCsoKLAI43Mjkp6e7uvr20QCvERKw92rWAjq+8dVsfIUuXQwOjS86NyrJ2ne1U1m2rk6AUBCTj7FwDdfjx4wwFL7AZgSeo1OQ0NBbm7u4MGDx47uzmBgprqHjQC4ng1hEkOKDM+Py8vLGzFiRFBQUHOTcwBo0aJFRkbGli1bCgoKzD0XwyBlgCc33O2EtzW/f/gOOWo7npQF77dHEATCn11XOaGdq1M3b9e6F5Y/yaVt0SmhFZ2GhoIZM2a808Pj11+mm3siRsLgv+PLly/v2rXr+vXrjTIdi+PgwYNt27YdM2ZMcnIDKqLRIVIAGqrOU9sCnSThzAPy6Azs7LxKGfJ8k+b36onKaQF83pCWPg7W1Zl0ihKpVFjcokULo0+5CUArOg2NKjiOnz9/fuWKUU0k0AoARIaBy/TMzMzPPvtMR1OTpgeCIFFRUb///vvChQtJUtUJ1GJoyAV66iVN71YUvyog3RwAQWq4owL0u/mHXalqIIRvbTW0pW//AC8XW2sAkCQX2DE57ds3YBGK5dBMfz9paDRQUlKC43Ietynt0slBkaDflfHx8ZMmTZo6dSqdWuzp6enm5lZaWmruiegFnt5wC/TseE1OLQAAcCcVIv1Un5jZcsmQ//ayZBTZl662nAEB3sND/ZiP80aNGsVmm8OLodFDKzoNjSrp6ekKBVFeLtV+qgVBZgGeXq8rcByfNWvW8ePHt2/fPmTIEO0XNAPef//9HTt2mHsWekE0VIq7Qqp1Bx1QzMkOfrtKxL1UDXgICrNHXPqFUtQBwJbFLLuTSbeKUwet6DQ0qri5uQEAk2mynDhzgSfoXosslUo7derUokWLNWvW2NioNuJutnh5eVlk/V5DFq2JEgGnMFZRUiElPv4+efZe6bUXpAMH8aFqkygozJ7y51qnAuoJ27nY3bt3z1iTbWLQik5Do4pCoQCAuAdqvCAtGDkoYoHQqWXY8ePHZ82atWjRIlPPybJo1arV7du3ExL03MIwGw22QAeAHE3d78/fLni/G//nmW7juyArhyECO+pUFbZcMuLSL3VFPftJ9qv7r9955x1jTbaJQSs6DY0qHh4ekyZN2rL1r3pfKS0G4W1IPA6JxyG7cbp6yEERq0v4/ebNm4MGDTL9fCwMBEEmTJiwb98+c0+kvhitGbAWykQadtAVOHnksmhgJB84fH9nJMRdU+YpWy4Zd35zSGpczYNvnotKsktGjhxptAk3LegOMzQ0FERFRR068KB+15SJIPF4dbyxOBPKRSbsBGcIeBwQGcCIAIQ6nC6RSHJyclxcXBp4Xo0cgiB+++23+/fvb9y40dxzqSe6BWaMgMYF+uO0ssgwOyYDAWAA1xWKc7SO1+/mHwCQ5B+hfGnDt7axsbG2tjbKZJse9BqdhoYCFxeXf648+fc/1epYTaReUt0+FCWptVmrjUKBKxR4fSZoMKQI5BdAcY+yqm3OnDlffvllg86n0VNSUvLxxx+jKPrLL79YoFeN2o1tI1OgxikYAACEuVJP57c56g5edR3YKOl384+qlfrt3XdHjWpCZaXGhl6j09BQ8N5774WGhj56lNHrnVbazwYAUSK1a2RBqmZHtYwM0ZZtf5WUVKAYqlDgv+6Y3jB/rUiSFIvLHBwygMgA1Aew0Kr1elxcnJOTU0RERANMw4JYvXr12LFj+/VrlEEXrTSMJ3p6rIacOACwYqMvs9+WkGAM8GgDb57XNEpXR2RCjHKZ/vRc4o/nNhtjrk0TWtFpaKg5efJkly6Rvr6CYUM7aT9blEh9HKcogRPlFTs52uW8Ed+LS92z78qyJR92aO8PADt/ixn0/trglh6TJkS1beNryOQ1k56RO2/hbpkMP3Z4oY0NG4i3uo76AirYuXPn6tWrTXd3S2T9+vVMJtNS5bxhzNZEiZDzUPMpdhxGcXmNWBTGAPcwKHwNhVoMXbhlhU4FWXl8d2mpVCAQGD7Zpgqt6DQ01AQGBh45cnTo0MHLlnwwaGCHAH9XW1sr6lN1cKT4fc+/N249AxJkclwsLkNRxFnAG9C/3cG9c62tKzu3TPuk75BBEc+eZ27Z+hdBkuPH9pQr8H592qKokVftS786vHnjlJ2/xVhbM6uPEhlAZBQVW7HZTHoHvYq8vLy9e/eeOnXq5s2b5p6LvhjJfE8t0mJIj4VC7bUhR/8RDY9yVD3q4AUcPohSQKYpfa/Y1gEAUAyhOx1pgFZ0Ghq19OnTZ9Wq1WvXrl3+9REURbp0Dtrw/cQunYNUz9PQT4PrCQBbd1x8/jzzfztnivKKHfm2Gnqpurs5uLs59HqnVW5u0ZlzcQiCzF3w+8+bPzbO9wMglyuWfnW4b+82vj6C/PySujPh2lWIC56APBawAECbnSlLXa5cuZKRkbFp0yZzT8QASJOlxSmkkBMP2fGag+1KKqREsrAiMoxL8R7bBjzbalisixzcZCxrAHAKEGRlZfn5mcDjuElAZ8bR0Ghi0aJFV69ejY6O9nFh2ZO5wz/4ZsDgNX/HvI0uKqTw6KDaBTrbDrieBEH+F/v0p01TAEDgxNWxNbqzM++TKb0/ntzLyop19lyc9gsAAEAikWVmFajrdvcgPm38R1tGjugyedK7ACCTUfQE/e/q017vtgJSBIpbII813LTN0iktLW3VqlVkZKS5J6IvpMwkxejSYki9BPG/g/COLnIOADhOvteFP2jx04wcCfUZDl4g8Kd8R+hSeTygp/+///6r14ybBfQanYZGC2FhYRs2bDh3LurzRfNZLE7rtn0mTdn180xHXzd2x2A76mswFnA9wTMSx4kft5wbOjhC78j5+rXjf/v9n2Ej1ge39Jg1Y4CLC4/Ssv3S5YR9+2OdnXk2NuzXwnwvT8eVK0ZhNZ4eDh25/uhx+qYNH3m485VHrNgU0csbN59Hj+le+UKZD48GAKP5Nt0cNWrUyJEjpVJpfn7+iBEjWrXSLVOy8UBkGbmde7EQhLd1MT5XwZaDzRzm9l5nh3k/p51cE0p9kp0zEDjkp6scFrpULsqteFZFRQ2S5WeZ0IpOQ6Mdd3f3qVOnDh48mCAIT09PX1/fUZ999m4479/NrWudh7GA7w8O/sD3B4D8/JKPxq8fPbJrtUbWHwRBPv24z6cf90lJyf5l16WU1Jxff5nOtauuxyVJ8kH8y6PHbh7YO6fqyImTd6Z8un3v/z4DAHFRmZ2t9dXrid9+PVog4FVdaG9PUYyO4wSXW7vYl0gBuQgYXdUVrzdtbGxsNm3aJBaLfXx8vvjii02bNjWuzCxCDKSoWrMRAaA1pkfKAFeTs6kf2fGQcdWQAXzdrIK8rFfuzvj6I2/qsg6eGxRlg6JWnKnYtvIxFJcpsKbXntl40IpOQ6Mr7u7uyi86dOgAAHKcfJ0r9XKzA74/sLnAESiFvApxUZmPt9P46J5GuXtAgNuaVWOTk7Onz9qJ4ySbzSgtlTCZDBaLERriuf3nT6rORBBkxIeRf566/cfxm3H3U0vLJDhO+Pm61JTzgsJSUR7FWqekpMLBvk6xNVkE8svAHAhIc0xKCg4OVn4RHR196tSpTz/91LzzAQAgywBPVLv+RniACACxATzRmAt04W0Q3jF8mO+nt9h4NLP/oqf/Wxzo5UxVks5xUGk+k8d3f3o+0YprFfhu4OFZh7/66is7OzXhseYNreg0NPWmXbt2HTp0KCpMupzhNvm9UZSNMl69En2+ZP/uX2cZ99aBgW6H9s0jSZIkSc1b8r//OuvqtcRZMwb4eNdaUz5MSF+7/mRggOvoEd3qXmXNYd2LS4msm/0HclDcAmaUod+AxUIQxO7du7/66itzTwSAEIMiVpNUk0WaCtARAaA+lREXUqTrIl5abMTGxgtHe4ztLZj7c9q2eX7ODnUeE615NRVd6OIXf+zh5e//ZbAZA1f2zy/NP3LkSKN4rmp80IpOQ1NvrKys9uzZ065d2/upsvaJ2TVrxwmCvHot8cHDl1f+e/K/nTN4PJOYrCMIorURjRWb2a9PW5WDcrli7fqT+37/jM1mUl41f/bgmXN+3eDO9/Kq44ql/OuPqdkBbeocOXIkMjKydevW2k81KaRMi5yrwqxxMhOwtoD51nhXAKgPyGO1N34X3tYxA05H3J1Yy8Z7Tlzz4sKGVqqf5dqPyCIHd08/z8B3A/77MfaXgbt69eo1fvx4I86kKUHnutPQ6IOnpyeOEzYc9spv/7j87yOpVL5n35VZc3+bOuOXe/dT340KO3ZkobMzT/tADctPW/+aM2ugOjkHAD7fdvPGyT/8eJb6bTwZyIbqJ9rIuHTp0ieffKL9PFNDpOgq5wgPGH2AORDQAEB4AExgRNWWc+VpNsDoqH20Yi1NYPSgXaBt/04OV+LrlMuza2VsSFnWTv6OoQNDeO68Hj16nDt3ju7rrg56jU5Dow88Hq9Lly6tW/t8u3LMt98dnz3v9/lzB2/8fpKVlVqxbAzEx7/s06sNSZIalviuLvYSiTrZlgOR0jyX6SwWq1EIiQ6+eQBKOY+qzHvQWqqACgARaCpblxZrcFTTnaIyxe6/3oQH2nZrzcVQBEFAKifeFGp5QCmy5h2Z+sed3XdtbW3379/fKP4VGisIAJAkae5p0NBYHn///fe0qeMTH23mWLNzcsSurvbmnpF2/vn38d24lGfPMrdt+cTKivkwIb19uB+KIjhOoGh1JH/TT+ecBVw1OX3MhkuRI0RAZFZuCSM8wELNmJp38eLFrKysKVOmmGsClciOaz+nppzrCJ4MuHrT92IhJJ6ox2hVo+Lk0St5ABDdR1BagQ9bmvj5WM/HaWWv3kjFZfibApmngP2/xYEUV6bdUv6fJKHfQX6h2Hv69OlDhw51dnbWYxrNhF69etGKTkOjP4MGDerUwfbr5Rbm1vz4ScY3q4+XlklCQzwzM/O7RrY8d+GBizOP72BbXi4NDfXs0jno+x9Onzz2OfVSHougCN4aF0IMeEKdVSMTGFGAmufJCcfx/v37x8TEmNn4S3ZaS9RdDzkHAEIEili175aJ4PGh+g0IAAA/HBHGxIm7tuJm58vyxPJlE73CA6srKYrLFD+dyCosVnz9kTfPtkbAWFoGmY8AIEtM/hRDXspqe+PGDQ7HJCkpTYlevXrRUXcaGv1Zvnz50KEDln85HMMsKSWldSuf40cWKr8mCPLa9cTx43o68ivLga5dTxozfvOnH/chSaAWL1IE4GvC+eHpgCdQ6ZYc8HuA9jXhrdUTHx9PEIRYLHZwcDDLBCpBBECq7wGnn5yDtt7vNnqW4C8c7WHHwYrL8R9mtrBmo1jtPktcG8ZXE71TMys+25z6YU+nD3q+bflekqv8/4x9xF+PGfHx+2k51xFL+jNEQ9PYiIyMdHJy37LtL3NPRH9QFInqGVYl5wDQo3vIoIHtl385XG2fO1JbXrQhKB4CHqd2GUoWAWGyLuVqIAhi48aNe/fuvXDhgpnlHAAYEYCoybhEA4DZV8+NCa1uLtz6Nfl/8KJ07pa0CWte3H9eeiI2HwAwNR8nfw/rfctaissUH3+fnJUnA2mZsnRNqiCFBbB8+XLL69NnPug1Og2N/iAIcvbs2cjIyD+O3bz+32rLWqlrgMnEiorLeVw1CyMTOX8QYsDvaXfyJkUADdS1TSKRfP755xkZGePGjVu4cGHD3FQLCAuYfUHxEMgiIMsqy8pRd0DdDWrqp7X3u2u47p1fV+19hQCsmOTlyGMWlymevapgMzVtVSAITB7oMijSYcX/0ts5iaf1AASB1WdIp5b9GkUDAMuBVnQaGoPYsWMHg6FgsRlicZmjYxPpY9UxIuDR44we3ULkcpxZt+kmYmxBJWVApACebOQO5IZBkuS4ceOGDx++Zs0aLpfKMcyMGLfTPp6u/SfP9wdBCIiStA5WUCxPSCk78W2I8iXXhtEpRIffC1zhzBD/MkJ84aFi/C7yq6HI4TvkvpNf6+hsRKOEzoyjodGf8vJyHx+f/2KWhoV6mXsuxuRp4uu1608yGCjXjpOXX6JQ4GNHd//g/U6VbyPuwOxqnDsRYiCz6qfliEDH1nU3b9787rvvAgICpk+fnpGRUVhYGBsba2NjM3fuXBzHHR0dk5OTExMTo6OjKWXj8uXLCxcuTEhQnwHeZJD9pb3DDAAopJB4HMrzNJ8168eUBaM8/D10qDGTS0AhBVk5VBSBpBgIXHm4VELOPUTuvYlKpVIMo7u46wqdGUdDYxBHjx51d7NpYnIOAGGhXj9u+EhcVBYY4EaS5N24lP/t/rda0TGqciMdIWVAFgEpArIMCJFOQqICqilCQJLkvXv3tm3bplxVHzt2rKSkZNq0aZMmTXJ2dv75558TEhIWLlzo6urKZrOTkpImTpw4ceLE/v37t2/fPiwsDABwHD916lRMTAyHwzl//ry+36flgKfr+q/AYEPoCBDehpyHGs4qkxBq5bysAGRlIC2rFHI12FohAKSjoyMt5/WFXqPT0OjPiBEjwtswly0Zbu6JmJCRYzdGdPCfMbUft3JbnQOs9+o9CiEGIllPCVcBC9XQ4iYtLW38+PF79+7Nycnp0aOH5pGqOu3s2LEjMzOztLR07ty5y5cvt7KymjdvnvkbvjYM8hjtuQsqqDdUlcqIYcuSXPlMgQNzxSRvW2sMAEAugfx0KC/UcXiShOAv8R6DP/7tt9/qN7HmDV2PTkOjP1KpVCAQ3Ln+bUhw/dKA602ZCIqFgEuB6wlcT9PeqzY7dl3CMHTqx32qD2kUVArwdCCS660ZGkB9qrqWEgSxatWqGzduXLp0CUEQgiCmT5++aNGioKC6TjPaiY+P/+OPP8aMGdO2rWo/fINQWpoqIxOgzEJgAiowNJfNOHMrA/kFPa8VJUJ6rLpm78t+TV842oPPZYJcApmPqiLqWoZ0cBM5uJ9LxBbPuLVjx47p06frObdmCR11p6HRn8uXL3t6cE0u57UsLO8A2w58olRsW01ERYXs9Nl7F84srX1Y5za3eDrgiUZYlAMAgEQiT0nNDgv1ArIMAUhJSbl+/fr27dujo6M//PDDmJgYd3f3b775Zvbs2frJOQCEh4eHh4cbZbbVECJQ3KyVJaDUdTwL8ARAfQBra06PWq0p7hoQhAJHAInHKUX9TaGcz2UCAIhSNct5sY1DqldYqldYpmvlp/pxxn2AWyEhIfrPrblCKzoNjZ78+eefwz+INO096jpSS0vgxTlwbQe+Jjc2tbZmTYjuOSp604K5QyI7ByoD1FnCGzn5he3bd9J0JZEJigSjaLlCgT95+pogiP/t/tdJwN2w6YxEiirwn1u0aNGvX78DBw4EBQWRJDlt2rTXr18fP37cxsbcq96akDJVOVeByABSrGdPGKNApBt0uY0AQkdQirowV5qZJ/XgkSApVne10MUvPrh7mrdquTnLhgUATk513P9otEFH3Wlo9EGhULi5uf1zcUmb1j6muoe0GOJ3q31XEAL+/Ux16xq8SM46debes2eZEqmcycB49pzAALe798W7f1vDYL5t8lVVoU6WASk2SoydJMkvlx8qLqkICnBDMSQo0H1AP2XJFpNkDjVzK1YdkcfqVrvPAWYfM4g6KQP5GSOMI0qE1BiVY89elX+z59VH3dD+LfIpLzobNbGuliu5s/vu4U+PFhUVNbqiwcYNHXWnodGTa9eu8XgME8o5AKRe0vSuKAnYXPDUK0hQLASMrWNrz6BA9y8Wvq9yMPZa4vz587f8OMV0ynrsxK0O7f1GDu9S5x05AuUAjWktTgkh1rkVTzngCTpZmhoXYyU3CEJBeFtpzpadLyuX4J7O7GBvztLxXqfPPurfguKKS11HqZNzACjOKWYwGLSc6wGt6DQ0+vDnn38OH9bZhDcoFmpv0SW8A2wuCHTOU5MWg/B2dZMQjAV8f/CJAga7vrOL6hGakyOeOPlnZ2det/+zd+bxTVVpH39u9q1JkzZtum9sLUspO2UVBUURAREUF0QdcZlxfF3HBRfUGWZER0QUNxQV0RFXVKQVpIAsspSCtED3Nm2TJs2+3tx7z/tHSknbrG1aKp7vhz9ocu65Jyz53XOe5/k9hcMWXjchutK+/YejRT+XvftWgMQoRgfsga/odZEMrgda2ef9b7oQ0vk1fJR53vDQ3MdOL5oed7bBWTgixuqg1f7S2y1ieUXOuCCTMTSKiblEzJr6GWzHg8H0hMOHD1NUWOm7PUR9KKxh1cVgD28j2FIKpR908vyiSdBVQOkmsKh7sMClNxS+9uqK559dqm01337XBofD3YNJ/NJmsH6w+Zf3Nt4b8CmhN/lc/Uaki6TLANn7ZimBiJ5DnzQVABCCBVMVRUdMV0+ST8iNmTtR/tZDflI4q9OGB58MMUxcXFzwMRi/YEXHYHrC8uXL336va+wwaoSzQe+gHfZzTQAAIABJREFUfBvoyoMNoNxwdjvU7/X/Lk1C+ZchZghAnCJGIhbce/eclXfNvuX217/dfmRn0YneP+jcumL9K/9ZHmwEau4T8UMkMDqgK6PQDAbZI08M9AB1AJD/YrCBjjQVAAgCnluRUfTK8P0nLRV1jvxBEoLr5/jHzQthJ8fQyOMZQH7AfyCwomMwEeNyubRard3ujuLGtBNhbtC90CRUF8PZ7X622pQbWkqhdBMYa0JMUl3cM1H3Ujh56Gef/J9eb2nRmG674w2TqVdym5ggy8pMCDEoiuKHSKDrwHMAPN8BVQJ0GVAlQP7Yq4eGnh1oIzPQf1jTWX77ObmIz37whpQtP+tIDwNCP23i+KQz+EzKQfE2my36K/wTgOPoGEzErF+//oNNb1591Rg3SYlEEQehQxDAjSsExhow1gA/Bvjn84kod0gL7k5405XDj8p3hsfj3LnicgAYMTzttjvWF04edvttM1WJsZHOU3FGnZYaRtmSV/x6nE3GmACZAOkC29g5gGnuud9tj5POmHqg4CJkyfUevtSbHAcASXFcIY/V3EZmqgQgUYKt05lHTuPpvePnB5kpNlXmcrn6cKmXLljRMZjIsNvta9eufefNO6+7tg++du26rgXoEeG2dnyr9oTqYqDckNQrl5VxY3O+++ofx47XPP/iF1qtKS4uRhkvXbxo0piC7OAXbtm674cdx3k8zuuvrgjrTkw9eEzAHh3c6R3gfD8Y71l6+K1ge6PovTm377csueie8EtTO55EpWLOpn8Mvu+/1f/8S2Z2XFIXRZfajTE2g1WiCDSTUC5yuVwdHr2Y8MGKjsFExttvv52SJJo/L1iybg/x2mpeXOr3gkUNOXN6kADvy9gx2WPHtEt4o7rt4y0l77z/8xWzRl2/cKLfr+mnn90KAB9t+iuHE0lzDmQGqgQIGRBKIGI7maoiEyA7IDMg04Bq0hoW9FEgxKGfVHpJFK15AUDUabUKKXfN3Zkbv9OsWZkJUhVYNL7vTiorLp6yNNBMYoWIpmmSJPn8aB+AXepgRcdgIsDpdL788stvvn5rlHcPlBs0pb3anUcRYw2UboKkAlAV9FLXvaSlxj35+KKaGu2efacX3/jKsGEpf733qiSVvGPAV18fdjjIV18Omg0XBGSOsjh5IUQ9v7b3iXvUAeDOvZgGsZHSreOAh0Y6kwcAQJ4GDiNQF5JO8mqOleeM67B97YJIIQIA3Bm9B2BFx2Ai4P33309U8hfMj9J5O+UGixqM1WCoDtTx4uJAk6A+DOrDIM8GRU6Pg+u+ZGcnZmcn3rF81rnK5v+u+95kdry29naRiK/Vmn7effLN9X/p/S2iDKsXTWOj4IDrAaYqsqY4FxcOH+TZvjmYaQn8Jp0bAIDNgcSh0HLa1+D92j2bt825R69I7j6T1wXW4/FwuWE3EcAAAHaBxWDChyTJwYMHv/rMtOtvXRDZlW4LuM+7W3sz0u06cOh6FfPuZ0Tx7Z3fOPxe9X8jkoGdAcA7eerc+++tXffK7f946oN7/jInM2Ryez9DyIA7u+eXk9uisYgeNa4Nnx70UQ1OZzvYz3bprA76L9eq2n+2G0B71ne4myvwax5Xe7Duy5u+bmhowHH0iMAusBhMBHz88cdStn7hoDo4tK79Jd/c8g7cluhLtccFpAPI82e5PDHwRMAVRPkuQXDowaEHzYn2H9k8ECuBL22X+e5/CH5hj+tI+BqVrxw7vvrmFVuGDUnbf+DMwFP0iLP0L9D7cvZ2HMCYgNWLlQQBkdEPVfjYwbpIxmClCgb7ZDaIFRCXCW11HS/wPa5rSz6qThteOmyq7wl86RcnFi1ahOW8B2BFx2DCgqKoNWvWvLQ8jeX7RdPL3PJwsLaCuQVIf6e4PBHEJIBIHlraaQpIO5AOYCgAAJ4YWGzg8Hv+TECTYGkCaGo3oZOmQOqkEHt3IrlL/vbChQs3b948ZMhwgZDp4TL6jt50Lg8/nT4kTCWw+qaSLYqL9GXItXDqUwAovK8sL1O0/KrOD2qyJLAbunRjy2k8ndN42ttT1SKRt8iST3xe+t8fX+uT5V3qYEXHYMLi888/53qaFs8c03+3dNtBV+Vfy72QDmira9/0cPjtWWwsNvDF7Zd7w5aU2zcpqRMcPgikIJSCSAHsXnwbWJqg/EuQpsCQawMm03XL3D527JjJZFq1ahUL2oC62En+XWB0EEnS/QWQHejK6C2jHlBerx4vAkH33FAoGGIl5MxWH/p+VI74wyf8NapX5kBjafeXpXZjwZn9ALDtKBo5aPKYMf34H+0SAis6BhMahmH+9a9/PX1bOqvfTgKNjWCMxG7dV7Yd/vpjBLrKpgObDqAaJEqQp/bqJN/SBOe2Q95i/+92Psf2eDzvvvvu9u3bWSwWQB+XafUApANkj1hKEQlUWZSL5Zj6KOfHITtQR/ukOgAAAPadJd7YZN741wD2A1wByFP9/ttGCN7czTz+Bbyz6b4+WtslD1Z0DCY03333HWmuvnHW2P64mccF2rPBtuZ9hFfae6nrlibQlYeTG//DDz8sWrQoOdlPqvNAgS6PzLsNkUCVRF8p6UpgZURnm840AV3VV+ft51n/5o4t/3ueW/lNQOtDaRKYW3zz3gHAQaI73ke/2/N27900YcKEPl3hJQwu+MNgQvPmm28yDNS29L0zpbUVmk5eBDnvwKaDxlJorQJPTz9sIFP6zkLS2tqakpJy/q0L1dsMg4p+LivZ2zdnwhHB1AN1JCxjNcYE1Anw7Oibja8HqN6ZvSMS6EogfwTqYF/LOUJILOZzuRzImRNwEJsDkk6nMiSF5r7KOFXXHj58GMt5b8B7dAwmNK+88srcuXMn33fyu3/mThoeXl53pFhbwagOGPDuZ3qzX3dbwaL2kyXHNPmeHo8ZM+bYsWOTJk0CAGDqvS+ePFX/yOMf3bJsus3m+vrbw/968Wah0J/Fil0HFjU4dBdqAtn8C7n3YSbehwNT3+4FS3SOC3h1kTEBePpaIwGg3cK2ZxZydB3Q0Q4EBMZotEkkAgAAvhRE8QE7C8iSfF3k3tqNnNLxxV98weP9cRx1BiRY0TGY0IwcOfLw4cMLFiyY9X/HP3l6yKLpYbQSCROaAodhAGm5LzYdOAwgTwNZUmQXGqr9KDoyA3UCOKO9P40ePXrjxo0rV64Eug7ocqeT3L3n1Icf7dn22cNSqQgADhw8+9gTHxtNdppi2BxWfLx02Q2TUjmNyaxGt9VssFLKWG5LG3notHVkjmhYuuiCt4lqNGTO6N0n98XTV0lkEUEdAM6MyCrZGB1QR6LhdRMuCKEtW/dnZya2/yxNDajoXAFw+EC595xBXDa8/jP695uPYTnvPdhhBoMJF5fL9cQTT6xfv+7llekPzpcS/jpFRoDbDuYWcBi6BBQHIgIpJA6NIBmeHwMFd/h/i50PrAwgeAihu+9e8e7Gp8pKv92wcSfDMLMvz5939Rix2N+RAOWu/PWn77/91WijWo0eFgGqOJ6HQlw2MXlEzGe79PMmK9ISeEfP2uJl3MUz40EUD3mLe2ZhyzCotdWk01tTkhUKhUTfZv3hx2NzZuf72tZeJLjAKQxrp45IoI4Cau77JV3A7fbcdOtrUwqH/d8D81gsAgCgruSCgUF3WqvcptbEBxizE6ZOnVpSUoJtX3sJdpjBYCLAaDS2tbUJhWJ9QwM0s4AA4PCBJwK+uL14rHuFt8flZ/PtsoDdcDGD5ZHiskDLaUgaHq6oB6nRp8uALgNCSQBpNp67886VycmKNS/erFBIAl6iK4e6ksF88v+WpPh9f3q+7KfDxv2nLKfrHCI+a/HMeHDoob4kWCj3PF9/+9tlM4bHxooB4MDBs2MKsm65fX1WplIqFR07XjMoR+Wh6GlThq24a8NP3z8dcrY+xgNUCRBKYGUAK9mP5bvXNIapA6a5/5vTtOrMY8dkP/zgte0/U27QBT3bEEr5Nt2vT7HGr2bWrl2L5TwqYEXHYELDMMynn3668u67bhxHvnUT3FJ4/tvHWzMWfrXYHxdv7XvCoOjMhnQAYDLb//nCskE5qoDDdOUdHmRB4HNZ102NA4Db/3XutUfOF03pKiB1UqCYOklSOp1FrhBveOunz//366Z37xOJ+K+t/2HI4CQA9PKa2wDAZnMdPHxu9uWjAKBkX/nb7xbffttMPv9iO40jHdA6oAEIGQAPWMp2IUf2/jxg78677/98803TL/xcXxKiVQGHDwCb9qFRBRNxNly0wIqOwYTg4MGDjz/++PHf9r17O2vZpD/xTsKmg7jMcLfplDv4oXdbmzV3aEpAObeoobqoB358Hdah732vyTGeuGzudI+H+mFH6bnK5qQkeXl5o9FkBwQsNpGkkldWtXg81I1Lpty6Yj2LRdx+20yT2TF5YrsvikQi8Mo5AKz/75179p6+7Y71/3h0YcHorEhX1Sd48+rpvs/LCwObzVVb1zp0yPlaxOqidjPBULBZEB8fjw1fowVWdAwmBCwWa9++fQ9fSSyb9Kf/3iHtEGb2gEMX3BT2w4/33HH7LD9vuC2gPhSmHnShcIS05IR5xmjZwdOWeq3713e2jZpQsPqlL0aNzLhydr5Xrf0+Qyy4LvQeceb04YWTht5062tffv5Ip9V68+0t5y1TRErgS0E88DxzokdlVcua/3zdcU6OADU06te/egcAAOWGc9sDVqL78MEu+5dFtM0FV9wyqU9X+6cCKzoGE4KsrCwul/v1cc/aGy/2Ui4JKIp+/4Pdra3m/FGZnd9wg6YUWkp73Fj2tisTlv/zXP4g8aufN3345JBf6yS7fjnV0Kh/7ZUVUdkFWq3OGImgPUJsrA6hW6J4ECtBntPesO4SYuvn+594fJGfZyPKDeXbAua3+2CyUv/3Zr3ZDjESyWd33dUnq/xTghUdgwlBQkLC/v37pxVORAj+6KeD6sTsQ6Nme/tcxdgMOY2nCyr2S+1h5wGEr0zdCthcLs+/136jbTWxWawrZo1a+RefXqV2HWhKe98kXsBj/W1R0jOb6teszBQL2EIBt5WkYiTCaB3qbtj408O3DILSTWGt09utznvYIIoHZR4ocqJZK3+ReOvtnQQQvZFzAFj3ZbPZTgPAy2vXqlSBEykwEYIVHYMJTUFBQe6I/GVvn9x4GyET/VFVvXTY1L3j53f8aJUoTuROO5E7bWJZ8aSTxUEuvED4bjOaEyBW+trBrnpu6+JFkyfmJ7YfU3ut5SxqsOt6KeS+TB0lmzqqPS5AcSTqmjaXK2pZ38am+hECDtCR/wNw6KF+L9TvDatJ3cCmqlpz803T/LxRXxKmnAPAHbNjq882toguX7lyZTQX96cHKzoGExoul7t79+7LLrts/a5TT197cRRdnZgNAKnampAj/VKePdZXzn05nD+7Om344qKN/JDOrzQVQVV6dTFUF3tbyH+73yA1n5vIGMFP262+YmZhTpXFMGvWiOhMV1eSxNV+tVewaHp8z/f83iZ1ytxwKusGJmteunnl/e9seqdzMxW7LqLUh9RY6ng9enXTo1Fe3J8erOgYTFgoFAqj0Tg2o7/l3CKWH8qfXZ02nOQJAYBHOnMaT8848l1o9fVBJ08qCSDnXvSK5G1z7gkt6uFnxnXgtu45rD5wyLBmZWZkF/YagiH/cscV0ZnLogbNiUdvTP1op3bR0+Vr7skamiYEmgKXBcjzpvQcfrhNaXUVYNf12APn4mI02nm8bp8xeOl5N7b8YmXHjbriiij97WDO8ycuxcFgIiQrK0tr6VeDxdJhU7fMe7AiZ5xXzgGA5AkrcsZtWvREddrw8OcpKlzaMUMg9IrkosIlISayG8K/qZfaFtcbXzW/eFfmRahQskTSjjY4dSUAQBCw/KrE9x4f/MZXzeC2Q9NJ0J4Fo7r9l64aGo+DsTGsCR16KN0E9gFRexYRW7buu3J2ftdXHRF8kF9KzQ+/p3njjTewq0zUwX+gGEy4JCcnrytCXx7tD1F3cwVFhUv2jp/vV4lJnvD7mcvLs8Pq7loy7lq9IqympTXpIw6Nmh1shC0yBapucq56v37T44O5nIsRqgijhiq8edS+EeI4Kddko5wNp/24ATI0GNXQWhXWtDQJpz6Fln6MQ0QDl9uj10fsE+ClTuN69fOm2Q+dGjV2xrRp/oLxmN6BFR2DCZfCwsKTTaxb32PtLu9bUdfJk7bNuaciZ1zwYcVTloYU9fLssSdyI/jqPJw/2xuw9w9Dh7sHBQCAd7/X/ueeLKk4kugeTYHT3OmX2x76qkAYqnt+bQedj5Q3ftvSqrVwicBu/DYdmFvCnbx+L5zdHkGfHsoNFnX7r4vR3ef30w2Lr58c6VUONw0ALjfz1Hv1zz3/wtdff90HS8PgODoGEzZ/+9vftmzZcvjw4V0VxKy8vtp0lg6beih/dshDci/FU5ZaJIpAmerl2WOLpyyNdAFFhUtu/v61gAF1oxpECuCLw5nKZKOS4wM31KIpIO3gsoDHDZQbSHuIpjU8EfDEwOWHvwDQlYMiJ6yRgaDcvjlf6lb3gd/qdz4Y6pHO2AgSZbhZhMYaKN0ESQWgKggYWXdbQFcOFnXXgwc2D6SpIE0FZV5fR+URQtt/OHbw8LmmprZYmSiiMMr1T5/RGkmtwTN95hWPPYbbrPUVWNExmHBxOp1jx47V6/Uac+iEc3Vitpsn5JNOCC9BXSdPqk4bUZo7NUwt7+Bw/uzynLEFFftzGk97K8vdXIFalVM6bKq37jxSrBLF9pnLFxe/HXitVWF2bZEI2V1f8rguNKqJdItJOtrb2xjVwOGDMid0mp6xBtyWXlWBd96g7z1pvvMKCUCoY2eGBocBYhLCvQtNgvowqA+DPLu9bF2aCnYd0G6wqMFQHbAwjCbBWAPGGqjfC/Ls9qr3vqG11bz54z37dr3w1rtFshjhow9fF+aFlWonSTGllfaCgoJvvvkGy3nfgRUdgwkXgUAgEAiqq6ufmkGQFOIFiA2rE7OLCpdYJQrfF+MNzUpjs9RmBACpzSC1G9WJOR3jdYrkSIXcF6tEsXf8/EDFaT2gSZVTVLhkzoH/+X+bdITZik3TRjIIsbybOY8LjOpII/EBodzQUh5Wm9fqIshb3PMbaTrFuYuPmlbNDe9CpyUCRe/AK889w3stmwfKvPaNe/R27SaT/V8vf/3A/VenpCheeHbpmImP3bvySonkvD8BO+CNGAbd/MLZ0dNuuuuRy8aMGSMU9vzfOSYkWNExmHAhCOKFF14AgDtefVUuJhaM8TPGIpZvn7m8uzzrFclhpqcNECpyxikNzQVn9vt/m3RA43GQpwU6WzbZqI92tro8DIsg2jvBR0vLfXFZoOkkJA4NdghvaYKWUkgq6Mn8FnWXbjEv35u14oVTG5ai9LhQZ84XI8gNAECToDnR3pjc60Tr3fGz+T1zm9//65l1G37MyU4syM+aMT0PAAiCGJ2feUHOAUCR4/dBhKLRnf+u1LuVb7zxBt6a9wNY0TGYCBCJRPPnz3/7zdfz0xi/A8p9Ks0GICRNVxnMGpuTpGkAUAgF6TKJSiLyO9i76Q8o6gwNbXXtAWOhDHgiX0e5B187t2KW8L4ZYlCX9W0neMrdfmAQRNTr9wKH72tgF+7MdSVdXouXce+4JqmipTY9LvKl9j9eJ1oAgMMAAGweiJUgTQV5TvjqHh8fo5CL17x4s++LQmFneZbngKi0e2iAZlBNi2vWrGuxnPcPWNExmMg4cuSIXEhlKbtFiAHgvLNbVCBp2uBs3+cZnC4AUAgFCiGfx/Z/65BUGcy/NbV66AvPIlqbs0JnTJQIJ6QkKIR+HF73jp+vTsyec+B/ARPlGBosGrBofF/7pQIVxKMZKjNYerbSCGHo0KJeXQxuC6RG0uYrgK3poAzpO5+gK0eE2qPHDLz2azQJliawNIH6MPBj2qU9VNxdozHxeF27wlstzk4/c/iQt7i7r7vRSv1eR33y3aporB4TGqzoGExkxMbGGh0AHH5UjlW9sm0jPTbSQ9KMV7kNTrev7nZBLuSnyyTpMolfDfaLxubY39BiJym/72ptzp+qGiekJAxS+Ek0q0kfsUWRPKmsOK/mWDj3emIbw2PDI3P7twA9HFFXHwZdOagKQndMcVugriRQPHtkttjBVQDLGiwzXyAFkSLguwMBtxV0FaCrADYPFDntcfdufyzqprbXN/y4ZfPfu7w+67KR8xetUankzzy5OFEVy+Ww20Xdp3ue1UHf8sLZW5ffmZGR0U8f6k8PVnQMJjJompaIuJA+BvS1XfamAJCqrQmeYW4jPRqbw+B0a2wOo7MnzwRGp9vodJdp2uRCfp5Sni6TBNm1G5yu35patTZnoAFePDTza4MGAPyKulWiKJ6y9FD+bN+M+kCoDbD5rovhBsbQoD0LKaOCJcq5re0dU7wBZpGy0+Ez5QaHLlhi+XnkMsEZSB0m1YPD2PXBjsMHeWpPcuIuFjTZLu0A3Tfux4/XzL92fNczdoAVyy9bsfyy46U1r7/5Y2WlJi4uBhCaNjU3NTUuRjL79307Z40WrttcJsu8/JVXXunnD/RnhgAAhPrV2BKD+eOya9euBQsWrLkr8f6FSQAA1lbQdfIwOTRq9uF8/7ZrGpujXGdsNNuiuyQum6WSiBRCvm84nKRpjc3Zg4eGKekqv6LehRRNNfhU5aVqq8//pmbzr0yOkpg6pCd7dG/MwiKWWyQKPun0VgdE0OwVAHiiMCvreoPVQS9bfebrl/I4bKK9qt5LpKb3Axbvxl2Z9+TavdOm5M69MkReIUXRAFCyt1zfZtVqTYMHJ330ScnX3/62Z8/eSZMiiXRgesGsWbOwomMwEWCxWGbNmsVznTvw5nlr69Yq3yzu6rTh389c3v3CExp9maatfxbZS8IU9UDseO6nqTeOGBbrBgA+6VQaW87/xo88qxOzLWK5WpWjkwesBYi4j7tACskRmN73jK/3tbUayZXzkxBCNA0cDqHWuVOVf7zOK8G5YXXNF5892oP2rwihSdOefO751+fODbPaD9NbZs2ahU/dMZgIIEmyvr5+4wMpF16Sp/oqutdSpgt/IDkHgCDH7yFpKmu2tzlihqV2GJvVpHdtZhpjM0htxvDdbzr6uOdWHw2r6ZzLAq1VkDAoopVHyoKpcbMePJWTLPykuJWikYdCDVr33deqbrw8XsjvYepiNHGawWUBp09qIocPQmm43eEAAOCXUhOLIaH8S8iYHmn53779FeUVzZmZmRFdheklWNExmAjYvHnzlOHc62fEX3iJKwCJMkixtcHp+gPJuZeeiTpi0M4Xipa+c0PwYVaJoov9TphU5IyrTht+7Z7NoT34bDoQSvs4mI2eW5Fe2+JaszJTpeAhhEgPWvt503VPVqxanjZt1MU7frcboK3Of9qmTQesOhApQJ7qW2rol/0nzQ+9UXvfwiSEgKjfCw4dZMwI07Kmqdlww02vfvDB5tzc3B58AkyPwafuGEy4GI3GrKysN19fvmyGBOr3XnjDJ5quTsz+cs49vlf91tRaoQt6XIwoAAcgGgCAYAPRC8vSqJKrlE9ICUsUKTf1yfJP+TH8giWjh80e2tcLm/3r52El3ifl9X9g+1SN/Zt9bauWp/fzfdvpltjhHxYb4jKDP/EcPG1Z/MwZ0sNMGSl9fkVG/iAxKHPJtFkcDtvrARjE133Vc59V1XK3bt0a8foxvWDWrFm49xoGEy4ymSwjI2PTh79AUgHIferOg25cGsyBPcAZI9BnCLqUoM8STBXBVBH0WaDKgG4A5L/SrD+p0Bl/qmrQ2EL7w2jKNdIk6U3vLu0HOQeA4ilLw2oPrz3bq75tPYJhkN0VsPKwb3Gaw5JzAGBo0FUH7/pacsK8+ckhB9/Kr6h3Tv/byZ2/GV9/a1dS6nKhbFnm4Pu2/3C0pka7+qUv1r+5o/ueMDMz4ejRo/v3B/AmwvQZWNExmHBhsVjTp08XCLgA0MmrhBewBtpGegJVgQOjIZgqAnXVewJIAmmBPg2oL63WwkNrc+6satxWXn1Co+8i7RqbQ2NzVBnMJzR6fZLA0Gaj3P33FFJUuEQnTwoxyFuk3o+iXqV2rtmivmteYohxHhc4zWA3RKFdrC9GdWTjbbpAoo4QOvC7tUnnNtvovy9Opmh01aOn3/q25d2Hszc+O7Vw8tDrrv9PTu5ffz1w9j+vfLv05v+ePdfcce2p3+vXb/ixpqa6pKSr4x6mr8FxdAwmAsaNG/feu2/r26zxcUpg87xOGkFSjWykx/8bjJFggjUaJ4BE9BlgDwPCv0Vrf2InqTJNWxkEzAagjC61zvy/s7UTUv3b1EQdkifcNueem79/LUQCPEOH3ymulyCE7vxP5ePLUgel+LMBdtvB2gouS0BPXBYbeGJgsYEvBokyZJy7K96mdpHizf/olkVIEMTbjwxa8FT58XM2hZQbH8vd8vSQySOkbBYBQN1819Jnn75BJhUlJcmbWwzLbls3bOTfx43N+et9V5WXq19b/8PyW2eKRHy5XB7xejC9Ays6BhMuDMP873//mzY1Nz4uBgBArOzarLobAY+sUQgPEwAggEZ0JbCHAzGg/586qw0tG4+mPDhJwuemyyT9dl+SJ9w+c/nioo0hst9JB+iqQDWsr9dz9KxtwdS4qyd1S/rzHoaHdBhk6HZJdhjBqAaJEuIyI3gQ6bGDYWdRRwh+PmrcVtIm4BEr5yfNnShXKbhWBy0VX1gJr3bHsJE3e4NNyUmKPcXP19Zq33n/5zX/+SZBKd2x/alZM0fceMt/HY6Lf8j0Z2NAf1NgMAOKkydPnjlzZsG1ETb88AeBTGENAxIhPRCq3t/xAogCZAJwA/CBiO3944J+c9m0/86Lj4/JU8p77DkPADbS02C2NphtXhNcMY/jbSQTxBRPr0gO0crdi8MITnOfZskhhB56o/antZ2j+zQFxsbuxoKIuXgMAAAgAElEQVRhYdMBQ/XDg0jHvSzirE0/6Y+fs88eH7vugWwB70JM1lfOAQDcVijfBqMu9G7Jykr814s3/8unm8vo/Kyamp62hcX0FKzoGEy45OXlSaXS5pZgx7w6eRgtU1FE26nA5uE9gNH4nvYjYAMrEVgpQa4IQqJYWP/qgfl3TBk1IqtnM3ht7TU2R4PZ1sXezk5SdtLWaLb9xmaNVsXlKf0XvDWpckqHTQ3YIO7CdIY+VXSCIApHxlQ1ufJzzidVuO2gPdsr839HRGZ5gQ3tQ1GnRxt2tVldbXcszHnwhiFhXePQQ3UR5MwJ9H7hpCFbHvyix0vC9Ays6BhMuHC53La2trvvui7IGHfnVqqGHjm3dyZ6NmRME8E0+75AAA1MM2KMwB4MRGQ34rJZjvfKZi0ZO/iywRFd6HW29/4KmDbog4dmjjTpqgyWqwal+d2s7x0/P1Vb7TWnC0ifdnQFAIARmeJT1fZ2RXfboeV0sFYuUYfNAZE8socAgINV6M3dKDMeHpxDpMgJgFowI5CFSjn04rWCDyDqWZkJTU0hYlKYqIMVHYMJl0cffVQsYmZOj8Bh1NuGvCsEHzHIo/fwEkI0jUYgBFZ88DERwGj9vkyAE9GngZUFrAhSmSYnJRyxloUv597W7OU6Yzgq3h2j0/1TVWMgUS8ZNz/E2TsrVDjAbQdjY1dFFEhBrACJMpx4NoNQg8YNEHZReEhEEWaWyZI61s8gYBFgcSIJnyAI2F+JNuxiAAgBF2JFsHgcwePAuyUoVQGb7iS4bJ/K8rY6sBtAmRNWal4AUT9ytOqhRzdPnjw5svVjeg1WdAwmXJRKZUOjbv2GHcOHp2m15u8/PWC12O64RrVw3IX/RyFLqhDN1D25y7S7luASI78bwYkN+H8QARvYUeu2DoyRCHyATwANTBVCccBKDyeynigR1nxwbPTi/JAjOzA43UeaAjrrhYPR6d7foJmV5SdG0KTKKc8eG8x2JviRu8flf0vtsoDLAm11IFEG91krrbS9+FHjNy/lgbEx4iqyQIgjdNYTyuws6Vf7TdtPIB6bYLOBpKDRwCjEcHke8fFfWFwO4STR+p/ROyVIxIPXbyaEPH8uMS4LNJ0M0Zq2A12Fi2Tq2aOGDkkGgLY267OrP//40wOrVj1zzz33hLwaE12womMw4fLwww8nJCSsW7dOq90BALfddptcLr9/7bO/Xy3Lk6IxGZAcC06usOFYY/rYtO6XUxY3R8rXffZ7ZptsR3PLvHnzGj9uTPlrsl/vLQTsaJeuhT52JlAboq3AzgrpW0ccaKY99JBZFzbo8YZmby8Wi0QepO1KL2k028p1Br8x9UP5s4MpevD9rlEd4oTcpgObLoiuFwyWfPx45t9fPvHzI1FqDM/hh+9ia7RSH+zQllXZxUL+gsGcz+9lAvm5CXnEY1cTHgpYLGAHsSPxlvIrBwV6qvBQzL6TlqFpwuR4/vff/brk2fdnX5EPACUl5TMvm3XkyNEhQ8KLx2OiClZ0DCZcOBzOihUrVqxYQZIkSZISiQQAhELhqVOn/ldy+GzF72kKaPz7ux6nJ2V0CpvDShuXZlAJXBKOeFSiq8pQv7pEfkW25buqLd/9qFKpXnzxxauvvtrd4E5/PI0bz/W9UR/IebjpeASQQJ9FrORA6XK0jdR/WZ6kVMx5sr1pbHbD7zOObu/eVK2ocEnP/NuDc0LTli6LkfC4XV63ShTqxOyAlu9BzpA9riC2/J3w6jpPBLIk4PCBJwaGAsoNpAOsrc+8bf3vjdHz7AojmG1x0AIe8cNB4ydFrc8sT39oSQoAgFkMbXXBL+SG88XvLeXn+N+pczmsZzc17D9lGT9McvSMLVYul8oGz58//6OP5yQmhjLYwfQZ2Ncdg4kOBw8e/PXXX81mM8MwMpns9OnTKSkpZ86c+eGHH4hEYbYkOS4uzmw2b9iwYdq0ad5L9u7du27duu92f8dL4rHFLMpCc2QcxCDZjCEJy8ZFeX30me7+dEFARAywBvmewDNOj+7z065a44S/TLpq3mjvi7nVR+cc+J/fGdxcwZZ5D3aIusbm2FkVzFQnfBIlwqsG+TFOD7iY4P1V9bU9LDDz4UAVKjmLnrgmeoqeVuD3KQQhePHjhiq1CwBEApbTzcydKF88M57N8tmVN5/uiduMX1hsSBnVfSVnGhx3/rvyeJXn1ltvvfXWWwsLC9m9KFzERAXcTRWDiRqTJ0/2mwpUUVGxdevWRx99NCYmpstb06dPnzZt2q5du+rq6rhcrk6ni4mJiY+Pv+XWW4DgJ9w0Mprri6xkDghkRfRJ71EBQki/rcJxSht/Q17i7aNVqjjvGB7pnHHku0Az8D2uSWXFxVOWen/0nyTYI7Q2Z4PZmi7r+udZkTNuUlmxHxc5MrDNavgb9KCQFPj9fBaxvDptuDox21sEIbUb86qPhu4dB10PFRq0bqOV+u8XTRSNllwWv+q2oJ1g5KnQUh7J8gPjdYDv/Dz03veaRzY2PfjQYzseekgqHSiNhTCAT90xmL4mNzd39erVgd4lCOKKK67o8qLJZFq5ciVbxI27LmoGIwSQkV9CI/oM4xnU+HJp7OVZyhu6WusUVOwP7teW03i6+Pzvo1HId4H9DZrFeaLuee+H8mf72aYzNNgN/kPCbXVRqTGbOYzYtA/V6FC2sn2v7OYKSnOnHc6f7TusCaAiZ1y8oTm01Z134Qw6eNr6/IcNNIMuHxP78r1Zytiu4QY/CGXBO/xGhssC1taOoP6Ow8ZH3qx97Y33br/99ujMj4keWNExmAHHnXfeWV5e/qk2eo0uetTJzdPmMexsdVRUJd4+VTj0QqYbSbf3FpPaDBdGs9iQNBwAfGvAfEUrnB5uEayNZk5o2ro3e63IGVdQsc9PbbquCgRjuhahmVsiLeAOwgsLiff2ojMtzBf3s91cwbY59wRKD9QrkjctemJx0cZANfRVWvTtb411WtLpZoalC5+8NW3D1y0P35jC54Z9qi+URk3RAcCo9ir6z8dMy16ofveDrYsXL47a5JjogRUdgxmI0DTtbjBHb76I1dRyyKL7Qpd8f3LisgREWAAuiJPB2a7T3vNthGDVVwySJsyfxowfJmGphkHD8Q6vtBRNdZMqB4I0rekpFTpjukyiknTNH/Rfm87Q0HQS5Knte03vYXu0yswAACAjnnhhEfFdKbr+DUYwfWjBAmWQ3TTJExYVLr35h9e6vk6hZ79GCODmeZzcG1I55yvFuWzikTdrX38gO0hX8k4IonoYTrmRpfX+9yyfl9g3bHz/hhtuiObkmOjBBoDnnnvuYi8Dg8F0YvDgwZ+/8oGxtU1ckEQEKzMKD+QgkCH0sPO41e7Wz3S8ZL7loMVy0EJqbIAEwLBa3j2u/6qCN1wZq3PTJD3WUO5sMVhdcLQO7l469OBp6+rNjYNSBBKw640uqZAAAG8c3UZ6yjQBW7cBeMP8DgA3gDt897oGs21ofCyb1enPx5uL5ydWzdDtTVCMarBoopY71pmhSUTGXbPf+LAlf9EorjCgph949+AX/9yfPT3HWN70ayV4aIgVQclZeOQztHg8cc9lrEQ5lxUT1zE+PZFfr3H/+ruFYoBm0NrP1Bu+bmnWkwYLlZMiYHWXeTYnus8rJaXGtbviiop3XX755VGcFhNFNm/ejPfoGMxAJCcn59ChQxMmTNDyTyTdPbbX80WyR0fQ8r4GeVDcNQphjtDT5nE3uV2Vv1sOJSTcNIIt4TWs/6368lxkct2z3+KoZbKUxPRcTno85655qtuuTHjpk0ZTs0XdhsZkIBEPXPMciEE7XtmtsdhYYq5sajo/rbPZC6MHpqlLmB+BEFiqkH55HprxayR3OH+21GYIVp4eFJ08qTpthEUid3MFSmNLXvXRED1bO19bkj09Od/ReKxx6BVD/Y4h7WTFT2dafm95+lMh5xR3ahq59TDECGBCNry7gkiQEgAAjq5PYHdck/jhDu1XJXoXyVw3NW7BtDiEoLbFdd+r1W8/0rUdKtDB4iw/liE7ia4dTQi44VbPNxuZgoKCESNGhDkec1HAio7BDFBUKtXkyZNLPOf686bOGmfr5zr5bLmssP3YlhvH5cZxJaMkiD0YiBgASH9y2vBBaSqJaOJVTNb+Ir0VhqcwYGyE+Cwel/X8jbHQ0uxwEyfVYFYkPv/ED2wuS3j9sFiLnXF4NJtKYyamyK8cRBAEIAqYKr81dQQ4galFSA+s9OB1+YHcYUvGz1cam0OYvXfDIpYXFS7xhgm81KSPOJw/e3TFvkllxeHkshUVLq0qqT7387lZD830O4AiqVcmvZY8MunZ2lUsNmtiWfGkk8Ve09ZOMLRvPhoA8LmslfO7FqnzucTX+9oQQl1P4/2dQDjc6Ilt6MujiC1Nt1qtAq752tEhP1A7GXFEyRclq1evnjBhwlVXXRXuZZj+BZ+6YzADlNbW1qeffpo3J004qNc+LYyWgBBqZDtpa1rfxDiZuOviJcP92n+SHZtmHpudIhW7ecLJDYfb95RuG7A44DR5/de4HCJVQTRNmxW/Ym7e1XknHVYk4XHjRbEzM91qa+tHZdaDje7aGmDsjJsJZIVLAAnIAIQMiGAJ3i6KbrLalWKB0Mc5hWZzTw2ZLLUZwhf1Q6NmF01ZYpL5cWrTKDNa4tNDbvpLh02tGDQuYUhC6pjUT5Z/mlWYGZPQqcQOIcRisxKGJJz85veCG0ZzBRydInnUuUNcxt+WmnSARAmsYDGXe1+t/vCJIX4y5kxN3ZvT3LgRtcrmvvnux2PHjv3+qy13zyDSFOHu0dPjiMZW538++CUpKWnOnIAt1zAXEXzqjsEMXPbt29fU3DR6ztVRmIsQQeCO7GQrqd3Syo5hZz6XSXACfsUTyIqQxWsQ601c1yuSdfKkC5LZzaqsOm04ABicLt/uLLEzM2NnpAJ9xlVrtJ+0OSoccdfEiUf6txD3VtABe1Rwt3nvTr1709XiKUvLc8ZNOlkcvAQ8HIe7cNq2luZO9f4mc2JGwpCEpBFJANB6ttXJJYg4Ad1iL3pkuyxZZmoyCaR8nogLACRPWJo7bdLJYj/TUW6wtIC8k6Ow3uzZdcykkHJPVNpKK+23zFZKhF1L+BiKenlb26yhaHzWhb9NhIDPgeJ9++Ry+auvvnpNPjF5UASGtbU6tHEPeuutt7Bb+0AGKzoGM0AhCAIQuBvMgszYvrtL62etrka36nYVL1hq9nmYZmBLAcDodNtIj4THLc2dFsgzTp2Y7dXIBrOt2zxVBDiFWQJhlgDNQ3XP1acm8Ux7zcjDsAQsaaGUcTLWo7a4eQpEIpYYkeqzxj0UVyEUDo0PdGLhbbraYLZNTU/y9YhtUuV8qcqJNzSnaqtTtTWpmmrv4bmbK9ApknXy5PKccWG60JfmBlN0nTyp45mAoRnKTb0z/z0T0A63hzK6RMOViEFxt48QGKm73ljE5rCJ8+fs5Tlj/Ss6AJhbQKQAvtjqoPefsnz0k5bLIdITBQaLx+FmEhXcuRPlAIAQ7C0zq3XufSctxUdNGgOpEDL3zui0cScImDEM9pyxTpkyRa/Xv/5U12396SZUo4M2G2IRIBEQIh4IeSDigUwI6XFw/RvM/OsWYjkf4GBFx2AGKFqtFgBIrS0Kik50tVfzYtxtIjhE+qN++sr4n8Znm35Co5+anhTQpg3g0Kh2c5VyXed3mSbf2DnBJmLGShr+0yjOE8VMlCIX0/KOBnkY6SRp/YsNLD6LtlLcRF7cgnzbcYfhx8rk+8cHSf7X2pxfltfkq+LylHLfyLpekaxXJJ/InRbmJ/WLVaLodCbRmfKcC8a9LDZrxRfLjS739rP1Hr2DcXo68gHNAIc0uqnpFyLiVokiYOM4hgZdVRM765F3mi8fG7vx4UEyCadS7cy/o9TpZgAgXsZ96ta0f37S+PR79ePHjz92rCo7O3vNPx54btUTz37jePhKSFUQNAPv72P2VMCSCcSSCbCuWC8Wi2/aaM+MB5cHWi1gsIPVBcqExHHjxnm7Fbh0LqfTabfbzWaz0WjUajUUBZPnhdc3HXPxwIqOwQxQpFIpQRCmoqPScQywEsOv6fJDgF5q5v3mjFVB/US7c36bXm2wTEhJ4LHZ2+asvHbP5i46d2jUbG9+WZXB7DnvSAMAgBwE09xlyvgF8fELLqS1Swok3t8orrqwHUdgEg4apP9KbSyqVswN0ZS9TNNWrjPmKeWDFLLuPV16Q3XaiECKrpN32ujbPdRPVY0AwI3vmtlXbbDw2Gxfe5xD+bNzGk/7z7wjHStfO/nGw7mf7Xc8tKH2dK3jtzPWhIREwmp1OBxPv1d/pMK65xS5aNGi5OTkI0eOXH/99bm5uTfdcvtrGzZ89Cu6/3Li21J0shE4HM7Ww9T06dPXr7/hrrvu2rNnj8ViiY+PV6lUSqVSLpezWCxWgJi9zWZ74YUXBIIwOqZjLiq4UwsGM3BZtmzZl3u/HLFtOBDe1inJIfucBsRfp5amDU0p9/vvsRYExB7qXUa+Km60Kh7OG7x7d5lurqBk/PyK8xvWbeXVvkF0oH4nwNnDjwDg1sS3ftaCKIafIQvT9z5NJlFJhH7btfUAb2q637fW3fof3x/LdYbg/eAvy0r2taYPNDNC8H9bmbGZsPqXHA6H89hjjw0dOvS333776KOPCgoKNm3aJJVKV61alZubO2/ePO8lycnJmZmZaWlpJEm2trbed99911xzjUwWtEN8GJjN5t5Pguk7cKcWDGZAs2zZsq1btza+pk77v1QCWYE+i1hpwFL1ZC4iBjorOmWiGHePnubPb9PLNG0qiUglEZE8YfGUpSXj55M8oe/AExp9Jzlnmnoj5wDAV+lTH5QilNC6tUXz4QnV7aGrrxrNtkaz7UiTTszjSHhclUQk4XG9v+nBAiwS/33WdfKuJ9JVhhAONr81tfoqemnu1IKKfd236YdrUHIslDfB6NGjt27dyuFwAKCwsNBoNK5evTo7WVDTbPnwww+/+eabp59+euHChXl5eX20mcZyPvDB1WsYzMBl8ODBQ4cO/WzjZ4k3tZ/QEsgCyA0s/7oSHAJ1cm1rfrs5cVkCWxJxE0wCSCBivFEAX9c2mt1pE2xwug6qtUzHESByA1NLQG9PBAmgCMIsHgm2oy0El+Yl8MKMR3hoxk5SWpuz0WyrNljKNG1VBnOD2WZwunUOJwDw2Cx20FIxL6MqD3V/sT55aE36BfcVg9MVwiMPwEMzEh5XIWxXX5rNtQtjchpP+45pNqJ/fIFeup647xN06HhFSUmJSCQymUx2u33ZsmUMwxitlEQiQQhdc801y5cvT0pK8ko+5k/I5s2bo9fNF4PBRBuCIBBC3PhOSkmgNqDDaMcZFNpBMyTiJfKCjHE4wRTIWv58LNxDM9vKazqc3jvQ2Bw/VTV2iqAztQREraEqAXTCjQrD9+UEfZagjgB9BhgNoMjs670CX6EzlmnadlY1biuv2d/QErzrq16RXJ7tx8LPW6fXQcgNupcTGr3vjxU549SJ2b6vSAQQI4RtR9HsPAIhVFJSsnTpUrPZnJubu2HDhn379h05cqSuru7cuXOFhYXh3BFzaYOf5jCYAY1erweALqZgBGpDNAfYkSS1oU5Cpf2kNX5+XKCxFA2VVeCVaTYLsrMgRtJpAIGsiDF6jwo8NLP9bH2OQpouk/DYbJKmqwyWxi4Va4zRrzdcb2CL2B69p2M93pgCAjYQsUDIgYgJXsLeHQ/NVBssDWZb97p2X7q70ZVnj/XdoANAgzmsD2snqSqDeZDiwml2UeGSO75eAwCtFvSvH9Dnv6EFBcT6n5GID2wWeB+Q7r333vLy8rvvvjuiT4f5M4Az4zCYAY3NZouJicndMkyYI+zyFmJlhXQ+vwB9hkBWhJBpj9n4szF2ZqxidsCj+7oGMPhUnPG4MGwocDofzyPgAXt4WKqJKKBPRnGD3kHzxmZBlkBxpX/1RUQsEDFASIP7yPpFLuRPSEkIFGvnkc6cxtM5jafdXIFalVPhU7cGAA1m6y+1XfP5A5Emk8zK6pScmF3y046Xfv7sCH/pzbdrNBq9Xk+S5PHjx+Pi4qxW68KFC9esWSMSiRSKXjsJYi4tcGYcBjPQ+eGHHwSZAmF2VzkHAIKpRcAOK6aO3ASy2spsms3auKsVWS9kEl1txC9gMneScwAgPaBugszOJwIEkIhpDuucgD7TF3IOAIJMAWUI2JKEQCavUx4CHhAxQMjDzz8wOt07qxpzlfLRqrgujvEAQPKEFTnjugh5B13r74PSaLZ5vXoAwNpqK1m316Q2Ht2N9u//ecqUKd4xCCGn0ykSic6ePTt48OBANWYYDP6XgcEMaBBClIWCQPrL1IYOHiMK6EoAMPxoyF6TJb9CHkTOAUDd5OdFgxGobqJMIC0wej+jfaFrepnfHgTLEav8qtAiTQBJoDaCqSKoI0BXAhOu4lbojD9VNXbPEgiCjfRobZF93gazFSF0bnflJ8u3/PzvXaxKzoEDBzrkHAAIghCJRAAwdOhQLOeYIOA9OgYzoImNjaWtNONmWHw/X+XttuesrGC7T6aKACeiEbAIFi+EHrQZgPT4f8tggARltwUwtQjcQCT6OX5HbqAr+07OAYAj49BWmiuPoNDcu3FHDBuIeGAlh4waBHKMD8RvTa3hL8ZL6bH6wx9st52w0zT93HPPzZs3b+zY3vfPxfwZwYqOwQxoxowZM2zQsOpHawavG+R3p04ADUwVQnHAUnUNGPu0HrefsotHhg4nB0xuBwiUA04wzQi0QMScvzsbgAbkIAL3hokWBIdw1bkF6RGXXxNAA9IiWg+sRP+PIz4EcozvTrnO0DUlMBQIoSPztzz+6GPPfvysUOgntoLBhA8+wMFgBjQJCQl79uyxH7U7q4NtdgnURtCngfod6EqgK4E+A9Rxgqn1yjkAmA9apBNC+805A9yEzYIg/iIE0AQyEUwzwTQTTCPBNPeDnANA8j1Jbd+FKPsOAgE0wTQDfRKYJkAB4/FetDbnd2frTmj0tgCHGCc0+oAmcUwTUGXIWe2sMdp/b6WMF/6UCYLgKIRNTU1XXHHFW2+9hfOUMb0B57pjMH8AJk6ceGqaXlIoi5V1LSTrwNXoclQ4JAUSntJPlXnDmob0f4TOYqNo0OnAagOns71WSiiAWBkoFMAPVrt+0VC/3pT6QMRGtt1BwA5nv+5FLuSnyyQ8NkshFJA0bXC6qwzmTu54PvPaT9Xajp62n7I7Sh0p8SksFqu+vp5hIUG2XFKQRPDZpNpq2tVuMGA0GmNj+7DVHuYSBue6YzB/DJxOp1NHOfWg0wOPC0kqiPOJ6rqb3fpv24w/GUith+ARcdfGqW5N5Kk6KTCiwnpw57AhSQV/lB5bhmIjEbHlnX8IoKE9fBAPrPjgBW9Gp9vodAcZgBjkbjDTNlK7qdS8t/6ee+6Zfu/0K664QqlUAoDH42ltbT158uTevXvff/99k04HAMAiuGxOfX09VnRMj8GKjsH8AUhISACzHigEHIL0QH0jtOogOws8Z2z1qxs4Rs4NN9yQ+1DuTTfdtHnz5g0bNpz+tjzlr8kJN7Z7xyL60jyJE2QKbMetHiPFlUfnq8wbXwdai4AHhDyktPuFcVMNL+0z/ljp/fGhhx565ZVXfAdwudyUlJSUlJS5c+dOnDhx4cKFAAAIeTyeEydO5OfnR+OjYP6M4FN3DOYPwKuvvvrwC/8APgtGSkHJh9MWYBHQ4CCs1OpnVj/wwANSaacY+bfffnv9DdenPZWquFKBGNS0vkk6SSqd1NO+bYGhaLDZ/ETfhUJgs4HHi+CsnqLBbAaSBKsNANqvZbNBKAShsKu/TQeOcw7tJ61ZqzN7+AFCEam0U2ZX/apfLAcavT/GxMb8uP3HqVOnBpwfoc8//zwuLk6hUDz88MN79uyJyrIxf0JmzZqFFR2D+QPAMExRUdGJEyfOnTtXW1s7b948iqIKCwszMjKUSqXfHOl//vOfL730Ens4myViJd6SKBkpdpNgs4HVBjbbhRI1hbyrdUz4tGigVQe+3u3dYbNAoYA4BYgC53F7g/fBp5JJITXF//NB0/om6VRZTEGA/IIo0S7tREwgf1mEkPHHyub1v10xfsbQoUMtFktCQsJdd92Vk5MT5i1wu1JMb8CKjsH88eji8R6EFStWfFr8aepzWaRK1GaAQEYpGWmdovJh4nDCmXMRjOdxIU4BSmXX3XabAVo0AYvgu+B3qYhBdavq4hfGx4yL8XdR9EFeXQc2ECIAPhB8V52pcc3+oShpw4YNEydO7J9lYDC+YEXHYC5ZTCaTIk5B/CuPiQ1x8M3jwoi8iOc/VwU2e8RX+ab1RaTlXtgsGDzIz3afcTPq15tixkrks3rSZ7Y3kDqPZlMLtZd+5qlnHnjgAXY3y1gMpn/Aue4YzCULl8tFDEKc0J4TpAdaNJCkimByq60ncu69V30j1Df25FoAoBmorILheV03+iw+S5wrYhxBAwDRxt3sbn67xX3Qfd/d9/3j3X/ExQXsZYfB9A/YYQaDuTQRiURTpkyB16shjEO4Fm17PlqYtBl6vrBeQjOg8+fjorhKYfnN6m4KVlQWRRxnHNV/qfn75L/XVdW9/PLLWM4xAwG8R8dgLk0IgtiyZUtmZibo3JAQ2ie1vsFPy1S/UHTX5mx8JMqgcuPpJA7wAMDE0mnZ9Vp2Qw+XHopWnR/HG4JDpD2S2vDPBsXVitjp/ku6HU4wm8FNAkkCQCcXnY7Dcm9efcgce81H2tWPr3700Uej9JkwmCiAFR2DuWQ5d+4cyLggC6uRCemB+gbIyQo9sssWOZFOz/GM8mq5l1hGGcsoM6jcMt4+NxGqNVzk0Ayom/wslS1h0w5GnCfu8ro3lz5IExrfnMEu0QQ2C4RCiJWBRNIev6dttHp9k7RKevfdd/fuc7ihbcoAACAASURBVGAwUQafumMwlyYkST744IOwMAn4bAAQMzIZEy9j4vkoYF212QKtAYzJO3CTncYk0ulDPeN85bwDARIPJyexUQSN0cLHbPHTVIZxMgDAje90R5MZTpdDizayFLwOaAZsdlA3w5lzUHYK6n51VNx65vrE60+dOoUrzTADDbxHx2AuTerr68vLy6fdvZpw+Sl1M7F0baxmE0tvZ3USRnUzsNkBi9koGmpqL1SNixlZjmdUkDVIUOxwz6STvH09+wjBqW8AXue895b3NarbE31XW98AZkvvbuOkgccCNgEI0TtbyV22j976aOnSpb2bFIPpE7CiYzCXJm63GwBIi40v81Ol7T0YBwATS1fPqTCz9B1v1TeC1QapKV1DyA4n1DdcOKBmI+5wzyS/u/MuN8qgcus5Fb36MP6gGaip7RT7JzWkZLSkY7U1tT3cl3fi1zb4qhlSBMDA5LTRnxz9JDs7u9eTYjB9AlZ0DObSxGg0AkEQrBBeNLGMMpZU6lnNZ7nHaKJdAA1GMBhBIr7Q583h7LrZHeoZK0BdI9Z+yaBy9azmLocBQUihchLpDAmKpYDUs1vqORWBgvGkB86c9elbQwBtpR1nHDYnoSk2g9kDhXFgJMHJwEQ5NLuAQqDiQzw/zJXASTPs1YOQzW4in3zyyVWrVnG5fRJEwGCiAlZ0DObSZOfOnbGDs3iBeq92Jp5JjnXH13MqmjjVHS/a7AGLzod4xsYzyeEvZrhn0jHe7o4nhkDwkWioZ6z38AAAOMBT0RkqOuMs92igzPmOvjU8HhDzk06+2AwpQuCxYLgU0oVQboUEAThp2K0DGoFKAPv0cFUiZIXxLHLGCp80gJmaOnXqxo0bhw8fHv7nxWAuCtgzDoO5BKFpOjs7O2neosSxo7u85SLNLjJgbNlF2Os5FUEKz7qIbvho2PXnuMeCDBAzsnxyWqBj/CCiHhkNDig1wXVBH0coBj5sgCPG9PT0N954Y968eWHa7mIwFxHsGYfBXJrs2rXLDoKrbvx3IClyus0u0myyNehMlTZna8frAiQe6hmX4xmlZ7eYWTobYfaelrMRN5aJj2OSVXSG3wkFPKlEmGhzagM9LngvDCTqweUcAIZ6xrkIh2+8v4cUtcKtgVvTaFywQwt1dtC4586du2XLFrm8v21lMZgegxUdg7kE2blzZ+bo6UF2lkK+TMiXyWPSs5KmeiiX3lzZ2Hq0Q9o7jrvDuZdKMSItYVyMqD3JvKXtVEX9j/5HBhD1kHLuZTg56Rh/d28L3D0M8H2qdikGOoxyW93wmRoqrABw3333rVu3jsPB35CYPxL43ysGcwlSXFw8ZNFjYQ7mcgRJcSOT4kY63ebG1qN687kgx/IdcNj8eNngrKSpQn6nsuykuJESYUJp5VaK9mPIqqIzYpn4as5JE0tPEx424qbSg1KonJByDgAc4OV4RpXzDoX5ufxgp0DABgBodIKQBVIuvFYF92eDmAOtbnilEkweAHjooYfWrl2LT9oxfzhwHB2DudTQ6/WJiaonigxcfuCe5EGxOrQmW4PV0eoizTZnaxdtjpcNVsYOToobGWSGIDv1XnKae7CN3dKza1lnHJwakonlKJvjnG0Gq1tPnzYkz5ycOmNy2evvu41mALjsssuKi4txCzXMHw4cR8dgLkG0Wi0C1Frp5vD8lGkJpMDmEjwh8EQB96AxosSOU/SekRQ30upoVeuO9mYSvwz1jC0j9oVfCwcAfCRKoQbFM0mCTPHZA19xbeLs+Ve6TWZDeWVtzU5jRaUsI406X2g/Z84cLOeYPyhY0TGYS40hQ4YIBYLj27/KHHVb8JECKQikhERBiOOIIALfw2WkXe4izXpzZXSn5QAvn5xWxgtL1MWMLIUe5JsQMOTGBYDA2tgsiJMnFY6zNqg1B49xJCJpZprxTJVMHjt37tzoLhiD6TewomMwlxpFRUVsYXr68JtCjnRZwGVBJjUCAK4QpImEPJUllEVN2nMzri6t3OqbSx8VvKLepXq+C3F0Ugo9qHuVHcFiMTT9+1ubBcq4ITct4MtjRSLRufc/c7tcALB1y6f5+fnRXS0G02/gODoGc0mBEJo4cSKR9Ne0vBt6NoNACtJElkAKkjiCzY2CupfX/aAx/N77ebrjIux6VouZpaPOe9dIGJkYxcYy8b5+dqTVxhEKWefdYptKDlZ/9SMASLMzxEmJLb/+lpGR4fF4/v3vf99yyy19sU4Mph/AcXQM5lJj7dq1VY30zMsW9ngGlwVclvZmLN5jeaGUEEgJSVwP1T0v8xp5THpty/5wUugjQoDEqfSgVHpQ8GH6svLa7UWKvCG5y5cYz1TV79g9btw4kUi0d+9ettGyZMmSp556KiMjA/dSw/zRwYqOwVw6nDp16pnn/33Z8oMsVnT+a7cfy0P7MR6LA0IpwRUBT0iI40Kk1/nirY5raTvVF7oeEmlWGu1yu9qMZz/9WjVpLOV0tbS02O12AHj22Wf//ve/9/N6MJg+Ais6BnPpsGHDhrS8m0XS1C6vm7RldSc/Gj37lV7Oz1BgNyAwAACCSgAAFgekqnBz67y6brQ26EyVYVa9RwVRopLgsK31amu9WnvkBACoVKrS0lIASE6OwJ0egxngYEXHYC4d0tPTzTt/dlgaRdI0l01j1pW3VH6vqSmym+pi4gbXln2YlreEwxVF8Y4MBSZ1e26dQAryVJY0MYS0y2PS5THpQ9Iud7rNNqfW5mw1Whu6V71HERaHEzd8qKW2gbTYgGEAwGQyMQwzcuTIGTNm9NFNMZj+B2fGYTCXDlu3bl22bJk4NjNv2jNlxQ8TyIEQIknS+65QKORLhwwa/9eMETf36TKkiURsKiFTsUIP9aGx9UilencfLQkAXAZT/Y7diKZ1J04jmgaAq666aseOHX13RwymP5k1axZWdAzm0sHhcOzbt+9vf/tbZWXlyJEjP/74Y4IgYmJiPv30U4lEsmTJkvHjx9tsthH/396dh0dRpYvjf09VdfWWpLMvEEiQLSKaIIqC7IqIKGQcdcQN3HXEEdwVlXwdXK4OknvH68/rRlAQRR1g0HtxHCUoiCKSiMoOCQhk7yW913LO748KTZO1E1Kd7f08Pj6hurreU9XV/dY5deqcS95Ly7oMjEBMOg50ajBD2lAuYUA78nq7RpoTeGOMObXp8hhzmkEwNllTGzCHAZDVf8kfNbj/s88+e/7555tMpsiLh1B3hhkdoV6IUnr11VfffPPNc+Y0PJKufccJITt37pw1a5ZIrxw1tLBh7TgAK0AcgA2I0PkJnhMgIZMkD+Ii7EO3c/8HTs/vra+TbBt6dtaVBqEjydhVfWz5nRcc2L8vOTm5A29HqNvCjI5Q71RRUWEwGJpNWkuXLn1m0bIrxuxrZiYSC4D11H+dm+CtiSQhk8Slt/GMe1nFlrKKra2sMDRz6oDUCztQAErVrR8sdVYcmTQkdunSM+0kiFB3g8+jI9Q7ZWRktPRSampqUKphTCHE0Pg1H4APoKbhX4xnYAUwAmiV4biG5aRDg8p57cxrZ9zuNqrs8TEDAVrM6CYxrmPpHAA4ji/fudlx6Kcv3t3fsS0g1M1hRkeob3E4HJRJAanCYhrYxqoqQHPPl7GTj6eDEUC7YW0D4COq2VMF6spZXbkal0ZShzYz4qzANzO7TEjrE761yZY+4OYrxyUlJZ3JRhDqtjCjI9S3XHbZZRzHOdw7287obQoCaE+chSV+ZmFgA4gD0uoYc/VVzFOnZuZyjbrEq/WBxqsyBidvEPRPPr/tQnnr62uOJw8c7qgo+/WrNcC0TYAqBfdv/sc9/7O77f1CqGfCjI5Q3zJixIglS5Y8/fRtJjEtyTa28wNoTfcVwHgGiQCJLaZ2qsDRn+iQ8SRUU6869Muqx/It2Smm1KQBl00I1Dkqv98ZsDsEo9FfZ5cdngPxnw4de+X4mx4VzQ3DtvtdrLaceuuY7AcA2L3l+aD3BG+IVRW7LSN+7J/uNFpigRBCSN2xg2WbVqalndEssQh1Z5jREepznnzySQD4+9JlY/XI6CEqQA1ADTAjgwFAUpvP60d+UodO4HkDqfv9wJaVr0y89Qnj8KS92zf88noR4bihf5pd+cNOa3rqoJzLs41jMode6K6t+KTgpnFzHsrOm3jiN7WuvOEWAFWl/T8UWm1ZI8YvCm3cX0cscZw2In1cSv+AEPvvf//78ssv13GvEeo62Ncdob5o27Zt0y6bOWrw+6kJU6IU0ggt5fX4TNJvhLr2+TtmPvx3c2y8P+j6ce9yd+UJqd5jG9wwtXl64sgR2TO1vwMe5/8WLhSNZ/Ub8oBBjAn6astK33FV/zIo7/bU7KlNt29JhB2f3/KHp9764Ik/HPtl60svvfTwww/rt6MIdQl8eg2hvmvTpk2zZ11/wdB1CbGjAKDeu1elXqtpkGhI1DGqBWAQsBj5cMnbhON5gyWp/8Xu2r0Vh9+6IH/eyEuv19ZqNNSMwBsvzLnNbDw1N9qJ39Q9xV/v2fqiNX6Q330897K/xSUP16ooTZ048NkPa2+2pQ93nPiFEwznnJ2za9cuHfcRoa6AT68h1HdNmTJlzo3XrFh+zZDM+V5/Gc+ZRUOC01M6etgb+iV1xe3Z9/lSL3c4bcRlJmtayb8WmmLS+g+bnX3uUxnDTg0Al5F0rsAbK+p+VdSAwJuGZl4ans49dayunKVmT0nqf7Gq+AVjXCtzzTFG9373H5RKjhO/5FzyROWhLx5/HCvoqHfCOjpCfZQsy/369cvN+hyAWE1ZAh8DAN5A+b6jfzMakrIzbj9StZLSIKVBSXEQICYxfVC/uy3G/rIiS4osKZKkyOG/HjzHiYIoCgZREHmebzbojn33DMtcEGc9G+IAcoBxClUkQbQCQFI26XdO8+8Kp8rswLeq1g8uEnXHf/j9tw+P7VurBN0xiUPTE4KbNm1q5Xl9hHoorKMj1EdRSpcsWaIGs23WkeHLrabs84e95nCXlJ14a1C/u8xiBhACjJfVYI1zZ8mBpxljHDEm2WZQplhNww1CKgBow8+plPqlgF8KAIAoGCxGi0k87eHyamexWewXZz0bAKAe4FcgIwVBbBjopq6cxaWzmFafeQOAE7tp5OkcAJL6X+SxH6w5+q0ccD396C0PPfQQx7VvChmEegqsoyPUF+3evfucc86ddsHOWMvQpq/KiqxSqqiKpEgqVVVKQy8xxhTVXuv6HBjzS2WSXKlSr9HQLzN1vkkc0Gg7PMfFmKxmo1n7pyQ7Sg8uHHN20ak1UoAMPZXCOQHOuphvOuxMSHjn9lNFcjGoPvlkvA0gpfEMNFSVft+9xmBfvnXr1mbGvkWoV8A6OkJ91GeffSYaErV0rqqqSlVJkVXa8EcrbySEGISkjKRbwxf6g2XlFUv6J99jtZzLnRxcVlE9lIouH/UEvDZLnGgQRUMCY0pQrjUaTg44XwMMWCipUwUOblEzRnAJmY2Hf1dlduxnWl91WjpnCoO9pw9sVw/wO7AMBgNOjV7H8eLBn/6/1ctfwHSOejfM6Aj1RWVlZXGWMXa3Q1aVM2+lMxsHDRvwX5X2lRX29yjVKsuU56w8ZyVEUFTXWf2ei7WkxJis6UkzHO6d6YlhT4TXALOx8KfaKnbTqv2QkEnMccRgIarM6qtYfSWjymlBmYvBXgC1uQJVALiAjWShpO6xH7jooovOcDcR6uYwoyPUFzkcDoFPar063i4cZ+yXfEezL3n9ew6feEYQklS1Ptbcf+RZzzZe4yAwLyODTiV1bfh3gBYvNdjvDFqfc9UHsBfgZCcBc9yAHTt2TJs2LZJ9QaiHwh4iCPVF9fX1KmtPB7MzYDWfnRB7aZxl9JDMl9OSHvQGJBp2Y75BBbBSxgJttxawAGOlbaVzTT2wAw0bPHvcE9f88fo777yzvYVHqAfBjI5QX+RwOOyuf0UtXJJtZkLcZdrfvqC/zm0PSMHGK/kAdgL7lbE6xpRmUjtzMXaAwU4AX8SBa4CdYAAwYMR18f2nVlZWdnQPEOoBsNUdob7o22+/jYmJsdd/lRh3aRTCEUIInJqOXaXU6XUZJTHGZDUIp0/TXt/Q041Z2Gm/T94Wbpm3qRyYwOQ4l6/+mMdj7tAmEOoZsI6OUF/EcZzNZvMGunJq0aAs1bkddrejmfo6APhOZnftv46lc81BMNTbzLH9tm7dun///jPYEELdGmZ0hPqiVatWuRxieuJNXV0QkBTZ6XXVuGrrfW5VjShvU0oDUrDe57a7HXa3w+FxegO+Nt57EM4d8aKiKE8//XTnlBuh7gdb3RHqW1RVzcnJqaio6JfymEFobfx2xighUbroVyn1Bf2+oJ8QYuAFnuN5jgcA8WSbPGVMURXKqKTIiqo0entQltx+j8VojrPEthRCqIrrl5z/ySef1NTUpKSk6LcvCHUVrKMj1IcoilJSUiJJktfrjbOO0RZSKgGw8oqXquwfMaYCAGNq2YnnjlS+zFiTTuk6Y4xJiuyXAp6A1xPw2j1O7T+n1+UJeH1Bf9N0HuIL+mvr7c10pAcAAAMf5wscycnJeeSRRwKBgG57gFCXwTo6Qn3F3r17p0+fXllZKUkSz8XUONZJMRcriqPSvtJsHBwfM7Gu/gtFrZeVGl9gb0D6XaUeQjiraYTVPMJsPKurix8RRVXcfo/NGtf0JUK4Aak3/LLn8T179lxxxRVz5syJfvEQ0hVmdIR6uYMHD/76668XXHBBXt75ZsOYQemLDEIiAAMgv1cVZqb+2RYzISNprkFIcHq+MQgJZuNZGcm3i0LaiZr/8fh/NolZv1cVAkBy/CyBt6nUazQM+L1qaVbGUwYhiSNGbRwYQtqeNi06tKlimib1gFRZZf9i0KBBNpvNZrM191aEejacqQWhXm7y5MmVlZX19fUGemNm6vzwl9q6U84YY9oKjvqvf69+LSFuisDFyKozKB1zer41idnewG8269g465iMpHkcJ+q8K+1gs8SGZogBAMboppIJvsDvmQNtd9111x133IG30lEvgzO1INSbBYPBAwcOfLd1d3b6k4mmdJNxtNvv1V7yBLwtvSvGZG26UDBcNKj/hQCcX/IDTw0ik9gfZaWKF/a6g3534NDvNTcJvCUudiEhNgDgOc4smrWtiYLBaIh2snf53AIvhB52J4SbMuqbsorlpQcX/vrrr7W1tT6fLysrK8qlQkhXmNER6lUOHjxYU1PzyiuvcBy3Y8cOj8fDG/KrPSMkRQbo3Eex44DECWLDZKyMyZL/6Tr7HSZrkdb45/K5w9cOz/HakkaXDrHmZq4kzoTd40yJSwqfDd3jPwBAv//++4suumjIkCE//fQTzsaGehNsdUeoN2CMffrppzk5OePHjx8+fPj27dtjzHneQCUnXCga745SGag9GHiB4wZw/HkAFJiXcMm8MK4DmxIFgyiIomCIMVljTNYOV/EFXkiMideS+vHa9T/svvH5559ftGiRxZTNSNWJEyfi4+M7tmWEuhtsdUeoN3jwwQc5jtu2bdv27duT4q7+/XBK7pAChy9Gsm/m+dyoFYNwiSbL34K+J1VWyfGjAQQluIKquzlhLM+P0OoPEZIUWZsXzu5xAoBZNNkscSlxSQLfvv53iqrYPU4tqVuMAwFg+/btRkOqwFvn3XEXpnPUy2AdHaEeTFGUjz/++Oab7+Q5a5zlAoG3ZWUsEviYoCztPtb1w50ypirSCgYyxw3j+CEcN+BMtsZzXHp8aqotub1v1GrqQbnii+3nUCanJU53uks++cc7V1111ZmUB6FuBevoCPVsu3btuuXme4f0fzkx7jKOM4aWu3z1XViqEEJ4g/F2ACYF/lOVv+ANMwTDpA5vTaX0uL3S5XMPSh3Yrsq6oip1bvuRylcokxMSEqrs//rjH6+ZOXNmh0uCUPeEY8Yh1CNVVVUBwN69e63mEcnxM8PTObTalb0rENG0QDT/P6r+ROmxM9yWJ+A9bq9o77tUSuOs0wDA4XAAsKeeegr7xKHeB+voCPVIl19++fHjx+129/CBrzd9VW1hJNQuRIjRYPyzIq1SIMhz5/GG8R3elN3jFAUxIyG1Xe8ShYb1LRZLMNjcbG8I9XCY0RHqSWpra5cuXbp///5du3YB8BeP3M2RZvqBd7M6egNCTAbjHQBMkb+SpbUG8Q8d3lSls9pmibUY2zHfucGQKvDxHO8rKSkZNmxYh0Mj1G1hRkeoZ6CUPvXUUytXrvS6hvilwzlZbxsN/Qg0czs5KEvRL157EMFwmRR8U1W+4/iLOzy929Ha4zn9h0S+PkdMJjF7aA4ZOnRoxyIi1M1hRkeoB2CM3XbbbR+u/nJw/xcGZk+k1M/zLY7Hog1srjcCAUIoABCQCZHDX6LMwpiBgaGVtxvEuYq0SpG/Fk0PEWLpQAH8UqDaVRt513dFdXj8pY8++gHeQUe9FWZ0hLq72traurq6devWDen/9/jYiQDQSjqHjja5hzI0YwYACE/S2ksEVEKCAMATX4TbpMzIgGfMyICnzEKZEU42KhBiNBhvV9XdcvAt0fRgBwoMAJXO6sSYhAj7vVPqB+DDh5BDqJfBjI5Q9/Xbb79t3LjxtddeO1J+LDvjaVvMhEjeFfmjawRkjrgFzsURXXqKNWw27AqAMY6CScvxAMBBgiL9TulRjhvYge2rlB6tPXZWWkTDs5dXPA+gjh49ugOBEOoRMKMj1E3V1dXNmTNnz+7yZNvVY0Y81Xq9PMTt92qjrbVFNXDVAuc6w0K2FyGUB9+pHM8BMV4YlF4TjZfwwnmUmSizUGZpvcU+nMvndvu9rY8Jz5giyVUe/695eXlDhrTj1jtCPQs2QCHU7TDG7rzzzuzsQX775EtG/m9WRqTpHAAqndVtrkMgYOTLo5/OmyWKuRbz1UHpBwI+gXOJfIVJOGTky3gSafGO1h5TVLXVVbhfDl9PmV8URbWNNRHqwTCjI9Tt1NfXf/7553LQlJl6LcefxXORpnO339vmTXQCASN/lCOR1OOjhOdTRHGMx/suY4q2hCNBka8w8ociyeuSItfU17X06tGqZXWu/5OVWlmp/cMf/sC3c2R4hHoQHNcdoe5lyZIlP/zww+DBg7ds2VJ7bEz/1Mcif+/e4wdb7+iupXOtB1x3I0m7ZKXMYr6KkNOSrsosktofmntOL9yIzGFNp2iT5Jode8dof9tsNrvdjj3jUG+F47oj1L2cOHHi2WcXXzD83V92bDpS+dPZ2fMjf++xuoq2nltTRb4iyumcgMwRX6jnPCGy1pcetJ7wzMDApP1TFM+jzO/xreRIDM+lADHwXBLP9+c5xrN/UTKFUi8QkTEvIQkAHCGn3WuvdFZnpWQ2ii4akjliYkxmoN5yyy2YzlHvhhkdoW6BMfbVV1+tXr2aMZqaMHVA6nXxMWPNxkgnF3d661tpedYYuFqd+rQ3xREfR3wc544kIqUWldpUZjMZLzKK5wMwldYoymGV1knyz4p6jLEAz3/HWJyq7mcg8cLFACAa7wvfiN3jTI9PbVJNJyZjti+wFwDGjh3biTuIUDeEGR2hbkFV1WnTpp2T/f+mnr9NFBIAIM46I8Lh2X1B/9HaNmZA4YhP4BydUNCWEQjwnIcjPo6L9IF1Dcf5OM4nsCqV2lSayEAU+P4C3197ldJ6xiSeT2aMC6rZlDHGnHLwdUqrOe60od2bVtMZYxlJtx06/jgA4MAyqNfDjI5Qt7Bnzx5CSFb6zSYxHQD8QX/k6fxgZVlbK6sGrt3zlUWCgEyIlsjdrbfnCwbKcad12VEVoqqnmsEJoQLvEHiHoiYoNDl045zj4kIrGLhqiWYy6uG4TFX5ihPnhG+wUTW9zrXx4LFHVOoFgHPPPfdPf/rTGe8uQt0aZnSEut4nn3wyb+69o4a+bjSkaUsCckTN44qqHq093mbuFzhHZ3VuJxDgSJAQ7e54oM278jxPLVbVGiu3dAs7GOB8XiHg5xlrqEMLvIPnXCpNVGjjEV454uagSpI/5YXJhMQ13Vqomq5Sny94gDG1X79+jz322M0334w30VGvhxkdoa7EGPvyyy9vufnecedsiI/J1RZSSiOZbUVR1YOVZW2O4k5ANnC1HS6hlsI5zkdIoL234a0xcqytxVyuMZqo0SRRCk67GPA3/CIRQgW+luPckjIwvJe7P/B/kvybwbiI489qdmtaNd3pXne06m+i0ffcX59euHChxdKRceMR6nEwoyPUZb7//vtZs2bVO8mooa+H0jkABCOooEeYzgHAwLervV3lSFCbfCXCWnizCGGJyUGj6dR7eZ4ajVQ0qQLPAECWOVnigkFOa3jnOEhMlvw+1WkXQ5V1jgSNQrmk9Nf6w1MWUNXqWOttKiSpLTxyy5j3l8N3S9LmOXPmvPzyy5mZjXu/I9SLYUZHqMts2LDBJt4wYexLjZZHMoxrWfXRSNI5R9wRTKyi8sTDcW6e87S5wUgQwtL6+cOr5rZ4KSZWCV8nlOy9Xt7tMmh53WxRDWKgptIUSuqEyKJwPKhkA/CUOgBUjosH5laZrWlcqh6UAv8xcKDxf/5n4/Tp0ztlXxDqQTCjI9Q1du7c+cknnyTEPtH0JZW2MVJpndsR4QRrBq6NQWF54hL4qs59SD05NRBK54SwhETJbGlxj6xW1WxW62qNUpAHAEFgicnBuhpTaAVCZIFzKDSZgECImRCBJx5C5fCx3+XgSkVeBxCcOXPmypUr4+PjO3F3EOopsKsIQl3g8OHDl0yYKibdmplyXdNXZVVpujBcJIO3AwBPXK13iDPwFQahk8eciY2TDeKpNnFbQmvpXMNxkJQc5PmGYhhN1Gw57QjwnB1A5bhT9XLu9IYHQmIBgvPmzVu3bh2mc9RnYUZHKNoopRs2bIhNzh0+6SFCmvkOtj4wc53bEdnsaiC02iHOwFfwnT1Zi2CgsbZTZRONqtUa0cwoHAcJ7wxzhwAAIABJREFUiac6A4ZvBLQZ24hHlvczaFgentFl6UNZevuGG2545513BAHbHVHfhRkdoeipq6u79dZbk5KSnnx26dAxDwK0OVp5MyKc/pwj7lYq6Dxn7/R0DgAxsadFNJvbMdGZ0URD1XRBYCZzo4aKWn/wKwM/SPsHT9zaH4r8uSKtmjFjxvLly/H5NNTH4fUsQtHzxBNP/POLn8dc+1Vc8tkNi6wApydoqa3n1lw+dySxeNJiNzcCcuvV947RHj0PXyIa2zd1qdFIfb6GrGwyq6GH2SS52uX5iSNxovFCbQkhlEBAUUrk4JvTpk1bv369wRDplOoI9VaY0RGKErvdvnz5ihn3HzZakk4tbedX0O2PqEMcgNrK9OcCX6vHfC2WJg3soti+eR154dT6PN/wt6w46lxfcJwJgPP7NzKQrOZ8QoxAd0qBpWedlb169WpM5wgBZnSEouarr76KSz33tHQOAFYAezs24pf8kazWegVdj/Z2ADBbT+/Oxrf7oiF8mNjQ420ECACYjYONxtmMWVW1yuv7mOcHBIJfDxiQ9s033yQlJTW/OYT6GLzthJDuGGMffPDB3XffPWPh4savNbmPLjaZ5DtchIO9h24zNyXwnd/eDgA8TwXh9GHb1Xb/vFB6ajIVRTk5KKwQn5Z4narWy3IlAPB8mtUyJyhtT02N/fTTT/v3739mBUeo98CMjpDuNm3adOd9D1zz/NphY2eYGg1GbtUjoNrSWDH6VdB5oX0N7M1SFdLs3xxnSoibLBoaZlrzB74UxfovvvjiwgsvPPOgCPUamNER0tf27dvvu+++KXcsHnjeJQBgTTxtTk9ia2aKT/7M+my30uSuUwUdwm57h5OkdkxgSin4/aeaLGS58UHQRpWXlUNBadO7776bm5sLCKEwmNER0tHHH388fsIE86ixF/7hXm2JOa5JkmsyjQjPtf+ZttPe3lItXOVabo3Xg9fdjg5rHrchNPgrAPi8zfTyodTn9a5+4IH5c+bMafoqQn0cZnSE9HL06NGbb7kl584bkyacQ0hDrrImNcnoTUYoF4XWbqW3joDc0kDuPPHo0cVdE/A3cxXi8wkRVtP9Pt5dfyr9+7y80qSOTpnZ6/94/ITcl19++UyKilBvhRkdIV38+uuv5557btLo8xKGD1bUYI1zv7ZctBCD+fRVExu/V+A7/hAK1/K8LDzfnl717cQYCQaa+T1x2o1tduaTJOKwn7qIoRTcrmYq90F5T0zM8TVr1hiNxjMrLEK9E2Z0hDoTpdTpdK5fv3769OnieYOGXH+1ttzjPzUSe6NqetNb6YaWM7ootNGO3XJGV9s7u3l7hVeyQ2SZq602KUqLNfV6l6Gmyhze3m6vNTbtJ88Y8/qKFy9enJaW1lkFRqiXwefREeo0kiRdf/316/+5HuIMMCnJOiOBnGxzdriPDspoWE00E4DT+5HFnTZyHM+3eB+9zQZ50sLIr3qncwCQgrzfxzedl0WWuaoKs8WiWKyKQaQcB4pCVIX4/bzPK4TncgBwOQzaJGyN+IOHhg6N//Of/6zjDiDUw2FGR6jTPProo+sPfg1/zwUDBwBeONVDTVFPJVRrEoEDp7+zyReR57gIHz3vVpx20SAGhOaeZPP5BJ+vjR8cv4/3epqp6DNG3d6f3n6+CMeGQ6gV2OqOUKf56quv4Ip0LZ1rAqRh0NbwVvdmNHkq/Qy7u3cVxoi9tvkb55LkKzvy/YFDmwPB5vvbyxJx2ptvgaj3/pA3avg111zTiUVFqPfBjI5Q5zhw4EB5eTnEnVYNDTR3V1s0N13WWEsZ/QwfVY8CReZqq02NkrqqKkd+/7GurszlOmG3H2n6LkrBYTc2aoHXMEZ9gQOLFi0KPS+AEGpWd/91QKhH+Oyzz0aOOs97WRykneyGzRjUBo0eUfb51eBp97D5CFqOW8roFmMblwMqjWl2OWVNHnvXTdOkzvPCkLMmapPBc012jVKorTY1fVxN4w+WjRyZM3v2bN3Ki1AvgffRETojjLHNmzffOvdW6e5MyIltWLrXDW+WpVgSSxyFAMDxfPZVV8D5DS/6I5rfvINaydwqjWlpdNhOpyX1hMSg4eT0a15fHWMUAGy200Zibz2dA4DX/8vTT7+Oc58j1Cb8kiDUcfv27cvLy5sy8zLHNbZT6Tyowoqj6z/4R3V1tdfr9Xq932/bdmDths/+Nn//tv8786AxptbGgmdgUltI6oqafObRI6cldb+voUbOKB09enRiYmJNzQEAYIwBQDDAVZ0wKzInK/aAdNzr3yMrpz00L8lV/TNj//jHP0az5Aj1UJjREeo4WZZ5nocLEkDkwCXDHjdUBOCrmmmjJ82aNQsARFEURXHUqFF7du8eJDr+8dyt1WW/yb4mXcHbM3lKm7fSFdp85mZgUtSEdkQ6Y4wRR52xttro9/Fen6uurm7OnDnVNfsPl39XVr6jqoLU1ZgYI0GpUqU+u2ujL/hjjWOtqp7qfODx/zZ//vxWHudDCIXwAFBQUNDVxUCoR0pNTc3IyPhhzaakw5xjzb5zvf3lL08M8MYXFRWlpKSEr5mcnHzdddfVVFWseGWRIltiE84/bUPVAKc/Lu4JeFt6ei0gS56At5VSMTAAQLNjwVIWw5gham3vGlXlAn6BKinHTmyOj7dNnz7dZjPt3VcSCPh5PjYoHXO5twalY4xJr7766saNGwU+VjSkAICiehj3y/vvv28ymaJZYIR6ohUrVuB9dITOyKxZs7Tq+I4dO0aPHk0IoZS2dNP3hRdecLvd76184oKZiZk5Yc9itWf0F5slttLZ6rNwAApNJiALzU3ZojIbUziBr43CmDPhCOGTbDOKN/3odDqTkpJEUVRlVudcN+6ScS7XkOPHjweD1rVr1wKAwDeMdO/1/3bPfXfYbE0GvkcINYfAyRtaCKEoYIy99tprixYtShh49QVXvUUIYQEGOxuvVuWsaeWL+dvv+ySl+bHhwhm4imaTuoYjPo64Oc7XKLVTagEABgbGDNrYsYQEOmWKF8aUWuf/ykrNBRdcwPP8zp07zWbzZ599Nm7cuMGDBx850vBUW1rSHJ6zUCbXOT/ef2B3dnb2mYdGqNebOnUq1tERiipCyAMPPDBy5MhLL70UAHIueTwmMKTROpTS1q+z0+NTj9YebzOWTDMYGAxc83OiU2ahzAKRZWoCAY7z8ZzrTGr2bl/pjCvHPvTQQ5IkTZs27ciRI2+//fYXX3wxbty4m2666YUXXgAAnrPynBkAfIH9s2ZfiekcochhHR2hrrFly5Y77rjj0OGj5w3726DkedqXUSPJkt3jbP3tFY7qNtveNRzxidyxzppHlYAs8LUccbd3g4zRqrrVe/b+PGzYsKavvvnmm/fcc4/NerEoZhiERFX1ODyffffd5tGjR3dKsRHq9aZOnYp93RHqGuPHj9+7d++LLzxXuueBQ8ffDH8pkhb1jITUIemDzGLbXcYoswTUwS2NPNNeDAyymhFUBitqMmOR/oBQKtV7f0xLT2g2nQOAxWIBAJPpLIOQyJhqr9/03HPPYDpHqF2w1R2hLkMIefTRR0VRfGjh4xZTZkbSTG25rLad0QEg1mzN6T/E7ffaPY626vS8RDM55jZw1VwLk7O1E6/QZIUmCJyD51wtTfgWUu/dLogVFktKSys4nU5CBI6YAMDh3vyHayY/+uijnVFOhPoQrKMj1MXuueeekecO37n/fqdnl7ZEUZXI3x5rtmalZI7IHJYen9r6o+qUxQbVbJm2o27dFl6hyUFlsKxkMNba2LaSXHXnnXc6nS1edmzbto3nbYSQgHQscwBfVFSEg8Qh1F74nUGoi5lMpuLi4lvmzt5cOsXhLlFVNfxJdEqlSDZiNIgZCakjMoe3ldd5hSYH1MEyTaat5uB2UZktqAwOytkqtTV7ucAR42effeZ0OlW18ezplNK33nrrww8/NBuzFcXp8W157bXXzOYIZrNBCJ0OMzpCXS8hIeGtt966cEzekar3VXoq5/2456Ltu3Pt9V9GuB2B5yO7v84rNDmoDpbUjJaGjO0ABibtFrusZIRu2zOm1nt/UlTnvffeu2PHjtDob5TSgwcPfvjhh3l5effe+6DFdJ7VNMJe/9V//X3p9OnTO6tICPUpeB8doe6ipqYmMfZCrVucrDgq6partO7ue+56880/90+en5F8u8DHtrkRALAYzUPSBx23V7TZYV5lNlW1EZAFzs4TVyf1h+e1zSqqzHOuoLQtZ4Tw6KPvJSUl5eXlhVYihIwaNcrrlUziwNSEazlOdLq/nXPj1XfffXdnlAGhvggzOkLdhdPpHDBgiEpVRXEeOv6kRLc++eQTS5YsmT59+o033ugN7B0+8PUI5wgXeD4rJVNS5NbHi9UwMMg0TYY0jrgF4uqsMWIZGBSarNB+Z51Fr7/++qYrJCcny5KaEDcJAALBI+n9lP/+7//GSdAR6jBsdUeouzAajZX2L45WvVNyYNrlVyYcPXp0yZIlAJCfn//BBx/IbGvZicXt2uCg1IGi0I6b5ZTFSjQzoAyWW5jrpQNUWrdhw4Y9e/Zo/zxx4sRHH3307bffzpgxo7y83Cj2BwBV9bn921asWBEbG1EjBEKoWZjREeouXn/99fSztmXlFL/3/t9Xr16dkHBqnrT8/Px33nmnyrFGVpofAK5ZAs+nx6e2txha3TqgDD7DW+yUun3+DVLwx8zMzPr6hjnhN2zYcMMNN0ycOHHT1xVxsfcbDFcE5Ow61w/PPPP4+PHjzyQcQgjHjEOoZ5BleeLEiSU7T4wa+iXHiZG/saTs1w4H5Yhb5Co6cH+dMSkQ3DphovLqq6+OGDEi1JaujQ0XG/NngzAIABijXt9Hl01L/+c//4lTpiJ0JnDMOIR6DIPB8PnnnxtNzsMnnvYHyxXV5fHtiuSNMSZrh4NSFhtQBys0oT2PsLOg9FO95w1JLp0xY8Y555wTfmt8+PDhAMCoBwAYkz2+leMnxH/88ceYzhE6c9gzDqEeIzExcdWqVX/9619//HG61ZTj8e8a3P/FtMQbdA7LyzRNhmSeuATO0cqQc5S6vf5PKXUMHx4/duzlsbGxV111VaN1RFEEAMpclLrd3qI//Wn8u+++azQa9d0DhPoGzOgI9SRXXXXVlVde+d577+3bt89kuqagYJEvsD8r/TGOa/EBdEmJaIyatvAqS1TVxKYvcMSn/d/ve+e++6Zdcskls2bNammImC1btgAAAaPb+1/PPrvwmWeewc7tCHUWvI+OUA92//33r1mzxl1vtppGWEzDzOKgGEue2TgotIIv6N934lAUSkLV/anJ/7l//z6TqcVri0OHDo0ZM8Zu9xqNppUr37722mujUDCE+oipU6diRkeoZysvL1+zZg2ldM+ePdu2bTt06ET/lHsyU+Zrdd+9xw/6pYDeZWCMKvLa+++zFRYWNn31/fffLy4uHjdu3NNPP11ZWWmxWNasWTNz5ky9S4VQnzJ16lRsdUeoZ8vOzn7sscdC/9y3b991111XUWPul3LnsbqKqKRzd8B3PzB/QsITTV8tLS299957/X62ouhzlVanpaWtX7/+oosu0rtUCPVBmNER6lWGDx++bt260aMvClQOc/mbue2tAzMAAQg0nYXl2LFjM2fO9Pl8gjCUgHDJ+OGrV6/u169fVEqFUJ+DT68h1NtYrVZFCdS6NkchFmN+RVoNoALAhAkTwl/y+Xw33njjiRMVvDBFUQ7ccuvYf//735jOEdIPZnSEepu0tLRPP/10QP9NUuBlxlw6RaH0qCytCfoW5s+m32/7oqysbOLEiQBQW1tbWlq6cePG6dOnf/vtt0Bi42J/ef31199++22DodPmb0UINYU94xDqnbxe7+LFiwv/czkv3M0Ll3TuxhVlixz4G8cNpnR/UVGRx+P57LPPLrroIsbYSy+9JEkNz8sZDIYbb7zxpZdeSk9P79wCIIQawb7uCPVy27Ztu+222w4cTOa4ZI6/kBdyO2WzQf9fCYkXDNOD/odfffXVVatWlez8Lc460RPYpCgyAMTExMyfP/8vf/lLRkZGp0RECLUOR4FFqJcbO3ZsSUnJk09MHnF2WYzl1aDvKVX58Uw2yGgdYy5CEhhzEpLCC1c89NBD8fHx/TNTDIIlI2kxAH/DDTfs27fvxRdfxHSOUDRhHR2hvsLj8dx0003//Oc/RdNTvDC2YxtRlS1S4D8AiGh6luMGBXz3PPzw/E8++eTIkSMEhPSM1LfeehOfNUco+rDVHaE+57333ps7dy7hBommxzgus13vZcwlB99Vla8JyTBaXpOlIlXeEHr1nHPO2bhxY2Zm+7aJEOoU2OqOUJ9z6623rl279rxz41S5OMK3MKaoyk5Z+iTg/TNjDqP5b0bLG4SIomG0QUiJMZ8LADk5OZs3b8Z0jlAXwoyOUJ+Tn59/2223KcoXlB6PYHUmBV6RAosVaQVvGG80P8fxwwnhAAC40SPPWk2ZDABLly5NSkrSt9wIoVZhRkeoL7r//vsvGXeOHHwrgnUJIbGzZs0yGk0Gw3XhLzBa+1vZrc8tuXPdunXaw+gIoS6EGR2hvkgQhFdeeYWqJYzR1tdkzK0q39x///3BIAWSELZcDQYWP//Cwocffnj27NkxMTE6Fxkh1AbM6Aj1UWPHjh0woD9Vf21rRSvHD50+fXpKik2R14eWUvWHMRdmPPLII7oWEiEUOczoCPVdEyZMkIJLqbofoJkHXhhTZekTKfAisGMLFy7csmULYZ8y5gMAxqgsrXnooYeiXmSEUItw7jWE+q7ly5f7/TesXfsw4QYaza9pU6qHyME3Lhnne+CBh4cNG3beeecBwNSpY78u/l4wTFWVrWMuTL7uuuta2DBCqAtgHR2hvksUxU8//fTo0aMXjE6Tg6+o6q+MNcyIqiq7qPrjq6++eu2112rpHABqamoIlw4AVN1y7733NroCQAh1LayjI9SnEUIGDBiwfv36Rx55ZMeO5fv3H+S4HMbqExL8z770zPnnnx9as7y8vLR0n2gexpjM6M8zZszowmIjhJrCjI4QgoyMjFWrVjHGvv7664qKimHDhiUkJHi93vBa+KJFizj+SkIEVdl+ySXnp6WldWGBEUJNYas7QqgBIeTSSy+9+eabd+3adezYscsvvzw0L+p33323evWXgng9AKjKluuvv75LS4oQagZmdITQaX766ae77rpn6tRptXXm+fPnS5Kkqurjjz8uiHMIMTGmUvWn2bNnd3UxEUKNYas7Qug0v/zyCy9MNBgXAPjfeffVb7/NtdlsP+4IiKapAKAqm8aPzx0wYEBXFxMh1BhmdITQaQ4fPkxIGiE8QIzR/Mzh8u0Aqmi6kBCeMVWRPlqy5KOuLiNCqBnY6o4QarBq1ara2tq33nqHFy44uYzwwkW8MI4QAwCoyrfjxw/FIdwR6p6wjo4QAgBYt27d/fffn5ubW1s3xmDMaW4VpsjrH3tsWbRLhhCKDGZ0hBBs2rTp9tvv8vqv/O57ThCvbXYdRf526BDuyiuvjHLZEEIRwoyOUF/n8/muvfZ6r+92gzihpXWoulcU3vngg39xHN6qQ6ibwi8nQn3dli1bHM5E3tBKOj9AlRfXrHl/9OjR0SwYQqhdsI6OUF83ePBgYPaWXlXkb0Xh7fc+fAvb2xHq5jCjI9TXDRo0KDmZ1HurOS610UuKtC4t9V8bNnyVl5fXJWVDCEUOW90R6usIIeeffz6jB8IXMkal4JtDh2zbunULpnOEegTM6Aj1dffdd19ZWRmQ+NASxpxS4LlJE7xbt24dOHBgF5YNIRQ5zOgI9Wl2u3358uUHD8Vy3AhtCVUPSf6HHn3kso0bN8bHx7f+doRQ94H30RHq08rKyiRJNVkXEEIAmCL/28C/v/KjN6+9tvmn0hFC3RZmdIT6NFVVATgp8J8G8VZF/sfwYdUfffTNyJEju7pcCKF2w1Z3hPq07OzsDz5YMXlSXND/l6uvit++fTumc4R6KAIAjLGuLgZCqCtJkrR3795zzjmH5/muLgtCqCOmTp0qAEBFRUV04imK4vf7Y2NjoxNOVVWfzxe1cJRSj8cTFxcXtXBut9tms0UnHGOsvr4+auEAwOl02mw2Qkh0wrlcrri4uKiFq6+vj4mJidqIqvX19VartfVsnZKSUl1d3Snh3G63xWKJ2sWBx+MxmUyCEKV7iB6Px2g0GgyG6ITzer2iKEYtnM/nEwRBFMWoheN53mg0Riec3+/nOC5q4QKBAACYTKbohAsGgwQA0tPToxNPkiSXy5mSEqWcJ0mK3e5JT4zSN0FSmL1eSY9WypNVqPNAXHrUrleYp9ojJFmiEw4AlDqfkChAlDIsKHUKxAjRuw1VrwgWMydEKedJ9R5zXCJviNLPtMdeJRoTOD5K4YL+WgMXy3FRCifJdkIsUQunqE7GDECilISAuQE4Eq1wjPkIIdpcvVFAqcRxhOeidPGnUoUQFrVrTVmWo9rq/s033zz80O0/fvdSdMJt+2H/Hbcs2f1elEai3nXIe9UjJUeXRuk3uqyWjXzR9EL1X6MTzu/yP5WxOO+7O6ITDgBKLnhz1NY8wkcppe8cVwKvngfmaLU5zy+9+JlHRVuULsi2LXrp3je3Jw0YGp1w/3XD2aMuXxmflhudcF+vmHhe6ktJtrHRCffNz1ekJtwVH9viMPid67eym/3KJF6I0t4F/c+ZjUOM4vnRCefxrjIbLVbz2dEJ53RvTUwyp6c1O1lw5zt+YpctXh0+fHh0wm3duhV7xiGEEEK9AWZ0hBBCqDfAjI4QQgj1BpjREUIIod4AMzpCCCHUG2BGRwghhHoDzOgIIYRQb4AZHSGEEOoNMKMjhBBCvQFmdIQQQqg3wIyOEEII9QaY0RFCCKHeQACA4uLi6AT7+eef3W5/8ebfohNu957ffQFaXOKKTrhDJ/xBGYr3Rmnam0oXU2X14OaD0QkX9EhAmfunE9EJp/GUeKJ3zckADnpAjFY8BvXlRwVLlOayo6p6fM+P7toofXxy0O+o3CkHo/TVUyS30/MzZXJ0wsmKyxvYE7XpwhTVRekRUGOiEw5YvapWycqh6ESjzKOoSlCK0ozelPqCQcXtropOuKDk9flobW1tdMI1zL02adKk6MRDCCGEkB5+/vnnqM6mihBCCCE9TJ06lQeAgoKC4uLioqKi8vLyvLy86MR2Op0ffvhheLiioqJ169YBQHZ2dufG0rbcaO/0Dud0OnNychot1COcprS0dO/evaGN6xdOO1s0kydP1jVceCzt3pC2ff1O19LS0jfeeKO8vDw7O9tkMmkL9f52FBYWXnzxxaF/6n26Ngqn3weqHbfS0tKcnJzWD6Z+4fTbu/Ly8sLCwtLS0vT09Pj4+EYL29zlDgv/+PQLp22k0fdOv3BOp/ONN97YuHFjfHx8enq6rnunffqhsyK0Kf32rry8vKioKAp7t2LFCg4ACgoK5s2bp+1q6KTXldPpXLBgQVFRUWjJ5MmTtX/OmzevoKCgE2OFthy+d1EIV1BQsGDBAr3DaZxO5+TJk0P9IfQLp51wjRbqvXca7SIJ9DxdtQ06nc7S0lLtD13DaQoLCxcuXBj6p96na6Nw+n2goeNWWlqanZ3dysHUL5x+e1dcXJyXl+d0OrUf3/Ly8vCFbe5yhxUUFIQ+Pl3DFRQUaDsVol847QK6tLQ0/HcsCgcTAEpLS0tLS/Xeu9AZMnnyZO1SUt+9s9lsZWVljDHGWFZWVklJCdNTSUlJVlZWbm7upEmTwpdof5eVldlsts6NFfqntnf6hSsrK8vNzdX+djgcAMD03LuQSZMmZWVlLV68WO9wy5Yte/DBB8OXRGHvGGNr164NxdXvdM3Kytq0aZP297Jly5YtW6ZrOIfDMWnSpNzcXO08YTqfrk3DMT0/0PDjNnfu3JYOpq7h9Nu7Bx98cPny5aG/ta/e7NmzQwtb2eWORWSMbdq0KSsrK/Tx6RrOZrM5HI7wJfqFmzt3rnYAGWNr166NzsFkjJWVlYVykH7hFi9eHDoJ165dq0XUKdyUKVM4AMjOzg61PuXn5+vd9V1rgigsLAwtKS4uzs/P1/7WCqNdN525vLy88N3RGsf0Cxe+qaKiIq3LoX7hNAUFBfHx8drFnd7hiouLtevo/Pz80LWtrnsHJ1t0tOqUdkmr0+l65MiR0KVxXl7eunXrdA1XXl4+b9688MOl6+naNBzo+YFqhy58R5o9mPqF03XvCgsLtW9ceXl5qD0/fOPa3nXi+eN0OvPz87UaXmjvdApXWloaHx+/YMGCyZMnh5ox9AtXXFw8b968oqKigoKC7OxsLaKuB1MT3kijX7hQ84MWJXTfUKdwHIR9AbS/tdj6yc/Pb9Sk4HQ69StD6BgVFhbGx8drbR167zIhJNSEomu40tLSwsLC8KZFvcM5nc6CgoL8/Pz8/Pzy8vIoHEzt11OLomu4rKys0LdIO6S6hsvLywtdh4Xod7o2G06/DzS0I6WlpUVFRfPmzWt2y/qFA/1P14KCgkGDBmkfEwC4XK7Qxjt37wBg3rx5CxYsCL+9ql+4UAN4QUFBaWmpdvdQv3BHjhwJXWuG7onoejDh5DPboUykXzjtzE9ISCCEaFctuoYTOvCenqioqEjr6BGdcIwxp9OZl5d35v2YWhG6bA8/FXQVusYEgNLS0vAag34KCwsb3dLTybp16yZPnqwl0ah1EW1W1E5XvT/Q0tJSrbYRnVO0UTi9966goKCgoKCwsFDvps3CwkLt0kS/EOHmzZs3efJk7dBpP2LhTap6KCws1L5x2rVX00tPPSKG+jnpSmt40M5JrZqn66nCAUD4z6XWSUG/eM3Kzs7WtQwLFiwoLCwMfc/1C+d0OkO/GlpLuPabolO40Pdcu7DV6Lp34ZeN2lWk3p+d1oUklA90Dad1YCkoKAildr33rlnNS7QQAAACkklEQVTRPF11/UCLioq0K07tx7rZLesXTte90/pIa38vWLBg8+bNAJCVlRVa2Ll7t3DhQq3SrNUptf/rF05rddf+jo+Pd7lcuobLysoKXUDn5eUdOXJE13Ca9evXh9q9dQ1XXFy8YMEC7XgWFBTofaqAtnXtJrzD4Qi/Oa+rTZs2hXollJWVZWVlaR0xtN4fnRho7ty5c+fODV+iX7iysjIACB3M3NzctWvX6hpu00nabpaVlekaLtRfxuFwaKeNrp8dY2zx4sWhXjMa/U7X2bNna11UGGOTJk3SeslF4dsBYV3VonC6hsLp+oEuX748Nze3Ue+qpgdTv3C67t3cuXNnz54dHpqFdXFijE2aNEnr+tQp58+mMACgnZn6hQvvqrZs2TJtT3UNF9rysmXLtLygXzh2evZpWgb9DmbolNMp3JQpUwAA1q5dCwCTJk2y2WyNuobqp9ExffDBB202m9aVbO3atZ0VZfny5dquhWiHTKdwWkRty1lZWaGDqV+4kPDMF4W9s9lsUQjHwjJriH6na0lJSeizC6XVKHw7Qik2Oqdr+AWETh+odmmrPc+i0X6zmj2Y+oXT73TVrte1iKEfYu0aIjc3V3uWR1uz08+fRhdkeoQL7Z22cS21RCeczWaLwsFsWk+Iwt5p29F176ZMmdIwZpzz5INxUWtyd558lDO0pLy8XFvSibfctG2GLwltX49wmmYPpn7hQtuHsP5B+oXTthy1vdOOZKPN6ne6Nrtlvb8doc7S0Tldi8PGWgF9PlDtiIUvCW1fj29HK+F0PV1DPcjCF2q3S8J/2Tr3/Gn08ekXrlHfMb3DRfNgNvq11DscRGvvpk6diqPAIoQQQj3e1KlTu7oICCGEEOoM/z+99NwSaC6eq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t="9685"/>
          <a:stretch/>
        </p:blipFill>
        <p:spPr>
          <a:xfrm>
            <a:off x="2440407" y="1020414"/>
            <a:ext cx="3777596" cy="378296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415726" y="3823888"/>
            <a:ext cx="8969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accent2"/>
                </a:solidFill>
              </a:rPr>
              <a:t>10 - 30 mm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H="1" flipV="1">
            <a:off x="5338762" y="2927263"/>
            <a:ext cx="442307" cy="95856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8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85" y="902321"/>
            <a:ext cx="2721869" cy="3600000"/>
          </a:xfrm>
          <a:prstGeom prst="rect">
            <a:avLst/>
          </a:prstGeom>
        </p:spPr>
      </p:pic>
      <p:sp>
        <p:nvSpPr>
          <p:cNvPr id="4" name="Google Shape;47;p14"/>
          <p:cNvSpPr txBox="1">
            <a:spLocks/>
          </p:cNvSpPr>
          <p:nvPr/>
        </p:nvSpPr>
        <p:spPr>
          <a:xfrm>
            <a:off x="1898285" y="75038"/>
            <a:ext cx="7005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042"/>
              </a:buClr>
              <a:buSzPts val="2800"/>
              <a:buFont typeface="Oswald"/>
              <a:buNone/>
              <a:defRPr sz="2800" b="0" i="0" u="none" strike="noStrike" cap="none">
                <a:solidFill>
                  <a:srgbClr val="0D30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/>
              <a:t>PROGNÓSTICO CLIMÁTICO JUL-AGO-SET/2024</a:t>
            </a:r>
            <a:endParaRPr lang="pt-BR" sz="2300" dirty="0"/>
          </a:p>
        </p:txBody>
      </p:sp>
      <p:sp>
        <p:nvSpPr>
          <p:cNvPr id="6" name="Retângulo 5"/>
          <p:cNvSpPr/>
          <p:nvPr/>
        </p:nvSpPr>
        <p:spPr>
          <a:xfrm>
            <a:off x="3717729" y="4800376"/>
            <a:ext cx="4574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Fonte: https://www.wmolc.org/seasonPmmeUI/plot_PMME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497133" y="1073238"/>
            <a:ext cx="922985" cy="143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209" y="968893"/>
            <a:ext cx="2721869" cy="36000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757741" y="1126900"/>
            <a:ext cx="792275" cy="148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rot="2217052">
            <a:off x="3592206" y="2223901"/>
            <a:ext cx="462328" cy="69481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 rot="2217052">
            <a:off x="7402207" y="2178826"/>
            <a:ext cx="462328" cy="69481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31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685" y="1245036"/>
            <a:ext cx="3190376" cy="3150496"/>
          </a:xfrm>
          <a:prstGeom prst="rect">
            <a:avLst/>
          </a:prstGeom>
        </p:spPr>
      </p:pic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826750" y="40825"/>
            <a:ext cx="7005600" cy="595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/>
            <a:r>
              <a:rPr lang="pt-BR" sz="2400" dirty="0"/>
              <a:t>PREVISÃO – BALANÇO HÍDRICO (JUL e AGO/2024)</a:t>
            </a:r>
          </a:p>
        </p:txBody>
      </p:sp>
      <p:sp>
        <p:nvSpPr>
          <p:cNvPr id="6" name="Elipse 5"/>
          <p:cNvSpPr/>
          <p:nvPr/>
        </p:nvSpPr>
        <p:spPr>
          <a:xfrm rot="1921003">
            <a:off x="3578282" y="2290518"/>
            <a:ext cx="583469" cy="11724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35" y="1224808"/>
            <a:ext cx="372541" cy="34067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431" y="1221881"/>
            <a:ext cx="3237272" cy="31968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22" y="1549537"/>
            <a:ext cx="402821" cy="3683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2" y="1564691"/>
            <a:ext cx="372541" cy="340672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 rot="1921003">
            <a:off x="7678057" y="2308128"/>
            <a:ext cx="583469" cy="11724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60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3717750" y="0"/>
            <a:ext cx="5114400" cy="5143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Obrigada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pela atenção!</a:t>
            </a: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3825640" y="3346189"/>
            <a:ext cx="2026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rgbClr val="99CC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Marcia.seabra@inmet.gov.br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459" y="238819"/>
            <a:ext cx="299789" cy="2997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37607" y="292387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@inmet.oficial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266" y="1512307"/>
            <a:ext cx="378703" cy="3114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99181" y="1568599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@inmet_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953" y="780338"/>
            <a:ext cx="745359" cy="41889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455265" y="894837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INMET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10594" y="2114609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portal.inmet.gov.br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Armazenamento de Água no Solo – Maio e Junho/2024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0A0CA7-80A0-40E4-BE4B-B66AF432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63" y="4685915"/>
            <a:ext cx="4156828" cy="29804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97" y="738036"/>
            <a:ext cx="664311" cy="4208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98" y="743610"/>
            <a:ext cx="454103" cy="41525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/>
          <a:srcRect l="12108" t="20296" r="20281" b="4204"/>
          <a:stretch/>
        </p:blipFill>
        <p:spPr>
          <a:xfrm>
            <a:off x="1641288" y="1143569"/>
            <a:ext cx="3181224" cy="3240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7"/>
          <a:srcRect l="11018" t="25819" r="20819"/>
          <a:stretch/>
        </p:blipFill>
        <p:spPr>
          <a:xfrm>
            <a:off x="5329550" y="1198577"/>
            <a:ext cx="3313915" cy="3240000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6510457" y="2089584"/>
            <a:ext cx="1834906" cy="134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150662" y="2830934"/>
            <a:ext cx="1359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FF3300"/>
                </a:solidFill>
              </a:rPr>
              <a:t>Ampliação das áreas de baixa umidade</a:t>
            </a:r>
          </a:p>
        </p:txBody>
      </p:sp>
      <p:sp>
        <p:nvSpPr>
          <p:cNvPr id="31" name="Título 10">
            <a:extLst>
              <a:ext uri="{FF2B5EF4-FFF2-40B4-BE49-F238E27FC236}">
                <a16:creationId xmlns:a16="http://schemas.microsoft.com/office/drawing/2014/main" id="{63FBDB5D-6AFB-4C7D-B659-4F340EF517A4}"/>
              </a:ext>
            </a:extLst>
          </p:cNvPr>
          <p:cNvSpPr txBox="1">
            <a:spLocks/>
          </p:cNvSpPr>
          <p:nvPr/>
        </p:nvSpPr>
        <p:spPr>
          <a:xfrm>
            <a:off x="2787378" y="760340"/>
            <a:ext cx="889044" cy="376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0" tIns="91425" rIns="0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042"/>
              </a:buClr>
              <a:buSzPts val="2800"/>
              <a:buFont typeface="Oswald"/>
              <a:buNone/>
              <a:defRPr sz="2800" b="0" i="0" u="none" strike="noStrike" cap="none">
                <a:solidFill>
                  <a:srgbClr val="0D30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Maio/2024</a:t>
            </a:r>
          </a:p>
        </p:txBody>
      </p:sp>
      <p:sp>
        <p:nvSpPr>
          <p:cNvPr id="32" name="Título 10">
            <a:extLst>
              <a:ext uri="{FF2B5EF4-FFF2-40B4-BE49-F238E27FC236}">
                <a16:creationId xmlns:a16="http://schemas.microsoft.com/office/drawing/2014/main" id="{63FBDB5D-6AFB-4C7D-B659-4F340EF517A4}"/>
              </a:ext>
            </a:extLst>
          </p:cNvPr>
          <p:cNvSpPr txBox="1">
            <a:spLocks/>
          </p:cNvSpPr>
          <p:nvPr/>
        </p:nvSpPr>
        <p:spPr>
          <a:xfrm>
            <a:off x="6223183" y="787337"/>
            <a:ext cx="1024246" cy="376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0" tIns="91425" rIns="0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042"/>
              </a:buClr>
              <a:buSzPts val="2800"/>
              <a:buFont typeface="Oswald"/>
              <a:buNone/>
              <a:defRPr sz="2800" b="0" i="0" u="none" strike="noStrike" cap="none">
                <a:solidFill>
                  <a:srgbClr val="0D304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Junho/2024</a:t>
            </a:r>
          </a:p>
        </p:txBody>
      </p:sp>
      <p:sp>
        <p:nvSpPr>
          <p:cNvPr id="33" name="Elipse 32"/>
          <p:cNvSpPr/>
          <p:nvPr/>
        </p:nvSpPr>
        <p:spPr>
          <a:xfrm>
            <a:off x="2792971" y="2059634"/>
            <a:ext cx="1834906" cy="1347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Condição Atual - Satélite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7" y="766292"/>
            <a:ext cx="4094416" cy="42522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7" y="4693731"/>
            <a:ext cx="355154" cy="3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7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ctrTitle"/>
          </p:nvPr>
        </p:nvSpPr>
        <p:spPr>
          <a:xfrm>
            <a:off x="408750" y="224525"/>
            <a:ext cx="8431800" cy="2924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>
              <a:buSzPts val="990"/>
              <a:buNone/>
            </a:pPr>
            <a:r>
              <a:rPr lang="pt-BR" sz="3400" dirty="0"/>
              <a:t>Previsão de Tempo</a:t>
            </a:r>
            <a:br>
              <a:rPr lang="pt-BR" sz="3400" dirty="0"/>
            </a:br>
            <a:endParaRPr sz="3400" dirty="0"/>
          </a:p>
        </p:txBody>
      </p:sp>
    </p:spTree>
    <p:extLst>
      <p:ext uri="{BB962C8B-B14F-4D97-AF65-F5344CB8AC3E}">
        <p14:creationId xmlns:p14="http://schemas.microsoft.com/office/powerpoint/2010/main" val="384227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736" y="699483"/>
            <a:ext cx="3667871" cy="42934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Previsão de Chuva (02 a 09/07)</a:t>
            </a:r>
          </a:p>
        </p:txBody>
      </p:sp>
      <p:sp>
        <p:nvSpPr>
          <p:cNvPr id="11" name="Elipse 10"/>
          <p:cNvSpPr/>
          <p:nvPr/>
        </p:nvSpPr>
        <p:spPr>
          <a:xfrm rot="2788922">
            <a:off x="5162262" y="2376015"/>
            <a:ext cx="536881" cy="142359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57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Probabilidade de chuva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66388" y="787163"/>
            <a:ext cx="1606744" cy="246221"/>
          </a:xfrm>
          <a:prstGeom prst="rect">
            <a:avLst/>
          </a:prstGeom>
          <a:ln w="127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Maior que 10 mm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27150" y="787164"/>
            <a:ext cx="1606744" cy="246221"/>
          </a:xfrm>
          <a:prstGeom prst="rect">
            <a:avLst/>
          </a:prstGeom>
          <a:ln w="12700">
            <a:solidFill>
              <a:srgbClr val="99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Maior que 25 mm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844" y="1105348"/>
            <a:ext cx="3060599" cy="396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51" y="1105348"/>
            <a:ext cx="306059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ctrTitle"/>
          </p:nvPr>
        </p:nvSpPr>
        <p:spPr>
          <a:xfrm>
            <a:off x="408750" y="224525"/>
            <a:ext cx="8431800" cy="2924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/>
          <a:p>
            <a:pPr lvl="0">
              <a:buSzPts val="990"/>
              <a:buNone/>
            </a:pPr>
            <a:r>
              <a:rPr lang="pt-BR" sz="3400" dirty="0"/>
              <a:t>Previsão Médio Prazo</a:t>
            </a:r>
            <a:endParaRPr sz="3400" dirty="0"/>
          </a:p>
        </p:txBody>
      </p:sp>
    </p:spTree>
    <p:extLst>
      <p:ext uri="{BB962C8B-B14F-4D97-AF65-F5344CB8AC3E}">
        <p14:creationId xmlns:p14="http://schemas.microsoft.com/office/powerpoint/2010/main" val="21528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Previsão médio prazo (02 a 18/7)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31" y="920840"/>
            <a:ext cx="4042356" cy="4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00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21400</TotalTime>
  <Words>417</Words>
  <Application>Microsoft Office PowerPoint</Application>
  <PresentationFormat>Apresentação na tela (16:9)</PresentationFormat>
  <Paragraphs>66</Paragraphs>
  <Slides>22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Oswald</vt:lpstr>
      <vt:lpstr>Open Sans</vt:lpstr>
      <vt:lpstr>Simple Light</vt:lpstr>
      <vt:lpstr>7ª Reunião Sala de Acompanhamento da Bacia do Rio São Francisco em 2024  Condições Observadas/Previstas e Prognóstico Climático JAS/2024 </vt:lpstr>
      <vt:lpstr>Apresentação do PowerPoint</vt:lpstr>
      <vt:lpstr>Armazenamento de Água no Solo – Maio e Junho/2024</vt:lpstr>
      <vt:lpstr>Condição Atual - Satélite</vt:lpstr>
      <vt:lpstr>Previsão de Tempo </vt:lpstr>
      <vt:lpstr>Previsão de Chuva (02 a 09/07)</vt:lpstr>
      <vt:lpstr>Probabilidade de chuva</vt:lpstr>
      <vt:lpstr>Previsão Médio Prazo</vt:lpstr>
      <vt:lpstr>Previsão médio prazo (02 a 18/7)</vt:lpstr>
      <vt:lpstr>CONDIÇÕES OCEÂNICAS         (Observadas)</vt:lpstr>
      <vt:lpstr>MONITORAMENTO DA ANOMALIA DA TEMPERATURA DA SUPERFÍCIE DO MAR (TSM)</vt:lpstr>
      <vt:lpstr>Oceano Pacífico - Condição do El Niño </vt:lpstr>
      <vt:lpstr>Apresentação do PowerPoint</vt:lpstr>
      <vt:lpstr>CONDIÇÕES OCEÂNICAS                  (Previsão)</vt:lpstr>
      <vt:lpstr>Previsões dos fenômenos El Niño e La Niña </vt:lpstr>
      <vt:lpstr>Previsões dos fenômenos El Niño e La Niña </vt:lpstr>
      <vt:lpstr>Prognóstico Climático JUL-AGO-SET/24</vt:lpstr>
      <vt:lpstr>CLIMATOLOGIA – JUL-AGO-SET</vt:lpstr>
      <vt:lpstr>PROGNÓSTICO CLIMÁTICO JUL-AGO-SET/2024</vt:lpstr>
      <vt:lpstr>Apresentação do PowerPoint</vt:lpstr>
      <vt:lpstr>PREVISÃO – BALANÇO HÍDRICO (JUL e AGO/2024)</vt:lpstr>
      <vt:lpstr>Obrigada 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Técnica:  Preparação para Incêndios Florestais e Queimadas</dc:title>
  <dc:creator>Marcia dos Santos Seabra</dc:creator>
  <cp:lastModifiedBy>Roberto Carneiro de Morais</cp:lastModifiedBy>
  <cp:revision>771</cp:revision>
  <dcterms:modified xsi:type="dcterms:W3CDTF">2024-07-02T13:13:07Z</dcterms:modified>
</cp:coreProperties>
</file>