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FEC75-3391-4182-E540-367895F12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0BEBE4-4B20-1FA4-FC5F-0757EFE18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CB0C99-5037-5E1F-8E7C-C0BA6B179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BD7A7A-0D0A-0595-95A4-2CD281729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C39348-DDBD-495A-B438-2E4671AC6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099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3768F1-2A05-85CF-067F-F4C554E07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3CB2C98-C196-5194-2327-CA2DE877E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86D2E4-3016-D35B-69CA-D3C5604C7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4FCC1F-613B-7EFE-CD60-D54A95E97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DAF39D-5743-1691-C930-37EFEFD1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750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38DF0E3-3940-4891-AA5C-314C5B5224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0F406C8-A5A5-F389-151D-D25E2B027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3DAD59-1113-5002-CA32-2306DF83E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02CF8F-D049-BEC6-FD59-3048AF00A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1D1DAC-AB83-F325-8C66-2A1C8B24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035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D599C-7374-9CE8-02F2-41F944038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456197-C13E-FF30-CB35-0D8C68C52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ABC869-30C7-F48D-31B0-AC2BE862C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290011-01D3-5196-E86D-85CFDC5CD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4FB3A9-6144-038F-F96E-2A81ED4C8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113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508486-AB00-1959-8F03-A1B7E3736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7957F11-BE25-1B5E-B289-6406041EF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646283-7934-DCBF-5ADB-5774E4B41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EF43D9-D878-F105-C031-BA4CFF54D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4919E6-B24E-6A69-9CD4-845ABA6F7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917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6B30C6-A12C-8D95-10A3-09FD13733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F9D051-F2AF-F5AF-3012-6273620C4C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9115797-0F8E-F3C6-AEC4-5848C9A25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3F84D7-BFEA-AE52-F02F-8E00C7A50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1377AE-874C-3FE3-FEEE-2A967B8E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79025A-1354-6374-E166-4BCC7AE7E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0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44393-22C4-C255-8E80-C20433B76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E61B610-2ACF-31FB-1A09-EEBB8429A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BA2BB0A-5C64-0B7E-1723-6C4E54824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175362E-6F2D-E9C5-9859-CC7F51F01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9144F3E-3425-FF03-E367-8133E659D8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FAF721A-25C9-B638-2627-08E095E2C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02FAEB0-4749-7ECF-7D8E-D6F2544D3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9D4497F-6934-25FE-DC94-B68C51CBF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86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33FDF4-63B4-D180-4682-F69F08C24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E4EFD4C-77A0-155B-CF54-632D092CB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AB82D1B-09A2-4038-0417-E0C162356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3459CC3-29BD-F6A9-2FB4-53C875170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98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00B7162-E98D-CCCB-98B0-F9ABBF7E7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C09A4E7-7282-D415-B2BA-B4E067834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4577900-DF60-33FD-6BC2-7F883A631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85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F34EF4-ADB4-1C49-A58C-62C35B5E1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C17D0E-2D44-8053-A46E-D5D399420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97C32BC-C91D-B5AF-D9B8-C02C8B0C4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ACBE19-27FE-B81F-35EC-1C12754CC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AB8AF00-B6FF-2503-822D-D2DD02AB3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DB7B964-8E03-610B-988D-62E8504ED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46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9C9994-C272-59F8-2403-229FEE5E6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ECB4393-79D6-DE6C-EBCF-12F13E988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0435B84-E7FE-55CD-88DE-F7D145DA1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66FC4A1-72A4-4124-B8DE-9AF92449A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4F8526-4E02-BB0C-2BB4-D50B74D95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2151AF-63D6-7D95-9AE4-A921308A7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70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B16D6EA-F4C9-20D2-E0C2-6F0CC3EE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75CC4F2-8003-3D64-9CDE-E7DB261C6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747E65-FC2B-C02F-9200-C07D45425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0990A6-72C9-4097-9DE8-C05C362B92A1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E805CD-04A1-DDE9-C2F8-211D9133C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27A999-6282-7005-69DD-FBBD1D79C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366A6D-72CA-4BB4-A494-322E49982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97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Mapa&#10;&#10;Descrição gerada automaticamente">
            <a:extLst>
              <a:ext uri="{FF2B5EF4-FFF2-40B4-BE49-F238E27FC236}">
                <a16:creationId xmlns:a16="http://schemas.microsoft.com/office/drawing/2014/main" id="{1931C2E1-B5DC-2DC3-CBE1-BDEECB03B7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95" b="1806"/>
          <a:stretch/>
        </p:blipFill>
        <p:spPr>
          <a:xfrm>
            <a:off x="5739887" y="214516"/>
            <a:ext cx="5197368" cy="64289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DD88258D-2895-0220-FED5-6CC00D6EFA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64" y="456877"/>
            <a:ext cx="4420031" cy="3315023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7D4DF1DA-7513-7B68-DB23-DC5216B8E7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984" y="3771900"/>
            <a:ext cx="4048916" cy="1197663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193A9DD8-DF3F-8710-E531-354A936F6F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4044" y="5302938"/>
            <a:ext cx="3692795" cy="119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3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1A36E-F7E8-2550-28FC-969AA5B70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8623982F-49F2-E8F8-91FB-DA943D847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129" y="3429000"/>
            <a:ext cx="3753374" cy="111458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B1090078-0587-FA69-A6D6-F4916D43A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129" y="1965960"/>
            <a:ext cx="3848637" cy="1047896"/>
          </a:xfrm>
          <a:prstGeom prst="rect">
            <a:avLst/>
          </a:prstGeom>
        </p:spPr>
      </p:pic>
      <p:pic>
        <p:nvPicPr>
          <p:cNvPr id="9" name="Imagem 8" descr="Mapa&#10;&#10;Descrição gerada automaticamente">
            <a:extLst>
              <a:ext uri="{FF2B5EF4-FFF2-40B4-BE49-F238E27FC236}">
                <a16:creationId xmlns:a16="http://schemas.microsoft.com/office/drawing/2014/main" id="{384ACE02-3C42-FE8E-C6AD-690DC57723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95" b="1806"/>
          <a:stretch/>
        </p:blipFill>
        <p:spPr>
          <a:xfrm>
            <a:off x="5739887" y="214516"/>
            <a:ext cx="5197368" cy="642896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772745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>Agencia Nacional de Aguas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Diana Wahrendorff Engel</dc:creator>
  <cp:lastModifiedBy>Eldeir de Carvalho Paula</cp:lastModifiedBy>
  <cp:revision>1</cp:revision>
  <dcterms:created xsi:type="dcterms:W3CDTF">2025-01-03T17:53:38Z</dcterms:created>
  <dcterms:modified xsi:type="dcterms:W3CDTF">2025-01-03T18:21:21Z</dcterms:modified>
</cp:coreProperties>
</file>