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8"/>
  </p:notesMasterIdLst>
  <p:sldIdLst>
    <p:sldId id="256" r:id="rId2"/>
    <p:sldId id="404" r:id="rId3"/>
    <p:sldId id="403" r:id="rId4"/>
    <p:sldId id="414" r:id="rId5"/>
    <p:sldId id="310" r:id="rId6"/>
    <p:sldId id="418" r:id="rId7"/>
    <p:sldId id="433" r:id="rId8"/>
    <p:sldId id="434" r:id="rId9"/>
    <p:sldId id="435" r:id="rId10"/>
    <p:sldId id="448" r:id="rId11"/>
    <p:sldId id="450" r:id="rId12"/>
    <p:sldId id="458" r:id="rId13"/>
    <p:sldId id="463" r:id="rId14"/>
    <p:sldId id="467" r:id="rId15"/>
    <p:sldId id="468" r:id="rId16"/>
    <p:sldId id="489" r:id="rId17"/>
    <p:sldId id="490" r:id="rId18"/>
    <p:sldId id="518" r:id="rId19"/>
    <p:sldId id="415" r:id="rId20"/>
    <p:sldId id="257" r:id="rId21"/>
    <p:sldId id="419" r:id="rId22"/>
    <p:sldId id="420" r:id="rId23"/>
    <p:sldId id="421" r:id="rId24"/>
    <p:sldId id="422" r:id="rId25"/>
    <p:sldId id="423" r:id="rId26"/>
    <p:sldId id="424" r:id="rId27"/>
    <p:sldId id="426" r:id="rId28"/>
    <p:sldId id="427" r:id="rId29"/>
    <p:sldId id="428" r:id="rId30"/>
    <p:sldId id="429" r:id="rId31"/>
    <p:sldId id="430" r:id="rId32"/>
    <p:sldId id="438" r:id="rId33"/>
    <p:sldId id="439" r:id="rId34"/>
    <p:sldId id="440" r:id="rId35"/>
    <p:sldId id="454" r:id="rId36"/>
    <p:sldId id="461" r:id="rId37"/>
    <p:sldId id="465" r:id="rId38"/>
    <p:sldId id="466" r:id="rId39"/>
    <p:sldId id="474" r:id="rId40"/>
    <p:sldId id="475" r:id="rId41"/>
    <p:sldId id="477" r:id="rId42"/>
    <p:sldId id="478" r:id="rId43"/>
    <p:sldId id="479" r:id="rId44"/>
    <p:sldId id="485" r:id="rId45"/>
    <p:sldId id="486" r:id="rId46"/>
    <p:sldId id="505" r:id="rId47"/>
    <p:sldId id="506" r:id="rId48"/>
    <p:sldId id="507" r:id="rId49"/>
    <p:sldId id="508" r:id="rId50"/>
    <p:sldId id="512" r:id="rId51"/>
    <p:sldId id="536" r:id="rId52"/>
    <p:sldId id="537" r:id="rId53"/>
    <p:sldId id="538" r:id="rId54"/>
    <p:sldId id="551" r:id="rId55"/>
    <p:sldId id="549" r:id="rId56"/>
    <p:sldId id="550" r:id="rId57"/>
    <p:sldId id="552" r:id="rId58"/>
    <p:sldId id="556" r:id="rId59"/>
    <p:sldId id="417" r:id="rId60"/>
    <p:sldId id="258" r:id="rId61"/>
    <p:sldId id="259" r:id="rId62"/>
    <p:sldId id="264" r:id="rId63"/>
    <p:sldId id="442" r:id="rId64"/>
    <p:sldId id="443" r:id="rId65"/>
    <p:sldId id="459" r:id="rId66"/>
    <p:sldId id="496" r:id="rId67"/>
    <p:sldId id="497" r:id="rId68"/>
    <p:sldId id="510" r:id="rId69"/>
    <p:sldId id="511" r:id="rId70"/>
    <p:sldId id="431" r:id="rId71"/>
    <p:sldId id="281" r:id="rId72"/>
    <p:sldId id="488" r:id="rId73"/>
    <p:sldId id="492" r:id="rId74"/>
    <p:sldId id="493" r:id="rId75"/>
    <p:sldId id="494" r:id="rId76"/>
    <p:sldId id="495" r:id="rId77"/>
    <p:sldId id="498" r:id="rId78"/>
    <p:sldId id="499" r:id="rId79"/>
    <p:sldId id="501" r:id="rId80"/>
    <p:sldId id="502" r:id="rId81"/>
    <p:sldId id="503" r:id="rId82"/>
    <p:sldId id="504" r:id="rId83"/>
    <p:sldId id="515" r:id="rId84"/>
    <p:sldId id="436" r:id="rId85"/>
    <p:sldId id="286" r:id="rId86"/>
    <p:sldId id="553" r:id="rId87"/>
    <p:sldId id="554" r:id="rId88"/>
    <p:sldId id="555" r:id="rId89"/>
    <p:sldId id="441" r:id="rId90"/>
    <p:sldId id="290" r:id="rId91"/>
    <p:sldId id="446" r:id="rId92"/>
    <p:sldId id="447" r:id="rId93"/>
    <p:sldId id="470" r:id="rId94"/>
    <p:sldId id="471" r:id="rId95"/>
    <p:sldId id="472" r:id="rId96"/>
    <p:sldId id="473" r:id="rId97"/>
    <p:sldId id="481" r:id="rId98"/>
    <p:sldId id="482" r:id="rId99"/>
    <p:sldId id="483" r:id="rId100"/>
    <p:sldId id="484" r:id="rId101"/>
    <p:sldId id="519" r:id="rId102"/>
    <p:sldId id="532" r:id="rId103"/>
    <p:sldId id="533" r:id="rId104"/>
    <p:sldId id="534" r:id="rId105"/>
    <p:sldId id="535" r:id="rId106"/>
    <p:sldId id="539" r:id="rId107"/>
    <p:sldId id="540" r:id="rId108"/>
    <p:sldId id="444" r:id="rId109"/>
    <p:sldId id="292" r:id="rId110"/>
    <p:sldId id="449" r:id="rId111"/>
    <p:sldId id="451" r:id="rId112"/>
    <p:sldId id="452" r:id="rId113"/>
    <p:sldId id="453" r:id="rId114"/>
    <p:sldId id="455" r:id="rId115"/>
    <p:sldId id="513" r:id="rId116"/>
    <p:sldId id="514" r:id="rId117"/>
    <p:sldId id="545" r:id="rId118"/>
    <p:sldId id="547" r:id="rId119"/>
    <p:sldId id="548" r:id="rId120"/>
    <p:sldId id="445" r:id="rId121"/>
    <p:sldId id="303" r:id="rId122"/>
    <p:sldId id="304" r:id="rId123"/>
    <p:sldId id="306" r:id="rId124"/>
    <p:sldId id="464" r:id="rId125"/>
    <p:sldId id="525" r:id="rId126"/>
    <p:sldId id="526" r:id="rId127"/>
    <p:sldId id="541" r:id="rId128"/>
    <p:sldId id="542" r:id="rId129"/>
    <p:sldId id="456" r:id="rId130"/>
    <p:sldId id="308" r:id="rId131"/>
    <p:sldId id="460" r:id="rId132"/>
    <p:sldId id="462" r:id="rId133"/>
    <p:sldId id="324" r:id="rId134"/>
    <p:sldId id="334" r:id="rId135"/>
    <p:sldId id="350" r:id="rId136"/>
    <p:sldId id="487" r:id="rId137"/>
    <p:sldId id="361" r:id="rId138"/>
    <p:sldId id="376" r:id="rId139"/>
    <p:sldId id="523" r:id="rId140"/>
    <p:sldId id="524" r:id="rId141"/>
    <p:sldId id="546" r:id="rId142"/>
    <p:sldId id="469" r:id="rId143"/>
    <p:sldId id="520" r:id="rId144"/>
    <p:sldId id="385" r:id="rId145"/>
    <p:sldId id="386" r:id="rId146"/>
    <p:sldId id="356" r:id="rId14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34" autoAdjust="0"/>
    <p:restoredTop sz="94660"/>
  </p:normalViewPr>
  <p:slideViewPr>
    <p:cSldViewPr snapToGrid="0">
      <p:cViewPr varScale="1">
        <p:scale>
          <a:sx n="72" d="100"/>
          <a:sy n="72" d="100"/>
        </p:scale>
        <p:origin x="72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viewProps" Target="view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notesMaster" Target="notesMasters/notesMaster1.xml"/><Relationship Id="rId15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FA093-A8DE-4F5D-A67B-590210C14E25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4967DB-C54E-4FA1-B439-7D60E9935C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0610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1a DSC_0003 (Cuiabá)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53284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2a DSC_0692</a:t>
            </a:r>
            <a:r>
              <a:rPr lang="pt-BR" baseline="0" dirty="0"/>
              <a:t> (</a:t>
            </a:r>
            <a:r>
              <a:rPr lang="pt-BR" baseline="0" dirty="0" err="1"/>
              <a:t>Poxoréu</a:t>
            </a:r>
            <a:r>
              <a:rPr lang="pt-BR" baseline="0" dirty="0"/>
              <a:t>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4106291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1b DSC_0509</a:t>
            </a:r>
            <a:r>
              <a:rPr lang="pt-BR" baseline="0" dirty="0"/>
              <a:t> (ponte e divisa MT-MS)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8011138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1b DSC_0516</a:t>
            </a:r>
            <a:r>
              <a:rPr lang="pt-BR" baseline="0" dirty="0"/>
              <a:t> (seringueiras?)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1610122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1b DSC_0521</a:t>
            </a:r>
            <a:r>
              <a:rPr lang="pt-BR" baseline="0" dirty="0"/>
              <a:t> (pivô e mata ciliar)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4727846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1b DSC_0524</a:t>
            </a:r>
            <a:r>
              <a:rPr lang="pt-BR" baseline="0" dirty="0"/>
              <a:t> (agricultura e preparação para pasto)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39481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MT 1b DSC_0586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7837673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3a DSC_0034</a:t>
            </a:r>
            <a:r>
              <a:rPr lang="pt-BR" baseline="0" dirty="0"/>
              <a:t> (área grande de plantação de teca, até quase margem do rio)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3595595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3a DSC_0062</a:t>
            </a:r>
            <a:r>
              <a:rPr lang="pt-BR" baseline="0" dirty="0"/>
              <a:t> (plantação de cana)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3812102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MS - Eucalipto em diferentes estágios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1766340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MS - Agricultura no platô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2831513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1b DSC_0544</a:t>
            </a:r>
            <a:r>
              <a:rPr lang="pt-BR" baseline="0" dirty="0"/>
              <a:t> (erosões em nascentes)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78754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2a DSC_0714</a:t>
            </a:r>
            <a:r>
              <a:rPr lang="pt-BR" baseline="0" dirty="0"/>
              <a:t> (mun. Jaciara)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5812754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1b DSC_0550</a:t>
            </a:r>
            <a:r>
              <a:rPr lang="pt-BR" baseline="0" dirty="0"/>
              <a:t> (erosões em nascentes)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3600815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1b DSC_0582</a:t>
            </a:r>
            <a:r>
              <a:rPr lang="pt-BR" baseline="0" dirty="0"/>
              <a:t> (erosões)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6235131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2a DSC_0665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6784904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3a DSC_0241</a:t>
            </a:r>
            <a:r>
              <a:rPr lang="pt-BR" baseline="0" dirty="0"/>
              <a:t> (região com erosão, muitas voçorocas, nascentes secas e solo degradado (pasto))</a:t>
            </a:r>
            <a:endParaRPr lang="pt-BR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47824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3a DSC_0245</a:t>
            </a:r>
            <a:r>
              <a:rPr lang="pt-BR" baseline="0" dirty="0"/>
              <a:t> (região com erosão, muitas voçorocas, nascentes secas e solo degradado (pasto))</a:t>
            </a:r>
            <a:endParaRPr lang="pt-BR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9421979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3b DSC_0178</a:t>
            </a:r>
            <a:r>
              <a:rPr lang="pt-BR" baseline="0" dirty="0"/>
              <a:t> (nascentes Jauru - voçorocas)</a:t>
            </a:r>
            <a:endParaRPr lang="pt-BR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1349848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MS - Córrego do Melo - voçoroca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6295586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1b DSC_0600</a:t>
            </a:r>
            <a:r>
              <a:rPr lang="pt-BR" baseline="0" dirty="0"/>
              <a:t> (barramento em nascente)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4127067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2a DSC_0633</a:t>
            </a:r>
            <a:r>
              <a:rPr lang="pt-BR" baseline="0" dirty="0"/>
              <a:t> (muitas </a:t>
            </a:r>
            <a:r>
              <a:rPr lang="pt-BR" baseline="0" dirty="0" err="1"/>
              <a:t>barraginhas</a:t>
            </a:r>
            <a:r>
              <a:rPr lang="pt-BR" baseline="0" dirty="0"/>
              <a:t>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4793962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2a DSC_0697</a:t>
            </a:r>
            <a:r>
              <a:rPr lang="pt-BR" baseline="0" dirty="0"/>
              <a:t> (garimpo abandonado? e piscicultura)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3416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2a DSC_0945</a:t>
            </a:r>
            <a:r>
              <a:rPr lang="pt-BR" baseline="0" dirty="0"/>
              <a:t> (Cuiabá)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3501303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2a DSC_0774</a:t>
            </a:r>
            <a:r>
              <a:rPr lang="pt-BR" baseline="0" dirty="0"/>
              <a:t> (piscicultura)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9654951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2a DSC_0916</a:t>
            </a:r>
            <a:r>
              <a:rPr lang="pt-BR" baseline="0" dirty="0"/>
              <a:t> (piscicultura)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8707524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2a DSC_0938</a:t>
            </a:r>
            <a:r>
              <a:rPr lang="pt-BR" baseline="0" dirty="0"/>
              <a:t> (piscicultura)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136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6328083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2b DSC_0994</a:t>
            </a:r>
            <a:r>
              <a:rPr lang="pt-BR" baseline="0" dirty="0"/>
              <a:t> (piscicultura)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137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4812939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2b DSC_0169</a:t>
            </a:r>
            <a:r>
              <a:rPr lang="pt-BR" baseline="0" dirty="0"/>
              <a:t> (piscicultura, perto de Cáceres)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138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7815456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3a DSC_0188</a:t>
            </a:r>
            <a:r>
              <a:rPr lang="pt-BR" baseline="0" dirty="0"/>
              <a:t> (piscicultura)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139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2200063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3a DSC_0233</a:t>
            </a:r>
            <a:r>
              <a:rPr lang="pt-BR" baseline="0" dirty="0"/>
              <a:t> (antigos buracos de extração de diamante, agora são tanques de peixes – Nova Marilândia)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140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4466541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MS - </a:t>
            </a:r>
            <a:r>
              <a:rPr lang="pt-BR" dirty="0"/>
              <a:t>Taquari - </a:t>
            </a:r>
            <a:r>
              <a:rPr lang="pt-BR" dirty="0" err="1"/>
              <a:t>psicultura</a:t>
            </a:r>
            <a:endParaRPr lang="pt-BR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141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6824797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1b DSC_0476</a:t>
            </a:r>
            <a:r>
              <a:rPr lang="pt-BR" baseline="0" dirty="0"/>
              <a:t> (usina de cana)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143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024251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3a DSC_0083</a:t>
            </a:r>
            <a:r>
              <a:rPr lang="pt-BR" baseline="0" dirty="0"/>
              <a:t> (frigorífico)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144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62193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2a DSC_0947</a:t>
            </a:r>
            <a:r>
              <a:rPr lang="pt-BR" baseline="0" dirty="0"/>
              <a:t> (Cuiabá)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3980116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3a DSC_0084</a:t>
            </a:r>
            <a:r>
              <a:rPr lang="pt-BR" baseline="0" dirty="0"/>
              <a:t> (usina álcool)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145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37089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3a DSC_0004</a:t>
            </a:r>
            <a:r>
              <a:rPr lang="pt-BR" baseline="0" dirty="0"/>
              <a:t> (Cáceres)</a:t>
            </a:r>
            <a:endParaRPr lang="pt-BR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33821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1a DSC_0015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76938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1a DSC_0063</a:t>
            </a:r>
            <a:r>
              <a:rPr lang="pt-BR" baseline="0" dirty="0"/>
              <a:t> vegetação alta (parte alta do Pantanal)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47103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1a DSC_0081</a:t>
            </a:r>
            <a:r>
              <a:rPr lang="pt-BR" baseline="0" dirty="0"/>
              <a:t> vegetação mais rala e baixa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88528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1a DSC_0110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05898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1a DSC_0141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8395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1a DSC_0054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12617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1a DSC_0170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20562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1a DSC_0182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92513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1a DSC_0210</a:t>
            </a:r>
            <a:r>
              <a:rPr lang="pt-BR" baseline="0" dirty="0"/>
              <a:t> (Serra do Amolar ao fundo)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64964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MT 1a DSC_0228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50576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MT 1a DSC_0229 </a:t>
            </a:r>
            <a:r>
              <a:rPr lang="pt-BR" baseline="0" dirty="0"/>
              <a:t>(Serra do Amolar ao fundo)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86507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MT 1a DSC_0233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19188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1a DSC_0271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87234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1b DSC_0383 (14h44)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78169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1b DSC_0389</a:t>
            </a:r>
            <a:r>
              <a:rPr lang="pt-BR" baseline="0" dirty="0"/>
              <a:t> (14h49 início de área menos alagada)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586389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1b DSC_0420</a:t>
            </a:r>
            <a:r>
              <a:rPr lang="pt-BR" baseline="0" dirty="0"/>
              <a:t> (área queimada)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9928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1a DSC_0312</a:t>
            </a:r>
            <a:r>
              <a:rPr lang="pt-BR" baseline="0" dirty="0"/>
              <a:t> (Corumbá)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06115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1b DSC_0550</a:t>
            </a:r>
            <a:r>
              <a:rPr lang="pt-BR" baseline="0" dirty="0"/>
              <a:t> (rio bem encaixado)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623530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2a DSC_0655</a:t>
            </a:r>
            <a:r>
              <a:rPr lang="pt-BR" baseline="0" dirty="0"/>
              <a:t> (região mais preservada)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36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303323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2a DSC_0671</a:t>
            </a:r>
            <a:r>
              <a:rPr lang="pt-BR" baseline="0" dirty="0"/>
              <a:t> (relevo)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37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910964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2a DSC_0671</a:t>
            </a:r>
            <a:r>
              <a:rPr lang="pt-BR" baseline="0" dirty="0"/>
              <a:t> (vale)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38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236539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2a DSC_0774</a:t>
            </a:r>
            <a:r>
              <a:rPr lang="pt-BR" baseline="0" dirty="0"/>
              <a:t> (Chapada dos Guimarães)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39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956303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2a DSC_0780</a:t>
            </a:r>
            <a:r>
              <a:rPr lang="pt-BR" baseline="0" dirty="0"/>
              <a:t> (Chapada dos Guimarães)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40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353336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2a DSC_0787</a:t>
            </a:r>
            <a:r>
              <a:rPr lang="pt-BR" baseline="0" dirty="0"/>
              <a:t> (Chapada dos Guimarães)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41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219914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2a DSC_0800</a:t>
            </a:r>
            <a:r>
              <a:rPr lang="pt-BR" baseline="0" dirty="0"/>
              <a:t> (Chapada dos Guimarães)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42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228761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2a DSC_0808</a:t>
            </a:r>
            <a:r>
              <a:rPr lang="pt-BR" baseline="0" dirty="0"/>
              <a:t> (Chapada dos Guimarães)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43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925179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2a DSC_0913</a:t>
            </a:r>
            <a:r>
              <a:rPr lang="pt-BR" baseline="0" dirty="0"/>
              <a:t> (solo degradado / rio Cuiabá)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44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3510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1a DSC_0314</a:t>
            </a:r>
            <a:r>
              <a:rPr lang="pt-BR" baseline="0" dirty="0"/>
              <a:t> (Corumbá)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428366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2a DSC_0912</a:t>
            </a:r>
            <a:r>
              <a:rPr lang="pt-BR" baseline="0" dirty="0"/>
              <a:t> (solo degradado / assoreamento rio Cuiabá)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45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137332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2b DSC_0069</a:t>
            </a:r>
            <a:r>
              <a:rPr lang="pt-BR" baseline="0" dirty="0"/>
              <a:t> (vegetação baixa, natural, e lagoas)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46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794236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2b DSC_0095</a:t>
            </a:r>
            <a:r>
              <a:rPr lang="pt-BR" baseline="0" dirty="0"/>
              <a:t> (Parque Nacional do Pantanal </a:t>
            </a:r>
            <a:r>
              <a:rPr lang="pt-BR" baseline="0" dirty="0" err="1"/>
              <a:t>Matogrossense</a:t>
            </a:r>
            <a:r>
              <a:rPr lang="pt-BR" baseline="0" dirty="0"/>
              <a:t>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47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537244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2b DSC_0109</a:t>
            </a:r>
            <a:r>
              <a:rPr lang="pt-BR" baseline="0" dirty="0"/>
              <a:t> (Parque Nacional do Pantanal </a:t>
            </a:r>
            <a:r>
              <a:rPr lang="pt-BR" baseline="0" dirty="0" err="1"/>
              <a:t>Matogrossense</a:t>
            </a:r>
            <a:r>
              <a:rPr lang="pt-BR" baseline="0" dirty="0"/>
              <a:t>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48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059194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2b DSC_0127</a:t>
            </a:r>
            <a:r>
              <a:rPr lang="pt-BR" baseline="0" dirty="0"/>
              <a:t> (lagoa Uberaba)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49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714380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3a DSC_0031</a:t>
            </a:r>
            <a:r>
              <a:rPr lang="pt-BR" baseline="0" dirty="0"/>
              <a:t> (margens preservadas do rio Paraguai)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50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394588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3a DSC_0345</a:t>
            </a:r>
            <a:r>
              <a:rPr lang="pt-BR" baseline="0" dirty="0"/>
              <a:t> (cachoeira do Sapo)</a:t>
            </a:r>
            <a:endParaRPr lang="pt-BR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51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984932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3a DSC_0472</a:t>
            </a:r>
            <a:r>
              <a:rPr lang="pt-BR" baseline="0" dirty="0"/>
              <a:t> (rio Sepotuba com Paraguai)</a:t>
            </a:r>
            <a:endParaRPr lang="pt-BR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52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549999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3b DSC_0008</a:t>
            </a:r>
            <a:r>
              <a:rPr lang="pt-BR" baseline="0" dirty="0"/>
              <a:t> (área com vários drenos – deveria estar alagada)</a:t>
            </a:r>
            <a:endParaRPr lang="pt-BR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53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879975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MS - </a:t>
            </a:r>
            <a:r>
              <a:rPr lang="pt-BR" dirty="0"/>
              <a:t>Rio Taquari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54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3600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1a DSC_0322</a:t>
            </a:r>
            <a:r>
              <a:rPr lang="pt-BR" baseline="0" dirty="0"/>
              <a:t> (Corumbá)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709257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MS - </a:t>
            </a:r>
            <a:r>
              <a:rPr lang="pt-BR" dirty="0"/>
              <a:t>Rio Taquari – Arrombamento Boca do Sapo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55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15061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Rio Taquari – parte alta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56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174073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Vazantes do Negro - salinas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57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311823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MS Encontro do </a:t>
            </a:r>
            <a:r>
              <a:rPr lang="pt-BR" dirty="0" err="1"/>
              <a:t>Corixo</a:t>
            </a:r>
            <a:r>
              <a:rPr lang="pt-BR"/>
              <a:t> do Veado Gordo com o Rio Paraguai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58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808423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MT 1a DSC_0031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60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18862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MT 1a DSC_0034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61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663330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1a DSC_0091</a:t>
            </a:r>
            <a:r>
              <a:rPr lang="pt-BR" baseline="0" dirty="0"/>
              <a:t> pecuária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62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535090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1b DSC_0436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63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28044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1b DSC_0453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64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443312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2a DSC_0629</a:t>
            </a:r>
            <a:r>
              <a:rPr lang="pt-BR" baseline="0" dirty="0"/>
              <a:t> (pasto abandonado e solo degradado)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65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72662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1b DSC_0499</a:t>
            </a:r>
            <a:r>
              <a:rPr lang="pt-BR" baseline="0" dirty="0"/>
              <a:t> (Mun. Sonora – MS e rio Correntes)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6680129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2b DSC_0998</a:t>
            </a:r>
            <a:r>
              <a:rPr lang="pt-BR" baseline="0" dirty="0"/>
              <a:t> (gado)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66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9492927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2b DSC_0998</a:t>
            </a:r>
            <a:r>
              <a:rPr lang="pt-BR" baseline="0" dirty="0"/>
              <a:t> (gado confinado)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67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0073705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3a DSC_0028</a:t>
            </a:r>
            <a:r>
              <a:rPr lang="pt-BR" baseline="0" dirty="0"/>
              <a:t> (gado e buracos)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68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0495647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3a DSC_0061</a:t>
            </a:r>
            <a:r>
              <a:rPr lang="pt-BR" baseline="0" dirty="0"/>
              <a:t> (padrão buracos)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69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18653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1b DSC_0329</a:t>
            </a:r>
            <a:r>
              <a:rPr lang="pt-BR" baseline="0" dirty="0"/>
              <a:t> (pedreira em Corumbá)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71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0228376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2a DSC_0925</a:t>
            </a:r>
            <a:r>
              <a:rPr lang="pt-BR" baseline="0" dirty="0"/>
              <a:t> (Nobres e mineração)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72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8780914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2b DSC_0964</a:t>
            </a:r>
            <a:r>
              <a:rPr lang="pt-BR" baseline="0" dirty="0"/>
              <a:t> (garimpo de ouro – próximo a Cuiabá)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73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9172252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2b DSC_0967</a:t>
            </a:r>
            <a:r>
              <a:rPr lang="pt-BR" baseline="0" dirty="0"/>
              <a:t> (garimpo de ouro – próximo a Cuiabá)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74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7693979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2b DSC_0973</a:t>
            </a:r>
            <a:r>
              <a:rPr lang="pt-BR" baseline="0" dirty="0"/>
              <a:t> (garimpo de ouro – próximo a Cuiabá)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75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6605830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2b DSC_0981</a:t>
            </a:r>
            <a:r>
              <a:rPr lang="pt-BR" baseline="0" dirty="0"/>
              <a:t> (garimpo de ouro – próximo a Cuiabá)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76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70918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1b DSC_0515</a:t>
            </a:r>
            <a:r>
              <a:rPr lang="pt-BR" baseline="0" dirty="0"/>
              <a:t> (distrito Ouro Branco)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6745023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2b DSC_0012</a:t>
            </a:r>
            <a:r>
              <a:rPr lang="pt-BR" baseline="0" dirty="0"/>
              <a:t> (garimpo de ouro – distrito de Cangas e Poconé)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77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1783766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2b DSC_0016</a:t>
            </a:r>
            <a:r>
              <a:rPr lang="pt-BR" baseline="0" dirty="0"/>
              <a:t> (garimpo de ouro – distrito de Cangas e Poconé)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78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813682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2b DSC_0020</a:t>
            </a:r>
            <a:r>
              <a:rPr lang="pt-BR" baseline="0" dirty="0"/>
              <a:t> (garimpo de ouro – distrito de Cangas e Poconé)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79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9655284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2b DSC_0023</a:t>
            </a:r>
            <a:r>
              <a:rPr lang="pt-BR" baseline="0" dirty="0"/>
              <a:t> (garimpo de ouro – distrito de Cangas e Poconé)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80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5936125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2b DSC_0029</a:t>
            </a:r>
            <a:r>
              <a:rPr lang="pt-BR" baseline="0" dirty="0"/>
              <a:t> (garimpo de ouro – distrito de Cangas e Poconé)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81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2555945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2b DSC_0044</a:t>
            </a:r>
            <a:r>
              <a:rPr lang="pt-BR" baseline="0" dirty="0"/>
              <a:t> (garimpo de ouro – distrito de Cangas e Poconé)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82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2000032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3a DSC_0069</a:t>
            </a:r>
            <a:r>
              <a:rPr lang="pt-BR" baseline="0" dirty="0"/>
              <a:t> (extração de areia ou argila, perto de Barra do Bugres)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83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0585292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1b DSC_0412</a:t>
            </a:r>
            <a:r>
              <a:rPr lang="pt-BR" baseline="0" dirty="0"/>
              <a:t> (barco)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85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0287445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MS</a:t>
            </a:r>
            <a:r>
              <a:rPr lang="en-US" baseline="0" dirty="0"/>
              <a:t> - </a:t>
            </a:r>
            <a:r>
              <a:rPr lang="en-US" baseline="0" dirty="0" err="1"/>
              <a:t>Chalanas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86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342890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MS Navegação Taquari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87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17112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2a DSC_0615</a:t>
            </a:r>
            <a:r>
              <a:rPr lang="pt-BR" baseline="0" dirty="0"/>
              <a:t> (Rondonópolis e rio Vermelho)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8088019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MS Navegação Taquari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88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3739906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1b DSC_0473 (UHE)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90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4890747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1b DSC_0483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91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5093451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1b DSC_0486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92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8622025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2a DSC_0729</a:t>
            </a:r>
            <a:r>
              <a:rPr lang="pt-BR" baseline="0" dirty="0"/>
              <a:t> (canais de derivação)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93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6227860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2a DSC_0729</a:t>
            </a:r>
            <a:r>
              <a:rPr lang="pt-BR" baseline="0" dirty="0"/>
              <a:t> (reservatório São Lourenço)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94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2829312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MT 2a DSC_0747</a:t>
            </a:r>
            <a:r>
              <a:rPr lang="pt-BR" baseline="0" dirty="0"/>
              <a:t> (PCH Sete Quedas Altas)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95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1211820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2a DSC_0754</a:t>
            </a:r>
            <a:r>
              <a:rPr lang="pt-BR" baseline="0" dirty="0"/>
              <a:t> (local com projetos de </a:t>
            </a:r>
            <a:r>
              <a:rPr lang="pt-BR" baseline="0" dirty="0" err="1"/>
              <a:t>PCHs</a:t>
            </a:r>
            <a:r>
              <a:rPr lang="pt-BR" baseline="0" dirty="0"/>
              <a:t>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96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6120226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2a DSC_0836</a:t>
            </a:r>
            <a:r>
              <a:rPr lang="pt-BR" baseline="0" dirty="0"/>
              <a:t> (reservatório Manso)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97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3307189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2a DSC_0851</a:t>
            </a:r>
            <a:r>
              <a:rPr lang="pt-BR" baseline="0" dirty="0"/>
              <a:t> (reservatório Manso)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98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84682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2a DSC_0656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530309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2a DSC_0860</a:t>
            </a:r>
            <a:r>
              <a:rPr lang="pt-BR" baseline="0" dirty="0"/>
              <a:t> (reservatório Manso)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99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6720939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2a DSC_0865</a:t>
            </a:r>
            <a:r>
              <a:rPr lang="pt-BR" baseline="0" dirty="0"/>
              <a:t> (reservatório Manso)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100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4105048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3a DSC_0178</a:t>
            </a:r>
            <a:r>
              <a:rPr lang="pt-BR" baseline="0" dirty="0"/>
              <a:t> (PCH)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101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2730140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3a DSC_0335</a:t>
            </a:r>
            <a:r>
              <a:rPr lang="pt-BR" baseline="0" dirty="0"/>
              <a:t> (PCH rio Sepotuba, em afluente do Sepotuba, e PCH Cachoeira Salto da Nuvens)</a:t>
            </a:r>
            <a:endParaRPr lang="pt-BR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102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8575741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3a DSC_0340</a:t>
            </a:r>
            <a:r>
              <a:rPr lang="pt-BR" baseline="0" dirty="0"/>
              <a:t> (PCH rio Sepotuba, em afluente do Sepotuba, e PCH Cachoeira Salto da Nuvens)</a:t>
            </a: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103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6912028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3a DSC_0341</a:t>
            </a:r>
            <a:r>
              <a:rPr lang="pt-BR" baseline="0" dirty="0"/>
              <a:t> (PCH rio Sepotuba, em afluente do Sepotuba, e PCH Cachoeira Salto da Nuvens)</a:t>
            </a: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104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1040876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3a DSC_0349</a:t>
            </a:r>
            <a:r>
              <a:rPr lang="pt-BR" baseline="0" dirty="0"/>
              <a:t> (projetos de </a:t>
            </a:r>
            <a:r>
              <a:rPr lang="pt-BR" baseline="0" dirty="0" err="1"/>
              <a:t>PCHs</a:t>
            </a:r>
            <a:r>
              <a:rPr lang="pt-BR" baseline="0" dirty="0"/>
              <a:t>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105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6762233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3b DSC_0118</a:t>
            </a:r>
            <a:r>
              <a:rPr lang="pt-BR" baseline="0" dirty="0"/>
              <a:t> (PCH </a:t>
            </a:r>
            <a:r>
              <a:rPr lang="pt-BR" baseline="0" dirty="0" err="1"/>
              <a:t>Figueirópolis</a:t>
            </a:r>
            <a:r>
              <a:rPr lang="pt-BR" baseline="0" dirty="0"/>
              <a:t>)</a:t>
            </a: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106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5180535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3b DSC_0128</a:t>
            </a:r>
            <a:r>
              <a:rPr lang="pt-BR" baseline="0" dirty="0"/>
              <a:t> (PCH Salto)</a:t>
            </a:r>
            <a:endParaRPr lang="pt-BR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107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4963649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MT 1b DSC_0480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967DB-C54E-4FA1-B439-7D60E9935CAB}" type="slidenum">
              <a:rPr lang="pt-BR" smtClean="0"/>
              <a:t>109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8645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235DC-86D8-47EE-A71D-4CDA2BEF004E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B609B-3393-44C4-90E1-C2EBCD3181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3209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235DC-86D8-47EE-A71D-4CDA2BEF004E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B609B-3393-44C4-90E1-C2EBCD3181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0707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235DC-86D8-47EE-A71D-4CDA2BEF004E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B609B-3393-44C4-90E1-C2EBCD3181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0206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235DC-86D8-47EE-A71D-4CDA2BEF004E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B609B-3393-44C4-90E1-C2EBCD3181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9583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235DC-86D8-47EE-A71D-4CDA2BEF004E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B609B-3393-44C4-90E1-C2EBCD3181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5114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235DC-86D8-47EE-A71D-4CDA2BEF004E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B609B-3393-44C4-90E1-C2EBCD3181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084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235DC-86D8-47EE-A71D-4CDA2BEF004E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B609B-3393-44C4-90E1-C2EBCD3181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1999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235DC-86D8-47EE-A71D-4CDA2BEF004E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B609B-3393-44C4-90E1-C2EBCD3181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49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235DC-86D8-47EE-A71D-4CDA2BEF004E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B609B-3393-44C4-90E1-C2EBCD3181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5979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235DC-86D8-47EE-A71D-4CDA2BEF004E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B609B-3393-44C4-90E1-C2EBCD3181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2533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235DC-86D8-47EE-A71D-4CDA2BEF004E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B609B-3393-44C4-90E1-C2EBCD3181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1442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235DC-86D8-47EE-A71D-4CDA2BEF004E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8B609B-3393-44C4-90E1-C2EBCD3181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9768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4.jpeg"/><Relationship Id="rId18" Type="http://schemas.openxmlformats.org/officeDocument/2006/relationships/image" Target="../media/image59.jpeg"/><Relationship Id="rId26" Type="http://schemas.openxmlformats.org/officeDocument/2006/relationships/image" Target="../media/image67.jpeg"/><Relationship Id="rId3" Type="http://schemas.openxmlformats.org/officeDocument/2006/relationships/image" Target="../media/image14.jpeg"/><Relationship Id="rId21" Type="http://schemas.openxmlformats.org/officeDocument/2006/relationships/image" Target="../media/image62.jpeg"/><Relationship Id="rId34" Type="http://schemas.openxmlformats.org/officeDocument/2006/relationships/image" Target="../media/image16.jpeg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17" Type="http://schemas.openxmlformats.org/officeDocument/2006/relationships/image" Target="../media/image58.jpeg"/><Relationship Id="rId25" Type="http://schemas.openxmlformats.org/officeDocument/2006/relationships/image" Target="../media/image66.jpeg"/><Relationship Id="rId33" Type="http://schemas.openxmlformats.org/officeDocument/2006/relationships/image" Target="../media/image92.jpeg"/><Relationship Id="rId38" Type="http://schemas.openxmlformats.org/officeDocument/2006/relationships/image" Target="../media/image112.jpeg"/><Relationship Id="rId2" Type="http://schemas.openxmlformats.org/officeDocument/2006/relationships/notesSlide" Target="../notesSlides/notesSlide92.xml"/><Relationship Id="rId16" Type="http://schemas.openxmlformats.org/officeDocument/2006/relationships/image" Target="../media/image57.jpeg"/><Relationship Id="rId20" Type="http://schemas.openxmlformats.org/officeDocument/2006/relationships/image" Target="../media/image61.jpeg"/><Relationship Id="rId29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24" Type="http://schemas.openxmlformats.org/officeDocument/2006/relationships/image" Target="../media/image65.jpeg"/><Relationship Id="rId32" Type="http://schemas.openxmlformats.org/officeDocument/2006/relationships/image" Target="../media/image91.jpeg"/><Relationship Id="rId37" Type="http://schemas.openxmlformats.org/officeDocument/2006/relationships/image" Target="../media/image111.jpeg"/><Relationship Id="rId5" Type="http://schemas.openxmlformats.org/officeDocument/2006/relationships/image" Target="../media/image46.jpeg"/><Relationship Id="rId15" Type="http://schemas.openxmlformats.org/officeDocument/2006/relationships/image" Target="../media/image56.jpeg"/><Relationship Id="rId23" Type="http://schemas.openxmlformats.org/officeDocument/2006/relationships/image" Target="../media/image64.jpeg"/><Relationship Id="rId28" Type="http://schemas.openxmlformats.org/officeDocument/2006/relationships/image" Target="../media/image69.jpeg"/><Relationship Id="rId36" Type="http://schemas.openxmlformats.org/officeDocument/2006/relationships/image" Target="../media/image110.jpeg"/><Relationship Id="rId10" Type="http://schemas.openxmlformats.org/officeDocument/2006/relationships/image" Target="../media/image51.jpeg"/><Relationship Id="rId19" Type="http://schemas.openxmlformats.org/officeDocument/2006/relationships/image" Target="../media/image60.jpeg"/><Relationship Id="rId31" Type="http://schemas.openxmlformats.org/officeDocument/2006/relationships/image" Target="../media/image90.jpeg"/><Relationship Id="rId4" Type="http://schemas.openxmlformats.org/officeDocument/2006/relationships/image" Target="../media/image15.jpeg"/><Relationship Id="rId9" Type="http://schemas.openxmlformats.org/officeDocument/2006/relationships/image" Target="../media/image50.jpeg"/><Relationship Id="rId14" Type="http://schemas.openxmlformats.org/officeDocument/2006/relationships/image" Target="../media/image55.jpeg"/><Relationship Id="rId22" Type="http://schemas.openxmlformats.org/officeDocument/2006/relationships/image" Target="../media/image63.jpeg"/><Relationship Id="rId27" Type="http://schemas.openxmlformats.org/officeDocument/2006/relationships/image" Target="../media/image68.jpeg"/><Relationship Id="rId30" Type="http://schemas.openxmlformats.org/officeDocument/2006/relationships/image" Target="../media/image71.jpeg"/><Relationship Id="rId35" Type="http://schemas.openxmlformats.org/officeDocument/2006/relationships/image" Target="../media/image109.jpe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4.jpeg"/><Relationship Id="rId18" Type="http://schemas.openxmlformats.org/officeDocument/2006/relationships/image" Target="../media/image59.jpeg"/><Relationship Id="rId26" Type="http://schemas.openxmlformats.org/officeDocument/2006/relationships/image" Target="../media/image67.jpeg"/><Relationship Id="rId39" Type="http://schemas.openxmlformats.org/officeDocument/2006/relationships/image" Target="../media/image116.jpeg"/><Relationship Id="rId3" Type="http://schemas.openxmlformats.org/officeDocument/2006/relationships/image" Target="../media/image14.jpeg"/><Relationship Id="rId21" Type="http://schemas.openxmlformats.org/officeDocument/2006/relationships/image" Target="../media/image62.jpeg"/><Relationship Id="rId34" Type="http://schemas.openxmlformats.org/officeDocument/2006/relationships/image" Target="../media/image16.jpeg"/><Relationship Id="rId42" Type="http://schemas.openxmlformats.org/officeDocument/2006/relationships/image" Target="../media/image119.jpeg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17" Type="http://schemas.openxmlformats.org/officeDocument/2006/relationships/image" Target="../media/image58.jpeg"/><Relationship Id="rId25" Type="http://schemas.openxmlformats.org/officeDocument/2006/relationships/image" Target="../media/image66.jpeg"/><Relationship Id="rId33" Type="http://schemas.openxmlformats.org/officeDocument/2006/relationships/image" Target="../media/image92.jpeg"/><Relationship Id="rId38" Type="http://schemas.openxmlformats.org/officeDocument/2006/relationships/image" Target="../media/image112.jpeg"/><Relationship Id="rId2" Type="http://schemas.openxmlformats.org/officeDocument/2006/relationships/notesSlide" Target="../notesSlides/notesSlide96.xml"/><Relationship Id="rId16" Type="http://schemas.openxmlformats.org/officeDocument/2006/relationships/image" Target="../media/image57.jpeg"/><Relationship Id="rId20" Type="http://schemas.openxmlformats.org/officeDocument/2006/relationships/image" Target="../media/image61.jpeg"/><Relationship Id="rId29" Type="http://schemas.openxmlformats.org/officeDocument/2006/relationships/image" Target="../media/image70.jpeg"/><Relationship Id="rId41" Type="http://schemas.openxmlformats.org/officeDocument/2006/relationships/image" Target="../media/image1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24" Type="http://schemas.openxmlformats.org/officeDocument/2006/relationships/image" Target="../media/image65.jpeg"/><Relationship Id="rId32" Type="http://schemas.openxmlformats.org/officeDocument/2006/relationships/image" Target="../media/image91.jpeg"/><Relationship Id="rId37" Type="http://schemas.openxmlformats.org/officeDocument/2006/relationships/image" Target="../media/image111.jpeg"/><Relationship Id="rId40" Type="http://schemas.openxmlformats.org/officeDocument/2006/relationships/image" Target="../media/image117.jpeg"/><Relationship Id="rId5" Type="http://schemas.openxmlformats.org/officeDocument/2006/relationships/image" Target="../media/image46.jpeg"/><Relationship Id="rId15" Type="http://schemas.openxmlformats.org/officeDocument/2006/relationships/image" Target="../media/image56.jpeg"/><Relationship Id="rId23" Type="http://schemas.openxmlformats.org/officeDocument/2006/relationships/image" Target="../media/image64.jpeg"/><Relationship Id="rId28" Type="http://schemas.openxmlformats.org/officeDocument/2006/relationships/image" Target="../media/image69.jpeg"/><Relationship Id="rId36" Type="http://schemas.openxmlformats.org/officeDocument/2006/relationships/image" Target="../media/image110.jpeg"/><Relationship Id="rId10" Type="http://schemas.openxmlformats.org/officeDocument/2006/relationships/image" Target="../media/image51.jpeg"/><Relationship Id="rId19" Type="http://schemas.openxmlformats.org/officeDocument/2006/relationships/image" Target="../media/image60.jpeg"/><Relationship Id="rId31" Type="http://schemas.openxmlformats.org/officeDocument/2006/relationships/image" Target="../media/image90.jpeg"/><Relationship Id="rId4" Type="http://schemas.openxmlformats.org/officeDocument/2006/relationships/image" Target="../media/image15.jpeg"/><Relationship Id="rId9" Type="http://schemas.openxmlformats.org/officeDocument/2006/relationships/image" Target="../media/image50.jpeg"/><Relationship Id="rId14" Type="http://schemas.openxmlformats.org/officeDocument/2006/relationships/image" Target="../media/image55.jpeg"/><Relationship Id="rId22" Type="http://schemas.openxmlformats.org/officeDocument/2006/relationships/image" Target="../media/image63.jpeg"/><Relationship Id="rId27" Type="http://schemas.openxmlformats.org/officeDocument/2006/relationships/image" Target="../media/image68.jpeg"/><Relationship Id="rId30" Type="http://schemas.openxmlformats.org/officeDocument/2006/relationships/image" Target="../media/image71.jpeg"/><Relationship Id="rId35" Type="http://schemas.openxmlformats.org/officeDocument/2006/relationships/image" Target="../media/image109.jpe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6.jpe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4.jpeg"/><Relationship Id="rId18" Type="http://schemas.openxmlformats.org/officeDocument/2006/relationships/image" Target="../media/image59.jpeg"/><Relationship Id="rId26" Type="http://schemas.openxmlformats.org/officeDocument/2006/relationships/image" Target="../media/image67.jpeg"/><Relationship Id="rId3" Type="http://schemas.openxmlformats.org/officeDocument/2006/relationships/image" Target="../media/image14.jpeg"/><Relationship Id="rId21" Type="http://schemas.openxmlformats.org/officeDocument/2006/relationships/image" Target="../media/image62.jpeg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17" Type="http://schemas.openxmlformats.org/officeDocument/2006/relationships/image" Target="../media/image58.jpeg"/><Relationship Id="rId25" Type="http://schemas.openxmlformats.org/officeDocument/2006/relationships/image" Target="../media/image66.jpeg"/><Relationship Id="rId2" Type="http://schemas.openxmlformats.org/officeDocument/2006/relationships/notesSlide" Target="../notesSlides/notesSlide105.xml"/><Relationship Id="rId16" Type="http://schemas.openxmlformats.org/officeDocument/2006/relationships/image" Target="../media/image57.jpeg"/><Relationship Id="rId20" Type="http://schemas.openxmlformats.org/officeDocument/2006/relationships/image" Target="../media/image61.jpeg"/><Relationship Id="rId29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24" Type="http://schemas.openxmlformats.org/officeDocument/2006/relationships/image" Target="../media/image65.jpeg"/><Relationship Id="rId5" Type="http://schemas.openxmlformats.org/officeDocument/2006/relationships/image" Target="../media/image46.jpeg"/><Relationship Id="rId15" Type="http://schemas.openxmlformats.org/officeDocument/2006/relationships/image" Target="../media/image56.jpeg"/><Relationship Id="rId23" Type="http://schemas.openxmlformats.org/officeDocument/2006/relationships/image" Target="../media/image64.jpeg"/><Relationship Id="rId28" Type="http://schemas.openxmlformats.org/officeDocument/2006/relationships/image" Target="../media/image69.jpeg"/><Relationship Id="rId10" Type="http://schemas.openxmlformats.org/officeDocument/2006/relationships/image" Target="../media/image51.jpeg"/><Relationship Id="rId19" Type="http://schemas.openxmlformats.org/officeDocument/2006/relationships/image" Target="../media/image60.jpeg"/><Relationship Id="rId31" Type="http://schemas.openxmlformats.org/officeDocument/2006/relationships/image" Target="../media/image90.jpeg"/><Relationship Id="rId4" Type="http://schemas.openxmlformats.org/officeDocument/2006/relationships/image" Target="../media/image15.jpeg"/><Relationship Id="rId9" Type="http://schemas.openxmlformats.org/officeDocument/2006/relationships/image" Target="../media/image50.jpeg"/><Relationship Id="rId14" Type="http://schemas.openxmlformats.org/officeDocument/2006/relationships/image" Target="../media/image55.jpeg"/><Relationship Id="rId22" Type="http://schemas.openxmlformats.org/officeDocument/2006/relationships/image" Target="../media/image63.jpeg"/><Relationship Id="rId27" Type="http://schemas.openxmlformats.org/officeDocument/2006/relationships/image" Target="../media/image68.jpeg"/><Relationship Id="rId30" Type="http://schemas.openxmlformats.org/officeDocument/2006/relationships/image" Target="../media/image71.jpeg"/></Relationships>
</file>

<file path=ppt/slides/_rels/slide1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4.jpeg"/><Relationship Id="rId18" Type="http://schemas.openxmlformats.org/officeDocument/2006/relationships/image" Target="../media/image59.jpeg"/><Relationship Id="rId26" Type="http://schemas.openxmlformats.org/officeDocument/2006/relationships/image" Target="../media/image67.jpeg"/><Relationship Id="rId3" Type="http://schemas.openxmlformats.org/officeDocument/2006/relationships/image" Target="../media/image14.jpeg"/><Relationship Id="rId21" Type="http://schemas.openxmlformats.org/officeDocument/2006/relationships/image" Target="../media/image62.jpeg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17" Type="http://schemas.openxmlformats.org/officeDocument/2006/relationships/image" Target="../media/image58.jpeg"/><Relationship Id="rId25" Type="http://schemas.openxmlformats.org/officeDocument/2006/relationships/image" Target="../media/image66.jpeg"/><Relationship Id="rId2" Type="http://schemas.openxmlformats.org/officeDocument/2006/relationships/notesSlide" Target="../notesSlides/notesSlide106.xml"/><Relationship Id="rId16" Type="http://schemas.openxmlformats.org/officeDocument/2006/relationships/image" Target="../media/image57.jpeg"/><Relationship Id="rId20" Type="http://schemas.openxmlformats.org/officeDocument/2006/relationships/image" Target="../media/image61.jpeg"/><Relationship Id="rId29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24" Type="http://schemas.openxmlformats.org/officeDocument/2006/relationships/image" Target="../media/image65.jpeg"/><Relationship Id="rId32" Type="http://schemas.openxmlformats.org/officeDocument/2006/relationships/image" Target="../media/image91.jpeg"/><Relationship Id="rId5" Type="http://schemas.openxmlformats.org/officeDocument/2006/relationships/image" Target="../media/image46.jpeg"/><Relationship Id="rId15" Type="http://schemas.openxmlformats.org/officeDocument/2006/relationships/image" Target="../media/image56.jpeg"/><Relationship Id="rId23" Type="http://schemas.openxmlformats.org/officeDocument/2006/relationships/image" Target="../media/image64.jpeg"/><Relationship Id="rId28" Type="http://schemas.openxmlformats.org/officeDocument/2006/relationships/image" Target="../media/image69.jpeg"/><Relationship Id="rId10" Type="http://schemas.openxmlformats.org/officeDocument/2006/relationships/image" Target="../media/image51.jpeg"/><Relationship Id="rId19" Type="http://schemas.openxmlformats.org/officeDocument/2006/relationships/image" Target="../media/image60.jpeg"/><Relationship Id="rId31" Type="http://schemas.openxmlformats.org/officeDocument/2006/relationships/image" Target="../media/image90.jpeg"/><Relationship Id="rId4" Type="http://schemas.openxmlformats.org/officeDocument/2006/relationships/image" Target="../media/image15.jpeg"/><Relationship Id="rId9" Type="http://schemas.openxmlformats.org/officeDocument/2006/relationships/image" Target="../media/image50.jpeg"/><Relationship Id="rId14" Type="http://schemas.openxmlformats.org/officeDocument/2006/relationships/image" Target="../media/image55.jpeg"/><Relationship Id="rId22" Type="http://schemas.openxmlformats.org/officeDocument/2006/relationships/image" Target="../media/image63.jpeg"/><Relationship Id="rId27" Type="http://schemas.openxmlformats.org/officeDocument/2006/relationships/image" Target="../media/image68.jpeg"/><Relationship Id="rId30" Type="http://schemas.openxmlformats.org/officeDocument/2006/relationships/image" Target="../media/image71.jpe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7.jpeg"/><Relationship Id="rId5" Type="http://schemas.openxmlformats.org/officeDocument/2006/relationships/image" Target="../media/image136.jpeg"/><Relationship Id="rId4" Type="http://schemas.openxmlformats.org/officeDocument/2006/relationships/image" Target="../media/image135.jpe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9.jpe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14.jpe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10" Type="http://schemas.openxmlformats.org/officeDocument/2006/relationships/image" Target="../media/image51.jpeg"/><Relationship Id="rId4" Type="http://schemas.openxmlformats.org/officeDocument/2006/relationships/image" Target="../media/image15.jpeg"/><Relationship Id="rId9" Type="http://schemas.openxmlformats.org/officeDocument/2006/relationships/image" Target="../media/image50.jpeg"/></Relationships>
</file>

<file path=ppt/slides/_rels/slide1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4.jpeg"/><Relationship Id="rId18" Type="http://schemas.openxmlformats.org/officeDocument/2006/relationships/image" Target="../media/image59.jpeg"/><Relationship Id="rId26" Type="http://schemas.openxmlformats.org/officeDocument/2006/relationships/image" Target="../media/image67.jpeg"/><Relationship Id="rId3" Type="http://schemas.openxmlformats.org/officeDocument/2006/relationships/image" Target="../media/image14.jpeg"/><Relationship Id="rId21" Type="http://schemas.openxmlformats.org/officeDocument/2006/relationships/image" Target="../media/image62.jpeg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17" Type="http://schemas.openxmlformats.org/officeDocument/2006/relationships/image" Target="../media/image58.jpeg"/><Relationship Id="rId25" Type="http://schemas.openxmlformats.org/officeDocument/2006/relationships/image" Target="../media/image66.jpeg"/><Relationship Id="rId2" Type="http://schemas.openxmlformats.org/officeDocument/2006/relationships/notesSlide" Target="../notesSlides/notesSlide124.xml"/><Relationship Id="rId16" Type="http://schemas.openxmlformats.org/officeDocument/2006/relationships/image" Target="../media/image57.jpeg"/><Relationship Id="rId20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24" Type="http://schemas.openxmlformats.org/officeDocument/2006/relationships/image" Target="../media/image65.jpeg"/><Relationship Id="rId5" Type="http://schemas.openxmlformats.org/officeDocument/2006/relationships/image" Target="../media/image46.jpeg"/><Relationship Id="rId15" Type="http://schemas.openxmlformats.org/officeDocument/2006/relationships/image" Target="../media/image56.jpeg"/><Relationship Id="rId23" Type="http://schemas.openxmlformats.org/officeDocument/2006/relationships/image" Target="../media/image64.jpeg"/><Relationship Id="rId10" Type="http://schemas.openxmlformats.org/officeDocument/2006/relationships/image" Target="../media/image51.jpeg"/><Relationship Id="rId19" Type="http://schemas.openxmlformats.org/officeDocument/2006/relationships/image" Target="../media/image60.jpeg"/><Relationship Id="rId4" Type="http://schemas.openxmlformats.org/officeDocument/2006/relationships/image" Target="../media/image15.jpeg"/><Relationship Id="rId9" Type="http://schemas.openxmlformats.org/officeDocument/2006/relationships/image" Target="../media/image50.jpeg"/><Relationship Id="rId14" Type="http://schemas.openxmlformats.org/officeDocument/2006/relationships/image" Target="../media/image55.jpeg"/><Relationship Id="rId22" Type="http://schemas.openxmlformats.org/officeDocument/2006/relationships/image" Target="../media/image63.jpeg"/><Relationship Id="rId27" Type="http://schemas.openxmlformats.org/officeDocument/2006/relationships/image" Target="../media/image68.jpeg"/></Relationships>
</file>

<file path=ppt/slides/_rels/slide1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4.jpeg"/><Relationship Id="rId18" Type="http://schemas.openxmlformats.org/officeDocument/2006/relationships/image" Target="../media/image59.jpeg"/><Relationship Id="rId26" Type="http://schemas.openxmlformats.org/officeDocument/2006/relationships/image" Target="../media/image67.jpeg"/><Relationship Id="rId39" Type="http://schemas.openxmlformats.org/officeDocument/2006/relationships/image" Target="../media/image116.jpeg"/><Relationship Id="rId3" Type="http://schemas.openxmlformats.org/officeDocument/2006/relationships/image" Target="../media/image14.jpeg"/><Relationship Id="rId21" Type="http://schemas.openxmlformats.org/officeDocument/2006/relationships/image" Target="../media/image62.jpeg"/><Relationship Id="rId34" Type="http://schemas.openxmlformats.org/officeDocument/2006/relationships/image" Target="../media/image16.jpeg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17" Type="http://schemas.openxmlformats.org/officeDocument/2006/relationships/image" Target="../media/image58.jpeg"/><Relationship Id="rId25" Type="http://schemas.openxmlformats.org/officeDocument/2006/relationships/image" Target="../media/image66.jpeg"/><Relationship Id="rId33" Type="http://schemas.openxmlformats.org/officeDocument/2006/relationships/image" Target="../media/image92.jpeg"/><Relationship Id="rId38" Type="http://schemas.openxmlformats.org/officeDocument/2006/relationships/image" Target="../media/image112.jpeg"/><Relationship Id="rId2" Type="http://schemas.openxmlformats.org/officeDocument/2006/relationships/notesSlide" Target="../notesSlides/notesSlide125.xml"/><Relationship Id="rId16" Type="http://schemas.openxmlformats.org/officeDocument/2006/relationships/image" Target="../media/image57.jpeg"/><Relationship Id="rId20" Type="http://schemas.openxmlformats.org/officeDocument/2006/relationships/image" Target="../media/image61.jpeg"/><Relationship Id="rId29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24" Type="http://schemas.openxmlformats.org/officeDocument/2006/relationships/image" Target="../media/image65.jpeg"/><Relationship Id="rId32" Type="http://schemas.openxmlformats.org/officeDocument/2006/relationships/image" Target="../media/image91.jpeg"/><Relationship Id="rId37" Type="http://schemas.openxmlformats.org/officeDocument/2006/relationships/image" Target="../media/image111.jpeg"/><Relationship Id="rId5" Type="http://schemas.openxmlformats.org/officeDocument/2006/relationships/image" Target="../media/image46.jpeg"/><Relationship Id="rId15" Type="http://schemas.openxmlformats.org/officeDocument/2006/relationships/image" Target="../media/image56.jpeg"/><Relationship Id="rId23" Type="http://schemas.openxmlformats.org/officeDocument/2006/relationships/image" Target="../media/image64.jpeg"/><Relationship Id="rId28" Type="http://schemas.openxmlformats.org/officeDocument/2006/relationships/image" Target="../media/image69.jpeg"/><Relationship Id="rId36" Type="http://schemas.openxmlformats.org/officeDocument/2006/relationships/image" Target="../media/image110.jpeg"/><Relationship Id="rId10" Type="http://schemas.openxmlformats.org/officeDocument/2006/relationships/image" Target="../media/image51.jpeg"/><Relationship Id="rId19" Type="http://schemas.openxmlformats.org/officeDocument/2006/relationships/image" Target="../media/image60.jpeg"/><Relationship Id="rId31" Type="http://schemas.openxmlformats.org/officeDocument/2006/relationships/image" Target="../media/image90.jpeg"/><Relationship Id="rId4" Type="http://schemas.openxmlformats.org/officeDocument/2006/relationships/image" Target="../media/image15.jpeg"/><Relationship Id="rId9" Type="http://schemas.openxmlformats.org/officeDocument/2006/relationships/image" Target="../media/image50.jpeg"/><Relationship Id="rId14" Type="http://schemas.openxmlformats.org/officeDocument/2006/relationships/image" Target="../media/image55.jpeg"/><Relationship Id="rId22" Type="http://schemas.openxmlformats.org/officeDocument/2006/relationships/image" Target="../media/image63.jpeg"/><Relationship Id="rId27" Type="http://schemas.openxmlformats.org/officeDocument/2006/relationships/image" Target="../media/image68.jpeg"/><Relationship Id="rId30" Type="http://schemas.openxmlformats.org/officeDocument/2006/relationships/image" Target="../media/image71.jpeg"/><Relationship Id="rId35" Type="http://schemas.openxmlformats.org/officeDocument/2006/relationships/image" Target="../media/image10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4.jpeg"/><Relationship Id="rId18" Type="http://schemas.openxmlformats.org/officeDocument/2006/relationships/image" Target="../media/image59.jpeg"/><Relationship Id="rId26" Type="http://schemas.openxmlformats.org/officeDocument/2006/relationships/image" Target="../media/image67.jpeg"/><Relationship Id="rId39" Type="http://schemas.openxmlformats.org/officeDocument/2006/relationships/image" Target="../media/image116.jpeg"/><Relationship Id="rId3" Type="http://schemas.openxmlformats.org/officeDocument/2006/relationships/image" Target="../media/image14.jpeg"/><Relationship Id="rId21" Type="http://schemas.openxmlformats.org/officeDocument/2006/relationships/image" Target="../media/image62.jpeg"/><Relationship Id="rId34" Type="http://schemas.openxmlformats.org/officeDocument/2006/relationships/image" Target="../media/image16.jpeg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17" Type="http://schemas.openxmlformats.org/officeDocument/2006/relationships/image" Target="../media/image58.jpeg"/><Relationship Id="rId25" Type="http://schemas.openxmlformats.org/officeDocument/2006/relationships/image" Target="../media/image66.jpeg"/><Relationship Id="rId33" Type="http://schemas.openxmlformats.org/officeDocument/2006/relationships/image" Target="../media/image92.jpeg"/><Relationship Id="rId38" Type="http://schemas.openxmlformats.org/officeDocument/2006/relationships/image" Target="../media/image112.jpeg"/><Relationship Id="rId2" Type="http://schemas.openxmlformats.org/officeDocument/2006/relationships/notesSlide" Target="../notesSlides/notesSlide126.xml"/><Relationship Id="rId16" Type="http://schemas.openxmlformats.org/officeDocument/2006/relationships/image" Target="../media/image57.jpeg"/><Relationship Id="rId20" Type="http://schemas.openxmlformats.org/officeDocument/2006/relationships/image" Target="../media/image61.jpeg"/><Relationship Id="rId29" Type="http://schemas.openxmlformats.org/officeDocument/2006/relationships/image" Target="../media/image70.jpeg"/><Relationship Id="rId41" Type="http://schemas.openxmlformats.org/officeDocument/2006/relationships/image" Target="../media/image1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24" Type="http://schemas.openxmlformats.org/officeDocument/2006/relationships/image" Target="../media/image65.jpeg"/><Relationship Id="rId32" Type="http://schemas.openxmlformats.org/officeDocument/2006/relationships/image" Target="../media/image91.jpeg"/><Relationship Id="rId37" Type="http://schemas.openxmlformats.org/officeDocument/2006/relationships/image" Target="../media/image111.jpeg"/><Relationship Id="rId40" Type="http://schemas.openxmlformats.org/officeDocument/2006/relationships/image" Target="../media/image117.jpeg"/><Relationship Id="rId5" Type="http://schemas.openxmlformats.org/officeDocument/2006/relationships/image" Target="../media/image46.jpeg"/><Relationship Id="rId15" Type="http://schemas.openxmlformats.org/officeDocument/2006/relationships/image" Target="../media/image56.jpeg"/><Relationship Id="rId23" Type="http://schemas.openxmlformats.org/officeDocument/2006/relationships/image" Target="../media/image64.jpeg"/><Relationship Id="rId28" Type="http://schemas.openxmlformats.org/officeDocument/2006/relationships/image" Target="../media/image69.jpeg"/><Relationship Id="rId36" Type="http://schemas.openxmlformats.org/officeDocument/2006/relationships/image" Target="../media/image110.jpeg"/><Relationship Id="rId10" Type="http://schemas.openxmlformats.org/officeDocument/2006/relationships/image" Target="../media/image51.jpeg"/><Relationship Id="rId19" Type="http://schemas.openxmlformats.org/officeDocument/2006/relationships/image" Target="../media/image60.jpeg"/><Relationship Id="rId31" Type="http://schemas.openxmlformats.org/officeDocument/2006/relationships/image" Target="../media/image90.jpeg"/><Relationship Id="rId4" Type="http://schemas.openxmlformats.org/officeDocument/2006/relationships/image" Target="../media/image15.jpeg"/><Relationship Id="rId9" Type="http://schemas.openxmlformats.org/officeDocument/2006/relationships/image" Target="../media/image50.jpeg"/><Relationship Id="rId14" Type="http://schemas.openxmlformats.org/officeDocument/2006/relationships/image" Target="../media/image55.jpeg"/><Relationship Id="rId22" Type="http://schemas.openxmlformats.org/officeDocument/2006/relationships/image" Target="../media/image63.jpeg"/><Relationship Id="rId27" Type="http://schemas.openxmlformats.org/officeDocument/2006/relationships/image" Target="../media/image68.jpeg"/><Relationship Id="rId30" Type="http://schemas.openxmlformats.org/officeDocument/2006/relationships/image" Target="../media/image71.jpeg"/><Relationship Id="rId35" Type="http://schemas.openxmlformats.org/officeDocument/2006/relationships/image" Target="../media/image109.jpe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4.jpeg"/><Relationship Id="rId18" Type="http://schemas.openxmlformats.org/officeDocument/2006/relationships/image" Target="../media/image59.jpeg"/><Relationship Id="rId26" Type="http://schemas.openxmlformats.org/officeDocument/2006/relationships/image" Target="../media/image67.jpeg"/><Relationship Id="rId3" Type="http://schemas.openxmlformats.org/officeDocument/2006/relationships/image" Target="../media/image14.jpeg"/><Relationship Id="rId21" Type="http://schemas.openxmlformats.org/officeDocument/2006/relationships/image" Target="../media/image62.jpeg"/><Relationship Id="rId34" Type="http://schemas.openxmlformats.org/officeDocument/2006/relationships/image" Target="../media/image16.jpeg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17" Type="http://schemas.openxmlformats.org/officeDocument/2006/relationships/image" Target="../media/image58.jpeg"/><Relationship Id="rId25" Type="http://schemas.openxmlformats.org/officeDocument/2006/relationships/image" Target="../media/image66.jpeg"/><Relationship Id="rId33" Type="http://schemas.openxmlformats.org/officeDocument/2006/relationships/image" Target="../media/image92.jpeg"/><Relationship Id="rId2" Type="http://schemas.openxmlformats.org/officeDocument/2006/relationships/notesSlide" Target="../notesSlides/notesSlide129.xml"/><Relationship Id="rId16" Type="http://schemas.openxmlformats.org/officeDocument/2006/relationships/image" Target="../media/image57.jpeg"/><Relationship Id="rId20" Type="http://schemas.openxmlformats.org/officeDocument/2006/relationships/image" Target="../media/image61.jpeg"/><Relationship Id="rId29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24" Type="http://schemas.openxmlformats.org/officeDocument/2006/relationships/image" Target="../media/image65.jpeg"/><Relationship Id="rId32" Type="http://schemas.openxmlformats.org/officeDocument/2006/relationships/image" Target="../media/image91.jpeg"/><Relationship Id="rId5" Type="http://schemas.openxmlformats.org/officeDocument/2006/relationships/image" Target="../media/image46.jpeg"/><Relationship Id="rId15" Type="http://schemas.openxmlformats.org/officeDocument/2006/relationships/image" Target="../media/image56.jpeg"/><Relationship Id="rId23" Type="http://schemas.openxmlformats.org/officeDocument/2006/relationships/image" Target="../media/image64.jpeg"/><Relationship Id="rId28" Type="http://schemas.openxmlformats.org/officeDocument/2006/relationships/image" Target="../media/image69.jpeg"/><Relationship Id="rId10" Type="http://schemas.openxmlformats.org/officeDocument/2006/relationships/image" Target="../media/image51.jpeg"/><Relationship Id="rId19" Type="http://schemas.openxmlformats.org/officeDocument/2006/relationships/image" Target="../media/image60.jpeg"/><Relationship Id="rId31" Type="http://schemas.openxmlformats.org/officeDocument/2006/relationships/image" Target="../media/image90.jpeg"/><Relationship Id="rId4" Type="http://schemas.openxmlformats.org/officeDocument/2006/relationships/image" Target="../media/image15.jpeg"/><Relationship Id="rId9" Type="http://schemas.openxmlformats.org/officeDocument/2006/relationships/image" Target="../media/image50.jpeg"/><Relationship Id="rId14" Type="http://schemas.openxmlformats.org/officeDocument/2006/relationships/image" Target="../media/image55.jpeg"/><Relationship Id="rId22" Type="http://schemas.openxmlformats.org/officeDocument/2006/relationships/image" Target="../media/image63.jpeg"/><Relationship Id="rId27" Type="http://schemas.openxmlformats.org/officeDocument/2006/relationships/image" Target="../media/image68.jpeg"/><Relationship Id="rId30" Type="http://schemas.openxmlformats.org/officeDocument/2006/relationships/image" Target="../media/image71.jpeg"/><Relationship Id="rId35" Type="http://schemas.openxmlformats.org/officeDocument/2006/relationships/image" Target="../media/image109.jpeg"/></Relationships>
</file>

<file path=ppt/slides/_rels/slide1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4.jpeg"/><Relationship Id="rId18" Type="http://schemas.openxmlformats.org/officeDocument/2006/relationships/image" Target="../media/image59.jpeg"/><Relationship Id="rId26" Type="http://schemas.openxmlformats.org/officeDocument/2006/relationships/image" Target="../media/image67.jpeg"/><Relationship Id="rId3" Type="http://schemas.openxmlformats.org/officeDocument/2006/relationships/image" Target="../media/image14.jpeg"/><Relationship Id="rId21" Type="http://schemas.openxmlformats.org/officeDocument/2006/relationships/image" Target="../media/image62.jpeg"/><Relationship Id="rId34" Type="http://schemas.openxmlformats.org/officeDocument/2006/relationships/image" Target="../media/image16.jpeg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17" Type="http://schemas.openxmlformats.org/officeDocument/2006/relationships/image" Target="../media/image58.jpeg"/><Relationship Id="rId25" Type="http://schemas.openxmlformats.org/officeDocument/2006/relationships/image" Target="../media/image66.jpeg"/><Relationship Id="rId33" Type="http://schemas.openxmlformats.org/officeDocument/2006/relationships/image" Target="../media/image92.jpeg"/><Relationship Id="rId2" Type="http://schemas.openxmlformats.org/officeDocument/2006/relationships/notesSlide" Target="../notesSlides/notesSlide130.xml"/><Relationship Id="rId16" Type="http://schemas.openxmlformats.org/officeDocument/2006/relationships/image" Target="../media/image57.jpeg"/><Relationship Id="rId20" Type="http://schemas.openxmlformats.org/officeDocument/2006/relationships/image" Target="../media/image61.jpeg"/><Relationship Id="rId29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24" Type="http://schemas.openxmlformats.org/officeDocument/2006/relationships/image" Target="../media/image65.jpeg"/><Relationship Id="rId32" Type="http://schemas.openxmlformats.org/officeDocument/2006/relationships/image" Target="../media/image91.jpeg"/><Relationship Id="rId5" Type="http://schemas.openxmlformats.org/officeDocument/2006/relationships/image" Target="../media/image46.jpeg"/><Relationship Id="rId15" Type="http://schemas.openxmlformats.org/officeDocument/2006/relationships/image" Target="../media/image56.jpeg"/><Relationship Id="rId23" Type="http://schemas.openxmlformats.org/officeDocument/2006/relationships/image" Target="../media/image64.jpeg"/><Relationship Id="rId28" Type="http://schemas.openxmlformats.org/officeDocument/2006/relationships/image" Target="../media/image69.jpeg"/><Relationship Id="rId36" Type="http://schemas.openxmlformats.org/officeDocument/2006/relationships/image" Target="../media/image110.jpeg"/><Relationship Id="rId10" Type="http://schemas.openxmlformats.org/officeDocument/2006/relationships/image" Target="../media/image51.jpeg"/><Relationship Id="rId19" Type="http://schemas.openxmlformats.org/officeDocument/2006/relationships/image" Target="../media/image60.jpeg"/><Relationship Id="rId31" Type="http://schemas.openxmlformats.org/officeDocument/2006/relationships/image" Target="../media/image90.jpeg"/><Relationship Id="rId4" Type="http://schemas.openxmlformats.org/officeDocument/2006/relationships/image" Target="../media/image15.jpeg"/><Relationship Id="rId9" Type="http://schemas.openxmlformats.org/officeDocument/2006/relationships/image" Target="../media/image50.jpeg"/><Relationship Id="rId14" Type="http://schemas.openxmlformats.org/officeDocument/2006/relationships/image" Target="../media/image55.jpeg"/><Relationship Id="rId22" Type="http://schemas.openxmlformats.org/officeDocument/2006/relationships/image" Target="../media/image63.jpeg"/><Relationship Id="rId27" Type="http://schemas.openxmlformats.org/officeDocument/2006/relationships/image" Target="../media/image68.jpeg"/><Relationship Id="rId30" Type="http://schemas.openxmlformats.org/officeDocument/2006/relationships/image" Target="../media/image71.jpeg"/><Relationship Id="rId35" Type="http://schemas.openxmlformats.org/officeDocument/2006/relationships/image" Target="../media/image109.jpeg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4.jpeg"/><Relationship Id="rId18" Type="http://schemas.openxmlformats.org/officeDocument/2006/relationships/image" Target="../media/image59.jpeg"/><Relationship Id="rId3" Type="http://schemas.openxmlformats.org/officeDocument/2006/relationships/image" Target="../media/image14.jpeg"/><Relationship Id="rId21" Type="http://schemas.openxmlformats.org/officeDocument/2006/relationships/image" Target="../media/image62.jpeg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17" Type="http://schemas.openxmlformats.org/officeDocument/2006/relationships/image" Target="../media/image58.jpeg"/><Relationship Id="rId2" Type="http://schemas.openxmlformats.org/officeDocument/2006/relationships/notesSlide" Target="../notesSlides/notesSlide41.xml"/><Relationship Id="rId16" Type="http://schemas.openxmlformats.org/officeDocument/2006/relationships/image" Target="../media/image57.jpeg"/><Relationship Id="rId20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5" Type="http://schemas.openxmlformats.org/officeDocument/2006/relationships/image" Target="../media/image46.jpeg"/><Relationship Id="rId15" Type="http://schemas.openxmlformats.org/officeDocument/2006/relationships/image" Target="../media/image56.jpeg"/><Relationship Id="rId10" Type="http://schemas.openxmlformats.org/officeDocument/2006/relationships/image" Target="../media/image51.jpeg"/><Relationship Id="rId19" Type="http://schemas.openxmlformats.org/officeDocument/2006/relationships/image" Target="../media/image60.jpeg"/><Relationship Id="rId4" Type="http://schemas.openxmlformats.org/officeDocument/2006/relationships/image" Target="../media/image15.jpeg"/><Relationship Id="rId9" Type="http://schemas.openxmlformats.org/officeDocument/2006/relationships/image" Target="../media/image50.jpeg"/><Relationship Id="rId14" Type="http://schemas.openxmlformats.org/officeDocument/2006/relationships/image" Target="../media/image55.jpeg"/><Relationship Id="rId22" Type="http://schemas.openxmlformats.org/officeDocument/2006/relationships/image" Target="../media/image63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4.jpeg"/><Relationship Id="rId18" Type="http://schemas.openxmlformats.org/officeDocument/2006/relationships/image" Target="../media/image59.jpeg"/><Relationship Id="rId3" Type="http://schemas.openxmlformats.org/officeDocument/2006/relationships/image" Target="../media/image14.jpeg"/><Relationship Id="rId21" Type="http://schemas.openxmlformats.org/officeDocument/2006/relationships/image" Target="../media/image62.jpeg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17" Type="http://schemas.openxmlformats.org/officeDocument/2006/relationships/image" Target="../media/image58.jpeg"/><Relationship Id="rId2" Type="http://schemas.openxmlformats.org/officeDocument/2006/relationships/notesSlide" Target="../notesSlides/notesSlide42.xml"/><Relationship Id="rId16" Type="http://schemas.openxmlformats.org/officeDocument/2006/relationships/image" Target="../media/image57.jpeg"/><Relationship Id="rId20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24" Type="http://schemas.openxmlformats.org/officeDocument/2006/relationships/image" Target="../media/image65.jpeg"/><Relationship Id="rId5" Type="http://schemas.openxmlformats.org/officeDocument/2006/relationships/image" Target="../media/image46.jpeg"/><Relationship Id="rId15" Type="http://schemas.openxmlformats.org/officeDocument/2006/relationships/image" Target="../media/image56.jpeg"/><Relationship Id="rId23" Type="http://schemas.openxmlformats.org/officeDocument/2006/relationships/image" Target="../media/image64.jpeg"/><Relationship Id="rId10" Type="http://schemas.openxmlformats.org/officeDocument/2006/relationships/image" Target="../media/image51.jpeg"/><Relationship Id="rId19" Type="http://schemas.openxmlformats.org/officeDocument/2006/relationships/image" Target="../media/image60.jpeg"/><Relationship Id="rId4" Type="http://schemas.openxmlformats.org/officeDocument/2006/relationships/image" Target="../media/image15.jpeg"/><Relationship Id="rId9" Type="http://schemas.openxmlformats.org/officeDocument/2006/relationships/image" Target="../media/image50.jpeg"/><Relationship Id="rId14" Type="http://schemas.openxmlformats.org/officeDocument/2006/relationships/image" Target="../media/image55.jpeg"/><Relationship Id="rId22" Type="http://schemas.openxmlformats.org/officeDocument/2006/relationships/image" Target="../media/image63.jpe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4.jpeg"/><Relationship Id="rId18" Type="http://schemas.openxmlformats.org/officeDocument/2006/relationships/image" Target="../media/image59.jpeg"/><Relationship Id="rId3" Type="http://schemas.openxmlformats.org/officeDocument/2006/relationships/image" Target="../media/image14.jpeg"/><Relationship Id="rId21" Type="http://schemas.openxmlformats.org/officeDocument/2006/relationships/image" Target="../media/image62.jpeg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17" Type="http://schemas.openxmlformats.org/officeDocument/2006/relationships/image" Target="../media/image58.jpeg"/><Relationship Id="rId25" Type="http://schemas.openxmlformats.org/officeDocument/2006/relationships/image" Target="../media/image66.jpeg"/><Relationship Id="rId2" Type="http://schemas.openxmlformats.org/officeDocument/2006/relationships/notesSlide" Target="../notesSlides/notesSlide43.xml"/><Relationship Id="rId16" Type="http://schemas.openxmlformats.org/officeDocument/2006/relationships/image" Target="../media/image57.jpeg"/><Relationship Id="rId20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24" Type="http://schemas.openxmlformats.org/officeDocument/2006/relationships/image" Target="../media/image65.jpeg"/><Relationship Id="rId5" Type="http://schemas.openxmlformats.org/officeDocument/2006/relationships/image" Target="../media/image46.jpeg"/><Relationship Id="rId15" Type="http://schemas.openxmlformats.org/officeDocument/2006/relationships/image" Target="../media/image56.jpeg"/><Relationship Id="rId23" Type="http://schemas.openxmlformats.org/officeDocument/2006/relationships/image" Target="../media/image64.jpeg"/><Relationship Id="rId10" Type="http://schemas.openxmlformats.org/officeDocument/2006/relationships/image" Target="../media/image51.jpeg"/><Relationship Id="rId19" Type="http://schemas.openxmlformats.org/officeDocument/2006/relationships/image" Target="../media/image60.jpeg"/><Relationship Id="rId4" Type="http://schemas.openxmlformats.org/officeDocument/2006/relationships/image" Target="../media/image15.jpeg"/><Relationship Id="rId9" Type="http://schemas.openxmlformats.org/officeDocument/2006/relationships/image" Target="../media/image50.jpeg"/><Relationship Id="rId14" Type="http://schemas.openxmlformats.org/officeDocument/2006/relationships/image" Target="../media/image55.jpeg"/><Relationship Id="rId22" Type="http://schemas.openxmlformats.org/officeDocument/2006/relationships/image" Target="../media/image63.jpe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4.jpeg"/><Relationship Id="rId18" Type="http://schemas.openxmlformats.org/officeDocument/2006/relationships/image" Target="../media/image59.jpeg"/><Relationship Id="rId26" Type="http://schemas.openxmlformats.org/officeDocument/2006/relationships/image" Target="../media/image67.jpeg"/><Relationship Id="rId3" Type="http://schemas.openxmlformats.org/officeDocument/2006/relationships/image" Target="../media/image14.jpeg"/><Relationship Id="rId21" Type="http://schemas.openxmlformats.org/officeDocument/2006/relationships/image" Target="../media/image62.jpeg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17" Type="http://schemas.openxmlformats.org/officeDocument/2006/relationships/image" Target="../media/image58.jpeg"/><Relationship Id="rId25" Type="http://schemas.openxmlformats.org/officeDocument/2006/relationships/image" Target="../media/image66.jpeg"/><Relationship Id="rId2" Type="http://schemas.openxmlformats.org/officeDocument/2006/relationships/notesSlide" Target="../notesSlides/notesSlide44.xml"/><Relationship Id="rId16" Type="http://schemas.openxmlformats.org/officeDocument/2006/relationships/image" Target="../media/image57.jpeg"/><Relationship Id="rId20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24" Type="http://schemas.openxmlformats.org/officeDocument/2006/relationships/image" Target="../media/image65.jpeg"/><Relationship Id="rId5" Type="http://schemas.openxmlformats.org/officeDocument/2006/relationships/image" Target="../media/image46.jpeg"/><Relationship Id="rId15" Type="http://schemas.openxmlformats.org/officeDocument/2006/relationships/image" Target="../media/image56.jpeg"/><Relationship Id="rId23" Type="http://schemas.openxmlformats.org/officeDocument/2006/relationships/image" Target="../media/image64.jpeg"/><Relationship Id="rId10" Type="http://schemas.openxmlformats.org/officeDocument/2006/relationships/image" Target="../media/image51.jpeg"/><Relationship Id="rId19" Type="http://schemas.openxmlformats.org/officeDocument/2006/relationships/image" Target="../media/image60.jpeg"/><Relationship Id="rId4" Type="http://schemas.openxmlformats.org/officeDocument/2006/relationships/image" Target="../media/image15.jpeg"/><Relationship Id="rId9" Type="http://schemas.openxmlformats.org/officeDocument/2006/relationships/image" Target="../media/image50.jpeg"/><Relationship Id="rId14" Type="http://schemas.openxmlformats.org/officeDocument/2006/relationships/image" Target="../media/image55.jpeg"/><Relationship Id="rId22" Type="http://schemas.openxmlformats.org/officeDocument/2006/relationships/image" Target="../media/image6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4.jpeg"/><Relationship Id="rId18" Type="http://schemas.openxmlformats.org/officeDocument/2006/relationships/image" Target="../media/image59.jpeg"/><Relationship Id="rId26" Type="http://schemas.openxmlformats.org/officeDocument/2006/relationships/image" Target="../media/image67.jpeg"/><Relationship Id="rId3" Type="http://schemas.openxmlformats.org/officeDocument/2006/relationships/image" Target="../media/image14.jpeg"/><Relationship Id="rId21" Type="http://schemas.openxmlformats.org/officeDocument/2006/relationships/image" Target="../media/image62.jpeg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17" Type="http://schemas.openxmlformats.org/officeDocument/2006/relationships/image" Target="../media/image58.jpeg"/><Relationship Id="rId25" Type="http://schemas.openxmlformats.org/officeDocument/2006/relationships/image" Target="../media/image66.jpeg"/><Relationship Id="rId2" Type="http://schemas.openxmlformats.org/officeDocument/2006/relationships/notesSlide" Target="../notesSlides/notesSlide45.xml"/><Relationship Id="rId16" Type="http://schemas.openxmlformats.org/officeDocument/2006/relationships/image" Target="../media/image57.jpeg"/><Relationship Id="rId20" Type="http://schemas.openxmlformats.org/officeDocument/2006/relationships/image" Target="../media/image61.jpeg"/><Relationship Id="rId29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24" Type="http://schemas.openxmlformats.org/officeDocument/2006/relationships/image" Target="../media/image65.jpeg"/><Relationship Id="rId5" Type="http://schemas.openxmlformats.org/officeDocument/2006/relationships/image" Target="../media/image46.jpeg"/><Relationship Id="rId15" Type="http://schemas.openxmlformats.org/officeDocument/2006/relationships/image" Target="../media/image56.jpeg"/><Relationship Id="rId23" Type="http://schemas.openxmlformats.org/officeDocument/2006/relationships/image" Target="../media/image64.jpeg"/><Relationship Id="rId28" Type="http://schemas.openxmlformats.org/officeDocument/2006/relationships/image" Target="../media/image69.jpeg"/><Relationship Id="rId10" Type="http://schemas.openxmlformats.org/officeDocument/2006/relationships/image" Target="../media/image51.jpeg"/><Relationship Id="rId19" Type="http://schemas.openxmlformats.org/officeDocument/2006/relationships/image" Target="../media/image60.jpeg"/><Relationship Id="rId4" Type="http://schemas.openxmlformats.org/officeDocument/2006/relationships/image" Target="../media/image15.jpeg"/><Relationship Id="rId9" Type="http://schemas.openxmlformats.org/officeDocument/2006/relationships/image" Target="../media/image50.jpeg"/><Relationship Id="rId14" Type="http://schemas.openxmlformats.org/officeDocument/2006/relationships/image" Target="../media/image55.jpeg"/><Relationship Id="rId22" Type="http://schemas.openxmlformats.org/officeDocument/2006/relationships/image" Target="../media/image63.jpeg"/><Relationship Id="rId27" Type="http://schemas.openxmlformats.org/officeDocument/2006/relationships/image" Target="../media/image68.jpeg"/><Relationship Id="rId30" Type="http://schemas.openxmlformats.org/officeDocument/2006/relationships/image" Target="../media/image71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14.jpeg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5" Type="http://schemas.openxmlformats.org/officeDocument/2006/relationships/image" Target="../media/image46.jpeg"/><Relationship Id="rId10" Type="http://schemas.openxmlformats.org/officeDocument/2006/relationships/image" Target="../media/image51.jpeg"/><Relationship Id="rId4" Type="http://schemas.openxmlformats.org/officeDocument/2006/relationships/image" Target="../media/image15.jpeg"/><Relationship Id="rId9" Type="http://schemas.openxmlformats.org/officeDocument/2006/relationships/image" Target="../media/image50.jpe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4.jpeg"/><Relationship Id="rId3" Type="http://schemas.openxmlformats.org/officeDocument/2006/relationships/image" Target="../media/image14.jpeg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5" Type="http://schemas.openxmlformats.org/officeDocument/2006/relationships/image" Target="../media/image46.jpeg"/><Relationship Id="rId10" Type="http://schemas.openxmlformats.org/officeDocument/2006/relationships/image" Target="../media/image51.jpeg"/><Relationship Id="rId4" Type="http://schemas.openxmlformats.org/officeDocument/2006/relationships/image" Target="../media/image15.jpeg"/><Relationship Id="rId9" Type="http://schemas.openxmlformats.org/officeDocument/2006/relationships/image" Target="../media/image50.jpe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4.jpeg"/><Relationship Id="rId18" Type="http://schemas.openxmlformats.org/officeDocument/2006/relationships/image" Target="../media/image59.jpeg"/><Relationship Id="rId26" Type="http://schemas.openxmlformats.org/officeDocument/2006/relationships/image" Target="../media/image67.jpeg"/><Relationship Id="rId3" Type="http://schemas.openxmlformats.org/officeDocument/2006/relationships/image" Target="../media/image14.jpeg"/><Relationship Id="rId21" Type="http://schemas.openxmlformats.org/officeDocument/2006/relationships/image" Target="../media/image62.jpeg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17" Type="http://schemas.openxmlformats.org/officeDocument/2006/relationships/image" Target="../media/image58.jpeg"/><Relationship Id="rId25" Type="http://schemas.openxmlformats.org/officeDocument/2006/relationships/image" Target="../media/image66.jpeg"/><Relationship Id="rId2" Type="http://schemas.openxmlformats.org/officeDocument/2006/relationships/notesSlide" Target="../notesSlides/notesSlide62.xml"/><Relationship Id="rId16" Type="http://schemas.openxmlformats.org/officeDocument/2006/relationships/image" Target="../media/image57.jpeg"/><Relationship Id="rId20" Type="http://schemas.openxmlformats.org/officeDocument/2006/relationships/image" Target="../media/image61.jpeg"/><Relationship Id="rId29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24" Type="http://schemas.openxmlformats.org/officeDocument/2006/relationships/image" Target="../media/image65.jpeg"/><Relationship Id="rId5" Type="http://schemas.openxmlformats.org/officeDocument/2006/relationships/image" Target="../media/image46.jpeg"/><Relationship Id="rId15" Type="http://schemas.openxmlformats.org/officeDocument/2006/relationships/image" Target="../media/image56.jpeg"/><Relationship Id="rId23" Type="http://schemas.openxmlformats.org/officeDocument/2006/relationships/image" Target="../media/image64.jpeg"/><Relationship Id="rId28" Type="http://schemas.openxmlformats.org/officeDocument/2006/relationships/image" Target="../media/image69.jpeg"/><Relationship Id="rId10" Type="http://schemas.openxmlformats.org/officeDocument/2006/relationships/image" Target="../media/image51.jpeg"/><Relationship Id="rId19" Type="http://schemas.openxmlformats.org/officeDocument/2006/relationships/image" Target="../media/image60.jpeg"/><Relationship Id="rId4" Type="http://schemas.openxmlformats.org/officeDocument/2006/relationships/image" Target="../media/image15.jpeg"/><Relationship Id="rId9" Type="http://schemas.openxmlformats.org/officeDocument/2006/relationships/image" Target="../media/image50.jpeg"/><Relationship Id="rId14" Type="http://schemas.openxmlformats.org/officeDocument/2006/relationships/image" Target="../media/image55.jpeg"/><Relationship Id="rId22" Type="http://schemas.openxmlformats.org/officeDocument/2006/relationships/image" Target="../media/image63.jpeg"/><Relationship Id="rId27" Type="http://schemas.openxmlformats.org/officeDocument/2006/relationships/image" Target="../media/image68.jpe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4.jpeg"/><Relationship Id="rId18" Type="http://schemas.openxmlformats.org/officeDocument/2006/relationships/image" Target="../media/image59.jpeg"/><Relationship Id="rId26" Type="http://schemas.openxmlformats.org/officeDocument/2006/relationships/image" Target="../media/image67.jpeg"/><Relationship Id="rId3" Type="http://schemas.openxmlformats.org/officeDocument/2006/relationships/image" Target="../media/image14.jpeg"/><Relationship Id="rId21" Type="http://schemas.openxmlformats.org/officeDocument/2006/relationships/image" Target="../media/image62.jpeg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17" Type="http://schemas.openxmlformats.org/officeDocument/2006/relationships/image" Target="../media/image58.jpeg"/><Relationship Id="rId25" Type="http://schemas.openxmlformats.org/officeDocument/2006/relationships/image" Target="../media/image66.jpeg"/><Relationship Id="rId2" Type="http://schemas.openxmlformats.org/officeDocument/2006/relationships/notesSlide" Target="../notesSlides/notesSlide63.xml"/><Relationship Id="rId16" Type="http://schemas.openxmlformats.org/officeDocument/2006/relationships/image" Target="../media/image57.jpeg"/><Relationship Id="rId20" Type="http://schemas.openxmlformats.org/officeDocument/2006/relationships/image" Target="../media/image61.jpeg"/><Relationship Id="rId29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24" Type="http://schemas.openxmlformats.org/officeDocument/2006/relationships/image" Target="../media/image65.jpeg"/><Relationship Id="rId5" Type="http://schemas.openxmlformats.org/officeDocument/2006/relationships/image" Target="../media/image46.jpeg"/><Relationship Id="rId15" Type="http://schemas.openxmlformats.org/officeDocument/2006/relationships/image" Target="../media/image56.jpeg"/><Relationship Id="rId23" Type="http://schemas.openxmlformats.org/officeDocument/2006/relationships/image" Target="../media/image64.jpeg"/><Relationship Id="rId28" Type="http://schemas.openxmlformats.org/officeDocument/2006/relationships/image" Target="../media/image69.jpeg"/><Relationship Id="rId10" Type="http://schemas.openxmlformats.org/officeDocument/2006/relationships/image" Target="../media/image51.jpeg"/><Relationship Id="rId19" Type="http://schemas.openxmlformats.org/officeDocument/2006/relationships/image" Target="../media/image60.jpeg"/><Relationship Id="rId31" Type="http://schemas.openxmlformats.org/officeDocument/2006/relationships/image" Target="../media/image87.jpeg"/><Relationship Id="rId4" Type="http://schemas.openxmlformats.org/officeDocument/2006/relationships/image" Target="../media/image15.jpeg"/><Relationship Id="rId9" Type="http://schemas.openxmlformats.org/officeDocument/2006/relationships/image" Target="../media/image50.jpeg"/><Relationship Id="rId14" Type="http://schemas.openxmlformats.org/officeDocument/2006/relationships/image" Target="../media/image55.jpeg"/><Relationship Id="rId22" Type="http://schemas.openxmlformats.org/officeDocument/2006/relationships/image" Target="../media/image63.jpeg"/><Relationship Id="rId27" Type="http://schemas.openxmlformats.org/officeDocument/2006/relationships/image" Target="../media/image68.jpeg"/><Relationship Id="rId30" Type="http://schemas.openxmlformats.org/officeDocument/2006/relationships/image" Target="../media/image8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15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15.jpe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14.jpe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15.jpe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14.jpe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15.jpeg"/><Relationship Id="rId9" Type="http://schemas.openxmlformats.org/officeDocument/2006/relationships/image" Target="../media/image50.jpe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4.jpeg"/><Relationship Id="rId3" Type="http://schemas.openxmlformats.org/officeDocument/2006/relationships/image" Target="../media/image14.jpeg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5" Type="http://schemas.openxmlformats.org/officeDocument/2006/relationships/image" Target="../media/image46.jpeg"/><Relationship Id="rId10" Type="http://schemas.openxmlformats.org/officeDocument/2006/relationships/image" Target="../media/image51.jpeg"/><Relationship Id="rId4" Type="http://schemas.openxmlformats.org/officeDocument/2006/relationships/image" Target="../media/image15.jpeg"/><Relationship Id="rId9" Type="http://schemas.openxmlformats.org/officeDocument/2006/relationships/image" Target="../media/image50.jpeg"/><Relationship Id="rId14" Type="http://schemas.openxmlformats.org/officeDocument/2006/relationships/image" Target="../media/image55.jpe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4.jpeg"/><Relationship Id="rId3" Type="http://schemas.openxmlformats.org/officeDocument/2006/relationships/image" Target="../media/image14.jpeg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5" Type="http://schemas.openxmlformats.org/officeDocument/2006/relationships/image" Target="../media/image46.jpeg"/><Relationship Id="rId15" Type="http://schemas.openxmlformats.org/officeDocument/2006/relationships/image" Target="../media/image56.jpeg"/><Relationship Id="rId10" Type="http://schemas.openxmlformats.org/officeDocument/2006/relationships/image" Target="../media/image51.jpeg"/><Relationship Id="rId4" Type="http://schemas.openxmlformats.org/officeDocument/2006/relationships/image" Target="../media/image15.jpeg"/><Relationship Id="rId9" Type="http://schemas.openxmlformats.org/officeDocument/2006/relationships/image" Target="../media/image50.jpeg"/><Relationship Id="rId14" Type="http://schemas.openxmlformats.org/officeDocument/2006/relationships/image" Target="../media/image55.jpe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4.jpeg"/><Relationship Id="rId3" Type="http://schemas.openxmlformats.org/officeDocument/2006/relationships/image" Target="../media/image14.jpeg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17" Type="http://schemas.openxmlformats.org/officeDocument/2006/relationships/image" Target="../media/image58.jpeg"/><Relationship Id="rId2" Type="http://schemas.openxmlformats.org/officeDocument/2006/relationships/notesSlide" Target="../notesSlides/notesSlide72.xml"/><Relationship Id="rId16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5" Type="http://schemas.openxmlformats.org/officeDocument/2006/relationships/image" Target="../media/image46.jpeg"/><Relationship Id="rId15" Type="http://schemas.openxmlformats.org/officeDocument/2006/relationships/image" Target="../media/image56.jpeg"/><Relationship Id="rId10" Type="http://schemas.openxmlformats.org/officeDocument/2006/relationships/image" Target="../media/image51.jpeg"/><Relationship Id="rId4" Type="http://schemas.openxmlformats.org/officeDocument/2006/relationships/image" Target="../media/image15.jpeg"/><Relationship Id="rId9" Type="http://schemas.openxmlformats.org/officeDocument/2006/relationships/image" Target="../media/image50.jpeg"/><Relationship Id="rId14" Type="http://schemas.openxmlformats.org/officeDocument/2006/relationships/image" Target="../media/image5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4.jpeg"/><Relationship Id="rId18" Type="http://schemas.openxmlformats.org/officeDocument/2006/relationships/image" Target="../media/image59.jpeg"/><Relationship Id="rId3" Type="http://schemas.openxmlformats.org/officeDocument/2006/relationships/image" Target="../media/image14.jpeg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17" Type="http://schemas.openxmlformats.org/officeDocument/2006/relationships/image" Target="../media/image58.jpeg"/><Relationship Id="rId2" Type="http://schemas.openxmlformats.org/officeDocument/2006/relationships/notesSlide" Target="../notesSlides/notesSlide73.xml"/><Relationship Id="rId16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5" Type="http://schemas.openxmlformats.org/officeDocument/2006/relationships/image" Target="../media/image46.jpeg"/><Relationship Id="rId15" Type="http://schemas.openxmlformats.org/officeDocument/2006/relationships/image" Target="../media/image56.jpeg"/><Relationship Id="rId10" Type="http://schemas.openxmlformats.org/officeDocument/2006/relationships/image" Target="../media/image51.jpeg"/><Relationship Id="rId4" Type="http://schemas.openxmlformats.org/officeDocument/2006/relationships/image" Target="../media/image15.jpeg"/><Relationship Id="rId9" Type="http://schemas.openxmlformats.org/officeDocument/2006/relationships/image" Target="../media/image50.jpeg"/><Relationship Id="rId14" Type="http://schemas.openxmlformats.org/officeDocument/2006/relationships/image" Target="../media/image55.jpe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4.jpeg"/><Relationship Id="rId18" Type="http://schemas.openxmlformats.org/officeDocument/2006/relationships/image" Target="../media/image59.jpeg"/><Relationship Id="rId3" Type="http://schemas.openxmlformats.org/officeDocument/2006/relationships/image" Target="../media/image14.jpeg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17" Type="http://schemas.openxmlformats.org/officeDocument/2006/relationships/image" Target="../media/image58.jpeg"/><Relationship Id="rId2" Type="http://schemas.openxmlformats.org/officeDocument/2006/relationships/notesSlide" Target="../notesSlides/notesSlide74.xml"/><Relationship Id="rId16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5" Type="http://schemas.openxmlformats.org/officeDocument/2006/relationships/image" Target="../media/image46.jpeg"/><Relationship Id="rId15" Type="http://schemas.openxmlformats.org/officeDocument/2006/relationships/image" Target="../media/image56.jpeg"/><Relationship Id="rId10" Type="http://schemas.openxmlformats.org/officeDocument/2006/relationships/image" Target="../media/image51.jpeg"/><Relationship Id="rId19" Type="http://schemas.openxmlformats.org/officeDocument/2006/relationships/image" Target="../media/image60.jpeg"/><Relationship Id="rId4" Type="http://schemas.openxmlformats.org/officeDocument/2006/relationships/image" Target="../media/image15.jpeg"/><Relationship Id="rId9" Type="http://schemas.openxmlformats.org/officeDocument/2006/relationships/image" Target="../media/image50.jpeg"/><Relationship Id="rId14" Type="http://schemas.openxmlformats.org/officeDocument/2006/relationships/image" Target="../media/image55.jpe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4.jpeg"/><Relationship Id="rId18" Type="http://schemas.openxmlformats.org/officeDocument/2006/relationships/image" Target="../media/image59.jpeg"/><Relationship Id="rId3" Type="http://schemas.openxmlformats.org/officeDocument/2006/relationships/image" Target="../media/image14.jpeg"/><Relationship Id="rId21" Type="http://schemas.openxmlformats.org/officeDocument/2006/relationships/image" Target="../media/image62.jpeg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17" Type="http://schemas.openxmlformats.org/officeDocument/2006/relationships/image" Target="../media/image58.jpeg"/><Relationship Id="rId2" Type="http://schemas.openxmlformats.org/officeDocument/2006/relationships/notesSlide" Target="../notesSlides/notesSlide75.xml"/><Relationship Id="rId16" Type="http://schemas.openxmlformats.org/officeDocument/2006/relationships/image" Target="../media/image57.jpeg"/><Relationship Id="rId20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5" Type="http://schemas.openxmlformats.org/officeDocument/2006/relationships/image" Target="../media/image46.jpeg"/><Relationship Id="rId15" Type="http://schemas.openxmlformats.org/officeDocument/2006/relationships/image" Target="../media/image56.jpeg"/><Relationship Id="rId10" Type="http://schemas.openxmlformats.org/officeDocument/2006/relationships/image" Target="../media/image51.jpeg"/><Relationship Id="rId19" Type="http://schemas.openxmlformats.org/officeDocument/2006/relationships/image" Target="../media/image60.jpeg"/><Relationship Id="rId4" Type="http://schemas.openxmlformats.org/officeDocument/2006/relationships/image" Target="../media/image15.jpeg"/><Relationship Id="rId9" Type="http://schemas.openxmlformats.org/officeDocument/2006/relationships/image" Target="../media/image50.jpeg"/><Relationship Id="rId14" Type="http://schemas.openxmlformats.org/officeDocument/2006/relationships/image" Target="../media/image55.jpe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4.jpeg"/><Relationship Id="rId18" Type="http://schemas.openxmlformats.org/officeDocument/2006/relationships/image" Target="../media/image59.jpeg"/><Relationship Id="rId26" Type="http://schemas.openxmlformats.org/officeDocument/2006/relationships/image" Target="../media/image67.jpeg"/><Relationship Id="rId3" Type="http://schemas.openxmlformats.org/officeDocument/2006/relationships/image" Target="../media/image14.jpeg"/><Relationship Id="rId21" Type="http://schemas.openxmlformats.org/officeDocument/2006/relationships/image" Target="../media/image62.jpeg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17" Type="http://schemas.openxmlformats.org/officeDocument/2006/relationships/image" Target="../media/image58.jpeg"/><Relationship Id="rId25" Type="http://schemas.openxmlformats.org/officeDocument/2006/relationships/image" Target="../media/image66.jpeg"/><Relationship Id="rId33" Type="http://schemas.openxmlformats.org/officeDocument/2006/relationships/image" Target="../media/image92.jpeg"/><Relationship Id="rId2" Type="http://schemas.openxmlformats.org/officeDocument/2006/relationships/notesSlide" Target="../notesSlides/notesSlide76.xml"/><Relationship Id="rId16" Type="http://schemas.openxmlformats.org/officeDocument/2006/relationships/image" Target="../media/image57.jpeg"/><Relationship Id="rId20" Type="http://schemas.openxmlformats.org/officeDocument/2006/relationships/image" Target="../media/image61.jpeg"/><Relationship Id="rId29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24" Type="http://schemas.openxmlformats.org/officeDocument/2006/relationships/image" Target="../media/image65.jpeg"/><Relationship Id="rId32" Type="http://schemas.openxmlformats.org/officeDocument/2006/relationships/image" Target="../media/image91.jpeg"/><Relationship Id="rId5" Type="http://schemas.openxmlformats.org/officeDocument/2006/relationships/image" Target="../media/image46.jpeg"/><Relationship Id="rId15" Type="http://schemas.openxmlformats.org/officeDocument/2006/relationships/image" Target="../media/image56.jpeg"/><Relationship Id="rId23" Type="http://schemas.openxmlformats.org/officeDocument/2006/relationships/image" Target="../media/image64.jpeg"/><Relationship Id="rId28" Type="http://schemas.openxmlformats.org/officeDocument/2006/relationships/image" Target="../media/image69.jpeg"/><Relationship Id="rId10" Type="http://schemas.openxmlformats.org/officeDocument/2006/relationships/image" Target="../media/image51.jpeg"/><Relationship Id="rId19" Type="http://schemas.openxmlformats.org/officeDocument/2006/relationships/image" Target="../media/image60.jpeg"/><Relationship Id="rId31" Type="http://schemas.openxmlformats.org/officeDocument/2006/relationships/image" Target="../media/image90.jpeg"/><Relationship Id="rId4" Type="http://schemas.openxmlformats.org/officeDocument/2006/relationships/image" Target="../media/image15.jpeg"/><Relationship Id="rId9" Type="http://schemas.openxmlformats.org/officeDocument/2006/relationships/image" Target="../media/image50.jpeg"/><Relationship Id="rId14" Type="http://schemas.openxmlformats.org/officeDocument/2006/relationships/image" Target="../media/image55.jpeg"/><Relationship Id="rId22" Type="http://schemas.openxmlformats.org/officeDocument/2006/relationships/image" Target="../media/image63.jpeg"/><Relationship Id="rId27" Type="http://schemas.openxmlformats.org/officeDocument/2006/relationships/image" Target="../media/image68.jpeg"/><Relationship Id="rId30" Type="http://schemas.openxmlformats.org/officeDocument/2006/relationships/image" Target="../media/image71.jpe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5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426871"/>
            <a:ext cx="12192000" cy="1675411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pt-BR" dirty="0"/>
              <a:t>Sobrevoo </a:t>
            </a:r>
            <a:br>
              <a:rPr lang="pt-BR" dirty="0"/>
            </a:br>
            <a:r>
              <a:rPr lang="pt-BR" dirty="0"/>
              <a:t>RH-Paraguai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07181" y="3602038"/>
            <a:ext cx="5094293" cy="1655762"/>
          </a:xfrm>
        </p:spPr>
        <p:txBody>
          <a:bodyPr>
            <a:normAutofit fontScale="92500" lnSpcReduction="10000"/>
          </a:bodyPr>
          <a:lstStyle/>
          <a:p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Mato Grosso</a:t>
            </a:r>
          </a:p>
          <a:p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7 a 9.dez.2015</a:t>
            </a:r>
          </a:p>
          <a:p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ANA: Wagner, Rosana, Gonzalo e Marcela</a:t>
            </a:r>
          </a:p>
          <a:p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GAP: Margarida e Nédio</a:t>
            </a:r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6347385" y="3608445"/>
            <a:ext cx="4577474" cy="228965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rgbClr val="1F4E79"/>
                </a:solidFill>
              </a:rPr>
              <a:t>Mato Grosso do Sul</a:t>
            </a:r>
          </a:p>
          <a:p>
            <a:r>
              <a:rPr lang="pt-BR" dirty="0">
                <a:solidFill>
                  <a:srgbClr val="1F4E79"/>
                </a:solidFill>
              </a:rPr>
              <a:t>14 a 18.dez.2015</a:t>
            </a:r>
          </a:p>
          <a:p>
            <a:r>
              <a:rPr lang="pt-BR" dirty="0">
                <a:solidFill>
                  <a:srgbClr val="1F4E79"/>
                </a:solidFill>
              </a:rPr>
              <a:t>ANA: Luciana, Rosana, Thiago e Saulo</a:t>
            </a:r>
          </a:p>
          <a:p>
            <a:r>
              <a:rPr lang="pt-BR" dirty="0">
                <a:solidFill>
                  <a:srgbClr val="1F4E79"/>
                </a:solidFill>
              </a:rPr>
              <a:t>GAP: Felipe, José de Paula e Claudete</a:t>
            </a:r>
          </a:p>
          <a:p>
            <a:r>
              <a:rPr lang="pt-BR" dirty="0">
                <a:solidFill>
                  <a:srgbClr val="1F4E79"/>
                </a:solidFill>
              </a:rPr>
              <a:t>20.dez: Gisela, Jaime, Marcelo, Ana Cristina, Sérgio, Daniele e Thiago</a:t>
            </a:r>
          </a:p>
        </p:txBody>
      </p:sp>
    </p:spTree>
    <p:extLst>
      <p:ext uri="{BB962C8B-B14F-4D97-AF65-F5344CB8AC3E}">
        <p14:creationId xmlns:p14="http://schemas.microsoft.com/office/powerpoint/2010/main" val="850711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16603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184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3" name="Imagem 32"/>
          <p:cNvPicPr>
            <a:picLocks noChangeAspect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4" name="Imagem 33"/>
          <p:cNvPicPr>
            <a:picLocks noChangeAspect="1"/>
          </p:cNvPicPr>
          <p:nvPr/>
        </p:nvPicPr>
        <p:blipFill>
          <a:blip r:embed="rId3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5" name="Imagem 34"/>
          <p:cNvPicPr>
            <a:picLocks noChangeAspect="1"/>
          </p:cNvPicPr>
          <p:nvPr/>
        </p:nvPicPr>
        <p:blipFill>
          <a:blip r:embed="rId3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6" name="Imagem 35"/>
          <p:cNvPicPr>
            <a:picLocks noChangeAspect="1"/>
          </p:cNvPicPr>
          <p:nvPr/>
        </p:nvPicPr>
        <p:blipFill>
          <a:blip r:embed="rId3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7" name="Imagem 36"/>
          <p:cNvPicPr>
            <a:picLocks noChangeAspect="1"/>
          </p:cNvPicPr>
          <p:nvPr/>
        </p:nvPicPr>
        <p:blipFill>
          <a:blip r:embed="rId3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8" name="Imagem 37"/>
          <p:cNvPicPr>
            <a:picLocks noChangeAspect="1"/>
          </p:cNvPicPr>
          <p:nvPr/>
        </p:nvPicPr>
        <p:blipFill>
          <a:blip r:embed="rId3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9" name="Imagem 38"/>
          <p:cNvPicPr>
            <a:picLocks noChangeAspect="1"/>
          </p:cNvPicPr>
          <p:nvPr/>
        </p:nvPicPr>
        <p:blipFill>
          <a:blip r:embed="rId3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0" name="Imagem 39"/>
          <p:cNvPicPr>
            <a:picLocks noChangeAspect="1"/>
          </p:cNvPicPr>
          <p:nvPr/>
        </p:nvPicPr>
        <p:blipFill>
          <a:blip r:embed="rId3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074016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4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88429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4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37550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4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708034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3" name="Imagem 32"/>
          <p:cNvPicPr>
            <a:picLocks noChangeAspect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4" name="Imagem 33"/>
          <p:cNvPicPr>
            <a:picLocks noChangeAspect="1"/>
          </p:cNvPicPr>
          <p:nvPr/>
        </p:nvPicPr>
        <p:blipFill>
          <a:blip r:embed="rId3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5" name="Imagem 34"/>
          <p:cNvPicPr>
            <a:picLocks noChangeAspect="1"/>
          </p:cNvPicPr>
          <p:nvPr/>
        </p:nvPicPr>
        <p:blipFill>
          <a:blip r:embed="rId3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6" name="Imagem 35"/>
          <p:cNvPicPr>
            <a:picLocks noChangeAspect="1"/>
          </p:cNvPicPr>
          <p:nvPr/>
        </p:nvPicPr>
        <p:blipFill>
          <a:blip r:embed="rId3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7" name="Imagem 36"/>
          <p:cNvPicPr>
            <a:picLocks noChangeAspect="1"/>
          </p:cNvPicPr>
          <p:nvPr/>
        </p:nvPicPr>
        <p:blipFill>
          <a:blip r:embed="rId3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8" name="Imagem 37"/>
          <p:cNvPicPr>
            <a:picLocks noChangeAspect="1"/>
          </p:cNvPicPr>
          <p:nvPr/>
        </p:nvPicPr>
        <p:blipFill>
          <a:blip r:embed="rId3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9" name="Imagem 38"/>
          <p:cNvPicPr>
            <a:picLocks noChangeAspect="1"/>
          </p:cNvPicPr>
          <p:nvPr/>
        </p:nvPicPr>
        <p:blipFill>
          <a:blip r:embed="rId3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0" name="Imagem 39"/>
          <p:cNvPicPr>
            <a:picLocks noChangeAspect="1"/>
          </p:cNvPicPr>
          <p:nvPr/>
        </p:nvPicPr>
        <p:blipFill>
          <a:blip r:embed="rId3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1" name="Imagem 40"/>
          <p:cNvPicPr>
            <a:picLocks noChangeAspect="1"/>
          </p:cNvPicPr>
          <p:nvPr/>
        </p:nvPicPr>
        <p:blipFill>
          <a:blip r:embed="rId3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2" name="Imagem 41"/>
          <p:cNvPicPr>
            <a:picLocks noChangeAspect="1"/>
          </p:cNvPicPr>
          <p:nvPr/>
        </p:nvPicPr>
        <p:blipFill>
          <a:blip r:embed="rId4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3" name="Imagem 42"/>
          <p:cNvPicPr>
            <a:picLocks noChangeAspect="1"/>
          </p:cNvPicPr>
          <p:nvPr/>
        </p:nvPicPr>
        <p:blipFill>
          <a:blip r:embed="rId4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4" name="Imagem 43"/>
          <p:cNvPicPr>
            <a:picLocks noChangeAspect="1"/>
          </p:cNvPicPr>
          <p:nvPr/>
        </p:nvPicPr>
        <p:blipFill>
          <a:blip r:embed="rId4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417441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4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66346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4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420768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8555"/>
            <a:ext cx="12192000" cy="1325563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err="1"/>
              <a:t>Cultivos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860531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110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561101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257464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864674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026372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913629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33340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3" name="Imagem 32"/>
          <p:cNvPicPr>
            <a:picLocks noChangeAspect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21379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3" name="Imagem 32"/>
          <p:cNvPicPr>
            <a:picLocks noChangeAspect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4" name="Imagem 33"/>
          <p:cNvPicPr>
            <a:picLocks noChangeAspect="1"/>
          </p:cNvPicPr>
          <p:nvPr/>
        </p:nvPicPr>
        <p:blipFill>
          <a:blip r:embed="rId3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398708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46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90634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262" y="0"/>
            <a:ext cx="10287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376910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437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376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958398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8555"/>
            <a:ext cx="12192000" cy="1325563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err="1"/>
              <a:t>Erosão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735370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888005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764483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849689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836203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4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741405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4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398465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4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427328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749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116627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8555"/>
            <a:ext cx="12192000" cy="1325563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err="1"/>
              <a:t>Barramentos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4668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939170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150516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778311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8555"/>
            <a:ext cx="12192000" cy="1325563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err="1"/>
              <a:t>Piscicultura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488197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602526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266202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383285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6537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55357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01395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3" name="Imagem 32"/>
          <p:cNvPicPr>
            <a:picLocks noChangeAspect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4" name="Imagem 33"/>
          <p:cNvPicPr>
            <a:picLocks noChangeAspect="1"/>
          </p:cNvPicPr>
          <p:nvPr/>
        </p:nvPicPr>
        <p:blipFill>
          <a:blip r:embed="rId3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5" name="Imagem 34"/>
          <p:cNvPicPr>
            <a:picLocks noChangeAspect="1"/>
          </p:cNvPicPr>
          <p:nvPr/>
        </p:nvPicPr>
        <p:blipFill>
          <a:blip r:embed="rId3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6" name="Imagem 35"/>
          <p:cNvPicPr>
            <a:picLocks noChangeAspect="1"/>
          </p:cNvPicPr>
          <p:nvPr/>
        </p:nvPicPr>
        <p:blipFill>
          <a:blip r:embed="rId3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7" name="Imagem 36"/>
          <p:cNvPicPr>
            <a:picLocks noChangeAspect="1"/>
          </p:cNvPicPr>
          <p:nvPr/>
        </p:nvPicPr>
        <p:blipFill>
          <a:blip r:embed="rId3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8" name="Imagem 37"/>
          <p:cNvPicPr>
            <a:picLocks noChangeAspect="1"/>
          </p:cNvPicPr>
          <p:nvPr/>
        </p:nvPicPr>
        <p:blipFill>
          <a:blip r:embed="rId3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9" name="Imagem 38"/>
          <p:cNvPicPr>
            <a:picLocks noChangeAspect="1"/>
          </p:cNvPicPr>
          <p:nvPr/>
        </p:nvPicPr>
        <p:blipFill>
          <a:blip r:embed="rId3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0" name="Imagem 39"/>
          <p:cNvPicPr>
            <a:picLocks noChangeAspect="1"/>
          </p:cNvPicPr>
          <p:nvPr/>
        </p:nvPicPr>
        <p:blipFill>
          <a:blip r:embed="rId3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1" name="Imagem 40"/>
          <p:cNvPicPr>
            <a:picLocks noChangeAspect="1"/>
          </p:cNvPicPr>
          <p:nvPr/>
        </p:nvPicPr>
        <p:blipFill>
          <a:blip r:embed="rId3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5592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323793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3" name="Imagem 32"/>
          <p:cNvPicPr>
            <a:picLocks noChangeAspect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4" name="Imagem 33"/>
          <p:cNvPicPr>
            <a:picLocks noChangeAspect="1"/>
          </p:cNvPicPr>
          <p:nvPr/>
        </p:nvPicPr>
        <p:blipFill>
          <a:blip r:embed="rId3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5" name="Imagem 34"/>
          <p:cNvPicPr>
            <a:picLocks noChangeAspect="1"/>
          </p:cNvPicPr>
          <p:nvPr/>
        </p:nvPicPr>
        <p:blipFill>
          <a:blip r:embed="rId3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6" name="Imagem 35"/>
          <p:cNvPicPr>
            <a:picLocks noChangeAspect="1"/>
          </p:cNvPicPr>
          <p:nvPr/>
        </p:nvPicPr>
        <p:blipFill>
          <a:blip r:embed="rId3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7" name="Imagem 36"/>
          <p:cNvPicPr>
            <a:picLocks noChangeAspect="1"/>
          </p:cNvPicPr>
          <p:nvPr/>
        </p:nvPicPr>
        <p:blipFill>
          <a:blip r:embed="rId3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8" name="Imagem 37"/>
          <p:cNvPicPr>
            <a:picLocks noChangeAspect="1"/>
          </p:cNvPicPr>
          <p:nvPr/>
        </p:nvPicPr>
        <p:blipFill>
          <a:blip r:embed="rId3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9" name="Imagem 38"/>
          <p:cNvPicPr>
            <a:picLocks noChangeAspect="1"/>
          </p:cNvPicPr>
          <p:nvPr/>
        </p:nvPicPr>
        <p:blipFill>
          <a:blip r:embed="rId3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0" name="Imagem 39"/>
          <p:cNvPicPr>
            <a:picLocks noChangeAspect="1"/>
          </p:cNvPicPr>
          <p:nvPr/>
        </p:nvPicPr>
        <p:blipFill>
          <a:blip r:embed="rId3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1" name="Imagem 40"/>
          <p:cNvPicPr>
            <a:picLocks noChangeAspect="1"/>
          </p:cNvPicPr>
          <p:nvPr/>
        </p:nvPicPr>
        <p:blipFill>
          <a:blip r:embed="rId3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2" name="Imagem 41"/>
          <p:cNvPicPr>
            <a:picLocks noChangeAspect="1"/>
          </p:cNvPicPr>
          <p:nvPr/>
        </p:nvPicPr>
        <p:blipFill>
          <a:blip r:embed="rId4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3" name="Imagem 42"/>
          <p:cNvPicPr>
            <a:picLocks noChangeAspect="1"/>
          </p:cNvPicPr>
          <p:nvPr/>
        </p:nvPicPr>
        <p:blipFill>
          <a:blip r:embed="rId4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301592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215" y="0"/>
            <a:ext cx="10287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407909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8555"/>
            <a:ext cx="12192000" cy="1325563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err="1"/>
              <a:t>Indústria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133576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791943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3" name="Imagem 32"/>
          <p:cNvPicPr>
            <a:picLocks noChangeAspect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4" name="Imagem 33"/>
          <p:cNvPicPr>
            <a:picLocks noChangeAspect="1"/>
          </p:cNvPicPr>
          <p:nvPr/>
        </p:nvPicPr>
        <p:blipFill>
          <a:blip r:embed="rId3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5" name="Imagem 34"/>
          <p:cNvPicPr>
            <a:picLocks noChangeAspect="1"/>
          </p:cNvPicPr>
          <p:nvPr/>
        </p:nvPicPr>
        <p:blipFill>
          <a:blip r:embed="rId3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6" name="Imagem 35"/>
          <p:cNvPicPr>
            <a:picLocks noChangeAspect="1"/>
          </p:cNvPicPr>
          <p:nvPr/>
        </p:nvPicPr>
        <p:blipFill>
          <a:blip r:embed="rId3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7" name="Imagem 36"/>
          <p:cNvPicPr>
            <a:picLocks noChangeAspect="1"/>
          </p:cNvPicPr>
          <p:nvPr/>
        </p:nvPicPr>
        <p:blipFill>
          <a:blip r:embed="rId3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219459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3" name="Imagem 32"/>
          <p:cNvPicPr>
            <a:picLocks noChangeAspect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4" name="Imagem 33"/>
          <p:cNvPicPr>
            <a:picLocks noChangeAspect="1"/>
          </p:cNvPicPr>
          <p:nvPr/>
        </p:nvPicPr>
        <p:blipFill>
          <a:blip r:embed="rId3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5" name="Imagem 34"/>
          <p:cNvPicPr>
            <a:picLocks noChangeAspect="1"/>
          </p:cNvPicPr>
          <p:nvPr/>
        </p:nvPicPr>
        <p:blipFill>
          <a:blip r:embed="rId3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6" name="Imagem 35"/>
          <p:cNvPicPr>
            <a:picLocks noChangeAspect="1"/>
          </p:cNvPicPr>
          <p:nvPr/>
        </p:nvPicPr>
        <p:blipFill>
          <a:blip r:embed="rId3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7" name="Imagem 36"/>
          <p:cNvPicPr>
            <a:picLocks noChangeAspect="1"/>
          </p:cNvPicPr>
          <p:nvPr/>
        </p:nvPicPr>
        <p:blipFill>
          <a:blip r:embed="rId3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8" name="Imagem 37"/>
          <p:cNvPicPr>
            <a:picLocks noChangeAspect="1"/>
          </p:cNvPicPr>
          <p:nvPr/>
        </p:nvPicPr>
        <p:blipFill>
          <a:blip r:embed="rId3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916987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62446" y="3371179"/>
            <a:ext cx="2304741" cy="7078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dirty="0" err="1"/>
              <a:t>Obrigada</a:t>
            </a:r>
            <a:r>
              <a:rPr lang="en-US" sz="40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3007399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4668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0870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1898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058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326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8555"/>
            <a:ext cx="12192000" cy="1325563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err="1"/>
              <a:t>Paisagem</a:t>
            </a:r>
            <a:r>
              <a:rPr lang="en-US" dirty="0"/>
              <a:t>, </a:t>
            </a:r>
            <a:r>
              <a:rPr lang="en-US" dirty="0" err="1"/>
              <a:t>Vegetação</a:t>
            </a:r>
            <a:r>
              <a:rPr lang="en-US" dirty="0"/>
              <a:t>, </a:t>
            </a:r>
            <a:r>
              <a:rPr lang="en-US" dirty="0" err="1"/>
              <a:t>Relevo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906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1716" y="0"/>
            <a:ext cx="48485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0310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1231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1434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1636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0262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0448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0945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5121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4303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7547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064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7000"/>
            <a:ext cx="12192000" cy="66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5429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2274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2378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195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589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3511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4806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4141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6096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5072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446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8555"/>
            <a:ext cx="12192000" cy="1325563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err="1"/>
              <a:t>Áreas</a:t>
            </a:r>
            <a:r>
              <a:rPr lang="en-US" dirty="0"/>
              <a:t> </a:t>
            </a:r>
            <a:r>
              <a:rPr lang="en-US" dirty="0" err="1"/>
              <a:t>Urbanas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3296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8095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5787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753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9738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5857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9168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664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95696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3645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04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86747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49057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4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2578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4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60226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4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2116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023" y="0"/>
            <a:ext cx="10287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05561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755" y="-7376"/>
            <a:ext cx="10279222" cy="6852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09390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74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09424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798" y="0"/>
            <a:ext cx="10287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49185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69203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8555"/>
            <a:ext cx="12192000" cy="1325563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/>
              <a:t>Pasto, </a:t>
            </a:r>
            <a:r>
              <a:rPr lang="en-US" dirty="0" err="1"/>
              <a:t>gado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38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20837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87697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42508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66262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81976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46548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21828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09808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57728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31361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3" name="Imagem 32"/>
          <p:cNvPicPr>
            <a:picLocks noChangeAspect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118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6343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8555"/>
            <a:ext cx="12192000" cy="1325563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err="1"/>
              <a:t>Mineração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28605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42063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55505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76234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39810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17836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25892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01387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79340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401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92714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76074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24851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88311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3" name="Imagem 32"/>
          <p:cNvPicPr>
            <a:picLocks noChangeAspect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4" name="Imagem 33"/>
          <p:cNvPicPr>
            <a:picLocks noChangeAspect="1"/>
          </p:cNvPicPr>
          <p:nvPr/>
        </p:nvPicPr>
        <p:blipFill>
          <a:blip r:embed="rId3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5" name="Imagem 34"/>
          <p:cNvPicPr>
            <a:picLocks noChangeAspect="1"/>
          </p:cNvPicPr>
          <p:nvPr/>
        </p:nvPicPr>
        <p:blipFill>
          <a:blip r:embed="rId3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5360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8555"/>
            <a:ext cx="12192000" cy="1325563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err="1"/>
              <a:t>Navegação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21439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90783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499" y="0"/>
            <a:ext cx="10287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54100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84572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81943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8555"/>
            <a:ext cx="12192000" cy="1325563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err="1"/>
              <a:t>Empreendimentos</a:t>
            </a:r>
            <a:r>
              <a:rPr lang="en-US" dirty="0"/>
              <a:t> </a:t>
            </a:r>
            <a:r>
              <a:rPr lang="en-US" dirty="0" err="1"/>
              <a:t>Hidrelétricos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251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43308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34291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10816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01261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35302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84263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85672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65717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39074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91649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6" y="0"/>
            <a:ext cx="10244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5285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1734</TotalTime>
  <Words>1501</Words>
  <Application>Microsoft Office PowerPoint</Application>
  <PresentationFormat>Widescreen</PresentationFormat>
  <Paragraphs>282</Paragraphs>
  <Slides>146</Slides>
  <Notes>130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146</vt:i4>
      </vt:variant>
    </vt:vector>
  </HeadingPairs>
  <TitlesOfParts>
    <vt:vector size="150" baseType="lpstr">
      <vt:lpstr>Arial</vt:lpstr>
      <vt:lpstr>Calibri</vt:lpstr>
      <vt:lpstr>Calibri Light</vt:lpstr>
      <vt:lpstr>Tema do Office</vt:lpstr>
      <vt:lpstr>Sobrevoo  RH-Paraguai</vt:lpstr>
      <vt:lpstr>Apresentação do PowerPoint</vt:lpstr>
      <vt:lpstr>Apresentação do PowerPoint</vt:lpstr>
      <vt:lpstr>Áreas Urbanas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Paisagem, Vegetação, Relevo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Pasto, gado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Mineração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Navegação</vt:lpstr>
      <vt:lpstr>Apresentação do PowerPoint</vt:lpstr>
      <vt:lpstr>Apresentação do PowerPoint</vt:lpstr>
      <vt:lpstr>Apresentação do PowerPoint</vt:lpstr>
      <vt:lpstr>Apresentação do PowerPoint</vt:lpstr>
      <vt:lpstr>Empreendimentos Hidrelétricos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Cultivos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Erosão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Barramentos</vt:lpstr>
      <vt:lpstr>Apresentação do PowerPoint</vt:lpstr>
      <vt:lpstr>Apresentação do PowerPoint</vt:lpstr>
      <vt:lpstr>Piscicultura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Indústria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Rosana Mendes Evangelista</dc:creator>
  <cp:lastModifiedBy>Antonio Augusto Drumond Ramos Gondim</cp:lastModifiedBy>
  <cp:revision>67</cp:revision>
  <dcterms:created xsi:type="dcterms:W3CDTF">2016-03-01T20:53:21Z</dcterms:created>
  <dcterms:modified xsi:type="dcterms:W3CDTF">2018-04-25T17:56:51Z</dcterms:modified>
</cp:coreProperties>
</file>