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sem Título" id="{3306F20D-5EFE-440F-8094-F5293FEA2775}">
          <p14:sldIdLst>
            <p14:sldId id="256"/>
            <p14:sldId id="260"/>
            <p14:sldId id="257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D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24AE2BE-FCC2-5C96-5D43-1120DDF5B6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7CB1B90-243C-312C-8182-8070BF524C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565A3-D1BA-4B50-B00E-D4530714FFFF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F301AA2-3B25-8666-8EC4-C540EDFB74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5478A28-93EE-3178-25BD-48030E02B5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95123-C827-433A-971E-FDC1F1BB3E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912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2E98D-B05B-4291-904B-92B930CFB223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C7D8B-BE28-414E-839A-5841F7656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08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96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62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eixe nadando no fundo do mar&#10;&#10;O conteúdo gerado por IA pode estar incorreto.">
            <a:extLst>
              <a:ext uri="{FF2B5EF4-FFF2-40B4-BE49-F238E27FC236}">
                <a16:creationId xmlns:a16="http://schemas.microsoft.com/office/drawing/2014/main" id="{B7F393CF-507F-19FD-1818-054C7728E0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4">
            <a:extLst>
              <a:ext uri="{FF2B5EF4-FFF2-40B4-BE49-F238E27FC236}">
                <a16:creationId xmlns:a16="http://schemas.microsoft.com/office/drawing/2014/main" id="{DC3A36B0-D59F-C592-B793-D66D9252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230188"/>
            <a:ext cx="8639175" cy="56832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821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eixe nadando no fundo do mar&#10;&#10;O conteúdo gerado por IA pode estar incorreto.">
            <a:extLst>
              <a:ext uri="{FF2B5EF4-FFF2-40B4-BE49-F238E27FC236}">
                <a16:creationId xmlns:a16="http://schemas.microsoft.com/office/drawing/2014/main" id="{B7F393CF-507F-19FD-1818-054C7728E0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2BBF29FA-16E1-AF06-1E9B-278393FA5F4F}"/>
              </a:ext>
            </a:extLst>
          </p:cNvPr>
          <p:cNvSpPr/>
          <p:nvPr userDrawn="1"/>
        </p:nvSpPr>
        <p:spPr>
          <a:xfrm>
            <a:off x="180975" y="1028700"/>
            <a:ext cx="5848350" cy="4800600"/>
          </a:xfrm>
          <a:prstGeom prst="roundRect">
            <a:avLst>
              <a:gd name="adj" fmla="val 442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59794E33-6044-2C07-0686-F3FB570BBA5B}"/>
              </a:ext>
            </a:extLst>
          </p:cNvPr>
          <p:cNvSpPr/>
          <p:nvPr userDrawn="1"/>
        </p:nvSpPr>
        <p:spPr>
          <a:xfrm>
            <a:off x="6181725" y="1028700"/>
            <a:ext cx="5848350" cy="4800600"/>
          </a:xfrm>
          <a:prstGeom prst="roundRect">
            <a:avLst>
              <a:gd name="adj" fmla="val 442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AD7D8B26-1D99-7E57-A0E6-3A376CA4E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230188"/>
            <a:ext cx="8639175" cy="56832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660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eixe nadando no fundo do mar&#10;&#10;O conteúdo gerado por IA pode estar incorreto.">
            <a:extLst>
              <a:ext uri="{FF2B5EF4-FFF2-40B4-BE49-F238E27FC236}">
                <a16:creationId xmlns:a16="http://schemas.microsoft.com/office/drawing/2014/main" id="{B7F393CF-507F-19FD-1818-054C7728E0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2BBF29FA-16E1-AF06-1E9B-278393FA5F4F}"/>
              </a:ext>
            </a:extLst>
          </p:cNvPr>
          <p:cNvSpPr/>
          <p:nvPr userDrawn="1"/>
        </p:nvSpPr>
        <p:spPr>
          <a:xfrm>
            <a:off x="247650" y="1066800"/>
            <a:ext cx="2838450" cy="4800600"/>
          </a:xfrm>
          <a:prstGeom prst="roundRect">
            <a:avLst>
              <a:gd name="adj" fmla="val 442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59794E33-6044-2C07-0686-F3FB570BBA5B}"/>
              </a:ext>
            </a:extLst>
          </p:cNvPr>
          <p:cNvSpPr/>
          <p:nvPr userDrawn="1"/>
        </p:nvSpPr>
        <p:spPr>
          <a:xfrm>
            <a:off x="3181350" y="1066800"/>
            <a:ext cx="2838450" cy="4800600"/>
          </a:xfrm>
          <a:prstGeom prst="roundRect">
            <a:avLst>
              <a:gd name="adj" fmla="val 442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A85508FB-22DF-6995-4C62-7EC94F942C66}"/>
              </a:ext>
            </a:extLst>
          </p:cNvPr>
          <p:cNvSpPr/>
          <p:nvPr userDrawn="1"/>
        </p:nvSpPr>
        <p:spPr>
          <a:xfrm>
            <a:off x="6115050" y="1066800"/>
            <a:ext cx="2838450" cy="4800600"/>
          </a:xfrm>
          <a:prstGeom prst="roundRect">
            <a:avLst>
              <a:gd name="adj" fmla="val 442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920A2F5E-7138-CA2D-EBA9-E7799AC0F683}"/>
              </a:ext>
            </a:extLst>
          </p:cNvPr>
          <p:cNvSpPr/>
          <p:nvPr userDrawn="1"/>
        </p:nvSpPr>
        <p:spPr>
          <a:xfrm>
            <a:off x="9048750" y="1066800"/>
            <a:ext cx="2838450" cy="4800600"/>
          </a:xfrm>
          <a:prstGeom prst="roundRect">
            <a:avLst>
              <a:gd name="adj" fmla="val 442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Título 14">
            <a:extLst>
              <a:ext uri="{FF2B5EF4-FFF2-40B4-BE49-F238E27FC236}">
                <a16:creationId xmlns:a16="http://schemas.microsoft.com/office/drawing/2014/main" id="{D6480341-2C85-D291-9FCD-166889A4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230188"/>
            <a:ext cx="8639175" cy="56832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6414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1444D95E-CF12-A130-93DD-1E5EC189C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1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30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5" r:id="rId3"/>
    <p:sldLayoutId id="2147483657" r:id="rId4"/>
    <p:sldLayoutId id="2147483658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D35B50-1881-17A1-6E48-3BF9D03D81E1}"/>
              </a:ext>
            </a:extLst>
          </p:cNvPr>
          <p:cNvSpPr txBox="1">
            <a:spLocks/>
          </p:cNvSpPr>
          <p:nvPr/>
        </p:nvSpPr>
        <p:spPr>
          <a:xfrm>
            <a:off x="554736" y="202018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16059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89C5B-BEA7-0A48-2858-D139AA872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963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552403-6F5E-7121-B361-393C9FED5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604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81BCFD4-5017-E8BD-7F5F-67E11014A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1278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49E243E-E4FB-E8DA-9224-76AE69D3471D}"/>
              </a:ext>
            </a:extLst>
          </p:cNvPr>
          <p:cNvSpPr txBox="1"/>
          <p:nvPr/>
        </p:nvSpPr>
        <p:spPr>
          <a:xfrm>
            <a:off x="3943709" y="1550478"/>
            <a:ext cx="4304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6000" dirty="0"/>
              <a:t>Obrigado(a)!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2E80297-C821-4936-DF75-5A7CE75586A5}"/>
              </a:ext>
            </a:extLst>
          </p:cNvPr>
          <p:cNvSpPr txBox="1"/>
          <p:nvPr/>
        </p:nvSpPr>
        <p:spPr>
          <a:xfrm>
            <a:off x="3943709" y="2566141"/>
            <a:ext cx="4304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NOME E SOBRENOME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481F93D-8952-5A40-4DD6-D84D17AC2C14}"/>
              </a:ext>
            </a:extLst>
          </p:cNvPr>
          <p:cNvSpPr txBox="1"/>
          <p:nvPr/>
        </p:nvSpPr>
        <p:spPr>
          <a:xfrm>
            <a:off x="3943709" y="2966251"/>
            <a:ext cx="43045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/>
              <a:t>Cargo</a:t>
            </a:r>
          </a:p>
        </p:txBody>
      </p:sp>
    </p:spTree>
    <p:extLst>
      <p:ext uri="{BB962C8B-B14F-4D97-AF65-F5344CB8AC3E}">
        <p14:creationId xmlns:p14="http://schemas.microsoft.com/office/powerpoint/2010/main" val="26350994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14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8" baseType="lpstr">
      <vt:lpstr>Aptos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Antonio Augusto Drumond Ramos Gondim</dc:creator>
  <cp:lastModifiedBy>Antonio Augusto Drumond Ramos Gondim</cp:lastModifiedBy>
  <cp:revision>5</cp:revision>
  <dcterms:created xsi:type="dcterms:W3CDTF">2026-03-13T15:05:10Z</dcterms:created>
  <dcterms:modified xsi:type="dcterms:W3CDTF">2026-03-16T18:24:41Z</dcterms:modified>
</cp:coreProperties>
</file>