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04"/>
    <p:restoredTop sz="94624"/>
  </p:normalViewPr>
  <p:slideViewPr>
    <p:cSldViewPr snapToGrid="0" showGuides="1">
      <p:cViewPr varScale="1">
        <p:scale>
          <a:sx n="78" d="100"/>
          <a:sy n="78" d="100"/>
        </p:scale>
        <p:origin x="264" y="6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C427D-E5D4-B6C3-E785-2B643E2B2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D3246B5-BCE2-88C8-2186-DA1EE0478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4C6C80-FF08-62B3-22AE-1029B92A6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64793D-0684-598C-0621-DAD07603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908861-A693-FCBB-8B5A-2BC94542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44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180FA5-3C11-EADE-252D-2960CD0E8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0CF6C9-80B4-F629-BDEA-1DE2712C6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6A0B592-149C-BDFD-0A0E-4EC2174F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DFBA10-97F4-BCAB-42A4-D6838D2F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8B4681-C5AE-C246-168E-19AF2185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22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A4C46F-900D-27C7-AAF0-ABAB4A7E6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C31912-7E6E-7334-8AF8-A1D8DDA3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0CF5B9-D5ED-DC36-E01C-F79C37D24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9B9650-C7C4-0A22-108A-77DA7890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02C6-6036-496F-7FE3-1468D0AEC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79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39A4B-A095-F2AD-463E-557C2D85F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90A685-DC16-BD0E-2ED5-C82DA8E32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73A76A-5BA3-0248-7326-DFEB0DBD4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F2C104C-C3AC-C9C9-A3C4-C3BF3C84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9A0A4F-C917-4671-8908-31AF109C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18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569E6-0E7D-79D8-A643-F3CD04D5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88C6D30-4AE9-F92A-0B84-F90791EC3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06B119-3AE9-E48C-D4FC-A777B402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7F5B13-1FD4-F8DF-82C8-CE4A12162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CFD18B-CF5D-8DCD-1551-A4FE3AD9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15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A255E-28BB-AB78-0B45-2B033FC4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18AED41-6DA1-A218-A37C-1AD87B2E1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C311A67-A259-508E-CBB4-1B3C2589C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97204A-06CD-4496-061E-059FAE41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9BA5779-7144-196B-1B86-2AC8FE813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E570407-D64E-9B10-61EE-D16FDD789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279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1F19E-6D08-C898-ABC3-D384AE64A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8411B39-E1D6-5851-63D7-E1F28BE17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47705EC-C6D8-9E6E-4B3D-1408D9F63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8AE13FE-DD43-BFA8-8B66-A4A72D7E3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7F84B1-B306-9B6E-84F7-3FD73F2099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92341D3-6D30-E51C-1900-31EA250B4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DBD2C5-1899-3F37-ED8C-9EF8412F1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2D10E03-21BF-EBB7-5A4C-CC2C40BC7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22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70EEC-A02C-5CA9-3CC3-0509D5AFA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3C35311-D3DE-56E4-BCBB-B6C48A46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6A9C7B-E517-180A-D64B-BA4D93A01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A1BF101-4140-6612-ACAB-4FE71E77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78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F393853-BAFB-87AF-98A8-559D3E03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D89AA5F-A880-6D44-C152-EF56895A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061CA1F-731A-C6CC-E986-2F885171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05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5711C-916F-7149-4581-787ACBD86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3508AA-D068-3FC5-CFB6-F0DD0E2C9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E3C2521-D0DD-3096-DC2E-413950915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EABDF3-7B73-9C5C-2887-01B7B4764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452332-4FE9-D0D3-96AB-8489BD6DD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8077F1E-B48E-88AA-C9CD-1C0060A1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605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3EE35-EE4B-CFD1-A000-88CBC4EF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37BFB3A-B9D6-06E8-5A04-6F6156209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196E37-002C-4772-2D4B-7ACCE2C03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CEFEED-F9A0-0790-60E7-F1703157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542FD41-4831-FBCC-10FB-66206EB9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F3DC122-8C38-B0BA-945C-1D8512D1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81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1A7B08E-69A3-0E8E-F985-394C8A01A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250C8A-BC4E-295D-1A3A-D3CAD608B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B369E6-E4F0-4F28-94DE-61542F808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75F5CC-15AF-0647-9BBE-E452D712C06D}" type="datetimeFigureOut">
              <a:rPr lang="pt-BR" smtClean="0"/>
              <a:t>24/01/2025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7C9FE2-1C49-26D9-2EC9-AAFD86B22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E09451-1BE5-0914-7D5C-093D19E32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77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90224-6DC0-0487-9603-8FCD97313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401672"/>
            <a:ext cx="5924812" cy="1097998"/>
          </a:xfrm>
        </p:spPr>
        <p:txBody>
          <a:bodyPr/>
          <a:lstStyle/>
          <a:p>
            <a:pPr algn="l"/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Título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2CA091-5330-F5C5-6604-C506BF0F3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163" y="3591745"/>
            <a:ext cx="4979889" cy="942676"/>
          </a:xfrm>
        </p:spPr>
        <p:txBody>
          <a:bodyPr/>
          <a:lstStyle/>
          <a:p>
            <a:pPr algn="l"/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93014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62615B-B2B0-D3B7-A253-90E9C0F4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E476A4-3FB7-0659-49FE-188FDD62A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5647"/>
          </a:xfrm>
        </p:spPr>
        <p:txBody>
          <a:bodyPr/>
          <a:lstStyle/>
          <a:p>
            <a:endParaRPr lang="pt-BR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3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A936D-7344-CAFB-F228-10D79EE1D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2AB559-DAE8-0980-6B7E-0720492F0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6764" y="4316804"/>
            <a:ext cx="5161550" cy="455637"/>
          </a:xfrm>
        </p:spPr>
        <p:txBody>
          <a:bodyPr>
            <a:noAutofit/>
          </a:bodyPr>
          <a:lstStyle/>
          <a:p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Obrigado(a)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832922-6F55-0B24-CC37-E8452A426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6764" y="5015510"/>
            <a:ext cx="5161550" cy="828066"/>
          </a:xfrm>
        </p:spPr>
        <p:txBody>
          <a:bodyPr>
            <a:normAutofit/>
          </a:bodyPr>
          <a:lstStyle/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Nome</a:t>
            </a:r>
          </a:p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Contato</a:t>
            </a:r>
          </a:p>
        </p:txBody>
      </p:sp>
    </p:spTree>
    <p:extLst>
      <p:ext uri="{BB962C8B-B14F-4D97-AF65-F5344CB8AC3E}">
        <p14:creationId xmlns:p14="http://schemas.microsoft.com/office/powerpoint/2010/main" val="15917065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9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Helvetica</vt:lpstr>
      <vt:lpstr>Tema do Office</vt:lpstr>
      <vt:lpstr>Título aqui</vt:lpstr>
      <vt:lpstr>Apresentação do PowerPoint</vt:lpstr>
      <vt:lpstr>Obrigado(a)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Nageysiel Da Silva Pires</dc:creator>
  <cp:lastModifiedBy>Antonio Augusto Drumond Ramos Gondim</cp:lastModifiedBy>
  <cp:revision>8</cp:revision>
  <dcterms:created xsi:type="dcterms:W3CDTF">2024-12-18T13:49:56Z</dcterms:created>
  <dcterms:modified xsi:type="dcterms:W3CDTF">2025-01-24T21:33:44Z</dcterms:modified>
</cp:coreProperties>
</file>