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56" d="100"/>
          <a:sy n="156" d="100"/>
        </p:scale>
        <p:origin x="80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E13E0-7088-4BC2-8564-605FB60A2402}" type="datetimeFigureOut">
              <a:rPr lang="pt-BR" smtClean="0"/>
              <a:t>17/09/21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F725-FF73-474F-8187-5E0CFE17D44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i¦üfilis_tamplate_CASAL_Ultima_Cap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Macintosh PowerPoint</Application>
  <PresentationFormat>Apresentação na tela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Adriana</dc:creator>
  <cp:lastModifiedBy>Antonio Elias</cp:lastModifiedBy>
  <cp:revision>4</cp:revision>
  <dcterms:created xsi:type="dcterms:W3CDTF">2021-09-15T12:39:43Z</dcterms:created>
  <dcterms:modified xsi:type="dcterms:W3CDTF">2021-09-17T18:11:39Z</dcterms:modified>
</cp:coreProperties>
</file>