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82152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033035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833937" y="2303858"/>
            <a:ext cx="14716127" cy="464344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833937" y="7090171"/>
            <a:ext cx="14716127" cy="158949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UltraLight"/>
                <a:ea typeface="Helvetica Neue UltraLight"/>
                <a:cs typeface="Helvetica Neue UltraLight"/>
                <a:sym typeface="Helvetica Neue Ultra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833937" y="8947546"/>
            <a:ext cx="14716127" cy="64770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888999" indent="-444498" algn="ctr">
              <a:spcBef>
                <a:spcPts val="0"/>
              </a:spcBef>
              <a:defRPr sz="3200"/>
            </a:lvl2pPr>
            <a:lvl3pPr marL="1333499" indent="-444499" algn="ctr">
              <a:spcBef>
                <a:spcPts val="0"/>
              </a:spcBef>
              <a:defRPr sz="3200"/>
            </a:lvl3pPr>
            <a:lvl4pPr marL="1777999" indent="-444499" algn="ctr">
              <a:spcBef>
                <a:spcPts val="0"/>
              </a:spcBef>
              <a:defRPr sz="3200"/>
            </a:lvl4pPr>
            <a:lvl5pPr marL="2222499" indent="-444499" algn="ctr">
              <a:spcBef>
                <a:spcPts val="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3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1712266" y="0"/>
            <a:ext cx="20959467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4833937" y="9447609"/>
            <a:ext cx="14716127" cy="2000258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833937" y="11465717"/>
            <a:ext cx="14716127" cy="1589493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4833937" y="4536280"/>
            <a:ext cx="14716127" cy="464344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6231432" y="863203"/>
            <a:ext cx="17439683" cy="1162645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4387453" y="892967"/>
            <a:ext cx="7500940" cy="5607847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387453" y="6643685"/>
            <a:ext cx="7500940" cy="578644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4387453" y="3643312"/>
            <a:ext cx="15609094" cy="8840394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387453" y="3643312"/>
            <a:ext cx="7500940" cy="8840394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/>
            </a:lvl1pPr>
            <a:lvl2pPr marL="808263" indent="-465363">
              <a:spcBef>
                <a:spcPts val="4500"/>
              </a:spcBef>
              <a:defRPr sz="3800"/>
            </a:lvl2pPr>
            <a:lvl3pPr marL="1151164" indent="-465363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4107" y="13073062"/>
            <a:ext cx="466260" cy="473067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4387453" y="1785934"/>
            <a:ext cx="15609094" cy="1014413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2442031" y="7072310"/>
            <a:ext cx="8514493" cy="567929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2192000" y="1250154"/>
            <a:ext cx="8251033" cy="55006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291704" y="1250154"/>
            <a:ext cx="16850321" cy="1123355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387453" y="357185"/>
            <a:ext cx="15609094" cy="3036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3" tIns="71433" rIns="71433" bIns="71433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3" tIns="71433" rIns="71433" bIns="71433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4107" y="13073062"/>
            <a:ext cx="466260" cy="399077"/>
          </a:xfrm>
          <a:prstGeom prst="rect">
            <a:avLst/>
          </a:prstGeom>
          <a:ln w="12700">
            <a:miter lim="400000"/>
          </a:ln>
        </p:spPr>
        <p:txBody>
          <a:bodyPr wrap="none" lIns="71433" tIns="71433" rIns="71433" bIns="71433">
            <a:spAutoFit/>
          </a:bodyPr>
          <a:lstStyle>
            <a:lvl1pPr>
              <a:defRPr sz="2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611187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055687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500187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944684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389184" marR="0" indent="-611184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833684" marR="0" indent="-611184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278187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722687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4167187" marR="0" indent="-611187" algn="l" defTabSz="821529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TUBERCULOSE_Template_Capa_02_42x23,5cm.jpg" descr="TUBERCULOSE_Template_Capa_02_42x23,5c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5373" y="-1"/>
            <a:ext cx="24514746" cy="13716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TUBERCULOSE_Template_Miolo_42x23,5cm-2.jpg" descr="TUBERCULOSE_Template_Miolo_42x23,5cm-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9028" y="-3"/>
            <a:ext cx="24522056" cy="1371600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TUBERCULOSE_Template_Verso_42x23,5cm-2.jpg" descr="TUBERCULOSE_Template_Verso_42x23,5cm-2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9028" y="-3"/>
            <a:ext cx="24522056" cy="1371600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3" tIns="71433" rIns="71433" bIns="71433" numCol="1" spcCol="38100" rtlCol="0" anchor="ctr">
        <a:spAutoFit/>
      </a:bodyPr>
      <a:lstStyle>
        <a:defPPr marL="0" marR="0" indent="0" algn="ctr" defTabSz="82152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3" tIns="71433" rIns="71433" bIns="71433" numCol="1" spcCol="38100" rtlCol="0" anchor="ctr">
        <a:spAutoFit/>
      </a:bodyPr>
      <a:lstStyle>
        <a:defPPr marL="0" marR="0" indent="0" algn="ctr" defTabSz="82152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3" tIns="71433" rIns="71433" bIns="71433" numCol="1" spcCol="38100" rtlCol="0" anchor="ctr">
        <a:spAutoFit/>
      </a:bodyPr>
      <a:lstStyle>
        <a:defPPr marL="0" marR="0" indent="0" algn="ctr" defTabSz="82152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3" tIns="71433" rIns="71433" bIns="71433" numCol="1" spcCol="38100" rtlCol="0" anchor="ctr">
        <a:spAutoFit/>
      </a:bodyPr>
      <a:lstStyle>
        <a:defPPr marL="0" marR="0" indent="0" algn="ctr" defTabSz="82152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Helvetica</vt:lpstr>
      <vt:lpstr>Helvetica Light</vt:lpstr>
      <vt:lpstr>Helvetica Neue</vt:lpstr>
      <vt:lpstr>Helvetica Neue Light</vt:lpstr>
      <vt:lpstr>Helvetica Neue Medium</vt:lpstr>
      <vt:lpstr>Helvetica Neue UltraLight</vt:lpstr>
      <vt:lpstr>White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ciadecomunicacao</dc:creator>
  <cp:lastModifiedBy>ciadecomunicacao</cp:lastModifiedBy>
  <cp:revision>1</cp:revision>
  <dcterms:modified xsi:type="dcterms:W3CDTF">2020-03-17T22:13:52Z</dcterms:modified>
</cp:coreProperties>
</file>