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8" r:id="rId3"/>
    <p:sldId id="257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94660"/>
  </p:normalViewPr>
  <p:slideViewPr>
    <p:cSldViewPr snapToGrid="0">
      <p:cViewPr varScale="1">
        <p:scale>
          <a:sx n="72" d="100"/>
          <a:sy n="72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4/12/2017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4/12/2017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4/12/2017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4/12/2017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4/12/2017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4/12/2017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4/12/2017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4/12/2017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4/12/2017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4/12/2017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4/12/2017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4/12/2017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89176" y="2795016"/>
            <a:ext cx="8900160" cy="1901952"/>
          </a:xfrm>
        </p:spPr>
        <p:txBody>
          <a:bodyPr/>
          <a:lstStyle/>
          <a:p>
            <a:br>
              <a:rPr lang="en-US" sz="2000" dirty="0"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br>
              <a:rPr lang="en-US" sz="2800" dirty="0"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en-US" sz="3600" dirty="0"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PRIVACIDADE E PROTEÇÃO DE DADOS </a:t>
            </a:r>
            <a:br>
              <a:rPr lang="en-US" sz="2400" dirty="0"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en-US" sz="2400" dirty="0"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IMPACTOS PARA A AGRICULTURA</a:t>
            </a:r>
            <a:br>
              <a:rPr lang="en-US" sz="2000" dirty="0"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endParaRPr lang="en-US" sz="2000" dirty="0">
              <a:latin typeface="Calibri" panose="020F050202020403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38539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 IMPACTO NEGATIVO PARA A AGRICULTURA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56944" y="2566416"/>
            <a:ext cx="9601200" cy="3581400"/>
          </a:xfrm>
        </p:spPr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§"/>
            </a:pPr>
            <a:r>
              <a:rPr lang="pt-BR" dirty="0"/>
              <a:t>O Brasil e a soberania de dados: problemática jurídica e não técnica. Dados devem pertencer ao agricultor; 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t-BR" dirty="0"/>
              <a:t>Anacronismo Legislativo x Desenvolvimento. Mais de 100 países possuem legislações sobre o tema. Alguns já estão caminhando para a modernização das leis;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t-BR" dirty="0"/>
              <a:t>Crescimento da produtividade e inovação tecnológica prejudicados. Ao mesmo passo que uma lei pode trazer segurança jurídica para os titulares dos dados, se mal elaborada pode trazer empecilhos para a inovação; 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t-BR" dirty="0"/>
              <a:t>Os próprios particulares/interessados devem acordar sobre como se dará o tratamento de dados em seus contratos;</a:t>
            </a:r>
          </a:p>
          <a:p>
            <a:pPr algn="just">
              <a:buFont typeface="Wingdings" panose="05000000000000000000" pitchFamily="2" charset="2"/>
              <a:buChar char="§"/>
            </a:pPr>
            <a:endParaRPr lang="pt-BR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30415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716280"/>
          </a:xfrm>
        </p:spPr>
        <p:txBody>
          <a:bodyPr/>
          <a:lstStyle/>
          <a:p>
            <a:pPr algn="ctr"/>
            <a:r>
              <a:rPr lang="pt-B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PL 5276/16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8512" y="1402080"/>
            <a:ext cx="10741152" cy="5096256"/>
          </a:xfrm>
        </p:spPr>
        <p:txBody>
          <a:bodyPr>
            <a:normAutofit fontScale="85000" lnSpcReduction="20000"/>
          </a:bodyPr>
          <a:lstStyle/>
          <a:p>
            <a:pPr algn="just"/>
            <a:endParaRPr lang="pt-BR" dirty="0"/>
          </a:p>
          <a:p>
            <a:pPr algn="just"/>
            <a:r>
              <a:rPr lang="pt-BR" dirty="0"/>
              <a:t>Apensado ao 4060/2012;</a:t>
            </a:r>
          </a:p>
          <a:p>
            <a:pPr algn="just"/>
            <a:endParaRPr lang="pt-BR" dirty="0"/>
          </a:p>
          <a:p>
            <a:pPr algn="just"/>
            <a:r>
              <a:rPr lang="pt-BR" dirty="0"/>
              <a:t>Autoria: poder executivo </a:t>
            </a:r>
          </a:p>
          <a:p>
            <a:pPr algn="just"/>
            <a:endParaRPr lang="pt-BR" dirty="0"/>
          </a:p>
          <a:p>
            <a:pPr algn="just"/>
            <a:r>
              <a:rPr lang="pt-BR" dirty="0"/>
              <a:t>Situação atual: </a:t>
            </a:r>
          </a:p>
          <a:p>
            <a:pPr lvl="1" algn="just"/>
            <a:r>
              <a:rPr lang="pt-BR" i="0" dirty="0"/>
              <a:t>Tramita em comissão especial na Câmara sob a relatoria do dep. Orlando Silva (PCdoB/SP);</a:t>
            </a:r>
          </a:p>
          <a:p>
            <a:pPr lvl="1" algn="just"/>
            <a:r>
              <a:rPr lang="pt-BR" i="0" dirty="0"/>
              <a:t>13 requerimentos apresentados convidando setores impactados para se manifestarem. O setor agro continua ausente da discussão;</a:t>
            </a:r>
          </a:p>
          <a:p>
            <a:pPr lvl="1" algn="just"/>
            <a:r>
              <a:rPr lang="pt-BR" i="0" dirty="0"/>
              <a:t>5 audiências públicas realizadas;</a:t>
            </a:r>
          </a:p>
          <a:p>
            <a:pPr lvl="1" algn="just"/>
            <a:r>
              <a:rPr lang="pt-BR" i="0" dirty="0"/>
              <a:t>Espera-se  a realização de mais três audiências públicas antes do início dos trabalhos de aperfeiçoamento do texto legal. Expectativa é de que os debates ocorram até meados de maio;</a:t>
            </a:r>
          </a:p>
          <a:p>
            <a:pPr lvl="1" algn="just"/>
            <a:endParaRPr lang="pt-BR" dirty="0"/>
          </a:p>
          <a:p>
            <a:pPr algn="just"/>
            <a:r>
              <a:rPr lang="pt-BR" dirty="0"/>
              <a:t>O que nós podemos fazer? </a:t>
            </a:r>
          </a:p>
          <a:p>
            <a:pPr lvl="1" algn="just"/>
            <a:r>
              <a:rPr lang="pt-BR" i="0" dirty="0"/>
              <a:t>Requisitar participação do setor em uma audiência pública;</a:t>
            </a:r>
          </a:p>
          <a:p>
            <a:pPr lvl="1" algn="just"/>
            <a:r>
              <a:rPr lang="en-US" i="0" dirty="0" err="1"/>
              <a:t>Apresentar</a:t>
            </a:r>
            <a:r>
              <a:rPr lang="en-US" i="0" dirty="0"/>
              <a:t> </a:t>
            </a:r>
            <a:r>
              <a:rPr lang="en-US" i="0" dirty="0" err="1"/>
              <a:t>considerações</a:t>
            </a:r>
            <a:r>
              <a:rPr lang="en-US" i="0" dirty="0"/>
              <a:t> </a:t>
            </a:r>
            <a:r>
              <a:rPr lang="en-US" i="0" dirty="0" err="1"/>
              <a:t>individualmente</a:t>
            </a:r>
            <a:r>
              <a:rPr lang="en-US" i="0" dirty="0"/>
              <a:t> para </a:t>
            </a:r>
            <a:r>
              <a:rPr lang="en-US" i="0" dirty="0" err="1"/>
              <a:t>membros</a:t>
            </a:r>
            <a:r>
              <a:rPr lang="en-US" i="0" dirty="0"/>
              <a:t> da Comissão </a:t>
            </a:r>
            <a:r>
              <a:rPr lang="en-US" i="0" dirty="0" err="1"/>
              <a:t>ou</a:t>
            </a:r>
            <a:r>
              <a:rPr lang="en-US" i="0" dirty="0"/>
              <a:t> para </a:t>
            </a:r>
            <a:r>
              <a:rPr lang="en-US" i="0" dirty="0" err="1"/>
              <a:t>demais</a:t>
            </a:r>
            <a:r>
              <a:rPr lang="en-US" i="0" dirty="0"/>
              <a:t> </a:t>
            </a:r>
            <a:r>
              <a:rPr lang="en-US" i="0" dirty="0" err="1"/>
              <a:t>parlamentares</a:t>
            </a:r>
            <a:r>
              <a:rPr lang="en-US" i="0" dirty="0"/>
              <a:t>;</a:t>
            </a:r>
          </a:p>
          <a:p>
            <a:pPr lvl="1" algn="just"/>
            <a:r>
              <a:rPr lang="en-US" i="0" dirty="0" err="1"/>
              <a:t>Provocar</a:t>
            </a:r>
            <a:r>
              <a:rPr lang="en-US" i="0" dirty="0"/>
              <a:t> o MAPA a se </a:t>
            </a:r>
            <a:r>
              <a:rPr lang="en-US" i="0" dirty="0" err="1"/>
              <a:t>manifestar</a:t>
            </a:r>
            <a:r>
              <a:rPr lang="en-US" i="0" dirty="0"/>
              <a:t>.</a:t>
            </a:r>
            <a:endParaRPr lang="pt-BR" i="0" dirty="0"/>
          </a:p>
          <a:p>
            <a:pPr lvl="1" algn="r"/>
            <a:endParaRPr lang="pt-BR" i="0" dirty="0"/>
          </a:p>
          <a:p>
            <a:pPr lvl="1">
              <a:buFont typeface="Wingdings" panose="05000000000000000000" pitchFamily="2" charset="2"/>
              <a:buChar char="§"/>
            </a:pPr>
            <a:endParaRPr lang="pt-BR" i="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33635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PLS 330/13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1859280"/>
            <a:ext cx="10381488" cy="4480560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pt-BR" dirty="0"/>
              <a:t>Autoria de Sen. Antônio Carlos Valadares;</a:t>
            </a:r>
          </a:p>
          <a:p>
            <a:pPr marL="0" indent="0" algn="just">
              <a:buNone/>
            </a:pPr>
            <a:endParaRPr lang="pt-BR" dirty="0"/>
          </a:p>
          <a:p>
            <a:pPr algn="just"/>
            <a:r>
              <a:rPr lang="pt-BR" dirty="0"/>
              <a:t>Sob a relatoria do Sem. Ricardo Ferraço (PSDB/ES);</a:t>
            </a:r>
          </a:p>
          <a:p>
            <a:pPr algn="just"/>
            <a:endParaRPr lang="en-US" dirty="0"/>
          </a:p>
          <a:p>
            <a:pPr algn="just"/>
            <a:r>
              <a:rPr lang="en-US" dirty="0" err="1"/>
              <a:t>Após</a:t>
            </a:r>
            <a:r>
              <a:rPr lang="en-US" dirty="0"/>
              <a:t> </a:t>
            </a:r>
            <a:r>
              <a:rPr lang="en-US" dirty="0" err="1"/>
              <a:t>deliberação</a:t>
            </a:r>
            <a:r>
              <a:rPr lang="en-US" dirty="0"/>
              <a:t> da CAE, </a:t>
            </a:r>
            <a:r>
              <a:rPr lang="en-US" dirty="0" err="1"/>
              <a:t>deveria</a:t>
            </a:r>
            <a:r>
              <a:rPr lang="en-US" dirty="0"/>
              <a:t> </a:t>
            </a:r>
            <a:r>
              <a:rPr lang="en-US" dirty="0" err="1"/>
              <a:t>passar</a:t>
            </a:r>
            <a:r>
              <a:rPr lang="en-US" dirty="0"/>
              <a:t> pela CCJ e </a:t>
            </a:r>
            <a:r>
              <a:rPr lang="en-US" dirty="0" err="1"/>
              <a:t>posteriormente</a:t>
            </a:r>
            <a:r>
              <a:rPr lang="en-US" dirty="0"/>
              <a:t> </a:t>
            </a:r>
            <a:r>
              <a:rPr lang="en-US" dirty="0" err="1"/>
              <a:t>pelo</a:t>
            </a:r>
            <a:r>
              <a:rPr lang="en-US" dirty="0"/>
              <a:t> </a:t>
            </a:r>
            <a:r>
              <a:rPr lang="en-US" dirty="0" err="1"/>
              <a:t>Plenário</a:t>
            </a:r>
            <a:r>
              <a:rPr lang="en-US" dirty="0"/>
              <a:t>;</a:t>
            </a:r>
            <a:endParaRPr lang="pt-BR" dirty="0"/>
          </a:p>
          <a:p>
            <a:pPr algn="just"/>
            <a:endParaRPr lang="pt-BR" dirty="0"/>
          </a:p>
          <a:p>
            <a:pPr algn="just"/>
            <a:r>
              <a:rPr lang="pt-BR" dirty="0"/>
              <a:t>Define limites territoriais para transferência </a:t>
            </a:r>
            <a:r>
              <a:rPr lang="pt-BR" dirty="0" err="1"/>
              <a:t>intarnacional</a:t>
            </a:r>
            <a:r>
              <a:rPr lang="pt-BR" dirty="0"/>
              <a:t> de dados;</a:t>
            </a:r>
          </a:p>
          <a:p>
            <a:pPr marL="0" indent="0" algn="just">
              <a:buNone/>
            </a:pPr>
            <a:endParaRPr lang="pt-BR" dirty="0"/>
          </a:p>
          <a:p>
            <a:pPr algn="just"/>
            <a:r>
              <a:rPr lang="pt-BR" dirty="0"/>
              <a:t>O que nós podemos fazer?</a:t>
            </a:r>
            <a:endParaRPr lang="pt-BR" i="1" dirty="0"/>
          </a:p>
          <a:p>
            <a:pPr lvl="1" algn="just"/>
            <a:r>
              <a:rPr lang="en-US" i="0" dirty="0" err="1"/>
              <a:t>Apresentar</a:t>
            </a:r>
            <a:r>
              <a:rPr lang="en-US" i="0" dirty="0"/>
              <a:t> </a:t>
            </a:r>
            <a:r>
              <a:rPr lang="en-US" i="0" dirty="0" err="1"/>
              <a:t>considerações</a:t>
            </a:r>
            <a:r>
              <a:rPr lang="en-US" i="0" dirty="0"/>
              <a:t> </a:t>
            </a:r>
            <a:r>
              <a:rPr lang="en-US" i="0" dirty="0" err="1"/>
              <a:t>individualmente</a:t>
            </a:r>
            <a:r>
              <a:rPr lang="en-US" i="0" dirty="0"/>
              <a:t> para o relator, para </a:t>
            </a:r>
            <a:r>
              <a:rPr lang="en-US" i="0" dirty="0" err="1"/>
              <a:t>membros</a:t>
            </a:r>
            <a:r>
              <a:rPr lang="en-US" i="0" dirty="0"/>
              <a:t> da Comissão e/</a:t>
            </a:r>
            <a:r>
              <a:rPr lang="en-US" i="0" dirty="0" err="1"/>
              <a:t>ou</a:t>
            </a:r>
            <a:r>
              <a:rPr lang="en-US" i="0" dirty="0"/>
              <a:t> para </a:t>
            </a:r>
            <a:r>
              <a:rPr lang="en-US" i="0" dirty="0" err="1"/>
              <a:t>demais</a:t>
            </a:r>
            <a:r>
              <a:rPr lang="en-US" i="0" dirty="0"/>
              <a:t> </a:t>
            </a:r>
            <a:r>
              <a:rPr lang="en-US" i="0" dirty="0" err="1"/>
              <a:t>parlamentares</a:t>
            </a:r>
            <a:r>
              <a:rPr lang="en-US" i="0" dirty="0"/>
              <a:t>;</a:t>
            </a:r>
          </a:p>
          <a:p>
            <a:pPr lvl="1" algn="just"/>
            <a:r>
              <a:rPr lang="en-US" i="0" dirty="0" err="1"/>
              <a:t>Provocar</a:t>
            </a:r>
            <a:r>
              <a:rPr lang="en-US" i="0" dirty="0"/>
              <a:t> o MAPA a se </a:t>
            </a:r>
            <a:r>
              <a:rPr lang="en-US" i="0" dirty="0" err="1"/>
              <a:t>manifestar</a:t>
            </a:r>
            <a:r>
              <a:rPr lang="en-US" i="0" dirty="0"/>
              <a:t>.</a:t>
            </a:r>
            <a:endParaRPr lang="pt-BR" i="0" dirty="0"/>
          </a:p>
          <a:p>
            <a:pPr lvl="1" algn="just"/>
            <a:endParaRPr lang="pt-BR" i="0" dirty="0"/>
          </a:p>
          <a:p>
            <a:pPr lvl="1" algn="just"/>
            <a:endParaRPr lang="pt-BR" i="0" dirty="0"/>
          </a:p>
          <a:p>
            <a:pPr algn="just"/>
            <a:endParaRPr lang="pt-BR" dirty="0"/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13194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 QUE JÁ FOI FEITO E PRÓXIMOS PASSOS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n-US" dirty="0" err="1"/>
              <a:t>Feito</a:t>
            </a:r>
            <a:r>
              <a:rPr lang="en-US" dirty="0"/>
              <a:t>:</a:t>
            </a:r>
          </a:p>
          <a:p>
            <a:pPr lvl="1" algn="just"/>
            <a:r>
              <a:rPr lang="en-US" dirty="0" err="1"/>
              <a:t>Análise</a:t>
            </a:r>
            <a:r>
              <a:rPr lang="en-US" dirty="0"/>
              <a:t> e </a:t>
            </a:r>
            <a:r>
              <a:rPr lang="en-US" dirty="0" err="1"/>
              <a:t>proposta</a:t>
            </a:r>
            <a:r>
              <a:rPr lang="en-US" dirty="0"/>
              <a:t> de </a:t>
            </a:r>
            <a:r>
              <a:rPr lang="en-US" dirty="0" err="1"/>
              <a:t>aperfeiçoamento</a:t>
            </a:r>
            <a:r>
              <a:rPr lang="en-US" dirty="0"/>
              <a:t> </a:t>
            </a:r>
            <a:r>
              <a:rPr lang="en-US" dirty="0" err="1"/>
              <a:t>aos</a:t>
            </a:r>
            <a:r>
              <a:rPr lang="en-US" dirty="0"/>
              <a:t> </a:t>
            </a:r>
            <a:r>
              <a:rPr lang="en-US" dirty="0" err="1"/>
              <a:t>textos</a:t>
            </a:r>
            <a:r>
              <a:rPr lang="en-US" dirty="0"/>
              <a:t> </a:t>
            </a:r>
            <a:r>
              <a:rPr lang="en-US" dirty="0" err="1"/>
              <a:t>legais</a:t>
            </a:r>
            <a:r>
              <a:rPr lang="en-US" dirty="0"/>
              <a:t>;</a:t>
            </a:r>
          </a:p>
          <a:p>
            <a:pPr lvl="1" algn="just"/>
            <a:r>
              <a:rPr lang="en-US" dirty="0" err="1"/>
              <a:t>Formalização</a:t>
            </a:r>
            <a:r>
              <a:rPr lang="en-US" dirty="0"/>
              <a:t> da </a:t>
            </a:r>
            <a:r>
              <a:rPr lang="en-US" dirty="0" err="1"/>
              <a:t>necessidade</a:t>
            </a:r>
            <a:r>
              <a:rPr lang="en-US" dirty="0"/>
              <a:t> de </a:t>
            </a:r>
            <a:r>
              <a:rPr lang="en-US" dirty="0" err="1"/>
              <a:t>manifestação</a:t>
            </a:r>
            <a:r>
              <a:rPr lang="en-US" dirty="0"/>
              <a:t> do MAPA </a:t>
            </a:r>
            <a:r>
              <a:rPr lang="en-US" dirty="0" err="1"/>
              <a:t>sobre</a:t>
            </a:r>
            <a:r>
              <a:rPr lang="en-US" dirty="0"/>
              <a:t> </a:t>
            </a:r>
            <a:r>
              <a:rPr lang="en-US" dirty="0" err="1"/>
              <a:t>esse</a:t>
            </a:r>
            <a:r>
              <a:rPr lang="en-US" dirty="0"/>
              <a:t> </a:t>
            </a:r>
            <a:r>
              <a:rPr lang="en-US" dirty="0" err="1"/>
              <a:t>tema</a:t>
            </a:r>
            <a:r>
              <a:rPr lang="en-US" dirty="0"/>
              <a:t>.</a:t>
            </a:r>
          </a:p>
          <a:p>
            <a:pPr lvl="1" algn="just"/>
            <a:endParaRPr lang="en-US" dirty="0"/>
          </a:p>
          <a:p>
            <a:pPr algn="just"/>
            <a:r>
              <a:rPr lang="en-US" dirty="0" err="1"/>
              <a:t>Próximos</a:t>
            </a:r>
            <a:r>
              <a:rPr lang="en-US" dirty="0"/>
              <a:t> </a:t>
            </a:r>
            <a:r>
              <a:rPr lang="en-US" dirty="0" err="1"/>
              <a:t>passos</a:t>
            </a:r>
            <a:r>
              <a:rPr lang="en-US" dirty="0"/>
              <a:t>:</a:t>
            </a:r>
          </a:p>
          <a:p>
            <a:pPr lvl="1" algn="just"/>
            <a:r>
              <a:rPr lang="en-US" dirty="0" err="1"/>
              <a:t>Realização</a:t>
            </a:r>
            <a:r>
              <a:rPr lang="en-US" dirty="0"/>
              <a:t> de </a:t>
            </a:r>
            <a:r>
              <a:rPr lang="en-US" dirty="0" err="1"/>
              <a:t>reunião</a:t>
            </a:r>
            <a:r>
              <a:rPr lang="en-US" dirty="0"/>
              <a:t> com a </a:t>
            </a:r>
            <a:r>
              <a:rPr lang="en-US" dirty="0" err="1"/>
              <a:t>liderança</a:t>
            </a:r>
            <a:r>
              <a:rPr lang="en-US" dirty="0"/>
              <a:t> do MAPA </a:t>
            </a:r>
            <a:r>
              <a:rPr lang="en-US" dirty="0" err="1"/>
              <a:t>bem</a:t>
            </a:r>
            <a:r>
              <a:rPr lang="en-US" dirty="0"/>
              <a:t> </a:t>
            </a:r>
            <a:r>
              <a:rPr lang="en-US" dirty="0" err="1"/>
              <a:t>como</a:t>
            </a:r>
            <a:r>
              <a:rPr lang="en-US" dirty="0"/>
              <a:t> com a Assessoria </a:t>
            </a:r>
            <a:r>
              <a:rPr lang="en-US" dirty="0" err="1"/>
              <a:t>Parlamentar</a:t>
            </a:r>
            <a:r>
              <a:rPr lang="en-US" dirty="0"/>
              <a:t>;</a:t>
            </a:r>
          </a:p>
          <a:p>
            <a:pPr lvl="1" algn="just"/>
            <a:r>
              <a:rPr lang="en-US" dirty="0" err="1"/>
              <a:t>Realização</a:t>
            </a:r>
            <a:r>
              <a:rPr lang="en-US" dirty="0"/>
              <a:t> de </a:t>
            </a:r>
            <a:r>
              <a:rPr lang="en-US" dirty="0" err="1"/>
              <a:t>reuniões</a:t>
            </a:r>
            <a:r>
              <a:rPr lang="en-US" dirty="0"/>
              <a:t> com </a:t>
            </a:r>
            <a:r>
              <a:rPr lang="en-US" dirty="0" err="1"/>
              <a:t>parlamentares</a:t>
            </a:r>
            <a:r>
              <a:rPr lang="en-US" dirty="0"/>
              <a:t>;</a:t>
            </a:r>
          </a:p>
          <a:p>
            <a:pPr lvl="1" algn="just"/>
            <a:r>
              <a:rPr lang="en-US" dirty="0" err="1"/>
              <a:t>Participação</a:t>
            </a:r>
            <a:r>
              <a:rPr lang="en-US" dirty="0"/>
              <a:t> em </a:t>
            </a:r>
            <a:r>
              <a:rPr lang="en-US" dirty="0" err="1"/>
              <a:t>audiência</a:t>
            </a:r>
            <a:r>
              <a:rPr lang="en-US" dirty="0"/>
              <a:t> </a:t>
            </a:r>
            <a:r>
              <a:rPr lang="en-US" dirty="0" err="1"/>
              <a:t>pública</a:t>
            </a:r>
            <a:endParaRPr lang="en-US" dirty="0"/>
          </a:p>
          <a:p>
            <a:pPr lvl="1" algn="just"/>
            <a:r>
              <a:rPr lang="en-US"/>
              <a:t>Outros</a:t>
            </a:r>
            <a:endParaRPr lang="en-US" dirty="0"/>
          </a:p>
          <a:p>
            <a:pPr lvl="1" algn="just"/>
            <a:endParaRPr lang="en-US" dirty="0"/>
          </a:p>
          <a:p>
            <a:pPr algn="just"/>
            <a:endParaRPr lang="en-US" dirty="0"/>
          </a:p>
          <a:p>
            <a:pPr algn="just"/>
            <a:endParaRPr lang="pt-BR" i="0" dirty="0"/>
          </a:p>
          <a:p>
            <a:pPr lvl="1"/>
            <a:endParaRPr lang="pt-BR" dirty="0"/>
          </a:p>
          <a:p>
            <a:pPr marL="530352" lvl="1" indent="0">
              <a:buNone/>
            </a:pPr>
            <a:endParaRPr lang="pt-BR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6031160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TM10001105[[fn=Crop]]</Template>
  <TotalTime>278</TotalTime>
  <Words>352</Words>
  <Application>Microsoft Office PowerPoint</Application>
  <PresentationFormat>Widescreen</PresentationFormat>
  <Paragraphs>51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Calibri</vt:lpstr>
      <vt:lpstr>Franklin Gothic Book</vt:lpstr>
      <vt:lpstr>Verdana</vt:lpstr>
      <vt:lpstr>Wingdings</vt:lpstr>
      <vt:lpstr>Crop</vt:lpstr>
      <vt:lpstr>  PRIVACIDADE E PROTEÇÃO DE DADOS  IMPACTOS PARA A AGRICULTURA </vt:lpstr>
      <vt:lpstr>O IMPACTO NEGATIVO PARA A AGRICULTURA</vt:lpstr>
      <vt:lpstr>PL 5276/16</vt:lpstr>
      <vt:lpstr>PLS 330/13</vt:lpstr>
      <vt:lpstr>O QUE JÁ FOI FEITO E PRÓXIMOS PASSOS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TransFerência internacional de dados</dc:title>
  <dc:creator>ALMEIDA, LETICIA A [AG/5050]</dc:creator>
  <cp:lastModifiedBy>PALATNIK, PEDRO N [AG/5050]</cp:lastModifiedBy>
  <cp:revision>25</cp:revision>
  <dcterms:created xsi:type="dcterms:W3CDTF">2017-04-11T17:13:11Z</dcterms:created>
  <dcterms:modified xsi:type="dcterms:W3CDTF">2017-04-12T12:36:47Z</dcterms:modified>
</cp:coreProperties>
</file>