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63" r:id="rId4"/>
    <p:sldMasterId id="2147483674" r:id="rId5"/>
    <p:sldMasterId id="2147483678" r:id="rId6"/>
    <p:sldMasterId id="2147483682" r:id="rId7"/>
    <p:sldMasterId id="2147483698" r:id="rId8"/>
    <p:sldMasterId id="2147483702" r:id="rId9"/>
    <p:sldMasterId id="2147483706" r:id="rId10"/>
  </p:sldMasterIdLst>
  <p:sldIdLst>
    <p:sldId id="25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D6C"/>
    <a:srgbClr val="53C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45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88E-D0CF-4373-8AED-29B0722E61EB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B2A9-CF65-4A7F-9E34-80CC7C2BD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98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84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78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78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33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5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91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78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78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09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48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47850"/>
            <a:ext cx="772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50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25488" y="682625"/>
            <a:ext cx="8355012" cy="507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37A-7EC3-42B6-B103-8627DC7F148A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0D67-F671-42E9-8EFB-C35A333BA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26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2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18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47850"/>
            <a:ext cx="772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57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25488" y="682625"/>
            <a:ext cx="8355012" cy="507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37A-7EC3-42B6-B103-8627DC7F148A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0D67-F671-42E9-8EFB-C35A333BA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55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5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47850"/>
            <a:ext cx="772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64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25488" y="682625"/>
            <a:ext cx="8355012" cy="507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037A-7EC3-42B6-B103-8627DC7F148A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0D67-F671-42E9-8EFB-C35A333BA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2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88E-D0CF-4373-8AED-29B0722E61EB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B2A9-CF65-4A7F-9E34-80CC7C2BD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54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388E-D0CF-4373-8AED-29B0722E61EB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B2A9-CF65-4A7F-9E34-80CC7C2BD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46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86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7000" y="1825625"/>
            <a:ext cx="772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9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92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47850"/>
            <a:ext cx="772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955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2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78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78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98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14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0"/>
            <a:ext cx="12191254" cy="685800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3F039-C751-4374-960A-7FE8FEB69FB4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B632-951D-495E-AF6B-DD8CD1602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91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388E-D0CF-4373-8AED-29B0722E61EB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B2A9-CF65-4A7F-9E34-80CC7C2BD38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937000" y="238125"/>
            <a:ext cx="7721600" cy="1209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345F-0506-4BF0-9920-F0A3A1312AAC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8816-0387-471A-A73C-45A82C745E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25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0"/>
            <a:ext cx="12191254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0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D50A-56F8-4412-8AB7-2729762B7E2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B0BB-1B72-418D-A083-DF538F6F21B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7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B6E2-75BD-44C3-9B28-749FBCC61989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03C6-A27B-4E2D-8E97-D7E40B56883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B6E2-75BD-44C3-9B28-749FBCC61989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03C6-A27B-4E2D-8E97-D7E40B56883F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7795-7B6E-4D45-927E-B6E4EA1BB90D}" type="datetimeFigureOut">
              <a:rPr lang="pt-BR" smtClean="0"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C847-8853-46A7-BA0F-AD14D03CC620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" y="0"/>
            <a:ext cx="12179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2853859" y="1074179"/>
            <a:ext cx="9098318" cy="29446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accent4"/>
                </a:solidFill>
              </a:rPr>
              <a:t>Programa de Atração de IED em Agronegócio</a:t>
            </a:r>
          </a:p>
          <a:p>
            <a:r>
              <a:rPr lang="pt-BR" sz="2000" b="1" dirty="0">
                <a:solidFill>
                  <a:schemeClr val="accent4"/>
                </a:solidFill>
              </a:rPr>
              <a:t>(2017/18)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6660533" y="2002326"/>
            <a:ext cx="4859" cy="3345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9125446" y="2002326"/>
            <a:ext cx="0" cy="3345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18"/>
          <p:cNvSpPr>
            <a:spLocks noChangeArrowheads="1"/>
          </p:cNvSpPr>
          <p:nvPr/>
        </p:nvSpPr>
        <p:spPr bwMode="auto">
          <a:xfrm>
            <a:off x="4711189" y="3163095"/>
            <a:ext cx="183283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050" b="1" dirty="0" smtClean="0">
                <a:solidFill>
                  <a:schemeClr val="bg1"/>
                </a:solidFill>
              </a:rPr>
              <a:t>Missão </a:t>
            </a:r>
            <a:r>
              <a:rPr lang="pt-BR" altLang="pt-BR" sz="1050" b="1" dirty="0">
                <a:solidFill>
                  <a:schemeClr val="bg1"/>
                </a:solidFill>
              </a:rPr>
              <a:t>de Inreach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050" b="1" dirty="0" smtClean="0">
                <a:solidFill>
                  <a:schemeClr val="bg1"/>
                </a:solidFill>
              </a:rPr>
              <a:t>Missão </a:t>
            </a:r>
            <a:r>
              <a:rPr lang="pt-BR" altLang="pt-BR" sz="1050" b="1" dirty="0">
                <a:solidFill>
                  <a:schemeClr val="bg1"/>
                </a:solidFill>
              </a:rPr>
              <a:t>de Outreach - Âncora</a:t>
            </a:r>
            <a:endParaRPr lang="pt-BR" altLang="pt-BR" sz="105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050" dirty="0">
              <a:solidFill>
                <a:schemeClr val="bg1"/>
              </a:solidFill>
            </a:endParaRPr>
          </a:p>
        </p:txBody>
      </p:sp>
      <p:sp>
        <p:nvSpPr>
          <p:cNvPr id="35" name="Retângulo 18"/>
          <p:cNvSpPr>
            <a:spLocks noChangeArrowheads="1"/>
          </p:cNvSpPr>
          <p:nvPr/>
        </p:nvSpPr>
        <p:spPr bwMode="auto">
          <a:xfrm>
            <a:off x="6820644" y="3051137"/>
            <a:ext cx="2476943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Parceria com Agro</a:t>
            </a: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+ e </a:t>
            </a: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ntidade Setorial</a:t>
            </a:r>
            <a:endParaRPr lang="pt-BR" altLang="pt-B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Construção </a:t>
            </a: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de Portfolio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Missão de </a:t>
            </a: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Outreach</a:t>
            </a: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</a:t>
            </a:r>
            <a:b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Soft </a:t>
            </a: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Landing</a:t>
            </a:r>
            <a:endParaRPr lang="pt-BR" altLang="pt-BR" sz="105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pt-BR" altLang="pt-B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487232" y="2374435"/>
            <a:ext cx="1618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Projetos</a:t>
            </a:r>
            <a:endParaRPr lang="pt-BR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387163" y="3229921"/>
            <a:ext cx="1618941" cy="129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3246065" y="3785598"/>
            <a:ext cx="8399585" cy="50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3506231" y="3919654"/>
            <a:ext cx="1130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Parceiros</a:t>
            </a:r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(TBC)</a:t>
            </a:r>
            <a:endParaRPr lang="pt-BR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258181" y="4677222"/>
            <a:ext cx="8399585" cy="17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18"/>
          <p:cNvSpPr>
            <a:spLocks noChangeArrowheads="1"/>
          </p:cNvSpPr>
          <p:nvPr/>
        </p:nvSpPr>
        <p:spPr bwMode="auto">
          <a:xfrm>
            <a:off x="9310850" y="3038451"/>
            <a:ext cx="142389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Agtech</a:t>
            </a: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Map</a:t>
            </a:r>
            <a:endParaRPr lang="pt-BR" altLang="pt-BR" sz="105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Catalyzer</a:t>
            </a: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Agro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CV </a:t>
            </a: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in Brasil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Soft Landing</a:t>
            </a:r>
          </a:p>
          <a:p>
            <a:pPr>
              <a:spcBef>
                <a:spcPct val="0"/>
              </a:spcBef>
            </a:pPr>
            <a:endParaRPr lang="pt-BR" altLang="pt-B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tângulo 18"/>
          <p:cNvSpPr>
            <a:spLocks noChangeArrowheads="1"/>
          </p:cNvSpPr>
          <p:nvPr/>
        </p:nvSpPr>
        <p:spPr bwMode="auto">
          <a:xfrm>
            <a:off x="4719779" y="3938558"/>
            <a:ext cx="16520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Estados</a:t>
            </a:r>
            <a:b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Empresa âncora</a:t>
            </a:r>
            <a:b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SECOMs</a:t>
            </a:r>
            <a:endParaRPr lang="pt-BR" altLang="pt-B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+mj-lt"/>
              <a:buAutoNum type="arabicPeriod"/>
            </a:pPr>
            <a:endParaRPr lang="pt-BR" altLang="pt-B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tângulo 18"/>
          <p:cNvSpPr>
            <a:spLocks noChangeArrowheads="1"/>
          </p:cNvSpPr>
          <p:nvPr/>
        </p:nvSpPr>
        <p:spPr bwMode="auto">
          <a:xfrm>
            <a:off x="6843824" y="3945417"/>
            <a:ext cx="212637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MAPA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SECOMs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>
                <a:solidFill>
                  <a:schemeClr val="bg1"/>
                </a:solidFill>
                <a:latin typeface="Calibri" panose="020F0502020204030204" pitchFamily="34" charset="0"/>
              </a:rPr>
              <a:t>Entidade Setorial</a:t>
            </a:r>
          </a:p>
        </p:txBody>
      </p:sp>
      <p:sp>
        <p:nvSpPr>
          <p:cNvPr id="44" name="Retângulo 18"/>
          <p:cNvSpPr>
            <a:spLocks noChangeArrowheads="1"/>
          </p:cNvSpPr>
          <p:nvPr/>
        </p:nvSpPr>
        <p:spPr bwMode="auto">
          <a:xfrm>
            <a:off x="9309260" y="3785598"/>
            <a:ext cx="2341306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MAPA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AEB</a:t>
            </a:r>
            <a:b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Agtech</a:t>
            </a: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Insight</a:t>
            </a:r>
            <a:b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CVs</a:t>
            </a: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105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SECOMs</a:t>
            </a:r>
            <a:endParaRPr lang="pt-BR" altLang="pt-BR" sz="10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52" y="2098230"/>
            <a:ext cx="945809" cy="751798"/>
          </a:xfrm>
          <a:prstGeom prst="rect">
            <a:avLst/>
          </a:prstGeom>
        </p:spPr>
      </p:pic>
      <p:grpSp>
        <p:nvGrpSpPr>
          <p:cNvPr id="46" name="Grupo 45"/>
          <p:cNvGrpSpPr/>
          <p:nvPr/>
        </p:nvGrpSpPr>
        <p:grpSpPr>
          <a:xfrm>
            <a:off x="6805084" y="2152662"/>
            <a:ext cx="2520648" cy="800244"/>
            <a:chOff x="2952876" y="3057125"/>
            <a:chExt cx="4572352" cy="3567873"/>
          </a:xfrm>
        </p:grpSpPr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2876" y="3686221"/>
              <a:ext cx="1678168" cy="2242375"/>
            </a:xfrm>
            <a:prstGeom prst="rect">
              <a:avLst/>
            </a:prstGeom>
          </p:spPr>
        </p:pic>
        <p:sp>
          <p:nvSpPr>
            <p:cNvPr id="48" name="CaixaDeTexto 47"/>
            <p:cNvSpPr txBox="1"/>
            <p:nvPr/>
          </p:nvSpPr>
          <p:spPr>
            <a:xfrm>
              <a:off x="4739571" y="3057125"/>
              <a:ext cx="2785657" cy="356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Brazilian</a:t>
              </a:r>
            </a:p>
            <a:p>
              <a:r>
                <a:rPr lang="pt-BR" sz="1400" b="1" dirty="0">
                  <a:solidFill>
                    <a:schemeClr val="bg1"/>
                  </a:solidFill>
                </a:rPr>
                <a:t>Agribusiness</a:t>
              </a:r>
            </a:p>
            <a:p>
              <a:r>
                <a:rPr lang="pt-BR" sz="1400" b="1" dirty="0">
                  <a:solidFill>
                    <a:schemeClr val="bg1"/>
                  </a:solidFill>
                </a:rPr>
                <a:t>Partnerships</a:t>
              </a:r>
            </a:p>
          </p:txBody>
        </p:sp>
      </p:grpSp>
      <p:pic>
        <p:nvPicPr>
          <p:cNvPr id="49" name="Image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516" y="2110033"/>
            <a:ext cx="1546613" cy="776822"/>
          </a:xfrm>
          <a:prstGeom prst="rect">
            <a:avLst/>
          </a:prstGeom>
        </p:spPr>
      </p:pic>
      <p:cxnSp>
        <p:nvCxnSpPr>
          <p:cNvPr id="50" name="Conector reto 49"/>
          <p:cNvCxnSpPr/>
          <p:nvPr/>
        </p:nvCxnSpPr>
        <p:spPr>
          <a:xfrm flipV="1">
            <a:off x="3246065" y="2995232"/>
            <a:ext cx="8399585" cy="253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3521372" y="3174665"/>
            <a:ext cx="1618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</a:t>
            </a:r>
            <a:endParaRPr lang="pt-BR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476834" y="4729977"/>
            <a:ext cx="120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Próximos</a:t>
            </a:r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passos</a:t>
            </a:r>
            <a:endParaRPr lang="pt-BR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3246065" y="5347813"/>
            <a:ext cx="8399585" cy="17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18"/>
          <p:cNvSpPr>
            <a:spLocks noChangeArrowheads="1"/>
          </p:cNvSpPr>
          <p:nvPr/>
        </p:nvSpPr>
        <p:spPr bwMode="auto">
          <a:xfrm>
            <a:off x="6843824" y="4723909"/>
            <a:ext cx="23680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Contratação de Consultoria 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Aprovação Plano de Trabalho ACT/MAPA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</a:t>
            </a:r>
          </a:p>
        </p:txBody>
      </p:sp>
      <p:sp>
        <p:nvSpPr>
          <p:cNvPr id="55" name="Retângulo 18"/>
          <p:cNvSpPr>
            <a:spLocks noChangeArrowheads="1"/>
          </p:cNvSpPr>
          <p:nvPr/>
        </p:nvSpPr>
        <p:spPr bwMode="auto">
          <a:xfrm>
            <a:off x="4735830" y="4813339"/>
            <a:ext cx="245768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Mapeamento de Empresas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Road show</a:t>
            </a: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</a:t>
            </a:r>
          </a:p>
        </p:txBody>
      </p:sp>
      <p:sp>
        <p:nvSpPr>
          <p:cNvPr id="56" name="Retângulo 18"/>
          <p:cNvSpPr>
            <a:spLocks noChangeArrowheads="1"/>
          </p:cNvSpPr>
          <p:nvPr/>
        </p:nvSpPr>
        <p:spPr bwMode="auto">
          <a:xfrm>
            <a:off x="9316320" y="4813339"/>
            <a:ext cx="245768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Contratação de Consultoria </a:t>
            </a:r>
          </a:p>
          <a:p>
            <a:pPr>
              <a:spcBef>
                <a:spcPct val="0"/>
              </a:spcBef>
            </a:pPr>
            <a:endParaRPr lang="pt-BR" altLang="pt-BR" sz="105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05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</a:t>
            </a:r>
          </a:p>
        </p:txBody>
      </p:sp>
      <p:sp>
        <p:nvSpPr>
          <p:cNvPr id="76" name="Título 1"/>
          <p:cNvSpPr txBox="1">
            <a:spLocks/>
          </p:cNvSpPr>
          <p:nvPr/>
        </p:nvSpPr>
        <p:spPr>
          <a:xfrm>
            <a:off x="-108799" y="1438899"/>
            <a:ext cx="3459778" cy="251306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dirty="0" smtClean="0">
                <a:solidFill>
                  <a:srgbClr val="1DAD6C"/>
                </a:solidFill>
              </a:rPr>
              <a:t>E-mail: lais.dutra@apexbrasil.com.br</a:t>
            </a:r>
            <a:endParaRPr lang="pt-BR" sz="1500" b="1" dirty="0">
              <a:solidFill>
                <a:srgbClr val="1DA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82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2">
      <a:dk1>
        <a:srgbClr val="FFFFFF"/>
      </a:dk1>
      <a:lt1>
        <a:sysClr val="window" lastClr="FFFFFF"/>
      </a:lt1>
      <a:dk2>
        <a:srgbClr val="ED7D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Personalizar design">
  <a:themeElements>
    <a:clrScheme name="Personalizada 1">
      <a:dk1>
        <a:srgbClr val="ED7D31"/>
      </a:dk1>
      <a:lt1>
        <a:sysClr val="window" lastClr="FFFFFF"/>
      </a:lt1>
      <a:dk2>
        <a:srgbClr val="ED7D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Personalizada 2">
      <a:dk1>
        <a:srgbClr val="FFFFFF"/>
      </a:dk1>
      <a:lt1>
        <a:sysClr val="window" lastClr="FFFFFF"/>
      </a:lt1>
      <a:dk2>
        <a:srgbClr val="ED7D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Personalizada 2">
      <a:dk1>
        <a:srgbClr val="FFFFFF"/>
      </a:dk1>
      <a:lt1>
        <a:sysClr val="window" lastClr="FFFFFF"/>
      </a:lt1>
      <a:dk2>
        <a:srgbClr val="ED7D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ersonalizar design">
  <a:themeElements>
    <a:clrScheme name="Personalizada 2">
      <a:dk1>
        <a:srgbClr val="FFFFFF"/>
      </a:dk1>
      <a:lt1>
        <a:sysClr val="window" lastClr="FFFFFF"/>
      </a:lt1>
      <a:dk2>
        <a:srgbClr val="ED7D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80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1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Segoe UI</vt:lpstr>
      <vt:lpstr>Times New Roman</vt:lpstr>
      <vt:lpstr>Tema do Office</vt:lpstr>
      <vt:lpstr>Personalizar design</vt:lpstr>
      <vt:lpstr>1_Personalizar design</vt:lpstr>
      <vt:lpstr>2_Personalizar design</vt:lpstr>
      <vt:lpstr>3_Personalizar design</vt:lpstr>
      <vt:lpstr>4_Personalizar design</vt:lpstr>
      <vt:lpstr>5_Personalizar design</vt:lpstr>
      <vt:lpstr>6_Personalizar design</vt:lpstr>
      <vt:lpstr>7_Personalizar design</vt:lpstr>
      <vt:lpstr>8_Personalizar design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Clara Davi Cabral</dc:creator>
  <cp:lastModifiedBy>Meyre Sane Cristalino Chaves de Almeida</cp:lastModifiedBy>
  <cp:revision>11</cp:revision>
  <dcterms:created xsi:type="dcterms:W3CDTF">2017-02-16T17:59:38Z</dcterms:created>
  <dcterms:modified xsi:type="dcterms:W3CDTF">2017-04-12T13:38:26Z</dcterms:modified>
</cp:coreProperties>
</file>