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Darker Grotesque Medium"/>
      <p:regular r:id="rId25"/>
      <p:bold r:id="rId26"/>
    </p:embeddedFont>
    <p:embeddedFont>
      <p:font typeface="Roboto"/>
      <p:regular r:id="rId27"/>
      <p:bold r:id="rId28"/>
      <p:italic r:id="rId29"/>
      <p:boldItalic r:id="rId30"/>
    </p:embeddedFont>
    <p:embeddedFont>
      <p:font typeface="Urbanist ExtraLight"/>
      <p:regular r:id="rId31"/>
      <p:bold r:id="rId32"/>
      <p:italic r:id="rId33"/>
      <p:boldItalic r:id="rId34"/>
    </p:embeddedFont>
    <p:embeddedFont>
      <p:font typeface="Bebas Neue"/>
      <p:regular r:id="rId35"/>
    </p:embeddedFont>
    <p:embeddedFont>
      <p:font typeface="Urbanist Light"/>
      <p:regular r:id="rId36"/>
      <p:bold r:id="rId37"/>
      <p:italic r:id="rId38"/>
      <p:boldItalic r:id="rId39"/>
    </p:embeddedFont>
    <p:embeddedFont>
      <p:font typeface="Urbanist SemiBold"/>
      <p:regular r:id="rId40"/>
      <p:bold r:id="rId41"/>
      <p:italic r:id="rId42"/>
      <p:boldItalic r:id="rId43"/>
    </p:embeddedFont>
    <p:embeddedFont>
      <p:font typeface="Urbanist"/>
      <p:regular r:id="rId44"/>
      <p:bold r:id="rId45"/>
      <p:italic r:id="rId46"/>
      <p:boldItalic r:id="rId47"/>
    </p:embeddedFont>
    <p:embeddedFont>
      <p:font typeface="Darker Grotesque"/>
      <p:regular r:id="rId48"/>
      <p:bold r:id="rId49"/>
    </p:embeddedFont>
    <p:embeddedFont>
      <p:font typeface="Urbanist Black"/>
      <p:bold r:id="rId50"/>
      <p:boldItalic r:id="rId51"/>
    </p:embeddedFont>
    <p:embeddedFont>
      <p:font typeface="Darker Grotesque Black"/>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45">
          <p15:clr>
            <a:srgbClr val="747775"/>
          </p15:clr>
        </p15:guide>
        <p15:guide id="2" pos="354">
          <p15:clr>
            <a:srgbClr val="747775"/>
          </p15:clr>
        </p15:guide>
        <p15:guide id="3" pos="5595">
          <p15:clr>
            <a:srgbClr val="747775"/>
          </p15:clr>
        </p15:guide>
        <p15:guide id="4" pos="964">
          <p15:clr>
            <a:srgbClr val="747775"/>
          </p15:clr>
        </p15:guide>
        <p15:guide id="5" pos="2778">
          <p15:clr>
            <a:srgbClr val="747775"/>
          </p15:clr>
        </p15:guide>
      </p15:sldGuideLst>
    </p:ext>
    <p:ext uri="GoogleSlidesCustomDataVersion2">
      <go:slidesCustomData xmlns:go="http://customooxmlschemas.google.com/" r:id="rId53" roundtripDataSignature="AMtx7mjDu0DFsEzqtWNwEdWuiTUog/V1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FFABA8-0111-481B-A9AA-DCA8C5215F16}">
  <a:tblStyle styleId="{D9FFABA8-0111-481B-A9AA-DCA8C5215F1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9D65E07-9F6D-4427-A7A2-5DD33FB588B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C54FC64-E15D-41B1-969D-B2DB090B75D1}"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8E7"/>
          </a:solidFill>
        </a:fill>
      </a:tcStyle>
    </a:wholeTbl>
    <a:band1H>
      <a:tcTxStyle/>
      <a:tcStyle>
        <a:fill>
          <a:solidFill>
            <a:srgbClr val="D8F0CC"/>
          </a:solidFill>
        </a:fill>
      </a:tcStyle>
    </a:band1H>
    <a:band2H>
      <a:tcTxStyle/>
    </a:band2H>
    <a:band1V>
      <a:tcTxStyle/>
      <a:tcStyle>
        <a:fill>
          <a:solidFill>
            <a:srgbClr val="D8F0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45" orient="horz"/>
        <p:guide pos="354"/>
        <p:guide pos="5595"/>
        <p:guide pos="964"/>
        <p:guide pos="277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rbanistSemiBold-regular.fntdata"/><Relationship Id="rId42" Type="http://schemas.openxmlformats.org/officeDocument/2006/relationships/font" Target="fonts/UrbanistSemiBold-italic.fntdata"/><Relationship Id="rId41" Type="http://schemas.openxmlformats.org/officeDocument/2006/relationships/font" Target="fonts/UrbanistSemiBold-bold.fntdata"/><Relationship Id="rId44" Type="http://schemas.openxmlformats.org/officeDocument/2006/relationships/font" Target="fonts/Urbanist-regular.fntdata"/><Relationship Id="rId43" Type="http://schemas.openxmlformats.org/officeDocument/2006/relationships/font" Target="fonts/UrbanistSemiBold-boldItalic.fntdata"/><Relationship Id="rId46" Type="http://schemas.openxmlformats.org/officeDocument/2006/relationships/font" Target="fonts/Urbanist-italic.fntdata"/><Relationship Id="rId45" Type="http://schemas.openxmlformats.org/officeDocument/2006/relationships/font" Target="fonts/Urbanis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DarkerGrotesque-regular.fntdata"/><Relationship Id="rId47" Type="http://schemas.openxmlformats.org/officeDocument/2006/relationships/font" Target="fonts/Urbanist-boldItalic.fntdata"/><Relationship Id="rId49" Type="http://schemas.openxmlformats.org/officeDocument/2006/relationships/font" Target="fonts/DarkerGrotesq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UrbanistExtraLight-regular.fntdata"/><Relationship Id="rId30" Type="http://schemas.openxmlformats.org/officeDocument/2006/relationships/font" Target="fonts/Roboto-boldItalic.fntdata"/><Relationship Id="rId33" Type="http://schemas.openxmlformats.org/officeDocument/2006/relationships/font" Target="fonts/UrbanistExtraLight-italic.fntdata"/><Relationship Id="rId32" Type="http://schemas.openxmlformats.org/officeDocument/2006/relationships/font" Target="fonts/UrbanistExtraLight-bold.fntdata"/><Relationship Id="rId35" Type="http://schemas.openxmlformats.org/officeDocument/2006/relationships/font" Target="fonts/BebasNeue-regular.fntdata"/><Relationship Id="rId34" Type="http://schemas.openxmlformats.org/officeDocument/2006/relationships/font" Target="fonts/UrbanistExtraLight-boldItalic.fntdata"/><Relationship Id="rId37" Type="http://schemas.openxmlformats.org/officeDocument/2006/relationships/font" Target="fonts/UrbanistLight-bold.fntdata"/><Relationship Id="rId36" Type="http://schemas.openxmlformats.org/officeDocument/2006/relationships/font" Target="fonts/UrbanistLight-regular.fntdata"/><Relationship Id="rId39" Type="http://schemas.openxmlformats.org/officeDocument/2006/relationships/font" Target="fonts/UrbanistLight-boldItalic.fntdata"/><Relationship Id="rId38" Type="http://schemas.openxmlformats.org/officeDocument/2006/relationships/font" Target="fonts/UrbanistLight-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DarkerGrotesqueMedium-bold.fntdata"/><Relationship Id="rId25" Type="http://schemas.openxmlformats.org/officeDocument/2006/relationships/font" Target="fonts/DarkerGrotesqueMedium-regular.fntdata"/><Relationship Id="rId28" Type="http://schemas.openxmlformats.org/officeDocument/2006/relationships/font" Target="fonts/Roboto-bold.fntdata"/><Relationship Id="rId27" Type="http://schemas.openxmlformats.org/officeDocument/2006/relationships/font" Target="fonts/Roboto-regular.fntdata"/><Relationship Id="rId29" Type="http://schemas.openxmlformats.org/officeDocument/2006/relationships/font" Target="fonts/Roboto-italic.fntdata"/><Relationship Id="rId51" Type="http://schemas.openxmlformats.org/officeDocument/2006/relationships/font" Target="fonts/UrbanistBlack-boldItalic.fntdata"/><Relationship Id="rId50" Type="http://schemas.openxmlformats.org/officeDocument/2006/relationships/font" Target="fonts/UrbanistBlack-bold.fntdata"/><Relationship Id="rId53" Type="http://customschemas.google.com/relationships/presentationmetadata" Target="metadata"/><Relationship Id="rId52" Type="http://schemas.openxmlformats.org/officeDocument/2006/relationships/font" Target="fonts/DarkerGrotesqueBlack-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54ead9c078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54ead9c078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54ead9c078_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54ead9c078_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54ead9c078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54ead9c078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54ead9c07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54ead9c07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54ead9c078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54ead9c078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54ead9c078_4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54ead9c078_4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54ead9c078_4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54ead9c078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4ead9c078_4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4ead9c078_4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54ead9c078_4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54ead9c078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2" name="Shape 102"/>
        <p:cNvGrpSpPr/>
        <p:nvPr/>
      </p:nvGrpSpPr>
      <p:grpSpPr>
        <a:xfrm>
          <a:off x="0" y="0"/>
          <a:ext cx="0" cy="0"/>
          <a:chOff x="0" y="0"/>
          <a:chExt cx="0" cy="0"/>
        </a:xfrm>
      </p:grpSpPr>
      <p:grpSp>
        <p:nvGrpSpPr>
          <p:cNvPr id="103" name="Google Shape;103;p20"/>
          <p:cNvGrpSpPr/>
          <p:nvPr/>
        </p:nvGrpSpPr>
        <p:grpSpPr>
          <a:xfrm>
            <a:off x="399901" y="-10106100"/>
            <a:ext cx="17488050" cy="22536300"/>
            <a:chOff x="-381149" y="-10106100"/>
            <a:chExt cx="17488050" cy="22536300"/>
          </a:xfrm>
        </p:grpSpPr>
        <p:sp>
          <p:nvSpPr>
            <p:cNvPr id="104" name="Google Shape;104;p20"/>
            <p:cNvSpPr/>
            <p:nvPr/>
          </p:nvSpPr>
          <p:spPr>
            <a:xfrm rot="8100000">
              <a:off x="1462936" y="-8262015"/>
              <a:ext cx="8904030" cy="890403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05" name="Google Shape;105;p20"/>
            <p:cNvSpPr/>
            <p:nvPr/>
          </p:nvSpPr>
          <p:spPr>
            <a:xfrm rot="2700000">
              <a:off x="6358786" y="1682085"/>
              <a:ext cx="8904030" cy="8904030"/>
            </a:xfrm>
            <a:prstGeom prst="roundRect">
              <a:avLst>
                <a:gd fmla="val 16667" name="adj"/>
              </a:avLst>
            </a:prstGeom>
            <a:solidFill>
              <a:schemeClr val="lt2"/>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06" name="Google Shape;106;p20"/>
          <p:cNvSpPr/>
          <p:nvPr/>
        </p:nvSpPr>
        <p:spPr>
          <a:xfrm rot="-2700000">
            <a:off x="-2080364"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107" name="Google Shape;107;p20"/>
          <p:cNvGrpSpPr/>
          <p:nvPr/>
        </p:nvGrpSpPr>
        <p:grpSpPr>
          <a:xfrm>
            <a:off x="2571601" y="-10620450"/>
            <a:ext cx="15815075" cy="18906350"/>
            <a:chOff x="1790551" y="-10620450"/>
            <a:chExt cx="15815075" cy="18906350"/>
          </a:xfrm>
        </p:grpSpPr>
        <p:sp>
          <p:nvSpPr>
            <p:cNvPr id="108" name="Google Shape;108;p20"/>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09" name="Google Shape;109;p20"/>
            <p:cNvSpPr/>
            <p:nvPr/>
          </p:nvSpPr>
          <p:spPr>
            <a:xfrm rot="-2700000">
              <a:off x="6857511" y="-246221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10" name="Google Shape;110;p20"/>
          <p:cNvSpPr txBox="1"/>
          <p:nvPr>
            <p:ph type="title"/>
          </p:nvPr>
        </p:nvSpPr>
        <p:spPr>
          <a:xfrm>
            <a:off x="713225" y="1374650"/>
            <a:ext cx="4872900" cy="1460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sz="9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p20"/>
          <p:cNvSpPr txBox="1"/>
          <p:nvPr>
            <p:ph idx="1" type="subTitle"/>
          </p:nvPr>
        </p:nvSpPr>
        <p:spPr>
          <a:xfrm>
            <a:off x="713225" y="2923575"/>
            <a:ext cx="4872900" cy="67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21"/>
          <p:cNvSpPr/>
          <p:nvPr>
            <p:ph idx="2" type="pic"/>
          </p:nvPr>
        </p:nvSpPr>
        <p:spPr>
          <a:xfrm>
            <a:off x="-6650" y="-6650"/>
            <a:ext cx="9150600" cy="5143500"/>
          </a:xfrm>
          <a:prstGeom prst="rect">
            <a:avLst/>
          </a:prstGeom>
          <a:noFill/>
          <a:ln>
            <a:noFill/>
          </a:ln>
        </p:spPr>
      </p:sp>
      <p:sp>
        <p:nvSpPr>
          <p:cNvPr id="114" name="Google Shape;114;p21"/>
          <p:cNvSpPr txBox="1"/>
          <p:nvPr>
            <p:ph type="title"/>
          </p:nvPr>
        </p:nvSpPr>
        <p:spPr>
          <a:xfrm>
            <a:off x="720000" y="3962400"/>
            <a:ext cx="7704000" cy="624900"/>
          </a:xfrm>
          <a:prstGeom prst="rect">
            <a:avLst/>
          </a:prstGeom>
          <a:solidFill>
            <a:schemeClr val="lt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 name="Shape 115"/>
        <p:cNvGrpSpPr/>
        <p:nvPr/>
      </p:nvGrpSpPr>
      <p:grpSpPr>
        <a:xfrm>
          <a:off x="0" y="0"/>
          <a:ext cx="0" cy="0"/>
          <a:chOff x="0" y="0"/>
          <a:chExt cx="0" cy="0"/>
        </a:xfrm>
      </p:grpSpPr>
      <p:grpSp>
        <p:nvGrpSpPr>
          <p:cNvPr id="116" name="Google Shape;116;p22"/>
          <p:cNvGrpSpPr/>
          <p:nvPr/>
        </p:nvGrpSpPr>
        <p:grpSpPr>
          <a:xfrm flipH="1">
            <a:off x="-8702574" y="-10106100"/>
            <a:ext cx="17488050" cy="22536300"/>
            <a:chOff x="-381149" y="-10106100"/>
            <a:chExt cx="17488050" cy="22536300"/>
          </a:xfrm>
        </p:grpSpPr>
        <p:sp>
          <p:nvSpPr>
            <p:cNvPr id="117" name="Google Shape;117;p22"/>
            <p:cNvSpPr/>
            <p:nvPr/>
          </p:nvSpPr>
          <p:spPr>
            <a:xfrm rot="8100000">
              <a:off x="1462936" y="-8262015"/>
              <a:ext cx="8904030" cy="890403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18" name="Google Shape;118;p22"/>
            <p:cNvSpPr/>
            <p:nvPr/>
          </p:nvSpPr>
          <p:spPr>
            <a:xfrm rot="2700000">
              <a:off x="6358786" y="1682085"/>
              <a:ext cx="8904030" cy="8904030"/>
            </a:xfrm>
            <a:prstGeom prst="roundRect">
              <a:avLst>
                <a:gd fmla="val 16667" name="adj"/>
              </a:avLst>
            </a:prstGeom>
            <a:solidFill>
              <a:schemeClr val="accent4"/>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19" name="Google Shape;119;p22"/>
          <p:cNvSpPr/>
          <p:nvPr/>
        </p:nvSpPr>
        <p:spPr>
          <a:xfrm flipH="1" rot="2700000">
            <a:off x="2361711"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120" name="Google Shape;120;p22"/>
          <p:cNvGrpSpPr/>
          <p:nvPr/>
        </p:nvGrpSpPr>
        <p:grpSpPr>
          <a:xfrm flipH="1">
            <a:off x="-9201299" y="-10620450"/>
            <a:ext cx="15815075" cy="18906350"/>
            <a:chOff x="1790551" y="-10620450"/>
            <a:chExt cx="15815075" cy="18906350"/>
          </a:xfrm>
        </p:grpSpPr>
        <p:sp>
          <p:nvSpPr>
            <p:cNvPr id="121" name="Google Shape;121;p22"/>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22" name="Google Shape;122;p22"/>
            <p:cNvSpPr/>
            <p:nvPr/>
          </p:nvSpPr>
          <p:spPr>
            <a:xfrm rot="-2700000">
              <a:off x="6857511" y="-246221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23" name="Google Shape;123;p22"/>
          <p:cNvSpPr txBox="1"/>
          <p:nvPr>
            <p:ph hasCustomPrompt="1" type="title"/>
          </p:nvPr>
        </p:nvSpPr>
        <p:spPr>
          <a:xfrm>
            <a:off x="1854775" y="1401413"/>
            <a:ext cx="6576000" cy="1650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9600"/>
              <a:buNone/>
              <a:defRPr sz="9600"/>
            </a:lvl1pPr>
            <a:lvl2pPr lvl="1" algn="r">
              <a:lnSpc>
                <a:spcPct val="100000"/>
              </a:lnSpc>
              <a:spcBef>
                <a:spcPts val="0"/>
              </a:spcBef>
              <a:spcAft>
                <a:spcPts val="0"/>
              </a:spcAft>
              <a:buSzPts val="9600"/>
              <a:buNone/>
              <a:defRPr sz="9600"/>
            </a:lvl2pPr>
            <a:lvl3pPr lvl="2" algn="r">
              <a:lnSpc>
                <a:spcPct val="100000"/>
              </a:lnSpc>
              <a:spcBef>
                <a:spcPts val="0"/>
              </a:spcBef>
              <a:spcAft>
                <a:spcPts val="0"/>
              </a:spcAft>
              <a:buSzPts val="9600"/>
              <a:buNone/>
              <a:defRPr sz="9600"/>
            </a:lvl3pPr>
            <a:lvl4pPr lvl="3" algn="r">
              <a:lnSpc>
                <a:spcPct val="100000"/>
              </a:lnSpc>
              <a:spcBef>
                <a:spcPts val="0"/>
              </a:spcBef>
              <a:spcAft>
                <a:spcPts val="0"/>
              </a:spcAft>
              <a:buSzPts val="9600"/>
              <a:buNone/>
              <a:defRPr sz="9600"/>
            </a:lvl4pPr>
            <a:lvl5pPr lvl="4" algn="r">
              <a:lnSpc>
                <a:spcPct val="100000"/>
              </a:lnSpc>
              <a:spcBef>
                <a:spcPts val="0"/>
              </a:spcBef>
              <a:spcAft>
                <a:spcPts val="0"/>
              </a:spcAft>
              <a:buSzPts val="9600"/>
              <a:buNone/>
              <a:defRPr sz="9600"/>
            </a:lvl5pPr>
            <a:lvl6pPr lvl="5" algn="r">
              <a:lnSpc>
                <a:spcPct val="100000"/>
              </a:lnSpc>
              <a:spcBef>
                <a:spcPts val="0"/>
              </a:spcBef>
              <a:spcAft>
                <a:spcPts val="0"/>
              </a:spcAft>
              <a:buSzPts val="9600"/>
              <a:buNone/>
              <a:defRPr sz="9600"/>
            </a:lvl6pPr>
            <a:lvl7pPr lvl="6" algn="r">
              <a:lnSpc>
                <a:spcPct val="100000"/>
              </a:lnSpc>
              <a:spcBef>
                <a:spcPts val="0"/>
              </a:spcBef>
              <a:spcAft>
                <a:spcPts val="0"/>
              </a:spcAft>
              <a:buSzPts val="9600"/>
              <a:buNone/>
              <a:defRPr sz="9600"/>
            </a:lvl7pPr>
            <a:lvl8pPr lvl="7" algn="r">
              <a:lnSpc>
                <a:spcPct val="100000"/>
              </a:lnSpc>
              <a:spcBef>
                <a:spcPts val="0"/>
              </a:spcBef>
              <a:spcAft>
                <a:spcPts val="0"/>
              </a:spcAft>
              <a:buSzPts val="9600"/>
              <a:buNone/>
              <a:defRPr sz="9600"/>
            </a:lvl8pPr>
            <a:lvl9pPr lvl="8" algn="r">
              <a:lnSpc>
                <a:spcPct val="100000"/>
              </a:lnSpc>
              <a:spcBef>
                <a:spcPts val="0"/>
              </a:spcBef>
              <a:spcAft>
                <a:spcPts val="0"/>
              </a:spcAft>
              <a:buSzPts val="9600"/>
              <a:buNone/>
              <a:defRPr sz="9600"/>
            </a:lvl9pPr>
          </a:lstStyle>
          <a:p>
            <a:r>
              <a:t>xx%</a:t>
            </a:r>
          </a:p>
        </p:txBody>
      </p:sp>
      <p:sp>
        <p:nvSpPr>
          <p:cNvPr id="124" name="Google Shape;124;p22"/>
          <p:cNvSpPr txBox="1"/>
          <p:nvPr>
            <p:ph idx="1" type="subTitle"/>
          </p:nvPr>
        </p:nvSpPr>
        <p:spPr>
          <a:xfrm>
            <a:off x="1854775" y="3148188"/>
            <a:ext cx="6576000" cy="49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800"/>
            </a:lvl1pPr>
            <a:lvl2pPr lvl="1" algn="r">
              <a:lnSpc>
                <a:spcPct val="100000"/>
              </a:lnSpc>
              <a:spcBef>
                <a:spcPts val="0"/>
              </a:spcBef>
              <a:spcAft>
                <a:spcPts val="0"/>
              </a:spcAft>
              <a:buSzPts val="1600"/>
              <a:buNone/>
              <a:defRPr sz="1600"/>
            </a:lvl2pPr>
            <a:lvl3pPr lvl="2" algn="r">
              <a:lnSpc>
                <a:spcPct val="100000"/>
              </a:lnSpc>
              <a:spcBef>
                <a:spcPts val="1600"/>
              </a:spcBef>
              <a:spcAft>
                <a:spcPts val="0"/>
              </a:spcAft>
              <a:buSzPts val="1600"/>
              <a:buNone/>
              <a:defRPr sz="1600"/>
            </a:lvl3pPr>
            <a:lvl4pPr lvl="3" algn="r">
              <a:lnSpc>
                <a:spcPct val="100000"/>
              </a:lnSpc>
              <a:spcBef>
                <a:spcPts val="1600"/>
              </a:spcBef>
              <a:spcAft>
                <a:spcPts val="0"/>
              </a:spcAft>
              <a:buSzPts val="1600"/>
              <a:buNone/>
              <a:defRPr sz="1600"/>
            </a:lvl4pPr>
            <a:lvl5pPr lvl="4" algn="r">
              <a:lnSpc>
                <a:spcPct val="100000"/>
              </a:lnSpc>
              <a:spcBef>
                <a:spcPts val="1600"/>
              </a:spcBef>
              <a:spcAft>
                <a:spcPts val="0"/>
              </a:spcAft>
              <a:buSzPts val="1600"/>
              <a:buNone/>
              <a:defRPr sz="1600"/>
            </a:lvl5pPr>
            <a:lvl6pPr lvl="5" algn="r">
              <a:lnSpc>
                <a:spcPct val="100000"/>
              </a:lnSpc>
              <a:spcBef>
                <a:spcPts val="1600"/>
              </a:spcBef>
              <a:spcAft>
                <a:spcPts val="0"/>
              </a:spcAft>
              <a:buSzPts val="1600"/>
              <a:buNone/>
              <a:defRPr sz="1600"/>
            </a:lvl6pPr>
            <a:lvl7pPr lvl="6" algn="r">
              <a:lnSpc>
                <a:spcPct val="100000"/>
              </a:lnSpc>
              <a:spcBef>
                <a:spcPts val="1600"/>
              </a:spcBef>
              <a:spcAft>
                <a:spcPts val="0"/>
              </a:spcAft>
              <a:buSzPts val="1600"/>
              <a:buNone/>
              <a:defRPr sz="1600"/>
            </a:lvl7pPr>
            <a:lvl8pPr lvl="7" algn="r">
              <a:lnSpc>
                <a:spcPct val="100000"/>
              </a:lnSpc>
              <a:spcBef>
                <a:spcPts val="1600"/>
              </a:spcBef>
              <a:spcAft>
                <a:spcPts val="0"/>
              </a:spcAft>
              <a:buSzPts val="1600"/>
              <a:buNone/>
              <a:defRPr sz="1600"/>
            </a:lvl8pPr>
            <a:lvl9pPr lvl="8" algn="r">
              <a:lnSpc>
                <a:spcPct val="100000"/>
              </a:lnSpc>
              <a:spcBef>
                <a:spcPts val="1600"/>
              </a:spcBef>
              <a:spcAft>
                <a:spcPts val="160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125" name="Shape 125"/>
        <p:cNvGrpSpPr/>
        <p:nvPr/>
      </p:nvGrpSpPr>
      <p:grpSpPr>
        <a:xfrm>
          <a:off x="0" y="0"/>
          <a:ext cx="0" cy="0"/>
          <a:chOff x="0" y="0"/>
          <a:chExt cx="0" cy="0"/>
        </a:xfrm>
      </p:grpSpPr>
      <p:sp>
        <p:nvSpPr>
          <p:cNvPr id="126" name="Google Shape;126;p2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7" name="Google Shape;127;p23"/>
          <p:cNvSpPr txBox="1"/>
          <p:nvPr>
            <p:ph idx="1" type="body"/>
          </p:nvPr>
        </p:nvSpPr>
        <p:spPr>
          <a:xfrm>
            <a:off x="720000" y="1215750"/>
            <a:ext cx="7704000" cy="3068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191919"/>
              </a:buClr>
              <a:buSzPts val="1400"/>
              <a:buFont typeface="Nunito"/>
              <a:buChar char="●"/>
              <a:defRPr/>
            </a:lvl1pPr>
            <a:lvl2pPr indent="-317500" lvl="1" marL="914400" algn="l">
              <a:lnSpc>
                <a:spcPct val="100000"/>
              </a:lnSpc>
              <a:spcBef>
                <a:spcPts val="1000"/>
              </a:spcBef>
              <a:spcAft>
                <a:spcPts val="0"/>
              </a:spcAft>
              <a:buClr>
                <a:srgbClr val="191919"/>
              </a:buClr>
              <a:buSzPts val="1400"/>
              <a:buFont typeface="Anaheim"/>
              <a:buChar char="○"/>
              <a:defRPr/>
            </a:lvl2pPr>
            <a:lvl3pPr indent="-317500" lvl="2" marL="1371600" algn="l">
              <a:lnSpc>
                <a:spcPct val="100000"/>
              </a:lnSpc>
              <a:spcBef>
                <a:spcPts val="0"/>
              </a:spcBef>
              <a:spcAft>
                <a:spcPts val="0"/>
              </a:spcAft>
              <a:buClr>
                <a:srgbClr val="191919"/>
              </a:buClr>
              <a:buSzPts val="1400"/>
              <a:buFont typeface="Anaheim"/>
              <a:buChar char="■"/>
              <a:defRPr/>
            </a:lvl3pPr>
            <a:lvl4pPr indent="-317500" lvl="3" marL="1828800" algn="l">
              <a:lnSpc>
                <a:spcPct val="100000"/>
              </a:lnSpc>
              <a:spcBef>
                <a:spcPts val="0"/>
              </a:spcBef>
              <a:spcAft>
                <a:spcPts val="0"/>
              </a:spcAft>
              <a:buClr>
                <a:srgbClr val="191919"/>
              </a:buClr>
              <a:buSzPts val="1400"/>
              <a:buFont typeface="Anaheim"/>
              <a:buChar char="●"/>
              <a:defRPr/>
            </a:lvl4pPr>
            <a:lvl5pPr indent="-317500" lvl="4" marL="2286000" algn="l">
              <a:lnSpc>
                <a:spcPct val="100000"/>
              </a:lnSpc>
              <a:spcBef>
                <a:spcPts val="0"/>
              </a:spcBef>
              <a:spcAft>
                <a:spcPts val="0"/>
              </a:spcAft>
              <a:buClr>
                <a:srgbClr val="191919"/>
              </a:buClr>
              <a:buSzPts val="1400"/>
              <a:buFont typeface="Anaheim"/>
              <a:buChar char="○"/>
              <a:defRPr/>
            </a:lvl5pPr>
            <a:lvl6pPr indent="-317500" lvl="5" marL="2743200" algn="l">
              <a:lnSpc>
                <a:spcPct val="100000"/>
              </a:lnSpc>
              <a:spcBef>
                <a:spcPts val="0"/>
              </a:spcBef>
              <a:spcAft>
                <a:spcPts val="0"/>
              </a:spcAft>
              <a:buClr>
                <a:srgbClr val="191919"/>
              </a:buClr>
              <a:buSzPts val="1400"/>
              <a:buFont typeface="Anaheim"/>
              <a:buChar char="■"/>
              <a:defRPr/>
            </a:lvl6pPr>
            <a:lvl7pPr indent="-317500" lvl="6" marL="3200400" algn="l">
              <a:lnSpc>
                <a:spcPct val="100000"/>
              </a:lnSpc>
              <a:spcBef>
                <a:spcPts val="0"/>
              </a:spcBef>
              <a:spcAft>
                <a:spcPts val="0"/>
              </a:spcAft>
              <a:buClr>
                <a:srgbClr val="191919"/>
              </a:buClr>
              <a:buSzPts val="1400"/>
              <a:buFont typeface="Anaheim"/>
              <a:buChar char="●"/>
              <a:defRPr/>
            </a:lvl7pPr>
            <a:lvl8pPr indent="-317500" lvl="7" marL="3657600" algn="l">
              <a:lnSpc>
                <a:spcPct val="100000"/>
              </a:lnSpc>
              <a:spcBef>
                <a:spcPts val="0"/>
              </a:spcBef>
              <a:spcAft>
                <a:spcPts val="0"/>
              </a:spcAft>
              <a:buClr>
                <a:srgbClr val="191919"/>
              </a:buClr>
              <a:buSzPts val="1400"/>
              <a:buFont typeface="Anaheim"/>
              <a:buChar char="○"/>
              <a:defRPr/>
            </a:lvl8pPr>
            <a:lvl9pPr indent="-317500" lvl="8" marL="4114800" algn="l">
              <a:lnSpc>
                <a:spcPct val="100000"/>
              </a:lnSpc>
              <a:spcBef>
                <a:spcPts val="0"/>
              </a:spcBef>
              <a:spcAft>
                <a:spcPts val="0"/>
              </a:spcAft>
              <a:buClr>
                <a:srgbClr val="191919"/>
              </a:buClr>
              <a:buSzPts val="1400"/>
              <a:buFont typeface="Anaheim"/>
              <a:buChar char="■"/>
              <a:defRPr/>
            </a:lvl9pPr>
          </a:lstStyle>
          <a:p/>
        </p:txBody>
      </p:sp>
      <p:grpSp>
        <p:nvGrpSpPr>
          <p:cNvPr id="128" name="Google Shape;128;p23"/>
          <p:cNvGrpSpPr/>
          <p:nvPr/>
        </p:nvGrpSpPr>
        <p:grpSpPr>
          <a:xfrm>
            <a:off x="5684101" y="-8206375"/>
            <a:ext cx="13639950" cy="13178425"/>
            <a:chOff x="5684101" y="-8206375"/>
            <a:chExt cx="13639950" cy="13178425"/>
          </a:xfrm>
        </p:grpSpPr>
        <p:sp>
          <p:nvSpPr>
            <p:cNvPr id="129" name="Google Shape;129;p23"/>
            <p:cNvSpPr/>
            <p:nvPr/>
          </p:nvSpPr>
          <p:spPr>
            <a:xfrm flipH="1" rot="2700000">
              <a:off x="75281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30" name="Google Shape;130;p23"/>
            <p:cNvSpPr/>
            <p:nvPr/>
          </p:nvSpPr>
          <p:spPr>
            <a:xfrm flipH="1" rot="2700000">
              <a:off x="8575936"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131" name="Google Shape;131;p23"/>
          <p:cNvGrpSpPr/>
          <p:nvPr/>
        </p:nvGrpSpPr>
        <p:grpSpPr>
          <a:xfrm>
            <a:off x="-10109574" y="539500"/>
            <a:ext cx="15546175" cy="15219175"/>
            <a:chOff x="-10109574" y="539500"/>
            <a:chExt cx="15546175" cy="15219175"/>
          </a:xfrm>
        </p:grpSpPr>
        <p:sp>
          <p:nvSpPr>
            <p:cNvPr id="132" name="Google Shape;132;p23"/>
            <p:cNvSpPr/>
            <p:nvPr/>
          </p:nvSpPr>
          <p:spPr>
            <a:xfrm flipH="1" rot="-2700000">
              <a:off x="-8265489" y="2383585"/>
              <a:ext cx="8904030" cy="8904030"/>
            </a:xfrm>
            <a:prstGeom prst="roundRect">
              <a:avLst>
                <a:gd fmla="val 16667" name="adj"/>
              </a:avLst>
            </a:prstGeom>
            <a:solidFill>
              <a:schemeClr val="lt2"/>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33" name="Google Shape;133;p23"/>
            <p:cNvSpPr/>
            <p:nvPr/>
          </p:nvSpPr>
          <p:spPr>
            <a:xfrm flipH="1" rot="2700000">
              <a:off x="-5311514" y="501056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34" name="Shape 134"/>
        <p:cNvGrpSpPr/>
        <p:nvPr/>
      </p:nvGrpSpPr>
      <p:grpSpPr>
        <a:xfrm>
          <a:off x="0" y="0"/>
          <a:ext cx="0" cy="0"/>
          <a:chOff x="0" y="0"/>
          <a:chExt cx="0" cy="0"/>
        </a:xfrm>
      </p:grpSpPr>
      <p:sp>
        <p:nvSpPr>
          <p:cNvPr id="135" name="Google Shape;135;p2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36" name="Google Shape;136;p24"/>
          <p:cNvGrpSpPr/>
          <p:nvPr/>
        </p:nvGrpSpPr>
        <p:grpSpPr>
          <a:xfrm flipH="1">
            <a:off x="-10109574" y="-8206375"/>
            <a:ext cx="13411350" cy="13178425"/>
            <a:chOff x="5912701" y="-8206375"/>
            <a:chExt cx="13411350" cy="13178425"/>
          </a:xfrm>
        </p:grpSpPr>
        <p:sp>
          <p:nvSpPr>
            <p:cNvPr id="137" name="Google Shape;137;p24"/>
            <p:cNvSpPr/>
            <p:nvPr/>
          </p:nvSpPr>
          <p:spPr>
            <a:xfrm flipH="1" rot="2700000">
              <a:off x="77567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38" name="Google Shape;138;p24"/>
            <p:cNvSpPr/>
            <p:nvPr/>
          </p:nvSpPr>
          <p:spPr>
            <a:xfrm flipH="1" rot="2700000">
              <a:off x="8575936"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139" name="Google Shape;139;p24"/>
          <p:cNvGrpSpPr/>
          <p:nvPr/>
        </p:nvGrpSpPr>
        <p:grpSpPr>
          <a:xfrm flipH="1">
            <a:off x="3396876" y="539500"/>
            <a:ext cx="15546175" cy="15219175"/>
            <a:chOff x="-10109574" y="539500"/>
            <a:chExt cx="15546175" cy="15219175"/>
          </a:xfrm>
        </p:grpSpPr>
        <p:sp>
          <p:nvSpPr>
            <p:cNvPr id="140" name="Google Shape;140;p24"/>
            <p:cNvSpPr/>
            <p:nvPr/>
          </p:nvSpPr>
          <p:spPr>
            <a:xfrm flipH="1" rot="-2700000">
              <a:off x="-8265489" y="2383585"/>
              <a:ext cx="8904030" cy="8904030"/>
            </a:xfrm>
            <a:prstGeom prst="roundRect">
              <a:avLst>
                <a:gd fmla="val 16667" name="adj"/>
              </a:avLst>
            </a:prstGeom>
            <a:solidFill>
              <a:schemeClr val="accent1"/>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41" name="Google Shape;141;p24"/>
            <p:cNvSpPr/>
            <p:nvPr/>
          </p:nvSpPr>
          <p:spPr>
            <a:xfrm flipH="1" rot="2700000">
              <a:off x="-5311514" y="501056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42" name="Shape 142"/>
        <p:cNvGrpSpPr/>
        <p:nvPr/>
      </p:nvGrpSpPr>
      <p:grpSpPr>
        <a:xfrm>
          <a:off x="0" y="0"/>
          <a:ext cx="0" cy="0"/>
          <a:chOff x="0" y="0"/>
          <a:chExt cx="0" cy="0"/>
        </a:xfrm>
      </p:grpSpPr>
      <p:sp>
        <p:nvSpPr>
          <p:cNvPr id="143" name="Google Shape;143;p2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4" name="Google Shape;144;p25"/>
          <p:cNvSpPr/>
          <p:nvPr/>
        </p:nvSpPr>
        <p:spPr>
          <a:xfrm flipH="1" rot="-2700000">
            <a:off x="-7770189" y="2383585"/>
            <a:ext cx="8904030" cy="8904030"/>
          </a:xfrm>
          <a:prstGeom prst="roundRect">
            <a:avLst>
              <a:gd fmla="val 16667" name="adj"/>
            </a:avLst>
          </a:prstGeom>
          <a:solidFill>
            <a:schemeClr val="accent5"/>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145" name="Google Shape;145;p25"/>
          <p:cNvGrpSpPr/>
          <p:nvPr/>
        </p:nvGrpSpPr>
        <p:grpSpPr>
          <a:xfrm>
            <a:off x="6293701" y="-8206375"/>
            <a:ext cx="12857675" cy="13178425"/>
            <a:chOff x="5684101" y="-8206375"/>
            <a:chExt cx="12857675" cy="13178425"/>
          </a:xfrm>
        </p:grpSpPr>
        <p:sp>
          <p:nvSpPr>
            <p:cNvPr id="146" name="Google Shape;146;p25"/>
            <p:cNvSpPr/>
            <p:nvPr/>
          </p:nvSpPr>
          <p:spPr>
            <a:xfrm rot="-2700000">
              <a:off x="7793661"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47" name="Google Shape;147;p25"/>
            <p:cNvSpPr/>
            <p:nvPr/>
          </p:nvSpPr>
          <p:spPr>
            <a:xfrm flipH="1" rot="2700000">
              <a:off x="75281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148" name="Shape 148"/>
        <p:cNvGrpSpPr/>
        <p:nvPr/>
      </p:nvGrpSpPr>
      <p:grpSpPr>
        <a:xfrm>
          <a:off x="0" y="0"/>
          <a:ext cx="0" cy="0"/>
          <a:chOff x="0" y="0"/>
          <a:chExt cx="0" cy="0"/>
        </a:xfrm>
      </p:grpSpPr>
      <p:sp>
        <p:nvSpPr>
          <p:cNvPr id="149" name="Google Shape;149;p2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50" name="Google Shape;150;p26"/>
          <p:cNvGrpSpPr/>
          <p:nvPr/>
        </p:nvGrpSpPr>
        <p:grpSpPr>
          <a:xfrm>
            <a:off x="5684101" y="-8206375"/>
            <a:ext cx="13639950" cy="13178425"/>
            <a:chOff x="5684101" y="-8206375"/>
            <a:chExt cx="13639950" cy="13178425"/>
          </a:xfrm>
        </p:grpSpPr>
        <p:sp>
          <p:nvSpPr>
            <p:cNvPr id="151" name="Google Shape;151;p26"/>
            <p:cNvSpPr/>
            <p:nvPr/>
          </p:nvSpPr>
          <p:spPr>
            <a:xfrm flipH="1" rot="2700000">
              <a:off x="75281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52" name="Google Shape;152;p26"/>
            <p:cNvSpPr/>
            <p:nvPr/>
          </p:nvSpPr>
          <p:spPr>
            <a:xfrm flipH="1" rot="2700000">
              <a:off x="8575936"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153" name="Google Shape;153;p26"/>
          <p:cNvGrpSpPr/>
          <p:nvPr/>
        </p:nvGrpSpPr>
        <p:grpSpPr>
          <a:xfrm>
            <a:off x="-10109574" y="539500"/>
            <a:ext cx="15546175" cy="15219175"/>
            <a:chOff x="-10109574" y="539500"/>
            <a:chExt cx="15546175" cy="15219175"/>
          </a:xfrm>
        </p:grpSpPr>
        <p:sp>
          <p:nvSpPr>
            <p:cNvPr id="154" name="Google Shape;154;p26"/>
            <p:cNvSpPr/>
            <p:nvPr/>
          </p:nvSpPr>
          <p:spPr>
            <a:xfrm flipH="1" rot="-2700000">
              <a:off x="-8265489" y="2383585"/>
              <a:ext cx="8904030" cy="8904030"/>
            </a:xfrm>
            <a:prstGeom prst="roundRect">
              <a:avLst>
                <a:gd fmla="val 16667" name="adj"/>
              </a:avLst>
            </a:prstGeom>
            <a:solidFill>
              <a:schemeClr val="accent5"/>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55" name="Google Shape;155;p26"/>
            <p:cNvSpPr/>
            <p:nvPr/>
          </p:nvSpPr>
          <p:spPr>
            <a:xfrm flipH="1" rot="2700000">
              <a:off x="-5311514" y="501056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56" name="Shape 156"/>
        <p:cNvGrpSpPr/>
        <p:nvPr/>
      </p:nvGrpSpPr>
      <p:grpSpPr>
        <a:xfrm>
          <a:off x="0" y="0"/>
          <a:ext cx="0" cy="0"/>
          <a:chOff x="0" y="0"/>
          <a:chExt cx="0" cy="0"/>
        </a:xfrm>
      </p:grpSpPr>
      <p:grpSp>
        <p:nvGrpSpPr>
          <p:cNvPr id="157" name="Google Shape;157;p27"/>
          <p:cNvGrpSpPr/>
          <p:nvPr/>
        </p:nvGrpSpPr>
        <p:grpSpPr>
          <a:xfrm>
            <a:off x="-381149" y="-10106100"/>
            <a:ext cx="17488050" cy="22536300"/>
            <a:chOff x="-381149" y="-10106100"/>
            <a:chExt cx="17488050" cy="22536300"/>
          </a:xfrm>
        </p:grpSpPr>
        <p:sp>
          <p:nvSpPr>
            <p:cNvPr id="158" name="Google Shape;158;p27"/>
            <p:cNvSpPr/>
            <p:nvPr/>
          </p:nvSpPr>
          <p:spPr>
            <a:xfrm rot="8100000">
              <a:off x="1462936" y="-8262015"/>
              <a:ext cx="8904030" cy="890403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59" name="Google Shape;159;p27"/>
            <p:cNvSpPr/>
            <p:nvPr/>
          </p:nvSpPr>
          <p:spPr>
            <a:xfrm rot="2700000">
              <a:off x="6358786" y="1682085"/>
              <a:ext cx="8904030" cy="8904030"/>
            </a:xfrm>
            <a:prstGeom prst="roundRect">
              <a:avLst>
                <a:gd fmla="val 16667" name="adj"/>
              </a:avLst>
            </a:prstGeom>
            <a:solidFill>
              <a:schemeClr val="accent4"/>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60" name="Google Shape;160;p27"/>
          <p:cNvSpPr/>
          <p:nvPr/>
        </p:nvSpPr>
        <p:spPr>
          <a:xfrm rot="-2700000">
            <a:off x="-2861414"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161" name="Google Shape;161;p27"/>
          <p:cNvGrpSpPr/>
          <p:nvPr/>
        </p:nvGrpSpPr>
        <p:grpSpPr>
          <a:xfrm>
            <a:off x="1790551" y="-10620450"/>
            <a:ext cx="15815075" cy="18906350"/>
            <a:chOff x="1790551" y="-10620450"/>
            <a:chExt cx="15815075" cy="18906350"/>
          </a:xfrm>
        </p:grpSpPr>
        <p:sp>
          <p:nvSpPr>
            <p:cNvPr id="162" name="Google Shape;162;p27"/>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63" name="Google Shape;163;p27"/>
            <p:cNvSpPr/>
            <p:nvPr/>
          </p:nvSpPr>
          <p:spPr>
            <a:xfrm rot="-2700000">
              <a:off x="6857511" y="-246221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64" name="Google Shape;164;p27"/>
          <p:cNvSpPr txBox="1"/>
          <p:nvPr>
            <p:ph type="title"/>
          </p:nvPr>
        </p:nvSpPr>
        <p:spPr>
          <a:xfrm>
            <a:off x="713275" y="698375"/>
            <a:ext cx="2932200" cy="853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p27"/>
          <p:cNvSpPr txBox="1"/>
          <p:nvPr>
            <p:ph idx="1" type="subTitle"/>
          </p:nvPr>
        </p:nvSpPr>
        <p:spPr>
          <a:xfrm>
            <a:off x="713225" y="1460450"/>
            <a:ext cx="2932200" cy="105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6" name="Google Shape;166;p27"/>
          <p:cNvSpPr txBox="1"/>
          <p:nvPr/>
        </p:nvSpPr>
        <p:spPr>
          <a:xfrm>
            <a:off x="713225" y="3611950"/>
            <a:ext cx="4209900" cy="5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1" i="0" lang="pt-BR" sz="1200" u="none" cap="none" strike="noStrike">
                <a:solidFill>
                  <a:schemeClr val="dk1"/>
                </a:solidFill>
                <a:latin typeface="Darker Grotesque"/>
                <a:ea typeface="Darker Grotesque"/>
                <a:cs typeface="Darker Grotesque"/>
                <a:sym typeface="Darker Grotesque"/>
              </a:rPr>
              <a:t>CREDITS:</a:t>
            </a:r>
            <a:r>
              <a:rPr b="0" i="0" lang="pt-BR" sz="1200" u="none" cap="none" strike="noStrike">
                <a:solidFill>
                  <a:schemeClr val="dk1"/>
                </a:solidFill>
                <a:latin typeface="Darker Grotesque Medium"/>
                <a:ea typeface="Darker Grotesque Medium"/>
                <a:cs typeface="Darker Grotesque Medium"/>
                <a:sym typeface="Darker Grotesque Medium"/>
              </a:rPr>
              <a:t> This presentation template was created by </a:t>
            </a:r>
            <a:r>
              <a:rPr b="1" i="0" lang="pt-BR" sz="1200" u="sng" cap="none" strike="noStrike">
                <a:solidFill>
                  <a:schemeClr val="dk1"/>
                </a:solidFill>
                <a:latin typeface="Darker Grotesque"/>
                <a:ea typeface="Darker Grotesque"/>
                <a:cs typeface="Darker Grotesque"/>
                <a:sym typeface="Darker Grotesque"/>
                <a:hlinkClick r:id="rId2">
                  <a:extLst>
                    <a:ext uri="{A12FA001-AC4F-418D-AE19-62706E023703}">
                      <ahyp:hlinkClr val="tx"/>
                    </a:ext>
                  </a:extLst>
                </a:hlinkClick>
              </a:rPr>
              <a:t>Slidesgo</a:t>
            </a:r>
            <a:r>
              <a:rPr b="0" i="0" lang="pt-BR" sz="1200" u="none" cap="none" strike="noStrike">
                <a:solidFill>
                  <a:schemeClr val="dk1"/>
                </a:solidFill>
                <a:latin typeface="Darker Grotesque Medium"/>
                <a:ea typeface="Darker Grotesque Medium"/>
                <a:cs typeface="Darker Grotesque Medium"/>
                <a:sym typeface="Darker Grotesque Medium"/>
              </a:rPr>
              <a:t>, and includes icons by </a:t>
            </a:r>
            <a:r>
              <a:rPr b="1" i="0" lang="pt-BR" sz="1200" u="sng" cap="none" strike="noStrike">
                <a:solidFill>
                  <a:schemeClr val="dk1"/>
                </a:solidFill>
                <a:latin typeface="Darker Grotesque"/>
                <a:ea typeface="Darker Grotesque"/>
                <a:cs typeface="Darker Grotesque"/>
                <a:sym typeface="Darker Grotesque"/>
                <a:hlinkClick r:id="rId3">
                  <a:extLst>
                    <a:ext uri="{A12FA001-AC4F-418D-AE19-62706E023703}">
                      <ahyp:hlinkClr val="tx"/>
                    </a:ext>
                  </a:extLst>
                </a:hlinkClick>
              </a:rPr>
              <a:t>Flaticon</a:t>
            </a:r>
            <a:r>
              <a:rPr b="0" i="0" lang="pt-BR" sz="1200" u="none" cap="none" strike="noStrike">
                <a:solidFill>
                  <a:schemeClr val="dk1"/>
                </a:solidFill>
                <a:latin typeface="Darker Grotesque Medium"/>
                <a:ea typeface="Darker Grotesque Medium"/>
                <a:cs typeface="Darker Grotesque Medium"/>
                <a:sym typeface="Darker Grotesque Medium"/>
              </a:rPr>
              <a:t>, and infographics &amp; images by </a:t>
            </a:r>
            <a:r>
              <a:rPr b="1" i="0" lang="pt-BR" sz="1200" u="sng" cap="none" strike="noStrike">
                <a:solidFill>
                  <a:schemeClr val="dk1"/>
                </a:solidFill>
                <a:latin typeface="Darker Grotesque"/>
                <a:ea typeface="Darker Grotesque"/>
                <a:cs typeface="Darker Grotesque"/>
                <a:sym typeface="Darker Grotesque"/>
                <a:hlinkClick r:id="rId4">
                  <a:extLst>
                    <a:ext uri="{A12FA001-AC4F-418D-AE19-62706E023703}">
                      <ahyp:hlinkClr val="tx"/>
                    </a:ext>
                  </a:extLst>
                </a:hlinkClick>
              </a:rPr>
              <a:t>Freepik</a:t>
            </a:r>
            <a:r>
              <a:rPr b="0" i="0" lang="pt-BR" sz="1200" u="sng" cap="none" strike="noStrike">
                <a:solidFill>
                  <a:schemeClr val="dk1"/>
                </a:solidFill>
                <a:latin typeface="Darker Grotesque Medium"/>
                <a:ea typeface="Darker Grotesque Medium"/>
                <a:cs typeface="Darker Grotesque Medium"/>
                <a:sym typeface="Darker Grotesque Medium"/>
              </a:rPr>
              <a:t> </a:t>
            </a:r>
            <a:endParaRPr b="0" i="0" sz="1200" u="sng" cap="none" strike="noStrike">
              <a:solidFill>
                <a:schemeClr val="dk1"/>
              </a:solidFill>
              <a:latin typeface="Darker Grotesque Medium"/>
              <a:ea typeface="Darker Grotesque Medium"/>
              <a:cs typeface="Darker Grotesque Medium"/>
              <a:sym typeface="Darker Grotesque Medium"/>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67" name="Shape 167"/>
        <p:cNvGrpSpPr/>
        <p:nvPr/>
      </p:nvGrpSpPr>
      <p:grpSpPr>
        <a:xfrm>
          <a:off x="0" y="0"/>
          <a:ext cx="0" cy="0"/>
          <a:chOff x="0" y="0"/>
          <a:chExt cx="0" cy="0"/>
        </a:xfrm>
      </p:grpSpPr>
      <p:grpSp>
        <p:nvGrpSpPr>
          <p:cNvPr id="168" name="Google Shape;168;p28"/>
          <p:cNvGrpSpPr/>
          <p:nvPr/>
        </p:nvGrpSpPr>
        <p:grpSpPr>
          <a:xfrm flipH="1">
            <a:off x="-8702574" y="-10106100"/>
            <a:ext cx="17488050" cy="22536300"/>
            <a:chOff x="-381149" y="-10106100"/>
            <a:chExt cx="17488050" cy="22536300"/>
          </a:xfrm>
        </p:grpSpPr>
        <p:sp>
          <p:nvSpPr>
            <p:cNvPr id="169" name="Google Shape;169;p28"/>
            <p:cNvSpPr/>
            <p:nvPr/>
          </p:nvSpPr>
          <p:spPr>
            <a:xfrm rot="8100000">
              <a:off x="1462936" y="-8262015"/>
              <a:ext cx="8904030" cy="890403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70" name="Google Shape;170;p28"/>
            <p:cNvSpPr/>
            <p:nvPr/>
          </p:nvSpPr>
          <p:spPr>
            <a:xfrm rot="2700000">
              <a:off x="6358786" y="1682085"/>
              <a:ext cx="8904030" cy="8904030"/>
            </a:xfrm>
            <a:prstGeom prst="roundRect">
              <a:avLst>
                <a:gd fmla="val 16667" name="adj"/>
              </a:avLst>
            </a:prstGeom>
            <a:solidFill>
              <a:schemeClr val="lt2"/>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71" name="Google Shape;171;p28"/>
          <p:cNvSpPr/>
          <p:nvPr/>
        </p:nvSpPr>
        <p:spPr>
          <a:xfrm flipH="1" rot="2700000">
            <a:off x="2361711"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172" name="Google Shape;172;p28"/>
          <p:cNvGrpSpPr/>
          <p:nvPr/>
        </p:nvGrpSpPr>
        <p:grpSpPr>
          <a:xfrm flipH="1">
            <a:off x="-9201299" y="-10620450"/>
            <a:ext cx="15815075" cy="18906350"/>
            <a:chOff x="1790551" y="-10620450"/>
            <a:chExt cx="15815075" cy="18906350"/>
          </a:xfrm>
        </p:grpSpPr>
        <p:sp>
          <p:nvSpPr>
            <p:cNvPr id="173" name="Google Shape;173;p28"/>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74" name="Google Shape;174;p28"/>
            <p:cNvSpPr/>
            <p:nvPr/>
          </p:nvSpPr>
          <p:spPr>
            <a:xfrm rot="-2700000">
              <a:off x="6857511" y="-246221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75" name="Shape 175"/>
        <p:cNvGrpSpPr/>
        <p:nvPr/>
      </p:nvGrpSpPr>
      <p:grpSpPr>
        <a:xfrm>
          <a:off x="0" y="0"/>
          <a:ext cx="0" cy="0"/>
          <a:chOff x="0" y="0"/>
          <a:chExt cx="0" cy="0"/>
        </a:xfrm>
      </p:grpSpPr>
      <p:sp>
        <p:nvSpPr>
          <p:cNvPr id="176" name="Google Shape;176;p29"/>
          <p:cNvSpPr/>
          <p:nvPr/>
        </p:nvSpPr>
        <p:spPr>
          <a:xfrm flipH="1" rot="-2700000">
            <a:off x="-7770189" y="2383585"/>
            <a:ext cx="8904030" cy="8904030"/>
          </a:xfrm>
          <a:prstGeom prst="roundRect">
            <a:avLst>
              <a:gd fmla="val 16667" name="adj"/>
            </a:avLst>
          </a:prstGeom>
          <a:solidFill>
            <a:schemeClr val="accent5"/>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177" name="Google Shape;177;p29"/>
          <p:cNvGrpSpPr/>
          <p:nvPr/>
        </p:nvGrpSpPr>
        <p:grpSpPr>
          <a:xfrm>
            <a:off x="5684101" y="-8206375"/>
            <a:ext cx="13639950" cy="13178425"/>
            <a:chOff x="5684101" y="-8206375"/>
            <a:chExt cx="13639950" cy="13178425"/>
          </a:xfrm>
        </p:grpSpPr>
        <p:sp>
          <p:nvSpPr>
            <p:cNvPr id="178" name="Google Shape;178;p29"/>
            <p:cNvSpPr/>
            <p:nvPr/>
          </p:nvSpPr>
          <p:spPr>
            <a:xfrm rot="-2700000">
              <a:off x="7793661"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79" name="Google Shape;179;p29"/>
            <p:cNvSpPr/>
            <p:nvPr/>
          </p:nvSpPr>
          <p:spPr>
            <a:xfrm flipH="1" rot="2700000">
              <a:off x="75281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80" name="Google Shape;180;p29"/>
            <p:cNvSpPr/>
            <p:nvPr/>
          </p:nvSpPr>
          <p:spPr>
            <a:xfrm flipH="1" rot="2700000">
              <a:off x="8575936"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 name="Shape 9"/>
        <p:cNvGrpSpPr/>
        <p:nvPr/>
      </p:nvGrpSpPr>
      <p:grpSpPr>
        <a:xfrm>
          <a:off x="0" y="0"/>
          <a:ext cx="0" cy="0"/>
          <a:chOff x="0" y="0"/>
          <a:chExt cx="0" cy="0"/>
        </a:xfrm>
      </p:grpSpPr>
      <p:sp>
        <p:nvSpPr>
          <p:cNvPr id="10" name="Google Shape;10;p1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2"/>
          <p:cNvSpPr txBox="1"/>
          <p:nvPr>
            <p:ph idx="1" type="subTitle"/>
          </p:nvPr>
        </p:nvSpPr>
        <p:spPr>
          <a:xfrm>
            <a:off x="720000" y="2189575"/>
            <a:ext cx="2305500" cy="62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 name="Google Shape;12;p12"/>
          <p:cNvSpPr txBox="1"/>
          <p:nvPr>
            <p:ph idx="2" type="subTitle"/>
          </p:nvPr>
        </p:nvSpPr>
        <p:spPr>
          <a:xfrm>
            <a:off x="3419250" y="2189575"/>
            <a:ext cx="2305500" cy="62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 name="Google Shape;13;p12"/>
          <p:cNvSpPr txBox="1"/>
          <p:nvPr>
            <p:ph idx="3" type="subTitle"/>
          </p:nvPr>
        </p:nvSpPr>
        <p:spPr>
          <a:xfrm>
            <a:off x="720000" y="3850400"/>
            <a:ext cx="2305500" cy="62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4" name="Google Shape;14;p12"/>
          <p:cNvSpPr txBox="1"/>
          <p:nvPr>
            <p:ph idx="4" type="subTitle"/>
          </p:nvPr>
        </p:nvSpPr>
        <p:spPr>
          <a:xfrm>
            <a:off x="3419250" y="3850400"/>
            <a:ext cx="2305500" cy="62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5" name="Google Shape;15;p12"/>
          <p:cNvSpPr txBox="1"/>
          <p:nvPr>
            <p:ph idx="5" type="subTitle"/>
          </p:nvPr>
        </p:nvSpPr>
        <p:spPr>
          <a:xfrm>
            <a:off x="6118549" y="2189575"/>
            <a:ext cx="2305500" cy="62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 name="Google Shape;16;p12"/>
          <p:cNvSpPr txBox="1"/>
          <p:nvPr>
            <p:ph idx="6" type="subTitle"/>
          </p:nvPr>
        </p:nvSpPr>
        <p:spPr>
          <a:xfrm>
            <a:off x="6118549" y="3850400"/>
            <a:ext cx="2305500" cy="62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7" name="Google Shape;17;p12"/>
          <p:cNvSpPr txBox="1"/>
          <p:nvPr>
            <p:ph idx="7" type="title"/>
          </p:nvPr>
        </p:nvSpPr>
        <p:spPr>
          <a:xfrm>
            <a:off x="720000" y="1500808"/>
            <a:ext cx="734700" cy="44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2000">
                <a:latin typeface="Urbanist Black"/>
                <a:ea typeface="Urbanist Black"/>
                <a:cs typeface="Urbanist Black"/>
                <a:sym typeface="Urbanist Black"/>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 name="Google Shape;18;p12"/>
          <p:cNvSpPr txBox="1"/>
          <p:nvPr>
            <p:ph idx="8" type="title"/>
          </p:nvPr>
        </p:nvSpPr>
        <p:spPr>
          <a:xfrm>
            <a:off x="720000" y="3161641"/>
            <a:ext cx="734700" cy="44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2000">
                <a:latin typeface="Urbanist Black"/>
                <a:ea typeface="Urbanist Black"/>
                <a:cs typeface="Urbanist Black"/>
                <a:sym typeface="Urbanist Black"/>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 name="Google Shape;19;p12"/>
          <p:cNvSpPr txBox="1"/>
          <p:nvPr>
            <p:ph idx="9" type="title"/>
          </p:nvPr>
        </p:nvSpPr>
        <p:spPr>
          <a:xfrm>
            <a:off x="3419250" y="1500808"/>
            <a:ext cx="734700" cy="44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2000">
                <a:latin typeface="Urbanist Black"/>
                <a:ea typeface="Urbanist Black"/>
                <a:cs typeface="Urbanist Black"/>
                <a:sym typeface="Urbanist Black"/>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0" name="Google Shape;20;p12"/>
          <p:cNvSpPr txBox="1"/>
          <p:nvPr>
            <p:ph idx="13" type="title"/>
          </p:nvPr>
        </p:nvSpPr>
        <p:spPr>
          <a:xfrm>
            <a:off x="3419250" y="3161641"/>
            <a:ext cx="734700" cy="44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2000">
                <a:latin typeface="Urbanist Black"/>
                <a:ea typeface="Urbanist Black"/>
                <a:cs typeface="Urbanist Black"/>
                <a:sym typeface="Urbanist Black"/>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1" name="Google Shape;21;p12"/>
          <p:cNvSpPr txBox="1"/>
          <p:nvPr>
            <p:ph idx="14" type="title"/>
          </p:nvPr>
        </p:nvSpPr>
        <p:spPr>
          <a:xfrm>
            <a:off x="6118549" y="1500808"/>
            <a:ext cx="734700" cy="44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2000">
                <a:latin typeface="Urbanist Black"/>
                <a:ea typeface="Urbanist Black"/>
                <a:cs typeface="Urbanist Black"/>
                <a:sym typeface="Urbanist Black"/>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2" name="Google Shape;22;p12"/>
          <p:cNvSpPr txBox="1"/>
          <p:nvPr>
            <p:ph idx="15" type="title"/>
          </p:nvPr>
        </p:nvSpPr>
        <p:spPr>
          <a:xfrm>
            <a:off x="6118549" y="3161641"/>
            <a:ext cx="734700" cy="44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2000">
                <a:latin typeface="Urbanist Black"/>
                <a:ea typeface="Urbanist Black"/>
                <a:cs typeface="Urbanist Black"/>
                <a:sym typeface="Urbanist Black"/>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3" name="Google Shape;23;p12"/>
          <p:cNvSpPr txBox="1"/>
          <p:nvPr>
            <p:ph idx="16" type="subTitle"/>
          </p:nvPr>
        </p:nvSpPr>
        <p:spPr>
          <a:xfrm>
            <a:off x="720000" y="1843850"/>
            <a:ext cx="2305500" cy="48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 name="Google Shape;24;p12"/>
          <p:cNvSpPr txBox="1"/>
          <p:nvPr>
            <p:ph idx="17" type="subTitle"/>
          </p:nvPr>
        </p:nvSpPr>
        <p:spPr>
          <a:xfrm>
            <a:off x="3419250" y="1843850"/>
            <a:ext cx="2305500" cy="48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 name="Google Shape;25;p12"/>
          <p:cNvSpPr txBox="1"/>
          <p:nvPr>
            <p:ph idx="18" type="subTitle"/>
          </p:nvPr>
        </p:nvSpPr>
        <p:spPr>
          <a:xfrm>
            <a:off x="6118549" y="1843850"/>
            <a:ext cx="2305500" cy="48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6" name="Google Shape;26;p12"/>
          <p:cNvSpPr txBox="1"/>
          <p:nvPr>
            <p:ph idx="19" type="subTitle"/>
          </p:nvPr>
        </p:nvSpPr>
        <p:spPr>
          <a:xfrm>
            <a:off x="720000" y="3504725"/>
            <a:ext cx="2305500" cy="48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 name="Google Shape;27;p12"/>
          <p:cNvSpPr txBox="1"/>
          <p:nvPr>
            <p:ph idx="20" type="subTitle"/>
          </p:nvPr>
        </p:nvSpPr>
        <p:spPr>
          <a:xfrm>
            <a:off x="3419250" y="3504725"/>
            <a:ext cx="2305500" cy="48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 name="Google Shape;28;p12"/>
          <p:cNvSpPr txBox="1"/>
          <p:nvPr>
            <p:ph idx="21" type="subTitle"/>
          </p:nvPr>
        </p:nvSpPr>
        <p:spPr>
          <a:xfrm>
            <a:off x="6118549" y="3504725"/>
            <a:ext cx="2305500" cy="48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 name="Google Shape;29;p12"/>
          <p:cNvSpPr/>
          <p:nvPr/>
        </p:nvSpPr>
        <p:spPr>
          <a:xfrm flipH="1" rot="-2700000">
            <a:off x="-7770189" y="2383585"/>
            <a:ext cx="8904030" cy="8904030"/>
          </a:xfrm>
          <a:prstGeom prst="roundRect">
            <a:avLst>
              <a:gd fmla="val 16667" name="adj"/>
            </a:avLst>
          </a:prstGeom>
          <a:solidFill>
            <a:schemeClr val="accent5"/>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30" name="Google Shape;30;p12"/>
          <p:cNvGrpSpPr/>
          <p:nvPr/>
        </p:nvGrpSpPr>
        <p:grpSpPr>
          <a:xfrm>
            <a:off x="5684101" y="-8206375"/>
            <a:ext cx="13639950" cy="13178425"/>
            <a:chOff x="5684101" y="-8206375"/>
            <a:chExt cx="13639950" cy="13178425"/>
          </a:xfrm>
        </p:grpSpPr>
        <p:sp>
          <p:nvSpPr>
            <p:cNvPr id="31" name="Google Shape;31;p12"/>
            <p:cNvSpPr/>
            <p:nvPr/>
          </p:nvSpPr>
          <p:spPr>
            <a:xfrm rot="-2700000">
              <a:off x="7793661"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32" name="Google Shape;32;p12"/>
            <p:cNvSpPr/>
            <p:nvPr/>
          </p:nvSpPr>
          <p:spPr>
            <a:xfrm flipH="1" rot="2700000">
              <a:off x="75281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33" name="Google Shape;33;p12"/>
            <p:cNvSpPr/>
            <p:nvPr/>
          </p:nvSpPr>
          <p:spPr>
            <a:xfrm flipH="1" rot="2700000">
              <a:off x="8575936"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 and text">
    <p:spTree>
      <p:nvGrpSpPr>
        <p:cNvPr id="181" name="Shape 181"/>
        <p:cNvGrpSpPr/>
        <p:nvPr/>
      </p:nvGrpSpPr>
      <p:grpSpPr>
        <a:xfrm>
          <a:off x="0" y="0"/>
          <a:ext cx="0" cy="0"/>
          <a:chOff x="0" y="0"/>
          <a:chExt cx="0" cy="0"/>
        </a:xfrm>
      </p:grpSpPr>
      <p:sp>
        <p:nvSpPr>
          <p:cNvPr id="182" name="Google Shape;182;p3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3" name="Google Shape;183;p30"/>
          <p:cNvSpPr txBox="1"/>
          <p:nvPr>
            <p:ph idx="1" type="body"/>
          </p:nvPr>
        </p:nvSpPr>
        <p:spPr>
          <a:xfrm>
            <a:off x="720000" y="1215750"/>
            <a:ext cx="7704000" cy="3068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191919"/>
              </a:buClr>
              <a:buSzPts val="1400"/>
              <a:buFont typeface="Nunito"/>
              <a:buChar char="●"/>
              <a:defRPr/>
            </a:lvl1pPr>
            <a:lvl2pPr indent="-317500" lvl="1" marL="914400" algn="l">
              <a:lnSpc>
                <a:spcPct val="100000"/>
              </a:lnSpc>
              <a:spcBef>
                <a:spcPts val="1000"/>
              </a:spcBef>
              <a:spcAft>
                <a:spcPts val="0"/>
              </a:spcAft>
              <a:buClr>
                <a:srgbClr val="191919"/>
              </a:buClr>
              <a:buSzPts val="1400"/>
              <a:buFont typeface="Anaheim"/>
              <a:buChar char="○"/>
              <a:defRPr/>
            </a:lvl2pPr>
            <a:lvl3pPr indent="-317500" lvl="2" marL="1371600" algn="l">
              <a:lnSpc>
                <a:spcPct val="100000"/>
              </a:lnSpc>
              <a:spcBef>
                <a:spcPts val="0"/>
              </a:spcBef>
              <a:spcAft>
                <a:spcPts val="0"/>
              </a:spcAft>
              <a:buClr>
                <a:srgbClr val="191919"/>
              </a:buClr>
              <a:buSzPts val="1400"/>
              <a:buFont typeface="Anaheim"/>
              <a:buChar char="■"/>
              <a:defRPr/>
            </a:lvl3pPr>
            <a:lvl4pPr indent="-317500" lvl="3" marL="1828800" algn="l">
              <a:lnSpc>
                <a:spcPct val="100000"/>
              </a:lnSpc>
              <a:spcBef>
                <a:spcPts val="0"/>
              </a:spcBef>
              <a:spcAft>
                <a:spcPts val="0"/>
              </a:spcAft>
              <a:buClr>
                <a:srgbClr val="191919"/>
              </a:buClr>
              <a:buSzPts val="1400"/>
              <a:buFont typeface="Anaheim"/>
              <a:buChar char="●"/>
              <a:defRPr/>
            </a:lvl4pPr>
            <a:lvl5pPr indent="-317500" lvl="4" marL="2286000" algn="l">
              <a:lnSpc>
                <a:spcPct val="100000"/>
              </a:lnSpc>
              <a:spcBef>
                <a:spcPts val="0"/>
              </a:spcBef>
              <a:spcAft>
                <a:spcPts val="0"/>
              </a:spcAft>
              <a:buClr>
                <a:srgbClr val="191919"/>
              </a:buClr>
              <a:buSzPts val="1400"/>
              <a:buFont typeface="Anaheim"/>
              <a:buChar char="○"/>
              <a:defRPr/>
            </a:lvl5pPr>
            <a:lvl6pPr indent="-317500" lvl="5" marL="2743200" algn="l">
              <a:lnSpc>
                <a:spcPct val="100000"/>
              </a:lnSpc>
              <a:spcBef>
                <a:spcPts val="0"/>
              </a:spcBef>
              <a:spcAft>
                <a:spcPts val="0"/>
              </a:spcAft>
              <a:buClr>
                <a:srgbClr val="191919"/>
              </a:buClr>
              <a:buSzPts val="1400"/>
              <a:buFont typeface="Anaheim"/>
              <a:buChar char="■"/>
              <a:defRPr/>
            </a:lvl6pPr>
            <a:lvl7pPr indent="-317500" lvl="6" marL="3200400" algn="l">
              <a:lnSpc>
                <a:spcPct val="100000"/>
              </a:lnSpc>
              <a:spcBef>
                <a:spcPts val="0"/>
              </a:spcBef>
              <a:spcAft>
                <a:spcPts val="0"/>
              </a:spcAft>
              <a:buClr>
                <a:srgbClr val="191919"/>
              </a:buClr>
              <a:buSzPts val="1400"/>
              <a:buFont typeface="Anaheim"/>
              <a:buChar char="●"/>
              <a:defRPr/>
            </a:lvl7pPr>
            <a:lvl8pPr indent="-317500" lvl="7" marL="3657600" algn="l">
              <a:lnSpc>
                <a:spcPct val="100000"/>
              </a:lnSpc>
              <a:spcBef>
                <a:spcPts val="0"/>
              </a:spcBef>
              <a:spcAft>
                <a:spcPts val="0"/>
              </a:spcAft>
              <a:buClr>
                <a:srgbClr val="191919"/>
              </a:buClr>
              <a:buSzPts val="1400"/>
              <a:buFont typeface="Anaheim"/>
              <a:buChar char="○"/>
              <a:defRPr/>
            </a:lvl8pPr>
            <a:lvl9pPr indent="-317500" lvl="8" marL="4114800" algn="l">
              <a:lnSpc>
                <a:spcPct val="100000"/>
              </a:lnSpc>
              <a:spcBef>
                <a:spcPts val="0"/>
              </a:spcBef>
              <a:spcAft>
                <a:spcPts val="0"/>
              </a:spcAft>
              <a:buClr>
                <a:srgbClr val="191919"/>
              </a:buClr>
              <a:buSzPts val="1400"/>
              <a:buFont typeface="Anaheim"/>
              <a:buChar char="■"/>
              <a:defRPr/>
            </a:lvl9pPr>
          </a:lstStyle>
          <a:p/>
        </p:txBody>
      </p:sp>
      <p:grpSp>
        <p:nvGrpSpPr>
          <p:cNvPr id="184" name="Google Shape;184;p30"/>
          <p:cNvGrpSpPr/>
          <p:nvPr/>
        </p:nvGrpSpPr>
        <p:grpSpPr>
          <a:xfrm>
            <a:off x="5684101" y="-8206375"/>
            <a:ext cx="13639950" cy="13178425"/>
            <a:chOff x="5684101" y="-8206375"/>
            <a:chExt cx="13639950" cy="13178425"/>
          </a:xfrm>
        </p:grpSpPr>
        <p:sp>
          <p:nvSpPr>
            <p:cNvPr id="185" name="Google Shape;185;p30"/>
            <p:cNvSpPr/>
            <p:nvPr/>
          </p:nvSpPr>
          <p:spPr>
            <a:xfrm flipH="1" rot="2700000">
              <a:off x="7528186" y="-6362290"/>
              <a:ext cx="8904030" cy="8904030"/>
            </a:xfrm>
            <a:prstGeom prst="roundRect">
              <a:avLst>
                <a:gd fmla="val 16667" name="adj"/>
              </a:avLst>
            </a:prstGeom>
            <a:solidFill>
              <a:srgbClr val="F5F6F5">
                <a:alpha val="41960"/>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411"/>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Darker Grotesque"/>
                <a:ea typeface="Darker Grotesque"/>
                <a:cs typeface="Darker Grotesque"/>
                <a:sym typeface="Darker Grotesque"/>
              </a:endParaRPr>
            </a:p>
          </p:txBody>
        </p:sp>
        <p:sp>
          <p:nvSpPr>
            <p:cNvPr id="186" name="Google Shape;186;p30"/>
            <p:cNvSpPr/>
            <p:nvPr/>
          </p:nvSpPr>
          <p:spPr>
            <a:xfrm flipH="1" rot="2700000">
              <a:off x="8575936"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29411"/>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Darker Grotesque"/>
                <a:ea typeface="Darker Grotesque"/>
                <a:cs typeface="Darker Grotesque"/>
                <a:sym typeface="Darker Grotesque"/>
              </a:endParaRPr>
            </a:p>
          </p:txBody>
        </p:sp>
      </p:grpSp>
      <p:grpSp>
        <p:nvGrpSpPr>
          <p:cNvPr id="187" name="Google Shape;187;p30"/>
          <p:cNvGrpSpPr/>
          <p:nvPr/>
        </p:nvGrpSpPr>
        <p:grpSpPr>
          <a:xfrm>
            <a:off x="-10109574" y="539500"/>
            <a:ext cx="15546175" cy="15219175"/>
            <a:chOff x="-10109574" y="539500"/>
            <a:chExt cx="15546175" cy="15219175"/>
          </a:xfrm>
        </p:grpSpPr>
        <p:sp>
          <p:nvSpPr>
            <p:cNvPr id="188" name="Google Shape;188;p30"/>
            <p:cNvSpPr/>
            <p:nvPr/>
          </p:nvSpPr>
          <p:spPr>
            <a:xfrm flipH="1" rot="-2700000">
              <a:off x="-8265489" y="2383585"/>
              <a:ext cx="8904030" cy="8904030"/>
            </a:xfrm>
            <a:prstGeom prst="roundRect">
              <a:avLst>
                <a:gd fmla="val 16667" name="adj"/>
              </a:avLst>
            </a:prstGeom>
            <a:solidFill>
              <a:schemeClr val="lt2"/>
            </a:solidFill>
            <a:ln>
              <a:noFill/>
            </a:ln>
            <a:effectLst>
              <a:outerShdw blurRad="342900" rotWithShape="0" algn="bl" dir="10800000" dist="66675">
                <a:schemeClr val="accent6">
                  <a:alpha val="25490"/>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Darker Grotesque"/>
                <a:ea typeface="Darker Grotesque"/>
                <a:cs typeface="Darker Grotesque"/>
                <a:sym typeface="Darker Grotesque"/>
              </a:endParaRPr>
            </a:p>
          </p:txBody>
        </p:sp>
        <p:sp>
          <p:nvSpPr>
            <p:cNvPr id="189" name="Google Shape;189;p30"/>
            <p:cNvSpPr/>
            <p:nvPr/>
          </p:nvSpPr>
          <p:spPr>
            <a:xfrm flipH="1" rot="2700000">
              <a:off x="-5311514" y="5010560"/>
              <a:ext cx="8904030" cy="8904030"/>
            </a:xfrm>
            <a:prstGeom prst="roundRect">
              <a:avLst>
                <a:gd fmla="val 16667" name="adj"/>
              </a:avLst>
            </a:prstGeom>
            <a:solidFill>
              <a:srgbClr val="F5F6F5">
                <a:alpha val="41960"/>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411"/>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Darker Grotesque"/>
                <a:ea typeface="Darker Grotesque"/>
                <a:cs typeface="Darker Grotesque"/>
                <a:sym typeface="Darker Grotesque"/>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1_1_1_1_1_1">
    <p:spTree>
      <p:nvGrpSpPr>
        <p:cNvPr id="190" name="Shape 190"/>
        <p:cNvGrpSpPr/>
        <p:nvPr/>
      </p:nvGrpSpPr>
      <p:grpSpPr>
        <a:xfrm>
          <a:off x="0" y="0"/>
          <a:ext cx="0" cy="0"/>
          <a:chOff x="0" y="0"/>
          <a:chExt cx="0" cy="0"/>
        </a:xfrm>
      </p:grpSpPr>
      <p:sp>
        <p:nvSpPr>
          <p:cNvPr id="191" name="Google Shape;191;g354ead9c078_4_2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2" name="Google Shape;192;g354ead9c078_4_221"/>
          <p:cNvSpPr txBox="1"/>
          <p:nvPr>
            <p:ph idx="1" type="subTitle"/>
          </p:nvPr>
        </p:nvSpPr>
        <p:spPr>
          <a:xfrm>
            <a:off x="720000" y="2189575"/>
            <a:ext cx="2305500" cy="62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3" name="Google Shape;193;g354ead9c078_4_221"/>
          <p:cNvSpPr txBox="1"/>
          <p:nvPr>
            <p:ph idx="2" type="subTitle"/>
          </p:nvPr>
        </p:nvSpPr>
        <p:spPr>
          <a:xfrm>
            <a:off x="3419250" y="2189575"/>
            <a:ext cx="2305500" cy="62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4" name="Google Shape;194;g354ead9c078_4_221"/>
          <p:cNvSpPr txBox="1"/>
          <p:nvPr>
            <p:ph idx="3" type="subTitle"/>
          </p:nvPr>
        </p:nvSpPr>
        <p:spPr>
          <a:xfrm>
            <a:off x="720000" y="3850400"/>
            <a:ext cx="2305500" cy="62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5" name="Google Shape;195;g354ead9c078_4_221"/>
          <p:cNvSpPr txBox="1"/>
          <p:nvPr>
            <p:ph idx="4" type="subTitle"/>
          </p:nvPr>
        </p:nvSpPr>
        <p:spPr>
          <a:xfrm>
            <a:off x="3419250" y="3850400"/>
            <a:ext cx="2305500" cy="62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6" name="Google Shape;196;g354ead9c078_4_221"/>
          <p:cNvSpPr txBox="1"/>
          <p:nvPr>
            <p:ph idx="5" type="subTitle"/>
          </p:nvPr>
        </p:nvSpPr>
        <p:spPr>
          <a:xfrm>
            <a:off x="6118549" y="2189575"/>
            <a:ext cx="2305500" cy="62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7" name="Google Shape;197;g354ead9c078_4_221"/>
          <p:cNvSpPr txBox="1"/>
          <p:nvPr>
            <p:ph idx="6" type="subTitle"/>
          </p:nvPr>
        </p:nvSpPr>
        <p:spPr>
          <a:xfrm>
            <a:off x="6118549" y="3850400"/>
            <a:ext cx="2305500" cy="62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8" name="Google Shape;198;g354ead9c078_4_221"/>
          <p:cNvSpPr txBox="1"/>
          <p:nvPr>
            <p:ph hasCustomPrompt="1" idx="7" type="title"/>
          </p:nvPr>
        </p:nvSpPr>
        <p:spPr>
          <a:xfrm>
            <a:off x="720000" y="1500808"/>
            <a:ext cx="734700" cy="447600"/>
          </a:xfrm>
          <a:prstGeom prst="rect">
            <a:avLst/>
          </a:prstGeom>
          <a:noFill/>
        </p:spPr>
        <p:txBody>
          <a:bodyPr anchorCtr="0" anchor="b" bIns="91425" lIns="91425" spcFirstLastPara="1" rIns="91425" wrap="square" tIns="91425">
            <a:noAutofit/>
          </a:bodyPr>
          <a:lstStyle>
            <a:lvl1pPr lvl="0">
              <a:spcBef>
                <a:spcPts val="0"/>
              </a:spcBef>
              <a:spcAft>
                <a:spcPts val="0"/>
              </a:spcAft>
              <a:buSzPts val="3000"/>
              <a:buNone/>
              <a:defRPr sz="2000">
                <a:latin typeface="Urbanist Black"/>
                <a:ea typeface="Urbanist Black"/>
                <a:cs typeface="Urbanist Black"/>
                <a:sym typeface="Urbanist Black"/>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99" name="Google Shape;199;g354ead9c078_4_221"/>
          <p:cNvSpPr txBox="1"/>
          <p:nvPr>
            <p:ph hasCustomPrompt="1" idx="8" type="title"/>
          </p:nvPr>
        </p:nvSpPr>
        <p:spPr>
          <a:xfrm>
            <a:off x="720000" y="3161641"/>
            <a:ext cx="734700" cy="447600"/>
          </a:xfrm>
          <a:prstGeom prst="rect">
            <a:avLst/>
          </a:prstGeom>
          <a:noFill/>
        </p:spPr>
        <p:txBody>
          <a:bodyPr anchorCtr="0" anchor="b" bIns="91425" lIns="91425" spcFirstLastPara="1" rIns="91425" wrap="square" tIns="91425">
            <a:noAutofit/>
          </a:bodyPr>
          <a:lstStyle>
            <a:lvl1pPr lvl="0">
              <a:spcBef>
                <a:spcPts val="0"/>
              </a:spcBef>
              <a:spcAft>
                <a:spcPts val="0"/>
              </a:spcAft>
              <a:buSzPts val="3000"/>
              <a:buNone/>
              <a:defRPr sz="2000">
                <a:latin typeface="Urbanist Black"/>
                <a:ea typeface="Urbanist Black"/>
                <a:cs typeface="Urbanist Black"/>
                <a:sym typeface="Urbanist Black"/>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00" name="Google Shape;200;g354ead9c078_4_221"/>
          <p:cNvSpPr txBox="1"/>
          <p:nvPr>
            <p:ph hasCustomPrompt="1" idx="9" type="title"/>
          </p:nvPr>
        </p:nvSpPr>
        <p:spPr>
          <a:xfrm>
            <a:off x="3419250" y="1500808"/>
            <a:ext cx="734700" cy="447600"/>
          </a:xfrm>
          <a:prstGeom prst="rect">
            <a:avLst/>
          </a:prstGeom>
          <a:noFill/>
        </p:spPr>
        <p:txBody>
          <a:bodyPr anchorCtr="0" anchor="b" bIns="91425" lIns="91425" spcFirstLastPara="1" rIns="91425" wrap="square" tIns="91425">
            <a:noAutofit/>
          </a:bodyPr>
          <a:lstStyle>
            <a:lvl1pPr lvl="0">
              <a:spcBef>
                <a:spcPts val="0"/>
              </a:spcBef>
              <a:spcAft>
                <a:spcPts val="0"/>
              </a:spcAft>
              <a:buSzPts val="3000"/>
              <a:buNone/>
              <a:defRPr sz="2000">
                <a:latin typeface="Urbanist Black"/>
                <a:ea typeface="Urbanist Black"/>
                <a:cs typeface="Urbanist Black"/>
                <a:sym typeface="Urbanist Black"/>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01" name="Google Shape;201;g354ead9c078_4_221"/>
          <p:cNvSpPr txBox="1"/>
          <p:nvPr>
            <p:ph hasCustomPrompt="1" idx="13" type="title"/>
          </p:nvPr>
        </p:nvSpPr>
        <p:spPr>
          <a:xfrm>
            <a:off x="3419250" y="3161641"/>
            <a:ext cx="734700" cy="447600"/>
          </a:xfrm>
          <a:prstGeom prst="rect">
            <a:avLst/>
          </a:prstGeom>
          <a:noFill/>
        </p:spPr>
        <p:txBody>
          <a:bodyPr anchorCtr="0" anchor="b" bIns="91425" lIns="91425" spcFirstLastPara="1" rIns="91425" wrap="square" tIns="91425">
            <a:noAutofit/>
          </a:bodyPr>
          <a:lstStyle>
            <a:lvl1pPr lvl="0">
              <a:spcBef>
                <a:spcPts val="0"/>
              </a:spcBef>
              <a:spcAft>
                <a:spcPts val="0"/>
              </a:spcAft>
              <a:buSzPts val="3000"/>
              <a:buNone/>
              <a:defRPr sz="2000">
                <a:latin typeface="Urbanist Black"/>
                <a:ea typeface="Urbanist Black"/>
                <a:cs typeface="Urbanist Black"/>
                <a:sym typeface="Urbanist Black"/>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02" name="Google Shape;202;g354ead9c078_4_221"/>
          <p:cNvSpPr txBox="1"/>
          <p:nvPr>
            <p:ph hasCustomPrompt="1" idx="14" type="title"/>
          </p:nvPr>
        </p:nvSpPr>
        <p:spPr>
          <a:xfrm>
            <a:off x="6118549" y="1500808"/>
            <a:ext cx="734700" cy="447600"/>
          </a:xfrm>
          <a:prstGeom prst="rect">
            <a:avLst/>
          </a:prstGeom>
          <a:noFill/>
        </p:spPr>
        <p:txBody>
          <a:bodyPr anchorCtr="0" anchor="b" bIns="91425" lIns="91425" spcFirstLastPara="1" rIns="91425" wrap="square" tIns="91425">
            <a:noAutofit/>
          </a:bodyPr>
          <a:lstStyle>
            <a:lvl1pPr lvl="0">
              <a:spcBef>
                <a:spcPts val="0"/>
              </a:spcBef>
              <a:spcAft>
                <a:spcPts val="0"/>
              </a:spcAft>
              <a:buSzPts val="3000"/>
              <a:buNone/>
              <a:defRPr sz="2000">
                <a:latin typeface="Urbanist Black"/>
                <a:ea typeface="Urbanist Black"/>
                <a:cs typeface="Urbanist Black"/>
                <a:sym typeface="Urbanist Black"/>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03" name="Google Shape;203;g354ead9c078_4_221"/>
          <p:cNvSpPr txBox="1"/>
          <p:nvPr>
            <p:ph hasCustomPrompt="1" idx="15" type="title"/>
          </p:nvPr>
        </p:nvSpPr>
        <p:spPr>
          <a:xfrm>
            <a:off x="6118549" y="3161641"/>
            <a:ext cx="734700" cy="447600"/>
          </a:xfrm>
          <a:prstGeom prst="rect">
            <a:avLst/>
          </a:prstGeom>
          <a:noFill/>
        </p:spPr>
        <p:txBody>
          <a:bodyPr anchorCtr="0" anchor="b" bIns="91425" lIns="91425" spcFirstLastPara="1" rIns="91425" wrap="square" tIns="91425">
            <a:noAutofit/>
          </a:bodyPr>
          <a:lstStyle>
            <a:lvl1pPr lvl="0">
              <a:spcBef>
                <a:spcPts val="0"/>
              </a:spcBef>
              <a:spcAft>
                <a:spcPts val="0"/>
              </a:spcAft>
              <a:buSzPts val="3000"/>
              <a:buNone/>
              <a:defRPr sz="2000">
                <a:latin typeface="Urbanist Black"/>
                <a:ea typeface="Urbanist Black"/>
                <a:cs typeface="Urbanist Black"/>
                <a:sym typeface="Urbanist Black"/>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04" name="Google Shape;204;g354ead9c078_4_221"/>
          <p:cNvSpPr txBox="1"/>
          <p:nvPr>
            <p:ph idx="16" type="subTitle"/>
          </p:nvPr>
        </p:nvSpPr>
        <p:spPr>
          <a:xfrm>
            <a:off x="720000" y="1843850"/>
            <a:ext cx="2305500" cy="483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1600"/>
              </a:spcBef>
              <a:spcAft>
                <a:spcPts val="0"/>
              </a:spcAft>
              <a:buSzPts val="2400"/>
              <a:buFont typeface="Bebas Neue"/>
              <a:buNone/>
              <a:defRPr sz="2400">
                <a:latin typeface="Bebas Neue"/>
                <a:ea typeface="Bebas Neue"/>
                <a:cs typeface="Bebas Neue"/>
                <a:sym typeface="Bebas Neue"/>
              </a:defRPr>
            </a:lvl9pPr>
          </a:lstStyle>
          <a:p/>
        </p:txBody>
      </p:sp>
      <p:sp>
        <p:nvSpPr>
          <p:cNvPr id="205" name="Google Shape;205;g354ead9c078_4_221"/>
          <p:cNvSpPr txBox="1"/>
          <p:nvPr>
            <p:ph idx="17" type="subTitle"/>
          </p:nvPr>
        </p:nvSpPr>
        <p:spPr>
          <a:xfrm>
            <a:off x="3419250" y="1843850"/>
            <a:ext cx="2305500" cy="483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1600"/>
              </a:spcBef>
              <a:spcAft>
                <a:spcPts val="0"/>
              </a:spcAft>
              <a:buSzPts val="2400"/>
              <a:buFont typeface="Bebas Neue"/>
              <a:buNone/>
              <a:defRPr sz="2400">
                <a:latin typeface="Bebas Neue"/>
                <a:ea typeface="Bebas Neue"/>
                <a:cs typeface="Bebas Neue"/>
                <a:sym typeface="Bebas Neue"/>
              </a:defRPr>
            </a:lvl9pPr>
          </a:lstStyle>
          <a:p/>
        </p:txBody>
      </p:sp>
      <p:sp>
        <p:nvSpPr>
          <p:cNvPr id="206" name="Google Shape;206;g354ead9c078_4_221"/>
          <p:cNvSpPr txBox="1"/>
          <p:nvPr>
            <p:ph idx="18" type="subTitle"/>
          </p:nvPr>
        </p:nvSpPr>
        <p:spPr>
          <a:xfrm>
            <a:off x="6118549" y="1843850"/>
            <a:ext cx="2305500" cy="483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1600"/>
              </a:spcBef>
              <a:spcAft>
                <a:spcPts val="0"/>
              </a:spcAft>
              <a:buSzPts val="2400"/>
              <a:buFont typeface="Bebas Neue"/>
              <a:buNone/>
              <a:defRPr sz="2400">
                <a:latin typeface="Bebas Neue"/>
                <a:ea typeface="Bebas Neue"/>
                <a:cs typeface="Bebas Neue"/>
                <a:sym typeface="Bebas Neue"/>
              </a:defRPr>
            </a:lvl9pPr>
          </a:lstStyle>
          <a:p/>
        </p:txBody>
      </p:sp>
      <p:sp>
        <p:nvSpPr>
          <p:cNvPr id="207" name="Google Shape;207;g354ead9c078_4_221"/>
          <p:cNvSpPr txBox="1"/>
          <p:nvPr>
            <p:ph idx="19" type="subTitle"/>
          </p:nvPr>
        </p:nvSpPr>
        <p:spPr>
          <a:xfrm>
            <a:off x="720000" y="3504725"/>
            <a:ext cx="2305500" cy="483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1600"/>
              </a:spcBef>
              <a:spcAft>
                <a:spcPts val="0"/>
              </a:spcAft>
              <a:buSzPts val="2400"/>
              <a:buFont typeface="Bebas Neue"/>
              <a:buNone/>
              <a:defRPr sz="2400">
                <a:latin typeface="Bebas Neue"/>
                <a:ea typeface="Bebas Neue"/>
                <a:cs typeface="Bebas Neue"/>
                <a:sym typeface="Bebas Neue"/>
              </a:defRPr>
            </a:lvl9pPr>
          </a:lstStyle>
          <a:p/>
        </p:txBody>
      </p:sp>
      <p:sp>
        <p:nvSpPr>
          <p:cNvPr id="208" name="Google Shape;208;g354ead9c078_4_221"/>
          <p:cNvSpPr txBox="1"/>
          <p:nvPr>
            <p:ph idx="20" type="subTitle"/>
          </p:nvPr>
        </p:nvSpPr>
        <p:spPr>
          <a:xfrm>
            <a:off x="3419250" y="3504725"/>
            <a:ext cx="2305500" cy="483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1600"/>
              </a:spcBef>
              <a:spcAft>
                <a:spcPts val="0"/>
              </a:spcAft>
              <a:buSzPts val="2400"/>
              <a:buFont typeface="Bebas Neue"/>
              <a:buNone/>
              <a:defRPr sz="2400">
                <a:latin typeface="Bebas Neue"/>
                <a:ea typeface="Bebas Neue"/>
                <a:cs typeface="Bebas Neue"/>
                <a:sym typeface="Bebas Neue"/>
              </a:defRPr>
            </a:lvl9pPr>
          </a:lstStyle>
          <a:p/>
        </p:txBody>
      </p:sp>
      <p:sp>
        <p:nvSpPr>
          <p:cNvPr id="209" name="Google Shape;209;g354ead9c078_4_221"/>
          <p:cNvSpPr txBox="1"/>
          <p:nvPr>
            <p:ph idx="21" type="subTitle"/>
          </p:nvPr>
        </p:nvSpPr>
        <p:spPr>
          <a:xfrm>
            <a:off x="6118549" y="3504725"/>
            <a:ext cx="2305500" cy="483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1600">
                <a:solidFill>
                  <a:schemeClr val="dk1"/>
                </a:solidFill>
                <a:latin typeface="Urbanist"/>
                <a:ea typeface="Urbanist"/>
                <a:cs typeface="Urbanist"/>
                <a:sym typeface="Urbanist"/>
              </a:defRPr>
            </a:lvl1pPr>
            <a:lvl2pPr lvl="1">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1600"/>
              </a:spcBef>
              <a:spcAft>
                <a:spcPts val="0"/>
              </a:spcAft>
              <a:buSzPts val="2400"/>
              <a:buFont typeface="Bebas Neue"/>
              <a:buNone/>
              <a:defRPr sz="2400">
                <a:latin typeface="Bebas Neue"/>
                <a:ea typeface="Bebas Neue"/>
                <a:cs typeface="Bebas Neue"/>
                <a:sym typeface="Bebas Neue"/>
              </a:defRPr>
            </a:lvl9pPr>
          </a:lstStyle>
          <a:p/>
        </p:txBody>
      </p:sp>
      <p:sp>
        <p:nvSpPr>
          <p:cNvPr id="210" name="Google Shape;210;g354ead9c078_4_221"/>
          <p:cNvSpPr/>
          <p:nvPr/>
        </p:nvSpPr>
        <p:spPr>
          <a:xfrm flipH="1" rot="-2700000">
            <a:off x="-7770189" y="2383585"/>
            <a:ext cx="8904030" cy="8904030"/>
          </a:xfrm>
          <a:prstGeom prst="roundRect">
            <a:avLst>
              <a:gd fmla="val 16667" name="adj"/>
            </a:avLst>
          </a:prstGeom>
          <a:solidFill>
            <a:schemeClr val="accent5"/>
          </a:solidFill>
          <a:ln>
            <a:noFill/>
          </a:ln>
          <a:effectLst>
            <a:outerShdw blurRad="342900" rotWithShape="0" algn="bl" dir="10800000" dist="66675">
              <a:schemeClr val="accent6">
                <a:alpha val="26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211" name="Google Shape;211;g354ead9c078_4_221"/>
          <p:cNvGrpSpPr/>
          <p:nvPr/>
        </p:nvGrpSpPr>
        <p:grpSpPr>
          <a:xfrm>
            <a:off x="5684101" y="-8206375"/>
            <a:ext cx="13639950" cy="13178425"/>
            <a:chOff x="5684101" y="-8206375"/>
            <a:chExt cx="13639950" cy="13178425"/>
          </a:xfrm>
        </p:grpSpPr>
        <p:sp>
          <p:nvSpPr>
            <p:cNvPr id="212" name="Google Shape;212;g354ead9c078_4_221"/>
            <p:cNvSpPr/>
            <p:nvPr/>
          </p:nvSpPr>
          <p:spPr>
            <a:xfrm rot="-2700000">
              <a:off x="7793661"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213" name="Google Shape;213;g354ead9c078_4_221"/>
            <p:cNvSpPr/>
            <p:nvPr/>
          </p:nvSpPr>
          <p:spPr>
            <a:xfrm flipH="1" rot="2700000">
              <a:off x="7528186" y="-6362290"/>
              <a:ext cx="8904030" cy="8904030"/>
            </a:xfrm>
            <a:prstGeom prst="roundRect">
              <a:avLst>
                <a:gd fmla="val 16667" name="adj"/>
              </a:avLst>
            </a:prstGeom>
            <a:solidFill>
              <a:srgbClr val="F5F6F5">
                <a:alpha val="42410"/>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214" name="Google Shape;214;g354ead9c078_4_221"/>
            <p:cNvSpPr/>
            <p:nvPr/>
          </p:nvSpPr>
          <p:spPr>
            <a:xfrm flipH="1" rot="2700000">
              <a:off x="8575936"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grpSp>
        <p:nvGrpSpPr>
          <p:cNvPr id="35" name="Google Shape;35;p13"/>
          <p:cNvGrpSpPr/>
          <p:nvPr/>
        </p:nvGrpSpPr>
        <p:grpSpPr>
          <a:xfrm>
            <a:off x="-381149" y="-10106100"/>
            <a:ext cx="17488050" cy="22536300"/>
            <a:chOff x="-381149" y="-10106100"/>
            <a:chExt cx="17488050" cy="22536300"/>
          </a:xfrm>
        </p:grpSpPr>
        <p:sp>
          <p:nvSpPr>
            <p:cNvPr id="36" name="Google Shape;36;p13"/>
            <p:cNvSpPr/>
            <p:nvPr/>
          </p:nvSpPr>
          <p:spPr>
            <a:xfrm rot="8100000">
              <a:off x="1462936" y="-8262015"/>
              <a:ext cx="8904030" cy="890403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37" name="Google Shape;37;p13"/>
            <p:cNvSpPr/>
            <p:nvPr/>
          </p:nvSpPr>
          <p:spPr>
            <a:xfrm rot="2700000">
              <a:off x="6358786" y="1682085"/>
              <a:ext cx="8904030" cy="8904030"/>
            </a:xfrm>
            <a:prstGeom prst="roundRect">
              <a:avLst>
                <a:gd fmla="val 16667" name="adj"/>
              </a:avLst>
            </a:prstGeom>
            <a:solidFill>
              <a:schemeClr val="accent4"/>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38" name="Google Shape;38;p13"/>
          <p:cNvSpPr/>
          <p:nvPr/>
        </p:nvSpPr>
        <p:spPr>
          <a:xfrm rot="-2700000">
            <a:off x="-2861414"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39" name="Google Shape;39;p13"/>
          <p:cNvGrpSpPr/>
          <p:nvPr/>
        </p:nvGrpSpPr>
        <p:grpSpPr>
          <a:xfrm>
            <a:off x="1203426" y="-10620450"/>
            <a:ext cx="13179325" cy="26365350"/>
            <a:chOff x="1203426" y="-10620450"/>
            <a:chExt cx="13179325" cy="26365350"/>
          </a:xfrm>
        </p:grpSpPr>
        <p:sp>
          <p:nvSpPr>
            <p:cNvPr id="40" name="Google Shape;40;p13"/>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41" name="Google Shape;41;p13"/>
            <p:cNvSpPr/>
            <p:nvPr/>
          </p:nvSpPr>
          <p:spPr>
            <a:xfrm rot="-2700000">
              <a:off x="3047511" y="499678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42" name="Google Shape;42;p13"/>
          <p:cNvSpPr txBox="1"/>
          <p:nvPr>
            <p:ph type="ctrTitle"/>
          </p:nvPr>
        </p:nvSpPr>
        <p:spPr>
          <a:xfrm>
            <a:off x="713225" y="1063075"/>
            <a:ext cx="5029500" cy="2348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43" name="Google Shape;43;p13"/>
          <p:cNvSpPr txBox="1"/>
          <p:nvPr>
            <p:ph idx="1" type="subTitle"/>
          </p:nvPr>
        </p:nvSpPr>
        <p:spPr>
          <a:xfrm>
            <a:off x="713225" y="3604625"/>
            <a:ext cx="4528800" cy="47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grpSp>
        <p:nvGrpSpPr>
          <p:cNvPr id="45" name="Google Shape;45;p14"/>
          <p:cNvGrpSpPr/>
          <p:nvPr/>
        </p:nvGrpSpPr>
        <p:grpSpPr>
          <a:xfrm flipH="1">
            <a:off x="-8702574" y="-10106100"/>
            <a:ext cx="17488050" cy="22536300"/>
            <a:chOff x="-381149" y="-10106100"/>
            <a:chExt cx="17488050" cy="22536300"/>
          </a:xfrm>
        </p:grpSpPr>
        <p:sp>
          <p:nvSpPr>
            <p:cNvPr id="46" name="Google Shape;46;p14"/>
            <p:cNvSpPr/>
            <p:nvPr/>
          </p:nvSpPr>
          <p:spPr>
            <a:xfrm rot="8100000">
              <a:off x="1462936" y="-8262015"/>
              <a:ext cx="8904030" cy="890403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47" name="Google Shape;47;p14"/>
            <p:cNvSpPr/>
            <p:nvPr/>
          </p:nvSpPr>
          <p:spPr>
            <a:xfrm rot="2700000">
              <a:off x="6358786" y="1682085"/>
              <a:ext cx="8904030" cy="8904030"/>
            </a:xfrm>
            <a:prstGeom prst="roundRect">
              <a:avLst>
                <a:gd fmla="val 16667" name="adj"/>
              </a:avLst>
            </a:prstGeom>
            <a:solidFill>
              <a:schemeClr val="accent6"/>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48" name="Google Shape;48;p14"/>
          <p:cNvSpPr/>
          <p:nvPr/>
        </p:nvSpPr>
        <p:spPr>
          <a:xfrm flipH="1" rot="2700000">
            <a:off x="2361711"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49" name="Google Shape;49;p14"/>
          <p:cNvGrpSpPr/>
          <p:nvPr/>
        </p:nvGrpSpPr>
        <p:grpSpPr>
          <a:xfrm flipH="1">
            <a:off x="-9201299" y="-10620450"/>
            <a:ext cx="15815075" cy="18906350"/>
            <a:chOff x="1790551" y="-10620450"/>
            <a:chExt cx="15815075" cy="18906350"/>
          </a:xfrm>
        </p:grpSpPr>
        <p:sp>
          <p:nvSpPr>
            <p:cNvPr id="50" name="Google Shape;50;p14"/>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51" name="Google Shape;51;p14"/>
            <p:cNvSpPr/>
            <p:nvPr/>
          </p:nvSpPr>
          <p:spPr>
            <a:xfrm rot="-2700000">
              <a:off x="6857511" y="-246221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52" name="Google Shape;52;p14"/>
          <p:cNvSpPr txBox="1"/>
          <p:nvPr>
            <p:ph type="title"/>
          </p:nvPr>
        </p:nvSpPr>
        <p:spPr>
          <a:xfrm>
            <a:off x="3363175" y="2516025"/>
            <a:ext cx="5067600" cy="8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600"/>
              <a:buNone/>
              <a:defRPr sz="5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
        <p:nvSpPr>
          <p:cNvPr id="53" name="Google Shape;53;p14"/>
          <p:cNvSpPr txBox="1"/>
          <p:nvPr>
            <p:ph idx="2" type="title"/>
          </p:nvPr>
        </p:nvSpPr>
        <p:spPr>
          <a:xfrm>
            <a:off x="7529875" y="1209475"/>
            <a:ext cx="9009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6000"/>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4" name="Google Shape;54;p14"/>
          <p:cNvSpPr txBox="1"/>
          <p:nvPr>
            <p:ph idx="1" type="subTitle"/>
          </p:nvPr>
        </p:nvSpPr>
        <p:spPr>
          <a:xfrm>
            <a:off x="3363175" y="3268750"/>
            <a:ext cx="5067600" cy="375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1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5"/>
          <p:cNvSpPr txBox="1"/>
          <p:nvPr>
            <p:ph idx="1" type="body"/>
          </p:nvPr>
        </p:nvSpPr>
        <p:spPr>
          <a:xfrm>
            <a:off x="720000" y="1063351"/>
            <a:ext cx="7704000" cy="399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Font typeface="Nunito Light"/>
              <a:buChar char="●"/>
              <a:defRPr>
                <a:latin typeface="Darker Grotesque Medium"/>
                <a:ea typeface="Darker Grotesque Medium"/>
                <a:cs typeface="Darker Grotesque Medium"/>
                <a:sym typeface="Darker Grotesque Medium"/>
              </a:defRPr>
            </a:lvl1pPr>
            <a:lvl2pPr indent="-317500" lvl="1" marL="914400" algn="l">
              <a:lnSpc>
                <a:spcPct val="100000"/>
              </a:lnSpc>
              <a:spcBef>
                <a:spcPts val="0"/>
              </a:spcBef>
              <a:spcAft>
                <a:spcPts val="0"/>
              </a:spcAft>
              <a:buSzPts val="1400"/>
              <a:buFont typeface="Nunito Light"/>
              <a:buChar char="○"/>
              <a:defRPr/>
            </a:lvl2pPr>
            <a:lvl3pPr indent="-317500" lvl="2" marL="1371600" algn="l">
              <a:lnSpc>
                <a:spcPct val="100000"/>
              </a:lnSpc>
              <a:spcBef>
                <a:spcPts val="0"/>
              </a:spcBef>
              <a:spcAft>
                <a:spcPts val="0"/>
              </a:spcAft>
              <a:buSzPts val="1400"/>
              <a:buFont typeface="Nunito Light"/>
              <a:buChar char="■"/>
              <a:defRPr/>
            </a:lvl3pPr>
            <a:lvl4pPr indent="-317500" lvl="3" marL="1828800" algn="l">
              <a:lnSpc>
                <a:spcPct val="100000"/>
              </a:lnSpc>
              <a:spcBef>
                <a:spcPts val="0"/>
              </a:spcBef>
              <a:spcAft>
                <a:spcPts val="0"/>
              </a:spcAft>
              <a:buSzPts val="1400"/>
              <a:buFont typeface="Nunito Light"/>
              <a:buChar char="●"/>
              <a:defRPr/>
            </a:lvl4pPr>
            <a:lvl5pPr indent="-317500" lvl="4" marL="2286000" algn="l">
              <a:lnSpc>
                <a:spcPct val="100000"/>
              </a:lnSpc>
              <a:spcBef>
                <a:spcPts val="0"/>
              </a:spcBef>
              <a:spcAft>
                <a:spcPts val="0"/>
              </a:spcAft>
              <a:buSzPts val="1400"/>
              <a:buFont typeface="Nunito Light"/>
              <a:buChar char="○"/>
              <a:defRPr/>
            </a:lvl5pPr>
            <a:lvl6pPr indent="-317500" lvl="5" marL="2743200" algn="l">
              <a:lnSpc>
                <a:spcPct val="100000"/>
              </a:lnSpc>
              <a:spcBef>
                <a:spcPts val="0"/>
              </a:spcBef>
              <a:spcAft>
                <a:spcPts val="0"/>
              </a:spcAft>
              <a:buSzPts val="1400"/>
              <a:buFont typeface="Nunito Light"/>
              <a:buChar char="■"/>
              <a:defRPr/>
            </a:lvl6pPr>
            <a:lvl7pPr indent="-317500" lvl="6" marL="3200400" algn="l">
              <a:lnSpc>
                <a:spcPct val="100000"/>
              </a:lnSpc>
              <a:spcBef>
                <a:spcPts val="0"/>
              </a:spcBef>
              <a:spcAft>
                <a:spcPts val="0"/>
              </a:spcAft>
              <a:buSzPts val="1400"/>
              <a:buFont typeface="Nunito Light"/>
              <a:buChar char="●"/>
              <a:defRPr/>
            </a:lvl7pPr>
            <a:lvl8pPr indent="-317500" lvl="7" marL="3657600" algn="l">
              <a:lnSpc>
                <a:spcPct val="100000"/>
              </a:lnSpc>
              <a:spcBef>
                <a:spcPts val="0"/>
              </a:spcBef>
              <a:spcAft>
                <a:spcPts val="0"/>
              </a:spcAft>
              <a:buSzPts val="1400"/>
              <a:buFont typeface="Nunito Light"/>
              <a:buChar char="○"/>
              <a:defRPr/>
            </a:lvl8pPr>
            <a:lvl9pPr indent="-317500" lvl="8" marL="4114800" algn="l">
              <a:lnSpc>
                <a:spcPct val="100000"/>
              </a:lnSpc>
              <a:spcBef>
                <a:spcPts val="0"/>
              </a:spcBef>
              <a:spcAft>
                <a:spcPts val="0"/>
              </a:spcAft>
              <a:buSzPts val="1400"/>
              <a:buFont typeface="Nunito Light"/>
              <a:buChar char="■"/>
              <a:defRPr/>
            </a:lvl9pPr>
          </a:lstStyle>
          <a:p/>
        </p:txBody>
      </p:sp>
      <p:grpSp>
        <p:nvGrpSpPr>
          <p:cNvPr id="58" name="Google Shape;58;p15"/>
          <p:cNvGrpSpPr/>
          <p:nvPr/>
        </p:nvGrpSpPr>
        <p:grpSpPr>
          <a:xfrm>
            <a:off x="2734776" y="539500"/>
            <a:ext cx="15903475" cy="15906900"/>
            <a:chOff x="2734776" y="539500"/>
            <a:chExt cx="15903475" cy="15906900"/>
          </a:xfrm>
        </p:grpSpPr>
        <p:sp>
          <p:nvSpPr>
            <p:cNvPr id="59" name="Google Shape;59;p15"/>
            <p:cNvSpPr/>
            <p:nvPr/>
          </p:nvSpPr>
          <p:spPr>
            <a:xfrm rot="2700000">
              <a:off x="7890136" y="2383585"/>
              <a:ext cx="8904030" cy="8904030"/>
            </a:xfrm>
            <a:prstGeom prst="roundRect">
              <a:avLst>
                <a:gd fmla="val 16667" name="adj"/>
              </a:avLst>
            </a:prstGeom>
            <a:solidFill>
              <a:schemeClr val="accent4"/>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60" name="Google Shape;60;p15"/>
            <p:cNvSpPr/>
            <p:nvPr/>
          </p:nvSpPr>
          <p:spPr>
            <a:xfrm rot="-2700000">
              <a:off x="4578861" y="569828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61" name="Google Shape;61;p15"/>
          <p:cNvGrpSpPr/>
          <p:nvPr/>
        </p:nvGrpSpPr>
        <p:grpSpPr>
          <a:xfrm>
            <a:off x="-10300074" y="-8206375"/>
            <a:ext cx="13639950" cy="13178425"/>
            <a:chOff x="-10300074" y="-8206375"/>
            <a:chExt cx="13639950" cy="13178425"/>
          </a:xfrm>
        </p:grpSpPr>
        <p:sp>
          <p:nvSpPr>
            <p:cNvPr id="62" name="Google Shape;62;p15"/>
            <p:cNvSpPr/>
            <p:nvPr/>
          </p:nvSpPr>
          <p:spPr>
            <a:xfrm rot="-2700000">
              <a:off x="-7408239"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63" name="Google Shape;63;p15"/>
            <p:cNvSpPr/>
            <p:nvPr/>
          </p:nvSpPr>
          <p:spPr>
            <a:xfrm rot="-2700000">
              <a:off x="-8455989" y="-5776065"/>
              <a:ext cx="8904030" cy="8904030"/>
            </a:xfrm>
            <a:prstGeom prst="roundRect">
              <a:avLst>
                <a:gd fmla="val 16667" name="adj"/>
              </a:avLst>
            </a:prstGeom>
            <a:solidFill>
              <a:schemeClr val="accent1"/>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1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16"/>
          <p:cNvSpPr txBox="1"/>
          <p:nvPr>
            <p:ph idx="1" type="subTitle"/>
          </p:nvPr>
        </p:nvSpPr>
        <p:spPr>
          <a:xfrm>
            <a:off x="5055284" y="3608749"/>
            <a:ext cx="2505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7" name="Google Shape;67;p16"/>
          <p:cNvSpPr txBox="1"/>
          <p:nvPr>
            <p:ph idx="2" type="subTitle"/>
          </p:nvPr>
        </p:nvSpPr>
        <p:spPr>
          <a:xfrm>
            <a:off x="1583300" y="3608749"/>
            <a:ext cx="2505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p16"/>
          <p:cNvSpPr txBox="1"/>
          <p:nvPr>
            <p:ph idx="3" type="subTitle"/>
          </p:nvPr>
        </p:nvSpPr>
        <p:spPr>
          <a:xfrm>
            <a:off x="5055275" y="3300725"/>
            <a:ext cx="2505600" cy="394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Urbanist"/>
              <a:buNone/>
              <a:defRPr b="1" sz="2400">
                <a:solidFill>
                  <a:schemeClr val="dk1"/>
                </a:solidFill>
                <a:latin typeface="Urbanist"/>
                <a:ea typeface="Urbanist"/>
                <a:cs typeface="Urbanist"/>
                <a:sym typeface="Urbanist"/>
              </a:defRPr>
            </a:lvl1pPr>
            <a:lvl2pPr lvl="1" algn="ctr">
              <a:lnSpc>
                <a:spcPct val="100000"/>
              </a:lnSpc>
              <a:spcBef>
                <a:spcPts val="0"/>
              </a:spcBef>
              <a:spcAft>
                <a:spcPts val="0"/>
              </a:spcAft>
              <a:buSzPts val="2400"/>
              <a:buFont typeface="Urbanist"/>
              <a:buNone/>
              <a:defRPr b="1" sz="2400">
                <a:latin typeface="Urbanist"/>
                <a:ea typeface="Urbanist"/>
                <a:cs typeface="Urbanist"/>
                <a:sym typeface="Urbanist"/>
              </a:defRPr>
            </a:lvl2pPr>
            <a:lvl3pPr lvl="2" algn="ctr">
              <a:lnSpc>
                <a:spcPct val="100000"/>
              </a:lnSpc>
              <a:spcBef>
                <a:spcPts val="0"/>
              </a:spcBef>
              <a:spcAft>
                <a:spcPts val="0"/>
              </a:spcAft>
              <a:buSzPts val="2400"/>
              <a:buFont typeface="Urbanist"/>
              <a:buNone/>
              <a:defRPr b="1" sz="2400">
                <a:latin typeface="Urbanist"/>
                <a:ea typeface="Urbanist"/>
                <a:cs typeface="Urbanist"/>
                <a:sym typeface="Urbanist"/>
              </a:defRPr>
            </a:lvl3pPr>
            <a:lvl4pPr lvl="3" algn="ctr">
              <a:lnSpc>
                <a:spcPct val="100000"/>
              </a:lnSpc>
              <a:spcBef>
                <a:spcPts val="0"/>
              </a:spcBef>
              <a:spcAft>
                <a:spcPts val="0"/>
              </a:spcAft>
              <a:buSzPts val="2400"/>
              <a:buFont typeface="Urbanist"/>
              <a:buNone/>
              <a:defRPr b="1" sz="2400">
                <a:latin typeface="Urbanist"/>
                <a:ea typeface="Urbanist"/>
                <a:cs typeface="Urbanist"/>
                <a:sym typeface="Urbanist"/>
              </a:defRPr>
            </a:lvl4pPr>
            <a:lvl5pPr lvl="4" algn="ctr">
              <a:lnSpc>
                <a:spcPct val="100000"/>
              </a:lnSpc>
              <a:spcBef>
                <a:spcPts val="0"/>
              </a:spcBef>
              <a:spcAft>
                <a:spcPts val="0"/>
              </a:spcAft>
              <a:buSzPts val="2400"/>
              <a:buFont typeface="Urbanist"/>
              <a:buNone/>
              <a:defRPr b="1" sz="2400">
                <a:latin typeface="Urbanist"/>
                <a:ea typeface="Urbanist"/>
                <a:cs typeface="Urbanist"/>
                <a:sym typeface="Urbanist"/>
              </a:defRPr>
            </a:lvl5pPr>
            <a:lvl6pPr lvl="5" algn="ctr">
              <a:lnSpc>
                <a:spcPct val="100000"/>
              </a:lnSpc>
              <a:spcBef>
                <a:spcPts val="0"/>
              </a:spcBef>
              <a:spcAft>
                <a:spcPts val="0"/>
              </a:spcAft>
              <a:buSzPts val="2400"/>
              <a:buFont typeface="Urbanist"/>
              <a:buNone/>
              <a:defRPr b="1" sz="2400">
                <a:latin typeface="Urbanist"/>
                <a:ea typeface="Urbanist"/>
                <a:cs typeface="Urbanist"/>
                <a:sym typeface="Urbanist"/>
              </a:defRPr>
            </a:lvl6pPr>
            <a:lvl7pPr lvl="6" algn="ctr">
              <a:lnSpc>
                <a:spcPct val="100000"/>
              </a:lnSpc>
              <a:spcBef>
                <a:spcPts val="0"/>
              </a:spcBef>
              <a:spcAft>
                <a:spcPts val="0"/>
              </a:spcAft>
              <a:buSzPts val="2400"/>
              <a:buFont typeface="Urbanist"/>
              <a:buNone/>
              <a:defRPr b="1" sz="2400">
                <a:latin typeface="Urbanist"/>
                <a:ea typeface="Urbanist"/>
                <a:cs typeface="Urbanist"/>
                <a:sym typeface="Urbanist"/>
              </a:defRPr>
            </a:lvl7pPr>
            <a:lvl8pPr lvl="7" algn="ctr">
              <a:lnSpc>
                <a:spcPct val="100000"/>
              </a:lnSpc>
              <a:spcBef>
                <a:spcPts val="0"/>
              </a:spcBef>
              <a:spcAft>
                <a:spcPts val="0"/>
              </a:spcAft>
              <a:buSzPts val="2400"/>
              <a:buFont typeface="Urbanist"/>
              <a:buNone/>
              <a:defRPr b="1" sz="2400">
                <a:latin typeface="Urbanist"/>
                <a:ea typeface="Urbanist"/>
                <a:cs typeface="Urbanist"/>
                <a:sym typeface="Urbanist"/>
              </a:defRPr>
            </a:lvl8pPr>
            <a:lvl9pPr lvl="8" algn="ctr">
              <a:lnSpc>
                <a:spcPct val="100000"/>
              </a:lnSpc>
              <a:spcBef>
                <a:spcPts val="0"/>
              </a:spcBef>
              <a:spcAft>
                <a:spcPts val="0"/>
              </a:spcAft>
              <a:buSzPts val="2400"/>
              <a:buFont typeface="Urbanist"/>
              <a:buNone/>
              <a:defRPr b="1" sz="2400">
                <a:latin typeface="Urbanist"/>
                <a:ea typeface="Urbanist"/>
                <a:cs typeface="Urbanist"/>
                <a:sym typeface="Urbanist"/>
              </a:defRPr>
            </a:lvl9pPr>
          </a:lstStyle>
          <a:p/>
        </p:txBody>
      </p:sp>
      <p:sp>
        <p:nvSpPr>
          <p:cNvPr id="69" name="Google Shape;69;p16"/>
          <p:cNvSpPr txBox="1"/>
          <p:nvPr>
            <p:ph idx="4" type="subTitle"/>
          </p:nvPr>
        </p:nvSpPr>
        <p:spPr>
          <a:xfrm>
            <a:off x="1583300" y="3300725"/>
            <a:ext cx="2505600" cy="394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Urbanist"/>
              <a:buNone/>
              <a:defRPr b="1" sz="2400">
                <a:solidFill>
                  <a:schemeClr val="dk1"/>
                </a:solidFill>
                <a:latin typeface="Urbanist"/>
                <a:ea typeface="Urbanist"/>
                <a:cs typeface="Urbanist"/>
                <a:sym typeface="Urbanist"/>
              </a:defRPr>
            </a:lvl1pPr>
            <a:lvl2pPr lvl="1" algn="ctr">
              <a:lnSpc>
                <a:spcPct val="100000"/>
              </a:lnSpc>
              <a:spcBef>
                <a:spcPts val="0"/>
              </a:spcBef>
              <a:spcAft>
                <a:spcPts val="0"/>
              </a:spcAft>
              <a:buSzPts val="2400"/>
              <a:buFont typeface="Urbanist"/>
              <a:buNone/>
              <a:defRPr b="1" sz="2400">
                <a:latin typeface="Urbanist"/>
                <a:ea typeface="Urbanist"/>
                <a:cs typeface="Urbanist"/>
                <a:sym typeface="Urbanist"/>
              </a:defRPr>
            </a:lvl2pPr>
            <a:lvl3pPr lvl="2" algn="ctr">
              <a:lnSpc>
                <a:spcPct val="100000"/>
              </a:lnSpc>
              <a:spcBef>
                <a:spcPts val="0"/>
              </a:spcBef>
              <a:spcAft>
                <a:spcPts val="0"/>
              </a:spcAft>
              <a:buSzPts val="2400"/>
              <a:buFont typeface="Urbanist"/>
              <a:buNone/>
              <a:defRPr b="1" sz="2400">
                <a:latin typeface="Urbanist"/>
                <a:ea typeface="Urbanist"/>
                <a:cs typeface="Urbanist"/>
                <a:sym typeface="Urbanist"/>
              </a:defRPr>
            </a:lvl3pPr>
            <a:lvl4pPr lvl="3" algn="ctr">
              <a:lnSpc>
                <a:spcPct val="100000"/>
              </a:lnSpc>
              <a:spcBef>
                <a:spcPts val="0"/>
              </a:spcBef>
              <a:spcAft>
                <a:spcPts val="0"/>
              </a:spcAft>
              <a:buSzPts val="2400"/>
              <a:buFont typeface="Urbanist"/>
              <a:buNone/>
              <a:defRPr b="1" sz="2400">
                <a:latin typeface="Urbanist"/>
                <a:ea typeface="Urbanist"/>
                <a:cs typeface="Urbanist"/>
                <a:sym typeface="Urbanist"/>
              </a:defRPr>
            </a:lvl4pPr>
            <a:lvl5pPr lvl="4" algn="ctr">
              <a:lnSpc>
                <a:spcPct val="100000"/>
              </a:lnSpc>
              <a:spcBef>
                <a:spcPts val="0"/>
              </a:spcBef>
              <a:spcAft>
                <a:spcPts val="0"/>
              </a:spcAft>
              <a:buSzPts val="2400"/>
              <a:buFont typeface="Urbanist"/>
              <a:buNone/>
              <a:defRPr b="1" sz="2400">
                <a:latin typeface="Urbanist"/>
                <a:ea typeface="Urbanist"/>
                <a:cs typeface="Urbanist"/>
                <a:sym typeface="Urbanist"/>
              </a:defRPr>
            </a:lvl5pPr>
            <a:lvl6pPr lvl="5" algn="ctr">
              <a:lnSpc>
                <a:spcPct val="100000"/>
              </a:lnSpc>
              <a:spcBef>
                <a:spcPts val="0"/>
              </a:spcBef>
              <a:spcAft>
                <a:spcPts val="0"/>
              </a:spcAft>
              <a:buSzPts val="2400"/>
              <a:buFont typeface="Urbanist"/>
              <a:buNone/>
              <a:defRPr b="1" sz="2400">
                <a:latin typeface="Urbanist"/>
                <a:ea typeface="Urbanist"/>
                <a:cs typeface="Urbanist"/>
                <a:sym typeface="Urbanist"/>
              </a:defRPr>
            </a:lvl6pPr>
            <a:lvl7pPr lvl="6" algn="ctr">
              <a:lnSpc>
                <a:spcPct val="100000"/>
              </a:lnSpc>
              <a:spcBef>
                <a:spcPts val="0"/>
              </a:spcBef>
              <a:spcAft>
                <a:spcPts val="0"/>
              </a:spcAft>
              <a:buSzPts val="2400"/>
              <a:buFont typeface="Urbanist"/>
              <a:buNone/>
              <a:defRPr b="1" sz="2400">
                <a:latin typeface="Urbanist"/>
                <a:ea typeface="Urbanist"/>
                <a:cs typeface="Urbanist"/>
                <a:sym typeface="Urbanist"/>
              </a:defRPr>
            </a:lvl7pPr>
            <a:lvl8pPr lvl="7" algn="ctr">
              <a:lnSpc>
                <a:spcPct val="100000"/>
              </a:lnSpc>
              <a:spcBef>
                <a:spcPts val="0"/>
              </a:spcBef>
              <a:spcAft>
                <a:spcPts val="0"/>
              </a:spcAft>
              <a:buSzPts val="2400"/>
              <a:buFont typeface="Urbanist"/>
              <a:buNone/>
              <a:defRPr b="1" sz="2400">
                <a:latin typeface="Urbanist"/>
                <a:ea typeface="Urbanist"/>
                <a:cs typeface="Urbanist"/>
                <a:sym typeface="Urbanist"/>
              </a:defRPr>
            </a:lvl8pPr>
            <a:lvl9pPr lvl="8" algn="ctr">
              <a:lnSpc>
                <a:spcPct val="100000"/>
              </a:lnSpc>
              <a:spcBef>
                <a:spcPts val="0"/>
              </a:spcBef>
              <a:spcAft>
                <a:spcPts val="0"/>
              </a:spcAft>
              <a:buSzPts val="2400"/>
              <a:buFont typeface="Urbanist"/>
              <a:buNone/>
              <a:defRPr b="1" sz="2400">
                <a:latin typeface="Urbanist"/>
                <a:ea typeface="Urbanist"/>
                <a:cs typeface="Urbanist"/>
                <a:sym typeface="Urbanist"/>
              </a:defRPr>
            </a:lvl9pPr>
          </a:lstStyle>
          <a:p/>
        </p:txBody>
      </p:sp>
      <p:grpSp>
        <p:nvGrpSpPr>
          <p:cNvPr id="70" name="Google Shape;70;p16"/>
          <p:cNvGrpSpPr/>
          <p:nvPr/>
        </p:nvGrpSpPr>
        <p:grpSpPr>
          <a:xfrm flipH="1">
            <a:off x="-9690474" y="539500"/>
            <a:ext cx="15903475" cy="15906900"/>
            <a:chOff x="2734776" y="539500"/>
            <a:chExt cx="15903475" cy="15906900"/>
          </a:xfrm>
        </p:grpSpPr>
        <p:sp>
          <p:nvSpPr>
            <p:cNvPr id="71" name="Google Shape;71;p16"/>
            <p:cNvSpPr/>
            <p:nvPr/>
          </p:nvSpPr>
          <p:spPr>
            <a:xfrm rot="2700000">
              <a:off x="7890136" y="2383585"/>
              <a:ext cx="8904030" cy="8904030"/>
            </a:xfrm>
            <a:prstGeom prst="roundRect">
              <a:avLst>
                <a:gd fmla="val 16667" name="adj"/>
              </a:avLst>
            </a:prstGeom>
            <a:solidFill>
              <a:schemeClr val="lt2"/>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72" name="Google Shape;72;p16"/>
            <p:cNvSpPr/>
            <p:nvPr/>
          </p:nvSpPr>
          <p:spPr>
            <a:xfrm rot="-2700000">
              <a:off x="4578861" y="569828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73" name="Google Shape;73;p16"/>
          <p:cNvGrpSpPr/>
          <p:nvPr/>
        </p:nvGrpSpPr>
        <p:grpSpPr>
          <a:xfrm flipH="1">
            <a:off x="5607901" y="-8206375"/>
            <a:ext cx="13639950" cy="13178425"/>
            <a:chOff x="-10300074" y="-8206375"/>
            <a:chExt cx="13639950" cy="13178425"/>
          </a:xfrm>
        </p:grpSpPr>
        <p:sp>
          <p:nvSpPr>
            <p:cNvPr id="74" name="Google Shape;74;p16"/>
            <p:cNvSpPr/>
            <p:nvPr/>
          </p:nvSpPr>
          <p:spPr>
            <a:xfrm rot="-2700000">
              <a:off x="-7408239"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75" name="Google Shape;75;p16"/>
            <p:cNvSpPr/>
            <p:nvPr/>
          </p:nvSpPr>
          <p:spPr>
            <a:xfrm rot="-2700000">
              <a:off x="-8455989" y="-5776065"/>
              <a:ext cx="8904030" cy="8904030"/>
            </a:xfrm>
            <a:prstGeom prst="roundRect">
              <a:avLst>
                <a:gd fmla="val 16667" name="adj"/>
              </a:avLst>
            </a:prstGeom>
            <a:solidFill>
              <a:schemeClr val="accent2"/>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78" name="Google Shape;78;p17"/>
          <p:cNvGrpSpPr/>
          <p:nvPr/>
        </p:nvGrpSpPr>
        <p:grpSpPr>
          <a:xfrm>
            <a:off x="5684101" y="-8206375"/>
            <a:ext cx="13639950" cy="13178425"/>
            <a:chOff x="5684101" y="-8206375"/>
            <a:chExt cx="13639950" cy="13178425"/>
          </a:xfrm>
        </p:grpSpPr>
        <p:sp>
          <p:nvSpPr>
            <p:cNvPr id="79" name="Google Shape;79;p17"/>
            <p:cNvSpPr/>
            <p:nvPr/>
          </p:nvSpPr>
          <p:spPr>
            <a:xfrm flipH="1" rot="2700000">
              <a:off x="7528186"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80" name="Google Shape;80;p17"/>
            <p:cNvSpPr/>
            <p:nvPr/>
          </p:nvSpPr>
          <p:spPr>
            <a:xfrm flipH="1" rot="2700000">
              <a:off x="8575936"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81" name="Google Shape;81;p17"/>
          <p:cNvGrpSpPr/>
          <p:nvPr/>
        </p:nvGrpSpPr>
        <p:grpSpPr>
          <a:xfrm>
            <a:off x="-10109574" y="539500"/>
            <a:ext cx="15546175" cy="15219175"/>
            <a:chOff x="-10109574" y="539500"/>
            <a:chExt cx="15546175" cy="15219175"/>
          </a:xfrm>
        </p:grpSpPr>
        <p:sp>
          <p:nvSpPr>
            <p:cNvPr id="82" name="Google Shape;82;p17"/>
            <p:cNvSpPr/>
            <p:nvPr/>
          </p:nvSpPr>
          <p:spPr>
            <a:xfrm flipH="1" rot="-2700000">
              <a:off x="-8265489" y="2383585"/>
              <a:ext cx="8904030" cy="8904030"/>
            </a:xfrm>
            <a:prstGeom prst="roundRect">
              <a:avLst>
                <a:gd fmla="val 16667" name="adj"/>
              </a:avLst>
            </a:prstGeom>
            <a:solidFill>
              <a:schemeClr val="accent1"/>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83" name="Google Shape;83;p17"/>
            <p:cNvSpPr/>
            <p:nvPr/>
          </p:nvSpPr>
          <p:spPr>
            <a:xfrm flipH="1" rot="2700000">
              <a:off x="-5311514" y="501056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18"/>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18"/>
          <p:cNvSpPr txBox="1"/>
          <p:nvPr>
            <p:ph idx="1" type="subTitle"/>
          </p:nvPr>
        </p:nvSpPr>
        <p:spPr>
          <a:xfrm>
            <a:off x="720000" y="1215750"/>
            <a:ext cx="7710900" cy="269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191919"/>
              </a:buClr>
              <a:buSzPts val="1400"/>
              <a:buFont typeface="Nunito"/>
              <a:buChar char="●"/>
              <a:defRPr/>
            </a:lvl1pPr>
            <a:lvl2pPr lvl="1" algn="ctr">
              <a:lnSpc>
                <a:spcPct val="100000"/>
              </a:lnSpc>
              <a:spcBef>
                <a:spcPts val="1000"/>
              </a:spcBef>
              <a:spcAft>
                <a:spcPts val="0"/>
              </a:spcAft>
              <a:buClr>
                <a:srgbClr val="191919"/>
              </a:buClr>
              <a:buSzPts val="1400"/>
              <a:buFont typeface="Anaheim"/>
              <a:buChar char="○"/>
              <a:defRPr/>
            </a:lvl2pPr>
            <a:lvl3pPr lvl="2" algn="ctr">
              <a:lnSpc>
                <a:spcPct val="100000"/>
              </a:lnSpc>
              <a:spcBef>
                <a:spcPts val="1600"/>
              </a:spcBef>
              <a:spcAft>
                <a:spcPts val="0"/>
              </a:spcAft>
              <a:buClr>
                <a:srgbClr val="191919"/>
              </a:buClr>
              <a:buSzPts val="1400"/>
              <a:buFont typeface="Anaheim"/>
              <a:buChar char="■"/>
              <a:defRPr/>
            </a:lvl3pPr>
            <a:lvl4pPr lvl="3" algn="ctr">
              <a:lnSpc>
                <a:spcPct val="100000"/>
              </a:lnSpc>
              <a:spcBef>
                <a:spcPts val="1600"/>
              </a:spcBef>
              <a:spcAft>
                <a:spcPts val="0"/>
              </a:spcAft>
              <a:buClr>
                <a:srgbClr val="191919"/>
              </a:buClr>
              <a:buSzPts val="1400"/>
              <a:buFont typeface="Anaheim"/>
              <a:buChar char="●"/>
              <a:defRPr/>
            </a:lvl4pPr>
            <a:lvl5pPr lvl="4" algn="ctr">
              <a:lnSpc>
                <a:spcPct val="100000"/>
              </a:lnSpc>
              <a:spcBef>
                <a:spcPts val="1600"/>
              </a:spcBef>
              <a:spcAft>
                <a:spcPts val="0"/>
              </a:spcAft>
              <a:buClr>
                <a:srgbClr val="191919"/>
              </a:buClr>
              <a:buSzPts val="1400"/>
              <a:buFont typeface="Anaheim"/>
              <a:buChar char="○"/>
              <a:defRPr/>
            </a:lvl5pPr>
            <a:lvl6pPr lvl="5" algn="ctr">
              <a:lnSpc>
                <a:spcPct val="100000"/>
              </a:lnSpc>
              <a:spcBef>
                <a:spcPts val="1600"/>
              </a:spcBef>
              <a:spcAft>
                <a:spcPts val="0"/>
              </a:spcAft>
              <a:buClr>
                <a:srgbClr val="191919"/>
              </a:buClr>
              <a:buSzPts val="1400"/>
              <a:buFont typeface="Anaheim"/>
              <a:buChar char="■"/>
              <a:defRPr/>
            </a:lvl6pPr>
            <a:lvl7pPr lvl="6" algn="ctr">
              <a:lnSpc>
                <a:spcPct val="100000"/>
              </a:lnSpc>
              <a:spcBef>
                <a:spcPts val="1600"/>
              </a:spcBef>
              <a:spcAft>
                <a:spcPts val="0"/>
              </a:spcAft>
              <a:buClr>
                <a:srgbClr val="191919"/>
              </a:buClr>
              <a:buSzPts val="1400"/>
              <a:buFont typeface="Anaheim"/>
              <a:buChar char="●"/>
              <a:defRPr/>
            </a:lvl7pPr>
            <a:lvl8pPr lvl="7" algn="ctr">
              <a:lnSpc>
                <a:spcPct val="100000"/>
              </a:lnSpc>
              <a:spcBef>
                <a:spcPts val="1600"/>
              </a:spcBef>
              <a:spcAft>
                <a:spcPts val="0"/>
              </a:spcAft>
              <a:buClr>
                <a:srgbClr val="191919"/>
              </a:buClr>
              <a:buSzPts val="1400"/>
              <a:buFont typeface="Anaheim"/>
              <a:buChar char="○"/>
              <a:defRPr/>
            </a:lvl8pPr>
            <a:lvl9pPr lvl="8" algn="ctr">
              <a:lnSpc>
                <a:spcPct val="100000"/>
              </a:lnSpc>
              <a:spcBef>
                <a:spcPts val="1600"/>
              </a:spcBef>
              <a:spcAft>
                <a:spcPts val="1600"/>
              </a:spcAft>
              <a:buClr>
                <a:srgbClr val="191919"/>
              </a:buClr>
              <a:buSzPts val="1400"/>
              <a:buFont typeface="Anaheim"/>
              <a:buChar char="■"/>
              <a:defRPr/>
            </a:lvl9pPr>
          </a:lstStyle>
          <a:p/>
        </p:txBody>
      </p:sp>
      <p:grpSp>
        <p:nvGrpSpPr>
          <p:cNvPr id="87" name="Google Shape;87;p18"/>
          <p:cNvGrpSpPr/>
          <p:nvPr/>
        </p:nvGrpSpPr>
        <p:grpSpPr>
          <a:xfrm>
            <a:off x="2734776" y="539500"/>
            <a:ext cx="15903475" cy="15906900"/>
            <a:chOff x="2734776" y="539500"/>
            <a:chExt cx="15903475" cy="15906900"/>
          </a:xfrm>
        </p:grpSpPr>
        <p:sp>
          <p:nvSpPr>
            <p:cNvPr id="88" name="Google Shape;88;p18"/>
            <p:cNvSpPr/>
            <p:nvPr/>
          </p:nvSpPr>
          <p:spPr>
            <a:xfrm rot="2700000">
              <a:off x="7890136" y="2383585"/>
              <a:ext cx="8904030" cy="8904030"/>
            </a:xfrm>
            <a:prstGeom prst="roundRect">
              <a:avLst>
                <a:gd fmla="val 16667" name="adj"/>
              </a:avLst>
            </a:prstGeom>
            <a:solidFill>
              <a:schemeClr val="lt2"/>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89" name="Google Shape;89;p18"/>
            <p:cNvSpPr/>
            <p:nvPr/>
          </p:nvSpPr>
          <p:spPr>
            <a:xfrm rot="-2700000">
              <a:off x="4578861" y="569828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grpSp>
        <p:nvGrpSpPr>
          <p:cNvPr id="90" name="Google Shape;90;p18"/>
          <p:cNvGrpSpPr/>
          <p:nvPr/>
        </p:nvGrpSpPr>
        <p:grpSpPr>
          <a:xfrm>
            <a:off x="-10300074" y="-8206375"/>
            <a:ext cx="13639950" cy="13178425"/>
            <a:chOff x="-10300074" y="-8206375"/>
            <a:chExt cx="13639950" cy="13178425"/>
          </a:xfrm>
        </p:grpSpPr>
        <p:sp>
          <p:nvSpPr>
            <p:cNvPr id="91" name="Google Shape;91;p18"/>
            <p:cNvSpPr/>
            <p:nvPr/>
          </p:nvSpPr>
          <p:spPr>
            <a:xfrm rot="-2700000">
              <a:off x="-7408239" y="-6362290"/>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92" name="Google Shape;92;p18"/>
            <p:cNvSpPr/>
            <p:nvPr/>
          </p:nvSpPr>
          <p:spPr>
            <a:xfrm rot="-2700000">
              <a:off x="-8455989" y="-5776065"/>
              <a:ext cx="8904030" cy="8904030"/>
            </a:xfrm>
            <a:prstGeom prst="roundRect">
              <a:avLst>
                <a:gd fmla="val 16667" name="adj"/>
              </a:avLst>
            </a:prstGeom>
            <a:solidFill>
              <a:schemeClr val="accent4"/>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grpSp>
        <p:nvGrpSpPr>
          <p:cNvPr id="94" name="Google Shape;94;p19"/>
          <p:cNvGrpSpPr/>
          <p:nvPr/>
        </p:nvGrpSpPr>
        <p:grpSpPr>
          <a:xfrm flipH="1">
            <a:off x="-8702574" y="-10106100"/>
            <a:ext cx="17488050" cy="22536300"/>
            <a:chOff x="-381149" y="-10106100"/>
            <a:chExt cx="17488050" cy="22536300"/>
          </a:xfrm>
        </p:grpSpPr>
        <p:sp>
          <p:nvSpPr>
            <p:cNvPr id="95" name="Google Shape;95;p19"/>
            <p:cNvSpPr/>
            <p:nvPr/>
          </p:nvSpPr>
          <p:spPr>
            <a:xfrm rot="8100000">
              <a:off x="1462936" y="-8262015"/>
              <a:ext cx="8904030" cy="890403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96" name="Google Shape;96;p19"/>
            <p:cNvSpPr/>
            <p:nvPr/>
          </p:nvSpPr>
          <p:spPr>
            <a:xfrm rot="2700000">
              <a:off x="6358786" y="1682085"/>
              <a:ext cx="8904030" cy="8904030"/>
            </a:xfrm>
            <a:prstGeom prst="roundRect">
              <a:avLst>
                <a:gd fmla="val 16667" name="adj"/>
              </a:avLst>
            </a:prstGeom>
            <a:solidFill>
              <a:schemeClr val="accent4"/>
            </a:solidFill>
            <a:ln>
              <a:noFill/>
            </a:ln>
            <a:effectLst>
              <a:outerShdw blurRad="342900" rotWithShape="0" algn="bl" dir="10800000" dist="66675">
                <a:schemeClr val="accent6">
                  <a:alpha val="25882"/>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97" name="Google Shape;97;p19"/>
          <p:cNvSpPr/>
          <p:nvPr/>
        </p:nvSpPr>
        <p:spPr>
          <a:xfrm flipH="1" rot="2700000">
            <a:off x="2361711" y="-2299365"/>
            <a:ext cx="8904030" cy="890403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485775" rotWithShape="0" algn="bl" dir="5400000" dist="114300">
              <a:schemeClr val="accent6">
                <a:alpha val="4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nvGrpSpPr>
          <p:cNvPr id="98" name="Google Shape;98;p19"/>
          <p:cNvGrpSpPr/>
          <p:nvPr/>
        </p:nvGrpSpPr>
        <p:grpSpPr>
          <a:xfrm flipH="1">
            <a:off x="-9201299" y="-10620450"/>
            <a:ext cx="15815075" cy="18906350"/>
            <a:chOff x="1790551" y="-10620450"/>
            <a:chExt cx="15815075" cy="18906350"/>
          </a:xfrm>
        </p:grpSpPr>
        <p:sp>
          <p:nvSpPr>
            <p:cNvPr id="99" name="Google Shape;99;p19"/>
            <p:cNvSpPr/>
            <p:nvPr/>
          </p:nvSpPr>
          <p:spPr>
            <a:xfrm rot="-2700000">
              <a:off x="3634636" y="-877636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sp>
          <p:nvSpPr>
            <p:cNvPr id="100" name="Google Shape;100;p19"/>
            <p:cNvSpPr/>
            <p:nvPr/>
          </p:nvSpPr>
          <p:spPr>
            <a:xfrm rot="-2700000">
              <a:off x="6857511" y="-2462215"/>
              <a:ext cx="8904030" cy="8904030"/>
            </a:xfrm>
            <a:prstGeom prst="roundRect">
              <a:avLst>
                <a:gd fmla="val 16667" name="adj"/>
              </a:avLst>
            </a:prstGeom>
            <a:solidFill>
              <a:srgbClr val="F5F6F5">
                <a:alpha val="42352"/>
              </a:srgbClr>
            </a:solidFill>
            <a:ln cap="flat" cmpd="sng" w="9525">
              <a:solidFill>
                <a:schemeClr val="lt1"/>
              </a:solidFill>
              <a:prstDash val="solid"/>
              <a:round/>
              <a:headEnd len="sm" w="sm" type="none"/>
              <a:tailEnd len="sm" w="sm" type="none"/>
            </a:ln>
            <a:effectLst>
              <a:outerShdw blurRad="342900" rotWithShape="0" algn="bl" dir="5400000" dist="133350">
                <a:schemeClr val="accent5">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a:ea typeface="Darker Grotesque"/>
                <a:cs typeface="Darker Grotesque"/>
                <a:sym typeface="Darker Grotesque"/>
              </a:endParaRPr>
            </a:p>
          </p:txBody>
        </p:sp>
      </p:grpSp>
      <p:sp>
        <p:nvSpPr>
          <p:cNvPr id="101" name="Google Shape;101;p19"/>
          <p:cNvSpPr txBox="1"/>
          <p:nvPr>
            <p:ph type="title"/>
          </p:nvPr>
        </p:nvSpPr>
        <p:spPr>
          <a:xfrm>
            <a:off x="3225475" y="2047600"/>
            <a:ext cx="5205300" cy="1048200"/>
          </a:xfrm>
          <a:prstGeom prst="rect">
            <a:avLst/>
          </a:prstGeom>
          <a:noFill/>
          <a:ln>
            <a:noFill/>
          </a:ln>
        </p:spPr>
        <p:txBody>
          <a:bodyPr anchorCtr="0" anchor="ctr" bIns="91425" lIns="91425" spcFirstLastPara="1" rIns="91425" wrap="square" tIns="91425">
            <a:noAutofit/>
          </a:bodyPr>
          <a:lstStyle>
            <a:lvl1pPr lvl="0" algn="r">
              <a:lnSpc>
                <a:spcPct val="80000"/>
              </a:lnSpc>
              <a:spcBef>
                <a:spcPts val="0"/>
              </a:spcBef>
              <a:spcAft>
                <a:spcPts val="0"/>
              </a:spcAft>
              <a:buSzPts val="4800"/>
              <a:buNone/>
              <a:defRPr sz="6000"/>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1pPr>
            <a:lvl2pPr lvl="1"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2pPr>
            <a:lvl3pPr lvl="2"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3pPr>
            <a:lvl4pPr lvl="3"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4pPr>
            <a:lvl5pPr lvl="4"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5pPr>
            <a:lvl6pPr lvl="5"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6pPr>
            <a:lvl7pPr lvl="6"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7pPr>
            <a:lvl8pPr lvl="7"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8pPr>
            <a:lvl9pPr lvl="8" marR="0" rtl="0" algn="l">
              <a:lnSpc>
                <a:spcPct val="100000"/>
              </a:lnSpc>
              <a:spcBef>
                <a:spcPts val="0"/>
              </a:spcBef>
              <a:spcAft>
                <a:spcPts val="0"/>
              </a:spcAft>
              <a:buClr>
                <a:schemeClr val="dk1"/>
              </a:buClr>
              <a:buSzPts val="2800"/>
              <a:buFont typeface="Urbanist"/>
              <a:buNone/>
              <a:defRPr b="1" i="0" sz="2800" u="none" cap="none" strike="noStrike">
                <a:solidFill>
                  <a:schemeClr val="dk1"/>
                </a:solidFill>
                <a:latin typeface="Urbanist"/>
                <a:ea typeface="Urbanist"/>
                <a:cs typeface="Urbanist"/>
                <a:sym typeface="Urbanist"/>
              </a:defRPr>
            </a:lvl9pPr>
          </a:lstStyle>
          <a:p/>
        </p:txBody>
      </p:sp>
      <p:sp>
        <p:nvSpPr>
          <p:cNvPr id="7" name="Google Shape;7;p10"/>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1pPr>
            <a:lvl2pPr indent="-317500" lvl="1" marL="9144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2pPr>
            <a:lvl3pPr indent="-317500" lvl="2" marL="13716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3pPr>
            <a:lvl4pPr indent="-317500" lvl="3" marL="18288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4pPr>
            <a:lvl5pPr indent="-317500" lvl="4" marL="22860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5pPr>
            <a:lvl6pPr indent="-317500" lvl="5" marL="27432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6pPr>
            <a:lvl7pPr indent="-317500" lvl="6" marL="32004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7pPr>
            <a:lvl8pPr indent="-317500" lvl="7" marL="3657600" marR="0" rtl="0" algn="l">
              <a:lnSpc>
                <a:spcPct val="100000"/>
              </a:lnSpc>
              <a:spcBef>
                <a:spcPts val="1600"/>
              </a:spcBef>
              <a:spcAft>
                <a:spcPts val="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8pPr>
            <a:lvl9pPr indent="-317500" lvl="8" marL="4114800" marR="0" rtl="0" algn="l">
              <a:lnSpc>
                <a:spcPct val="100000"/>
              </a:lnSpc>
              <a:spcBef>
                <a:spcPts val="1600"/>
              </a:spcBef>
              <a:spcAft>
                <a:spcPts val="1600"/>
              </a:spcAft>
              <a:buClr>
                <a:schemeClr val="dk1"/>
              </a:buClr>
              <a:buSzPts val="1400"/>
              <a:buFont typeface="Darker Grotesque Medium"/>
              <a:buChar char="■"/>
              <a:defRPr b="0" i="0" sz="1400" u="none" cap="none" strike="noStrike">
                <a:solidFill>
                  <a:schemeClr val="dk1"/>
                </a:solidFill>
                <a:latin typeface="Darker Grotesque Medium"/>
                <a:ea typeface="Darker Grotesque Medium"/>
                <a:cs typeface="Darker Grotesque Medium"/>
                <a:sym typeface="Darker Grotesque Medium"/>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https://forms.gle/4tPNv1K5JgAzQhuD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forms.gle/4tPNv1K5JgAzQhuD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forms.gle/4tPNv1K5JgAzQhuD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s://docs.google.com/forms/d/e/1FAIpQLSf_RTJdvHlhhmlF9mOvsvV8mXlom4zCfkt1VKgLBHyu4XgDpg/viewform?usp=head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9.jpg"/><Relationship Id="rId5" Type="http://schemas.openxmlformats.org/officeDocument/2006/relationships/image" Target="../media/image18.png"/><Relationship Id="rId6"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5.jpg"/><Relationship Id="rId5" Type="http://schemas.openxmlformats.org/officeDocument/2006/relationships/image" Target="../media/image10.jpg"/><Relationship Id="rId6" Type="http://schemas.openxmlformats.org/officeDocument/2006/relationships/image" Target="../media/image4.jpg"/><Relationship Id="rId7" Type="http://schemas.openxmlformats.org/officeDocument/2006/relationships/image" Target="../media/image16.jpg"/><Relationship Id="rId8"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forms.gle/4tPNv1K5JgAzQhuDA" TargetMode="External"/><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1"/>
          <p:cNvSpPr/>
          <p:nvPr/>
        </p:nvSpPr>
        <p:spPr>
          <a:xfrm>
            <a:off x="457200" y="457200"/>
            <a:ext cx="8229600" cy="4229100"/>
          </a:xfrm>
          <a:prstGeom prst="roundRect">
            <a:avLst>
              <a:gd fmla="val 6868" name="adj"/>
            </a:avLst>
          </a:prstGeom>
          <a:solidFill>
            <a:srgbClr val="F4F5F3"/>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3000"/>
              <a:buFont typeface="Arial"/>
              <a:buNone/>
            </a:pPr>
            <a:r>
              <a:t/>
            </a:r>
            <a:endParaRPr b="0" i="0" sz="3000" u="none" cap="none" strike="noStrike">
              <a:solidFill>
                <a:srgbClr val="073763"/>
              </a:solidFill>
              <a:latin typeface="Urbanist Light"/>
              <a:ea typeface="Urbanist Light"/>
              <a:cs typeface="Urbanist Light"/>
              <a:sym typeface="Urbanist Light"/>
            </a:endParaRPr>
          </a:p>
        </p:txBody>
      </p:sp>
      <p:sp>
        <p:nvSpPr>
          <p:cNvPr id="220" name="Google Shape;220;p1"/>
          <p:cNvSpPr/>
          <p:nvPr/>
        </p:nvSpPr>
        <p:spPr>
          <a:xfrm>
            <a:off x="0" y="3016500"/>
            <a:ext cx="9144000" cy="804600"/>
          </a:xfrm>
          <a:prstGeom prst="roundRect">
            <a:avLst>
              <a:gd fmla="val 0" name="adj"/>
            </a:avLst>
          </a:prstGeom>
          <a:solidFill>
            <a:srgbClr val="D4B72A"/>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Medium"/>
              <a:ea typeface="Darker Grotesque Medium"/>
              <a:cs typeface="Darker Grotesque Medium"/>
              <a:sym typeface="Darker Grotesque Medium"/>
            </a:endParaRPr>
          </a:p>
        </p:txBody>
      </p:sp>
      <p:sp>
        <p:nvSpPr>
          <p:cNvPr id="221" name="Google Shape;221;p1"/>
          <p:cNvSpPr txBox="1"/>
          <p:nvPr>
            <p:ph idx="4294967295" type="ctrTitle"/>
          </p:nvPr>
        </p:nvSpPr>
        <p:spPr>
          <a:xfrm>
            <a:off x="1605300" y="717025"/>
            <a:ext cx="5933400" cy="1026000"/>
          </a:xfrm>
          <a:prstGeom prst="rect">
            <a:avLst/>
          </a:prstGeom>
          <a:noFill/>
          <a:ln>
            <a:noFill/>
          </a:ln>
        </p:spPr>
        <p:txBody>
          <a:bodyPr anchorCtr="0" anchor="ctr" bIns="91425" lIns="91425" spcFirstLastPara="1" rIns="91425" wrap="square" tIns="91425">
            <a:noAutofit/>
          </a:bodyPr>
          <a:lstStyle/>
          <a:p>
            <a:pPr indent="0" lvl="0" marL="457200" marR="677134" rtl="0" algn="ctr">
              <a:lnSpc>
                <a:spcPct val="100000"/>
              </a:lnSpc>
              <a:spcBef>
                <a:spcPts val="0"/>
              </a:spcBef>
              <a:spcAft>
                <a:spcPts val="0"/>
              </a:spcAft>
              <a:buClr>
                <a:schemeClr val="dk1"/>
              </a:buClr>
              <a:buSzPts val="2800"/>
              <a:buFont typeface="Urbanist"/>
              <a:buNone/>
            </a:pPr>
            <a:r>
              <a:rPr b="1" i="0" lang="pt-BR" sz="6600" u="none" cap="none" strike="noStrike">
                <a:solidFill>
                  <a:srgbClr val="0C343D"/>
                </a:solidFill>
                <a:latin typeface="Urbanist"/>
                <a:ea typeface="Urbanist"/>
                <a:cs typeface="Urbanist"/>
                <a:sym typeface="Urbanist"/>
              </a:rPr>
              <a:t>REUNIÃO</a:t>
            </a:r>
            <a:endParaRPr b="1" i="0" sz="6600" u="none" cap="none" strike="noStrike">
              <a:solidFill>
                <a:srgbClr val="0C343D"/>
              </a:solidFill>
              <a:latin typeface="Urbanist"/>
              <a:ea typeface="Urbanist"/>
              <a:cs typeface="Urbanist"/>
              <a:sym typeface="Urbanist"/>
            </a:endParaRPr>
          </a:p>
        </p:txBody>
      </p:sp>
      <p:pic>
        <p:nvPicPr>
          <p:cNvPr id="222" name="Google Shape;222;p1"/>
          <p:cNvPicPr preferRelativeResize="0"/>
          <p:nvPr/>
        </p:nvPicPr>
        <p:blipFill rotWithShape="1">
          <a:blip r:embed="rId4">
            <a:alphaModFix/>
          </a:blip>
          <a:srcRect b="0" l="0" r="0" t="0"/>
          <a:stretch/>
        </p:blipFill>
        <p:spPr>
          <a:xfrm>
            <a:off x="3768750" y="1722350"/>
            <a:ext cx="2557100" cy="849400"/>
          </a:xfrm>
          <a:prstGeom prst="rect">
            <a:avLst/>
          </a:prstGeom>
          <a:solidFill>
            <a:srgbClr val="F5F6F5">
              <a:alpha val="94901"/>
            </a:srgbClr>
          </a:solidFill>
          <a:ln>
            <a:noFill/>
          </a:ln>
        </p:spPr>
      </p:pic>
      <p:sp>
        <p:nvSpPr>
          <p:cNvPr id="223" name="Google Shape;223;p1"/>
          <p:cNvSpPr txBox="1"/>
          <p:nvPr/>
        </p:nvSpPr>
        <p:spPr>
          <a:xfrm>
            <a:off x="436098" y="3100041"/>
            <a:ext cx="8707902" cy="707856"/>
          </a:xfrm>
          <a:prstGeom prst="rect">
            <a:avLst/>
          </a:prstGeom>
          <a:noFill/>
          <a:ln>
            <a:noFill/>
          </a:ln>
        </p:spPr>
        <p:txBody>
          <a:bodyPr anchorCtr="0" anchor="ctr" bIns="91425" lIns="91425" spcFirstLastPara="1" rIns="91425" wrap="square" tIns="91425">
            <a:spAutoFit/>
          </a:bodyPr>
          <a:lstStyle/>
          <a:p>
            <a:pPr indent="0" lvl="0" marL="457200" marR="677134" rtl="0" algn="ctr">
              <a:lnSpc>
                <a:spcPct val="100000"/>
              </a:lnSpc>
              <a:spcBef>
                <a:spcPts val="0"/>
              </a:spcBef>
              <a:spcAft>
                <a:spcPts val="0"/>
              </a:spcAft>
              <a:buNone/>
            </a:pPr>
            <a:r>
              <a:rPr b="1" i="0" lang="pt-BR" sz="3400" u="none" cap="none" strike="noStrike">
                <a:solidFill>
                  <a:srgbClr val="F5F6F5"/>
                </a:solidFill>
                <a:latin typeface="Urbanist"/>
                <a:ea typeface="Urbanist"/>
                <a:cs typeface="Urbanist"/>
                <a:sym typeface="Urbanist"/>
              </a:rPr>
              <a:t>Comitê Gestor Estadual (CGE)</a:t>
            </a:r>
            <a:endParaRPr b="0" i="0" sz="2000" u="none" cap="none" strike="noStrike">
              <a:solidFill>
                <a:srgbClr val="3188C6"/>
              </a:solidFill>
              <a:latin typeface="Urbanist ExtraLight"/>
              <a:ea typeface="Urbanist ExtraLight"/>
              <a:cs typeface="Urbanist ExtraLight"/>
              <a:sym typeface="Urbanist ExtraLight"/>
            </a:endParaRPr>
          </a:p>
        </p:txBody>
      </p:sp>
      <p:sp>
        <p:nvSpPr>
          <p:cNvPr id="224" name="Google Shape;224;p1"/>
          <p:cNvSpPr txBox="1"/>
          <p:nvPr/>
        </p:nvSpPr>
        <p:spPr>
          <a:xfrm>
            <a:off x="457200" y="4137700"/>
            <a:ext cx="8229600" cy="492600"/>
          </a:xfrm>
          <a:prstGeom prst="rect">
            <a:avLst/>
          </a:prstGeom>
          <a:noFill/>
          <a:ln>
            <a:noFill/>
          </a:ln>
        </p:spPr>
        <p:txBody>
          <a:bodyPr anchorCtr="0" anchor="t" bIns="91425" lIns="91425" spcFirstLastPara="1" rIns="91425" wrap="square" tIns="91425">
            <a:spAutoFit/>
          </a:bodyPr>
          <a:lstStyle/>
          <a:p>
            <a:pPr indent="0" lvl="0" marL="457200" marR="677134" rtl="0" algn="ctr">
              <a:lnSpc>
                <a:spcPct val="100000"/>
              </a:lnSpc>
              <a:spcBef>
                <a:spcPts val="0"/>
              </a:spcBef>
              <a:spcAft>
                <a:spcPts val="0"/>
              </a:spcAft>
              <a:buClr>
                <a:srgbClr val="000000"/>
              </a:buClr>
              <a:buSzPts val="2000"/>
              <a:buFont typeface="Arial"/>
              <a:buNone/>
            </a:pPr>
            <a:r>
              <a:rPr b="0" i="0" lang="pt-BR" sz="2000" u="none" cap="none" strike="noStrike">
                <a:solidFill>
                  <a:srgbClr val="0C343D"/>
                </a:solidFill>
                <a:latin typeface="Urbanist ExtraLight"/>
                <a:ea typeface="Urbanist ExtraLight"/>
                <a:cs typeface="Urbanist ExtraLight"/>
                <a:sym typeface="Urbanist ExtraLight"/>
              </a:rPr>
              <a:t>06 de maio de 2025</a:t>
            </a:r>
            <a:endParaRPr b="0" i="0" sz="2000" u="none" cap="none" strike="noStrike">
              <a:solidFill>
                <a:srgbClr val="0C343D"/>
              </a:solidFill>
              <a:latin typeface="Urbanist ExtraLight"/>
              <a:ea typeface="Urbanist ExtraLight"/>
              <a:cs typeface="Urbanist ExtraLight"/>
              <a:sym typeface="Urbanis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354ead9c078_5_5"/>
          <p:cNvPicPr preferRelativeResize="0"/>
          <p:nvPr/>
        </p:nvPicPr>
        <p:blipFill>
          <a:blip r:embed="rId3">
            <a:alphaModFix/>
          </a:blip>
          <a:stretch>
            <a:fillRect/>
          </a:stretch>
        </p:blipFill>
        <p:spPr>
          <a:xfrm>
            <a:off x="0" y="0"/>
            <a:ext cx="5143500" cy="5143500"/>
          </a:xfrm>
          <a:prstGeom prst="rect">
            <a:avLst/>
          </a:prstGeom>
          <a:noFill/>
          <a:ln>
            <a:noFill/>
          </a:ln>
        </p:spPr>
      </p:pic>
      <p:sp>
        <p:nvSpPr>
          <p:cNvPr id="301" name="Google Shape;301;g354ead9c078_5_5">
            <a:hlinkClick r:id="rId4"/>
          </p:cNvPr>
          <p:cNvSpPr/>
          <p:nvPr/>
        </p:nvSpPr>
        <p:spPr>
          <a:xfrm>
            <a:off x="339300" y="0"/>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302" name="Google Shape;302;g354ead9c078_5_5"/>
          <p:cNvSpPr txBox="1"/>
          <p:nvPr/>
        </p:nvSpPr>
        <p:spPr>
          <a:xfrm>
            <a:off x="561200" y="4050"/>
            <a:ext cx="8319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pt-BR" sz="1800">
                <a:solidFill>
                  <a:schemeClr val="dk1"/>
                </a:solidFill>
                <a:latin typeface="Urbanist"/>
                <a:ea typeface="Urbanist"/>
                <a:cs typeface="Urbanist"/>
                <a:sym typeface="Urbanist"/>
              </a:rPr>
              <a:t>Resultados do levantamento de gargalos e soluções de cunho técnico com as câmaras técnicas</a:t>
            </a:r>
            <a:endParaRPr sz="1800">
              <a:solidFill>
                <a:schemeClr val="dk1"/>
              </a:solidFill>
              <a:latin typeface="Urbanist"/>
              <a:ea typeface="Urbanist"/>
              <a:cs typeface="Urbanist"/>
              <a:sym typeface="Urbanist"/>
            </a:endParaRPr>
          </a:p>
        </p:txBody>
      </p:sp>
      <p:graphicFrame>
        <p:nvGraphicFramePr>
          <p:cNvPr id="303" name="Google Shape;303;g354ead9c078_5_5"/>
          <p:cNvGraphicFramePr/>
          <p:nvPr/>
        </p:nvGraphicFramePr>
        <p:xfrm>
          <a:off x="561388" y="864450"/>
          <a:ext cx="3000000" cy="3000000"/>
        </p:xfrm>
        <a:graphic>
          <a:graphicData uri="http://schemas.openxmlformats.org/drawingml/2006/table">
            <a:tbl>
              <a:tblPr>
                <a:noFill/>
                <a:tableStyleId>{D9D65E07-9F6D-4427-A7A2-5DD33FB588B1}</a:tableStyleId>
              </a:tblPr>
              <a:tblGrid>
                <a:gridCol w="1056450"/>
                <a:gridCol w="3262825"/>
                <a:gridCol w="4000750"/>
              </a:tblGrid>
              <a:tr h="203550">
                <a:tc>
                  <a:txBody>
                    <a:bodyPr/>
                    <a:lstStyle/>
                    <a:p>
                      <a:pPr indent="0" lvl="0" marL="0" rtl="0" algn="l">
                        <a:lnSpc>
                          <a:spcPct val="115000"/>
                        </a:lnSpc>
                        <a:spcBef>
                          <a:spcPts val="0"/>
                        </a:spcBef>
                        <a:spcAft>
                          <a:spcPts val="0"/>
                        </a:spcAft>
                        <a:buNone/>
                      </a:pPr>
                      <a:r>
                        <a:rPr b="1" lang="pt-BR" sz="1000">
                          <a:solidFill>
                            <a:srgbClr val="FFFFFF"/>
                          </a:solidFill>
                        </a:rPr>
                        <a:t>Instituições</a:t>
                      </a:r>
                      <a:endParaRPr b="1" sz="1000">
                        <a:solidFill>
                          <a:srgbClr val="FFFFFF"/>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Gargalos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Soluções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r>
              <a:tr h="832000">
                <a:tc>
                  <a:txBody>
                    <a:bodyPr/>
                    <a:lstStyle/>
                    <a:p>
                      <a:pPr indent="0" lvl="0" marL="0" rtl="0" algn="l">
                        <a:lnSpc>
                          <a:spcPct val="115000"/>
                        </a:lnSpc>
                        <a:spcBef>
                          <a:spcPts val="0"/>
                        </a:spcBef>
                        <a:spcAft>
                          <a:spcPts val="0"/>
                        </a:spcAft>
                        <a:buNone/>
                      </a:pPr>
                      <a:r>
                        <a:rPr lang="pt-BR" sz="900">
                          <a:solidFill>
                            <a:srgbClr val="434343"/>
                          </a:solidFill>
                        </a:rPr>
                        <a:t>CIFOR-ICRAF</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IPAM</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Embrapa</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FAEPA</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SFDA-PA/MDA</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Carência nos serviços de ATER, lacunas na difusão de conhecimento</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Ampliar/inovar ATER, promover capacitação dos extensionistas focada no pequeno agricultor e promover transferência de tecnologia.</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672675">
                <a:tc>
                  <a:txBody>
                    <a:bodyPr/>
                    <a:lstStyle/>
                    <a:p>
                      <a:pPr indent="0" lvl="0" marL="0" rtl="0" algn="l">
                        <a:lnSpc>
                          <a:spcPct val="115000"/>
                        </a:lnSpc>
                        <a:spcBef>
                          <a:spcPts val="0"/>
                        </a:spcBef>
                        <a:spcAft>
                          <a:spcPts val="0"/>
                        </a:spcAft>
                        <a:buNone/>
                      </a:pPr>
                      <a:r>
                        <a:rPr lang="pt-BR" sz="900">
                          <a:solidFill>
                            <a:srgbClr val="434343"/>
                          </a:solidFill>
                        </a:rPr>
                        <a:t>CIFOR-ICRAF</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IPAM</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FAEPA</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SFDA-PA/MDA</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Acesso limitado/dificultado a crédito, principalmente voltado para a implementação das SPS</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Melhorar o acesso, criar linhas específicas/fundos de apoio e direcionar investimento público</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r>
              <a:tr h="370075">
                <a:tc>
                  <a:txBody>
                    <a:bodyPr/>
                    <a:lstStyle/>
                    <a:p>
                      <a:pPr indent="0" lvl="0" marL="0" rtl="0" algn="l">
                        <a:lnSpc>
                          <a:spcPct val="115000"/>
                        </a:lnSpc>
                        <a:spcBef>
                          <a:spcPts val="0"/>
                        </a:spcBef>
                        <a:spcAft>
                          <a:spcPts val="0"/>
                        </a:spcAft>
                        <a:buNone/>
                      </a:pPr>
                      <a:r>
                        <a:rPr lang="pt-BR" sz="900">
                          <a:solidFill>
                            <a:srgbClr val="434343"/>
                          </a:solidFill>
                        </a:rPr>
                        <a:t>FAEPA</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SFDA-PA/MDA</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Insegurança e irregularidade na posse da terra.</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Difundir programas de regularização fundiária e apoiar via investimento público.</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513350">
                <a:tc>
                  <a:txBody>
                    <a:bodyPr/>
                    <a:lstStyle/>
                    <a:p>
                      <a:pPr indent="0" lvl="0" marL="0" rtl="0" algn="l">
                        <a:lnSpc>
                          <a:spcPct val="115000"/>
                        </a:lnSpc>
                        <a:spcBef>
                          <a:spcPts val="0"/>
                        </a:spcBef>
                        <a:spcAft>
                          <a:spcPts val="0"/>
                        </a:spcAft>
                        <a:buNone/>
                      </a:pPr>
                      <a:r>
                        <a:rPr lang="pt-BR" sz="900">
                          <a:solidFill>
                            <a:srgbClr val="434343"/>
                          </a:solidFill>
                        </a:rPr>
                        <a:t>CIFOR-ICRAF</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Embrapa</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FAEPA</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Falta ou fragilidade de políticas/programas adequados aos SPS.</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Gerar dados para subsidiar políticas e garantir investimento público para viabilizá-las/fortalecê-las.</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r>
              <a:tr h="536600">
                <a:tc>
                  <a:txBody>
                    <a:bodyPr/>
                    <a:lstStyle/>
                    <a:p>
                      <a:pPr indent="0" lvl="0" marL="0" rtl="0" algn="l">
                        <a:lnSpc>
                          <a:spcPct val="115000"/>
                        </a:lnSpc>
                        <a:spcBef>
                          <a:spcPts val="0"/>
                        </a:spcBef>
                        <a:spcAft>
                          <a:spcPts val="0"/>
                        </a:spcAft>
                        <a:buNone/>
                      </a:pPr>
                      <a:r>
                        <a:rPr lang="pt-BR" sz="900">
                          <a:solidFill>
                            <a:srgbClr val="434343"/>
                          </a:solidFill>
                        </a:rPr>
                        <a:t>CIFOR-ICRAF</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IPAM</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Redes de apoio, mecanismos de difusão (multiplicadores) e organização coletiva (cooperativas) insuficientes.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Criar/fortalecer redes sociotécnicas (UDs, multiplicadores) e o cooperativismo.</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536600">
                <a:tc>
                  <a:txBody>
                    <a:bodyPr/>
                    <a:lstStyle/>
                    <a:p>
                      <a:pPr indent="0" lvl="0" marL="0" rtl="0" algn="l">
                        <a:lnSpc>
                          <a:spcPct val="115000"/>
                        </a:lnSpc>
                        <a:spcBef>
                          <a:spcPts val="0"/>
                        </a:spcBef>
                        <a:spcAft>
                          <a:spcPts val="0"/>
                        </a:spcAft>
                        <a:buNone/>
                      </a:pPr>
                      <a:r>
                        <a:rPr lang="pt-BR" sz="900">
                          <a:solidFill>
                            <a:srgbClr val="434343"/>
                          </a:solidFill>
                        </a:rPr>
                        <a:t>IPAM</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FAEPA</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Dificuldades de acesso a mercado (especialmente p/ produtos diversificados) e infraestrutura de escoamento precária.</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Investimento público em infraestrutura e fortalecimento do cooperativismo (para acesso a mercados).</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r>
              <a:tr h="370075">
                <a:tc>
                  <a:txBody>
                    <a:bodyPr/>
                    <a:lstStyle/>
                    <a:p>
                      <a:pPr indent="0" lvl="0" marL="0" rtl="0" algn="l">
                        <a:lnSpc>
                          <a:spcPct val="115000"/>
                        </a:lnSpc>
                        <a:spcBef>
                          <a:spcPts val="0"/>
                        </a:spcBef>
                        <a:spcAft>
                          <a:spcPts val="0"/>
                        </a:spcAft>
                        <a:buNone/>
                      </a:pPr>
                      <a:r>
                        <a:rPr lang="pt-BR" sz="900">
                          <a:solidFill>
                            <a:srgbClr val="434343"/>
                          </a:solidFill>
                        </a:rPr>
                        <a:t>CIFOR-ICRAF</a:t>
                      </a:r>
                      <a:endParaRPr sz="900">
                        <a:solidFill>
                          <a:srgbClr val="434343"/>
                        </a:solidFill>
                      </a:endParaRPr>
                    </a:p>
                    <a:p>
                      <a:pPr indent="0" lvl="0" marL="0" rtl="0" algn="l">
                        <a:lnSpc>
                          <a:spcPct val="115000"/>
                        </a:lnSpc>
                        <a:spcBef>
                          <a:spcPts val="0"/>
                        </a:spcBef>
                        <a:spcAft>
                          <a:spcPts val="0"/>
                        </a:spcAft>
                        <a:buNone/>
                      </a:pPr>
                      <a:r>
                        <a:rPr lang="pt-BR" sz="900">
                          <a:solidFill>
                            <a:srgbClr val="434343"/>
                          </a:solidFill>
                        </a:rPr>
                        <a:t>IPAM</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Dependência de insumos externos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Planejamento espacial (serviços ecossistêmicos) e promoção de práticas com uso de insumos locais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r>
            </a:tbl>
          </a:graphicData>
        </a:graphic>
      </p:graphicFrame>
      <p:sp>
        <p:nvSpPr>
          <p:cNvPr id="304" name="Google Shape;304;g354ead9c078_5_5"/>
          <p:cNvSpPr txBox="1"/>
          <p:nvPr/>
        </p:nvSpPr>
        <p:spPr>
          <a:xfrm>
            <a:off x="501400" y="525150"/>
            <a:ext cx="30000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500">
                <a:solidFill>
                  <a:schemeClr val="dk1"/>
                </a:solidFill>
                <a:latin typeface="Urbanist"/>
                <a:ea typeface="Urbanist"/>
                <a:cs typeface="Urbanist"/>
                <a:sym typeface="Urbanist"/>
              </a:rPr>
              <a:t>Sistemas Integrados</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g354ead9c078_5_35"/>
          <p:cNvPicPr preferRelativeResize="0"/>
          <p:nvPr/>
        </p:nvPicPr>
        <p:blipFill>
          <a:blip r:embed="rId3">
            <a:alphaModFix/>
          </a:blip>
          <a:stretch>
            <a:fillRect/>
          </a:stretch>
        </p:blipFill>
        <p:spPr>
          <a:xfrm>
            <a:off x="0" y="0"/>
            <a:ext cx="5143500" cy="5143500"/>
          </a:xfrm>
          <a:prstGeom prst="rect">
            <a:avLst/>
          </a:prstGeom>
          <a:noFill/>
          <a:ln>
            <a:noFill/>
          </a:ln>
        </p:spPr>
      </p:pic>
      <p:sp>
        <p:nvSpPr>
          <p:cNvPr id="310" name="Google Shape;310;g354ead9c078_5_35">
            <a:hlinkClick r:id="rId4"/>
          </p:cNvPr>
          <p:cNvSpPr/>
          <p:nvPr/>
        </p:nvSpPr>
        <p:spPr>
          <a:xfrm>
            <a:off x="339300" y="0"/>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311" name="Google Shape;311;g354ead9c078_5_35"/>
          <p:cNvSpPr txBox="1"/>
          <p:nvPr/>
        </p:nvSpPr>
        <p:spPr>
          <a:xfrm>
            <a:off x="501400" y="525150"/>
            <a:ext cx="30000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500">
                <a:solidFill>
                  <a:schemeClr val="dk1"/>
                </a:solidFill>
                <a:latin typeface="Urbanist"/>
                <a:ea typeface="Urbanist"/>
                <a:cs typeface="Urbanist"/>
                <a:sym typeface="Urbanist"/>
              </a:rPr>
              <a:t>SPD e Bioinsumos</a:t>
            </a:r>
            <a:endParaRPr sz="1500"/>
          </a:p>
        </p:txBody>
      </p:sp>
      <p:graphicFrame>
        <p:nvGraphicFramePr>
          <p:cNvPr id="312" name="Google Shape;312;g354ead9c078_5_35"/>
          <p:cNvGraphicFramePr/>
          <p:nvPr/>
        </p:nvGraphicFramePr>
        <p:xfrm>
          <a:off x="571500" y="863650"/>
          <a:ext cx="3000000" cy="3000000"/>
        </p:xfrm>
        <a:graphic>
          <a:graphicData uri="http://schemas.openxmlformats.org/drawingml/2006/table">
            <a:tbl>
              <a:tblPr>
                <a:noFill/>
                <a:tableStyleId>{D9D65E07-9F6D-4427-A7A2-5DD33FB588B1}</a:tableStyleId>
              </a:tblPr>
              <a:tblGrid>
                <a:gridCol w="944500"/>
                <a:gridCol w="2855775"/>
                <a:gridCol w="4509625"/>
              </a:tblGrid>
              <a:tr h="182025">
                <a:tc>
                  <a:txBody>
                    <a:bodyPr/>
                    <a:lstStyle/>
                    <a:p>
                      <a:pPr indent="0" lvl="0" marL="0" rtl="0" algn="l">
                        <a:lnSpc>
                          <a:spcPct val="115000"/>
                        </a:lnSpc>
                        <a:spcBef>
                          <a:spcPts val="0"/>
                        </a:spcBef>
                        <a:spcAft>
                          <a:spcPts val="0"/>
                        </a:spcAft>
                        <a:buNone/>
                      </a:pPr>
                      <a:r>
                        <a:rPr b="1" lang="pt-BR" sz="1000">
                          <a:solidFill>
                            <a:srgbClr val="FFFFFF"/>
                          </a:solidFill>
                        </a:rPr>
                        <a:t>Instituições</a:t>
                      </a:r>
                      <a:endParaRPr b="1" sz="1000">
                        <a:solidFill>
                          <a:srgbClr val="FFFFFF"/>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Gargalos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Soluções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r>
              <a:tr h="349775">
                <a:tc rowSpan="5">
                  <a:txBody>
                    <a:bodyPr/>
                    <a:lstStyle/>
                    <a:p>
                      <a:pPr indent="0" lvl="0" marL="0" rtl="0" algn="l">
                        <a:lnSpc>
                          <a:spcPct val="115000"/>
                        </a:lnSpc>
                        <a:spcBef>
                          <a:spcPts val="0"/>
                        </a:spcBef>
                        <a:spcAft>
                          <a:spcPts val="0"/>
                        </a:spcAft>
                        <a:buNone/>
                      </a:pPr>
                      <a:r>
                        <a:rPr lang="pt-BR" sz="900">
                          <a:solidFill>
                            <a:srgbClr val="434343"/>
                          </a:solidFill>
                        </a:rPr>
                        <a:t>ADEPARÁ</a:t>
                      </a:r>
                      <a:endParaRPr sz="900">
                        <a:solidFill>
                          <a:srgbClr val="434343"/>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Clima e solo adversos dificultam a implementação de SPD/Bioinsumos.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Desenvolver tecnologias adaptadas às condições locais (via parcerias com centros de pesquisa).</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330950">
                <a:tc vMerge="1"/>
                <a:tc>
                  <a:txBody>
                    <a:bodyPr/>
                    <a:lstStyle/>
                    <a:p>
                      <a:pPr indent="0" lvl="0" marL="0" rtl="0" algn="l">
                        <a:lnSpc>
                          <a:spcPct val="115000"/>
                        </a:lnSpc>
                        <a:spcBef>
                          <a:spcPts val="0"/>
                        </a:spcBef>
                        <a:spcAft>
                          <a:spcPts val="0"/>
                        </a:spcAft>
                        <a:buNone/>
                      </a:pPr>
                      <a:r>
                        <a:rPr lang="pt-BR" sz="1000">
                          <a:solidFill>
                            <a:srgbClr val="434343"/>
                          </a:solidFill>
                        </a:rPr>
                        <a:t>Custos iniciais elevados e falta de infraestrutura adequada.</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Apoio governamental e políticas públicas específicas (potencialmente incluindo suporte financeiro e de infraestrutura).</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r>
              <a:tr h="330950">
                <a:tc vMerge="1"/>
                <a:tc>
                  <a:txBody>
                    <a:bodyPr/>
                    <a:lstStyle/>
                    <a:p>
                      <a:pPr indent="0" lvl="0" marL="0" rtl="0" algn="l">
                        <a:lnSpc>
                          <a:spcPct val="115000"/>
                        </a:lnSpc>
                        <a:spcBef>
                          <a:spcPts val="0"/>
                        </a:spcBef>
                        <a:spcAft>
                          <a:spcPts val="0"/>
                        </a:spcAft>
                        <a:buNone/>
                      </a:pPr>
                      <a:r>
                        <a:rPr lang="pt-BR" sz="1000">
                          <a:solidFill>
                            <a:srgbClr val="434343"/>
                          </a:solidFill>
                        </a:rPr>
                        <a:t>Escassez de capacitação técnica disponível para os produtores.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Investir em capacitação técnica contínua.</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330950">
                <a:tc vMerge="1"/>
                <a:tc>
                  <a:txBody>
                    <a:bodyPr/>
                    <a:lstStyle/>
                    <a:p>
                      <a:pPr indent="0" lvl="0" marL="0" rtl="0" algn="l">
                        <a:lnSpc>
                          <a:spcPct val="115000"/>
                        </a:lnSpc>
                        <a:spcBef>
                          <a:spcPts val="0"/>
                        </a:spcBef>
                        <a:spcAft>
                          <a:spcPts val="0"/>
                        </a:spcAft>
                        <a:buNone/>
                      </a:pPr>
                      <a:r>
                        <a:rPr lang="pt-BR" sz="1000">
                          <a:solidFill>
                            <a:srgbClr val="434343"/>
                          </a:solidFill>
                        </a:rPr>
                        <a:t>Resistência cultural à adoção de novas tecnologias.</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Promover demonstrações de sucesso ("ver para crer") para aumentar a confiança dos agricultores.</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r>
              <a:tr h="479875">
                <a:tc vMerge="1"/>
                <a:tc>
                  <a:txBody>
                    <a:bodyPr/>
                    <a:lstStyle/>
                    <a:p>
                      <a:pPr indent="0" lvl="0" marL="0" rtl="0" algn="l">
                        <a:lnSpc>
                          <a:spcPct val="115000"/>
                        </a:lnSpc>
                        <a:spcBef>
                          <a:spcPts val="0"/>
                        </a:spcBef>
                        <a:spcAft>
                          <a:spcPts val="0"/>
                        </a:spcAft>
                        <a:buNone/>
                      </a:pPr>
                      <a:r>
                        <a:rPr lang="pt-BR" sz="1000">
                          <a:solidFill>
                            <a:srgbClr val="434343"/>
                          </a:solidFill>
                        </a:rPr>
                        <a:t>Risco de soluções inadequadas/não aceitas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Processo participativo (envolver produtores ativamente), respeito às diversidades regionais, adaptação local das soluções e monitoramento contínuo da eficácia.</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r>
            </a:tbl>
          </a:graphicData>
        </a:graphic>
      </p:graphicFrame>
      <p:sp>
        <p:nvSpPr>
          <p:cNvPr id="313" name="Google Shape;313;g354ead9c078_5_35"/>
          <p:cNvSpPr txBox="1"/>
          <p:nvPr/>
        </p:nvSpPr>
        <p:spPr>
          <a:xfrm>
            <a:off x="571500" y="3149650"/>
            <a:ext cx="30000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500">
                <a:solidFill>
                  <a:schemeClr val="dk1"/>
                </a:solidFill>
                <a:latin typeface="Urbanist"/>
                <a:ea typeface="Urbanist"/>
                <a:cs typeface="Urbanist"/>
                <a:sym typeface="Urbanist"/>
              </a:rPr>
              <a:t>Transversal</a:t>
            </a:r>
            <a:endParaRPr sz="1500"/>
          </a:p>
        </p:txBody>
      </p:sp>
      <p:graphicFrame>
        <p:nvGraphicFramePr>
          <p:cNvPr id="314" name="Google Shape;314;g354ead9c078_5_35"/>
          <p:cNvGraphicFramePr/>
          <p:nvPr/>
        </p:nvGraphicFramePr>
        <p:xfrm>
          <a:off x="566200" y="3488950"/>
          <a:ext cx="3000000" cy="3000000"/>
        </p:xfrm>
        <a:graphic>
          <a:graphicData uri="http://schemas.openxmlformats.org/drawingml/2006/table">
            <a:tbl>
              <a:tblPr>
                <a:noFill/>
                <a:tableStyleId>{D9D65E07-9F6D-4427-A7A2-5DD33FB588B1}</a:tableStyleId>
              </a:tblPr>
              <a:tblGrid>
                <a:gridCol w="944500"/>
                <a:gridCol w="2855775"/>
                <a:gridCol w="4509625"/>
              </a:tblGrid>
              <a:tr h="231700">
                <a:tc>
                  <a:txBody>
                    <a:bodyPr/>
                    <a:lstStyle/>
                    <a:p>
                      <a:pPr indent="0" lvl="0" marL="0" rtl="0" algn="l">
                        <a:lnSpc>
                          <a:spcPct val="115000"/>
                        </a:lnSpc>
                        <a:spcBef>
                          <a:spcPts val="0"/>
                        </a:spcBef>
                        <a:spcAft>
                          <a:spcPts val="0"/>
                        </a:spcAft>
                        <a:buNone/>
                      </a:pPr>
                      <a:r>
                        <a:rPr b="1" lang="pt-BR" sz="1000">
                          <a:solidFill>
                            <a:srgbClr val="FFFFFF"/>
                          </a:solidFill>
                        </a:rPr>
                        <a:t>Instituições</a:t>
                      </a:r>
                      <a:endParaRPr b="1" sz="1000">
                        <a:solidFill>
                          <a:srgbClr val="FFFFFF"/>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Gargalos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Soluções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r>
              <a:tr h="629700">
                <a:tc rowSpan="2">
                  <a:txBody>
                    <a:bodyPr/>
                    <a:lstStyle/>
                    <a:p>
                      <a:pPr indent="0" lvl="0" marL="0" rtl="0" algn="l">
                        <a:lnSpc>
                          <a:spcPct val="115000"/>
                        </a:lnSpc>
                        <a:spcBef>
                          <a:spcPts val="0"/>
                        </a:spcBef>
                        <a:spcAft>
                          <a:spcPts val="0"/>
                        </a:spcAft>
                        <a:buNone/>
                      </a:pPr>
                      <a:r>
                        <a:rPr lang="pt-BR" sz="900">
                          <a:solidFill>
                            <a:srgbClr val="434343"/>
                          </a:solidFill>
                        </a:rPr>
                        <a:t>ADEPARÁ</a:t>
                      </a:r>
                      <a:endParaRPr sz="1000">
                        <a:solidFill>
                          <a:srgbClr val="434343"/>
                        </a:solidFill>
                        <a:latin typeface="Roboto"/>
                        <a:ea typeface="Roboto"/>
                        <a:cs typeface="Roboto"/>
                        <a:sym typeface="Roboto"/>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Dificuldade de acesso a tecnologias (irrigação eficiente, compostagem, manejo do solo) por agricultores familiares e pequenos/médios.</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rPr>
                        <a:t>Utilizar tecnologias digitais (plataformas, apps, redes sociais) para disseminar informações, educação, consultoria à distância e interação com especialistas (ex: ABC+).</a:t>
                      </a:r>
                      <a:endParaRPr sz="1000">
                        <a:solidFill>
                          <a:srgbClr val="434343"/>
                        </a:solidFill>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610875">
                <a:tc vMerge="1"/>
                <a:tc>
                  <a:txBody>
                    <a:bodyPr/>
                    <a:lstStyle/>
                    <a:p>
                      <a:pPr indent="0" lvl="0" marL="0" rtl="0" algn="l">
                        <a:lnSpc>
                          <a:spcPct val="115000"/>
                        </a:lnSpc>
                        <a:spcBef>
                          <a:spcPts val="0"/>
                        </a:spcBef>
                        <a:spcAft>
                          <a:spcPts val="0"/>
                        </a:spcAft>
                        <a:buNone/>
                      </a:pPr>
                      <a:r>
                        <a:rPr lang="pt-BR" sz="1000">
                          <a:solidFill>
                            <a:srgbClr val="434343"/>
                          </a:solidFill>
                        </a:rPr>
                        <a:t>Dificuldades para pequenos produtores obterem crédito (excesso de garantias e burocracia documental).</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rPr>
                        <a:t>Desburocratizar e simplificar processos de acesso ao crédito, reduzindo exigências documentais e oferecendo facilidades de pagamento.</a:t>
                      </a:r>
                      <a:endParaRPr sz="1000">
                        <a:solidFill>
                          <a:srgbClr val="434343"/>
                        </a:solidFill>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6F8F9"/>
                    </a:solidFill>
                  </a:tcPr>
                </a:tc>
              </a:tr>
            </a:tbl>
          </a:graphicData>
        </a:graphic>
      </p:graphicFrame>
      <p:sp>
        <p:nvSpPr>
          <p:cNvPr id="315" name="Google Shape;315;g354ead9c078_5_35"/>
          <p:cNvSpPr txBox="1"/>
          <p:nvPr/>
        </p:nvSpPr>
        <p:spPr>
          <a:xfrm>
            <a:off x="561200" y="4050"/>
            <a:ext cx="8319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pt-BR" sz="1800">
                <a:solidFill>
                  <a:schemeClr val="dk1"/>
                </a:solidFill>
                <a:latin typeface="Urbanist"/>
                <a:ea typeface="Urbanist"/>
                <a:cs typeface="Urbanist"/>
                <a:sym typeface="Urbanist"/>
              </a:rPr>
              <a:t>Resultados do levantamento de gargalos e soluções de cunho técnico com as câmaras técnicas</a:t>
            </a:r>
            <a:endParaRPr sz="1800">
              <a:solidFill>
                <a:schemeClr val="dk1"/>
              </a:solidFill>
              <a:latin typeface="Urbanist"/>
              <a:ea typeface="Urbanist"/>
              <a:cs typeface="Urbanist"/>
              <a:sym typeface="Urbanis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g354ead9c078_5_47"/>
          <p:cNvPicPr preferRelativeResize="0"/>
          <p:nvPr/>
        </p:nvPicPr>
        <p:blipFill>
          <a:blip r:embed="rId3">
            <a:alphaModFix/>
          </a:blip>
          <a:stretch>
            <a:fillRect/>
          </a:stretch>
        </p:blipFill>
        <p:spPr>
          <a:xfrm>
            <a:off x="0" y="0"/>
            <a:ext cx="5143500" cy="5143500"/>
          </a:xfrm>
          <a:prstGeom prst="rect">
            <a:avLst/>
          </a:prstGeom>
          <a:noFill/>
          <a:ln>
            <a:noFill/>
          </a:ln>
        </p:spPr>
      </p:pic>
      <p:sp>
        <p:nvSpPr>
          <p:cNvPr id="321" name="Google Shape;321;g354ead9c078_5_47">
            <a:hlinkClick r:id="rId4"/>
          </p:cNvPr>
          <p:cNvSpPr/>
          <p:nvPr/>
        </p:nvSpPr>
        <p:spPr>
          <a:xfrm>
            <a:off x="339300" y="0"/>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322" name="Google Shape;322;g354ead9c078_5_47"/>
          <p:cNvSpPr txBox="1"/>
          <p:nvPr/>
        </p:nvSpPr>
        <p:spPr>
          <a:xfrm>
            <a:off x="495300" y="583325"/>
            <a:ext cx="30000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500">
                <a:solidFill>
                  <a:schemeClr val="dk1"/>
                </a:solidFill>
                <a:latin typeface="Urbanist"/>
                <a:ea typeface="Urbanist"/>
                <a:cs typeface="Urbanist"/>
                <a:sym typeface="Urbanist"/>
              </a:rPr>
              <a:t>Sistemas Irrigados</a:t>
            </a:r>
            <a:endParaRPr sz="1500"/>
          </a:p>
        </p:txBody>
      </p:sp>
      <p:sp>
        <p:nvSpPr>
          <p:cNvPr id="323" name="Google Shape;323;g354ead9c078_5_47"/>
          <p:cNvSpPr txBox="1"/>
          <p:nvPr/>
        </p:nvSpPr>
        <p:spPr>
          <a:xfrm>
            <a:off x="561200" y="4050"/>
            <a:ext cx="8319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pt-BR" sz="1800">
                <a:solidFill>
                  <a:schemeClr val="dk1"/>
                </a:solidFill>
                <a:latin typeface="Urbanist"/>
                <a:ea typeface="Urbanist"/>
                <a:cs typeface="Urbanist"/>
                <a:sym typeface="Urbanist"/>
              </a:rPr>
              <a:t>Resultados do levantamento de gargalos e soluções de cunho técnico com as câmaras técnicas</a:t>
            </a:r>
            <a:endParaRPr sz="1800">
              <a:solidFill>
                <a:schemeClr val="dk1"/>
              </a:solidFill>
              <a:latin typeface="Urbanist"/>
              <a:ea typeface="Urbanist"/>
              <a:cs typeface="Urbanist"/>
              <a:sym typeface="Urbanist"/>
            </a:endParaRPr>
          </a:p>
        </p:txBody>
      </p:sp>
      <p:graphicFrame>
        <p:nvGraphicFramePr>
          <p:cNvPr id="324" name="Google Shape;324;g354ead9c078_5_47"/>
          <p:cNvGraphicFramePr/>
          <p:nvPr/>
        </p:nvGraphicFramePr>
        <p:xfrm>
          <a:off x="561200" y="939450"/>
          <a:ext cx="3000000" cy="3000000"/>
        </p:xfrm>
        <a:graphic>
          <a:graphicData uri="http://schemas.openxmlformats.org/drawingml/2006/table">
            <a:tbl>
              <a:tblPr>
                <a:noFill/>
                <a:tableStyleId>{D9D65E07-9F6D-4427-A7A2-5DD33FB588B1}</a:tableStyleId>
              </a:tblPr>
              <a:tblGrid>
                <a:gridCol w="968800"/>
                <a:gridCol w="2880000"/>
                <a:gridCol w="4471075"/>
              </a:tblGrid>
              <a:tr h="200025">
                <a:tc>
                  <a:txBody>
                    <a:bodyPr/>
                    <a:lstStyle/>
                    <a:p>
                      <a:pPr indent="0" lvl="0" marL="0" rtl="0" algn="l">
                        <a:lnSpc>
                          <a:spcPct val="115000"/>
                        </a:lnSpc>
                        <a:spcBef>
                          <a:spcPts val="0"/>
                        </a:spcBef>
                        <a:spcAft>
                          <a:spcPts val="0"/>
                        </a:spcAft>
                        <a:buNone/>
                      </a:pPr>
                      <a:r>
                        <a:rPr b="1" lang="pt-BR" sz="1000">
                          <a:solidFill>
                            <a:srgbClr val="FFFFFF"/>
                          </a:solidFill>
                        </a:rPr>
                        <a:t>Instituições</a:t>
                      </a:r>
                      <a:endParaRPr b="1" sz="1000">
                        <a:solidFill>
                          <a:srgbClr val="FFFFFF"/>
                        </a:solidFill>
                      </a:endParaRPr>
                    </a:p>
                  </a:txBody>
                  <a:tcPr marT="19050" marB="19050" marR="76200" marL="76200" anchor="ctr">
                    <a:lnL cap="flat" cmpd="sng" w="7625">
                      <a:solidFill>
                        <a:srgbClr val="284E3F"/>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Gargalos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356854"/>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pt-BR" sz="1000">
                          <a:solidFill>
                            <a:srgbClr val="FFFFFF"/>
                          </a:solidFill>
                        </a:rPr>
                        <a:t>Soluções</a:t>
                      </a:r>
                      <a:endParaRPr b="1" sz="1000">
                        <a:solidFill>
                          <a:srgbClr val="FFFFFF"/>
                        </a:solidFill>
                      </a:endParaRPr>
                    </a:p>
                  </a:txBody>
                  <a:tcPr marT="19050" marB="19050" marR="76200" marL="76200" anchor="ctr">
                    <a:lnL cap="flat" cmpd="sng" w="7625">
                      <a:solidFill>
                        <a:srgbClr val="356854"/>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356854"/>
                    </a:solidFill>
                  </a:tcPr>
                </a:tc>
              </a:tr>
              <a:tr h="504825">
                <a:tc rowSpan="3">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Universidade Federal do Oeste do Pará (UFOPA)</a:t>
                      </a:r>
                      <a:endParaRPr sz="1000">
                        <a:solidFill>
                          <a:srgbClr val="434343"/>
                        </a:solidFill>
                        <a:latin typeface="Roboto"/>
                        <a:ea typeface="Roboto"/>
                        <a:cs typeface="Roboto"/>
                        <a:sym typeface="Roboto"/>
                      </a:endParaRPr>
                    </a:p>
                  </a:txBody>
                  <a:tcPr marT="19050" marB="19050" marR="76200" marL="76200">
                    <a:lnL cap="flat" cmpd="sng" w="7625">
                      <a:solidFill>
                        <a:srgbClr val="284E3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Baixo </a:t>
                      </a:r>
                      <a:r>
                        <a:rPr lang="pt-BR" sz="1000">
                          <a:solidFill>
                            <a:srgbClr val="434343"/>
                          </a:solidFill>
                          <a:latin typeface="Roboto"/>
                          <a:ea typeface="Roboto"/>
                          <a:cs typeface="Roboto"/>
                          <a:sym typeface="Roboto"/>
                        </a:rPr>
                        <a:t>alinhamento institucional e ausência de Comitês de Bacias Hidrográficas</a:t>
                      </a:r>
                      <a:endParaRPr sz="1000">
                        <a:solidFill>
                          <a:srgbClr val="434343"/>
                        </a:solidFill>
                        <a:latin typeface="Roboto"/>
                        <a:ea typeface="Roboto"/>
                        <a:cs typeface="Roboto"/>
                        <a:sym typeface="Roboto"/>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Capacitar e alinhar Secretarias Municipais (para trabalho em rede), criar Comitês de Bacias Hidrográficas estratégicos.</a:t>
                      </a:r>
                      <a:endParaRPr sz="1000">
                        <a:solidFill>
                          <a:srgbClr val="434343"/>
                        </a:solidFill>
                        <a:latin typeface="Roboto"/>
                        <a:ea typeface="Roboto"/>
                        <a:cs typeface="Roboto"/>
                        <a:sym typeface="Roboto"/>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284E3F"/>
                      </a:solidFill>
                      <a:prstDash val="solid"/>
                      <a:round/>
                      <a:headEnd len="sm" w="sm" type="none"/>
                      <a:tailEnd len="sm" w="sm" type="none"/>
                    </a:lnT>
                    <a:lnB cap="flat" cmpd="sng" w="7625">
                      <a:solidFill>
                        <a:srgbClr val="F6F8F9"/>
                      </a:solidFill>
                      <a:prstDash val="solid"/>
                      <a:round/>
                      <a:headEnd len="sm" w="sm" type="none"/>
                      <a:tailEnd len="sm" w="sm" type="none"/>
                    </a:lnB>
                    <a:solidFill>
                      <a:srgbClr val="FFFFFF"/>
                    </a:solidFill>
                  </a:tcPr>
                </a:tc>
              </a:tr>
              <a:tr h="504825">
                <a:tc vMerge="1"/>
                <a:tc>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Falta de profissionais qualificados em gerenciamento hídrico e irrigação.</a:t>
                      </a:r>
                      <a:endParaRPr sz="1000">
                        <a:solidFill>
                          <a:srgbClr val="434343"/>
                        </a:solidFill>
                        <a:latin typeface="Roboto"/>
                        <a:ea typeface="Roboto"/>
                        <a:cs typeface="Roboto"/>
                        <a:sym typeface="Roboto"/>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F6F8F9"/>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Capacitar equipes técnicas e potencialmente formar novos profissionais (via pesquisa/ensino).</a:t>
                      </a:r>
                      <a:endParaRPr sz="1000">
                        <a:solidFill>
                          <a:srgbClr val="434343"/>
                        </a:solidFill>
                        <a:latin typeface="Roboto"/>
                        <a:ea typeface="Roboto"/>
                        <a:cs typeface="Roboto"/>
                        <a:sym typeface="Roboto"/>
                      </a:endParaRPr>
                    </a:p>
                  </a:txBody>
                  <a:tcPr marT="19050" marB="19050" marR="76200" marL="76200" anchor="ctr">
                    <a:lnL cap="flat" cmpd="sng" w="7625">
                      <a:solidFill>
                        <a:srgbClr val="F6F8F9"/>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F6F8F9"/>
                      </a:solidFill>
                      <a:prstDash val="solid"/>
                      <a:round/>
                      <a:headEnd len="sm" w="sm" type="none"/>
                      <a:tailEnd len="sm" w="sm" type="none"/>
                    </a:lnB>
                    <a:solidFill>
                      <a:srgbClr val="F6F8F9"/>
                    </a:solidFill>
                  </a:tcPr>
                </a:tc>
              </a:tr>
              <a:tr h="504825">
                <a:tc vMerge="1"/>
                <a:tc>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Conhecimento insuficiente sobre irrigação para culturas/condições regionais</a:t>
                      </a:r>
                      <a:endParaRPr sz="1000">
                        <a:solidFill>
                          <a:srgbClr val="434343"/>
                        </a:solidFill>
                        <a:latin typeface="Roboto"/>
                        <a:ea typeface="Roboto"/>
                        <a:cs typeface="Roboto"/>
                        <a:sym typeface="Roboto"/>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FFFFF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pt-BR" sz="1000">
                          <a:solidFill>
                            <a:srgbClr val="434343"/>
                          </a:solidFill>
                          <a:latin typeface="Roboto"/>
                          <a:ea typeface="Roboto"/>
                          <a:cs typeface="Roboto"/>
                          <a:sym typeface="Roboto"/>
                        </a:rPr>
                        <a:t>Realizar pesquisas sobre manejo de irrigação focadas nas culturas de importância econômica regional.</a:t>
                      </a:r>
                      <a:endParaRPr sz="1000">
                        <a:solidFill>
                          <a:srgbClr val="434343"/>
                        </a:solidFill>
                        <a:latin typeface="Roboto"/>
                        <a:ea typeface="Roboto"/>
                        <a:cs typeface="Roboto"/>
                        <a:sym typeface="Roboto"/>
                      </a:endParaRPr>
                    </a:p>
                  </a:txBody>
                  <a:tcPr marT="19050" marB="19050" marR="76200" marL="76200" anchor="ctr">
                    <a:lnL cap="flat" cmpd="sng" w="7625">
                      <a:solidFill>
                        <a:srgbClr val="FFFFFF"/>
                      </a:solidFill>
                      <a:prstDash val="solid"/>
                      <a:round/>
                      <a:headEnd len="sm" w="sm" type="none"/>
                      <a:tailEnd len="sm" w="sm" type="none"/>
                    </a:lnL>
                    <a:lnR cap="flat" cmpd="sng" w="7625">
                      <a:solidFill>
                        <a:srgbClr val="284E3F"/>
                      </a:solidFill>
                      <a:prstDash val="solid"/>
                      <a:round/>
                      <a:headEnd len="sm" w="sm" type="none"/>
                      <a:tailEnd len="sm" w="sm" type="none"/>
                    </a:lnR>
                    <a:lnT cap="flat" cmpd="sng" w="7625">
                      <a:solidFill>
                        <a:srgbClr val="F6F8F9"/>
                      </a:solidFill>
                      <a:prstDash val="solid"/>
                      <a:round/>
                      <a:headEnd len="sm" w="sm" type="none"/>
                      <a:tailEnd len="sm" w="sm" type="none"/>
                    </a:lnT>
                    <a:lnB cap="flat" cmpd="sng" w="7625">
                      <a:solidFill>
                        <a:srgbClr val="284E3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30" name="Google Shape;330;p4"/>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just">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31" name="Google Shape;331;p4"/>
          <p:cNvSpPr txBox="1"/>
          <p:nvPr>
            <p:ph type="title"/>
          </p:nvPr>
        </p:nvSpPr>
        <p:spPr>
          <a:xfrm>
            <a:off x="546784" y="314177"/>
            <a:ext cx="8458200" cy="572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pt-BR" sz="2000"/>
              <a:t>III. Validação das temáticas selecionadas pelos membros das cinco Câmaras Técnicas do CGE, durante as reuniões realizadas no mês de Abril de 2025, para composição do programa de capacitação do corpo técnico estadual responsável por prestar assistência ao produtor rural paraense.								</a:t>
            </a:r>
            <a:br>
              <a:rPr lang="pt-BR" sz="2000"/>
            </a:br>
            <a:r>
              <a:rPr lang="pt-BR" sz="2000"/>
              <a:t>									</a:t>
            </a:r>
            <a:br>
              <a:rPr lang="pt-BR" sz="2000"/>
            </a:br>
            <a:br>
              <a:rPr lang="pt-BR" sz="3200"/>
            </a:b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37" name="Google Shape;337;p5"/>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just">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38" name="Google Shape;338;p5"/>
          <p:cNvSpPr txBox="1"/>
          <p:nvPr>
            <p:ph type="title"/>
          </p:nvPr>
        </p:nvSpPr>
        <p:spPr>
          <a:xfrm>
            <a:off x="546784" y="314177"/>
            <a:ext cx="8458200" cy="572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pt-BR" sz="2000"/>
              <a:t>								</a:t>
            </a:r>
            <a:br>
              <a:rPr lang="pt-BR" sz="2000"/>
            </a:br>
            <a:r>
              <a:rPr lang="pt-BR" sz="2000"/>
              <a:t>									</a:t>
            </a:r>
            <a:br>
              <a:rPr lang="pt-BR" sz="2000"/>
            </a:br>
            <a:br>
              <a:rPr lang="pt-BR" sz="3200"/>
            </a:br>
            <a:endParaRPr sz="3200"/>
          </a:p>
        </p:txBody>
      </p:sp>
      <p:graphicFrame>
        <p:nvGraphicFramePr>
          <p:cNvPr id="339" name="Google Shape;339;p5"/>
          <p:cNvGraphicFramePr/>
          <p:nvPr/>
        </p:nvGraphicFramePr>
        <p:xfrm>
          <a:off x="698500" y="349251"/>
          <a:ext cx="3000000" cy="3000000"/>
        </p:xfrm>
        <a:graphic>
          <a:graphicData uri="http://schemas.openxmlformats.org/drawingml/2006/table">
            <a:tbl>
              <a:tblPr bandRow="1" firstRow="1">
                <a:noFill/>
                <a:tableStyleId>{CC54FC64-E15D-41B1-969D-B2DB090B75D1}</a:tableStyleId>
              </a:tblPr>
              <a:tblGrid>
                <a:gridCol w="4060825"/>
                <a:gridCol w="4060825"/>
              </a:tblGrid>
              <a:tr h="374275">
                <a:tc>
                  <a:txBody>
                    <a:bodyPr/>
                    <a:lstStyle/>
                    <a:p>
                      <a:pPr indent="0" lvl="0" marL="0" marR="0" rtl="0" algn="ctr">
                        <a:lnSpc>
                          <a:spcPct val="100000"/>
                        </a:lnSpc>
                        <a:spcBef>
                          <a:spcPts val="0"/>
                        </a:spcBef>
                        <a:spcAft>
                          <a:spcPts val="0"/>
                        </a:spcAft>
                        <a:buNone/>
                      </a:pPr>
                      <a:r>
                        <a:rPr lang="pt-BR" sz="1400" u="none" cap="none" strike="noStrike"/>
                        <a:t>Câmaras Técnicas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pt-BR" sz="1400" u="none" cap="none" strike="noStrike"/>
                        <a:t>Temáticas</a:t>
                      </a:r>
                      <a:endParaRPr sz="1400" u="none" cap="none" strike="noStrike"/>
                    </a:p>
                  </a:txBody>
                  <a:tcPr marT="45725" marB="45725" marR="91450" marL="91450"/>
                </a:tc>
              </a:tr>
              <a:tr h="1049000">
                <a:tc>
                  <a:txBody>
                    <a:bodyPr/>
                    <a:lstStyle/>
                    <a:p>
                      <a:pPr indent="0" lvl="0" marL="0" marR="0" rtl="0" algn="l">
                        <a:lnSpc>
                          <a:spcPct val="150000"/>
                        </a:lnSpc>
                        <a:spcBef>
                          <a:spcPts val="0"/>
                        </a:spcBef>
                        <a:spcAft>
                          <a:spcPts val="0"/>
                        </a:spcAft>
                        <a:buNone/>
                      </a:pPr>
                      <a:r>
                        <a:t/>
                      </a:r>
                      <a:endParaRPr b="1" sz="1400" u="none" cap="none" strike="noStrike"/>
                    </a:p>
                    <a:p>
                      <a:pPr indent="0" lvl="0" marL="0" marR="0" rtl="0" algn="l">
                        <a:lnSpc>
                          <a:spcPct val="100000"/>
                        </a:lnSpc>
                        <a:spcBef>
                          <a:spcPts val="400"/>
                        </a:spcBef>
                        <a:spcAft>
                          <a:spcPts val="0"/>
                        </a:spcAft>
                        <a:buNone/>
                      </a:pPr>
                      <a:r>
                        <a:rPr b="1" lang="pt-BR" sz="1400" u="none" cap="none" strike="noStrike"/>
                        <a:t>I. Sistemas Integrados</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0" lang="pt-BR" sz="800" u="none" cap="none" strike="noStrike">
                          <a:solidFill>
                            <a:schemeClr val="dk1"/>
                          </a:solidFill>
                          <a:latin typeface="Arial"/>
                          <a:ea typeface="Arial"/>
                          <a:cs typeface="Arial"/>
                          <a:sym typeface="Arial"/>
                        </a:rPr>
                        <a:t>SAFs: Introdução, Planejamento e Manejo de Sistemas Agroflorestais</a:t>
                      </a:r>
                      <a:endParaRPr b="1" sz="800" u="none" cap="none" strike="noStrike"/>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Arranjos espaciais para SAF: Otimização e utilização de espécies nativas para recuperação de passivos ambientais</a:t>
                      </a:r>
                      <a:endParaRPr/>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Sistemas integrados de produção sustentável</a:t>
                      </a:r>
                      <a:endParaRPr b="1" sz="800" u="none" cap="none" strike="noStrike"/>
                    </a:p>
                  </a:txBody>
                  <a:tcPr marT="45725" marB="45725" marR="91450" marL="91450"/>
                </a:tc>
              </a:tr>
              <a:tr h="669125">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rPr b="1" lang="pt-BR" sz="1400" u="none" cap="none" strike="noStrike"/>
                        <a:t>II.</a:t>
                      </a:r>
                      <a:r>
                        <a:rPr b="1" lang="pt-BR" sz="1400" u="none" cap="none" strike="noStrike"/>
                        <a:t> Pecuária Sustentável</a:t>
                      </a:r>
                      <a:endParaRPr b="1" sz="1400" u="none" cap="none" strike="noStrike"/>
                    </a:p>
                  </a:txBody>
                  <a:tcPr marT="45725" marB="45725" marR="91450" marL="91450">
                    <a:solidFill>
                      <a:srgbClr val="ECF8E7"/>
                    </a:solidFill>
                  </a:tcPr>
                </a:tc>
                <a:tc>
                  <a:txBody>
                    <a:bodyPr/>
                    <a:lstStyle/>
                    <a:p>
                      <a:pPr indent="0" lvl="0" marL="0" marR="0" rtl="0" algn="l">
                        <a:lnSpc>
                          <a:spcPct val="100000"/>
                        </a:lnSpc>
                        <a:spcBef>
                          <a:spcPts val="0"/>
                        </a:spcBef>
                        <a:spcAft>
                          <a:spcPts val="0"/>
                        </a:spcAft>
                        <a:buNone/>
                      </a:pPr>
                      <a:r>
                        <a:rPr b="1" i="0" lang="pt-BR" sz="800" u="none" cap="none" strike="noStrike">
                          <a:solidFill>
                            <a:schemeClr val="dk1"/>
                          </a:solidFill>
                          <a:latin typeface="Arial"/>
                          <a:ea typeface="Arial"/>
                          <a:cs typeface="Arial"/>
                          <a:sym typeface="Arial"/>
                        </a:rPr>
                        <a:t>Recuperação de Pastagens Degradadas na Amazônia </a:t>
                      </a:r>
                      <a:endParaRPr b="1" sz="800" u="none" cap="none" strike="noStrike"/>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Produção de Carne e Leite de Baixo Carbono</a:t>
                      </a:r>
                      <a:endParaRPr/>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Recuperação de Pastagens Degradadas com Técnicas como Plantio Direto,</a:t>
                      </a:r>
                      <a:r>
                        <a:rPr b="1" i="0" lang="pt-BR" sz="800" u="none" cap="none" strike="noStrike">
                          <a:solidFill>
                            <a:schemeClr val="dk1"/>
                          </a:solidFill>
                          <a:latin typeface="Arial"/>
                          <a:ea typeface="Arial"/>
                          <a:cs typeface="Arial"/>
                          <a:sym typeface="Arial"/>
                        </a:rPr>
                        <a:t> </a:t>
                      </a:r>
                      <a:r>
                        <a:rPr b="1" i="0" lang="pt-BR" sz="800" u="none" cap="none" strike="noStrike">
                          <a:solidFill>
                            <a:schemeClr val="dk1"/>
                          </a:solidFill>
                          <a:latin typeface="Arial"/>
                          <a:ea typeface="Arial"/>
                          <a:cs typeface="Arial"/>
                          <a:sym typeface="Arial"/>
                        </a:rPr>
                        <a:t>Rotação de Cultura e Integração Lavoura-Pecuária-Floresta</a:t>
                      </a:r>
                      <a:endParaRPr b="1" sz="800" u="none" cap="none" strike="noStrike"/>
                    </a:p>
                  </a:txBody>
                  <a:tcPr marT="45725" marB="45725" marR="91450" marL="91450"/>
                </a:tc>
              </a:tr>
              <a:tr h="83890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50000"/>
                        </a:lnSpc>
                        <a:spcBef>
                          <a:spcPts val="0"/>
                        </a:spcBef>
                        <a:spcAft>
                          <a:spcPts val="0"/>
                        </a:spcAft>
                        <a:buNone/>
                      </a:pPr>
                      <a:r>
                        <a:rPr b="1" lang="pt-BR" sz="1400" u="none" cap="none" strike="noStrike"/>
                        <a:t>III.</a:t>
                      </a:r>
                      <a:r>
                        <a:rPr b="1" lang="pt-BR" sz="1400" u="none" cap="none" strike="noStrike"/>
                        <a:t> Plantio Direto e Bioinsumos</a:t>
                      </a:r>
                      <a:endParaRPr b="1" sz="1400" u="none" cap="none" strike="noStrike"/>
                    </a:p>
                  </a:txBody>
                  <a:tcPr marT="45725" marB="45725" marR="91450" marL="91450"/>
                </a:tc>
                <a:tc>
                  <a:txBody>
                    <a:bodyPr/>
                    <a:lstStyle/>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Plantio Direto de Hortaliças: Técnicas e Manejo Sustentável</a:t>
                      </a:r>
                      <a:endParaRPr b="1" sz="800" u="none" cap="none" strike="noStrike"/>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Elaboração de Projetos sobre Acesso às linhas de Crédito Rural Sustentável</a:t>
                      </a:r>
                      <a:endParaRPr b="1" sz="800" u="none" cap="none" strike="noStrike"/>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Bioinsumos na Agricultura: Produção e Aplicação para uma Agricultura Sustentável</a:t>
                      </a:r>
                      <a:endParaRPr b="1" sz="800" u="none" cap="none" strike="noStrike"/>
                    </a:p>
                  </a:txBody>
                  <a:tcPr marT="45725" marB="45725" marR="91450" marL="91450"/>
                </a:tc>
              </a:tr>
              <a:tr h="125335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rPr b="1" lang="pt-BR" sz="1400" u="none" cap="none" strike="noStrike"/>
                        <a:t>IV.</a:t>
                      </a:r>
                      <a:r>
                        <a:rPr b="1" lang="pt-BR" sz="1400" u="none" cap="none" strike="noStrike"/>
                        <a:t> Sistemas Irrigados</a:t>
                      </a:r>
                      <a:endParaRPr b="1" sz="1400" u="none" cap="none" strike="noStrike"/>
                    </a:p>
                  </a:txBody>
                  <a:tcPr marT="45725" marB="45725" marR="91450" marL="91450"/>
                </a:tc>
                <a:tc>
                  <a:txBody>
                    <a:bodyPr/>
                    <a:lstStyle/>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Elaboração de projeto para financiamento de sistema irrigados no Estado do Pará</a:t>
                      </a:r>
                      <a:endParaRPr b="1" sz="800" u="none" cap="none" strike="noStrike"/>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Elaboração de projetos sustentável e de baixo custo para a agricultura familiar</a:t>
                      </a:r>
                      <a:endParaRPr b="1" sz="800" u="none" cap="none" strike="noStrike"/>
                    </a:p>
                    <a:p>
                      <a:pPr indent="0" lvl="0" marL="0" marR="0" rtl="0" algn="l">
                        <a:lnSpc>
                          <a:spcPct val="100000"/>
                        </a:lnSpc>
                        <a:spcBef>
                          <a:spcPts val="400"/>
                        </a:spcBef>
                        <a:spcAft>
                          <a:spcPts val="0"/>
                        </a:spcAft>
                        <a:buNone/>
                      </a:pPr>
                      <a:r>
                        <a:rPr b="1" i="0" lang="pt-BR" sz="800" u="none" cap="none" strike="noStrike">
                          <a:solidFill>
                            <a:schemeClr val="dk1"/>
                          </a:solidFill>
                          <a:latin typeface="Arial"/>
                          <a:ea typeface="Arial"/>
                          <a:cs typeface="Arial"/>
                          <a:sym typeface="Arial"/>
                        </a:rPr>
                        <a:t>Produção de hortaliças e frutíferas irrigadas</a:t>
                      </a:r>
                      <a:endParaRPr b="1" sz="800" u="none" cap="none" strike="noStrike"/>
                    </a:p>
                    <a:p>
                      <a:pPr indent="0" lvl="0" marL="0" marR="0" rtl="0" algn="l">
                        <a:lnSpc>
                          <a:spcPct val="100000"/>
                        </a:lnSpc>
                        <a:spcBef>
                          <a:spcPts val="400"/>
                        </a:spcBef>
                        <a:spcAft>
                          <a:spcPts val="0"/>
                        </a:spcAft>
                        <a:buNone/>
                      </a:pPr>
                      <a:r>
                        <a:t/>
                      </a:r>
                      <a:endParaRPr b="1" sz="800" u="none" cap="none" strike="noStrike"/>
                    </a:p>
                  </a:txBody>
                  <a:tcPr marT="45725" marB="45725" marR="91450" marL="91450"/>
                </a:tc>
              </a:tr>
            </a:tbl>
          </a:graphicData>
        </a:graphic>
      </p:graphicFrame>
      <p:sp>
        <p:nvSpPr>
          <p:cNvPr id="340" name="Google Shape;340;p5"/>
          <p:cNvSpPr txBox="1"/>
          <p:nvPr/>
        </p:nvSpPr>
        <p:spPr>
          <a:xfrm>
            <a:off x="685800" y="4590246"/>
            <a:ext cx="8261350" cy="477054"/>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pt-BR" sz="1400" u="none" cap="none" strike="noStrike">
                <a:solidFill>
                  <a:srgbClr val="000000"/>
                </a:solidFill>
                <a:latin typeface="Arial"/>
                <a:ea typeface="Arial"/>
                <a:cs typeface="Arial"/>
                <a:sym typeface="Arial"/>
              </a:rPr>
              <a:t>    </a:t>
            </a:r>
            <a:r>
              <a:rPr b="1" i="0" lang="pt-BR" sz="1400" u="none" cap="none" strike="noStrike">
                <a:solidFill>
                  <a:srgbClr val="000000"/>
                </a:solidFill>
                <a:latin typeface="Arial"/>
                <a:ea typeface="Arial"/>
                <a:cs typeface="Arial"/>
                <a:sym typeface="Arial"/>
              </a:rPr>
              <a:t>Formulário para votação:        </a:t>
            </a:r>
            <a:r>
              <a:rPr b="0" i="0" lang="pt-BR" sz="1100" u="sng" cap="none" strike="noStrike">
                <a:solidFill>
                  <a:srgbClr val="000000"/>
                </a:solidFill>
                <a:latin typeface="Arial"/>
                <a:ea typeface="Arial"/>
                <a:cs typeface="Arial"/>
                <a:sym typeface="Arial"/>
                <a:hlinkClick r:id="rId4">
                  <a:extLst>
                    <a:ext uri="{A12FA001-AC4F-418D-AE19-62706E023703}">
                      <ahyp:hlinkClr val="tx"/>
                    </a:ext>
                  </a:extLst>
                </a:hlinkClick>
              </a:rPr>
              <a:t>https://docs.google.com/forms/d/e/1FAIpQLSf_RTJdvHlhhmlF9mOvsvV8mXlom4zCfkt1VKgLBHyu4XgDpg/viewform?usp=header</a:t>
            </a:r>
            <a:r>
              <a:rPr b="0" i="0" lang="pt-BR"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6"/>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46" name="Google Shape;346;p6"/>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just">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47" name="Google Shape;347;p6"/>
          <p:cNvSpPr txBox="1"/>
          <p:nvPr>
            <p:ph type="title"/>
          </p:nvPr>
        </p:nvSpPr>
        <p:spPr>
          <a:xfrm>
            <a:off x="546784" y="314177"/>
            <a:ext cx="8458200" cy="572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pt-BR" sz="2000"/>
              <a:t>IV. Atualizações acerca da situação processual atual do Decreto de publicação do Plano ABC+ Pará.								</a:t>
            </a:r>
            <a:br>
              <a:rPr lang="pt-BR" sz="2000"/>
            </a:br>
            <a:r>
              <a:rPr lang="pt-BR" sz="2000"/>
              <a:t>									</a:t>
            </a:r>
            <a:br>
              <a:rPr lang="pt-BR" sz="2000"/>
            </a:br>
            <a:br>
              <a:rPr lang="pt-BR" sz="3200"/>
            </a:b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53" name="Google Shape;353;p7"/>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just">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54" name="Google Shape;354;p7"/>
          <p:cNvSpPr txBox="1"/>
          <p:nvPr>
            <p:ph type="title"/>
          </p:nvPr>
        </p:nvSpPr>
        <p:spPr>
          <a:xfrm>
            <a:off x="514359" y="2"/>
            <a:ext cx="8458200" cy="572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pt-BR" sz="2000"/>
              <a:t>V. </a:t>
            </a:r>
            <a:r>
              <a:rPr lang="pt-BR" sz="2000">
                <a:solidFill>
                  <a:srgbClr val="372D06"/>
                </a:solidFill>
              </a:rPr>
              <a:t>Apresentação dos novos representantes designados por suas instituições para compor o CGE as Câmaras Técnicas.</a:t>
            </a:r>
            <a:r>
              <a:rPr lang="pt-BR" sz="2000"/>
              <a:t>							</a:t>
            </a:r>
            <a:br>
              <a:rPr lang="pt-BR" sz="2000"/>
            </a:br>
            <a:r>
              <a:rPr lang="pt-BR" sz="2000"/>
              <a:t>									</a:t>
            </a:r>
            <a:br>
              <a:rPr lang="pt-BR" sz="2000"/>
            </a:br>
            <a:endParaRPr sz="3200"/>
          </a:p>
          <a:p>
            <a:pPr indent="0" lvl="0" marL="0" rtl="0" algn="just">
              <a:lnSpc>
                <a:spcPct val="100000"/>
              </a:lnSpc>
              <a:spcBef>
                <a:spcPts val="0"/>
              </a:spcBef>
              <a:spcAft>
                <a:spcPts val="0"/>
              </a:spcAft>
              <a:buSzPts val="2800"/>
              <a:buNone/>
            </a:pPr>
            <a:r>
              <a:t/>
            </a:r>
            <a:endParaRPr sz="3200"/>
          </a:p>
          <a:p>
            <a:pPr indent="0" lvl="0" marL="0" rtl="0" algn="just">
              <a:lnSpc>
                <a:spcPct val="100000"/>
              </a:lnSpc>
              <a:spcBef>
                <a:spcPts val="0"/>
              </a:spcBef>
              <a:spcAft>
                <a:spcPts val="0"/>
              </a:spcAft>
              <a:buSzPts val="2800"/>
              <a:buNone/>
            </a:pPr>
            <a:r>
              <a:t/>
            </a:r>
            <a:endParaRPr sz="3200"/>
          </a:p>
          <a:p>
            <a:pPr indent="0" lvl="0" marL="0" rtl="0" algn="just">
              <a:lnSpc>
                <a:spcPct val="100000"/>
              </a:lnSpc>
              <a:spcBef>
                <a:spcPts val="0"/>
              </a:spcBef>
              <a:spcAft>
                <a:spcPts val="0"/>
              </a:spcAft>
              <a:buSzPts val="2800"/>
              <a:buNone/>
            </a:pPr>
            <a:r>
              <a:t/>
            </a:r>
            <a:endParaRPr sz="3200"/>
          </a:p>
        </p:txBody>
      </p:sp>
      <p:graphicFrame>
        <p:nvGraphicFramePr>
          <p:cNvPr id="355" name="Google Shape;355;p7"/>
          <p:cNvGraphicFramePr/>
          <p:nvPr/>
        </p:nvGraphicFramePr>
        <p:xfrm>
          <a:off x="704700" y="771625"/>
          <a:ext cx="3000000" cy="3000000"/>
        </p:xfrm>
        <a:graphic>
          <a:graphicData uri="http://schemas.openxmlformats.org/drawingml/2006/table">
            <a:tbl>
              <a:tblPr>
                <a:noFill/>
                <a:tableStyleId>{D9FFABA8-0111-481B-A9AA-DCA8C5215F16}</a:tableStyleId>
              </a:tblPr>
              <a:tblGrid>
                <a:gridCol w="4038750"/>
                <a:gridCol w="4038750"/>
              </a:tblGrid>
              <a:tr h="104450">
                <a:tc>
                  <a:txBody>
                    <a:bodyPr/>
                    <a:lstStyle/>
                    <a:p>
                      <a:pPr indent="0" lvl="0" marL="0" rtl="0" algn="ctr">
                        <a:lnSpc>
                          <a:spcPct val="115000"/>
                        </a:lnSpc>
                        <a:spcBef>
                          <a:spcPts val="0"/>
                        </a:spcBef>
                        <a:spcAft>
                          <a:spcPts val="0"/>
                        </a:spcAft>
                        <a:buNone/>
                      </a:pPr>
                      <a:r>
                        <a:rPr b="1" lang="pt-BR">
                          <a:solidFill>
                            <a:srgbClr val="F5F6F5"/>
                          </a:solidFill>
                        </a:rPr>
                        <a:t>Instituição</a:t>
                      </a:r>
                      <a:endParaRPr b="1">
                        <a:solidFill>
                          <a:srgbClr val="F5F6F5"/>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pt-BR">
                          <a:solidFill>
                            <a:srgbClr val="F5F6F5"/>
                          </a:solidFill>
                        </a:rPr>
                        <a:t>Representantes</a:t>
                      </a:r>
                      <a:endParaRPr b="1">
                        <a:solidFill>
                          <a:srgbClr val="F5F6F5"/>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r>
              <a:tr h="381000">
                <a:tc>
                  <a:txBody>
                    <a:bodyPr/>
                    <a:lstStyle/>
                    <a:p>
                      <a:pPr indent="0" lvl="0" marL="0" rtl="0" algn="ctr">
                        <a:lnSpc>
                          <a:spcPct val="200000"/>
                        </a:lnSpc>
                        <a:spcBef>
                          <a:spcPts val="0"/>
                        </a:spcBef>
                        <a:spcAft>
                          <a:spcPts val="0"/>
                        </a:spcAft>
                        <a:buNone/>
                      </a:pPr>
                      <a:r>
                        <a:rPr b="1" lang="pt-BR">
                          <a:solidFill>
                            <a:srgbClr val="372D06"/>
                          </a:solidFill>
                        </a:rPr>
                        <a:t>ADEPARÁ</a:t>
                      </a:r>
                      <a:endParaRPr b="1">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8F0CC"/>
                    </a:solidFill>
                  </a:tcPr>
                </a:tc>
                <a:tc>
                  <a:txBody>
                    <a:bodyPr/>
                    <a:lstStyle/>
                    <a:p>
                      <a:pPr indent="0" lvl="0" marL="0" rtl="0" algn="just">
                        <a:lnSpc>
                          <a:spcPct val="115000"/>
                        </a:lnSpc>
                        <a:spcBef>
                          <a:spcPts val="0"/>
                        </a:spcBef>
                        <a:spcAft>
                          <a:spcPts val="0"/>
                        </a:spcAft>
                        <a:buNone/>
                      </a:pPr>
                      <a:r>
                        <a:rPr b="1" lang="pt-BR" sz="1000">
                          <a:solidFill>
                            <a:srgbClr val="372D06"/>
                          </a:solidFill>
                        </a:rPr>
                        <a:t>Titular</a:t>
                      </a:r>
                      <a:r>
                        <a:rPr lang="pt-BR" sz="1000">
                          <a:solidFill>
                            <a:srgbClr val="372D06"/>
                          </a:solidFill>
                        </a:rPr>
                        <a:t>:</a:t>
                      </a:r>
                      <a:r>
                        <a:rPr b="1" lang="pt-BR" sz="1000">
                          <a:solidFill>
                            <a:srgbClr val="372D06"/>
                          </a:solidFill>
                        </a:rPr>
                        <a:t> </a:t>
                      </a:r>
                      <a:r>
                        <a:rPr lang="pt-BR" sz="1000">
                          <a:solidFill>
                            <a:srgbClr val="372D06"/>
                          </a:solidFill>
                        </a:rPr>
                        <a:t>Rogério Ferreira Lourenço</a:t>
                      </a:r>
                      <a:endParaRPr sz="1000">
                        <a:solidFill>
                          <a:srgbClr val="372D06"/>
                        </a:solidFill>
                      </a:endParaRPr>
                    </a:p>
                    <a:p>
                      <a:pPr indent="0" lvl="0" marL="0" rtl="0" algn="just">
                        <a:lnSpc>
                          <a:spcPct val="115000"/>
                        </a:lnSpc>
                        <a:spcBef>
                          <a:spcPts val="400"/>
                        </a:spcBef>
                        <a:spcAft>
                          <a:spcPts val="400"/>
                        </a:spcAft>
                        <a:buNone/>
                      </a:pPr>
                      <a:r>
                        <a:rPr b="1" lang="pt-BR" sz="1000">
                          <a:solidFill>
                            <a:srgbClr val="372D06"/>
                          </a:solidFill>
                        </a:rPr>
                        <a:t>Suplente</a:t>
                      </a:r>
                      <a:r>
                        <a:rPr lang="pt-BR" sz="1000">
                          <a:solidFill>
                            <a:srgbClr val="372D06"/>
                          </a:solidFill>
                        </a:rPr>
                        <a:t>:</a:t>
                      </a:r>
                      <a:r>
                        <a:rPr b="1" lang="pt-BR" sz="1000">
                          <a:solidFill>
                            <a:srgbClr val="372D06"/>
                          </a:solidFill>
                        </a:rPr>
                        <a:t> </a:t>
                      </a:r>
                      <a:r>
                        <a:rPr lang="pt-BR" sz="1000">
                          <a:solidFill>
                            <a:srgbClr val="372D06"/>
                          </a:solidFill>
                        </a:rPr>
                        <a:t>Ana Karen de Mendonça Neves</a:t>
                      </a:r>
                      <a:endParaRPr sz="1000">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8F0CC"/>
                    </a:solidFill>
                  </a:tcPr>
                </a:tc>
              </a:tr>
              <a:tr h="381000">
                <a:tc>
                  <a:txBody>
                    <a:bodyPr/>
                    <a:lstStyle/>
                    <a:p>
                      <a:pPr indent="0" lvl="0" marL="0" rtl="0" algn="ctr">
                        <a:lnSpc>
                          <a:spcPct val="200000"/>
                        </a:lnSpc>
                        <a:spcBef>
                          <a:spcPts val="0"/>
                        </a:spcBef>
                        <a:spcAft>
                          <a:spcPts val="0"/>
                        </a:spcAft>
                        <a:buNone/>
                      </a:pPr>
                      <a:r>
                        <a:rPr b="1" lang="pt-BR">
                          <a:solidFill>
                            <a:srgbClr val="372D06"/>
                          </a:solidFill>
                        </a:rPr>
                        <a:t>FAEPA</a:t>
                      </a:r>
                      <a:endParaRPr b="1">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6F8F9"/>
                    </a:solidFill>
                  </a:tcPr>
                </a:tc>
                <a:tc>
                  <a:txBody>
                    <a:bodyPr/>
                    <a:lstStyle/>
                    <a:p>
                      <a:pPr indent="0" lvl="0" marL="0" rtl="0" algn="just">
                        <a:lnSpc>
                          <a:spcPct val="115000"/>
                        </a:lnSpc>
                        <a:spcBef>
                          <a:spcPts val="0"/>
                        </a:spcBef>
                        <a:spcAft>
                          <a:spcPts val="0"/>
                        </a:spcAft>
                        <a:buNone/>
                      </a:pPr>
                      <a:r>
                        <a:rPr b="1" lang="pt-BR" sz="1000">
                          <a:solidFill>
                            <a:srgbClr val="372D06"/>
                          </a:solidFill>
                        </a:rPr>
                        <a:t>Titular</a:t>
                      </a:r>
                      <a:r>
                        <a:rPr lang="pt-BR" sz="1000">
                          <a:solidFill>
                            <a:srgbClr val="372D06"/>
                          </a:solidFill>
                        </a:rPr>
                        <a:t>: Rosirayna Maria Rodrigues Remor</a:t>
                      </a:r>
                      <a:endParaRPr sz="1000">
                        <a:solidFill>
                          <a:srgbClr val="372D06"/>
                        </a:solidFill>
                      </a:endParaRPr>
                    </a:p>
                    <a:p>
                      <a:pPr indent="0" lvl="0" marL="0" rtl="0" algn="just">
                        <a:lnSpc>
                          <a:spcPct val="115000"/>
                        </a:lnSpc>
                        <a:spcBef>
                          <a:spcPts val="400"/>
                        </a:spcBef>
                        <a:spcAft>
                          <a:spcPts val="400"/>
                        </a:spcAft>
                        <a:buNone/>
                      </a:pPr>
                      <a:r>
                        <a:rPr b="1" lang="pt-BR" sz="1000">
                          <a:solidFill>
                            <a:srgbClr val="372D06"/>
                          </a:solidFill>
                        </a:rPr>
                        <a:t>Suplente</a:t>
                      </a:r>
                      <a:r>
                        <a:rPr lang="pt-BR" sz="1000">
                          <a:solidFill>
                            <a:srgbClr val="372D06"/>
                          </a:solidFill>
                        </a:rPr>
                        <a:t>: Guilherme Minssen</a:t>
                      </a:r>
                      <a:endParaRPr sz="1000">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6F8F9"/>
                    </a:solidFill>
                  </a:tcPr>
                </a:tc>
              </a:tr>
              <a:tr h="381000">
                <a:tc>
                  <a:txBody>
                    <a:bodyPr/>
                    <a:lstStyle/>
                    <a:p>
                      <a:pPr indent="0" lvl="0" marL="0" rtl="0" algn="ctr">
                        <a:lnSpc>
                          <a:spcPct val="200000"/>
                        </a:lnSpc>
                        <a:spcBef>
                          <a:spcPts val="0"/>
                        </a:spcBef>
                        <a:spcAft>
                          <a:spcPts val="0"/>
                        </a:spcAft>
                        <a:buNone/>
                      </a:pPr>
                      <a:r>
                        <a:rPr b="1" lang="pt-BR">
                          <a:solidFill>
                            <a:srgbClr val="372D06"/>
                          </a:solidFill>
                        </a:rPr>
                        <a:t>UFOPA</a:t>
                      </a:r>
                      <a:endParaRPr b="1">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8F0CC"/>
                    </a:solidFill>
                  </a:tcPr>
                </a:tc>
                <a:tc>
                  <a:txBody>
                    <a:bodyPr/>
                    <a:lstStyle/>
                    <a:p>
                      <a:pPr indent="0" lvl="0" marL="0" rtl="0" algn="just">
                        <a:lnSpc>
                          <a:spcPct val="115000"/>
                        </a:lnSpc>
                        <a:spcBef>
                          <a:spcPts val="0"/>
                        </a:spcBef>
                        <a:spcAft>
                          <a:spcPts val="0"/>
                        </a:spcAft>
                        <a:buNone/>
                      </a:pPr>
                      <a:r>
                        <a:rPr b="1" lang="pt-BR" sz="1000">
                          <a:solidFill>
                            <a:srgbClr val="372D06"/>
                          </a:solidFill>
                        </a:rPr>
                        <a:t>Titular</a:t>
                      </a:r>
                      <a:r>
                        <a:rPr lang="pt-BR" sz="1000">
                          <a:solidFill>
                            <a:srgbClr val="372D06"/>
                          </a:solidFill>
                        </a:rPr>
                        <a:t>: Marcos Antonio Correa Matos do Amaral</a:t>
                      </a:r>
                      <a:endParaRPr sz="1000">
                        <a:solidFill>
                          <a:srgbClr val="372D06"/>
                        </a:solidFill>
                      </a:endParaRPr>
                    </a:p>
                    <a:p>
                      <a:pPr indent="0" lvl="0" marL="0" rtl="0" algn="just">
                        <a:lnSpc>
                          <a:spcPct val="115000"/>
                        </a:lnSpc>
                        <a:spcBef>
                          <a:spcPts val="400"/>
                        </a:spcBef>
                        <a:spcAft>
                          <a:spcPts val="400"/>
                        </a:spcAft>
                        <a:buNone/>
                      </a:pPr>
                      <a:r>
                        <a:rPr b="1" lang="pt-BR" sz="1000">
                          <a:solidFill>
                            <a:srgbClr val="372D06"/>
                          </a:solidFill>
                        </a:rPr>
                        <a:t>Suplente</a:t>
                      </a:r>
                      <a:r>
                        <a:rPr lang="pt-BR" sz="1000">
                          <a:solidFill>
                            <a:srgbClr val="372D06"/>
                          </a:solidFill>
                        </a:rPr>
                        <a:t>: A Definir</a:t>
                      </a:r>
                      <a:endParaRPr sz="1000">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8F0CC"/>
                    </a:solidFill>
                  </a:tcPr>
                </a:tc>
              </a:tr>
              <a:tr h="381000">
                <a:tc>
                  <a:txBody>
                    <a:bodyPr/>
                    <a:lstStyle/>
                    <a:p>
                      <a:pPr indent="0" lvl="0" marL="0" rtl="0" algn="ctr">
                        <a:lnSpc>
                          <a:spcPct val="200000"/>
                        </a:lnSpc>
                        <a:spcBef>
                          <a:spcPts val="0"/>
                        </a:spcBef>
                        <a:spcAft>
                          <a:spcPts val="0"/>
                        </a:spcAft>
                        <a:buNone/>
                      </a:pPr>
                      <a:r>
                        <a:rPr b="1" lang="pt-BR">
                          <a:solidFill>
                            <a:srgbClr val="372D06"/>
                          </a:solidFill>
                        </a:rPr>
                        <a:t>MDA</a:t>
                      </a:r>
                      <a:endParaRPr b="1">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6F8F9"/>
                    </a:solidFill>
                  </a:tcPr>
                </a:tc>
                <a:tc>
                  <a:txBody>
                    <a:bodyPr/>
                    <a:lstStyle/>
                    <a:p>
                      <a:pPr indent="0" lvl="0" marL="0" rtl="0" algn="just">
                        <a:lnSpc>
                          <a:spcPct val="115000"/>
                        </a:lnSpc>
                        <a:spcBef>
                          <a:spcPts val="0"/>
                        </a:spcBef>
                        <a:spcAft>
                          <a:spcPts val="0"/>
                        </a:spcAft>
                        <a:buNone/>
                      </a:pPr>
                      <a:r>
                        <a:rPr b="1" lang="pt-BR" sz="1000">
                          <a:solidFill>
                            <a:srgbClr val="372D06"/>
                          </a:solidFill>
                        </a:rPr>
                        <a:t>Titular</a:t>
                      </a:r>
                      <a:r>
                        <a:rPr lang="pt-BR" sz="1000">
                          <a:solidFill>
                            <a:srgbClr val="372D06"/>
                          </a:solidFill>
                        </a:rPr>
                        <a:t>: Raimundo de Moura Rolim Neto</a:t>
                      </a:r>
                      <a:endParaRPr sz="1000">
                        <a:solidFill>
                          <a:srgbClr val="372D06"/>
                        </a:solidFill>
                      </a:endParaRPr>
                    </a:p>
                    <a:p>
                      <a:pPr indent="0" lvl="0" marL="0" rtl="0" algn="just">
                        <a:lnSpc>
                          <a:spcPct val="115000"/>
                        </a:lnSpc>
                        <a:spcBef>
                          <a:spcPts val="400"/>
                        </a:spcBef>
                        <a:spcAft>
                          <a:spcPts val="400"/>
                        </a:spcAft>
                        <a:buNone/>
                      </a:pPr>
                      <a:r>
                        <a:rPr b="1" lang="pt-BR" sz="1000">
                          <a:solidFill>
                            <a:srgbClr val="372D06"/>
                          </a:solidFill>
                        </a:rPr>
                        <a:t>Suplente</a:t>
                      </a:r>
                      <a:r>
                        <a:rPr lang="pt-BR" sz="1000">
                          <a:solidFill>
                            <a:srgbClr val="372D06"/>
                          </a:solidFill>
                        </a:rPr>
                        <a:t>: A Definir</a:t>
                      </a:r>
                      <a:endParaRPr sz="1000">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6F8F9"/>
                    </a:solidFill>
                  </a:tcPr>
                </a:tc>
              </a:tr>
              <a:tr h="381000">
                <a:tc>
                  <a:txBody>
                    <a:bodyPr/>
                    <a:lstStyle/>
                    <a:p>
                      <a:pPr indent="0" lvl="0" marL="0" rtl="0" algn="ctr">
                        <a:lnSpc>
                          <a:spcPct val="115000"/>
                        </a:lnSpc>
                        <a:spcBef>
                          <a:spcPts val="0"/>
                        </a:spcBef>
                        <a:spcAft>
                          <a:spcPts val="0"/>
                        </a:spcAft>
                        <a:buNone/>
                      </a:pPr>
                      <a:r>
                        <a:t/>
                      </a:r>
                      <a:endParaRPr b="1">
                        <a:solidFill>
                          <a:srgbClr val="372D06"/>
                        </a:solidFill>
                      </a:endParaRPr>
                    </a:p>
                    <a:p>
                      <a:pPr indent="0" lvl="0" marL="0" rtl="0" algn="ctr">
                        <a:lnSpc>
                          <a:spcPct val="115000"/>
                        </a:lnSpc>
                        <a:spcBef>
                          <a:spcPts val="0"/>
                        </a:spcBef>
                        <a:spcAft>
                          <a:spcPts val="0"/>
                        </a:spcAft>
                        <a:buNone/>
                      </a:pPr>
                      <a:r>
                        <a:rPr b="1" lang="pt-BR">
                          <a:solidFill>
                            <a:srgbClr val="372D06"/>
                          </a:solidFill>
                        </a:rPr>
                        <a:t>MAPA</a:t>
                      </a:r>
                      <a:endParaRPr b="1">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8F0CC"/>
                    </a:solidFill>
                  </a:tcPr>
                </a:tc>
                <a:tc>
                  <a:txBody>
                    <a:bodyPr/>
                    <a:lstStyle/>
                    <a:p>
                      <a:pPr indent="0" lvl="0" marL="0" rtl="0" algn="just">
                        <a:lnSpc>
                          <a:spcPct val="115000"/>
                        </a:lnSpc>
                        <a:spcBef>
                          <a:spcPts val="0"/>
                        </a:spcBef>
                        <a:spcAft>
                          <a:spcPts val="0"/>
                        </a:spcAft>
                        <a:buNone/>
                      </a:pPr>
                      <a:r>
                        <a:rPr b="1" lang="pt-BR" sz="1000">
                          <a:solidFill>
                            <a:srgbClr val="372D06"/>
                          </a:solidFill>
                        </a:rPr>
                        <a:t>Titular</a:t>
                      </a:r>
                      <a:r>
                        <a:rPr lang="pt-BR" sz="1000">
                          <a:solidFill>
                            <a:srgbClr val="372D06"/>
                          </a:solidFill>
                        </a:rPr>
                        <a:t>: Jesus de Nazareno Magalhães de Sena</a:t>
                      </a:r>
                      <a:endParaRPr sz="1000">
                        <a:solidFill>
                          <a:srgbClr val="372D06"/>
                        </a:solidFill>
                      </a:endParaRPr>
                    </a:p>
                    <a:p>
                      <a:pPr indent="0" lvl="0" marL="0" rtl="0" algn="just">
                        <a:lnSpc>
                          <a:spcPct val="115000"/>
                        </a:lnSpc>
                        <a:spcBef>
                          <a:spcPts val="400"/>
                        </a:spcBef>
                        <a:spcAft>
                          <a:spcPts val="0"/>
                        </a:spcAft>
                        <a:buNone/>
                      </a:pPr>
                      <a:r>
                        <a:rPr b="1" lang="pt-BR" sz="1000">
                          <a:solidFill>
                            <a:srgbClr val="372D06"/>
                          </a:solidFill>
                        </a:rPr>
                        <a:t>Suplente</a:t>
                      </a:r>
                      <a:r>
                        <a:rPr lang="pt-BR" sz="1000">
                          <a:solidFill>
                            <a:srgbClr val="372D06"/>
                          </a:solidFill>
                        </a:rPr>
                        <a:t>: Otávio Durans de Oliveira</a:t>
                      </a:r>
                      <a:endParaRPr sz="1000">
                        <a:solidFill>
                          <a:srgbClr val="372D06"/>
                        </a:solidFill>
                      </a:endParaRPr>
                    </a:p>
                    <a:p>
                      <a:pPr indent="0" lvl="0" marL="0" rtl="0" algn="just">
                        <a:lnSpc>
                          <a:spcPct val="115000"/>
                        </a:lnSpc>
                        <a:spcBef>
                          <a:spcPts val="400"/>
                        </a:spcBef>
                        <a:spcAft>
                          <a:spcPts val="400"/>
                        </a:spcAft>
                        <a:buNone/>
                      </a:pPr>
                      <a:r>
                        <a:rPr b="1" lang="pt-BR" sz="1000">
                          <a:solidFill>
                            <a:srgbClr val="372D06"/>
                          </a:solidFill>
                        </a:rPr>
                        <a:t>Câmaras Técnicas</a:t>
                      </a:r>
                      <a:r>
                        <a:rPr lang="pt-BR" sz="1000">
                          <a:solidFill>
                            <a:srgbClr val="372D06"/>
                          </a:solidFill>
                        </a:rPr>
                        <a:t>: Rubens Cláudio Velasco de Almeida, Lidiane Rodrigues da Silva Alcântara e Andrielle Leal da Silva</a:t>
                      </a:r>
                      <a:endParaRPr sz="1000">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8F0CC"/>
                    </a:solidFill>
                  </a:tcPr>
                </a:tc>
              </a:tr>
              <a:tr h="381000">
                <a:tc>
                  <a:txBody>
                    <a:bodyPr/>
                    <a:lstStyle/>
                    <a:p>
                      <a:pPr indent="0" lvl="0" marL="0" rtl="0" algn="ctr">
                        <a:lnSpc>
                          <a:spcPct val="200000"/>
                        </a:lnSpc>
                        <a:spcBef>
                          <a:spcPts val="0"/>
                        </a:spcBef>
                        <a:spcAft>
                          <a:spcPts val="0"/>
                        </a:spcAft>
                        <a:buNone/>
                      </a:pPr>
                      <a:r>
                        <a:rPr b="1" lang="pt-BR">
                          <a:solidFill>
                            <a:srgbClr val="372D06"/>
                          </a:solidFill>
                        </a:rPr>
                        <a:t>SEMAS</a:t>
                      </a:r>
                      <a:endParaRPr b="1">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just">
                        <a:lnSpc>
                          <a:spcPct val="115000"/>
                        </a:lnSpc>
                        <a:spcBef>
                          <a:spcPts val="0"/>
                        </a:spcBef>
                        <a:spcAft>
                          <a:spcPts val="0"/>
                        </a:spcAft>
                        <a:buNone/>
                      </a:pPr>
                      <a:r>
                        <a:rPr b="1" lang="pt-BR" sz="1000">
                          <a:solidFill>
                            <a:srgbClr val="372D06"/>
                          </a:solidFill>
                        </a:rPr>
                        <a:t>Titular</a:t>
                      </a:r>
                      <a:r>
                        <a:rPr lang="pt-BR" sz="1000">
                          <a:solidFill>
                            <a:srgbClr val="372D06"/>
                          </a:solidFill>
                        </a:rPr>
                        <a:t>: Indira Martins Aguilar Roumié</a:t>
                      </a:r>
                      <a:endParaRPr sz="1000">
                        <a:solidFill>
                          <a:srgbClr val="372D06"/>
                        </a:solidFill>
                      </a:endParaRPr>
                    </a:p>
                    <a:p>
                      <a:pPr indent="0" lvl="0" marL="0" rtl="0" algn="just">
                        <a:lnSpc>
                          <a:spcPct val="115000"/>
                        </a:lnSpc>
                        <a:spcBef>
                          <a:spcPts val="400"/>
                        </a:spcBef>
                        <a:spcAft>
                          <a:spcPts val="400"/>
                        </a:spcAft>
                        <a:buNone/>
                      </a:pPr>
                      <a:r>
                        <a:rPr b="1" lang="pt-BR" sz="1000">
                          <a:solidFill>
                            <a:srgbClr val="372D06"/>
                          </a:solidFill>
                        </a:rPr>
                        <a:t>Suplente</a:t>
                      </a:r>
                      <a:r>
                        <a:rPr lang="pt-BR" sz="1000">
                          <a:solidFill>
                            <a:srgbClr val="372D06"/>
                          </a:solidFill>
                        </a:rPr>
                        <a:t>: Cleyton da Silva Amin</a:t>
                      </a:r>
                      <a:endParaRPr sz="1000">
                        <a:solidFill>
                          <a:srgbClr val="372D06"/>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6F8F9"/>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8"/>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1" name="Google Shape;361;p8"/>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just">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62" name="Google Shape;362;p8"/>
          <p:cNvSpPr txBox="1"/>
          <p:nvPr>
            <p:ph type="title"/>
          </p:nvPr>
        </p:nvSpPr>
        <p:spPr>
          <a:xfrm>
            <a:off x="546784" y="314176"/>
            <a:ext cx="8458200" cy="918275"/>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pt-BR" sz="2000"/>
              <a:t>VI. O que houver: </a:t>
            </a:r>
            <a:r>
              <a:rPr b="0" lang="pt-BR" sz="2000"/>
              <a:t>espaço destinado a comentários, sugestões, esclarecimento de dúvidas e diálogo aberto entre a Coordenação do Plano ABC+ Pará e os membros do CGE.</a:t>
            </a:r>
            <a:r>
              <a:rPr lang="pt-BR" sz="2000"/>
              <a:t>	</a:t>
            </a:r>
            <a:r>
              <a:rPr lang="pt-BR" sz="2000"/>
              <a:t>							</a:t>
            </a:r>
            <a:br>
              <a:rPr lang="pt-BR" sz="2000"/>
            </a:br>
            <a:r>
              <a:rPr lang="pt-BR" sz="2000"/>
              <a:t>									</a:t>
            </a:r>
            <a:br>
              <a:rPr lang="pt-BR" sz="2000"/>
            </a:br>
            <a:br>
              <a:rPr lang="pt-BR" sz="3200"/>
            </a:b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sp>
        <p:nvSpPr>
          <p:cNvPr id="367" name="Google Shape;367;p9"/>
          <p:cNvSpPr/>
          <p:nvPr/>
        </p:nvSpPr>
        <p:spPr>
          <a:xfrm>
            <a:off x="457200" y="3530100"/>
            <a:ext cx="8229600" cy="1225500"/>
          </a:xfrm>
          <a:prstGeom prst="roundRect">
            <a:avLst>
              <a:gd fmla="val 16667" name="adj"/>
            </a:avLst>
          </a:prstGeom>
          <a:solidFill>
            <a:srgbClr val="F6F7F6"/>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400"/>
              <a:buFont typeface="Arial"/>
              <a:buNone/>
            </a:pPr>
            <a:r>
              <a:t/>
            </a:r>
            <a:endParaRPr b="0" i="0" sz="1400" u="none" cap="none" strike="noStrike">
              <a:solidFill>
                <a:srgbClr val="000000"/>
              </a:solidFill>
              <a:highlight>
                <a:srgbClr val="3188C6"/>
              </a:highlight>
              <a:latin typeface="Darker Grotesque Medium"/>
              <a:ea typeface="Darker Grotesque Medium"/>
              <a:cs typeface="Darker Grotesque Medium"/>
              <a:sym typeface="Darker Grotesque Medium"/>
            </a:endParaRPr>
          </a:p>
        </p:txBody>
      </p:sp>
      <p:sp>
        <p:nvSpPr>
          <p:cNvPr id="368" name="Google Shape;368;p9"/>
          <p:cNvSpPr txBox="1"/>
          <p:nvPr>
            <p:ph idx="4294967295" type="ctrTitle"/>
          </p:nvPr>
        </p:nvSpPr>
        <p:spPr>
          <a:xfrm>
            <a:off x="1206779" y="3596575"/>
            <a:ext cx="3239100" cy="401400"/>
          </a:xfrm>
          <a:prstGeom prst="rect">
            <a:avLst/>
          </a:prstGeom>
          <a:noFill/>
          <a:ln>
            <a:noFill/>
          </a:ln>
        </p:spPr>
        <p:txBody>
          <a:bodyPr anchorCtr="0" anchor="t" bIns="91425" lIns="91425" spcFirstLastPara="1" rIns="91425" wrap="square" tIns="91425">
            <a:noAutofit/>
          </a:bodyPr>
          <a:lstStyle/>
          <a:p>
            <a:pPr indent="0" lvl="0" marL="457200" marR="677134" rtl="0" algn="ctr">
              <a:lnSpc>
                <a:spcPct val="100000"/>
              </a:lnSpc>
              <a:spcBef>
                <a:spcPts val="0"/>
              </a:spcBef>
              <a:spcAft>
                <a:spcPts val="0"/>
              </a:spcAft>
              <a:buClr>
                <a:schemeClr val="dk1"/>
              </a:buClr>
              <a:buSzPts val="2800"/>
              <a:buFont typeface="Urbanist"/>
              <a:buNone/>
            </a:pPr>
            <a:r>
              <a:rPr b="0" i="0" lang="pt-BR" sz="1100" u="none" cap="none" strike="noStrike">
                <a:solidFill>
                  <a:srgbClr val="555555"/>
                </a:solidFill>
                <a:latin typeface="Darker Grotesque Black"/>
                <a:ea typeface="Darker Grotesque Black"/>
                <a:cs typeface="Darker Grotesque Black"/>
                <a:sym typeface="Darker Grotesque Black"/>
              </a:rPr>
              <a:t>Apoio e Elaboração</a:t>
            </a:r>
            <a:endParaRPr b="0" i="0" sz="1100" u="none" cap="none" strike="noStrike">
              <a:solidFill>
                <a:srgbClr val="555555"/>
              </a:solidFill>
              <a:latin typeface="Darker Grotesque Black"/>
              <a:ea typeface="Darker Grotesque Black"/>
              <a:cs typeface="Darker Grotesque Black"/>
              <a:sym typeface="Darker Grotesque Black"/>
            </a:endParaRPr>
          </a:p>
        </p:txBody>
      </p:sp>
      <p:sp>
        <p:nvSpPr>
          <p:cNvPr id="369" name="Google Shape;369;p9"/>
          <p:cNvSpPr txBox="1"/>
          <p:nvPr>
            <p:ph idx="4294967295" type="ctrTitle"/>
          </p:nvPr>
        </p:nvSpPr>
        <p:spPr>
          <a:xfrm>
            <a:off x="5360394" y="3596575"/>
            <a:ext cx="2613000" cy="401400"/>
          </a:xfrm>
          <a:prstGeom prst="rect">
            <a:avLst/>
          </a:prstGeom>
          <a:noFill/>
          <a:ln>
            <a:noFill/>
          </a:ln>
        </p:spPr>
        <p:txBody>
          <a:bodyPr anchorCtr="0" anchor="t" bIns="91425" lIns="91425" spcFirstLastPara="1" rIns="91425" wrap="square" tIns="91425">
            <a:noAutofit/>
          </a:bodyPr>
          <a:lstStyle/>
          <a:p>
            <a:pPr indent="0" lvl="0" marL="457200" marR="677134" rtl="0" algn="ctr">
              <a:lnSpc>
                <a:spcPct val="100000"/>
              </a:lnSpc>
              <a:spcBef>
                <a:spcPts val="0"/>
              </a:spcBef>
              <a:spcAft>
                <a:spcPts val="0"/>
              </a:spcAft>
              <a:buClr>
                <a:schemeClr val="dk1"/>
              </a:buClr>
              <a:buSzPts val="2800"/>
              <a:buFont typeface="Urbanist"/>
              <a:buNone/>
            </a:pPr>
            <a:r>
              <a:rPr b="0" i="0" lang="pt-BR" sz="1100" u="none" cap="none" strike="noStrike">
                <a:solidFill>
                  <a:srgbClr val="555555"/>
                </a:solidFill>
                <a:latin typeface="Darker Grotesque Black"/>
                <a:ea typeface="Darker Grotesque Black"/>
                <a:cs typeface="Darker Grotesque Black"/>
                <a:sym typeface="Darker Grotesque Black"/>
              </a:rPr>
              <a:t>Realização</a:t>
            </a:r>
            <a:endParaRPr b="0" i="0" sz="1100" u="none" cap="none" strike="noStrike">
              <a:solidFill>
                <a:srgbClr val="555555"/>
              </a:solidFill>
              <a:latin typeface="Darker Grotesque Black"/>
              <a:ea typeface="Darker Grotesque Black"/>
              <a:cs typeface="Darker Grotesque Black"/>
              <a:sym typeface="Darker Grotesque Black"/>
            </a:endParaRPr>
          </a:p>
        </p:txBody>
      </p:sp>
      <p:pic>
        <p:nvPicPr>
          <p:cNvPr id="370" name="Google Shape;370;p9"/>
          <p:cNvPicPr preferRelativeResize="0"/>
          <p:nvPr/>
        </p:nvPicPr>
        <p:blipFill rotWithShape="1">
          <a:blip r:embed="rId4">
            <a:alphaModFix/>
          </a:blip>
          <a:srcRect b="0" l="0" r="0" t="0"/>
          <a:stretch/>
        </p:blipFill>
        <p:spPr>
          <a:xfrm>
            <a:off x="5259846" y="4102675"/>
            <a:ext cx="2814095" cy="496600"/>
          </a:xfrm>
          <a:prstGeom prst="rect">
            <a:avLst/>
          </a:prstGeom>
          <a:solidFill>
            <a:srgbClr val="F5F6F5">
              <a:alpha val="95686"/>
            </a:srgbClr>
          </a:solidFill>
          <a:ln>
            <a:noFill/>
          </a:ln>
        </p:spPr>
      </p:pic>
      <p:pic>
        <p:nvPicPr>
          <p:cNvPr id="371" name="Google Shape;371;p9"/>
          <p:cNvPicPr preferRelativeResize="0"/>
          <p:nvPr/>
        </p:nvPicPr>
        <p:blipFill rotWithShape="1">
          <a:blip r:embed="rId5">
            <a:alphaModFix/>
          </a:blip>
          <a:srcRect b="0" l="0" r="0" t="0"/>
          <a:stretch/>
        </p:blipFill>
        <p:spPr>
          <a:xfrm>
            <a:off x="1816992" y="4102675"/>
            <a:ext cx="2018675" cy="49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230" name="Google Shape;230;p2"/>
          <p:cNvSpPr/>
          <p:nvPr/>
        </p:nvSpPr>
        <p:spPr>
          <a:xfrm>
            <a:off x="339275" y="-75"/>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arker Grotesque Medium"/>
              <a:ea typeface="Darker Grotesque Medium"/>
              <a:cs typeface="Darker Grotesque Medium"/>
              <a:sym typeface="Darker Grotesque Medium"/>
            </a:endParaRPr>
          </a:p>
        </p:txBody>
      </p:sp>
      <p:sp>
        <p:nvSpPr>
          <p:cNvPr id="231" name="Google Shape;231;p2"/>
          <p:cNvSpPr txBox="1"/>
          <p:nvPr>
            <p:ph type="title"/>
          </p:nvPr>
        </p:nvSpPr>
        <p:spPr>
          <a:xfrm>
            <a:off x="962775" y="114300"/>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pt-BR"/>
              <a:t>PAUTA DA REUNIÃO</a:t>
            </a:r>
            <a:endParaRPr/>
          </a:p>
        </p:txBody>
      </p:sp>
      <p:sp>
        <p:nvSpPr>
          <p:cNvPr id="232" name="Google Shape;232;p2"/>
          <p:cNvSpPr txBox="1"/>
          <p:nvPr>
            <p:ph idx="16" type="subTitle"/>
          </p:nvPr>
        </p:nvSpPr>
        <p:spPr>
          <a:xfrm>
            <a:off x="571500" y="800100"/>
            <a:ext cx="8249700" cy="4119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400"/>
              <a:buNone/>
            </a:pPr>
            <a:r>
              <a:rPr lang="pt-BR"/>
              <a:t>I. Apresentação da Síntese dos Resultados Obtidos nas Oficinas do Plano ABC+ Pará</a:t>
            </a:r>
            <a:endParaRPr/>
          </a:p>
          <a:p>
            <a:pPr indent="0" lvl="0" marL="0" rtl="0" algn="just">
              <a:lnSpc>
                <a:spcPct val="100000"/>
              </a:lnSpc>
              <a:spcBef>
                <a:spcPts val="1000"/>
              </a:spcBef>
              <a:spcAft>
                <a:spcPts val="0"/>
              </a:spcAft>
              <a:buSzPts val="2400"/>
              <a:buNone/>
            </a:pPr>
            <a:r>
              <a:rPr lang="pt-BR"/>
              <a:t>II. Apresentação do Diagnóstico dos Gargalos produtivos e das Soluções para garantia da plena implementação do Plano ABC+ Pará em âmbito estadual de acordo com o elencado pelos Membros das Câmaras Técnicas do CGE durante as reuniões ocorridas no mês de Abril de 2025</a:t>
            </a:r>
            <a:endParaRPr/>
          </a:p>
          <a:p>
            <a:pPr indent="0" lvl="0" marL="0" rtl="0" algn="just">
              <a:lnSpc>
                <a:spcPct val="100000"/>
              </a:lnSpc>
              <a:spcBef>
                <a:spcPts val="1000"/>
              </a:spcBef>
              <a:spcAft>
                <a:spcPts val="0"/>
              </a:spcAft>
              <a:buSzPts val="2400"/>
              <a:buNone/>
            </a:pPr>
            <a:r>
              <a:rPr lang="pt-BR"/>
              <a:t>III. Validação das temáticas selecionadas pelos membros das cinco Câmaras Técnicas do CGE, durante as reuniões realizadas no mês de Abril de 2025, para composição do programa de capacitação do corpo técnico estadual responsável por prestar assistência ao produtor rural paraense</a:t>
            </a:r>
            <a:endParaRPr/>
          </a:p>
          <a:p>
            <a:pPr indent="0" lvl="0" marL="0" rtl="0" algn="just">
              <a:lnSpc>
                <a:spcPct val="100000"/>
              </a:lnSpc>
              <a:spcBef>
                <a:spcPts val="1000"/>
              </a:spcBef>
              <a:spcAft>
                <a:spcPts val="0"/>
              </a:spcAft>
              <a:buSzPts val="2400"/>
              <a:buNone/>
            </a:pPr>
            <a:r>
              <a:rPr lang="pt-BR"/>
              <a:t>IV. Atualizações acerca da situação processual atual do Decreto de publicação do Plano ABC+ Pará</a:t>
            </a:r>
            <a:endParaRPr/>
          </a:p>
          <a:p>
            <a:pPr indent="0" lvl="0" marL="0" rtl="0" algn="just">
              <a:lnSpc>
                <a:spcPct val="100000"/>
              </a:lnSpc>
              <a:spcBef>
                <a:spcPts val="1000"/>
              </a:spcBef>
              <a:spcAft>
                <a:spcPts val="0"/>
              </a:spcAft>
              <a:buSzPts val="2400"/>
              <a:buNone/>
            </a:pPr>
            <a:r>
              <a:rPr lang="pt-BR"/>
              <a:t>V. </a:t>
            </a:r>
            <a:r>
              <a:rPr lang="pt-BR"/>
              <a:t>Apresentação dos novos representantes designados por suas instituições para compor o CGE as Câmaras Técnicas</a:t>
            </a:r>
            <a:endParaRPr/>
          </a:p>
          <a:p>
            <a:pPr indent="0" lvl="0" marL="0" rtl="0" algn="just">
              <a:lnSpc>
                <a:spcPct val="100000"/>
              </a:lnSpc>
              <a:spcBef>
                <a:spcPts val="1000"/>
              </a:spcBef>
              <a:spcAft>
                <a:spcPts val="1000"/>
              </a:spcAft>
              <a:buSzPts val="2400"/>
              <a:buNone/>
            </a:pPr>
            <a:r>
              <a:rPr lang="pt-BR"/>
              <a:t>VI. O que houver.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238" name="Google Shape;238;p3"/>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just">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39" name="Google Shape;239;p3"/>
          <p:cNvSpPr txBox="1"/>
          <p:nvPr>
            <p:ph type="title"/>
          </p:nvPr>
        </p:nvSpPr>
        <p:spPr>
          <a:xfrm>
            <a:off x="565834" y="301477"/>
            <a:ext cx="8458200" cy="572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pt-BR" sz="2000"/>
              <a:t>I. Apresentação da Síntese dos Resultados Obtidos nas Oficinas do Plano ABC+ Pará								</a:t>
            </a:r>
            <a:br>
              <a:rPr lang="pt-BR" sz="2000"/>
            </a:br>
            <a:r>
              <a:rPr lang="pt-BR" sz="2000"/>
              <a:t>II. Apresentação do Diagnóstico dos Gargalos produtivos e das Soluções para garantia da plena implementação do Plano ABC+ Pará em âmbito estadual de acordo com o elencado pelos Membros das Câmaras Técnicas do CGE durante as reuniões ocorridas no mês de Abril de 2025.									</a:t>
            </a:r>
            <a:br>
              <a:rPr lang="pt-BR" sz="2000"/>
            </a:br>
            <a:br>
              <a:rPr lang="pt-BR" sz="3200"/>
            </a:b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g354ead9c078_4_0"/>
          <p:cNvPicPr preferRelativeResize="0"/>
          <p:nvPr/>
        </p:nvPicPr>
        <p:blipFill>
          <a:blip r:embed="rId3">
            <a:alphaModFix/>
          </a:blip>
          <a:stretch>
            <a:fillRect/>
          </a:stretch>
        </p:blipFill>
        <p:spPr>
          <a:xfrm>
            <a:off x="0" y="0"/>
            <a:ext cx="5143500" cy="5143500"/>
          </a:xfrm>
          <a:prstGeom prst="rect">
            <a:avLst/>
          </a:prstGeom>
          <a:noFill/>
          <a:ln>
            <a:noFill/>
          </a:ln>
        </p:spPr>
      </p:pic>
      <p:sp>
        <p:nvSpPr>
          <p:cNvPr id="245" name="Google Shape;245;g354ead9c078_4_0"/>
          <p:cNvSpPr/>
          <p:nvPr/>
        </p:nvSpPr>
        <p:spPr>
          <a:xfrm>
            <a:off x="341100" y="-38100"/>
            <a:ext cx="8804700" cy="520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highlight>
                <a:srgbClr val="FFFF00"/>
              </a:highlight>
              <a:latin typeface="Darker Grotesque"/>
              <a:ea typeface="Darker Grotesque"/>
              <a:cs typeface="Darker Grotesque"/>
              <a:sym typeface="Darker Grotesque"/>
            </a:endParaRPr>
          </a:p>
        </p:txBody>
      </p:sp>
      <p:sp>
        <p:nvSpPr>
          <p:cNvPr id="246" name="Google Shape;246;g354ead9c078_4_0"/>
          <p:cNvSpPr txBox="1"/>
          <p:nvPr>
            <p:ph type="title"/>
          </p:nvPr>
        </p:nvSpPr>
        <p:spPr>
          <a:xfrm>
            <a:off x="571500" y="114300"/>
            <a:ext cx="845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I. Relatório técnico das Oficinas ABC+ PA</a:t>
            </a:r>
            <a:endParaRPr/>
          </a:p>
        </p:txBody>
      </p:sp>
      <p:pic>
        <p:nvPicPr>
          <p:cNvPr id="247" name="Google Shape;247;g354ead9c078_4_0" title="Pin - Local das Oficinas.png"/>
          <p:cNvPicPr preferRelativeResize="0"/>
          <p:nvPr/>
        </p:nvPicPr>
        <p:blipFill>
          <a:blip r:embed="rId4">
            <a:alphaModFix/>
          </a:blip>
          <a:stretch>
            <a:fillRect/>
          </a:stretch>
        </p:blipFill>
        <p:spPr>
          <a:xfrm>
            <a:off x="4589225" y="776561"/>
            <a:ext cx="4386028" cy="3985462"/>
          </a:xfrm>
          <a:prstGeom prst="rect">
            <a:avLst/>
          </a:prstGeom>
          <a:solidFill>
            <a:srgbClr val="FFFFFF"/>
          </a:solidFill>
          <a:ln>
            <a:noFill/>
          </a:ln>
        </p:spPr>
      </p:pic>
      <p:pic>
        <p:nvPicPr>
          <p:cNvPr id="248" name="Google Shape;248;g354ead9c078_4_0"/>
          <p:cNvPicPr preferRelativeResize="0"/>
          <p:nvPr/>
        </p:nvPicPr>
        <p:blipFill rotWithShape="1">
          <a:blip r:embed="rId5">
            <a:alphaModFix/>
          </a:blip>
          <a:srcRect b="2550" l="5065" r="4157" t="3322"/>
          <a:stretch/>
        </p:blipFill>
        <p:spPr>
          <a:xfrm>
            <a:off x="1013475" y="2083508"/>
            <a:ext cx="2871600" cy="2389100"/>
          </a:xfrm>
          <a:prstGeom prst="rect">
            <a:avLst/>
          </a:prstGeom>
          <a:noFill/>
          <a:ln cap="flat" cmpd="sng" w="9525">
            <a:solidFill>
              <a:srgbClr val="555555"/>
            </a:solidFill>
            <a:prstDash val="solid"/>
            <a:round/>
            <a:headEnd len="sm" w="sm" type="none"/>
            <a:tailEnd len="sm" w="sm" type="none"/>
          </a:ln>
        </p:spPr>
      </p:pic>
      <p:sp>
        <p:nvSpPr>
          <p:cNvPr id="249" name="Google Shape;249;g354ead9c078_4_0"/>
          <p:cNvSpPr txBox="1"/>
          <p:nvPr/>
        </p:nvSpPr>
        <p:spPr>
          <a:xfrm>
            <a:off x="937600" y="909850"/>
            <a:ext cx="3555900" cy="1015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800">
                <a:solidFill>
                  <a:schemeClr val="dk1"/>
                </a:solidFill>
                <a:latin typeface="Urbanist"/>
                <a:ea typeface="Urbanist"/>
                <a:cs typeface="Urbanist"/>
                <a:sym typeface="Urbanist"/>
              </a:rPr>
              <a:t>As oficinas ocorreram nos seis municípios em destaque, totalizando 330 participantes</a:t>
            </a:r>
            <a:endParaRPr sz="1800">
              <a:solidFill>
                <a:schemeClr val="dk1"/>
              </a:solidFill>
              <a:latin typeface="Urbanist"/>
              <a:ea typeface="Urbanist"/>
              <a:cs typeface="Urbanist"/>
              <a:sym typeface="Urbanist"/>
            </a:endParaRPr>
          </a:p>
        </p:txBody>
      </p:sp>
      <p:sp>
        <p:nvSpPr>
          <p:cNvPr id="250" name="Google Shape;250;g354ead9c078_4_0"/>
          <p:cNvSpPr/>
          <p:nvPr/>
        </p:nvSpPr>
        <p:spPr>
          <a:xfrm>
            <a:off x="2971406" y="4008558"/>
            <a:ext cx="456300" cy="15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100">
                <a:solidFill>
                  <a:srgbClr val="2E2E2E"/>
                </a:solidFill>
                <a:latin typeface="Urbanist SemiBold"/>
                <a:ea typeface="Urbanist SemiBold"/>
                <a:cs typeface="Urbanist SemiBold"/>
                <a:sym typeface="Urbanist SemiBold"/>
              </a:rPr>
              <a:t>58</a:t>
            </a:r>
            <a:endParaRPr sz="1100">
              <a:solidFill>
                <a:srgbClr val="2E2E2E"/>
              </a:solidFill>
              <a:latin typeface="Urbanist SemiBold"/>
              <a:ea typeface="Urbanist SemiBold"/>
              <a:cs typeface="Urbanist SemiBold"/>
              <a:sym typeface="Urbanis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354ead9c078_4_10"/>
          <p:cNvPicPr preferRelativeResize="0"/>
          <p:nvPr/>
        </p:nvPicPr>
        <p:blipFill>
          <a:blip r:embed="rId3">
            <a:alphaModFix/>
          </a:blip>
          <a:stretch>
            <a:fillRect/>
          </a:stretch>
        </p:blipFill>
        <p:spPr>
          <a:xfrm>
            <a:off x="0" y="0"/>
            <a:ext cx="5143500" cy="5143500"/>
          </a:xfrm>
          <a:prstGeom prst="rect">
            <a:avLst/>
          </a:prstGeom>
          <a:noFill/>
          <a:ln>
            <a:noFill/>
          </a:ln>
        </p:spPr>
      </p:pic>
      <p:sp>
        <p:nvSpPr>
          <p:cNvPr id="256" name="Google Shape;256;g354ead9c078_4_10"/>
          <p:cNvSpPr/>
          <p:nvPr/>
        </p:nvSpPr>
        <p:spPr>
          <a:xfrm>
            <a:off x="339275" y="-75"/>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40000"/>
              </a:lnSpc>
              <a:spcBef>
                <a:spcPts val="4000"/>
              </a:spcBef>
              <a:spcAft>
                <a:spcPts val="4000"/>
              </a:spcAft>
              <a:buNone/>
            </a:pPr>
            <a:r>
              <a:t/>
            </a:r>
            <a:endParaRPr b="1" sz="4000"/>
          </a:p>
        </p:txBody>
      </p:sp>
      <p:sp>
        <p:nvSpPr>
          <p:cNvPr id="257" name="Google Shape;257;g354ead9c078_4_10"/>
          <p:cNvSpPr txBox="1"/>
          <p:nvPr>
            <p:ph type="title"/>
          </p:nvPr>
        </p:nvSpPr>
        <p:spPr>
          <a:xfrm>
            <a:off x="571500" y="114300"/>
            <a:ext cx="845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Participação: Distribuição geral</a:t>
            </a:r>
            <a:endParaRPr/>
          </a:p>
        </p:txBody>
      </p:sp>
      <p:pic>
        <p:nvPicPr>
          <p:cNvPr id="258" name="Google Shape;258;g354ead9c078_4_10" title="Oficinas_geral.jpg"/>
          <p:cNvPicPr preferRelativeResize="0"/>
          <p:nvPr/>
        </p:nvPicPr>
        <p:blipFill>
          <a:blip r:embed="rId4">
            <a:alphaModFix/>
          </a:blip>
          <a:stretch>
            <a:fillRect/>
          </a:stretch>
        </p:blipFill>
        <p:spPr>
          <a:xfrm>
            <a:off x="5127920" y="822700"/>
            <a:ext cx="3977902" cy="3977902"/>
          </a:xfrm>
          <a:prstGeom prst="rect">
            <a:avLst/>
          </a:prstGeom>
          <a:noFill/>
          <a:ln>
            <a:noFill/>
          </a:ln>
        </p:spPr>
      </p:pic>
      <p:pic>
        <p:nvPicPr>
          <p:cNvPr id="259" name="Google Shape;259;g354ead9c078_4_10" title="Infograficos.png"/>
          <p:cNvPicPr preferRelativeResize="0"/>
          <p:nvPr/>
        </p:nvPicPr>
        <p:blipFill>
          <a:blip r:embed="rId5">
            <a:alphaModFix/>
          </a:blip>
          <a:stretch>
            <a:fillRect/>
          </a:stretch>
        </p:blipFill>
        <p:spPr>
          <a:xfrm>
            <a:off x="520275" y="956989"/>
            <a:ext cx="2252874" cy="3462683"/>
          </a:xfrm>
          <a:prstGeom prst="rect">
            <a:avLst/>
          </a:prstGeom>
          <a:solidFill>
            <a:srgbClr val="FFFFFF"/>
          </a:solidFill>
          <a:ln>
            <a:noFill/>
          </a:ln>
        </p:spPr>
      </p:pic>
      <p:pic>
        <p:nvPicPr>
          <p:cNvPr id="260" name="Google Shape;260;g354ead9c078_4_10" title="Infograficos (3).png"/>
          <p:cNvPicPr preferRelativeResize="0"/>
          <p:nvPr/>
        </p:nvPicPr>
        <p:blipFill rotWithShape="1">
          <a:blip r:embed="rId6">
            <a:alphaModFix/>
          </a:blip>
          <a:srcRect b="0" l="0" r="0" t="25076"/>
          <a:stretch/>
        </p:blipFill>
        <p:spPr>
          <a:xfrm>
            <a:off x="2773150" y="1548000"/>
            <a:ext cx="2217949" cy="1927102"/>
          </a:xfrm>
          <a:prstGeom prst="rect">
            <a:avLst/>
          </a:prstGeom>
          <a:noFill/>
          <a:ln>
            <a:noFill/>
          </a:ln>
        </p:spPr>
      </p:pic>
      <p:pic>
        <p:nvPicPr>
          <p:cNvPr id="261" name="Google Shape;261;g354ead9c078_4_10" title="Infograficos (3).png"/>
          <p:cNvPicPr preferRelativeResize="0"/>
          <p:nvPr/>
        </p:nvPicPr>
        <p:blipFill rotWithShape="1">
          <a:blip r:embed="rId6">
            <a:alphaModFix/>
          </a:blip>
          <a:srcRect b="75082" l="13624" r="14664" t="0"/>
          <a:stretch/>
        </p:blipFill>
        <p:spPr>
          <a:xfrm>
            <a:off x="3038536" y="3606579"/>
            <a:ext cx="1688996" cy="680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g354ead9c078_4_246"/>
          <p:cNvPicPr preferRelativeResize="0"/>
          <p:nvPr/>
        </p:nvPicPr>
        <p:blipFill>
          <a:blip r:embed="rId3">
            <a:alphaModFix/>
          </a:blip>
          <a:stretch>
            <a:fillRect/>
          </a:stretch>
        </p:blipFill>
        <p:spPr>
          <a:xfrm>
            <a:off x="0" y="0"/>
            <a:ext cx="5143500" cy="5143500"/>
          </a:xfrm>
          <a:prstGeom prst="rect">
            <a:avLst/>
          </a:prstGeom>
          <a:noFill/>
          <a:ln>
            <a:noFill/>
          </a:ln>
        </p:spPr>
      </p:pic>
      <p:sp>
        <p:nvSpPr>
          <p:cNvPr id="267" name="Google Shape;267;g354ead9c078_4_246"/>
          <p:cNvSpPr/>
          <p:nvPr/>
        </p:nvSpPr>
        <p:spPr>
          <a:xfrm>
            <a:off x="339275" y="-75"/>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40000"/>
              </a:lnSpc>
              <a:spcBef>
                <a:spcPts val="4000"/>
              </a:spcBef>
              <a:spcAft>
                <a:spcPts val="4000"/>
              </a:spcAft>
              <a:buNone/>
            </a:pPr>
            <a:r>
              <a:t/>
            </a:r>
            <a:endParaRPr b="1" sz="4000"/>
          </a:p>
        </p:txBody>
      </p:sp>
      <p:pic>
        <p:nvPicPr>
          <p:cNvPr id="268" name="Google Shape;268;g354ead9c078_4_246" title="WhatsApp Image 2024-11-26 at 17.46.45.jpeg"/>
          <p:cNvPicPr preferRelativeResize="0"/>
          <p:nvPr/>
        </p:nvPicPr>
        <p:blipFill rotWithShape="1">
          <a:blip r:embed="rId4">
            <a:alphaModFix/>
          </a:blip>
          <a:srcRect b="0" l="0" r="0" t="5060"/>
          <a:stretch/>
        </p:blipFill>
        <p:spPr>
          <a:xfrm>
            <a:off x="769725" y="123875"/>
            <a:ext cx="3323875" cy="2364201"/>
          </a:xfrm>
          <a:prstGeom prst="rect">
            <a:avLst/>
          </a:prstGeom>
          <a:noFill/>
          <a:ln cap="flat" cmpd="sng" w="9525">
            <a:solidFill>
              <a:srgbClr val="274E13"/>
            </a:solidFill>
            <a:prstDash val="solid"/>
            <a:round/>
            <a:headEnd len="sm" w="sm" type="none"/>
            <a:tailEnd len="sm" w="sm" type="none"/>
          </a:ln>
          <a:effectLst>
            <a:outerShdw blurRad="57150" rotWithShape="0" algn="bl" dir="5400000" dist="19050">
              <a:srgbClr val="000000">
                <a:alpha val="50000"/>
              </a:srgbClr>
            </a:outerShdw>
          </a:effectLst>
        </p:spPr>
      </p:pic>
      <p:pic>
        <p:nvPicPr>
          <p:cNvPr id="269" name="Google Shape;269;g354ead9c078_4_246" title="WhatsApp Image 2024-11-26 at 17.33.42 (2).jpeg"/>
          <p:cNvPicPr preferRelativeResize="0"/>
          <p:nvPr/>
        </p:nvPicPr>
        <p:blipFill rotWithShape="1">
          <a:blip r:embed="rId5">
            <a:alphaModFix/>
          </a:blip>
          <a:srcRect b="24903" l="0" r="18580" t="5940"/>
          <a:stretch/>
        </p:blipFill>
        <p:spPr>
          <a:xfrm>
            <a:off x="6574250" y="2598625"/>
            <a:ext cx="2209574" cy="2502451"/>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pic>
        <p:nvPicPr>
          <p:cNvPr id="270" name="Google Shape;270;g354ead9c078_4_246" title="WhatsApp Image 2024-11-26 at 17.33.43 (11).jpeg"/>
          <p:cNvPicPr preferRelativeResize="0"/>
          <p:nvPr/>
        </p:nvPicPr>
        <p:blipFill rotWithShape="1">
          <a:blip r:embed="rId6">
            <a:alphaModFix/>
          </a:blip>
          <a:srcRect b="0" l="0" r="0" t="15052"/>
          <a:stretch/>
        </p:blipFill>
        <p:spPr>
          <a:xfrm>
            <a:off x="4245375" y="2585574"/>
            <a:ext cx="2209574" cy="2502451"/>
          </a:xfrm>
          <a:prstGeom prst="rect">
            <a:avLst/>
          </a:prstGeom>
          <a:solidFill>
            <a:srgbClr val="FFFFFF"/>
          </a:solid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pic>
        <p:nvPicPr>
          <p:cNvPr id="271" name="Google Shape;271;g354ead9c078_4_246" title="WhatsApp Image 2024-11-26 at 17.33.43 (1).jpeg"/>
          <p:cNvPicPr preferRelativeResize="0"/>
          <p:nvPr/>
        </p:nvPicPr>
        <p:blipFill>
          <a:blip r:embed="rId7">
            <a:alphaModFix/>
          </a:blip>
          <a:stretch>
            <a:fillRect/>
          </a:stretch>
        </p:blipFill>
        <p:spPr>
          <a:xfrm>
            <a:off x="769725" y="2585575"/>
            <a:ext cx="3323875" cy="2502449"/>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pic>
        <p:nvPicPr>
          <p:cNvPr id="272" name="Google Shape;272;g354ead9c078_4_246" title="WhatsApp Image 2024-11-26 at 17.40.59.jpeg"/>
          <p:cNvPicPr preferRelativeResize="0"/>
          <p:nvPr/>
        </p:nvPicPr>
        <p:blipFill rotWithShape="1">
          <a:blip r:embed="rId8">
            <a:alphaModFix/>
          </a:blip>
          <a:srcRect b="6445" l="0" r="0" t="23950"/>
          <a:stretch/>
        </p:blipFill>
        <p:spPr>
          <a:xfrm>
            <a:off x="4254825" y="123875"/>
            <a:ext cx="4529002" cy="2364199"/>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54ead9c078_4_20"/>
          <p:cNvPicPr preferRelativeResize="0"/>
          <p:nvPr/>
        </p:nvPicPr>
        <p:blipFill>
          <a:blip r:embed="rId3">
            <a:alphaModFix/>
          </a:blip>
          <a:stretch>
            <a:fillRect/>
          </a:stretch>
        </p:blipFill>
        <p:spPr>
          <a:xfrm>
            <a:off x="0" y="0"/>
            <a:ext cx="5143500" cy="5143500"/>
          </a:xfrm>
          <a:prstGeom prst="rect">
            <a:avLst/>
          </a:prstGeom>
          <a:noFill/>
          <a:ln>
            <a:noFill/>
          </a:ln>
        </p:spPr>
      </p:pic>
      <p:sp>
        <p:nvSpPr>
          <p:cNvPr id="278" name="Google Shape;278;g354ead9c078_4_20"/>
          <p:cNvSpPr/>
          <p:nvPr/>
        </p:nvSpPr>
        <p:spPr>
          <a:xfrm>
            <a:off x="339275" y="-75"/>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graphicFrame>
        <p:nvGraphicFramePr>
          <p:cNvPr id="279" name="Google Shape;279;g354ead9c078_4_20"/>
          <p:cNvGraphicFramePr/>
          <p:nvPr/>
        </p:nvGraphicFramePr>
        <p:xfrm>
          <a:off x="338400" y="25"/>
          <a:ext cx="3000000" cy="3000000"/>
        </p:xfrm>
        <a:graphic>
          <a:graphicData uri="http://schemas.openxmlformats.org/drawingml/2006/table">
            <a:tbl>
              <a:tblPr>
                <a:noFill/>
                <a:tableStyleId>{D9FFABA8-0111-481B-A9AA-DCA8C5215F16}</a:tableStyleId>
              </a:tblPr>
              <a:tblGrid>
                <a:gridCol w="945425"/>
                <a:gridCol w="3929625"/>
                <a:gridCol w="3929625"/>
              </a:tblGrid>
              <a:tr h="321175">
                <a:tc>
                  <a:txBody>
                    <a:bodyPr/>
                    <a:lstStyle/>
                    <a:p>
                      <a:pPr indent="0" lvl="0" marL="0" rtl="0" algn="ctr">
                        <a:lnSpc>
                          <a:spcPct val="115000"/>
                        </a:lnSpc>
                        <a:spcBef>
                          <a:spcPts val="0"/>
                        </a:spcBef>
                        <a:spcAft>
                          <a:spcPts val="0"/>
                        </a:spcAft>
                        <a:buNone/>
                      </a:pPr>
                      <a:r>
                        <a:rPr b="1" lang="pt-BR" sz="1000">
                          <a:solidFill>
                            <a:srgbClr val="F6F7F6"/>
                          </a:solidFill>
                          <a:latin typeface="Urbanist"/>
                          <a:ea typeface="Urbanist"/>
                          <a:cs typeface="Urbanist"/>
                          <a:sym typeface="Urbanist"/>
                        </a:rPr>
                        <a:t>Categoria</a:t>
                      </a:r>
                      <a:endParaRPr b="1" sz="1000">
                        <a:solidFill>
                          <a:srgbClr val="F6F7F6"/>
                        </a:solidFill>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solidFill>
                      <a:srgbClr val="026634"/>
                    </a:solidFill>
                  </a:tcPr>
                </a:tc>
                <a:tc>
                  <a:txBody>
                    <a:bodyPr/>
                    <a:lstStyle/>
                    <a:p>
                      <a:pPr indent="0" lvl="0" marL="0" rtl="0" algn="ctr">
                        <a:lnSpc>
                          <a:spcPct val="115000"/>
                        </a:lnSpc>
                        <a:spcBef>
                          <a:spcPts val="0"/>
                        </a:spcBef>
                        <a:spcAft>
                          <a:spcPts val="0"/>
                        </a:spcAft>
                        <a:buNone/>
                      </a:pPr>
                      <a:r>
                        <a:rPr b="1" lang="pt-BR" sz="1000">
                          <a:solidFill>
                            <a:srgbClr val="F6F7F6"/>
                          </a:solidFill>
                          <a:latin typeface="Urbanist"/>
                          <a:ea typeface="Urbanist"/>
                          <a:cs typeface="Urbanist"/>
                          <a:sym typeface="Urbanist"/>
                        </a:rPr>
                        <a:t>Gargalos Comuns</a:t>
                      </a:r>
                      <a:endParaRPr b="1" sz="1000">
                        <a:solidFill>
                          <a:srgbClr val="F6F7F6"/>
                        </a:solidFill>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solidFill>
                      <a:srgbClr val="026634"/>
                    </a:solidFill>
                  </a:tcPr>
                </a:tc>
                <a:tc>
                  <a:txBody>
                    <a:bodyPr/>
                    <a:lstStyle/>
                    <a:p>
                      <a:pPr indent="0" lvl="0" marL="0" rtl="0" algn="ctr">
                        <a:lnSpc>
                          <a:spcPct val="115000"/>
                        </a:lnSpc>
                        <a:spcBef>
                          <a:spcPts val="0"/>
                        </a:spcBef>
                        <a:spcAft>
                          <a:spcPts val="0"/>
                        </a:spcAft>
                        <a:buNone/>
                      </a:pPr>
                      <a:r>
                        <a:rPr b="1" lang="pt-BR" sz="1000">
                          <a:solidFill>
                            <a:srgbClr val="F6F7F6"/>
                          </a:solidFill>
                          <a:latin typeface="Urbanist"/>
                          <a:ea typeface="Urbanist"/>
                          <a:cs typeface="Urbanist"/>
                          <a:sym typeface="Urbanist"/>
                        </a:rPr>
                        <a:t>Soluções Comuns</a:t>
                      </a:r>
                      <a:endParaRPr b="1" sz="1000">
                        <a:solidFill>
                          <a:srgbClr val="F6F7F6"/>
                        </a:solidFill>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solidFill>
                      <a:srgbClr val="026634"/>
                    </a:solidFill>
                  </a:tcPr>
                </a:tc>
              </a:tr>
              <a:tr h="964450">
                <a:tc>
                  <a:txBody>
                    <a:bodyPr/>
                    <a:lstStyle/>
                    <a:p>
                      <a:pPr indent="0" lvl="0" marL="0" rtl="0" algn="ctr">
                        <a:lnSpc>
                          <a:spcPct val="115000"/>
                        </a:lnSpc>
                        <a:spcBef>
                          <a:spcPts val="0"/>
                        </a:spcBef>
                        <a:spcAft>
                          <a:spcPts val="0"/>
                        </a:spcAft>
                        <a:buNone/>
                      </a:pPr>
                      <a:r>
                        <a:rPr lang="pt-BR" sz="1000">
                          <a:latin typeface="Urbanist"/>
                          <a:ea typeface="Urbanist"/>
                          <a:cs typeface="Urbanist"/>
                          <a:sym typeface="Urbanist"/>
                        </a:rPr>
                        <a:t>Assistência Técnica (ATER)</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Número insuficiente de técnicos qualificados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Carência de formação continuada</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Ausência de serviços especializados em sistemas sustentáveis</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P</a:t>
                      </a:r>
                      <a:r>
                        <a:rPr lang="pt-BR" sz="1000">
                          <a:latin typeface="Urbanist"/>
                          <a:ea typeface="Urbanist"/>
                          <a:cs typeface="Urbanist"/>
                          <a:sym typeface="Urbanist"/>
                        </a:rPr>
                        <a:t>resença insuficiente em regiões rurais</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Ampliar o número de técnicos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Garantir capacitação continuada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Valorizar planos de carreira</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Fortalecer ATER pública e privada</a:t>
                      </a:r>
                      <a:endParaRPr sz="1000">
                        <a:latin typeface="Urbanist"/>
                        <a:ea typeface="Urbanist"/>
                        <a:cs typeface="Urbanist"/>
                        <a:sym typeface="Urbanist"/>
                      </a:endParaRPr>
                    </a:p>
                  </a:txBody>
                  <a:tcPr marT="19050" marB="19050" marR="91425" marL="9142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r>
              <a:tr h="964450">
                <a:tc>
                  <a:txBody>
                    <a:bodyPr/>
                    <a:lstStyle/>
                    <a:p>
                      <a:pPr indent="0" lvl="0" marL="0" rtl="0" algn="ctr">
                        <a:lnSpc>
                          <a:spcPct val="115000"/>
                        </a:lnSpc>
                        <a:spcBef>
                          <a:spcPts val="0"/>
                        </a:spcBef>
                        <a:spcAft>
                          <a:spcPts val="0"/>
                        </a:spcAft>
                        <a:buNone/>
                      </a:pPr>
                      <a:r>
                        <a:rPr lang="pt-BR" sz="1000">
                          <a:latin typeface="Urbanist"/>
                          <a:ea typeface="Urbanist"/>
                          <a:cs typeface="Urbanist"/>
                          <a:sym typeface="Urbanist"/>
                        </a:rPr>
                        <a:t>Infraestrutura Rural</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Estradas em más condições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Falta de eletricidade em áreas produtivas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t>
                      </a:r>
                      <a:r>
                        <a:rPr lang="pt-BR" sz="1000">
                          <a:latin typeface="Urbanist"/>
                          <a:ea typeface="Urbanist"/>
                          <a:cs typeface="Urbanist"/>
                          <a:sym typeface="Urbanist"/>
                        </a:rPr>
                        <a:t>alta de acesso à internet</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Falta de armazéns e estrutura para escoamento e estocagem</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Investir em infraestrutura rural com foco em escoamento da produção,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Acesso à água, energia renovável e conectividade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Construir ou adaptar espaços de armazenamento</a:t>
                      </a:r>
                      <a:endParaRPr sz="1000">
                        <a:latin typeface="Urbanist"/>
                        <a:ea typeface="Urbanist"/>
                        <a:cs typeface="Urbanist"/>
                        <a:sym typeface="Urbanist"/>
                      </a:endParaRPr>
                    </a:p>
                  </a:txBody>
                  <a:tcPr marT="19050" marB="19050" marR="91425" marL="9142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r>
              <a:tr h="964450">
                <a:tc>
                  <a:txBody>
                    <a:bodyPr/>
                    <a:lstStyle/>
                    <a:p>
                      <a:pPr indent="0" lvl="0" marL="0" rtl="0" algn="ctr">
                        <a:lnSpc>
                          <a:spcPct val="115000"/>
                        </a:lnSpc>
                        <a:spcBef>
                          <a:spcPts val="0"/>
                        </a:spcBef>
                        <a:spcAft>
                          <a:spcPts val="0"/>
                        </a:spcAft>
                        <a:buNone/>
                      </a:pPr>
                      <a:r>
                        <a:rPr lang="pt-BR" sz="1000">
                          <a:latin typeface="Urbanist"/>
                          <a:ea typeface="Urbanist"/>
                          <a:cs typeface="Urbanist"/>
                          <a:sym typeface="Urbanist"/>
                        </a:rPr>
                        <a:t>Crédito e Burocracia</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Excesso de exigências para acesso ao crédito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Demora na liberação de financiamentos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Ausência de linhas específicas para práticas sustentáveis</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Criar linhas específicas para sistemas sustentáveis</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Melhor treinamento dos agentes</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Divulgação das linhas de crédito disponíveis</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R</a:t>
                      </a:r>
                      <a:r>
                        <a:rPr lang="pt-BR" sz="1000">
                          <a:latin typeface="Urbanist"/>
                          <a:ea typeface="Urbanist"/>
                          <a:cs typeface="Urbanist"/>
                          <a:sym typeface="Urbanist"/>
                        </a:rPr>
                        <a:t>eduzir burocracia</a:t>
                      </a:r>
                      <a:endParaRPr sz="1000">
                        <a:latin typeface="Urbanist"/>
                        <a:ea typeface="Urbanist"/>
                        <a:cs typeface="Urbanist"/>
                        <a:sym typeface="Urbanist"/>
                      </a:endParaRPr>
                    </a:p>
                  </a:txBody>
                  <a:tcPr marT="19050" marB="19050" marR="91425" marL="9142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r>
              <a:tr h="964450">
                <a:tc>
                  <a:txBody>
                    <a:bodyPr/>
                    <a:lstStyle/>
                    <a:p>
                      <a:pPr indent="0" lvl="0" marL="0" rtl="0" algn="ctr">
                        <a:lnSpc>
                          <a:spcPct val="115000"/>
                        </a:lnSpc>
                        <a:spcBef>
                          <a:spcPts val="0"/>
                        </a:spcBef>
                        <a:spcAft>
                          <a:spcPts val="0"/>
                        </a:spcAft>
                        <a:buNone/>
                      </a:pPr>
                      <a:r>
                        <a:rPr lang="pt-BR" sz="1000">
                          <a:latin typeface="Urbanist"/>
                          <a:ea typeface="Urbanist"/>
                          <a:cs typeface="Urbanist"/>
                          <a:sym typeface="Urbanist"/>
                        </a:rPr>
                        <a:t>Capacitação e Conhecimento</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Baixo domínio de tecnologias sustentáveis pelos produtores e técnicos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Desconhecimento dos benefícios dos sistemas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Resistência à inovação</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Fomentar programas de capacitação técnica,</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Treinamentos práticos e promoção de vitrines tecnológicas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Investir em comunicação adaptada ao perfil do produtor</a:t>
                      </a:r>
                      <a:endParaRPr sz="1000">
                        <a:latin typeface="Urbanist"/>
                        <a:ea typeface="Urbanist"/>
                        <a:cs typeface="Urbanist"/>
                        <a:sym typeface="Urbanist"/>
                      </a:endParaRPr>
                    </a:p>
                  </a:txBody>
                  <a:tcPr marT="19050" marB="19050" marR="91425" marL="9142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r>
              <a:tr h="964450">
                <a:tc>
                  <a:txBody>
                    <a:bodyPr/>
                    <a:lstStyle/>
                    <a:p>
                      <a:pPr indent="0" lvl="0" marL="0" rtl="0" algn="ctr">
                        <a:lnSpc>
                          <a:spcPct val="115000"/>
                        </a:lnSpc>
                        <a:spcBef>
                          <a:spcPts val="0"/>
                        </a:spcBef>
                        <a:spcAft>
                          <a:spcPts val="0"/>
                        </a:spcAft>
                        <a:buNone/>
                      </a:pPr>
                      <a:r>
                        <a:rPr lang="pt-BR" sz="1000">
                          <a:latin typeface="Urbanist"/>
                          <a:ea typeface="Urbanist"/>
                          <a:cs typeface="Urbanist"/>
                          <a:sym typeface="Urbanist"/>
                        </a:rPr>
                        <a:t>Políticas Públicas</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Ausência ou desatualização de políticas específicas por sistema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Faixa integração entre órgãos públicos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Falta de incentivos a práticas sustentáveis</a:t>
                      </a:r>
                      <a:endParaRPr sz="1000">
                        <a:latin typeface="Urbanist"/>
                        <a:ea typeface="Urbanist"/>
                        <a:cs typeface="Urbanist"/>
                        <a:sym typeface="Urbanist"/>
                      </a:endParaRPr>
                    </a:p>
                  </a:txBody>
                  <a:tcPr marT="19050" marB="19050" marR="28575" marL="2857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Estruturar políticas integradas por sistema produtivo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Promover incentivos fiscais e financeiros </a:t>
                      </a:r>
                      <a:endParaRPr sz="1000">
                        <a:latin typeface="Urbanist"/>
                        <a:ea typeface="Urbanist"/>
                        <a:cs typeface="Urbanist"/>
                        <a:sym typeface="Urbanist"/>
                      </a:endParaRPr>
                    </a:p>
                    <a:p>
                      <a:pPr indent="-292100" lvl="0" marL="45720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Criar centros de referência regionais para sistemas sustentáveis</a:t>
                      </a:r>
                      <a:endParaRPr sz="1000">
                        <a:latin typeface="Urbanist"/>
                        <a:ea typeface="Urbanist"/>
                        <a:cs typeface="Urbanist"/>
                        <a:sym typeface="Urbanist"/>
                      </a:endParaRPr>
                    </a:p>
                  </a:txBody>
                  <a:tcPr marT="19050" marB="19050" marR="91425" marL="91425" anchor="ctr">
                    <a:lnL cap="flat" cmpd="sng" w="9525">
                      <a:solidFill>
                        <a:srgbClr val="026634"/>
                      </a:solidFill>
                      <a:prstDash val="solid"/>
                      <a:round/>
                      <a:headEnd len="sm" w="sm" type="none"/>
                      <a:tailEnd len="sm" w="sm" type="none"/>
                    </a:lnL>
                    <a:lnR cap="flat" cmpd="sng" w="9525">
                      <a:solidFill>
                        <a:srgbClr val="026634"/>
                      </a:solidFill>
                      <a:prstDash val="solid"/>
                      <a:round/>
                      <a:headEnd len="sm" w="sm" type="none"/>
                      <a:tailEnd len="sm" w="sm" type="none"/>
                    </a:lnR>
                    <a:lnT cap="flat" cmpd="sng" w="9525">
                      <a:solidFill>
                        <a:srgbClr val="026634"/>
                      </a:solidFill>
                      <a:prstDash val="solid"/>
                      <a:round/>
                      <a:headEnd len="sm" w="sm" type="none"/>
                      <a:tailEnd len="sm" w="sm" type="none"/>
                    </a:lnT>
                    <a:lnB cap="flat" cmpd="sng" w="9525">
                      <a:solidFill>
                        <a:srgbClr val="026634"/>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g354ead9c078_4_294"/>
          <p:cNvPicPr preferRelativeResize="0"/>
          <p:nvPr/>
        </p:nvPicPr>
        <p:blipFill>
          <a:blip r:embed="rId3">
            <a:alphaModFix/>
          </a:blip>
          <a:stretch>
            <a:fillRect/>
          </a:stretch>
        </p:blipFill>
        <p:spPr>
          <a:xfrm>
            <a:off x="0" y="0"/>
            <a:ext cx="5143500" cy="5143500"/>
          </a:xfrm>
          <a:prstGeom prst="rect">
            <a:avLst/>
          </a:prstGeom>
          <a:noFill/>
          <a:ln>
            <a:noFill/>
          </a:ln>
        </p:spPr>
      </p:pic>
      <p:sp>
        <p:nvSpPr>
          <p:cNvPr id="285" name="Google Shape;285;g354ead9c078_4_294"/>
          <p:cNvSpPr/>
          <p:nvPr/>
        </p:nvSpPr>
        <p:spPr>
          <a:xfrm>
            <a:off x="339275" y="-75"/>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graphicFrame>
        <p:nvGraphicFramePr>
          <p:cNvPr id="286" name="Google Shape;286;g354ead9c078_4_294"/>
          <p:cNvGraphicFramePr/>
          <p:nvPr/>
        </p:nvGraphicFramePr>
        <p:xfrm>
          <a:off x="338400" y="25"/>
          <a:ext cx="3000000" cy="3000000"/>
        </p:xfrm>
        <a:graphic>
          <a:graphicData uri="http://schemas.openxmlformats.org/drawingml/2006/table">
            <a:tbl>
              <a:tblPr>
                <a:noFill/>
                <a:tableStyleId>{D9FFABA8-0111-481B-A9AA-DCA8C5215F16}</a:tableStyleId>
              </a:tblPr>
              <a:tblGrid>
                <a:gridCol w="1446325"/>
                <a:gridCol w="3679175"/>
                <a:gridCol w="3679175"/>
              </a:tblGrid>
              <a:tr h="478175">
                <a:tc>
                  <a:txBody>
                    <a:bodyPr/>
                    <a:lstStyle/>
                    <a:p>
                      <a:pPr indent="0" lvl="0" marL="0" marR="0" rtl="0" algn="ctr">
                        <a:lnSpc>
                          <a:spcPct val="115000"/>
                        </a:lnSpc>
                        <a:spcBef>
                          <a:spcPts val="0"/>
                        </a:spcBef>
                        <a:spcAft>
                          <a:spcPts val="0"/>
                        </a:spcAft>
                        <a:buNone/>
                      </a:pPr>
                      <a:r>
                        <a:rPr b="1" lang="pt-BR" sz="1000">
                          <a:solidFill>
                            <a:srgbClr val="F6F7F6"/>
                          </a:solidFill>
                          <a:latin typeface="Urbanist"/>
                          <a:ea typeface="Urbanist"/>
                          <a:cs typeface="Urbanist"/>
                          <a:sym typeface="Urbanist"/>
                        </a:rPr>
                        <a:t>Sistema Produtivo</a:t>
                      </a:r>
                      <a:endParaRPr b="1" sz="1000">
                        <a:solidFill>
                          <a:srgbClr val="F6F7F6"/>
                        </a:solidFill>
                        <a:latin typeface="Urbanist"/>
                        <a:ea typeface="Urbanist"/>
                        <a:cs typeface="Urbanist"/>
                        <a:sym typeface="Urbanist"/>
                      </a:endParaRPr>
                    </a:p>
                  </a:txBody>
                  <a:tcPr marT="91425" marB="91425" marR="91425" marL="91425" anchor="ctr">
                    <a:solidFill>
                      <a:srgbClr val="026634"/>
                    </a:solidFill>
                  </a:tcPr>
                </a:tc>
                <a:tc>
                  <a:txBody>
                    <a:bodyPr/>
                    <a:lstStyle/>
                    <a:p>
                      <a:pPr indent="0" lvl="0" marL="0" marR="0" rtl="0" algn="ctr">
                        <a:lnSpc>
                          <a:spcPct val="115000"/>
                        </a:lnSpc>
                        <a:spcBef>
                          <a:spcPts val="0"/>
                        </a:spcBef>
                        <a:spcAft>
                          <a:spcPts val="0"/>
                        </a:spcAft>
                        <a:buNone/>
                      </a:pPr>
                      <a:r>
                        <a:rPr b="1" lang="pt-BR" sz="1000">
                          <a:solidFill>
                            <a:srgbClr val="F6F7F6"/>
                          </a:solidFill>
                          <a:latin typeface="Urbanist"/>
                          <a:ea typeface="Urbanist"/>
                          <a:cs typeface="Urbanist"/>
                          <a:sym typeface="Urbanist"/>
                        </a:rPr>
                        <a:t>Gargalos Específicos</a:t>
                      </a:r>
                      <a:endParaRPr b="1" sz="1000">
                        <a:solidFill>
                          <a:srgbClr val="F6F7F6"/>
                        </a:solidFill>
                        <a:latin typeface="Urbanist"/>
                        <a:ea typeface="Urbanist"/>
                        <a:cs typeface="Urbanist"/>
                        <a:sym typeface="Urbanist"/>
                      </a:endParaRPr>
                    </a:p>
                  </a:txBody>
                  <a:tcPr marT="91425" marB="91425" marR="91425" marL="91425" anchor="ctr">
                    <a:solidFill>
                      <a:srgbClr val="026634"/>
                    </a:solidFill>
                  </a:tcPr>
                </a:tc>
                <a:tc>
                  <a:txBody>
                    <a:bodyPr/>
                    <a:lstStyle/>
                    <a:p>
                      <a:pPr indent="0" lvl="0" marL="0" marR="0" rtl="0" algn="ctr">
                        <a:lnSpc>
                          <a:spcPct val="115000"/>
                        </a:lnSpc>
                        <a:spcBef>
                          <a:spcPts val="0"/>
                        </a:spcBef>
                        <a:spcAft>
                          <a:spcPts val="0"/>
                        </a:spcAft>
                        <a:buNone/>
                      </a:pPr>
                      <a:r>
                        <a:rPr b="1" lang="pt-BR" sz="1000">
                          <a:solidFill>
                            <a:srgbClr val="F6F7F6"/>
                          </a:solidFill>
                          <a:latin typeface="Urbanist"/>
                          <a:ea typeface="Urbanist"/>
                          <a:cs typeface="Urbanist"/>
                          <a:sym typeface="Urbanist"/>
                        </a:rPr>
                        <a:t>Soluções Específicas</a:t>
                      </a:r>
                      <a:endParaRPr b="1" sz="1000">
                        <a:solidFill>
                          <a:srgbClr val="F6F7F6"/>
                        </a:solidFill>
                        <a:latin typeface="Urbanist"/>
                        <a:ea typeface="Urbanist"/>
                        <a:cs typeface="Urbanist"/>
                        <a:sym typeface="Urbanist"/>
                      </a:endParaRPr>
                    </a:p>
                  </a:txBody>
                  <a:tcPr marT="91425" marB="91425" marR="91425" marL="91425" anchor="ctr">
                    <a:solidFill>
                      <a:srgbClr val="026634"/>
                    </a:solidFill>
                  </a:tcPr>
                </a:tc>
              </a:tr>
              <a:tr h="1166325">
                <a:tc>
                  <a:txBody>
                    <a:bodyPr/>
                    <a:lstStyle/>
                    <a:p>
                      <a:pPr indent="0" lvl="0" marL="0" marR="0" rtl="0" algn="ctr">
                        <a:lnSpc>
                          <a:spcPct val="115000"/>
                        </a:lnSpc>
                        <a:spcBef>
                          <a:spcPts val="0"/>
                        </a:spcBef>
                        <a:spcAft>
                          <a:spcPts val="0"/>
                        </a:spcAft>
                        <a:buNone/>
                      </a:pPr>
                      <a:r>
                        <a:rPr lang="pt-BR" sz="1000">
                          <a:latin typeface="Urbanist"/>
                          <a:ea typeface="Urbanist"/>
                          <a:cs typeface="Urbanist"/>
                          <a:sym typeface="Urbanist"/>
                        </a:rPr>
                        <a:t>Sistemas Integrados</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Falta de técnicos capacitados nas complexidades dos sistemas (ILPF, integração lavoura-pecuária-floresta)</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Baixa difusão de experiências bem-sucedidas locais</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Especializar técnicos e ampliar o número de profissionais em ATER voltados aos sistemas integrados</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Valorizar experiências locais e articulá-las com políticas públicas</a:t>
                      </a:r>
                      <a:endParaRPr sz="1000">
                        <a:latin typeface="Urbanist"/>
                        <a:ea typeface="Urbanist"/>
                        <a:cs typeface="Urbanist"/>
                        <a:sym typeface="Urbanist"/>
                      </a:endParaRPr>
                    </a:p>
                  </a:txBody>
                  <a:tcPr marT="91425" marB="91425" marR="91425" marL="91425" anchor="ctr"/>
                </a:tc>
              </a:tr>
              <a:tr h="1166325">
                <a:tc>
                  <a:txBody>
                    <a:bodyPr/>
                    <a:lstStyle/>
                    <a:p>
                      <a:pPr indent="0" lvl="0" marL="0" marR="0" rtl="0" algn="ctr">
                        <a:lnSpc>
                          <a:spcPct val="115000"/>
                        </a:lnSpc>
                        <a:spcBef>
                          <a:spcPts val="0"/>
                        </a:spcBef>
                        <a:spcAft>
                          <a:spcPts val="0"/>
                        </a:spcAft>
                        <a:buNone/>
                      </a:pPr>
                      <a:r>
                        <a:rPr lang="pt-BR" sz="1000">
                          <a:latin typeface="Urbanist"/>
                          <a:ea typeface="Urbanist"/>
                          <a:cs typeface="Urbanist"/>
                          <a:sym typeface="Urbanist"/>
                        </a:rPr>
                        <a:t>Pecuária Sustentável</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Manejo ineficiente de pastagens e uso excessivo de fogo</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Logística limitada para insumos e escoamento da produção</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Promover o manejo rotacionado de pastagens, ILPF e recuperação de áreas degradadas</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Melhorar a infraestrutura logística específica para pecuária</a:t>
                      </a:r>
                      <a:endParaRPr sz="1000">
                        <a:latin typeface="Urbanist"/>
                        <a:ea typeface="Urbanist"/>
                        <a:cs typeface="Urbanist"/>
                        <a:sym typeface="Urbanist"/>
                      </a:endParaRPr>
                    </a:p>
                  </a:txBody>
                  <a:tcPr marT="91425" marB="91425" marR="91425" marL="91425" anchor="ctr"/>
                </a:tc>
              </a:tr>
              <a:tr h="1166325">
                <a:tc>
                  <a:txBody>
                    <a:bodyPr/>
                    <a:lstStyle/>
                    <a:p>
                      <a:pPr indent="0" lvl="0" marL="0" marR="0" rtl="0" algn="ctr">
                        <a:lnSpc>
                          <a:spcPct val="115000"/>
                        </a:lnSpc>
                        <a:spcBef>
                          <a:spcPts val="0"/>
                        </a:spcBef>
                        <a:spcAft>
                          <a:spcPts val="0"/>
                        </a:spcAft>
                        <a:buNone/>
                      </a:pPr>
                      <a:r>
                        <a:rPr lang="pt-BR" sz="1000">
                          <a:latin typeface="Urbanist"/>
                          <a:ea typeface="Urbanist"/>
                          <a:cs typeface="Urbanist"/>
                          <a:sym typeface="Urbanist"/>
                        </a:rPr>
                        <a:t>SPD e Bioinsumos</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Falta de marco regulatório claro para bioinsumos e ausência de incentivos para seu uso</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Produtores resistem ao abandono de práticas convencionais e desconhecem alternativas</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Estabelecer marcos regulatórios para bioinsumos</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Criar redes locais de capacitação e estímulo a práticas baseadas em conhecimento tradicional e científico</a:t>
                      </a:r>
                      <a:endParaRPr sz="1000">
                        <a:latin typeface="Urbanist"/>
                        <a:ea typeface="Urbanist"/>
                        <a:cs typeface="Urbanist"/>
                        <a:sym typeface="Urbanist"/>
                      </a:endParaRPr>
                    </a:p>
                  </a:txBody>
                  <a:tcPr marT="91425" marB="91425" marR="91425" marL="91425" anchor="ctr"/>
                </a:tc>
              </a:tr>
              <a:tr h="1166325">
                <a:tc>
                  <a:txBody>
                    <a:bodyPr/>
                    <a:lstStyle/>
                    <a:p>
                      <a:pPr indent="0" lvl="0" marL="0" marR="0" rtl="0" algn="ctr">
                        <a:lnSpc>
                          <a:spcPct val="115000"/>
                        </a:lnSpc>
                        <a:spcBef>
                          <a:spcPts val="0"/>
                        </a:spcBef>
                        <a:spcAft>
                          <a:spcPts val="0"/>
                        </a:spcAft>
                        <a:buNone/>
                      </a:pPr>
                      <a:r>
                        <a:rPr lang="pt-BR" sz="1000">
                          <a:latin typeface="Urbanist"/>
                          <a:ea typeface="Urbanist"/>
                          <a:cs typeface="Urbanist"/>
                          <a:sym typeface="Urbanist"/>
                        </a:rPr>
                        <a:t>Irrigação</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Elevado custo da energia para bombeamento</a:t>
                      </a:r>
                      <a:endParaRPr sz="1000">
                        <a:latin typeface="Urbanist"/>
                        <a:ea typeface="Urbanist"/>
                        <a:cs typeface="Urbanist"/>
                        <a:sym typeface="Urbanist"/>
                      </a:endParaRPr>
                    </a:p>
                    <a:p>
                      <a:pPr indent="-292100" lvl="0" marL="457200" marR="0" rtl="0" algn="l">
                        <a:lnSpc>
                          <a:spcPct val="115000"/>
                        </a:lnSpc>
                        <a:spcBef>
                          <a:spcPts val="1000"/>
                        </a:spcBef>
                        <a:spcAft>
                          <a:spcPts val="0"/>
                        </a:spcAft>
                        <a:buSzPts val="1000"/>
                        <a:buFont typeface="Urbanist"/>
                        <a:buChar char="●"/>
                      </a:pPr>
                      <a:r>
                        <a:rPr lang="pt-BR" sz="1000">
                          <a:latin typeface="Urbanist"/>
                          <a:ea typeface="Urbanist"/>
                          <a:cs typeface="Urbanist"/>
                          <a:sym typeface="Urbanist"/>
                        </a:rPr>
                        <a:t>Entraves no licenciamento e outorga de água</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Ausência de dados sobre disponibilidade hídrica</a:t>
                      </a:r>
                      <a:endParaRPr sz="1000">
                        <a:latin typeface="Urbanist"/>
                        <a:ea typeface="Urbanist"/>
                        <a:cs typeface="Urbanist"/>
                        <a:sym typeface="Urbanist"/>
                      </a:endParaRPr>
                    </a:p>
                  </a:txBody>
                  <a:tcPr marT="91425" marB="91425" marR="91425" marL="91425" anchor="ctr"/>
                </a:tc>
                <a:tc>
                  <a:txBody>
                    <a:bodyPr/>
                    <a:lstStyle/>
                    <a:p>
                      <a:pPr indent="-292100" lvl="0" marL="457200" marR="0" rtl="0" algn="l">
                        <a:lnSpc>
                          <a:spcPct val="115000"/>
                        </a:lnSpc>
                        <a:spcBef>
                          <a:spcPts val="0"/>
                        </a:spcBef>
                        <a:spcAft>
                          <a:spcPts val="0"/>
                        </a:spcAft>
                        <a:buSzPts val="1000"/>
                        <a:buFont typeface="Urbanist"/>
                        <a:buChar char="●"/>
                      </a:pPr>
                      <a:r>
                        <a:rPr lang="pt-BR" sz="1000">
                          <a:latin typeface="Urbanist"/>
                          <a:ea typeface="Urbanist"/>
                          <a:cs typeface="Urbanist"/>
                          <a:sym typeface="Urbanist"/>
                        </a:rPr>
                        <a:t>Apoiar geração de energia solar e alternativas descentralizadas</a:t>
                      </a:r>
                      <a:endParaRPr sz="1000">
                        <a:latin typeface="Urbanist"/>
                        <a:ea typeface="Urbanist"/>
                        <a:cs typeface="Urbanist"/>
                        <a:sym typeface="Urbanist"/>
                      </a:endParaRPr>
                    </a:p>
                    <a:p>
                      <a:pPr indent="-292100" lvl="0" marL="457200" marR="0" rtl="0" algn="l">
                        <a:lnSpc>
                          <a:spcPct val="115000"/>
                        </a:lnSpc>
                        <a:spcBef>
                          <a:spcPts val="1000"/>
                        </a:spcBef>
                        <a:spcAft>
                          <a:spcPts val="0"/>
                        </a:spcAft>
                        <a:buSzPts val="1000"/>
                        <a:buFont typeface="Urbanist"/>
                        <a:buChar char="●"/>
                      </a:pPr>
                      <a:r>
                        <a:rPr lang="pt-BR" sz="1000">
                          <a:latin typeface="Urbanist"/>
                          <a:ea typeface="Urbanist"/>
                          <a:cs typeface="Urbanist"/>
                          <a:sym typeface="Urbanist"/>
                        </a:rPr>
                        <a:t>Desburocratizar e descentralizar o licenciamento e a outorga</a:t>
                      </a:r>
                      <a:endParaRPr sz="1000">
                        <a:latin typeface="Urbanist"/>
                        <a:ea typeface="Urbanist"/>
                        <a:cs typeface="Urbanist"/>
                        <a:sym typeface="Urbanist"/>
                      </a:endParaRPr>
                    </a:p>
                    <a:p>
                      <a:pPr indent="-292100" lvl="0" marL="457200" marR="0" rtl="0" algn="l">
                        <a:lnSpc>
                          <a:spcPct val="115000"/>
                        </a:lnSpc>
                        <a:spcBef>
                          <a:spcPts val="1000"/>
                        </a:spcBef>
                        <a:spcAft>
                          <a:spcPts val="1000"/>
                        </a:spcAft>
                        <a:buSzPts val="1000"/>
                        <a:buFont typeface="Urbanist"/>
                        <a:buChar char="●"/>
                      </a:pPr>
                      <a:r>
                        <a:rPr lang="pt-BR" sz="1000">
                          <a:latin typeface="Urbanist"/>
                          <a:ea typeface="Urbanist"/>
                          <a:cs typeface="Urbanist"/>
                          <a:sym typeface="Urbanist"/>
                        </a:rPr>
                        <a:t>Criar planos de bacia participativos</a:t>
                      </a:r>
                      <a:endParaRPr sz="1000">
                        <a:latin typeface="Urbanist"/>
                        <a:ea typeface="Urbanist"/>
                        <a:cs typeface="Urbanist"/>
                        <a:sym typeface="Urbanist"/>
                      </a:endParaRPr>
                    </a:p>
                  </a:txBody>
                  <a:tcPr marT="91425" marB="91425" marR="91425" marL="9142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g354ead9c078_4_28"/>
          <p:cNvPicPr preferRelativeResize="0"/>
          <p:nvPr/>
        </p:nvPicPr>
        <p:blipFill>
          <a:blip r:embed="rId3">
            <a:alphaModFix/>
          </a:blip>
          <a:stretch>
            <a:fillRect/>
          </a:stretch>
        </p:blipFill>
        <p:spPr>
          <a:xfrm>
            <a:off x="0" y="0"/>
            <a:ext cx="5143500" cy="5143500"/>
          </a:xfrm>
          <a:prstGeom prst="rect">
            <a:avLst/>
          </a:prstGeom>
          <a:noFill/>
          <a:ln>
            <a:noFill/>
          </a:ln>
        </p:spPr>
      </p:pic>
      <p:sp>
        <p:nvSpPr>
          <p:cNvPr id="292" name="Google Shape;292;g354ead9c078_4_28">
            <a:hlinkClick r:id="rId4"/>
          </p:cNvPr>
          <p:cNvSpPr/>
          <p:nvPr/>
        </p:nvSpPr>
        <p:spPr>
          <a:xfrm>
            <a:off x="339300" y="0"/>
            <a:ext cx="8804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293" name="Google Shape;293;g354ead9c078_4_28"/>
          <p:cNvSpPr txBox="1"/>
          <p:nvPr/>
        </p:nvSpPr>
        <p:spPr>
          <a:xfrm>
            <a:off x="774700" y="1269125"/>
            <a:ext cx="3990300" cy="59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200">
                <a:solidFill>
                  <a:srgbClr val="073763"/>
                </a:solidFill>
              </a:rPr>
              <a:t>Link para o formulário:</a:t>
            </a:r>
            <a:endParaRPr b="1" sz="1200">
              <a:solidFill>
                <a:srgbClr val="073763"/>
              </a:solidFill>
            </a:endParaRPr>
          </a:p>
          <a:p>
            <a:pPr indent="-311150" lvl="0" marL="457200" rtl="0" algn="l">
              <a:lnSpc>
                <a:spcPct val="115000"/>
              </a:lnSpc>
              <a:spcBef>
                <a:spcPts val="0"/>
              </a:spcBef>
              <a:spcAft>
                <a:spcPts val="0"/>
              </a:spcAft>
              <a:buClr>
                <a:srgbClr val="1C4587"/>
              </a:buClr>
              <a:buSzPts val="1300"/>
              <a:buChar char="●"/>
            </a:pPr>
            <a:r>
              <a:rPr lang="pt-BR" sz="1300">
                <a:solidFill>
                  <a:srgbClr val="1C4587"/>
                </a:solidFill>
              </a:rPr>
              <a:t>https://forms.gle/tMSc6PXyRUZFgtNF8</a:t>
            </a:r>
            <a:endParaRPr sz="1300">
              <a:solidFill>
                <a:srgbClr val="1C4587"/>
              </a:solidFill>
            </a:endParaRPr>
          </a:p>
        </p:txBody>
      </p:sp>
      <p:sp>
        <p:nvSpPr>
          <p:cNvPr id="294" name="Google Shape;294;g354ead9c078_4_28"/>
          <p:cNvSpPr txBox="1"/>
          <p:nvPr/>
        </p:nvSpPr>
        <p:spPr>
          <a:xfrm>
            <a:off x="571500" y="238600"/>
            <a:ext cx="4748100" cy="1015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lang="pt-BR" sz="1800">
                <a:solidFill>
                  <a:schemeClr val="dk1"/>
                </a:solidFill>
                <a:latin typeface="Urbanist"/>
                <a:ea typeface="Urbanist"/>
                <a:cs typeface="Urbanist"/>
                <a:sym typeface="Urbanist"/>
              </a:rPr>
              <a:t>Levantamento de </a:t>
            </a:r>
            <a:r>
              <a:rPr b="1" lang="pt-BR" sz="1800">
                <a:solidFill>
                  <a:schemeClr val="dk1"/>
                </a:solidFill>
                <a:latin typeface="Urbanist"/>
                <a:ea typeface="Urbanist"/>
                <a:cs typeface="Urbanist"/>
                <a:sym typeface="Urbanist"/>
              </a:rPr>
              <a:t>gargalos e soluções de cunho técnico voltados à </a:t>
            </a:r>
            <a:r>
              <a:rPr lang="pt-BR" sz="1800">
                <a:solidFill>
                  <a:schemeClr val="dk1"/>
                </a:solidFill>
                <a:latin typeface="Urbanist"/>
                <a:ea typeface="Urbanist"/>
                <a:cs typeface="Urbanist"/>
                <a:sym typeface="Urbanist"/>
              </a:rPr>
              <a:t>implementação do ABC+ no estado do Pará</a:t>
            </a:r>
            <a:endParaRPr sz="1800">
              <a:solidFill>
                <a:schemeClr val="dk1"/>
              </a:solidFill>
              <a:latin typeface="Urbanist"/>
              <a:ea typeface="Urbanist"/>
              <a:cs typeface="Urbanist"/>
              <a:sym typeface="Urbanist"/>
            </a:endParaRPr>
          </a:p>
        </p:txBody>
      </p:sp>
      <p:pic>
        <p:nvPicPr>
          <p:cNvPr id="295" name="Google Shape;295;g354ead9c078_4_28"/>
          <p:cNvPicPr preferRelativeResize="0"/>
          <p:nvPr/>
        </p:nvPicPr>
        <p:blipFill rotWithShape="1">
          <a:blip r:embed="rId5">
            <a:alphaModFix/>
          </a:blip>
          <a:srcRect b="695" l="7099" r="9371" t="0"/>
          <a:stretch/>
        </p:blipFill>
        <p:spPr>
          <a:xfrm>
            <a:off x="5363675" y="238600"/>
            <a:ext cx="3325800" cy="4790700"/>
          </a:xfrm>
          <a:prstGeom prst="roundRect">
            <a:avLst>
              <a:gd fmla="val 6524" name="adj"/>
            </a:avLst>
          </a:prstGeom>
          <a:noFill/>
          <a:ln cap="flat" cmpd="sng" w="9525">
            <a:solidFill>
              <a:srgbClr val="026634"/>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ycle Diagrams Theme for a Pitch Deck by Slidesgo">
  <a:themeElements>
    <a:clrScheme name="Simple Light">
      <a:dk1>
        <a:srgbClr val="372D06"/>
      </a:dk1>
      <a:lt1>
        <a:srgbClr val="F5F6F5"/>
      </a:lt1>
      <a:dk2>
        <a:srgbClr val="ECECCC"/>
      </a:dk2>
      <a:lt2>
        <a:srgbClr val="B1DF4F"/>
      </a:lt2>
      <a:accent1>
        <a:srgbClr val="83D837"/>
      </a:accent1>
      <a:accent2>
        <a:srgbClr val="165F1A"/>
      </a:accent2>
      <a:accent3>
        <a:srgbClr val="DEF2F3"/>
      </a:accent3>
      <a:accent4>
        <a:srgbClr val="92E1E6"/>
      </a:accent4>
      <a:accent5>
        <a:srgbClr val="64CBD2"/>
      </a:accent5>
      <a:accent6>
        <a:srgbClr val="00B8A5"/>
      </a:accent6>
      <a:hlink>
        <a:srgbClr val="372D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