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4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77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3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9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70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01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79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2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33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58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30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4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EED6-279B-453E-A707-8EAB4F688BDB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9903-8608-41D9-B03C-9D77412B4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65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10249"/>
            <a:ext cx="7772400" cy="486032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CONVITE</a:t>
            </a:r>
            <a:endParaRPr lang="pt-BR" sz="3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278659"/>
            <a:ext cx="7772400" cy="2199503"/>
          </a:xfrm>
        </p:spPr>
        <p:txBody>
          <a:bodyPr>
            <a:normAutofit/>
          </a:bodyPr>
          <a:lstStyle/>
          <a:p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-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- Texto -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Texto -</a:t>
            </a:r>
          </a:p>
        </p:txBody>
      </p:sp>
    </p:spTree>
    <p:extLst>
      <p:ext uri="{BB962C8B-B14F-4D97-AF65-F5344CB8AC3E}">
        <p14:creationId xmlns:p14="http://schemas.microsoft.com/office/powerpoint/2010/main" val="867245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261</Words>
  <Application>Microsoft Office PowerPoint</Application>
  <PresentationFormat>Apresentação na tela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CONVITE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CONVITE</dc:title>
  <dc:creator>Conta da Microsoft</dc:creator>
  <cp:lastModifiedBy>Conta da Microsoft</cp:lastModifiedBy>
  <cp:revision>1</cp:revision>
  <dcterms:created xsi:type="dcterms:W3CDTF">2021-06-30T17:40:46Z</dcterms:created>
  <dcterms:modified xsi:type="dcterms:W3CDTF">2021-06-30T17:43:40Z</dcterms:modified>
</cp:coreProperties>
</file>