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921B1-8A05-4864-A2CC-745639320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57C4E6-B016-4113-8122-68E054C67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34F116-989D-4BC8-BA0B-79EAA8624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CF1-DC10-4FF1-B43A-1BDD75DD5B6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663D3E-60BC-4D7D-AF6F-8780F81A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C3121E-1D4B-4024-8288-082DFD5C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86ED-EA63-4F0C-882F-1B385FDF8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25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2A320-7F80-48A3-8FFE-68BD418D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285D44-7187-4B1F-9261-C2FFBB65F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5F70F1-546D-4588-975D-53E7C483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CF1-DC10-4FF1-B43A-1BDD75DD5B6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5C96F3-B92F-4BC9-83C4-C4790CCA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6F667F-E642-4F72-A815-C053B505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86ED-EA63-4F0C-882F-1B385FDF8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06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F6977F-E91B-47E3-AEED-64C03226C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602BED-52EE-40C5-9A22-D58F1AF8C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B7EA66-7FD7-4863-AC99-264AB571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CF1-DC10-4FF1-B43A-1BDD75DD5B6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36C4BF-BF31-40F4-9373-41CA95A4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033064-012D-43E6-8AB4-D5260C1F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86ED-EA63-4F0C-882F-1B385FDF8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1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24BB6-E8B0-4237-8717-E2915C5A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CC927C-D245-4467-A779-6ADE5B8A4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0071A5-CDFA-4B66-95FE-FC438D05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CF1-DC10-4FF1-B43A-1BDD75DD5B6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B38F5B-60B6-49AA-B965-427F35F6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DD8D26-1945-49F3-8E6B-E30C7397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86ED-EA63-4F0C-882F-1B385FDF8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79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07A4E-7395-4B36-8936-94A6137C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937071-2DE5-4DED-84DB-C7A8B2827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415EBA-6259-49A4-B5CC-E1B72864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CF1-DC10-4FF1-B43A-1BDD75DD5B6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70E22F-E589-4B07-BFC7-8C804FD5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2C0C10-5A92-432B-AE57-1315C205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86ED-EA63-4F0C-882F-1B385FDF8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44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4D598-9B35-49C3-9BE8-9429D0C7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893B39-111D-4A02-96D0-526425404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F8BA84-F322-4737-8DF5-A2164B06E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C70455-48F9-4DF0-949C-A599847AA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CF1-DC10-4FF1-B43A-1BDD75DD5B6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23B78D-8255-4589-BE18-19EAB873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436C2-7A09-4CF1-B366-A390903D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86ED-EA63-4F0C-882F-1B385FDF8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6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8B14E-D953-4157-977E-B8C009FF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2D32CB-9636-4953-BC64-C2C0CC193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9665D6-DAA6-475E-B319-EB8E35FEA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CEE0E1D-90F6-4F41-B94A-63425869D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3ED546E-911F-44A5-85AB-1AE4217D1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8EB21C-DF5D-4AC9-BF51-D8BE847B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CF1-DC10-4FF1-B43A-1BDD75DD5B6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AB75DC-D06D-4E6B-9DDE-CA9148A2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32C5A41-CA6A-498B-AB8E-FDA598DE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86ED-EA63-4F0C-882F-1B385FDF8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0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C445C-7175-4C77-A1FC-FFD92F90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3D46EB-D56D-49B5-A7E6-F1BE602F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CF1-DC10-4FF1-B43A-1BDD75DD5B6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B3E5AC-B18C-4B5A-8A2D-8DEDAA47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E66B9E-0D29-4607-A115-E42AF4E6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86ED-EA63-4F0C-882F-1B385FDF8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73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802A2F1-620D-45DA-B2D6-B4B95803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CF1-DC10-4FF1-B43A-1BDD75DD5B6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F10B2C0-D433-4709-B414-CDD29E40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334B5F-85C8-44F2-A68B-CE5A2F43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86ED-EA63-4F0C-882F-1B385FDF8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73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647B9-3E6C-4CE5-8147-52634EB3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F25F65-2839-49B5-A264-969DA5BE0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29C58F3-3B9D-4929-86BB-E3ACACF8F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B5E50D-51D6-4CD5-8544-31C42172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CF1-DC10-4FF1-B43A-1BDD75DD5B6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8FC2B2-A982-426A-97D0-818775C6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E0FCA8-8313-4EF4-A569-EEDA7A06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86ED-EA63-4F0C-882F-1B385FDF8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49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7E715-0D74-49AC-9D6E-D2135190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E4F4A92-BE26-413A-BC66-AC2C30F1B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6561DA-046C-425C-87DA-475E7AAF3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B4D457-830B-44B8-BAB4-54E478AF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8CF1-DC10-4FF1-B43A-1BDD75DD5B6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B7EED5-F38B-4FAA-98B5-E205DB7E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30A9F6-1DEE-47BC-81A5-754168DD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86ED-EA63-4F0C-882F-1B385FDF8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90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951567-403B-406B-BCBC-56D150F9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A61687-AF26-4140-8705-D427DA74B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3FE0D0-1D94-49AC-A132-433D88B50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58CF1-DC10-4FF1-B43A-1BDD75DD5B6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B46ABC-7AFE-4F36-A6AA-4E6FAC9C0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4A2A45-4AEC-4C00-8B37-FFD44B4C4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E86ED-EA63-4F0C-882F-1B385FDF8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8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5CBBC75-78C5-4C73-8A95-075C28FA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2"/>
            <a:ext cx="12192000" cy="68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1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FCCFAA9-AC63-4BDD-B3A6-D6EDA3A4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2"/>
            <a:ext cx="12192000" cy="68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1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CEBB67E-EE67-40D9-B058-5E5B2BD5A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2"/>
            <a:ext cx="12192000" cy="68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5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A2BE203-3754-4ACA-8DB6-ADB65BEEB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2"/>
            <a:ext cx="12192000" cy="68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34DF821-ADE3-48D2-9B19-4B35DE4C8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2"/>
            <a:ext cx="12192000" cy="68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5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C65D877-6ADE-4496-8B5D-B468FF1AB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2"/>
            <a:ext cx="12192000" cy="68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5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342027C-7A20-4489-8520-223394788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2"/>
            <a:ext cx="12192000" cy="68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DB57500-200E-4323-9684-1BD2CDA9E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2"/>
            <a:ext cx="12192000" cy="68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1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5870B6F-780C-45F0-8EBE-21C2238A6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2"/>
            <a:ext cx="12192000" cy="68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31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Claudio da Silva Souza</dc:creator>
  <cp:lastModifiedBy>Inez de Podesta</cp:lastModifiedBy>
  <cp:revision>2</cp:revision>
  <cp:lastPrinted>2018-11-07T19:09:48Z</cp:lastPrinted>
  <dcterms:created xsi:type="dcterms:W3CDTF">2018-11-07T11:53:36Z</dcterms:created>
  <dcterms:modified xsi:type="dcterms:W3CDTF">2018-11-07T19:14:29Z</dcterms:modified>
</cp:coreProperties>
</file>