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7" r:id="rId2"/>
    <p:sldId id="261" r:id="rId3"/>
    <p:sldId id="989" r:id="rId4"/>
    <p:sldId id="258" r:id="rId5"/>
    <p:sldId id="987" r:id="rId6"/>
    <p:sldId id="459" r:id="rId7"/>
    <p:sldId id="988" r:id="rId8"/>
    <p:sldId id="271" r:id="rId9"/>
    <p:sldId id="985" r:id="rId10"/>
    <p:sldId id="265" r:id="rId11"/>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A216"/>
    <a:srgbClr val="77E63A"/>
    <a:srgbClr val="006633"/>
    <a:srgbClr val="D6B92B"/>
    <a:srgbClr val="99A758"/>
    <a:srgbClr val="3089C6"/>
    <a:srgbClr val="4A9E36"/>
    <a:srgbClr val="D7BA2B"/>
    <a:srgbClr val="DEC02D"/>
    <a:srgbClr val="3188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792" autoAdjust="0"/>
  </p:normalViewPr>
  <p:slideViewPr>
    <p:cSldViewPr snapToGrid="0">
      <p:cViewPr varScale="1">
        <p:scale>
          <a:sx n="62" d="100"/>
          <a:sy n="62" d="100"/>
        </p:scale>
        <p:origin x="828"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jpeg"/><Relationship Id="rId6" Type="http://schemas.openxmlformats.org/officeDocument/2006/relationships/image" Target="../media/image31.jpeg"/><Relationship Id="rId5" Type="http://schemas.openxmlformats.org/officeDocument/2006/relationships/image" Target="../media/image30.jpg"/><Relationship Id="rId4" Type="http://schemas.openxmlformats.org/officeDocument/2006/relationships/image" Target="../media/image29.jpg"/></Relationships>
</file>

<file path=ppt/diagrams/_rels/drawing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jpeg"/><Relationship Id="rId6" Type="http://schemas.openxmlformats.org/officeDocument/2006/relationships/image" Target="../media/image31.jpeg"/><Relationship Id="rId5" Type="http://schemas.openxmlformats.org/officeDocument/2006/relationships/image" Target="../media/image30.jpg"/><Relationship Id="rId4" Type="http://schemas.openxmlformats.org/officeDocument/2006/relationships/image" Target="../media/image29.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00A705-6913-4146-8509-A499E2BEA109}" type="doc">
      <dgm:prSet loTypeId="urn:microsoft.com/office/officeart/2008/layout/HexagonCluster" loCatId="relationship" qsTypeId="urn:microsoft.com/office/officeart/2005/8/quickstyle/simple1" qsCatId="simple" csTypeId="urn:microsoft.com/office/officeart/2005/8/colors/accent1_2" csCatId="accent1" phldr="1"/>
      <dgm:spPr/>
      <dgm:t>
        <a:bodyPr/>
        <a:lstStyle/>
        <a:p>
          <a:endParaRPr lang="pt-BR"/>
        </a:p>
      </dgm:t>
    </dgm:pt>
    <dgm:pt modelId="{E7ED76B3-0F07-4936-A493-0E66DF71A0F8}">
      <dgm:prSet phldrT="[Texto]" custT="1"/>
      <dgm:spPr/>
      <dgm:t>
        <a:bodyPr/>
        <a:lstStyle/>
        <a:p>
          <a:r>
            <a:rPr lang="pt-BR" sz="1200" b="0" dirty="0">
              <a:latin typeface="Abadi" panose="020B0604020104020204" pitchFamily="34" charset="0"/>
            </a:rPr>
            <a:t>Pesquisa aplicada</a:t>
          </a:r>
        </a:p>
        <a:p>
          <a:r>
            <a:rPr lang="pt-BR" sz="1200" b="0" dirty="0">
              <a:latin typeface="Abadi" panose="020B0604020104020204" pitchFamily="34" charset="0"/>
            </a:rPr>
            <a:t>(“Science </a:t>
          </a:r>
          <a:r>
            <a:rPr lang="pt-BR" sz="1200" b="0" dirty="0" err="1">
              <a:latin typeface="Abadi" panose="020B0604020104020204" pitchFamily="34" charset="0"/>
            </a:rPr>
            <a:t>based</a:t>
          </a:r>
          <a:r>
            <a:rPr lang="pt-BR" sz="1200" b="0" dirty="0">
              <a:latin typeface="Abadi" panose="020B0604020104020204" pitchFamily="34" charset="0"/>
            </a:rPr>
            <a:t>”)</a:t>
          </a:r>
        </a:p>
      </dgm:t>
    </dgm:pt>
    <dgm:pt modelId="{A92FD187-3B57-4537-95F4-27FE801D667C}" type="parTrans" cxnId="{6D3DB459-DE77-4A2C-91F8-D64B51255B15}">
      <dgm:prSet/>
      <dgm:spPr/>
      <dgm:t>
        <a:bodyPr/>
        <a:lstStyle/>
        <a:p>
          <a:endParaRPr lang="pt-BR"/>
        </a:p>
      </dgm:t>
    </dgm:pt>
    <dgm:pt modelId="{E345432B-2B13-40F6-8B25-17516BFCCD8E}" type="sibTrans" cxnId="{6D3DB459-DE77-4A2C-91F8-D64B51255B15}">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33000" b="-33000"/>
          </a:stretch>
        </a:blipFill>
      </dgm:spPr>
      <dgm:t>
        <a:bodyPr/>
        <a:lstStyle/>
        <a:p>
          <a:endParaRPr lang="pt-BR"/>
        </a:p>
      </dgm:t>
    </dgm:pt>
    <dgm:pt modelId="{9E343F9E-A441-43BF-B3DE-EA5E4601608E}">
      <dgm:prSet phldrT="[Texto]" custT="1"/>
      <dgm:spPr/>
      <dgm:t>
        <a:bodyPr/>
        <a:lstStyle/>
        <a:p>
          <a:r>
            <a:rPr lang="pt-BR" sz="1200" b="0" dirty="0">
              <a:latin typeface="Abadi" panose="020B0604020104020204" pitchFamily="34" charset="0"/>
            </a:rPr>
            <a:t>Capacitação e ATER</a:t>
          </a:r>
        </a:p>
      </dgm:t>
    </dgm:pt>
    <dgm:pt modelId="{EE6B45C5-698F-48DD-A755-CEE9F09F6E49}" type="parTrans" cxnId="{6B3A1337-59D6-4B01-9C94-78A85F323943}">
      <dgm:prSet/>
      <dgm:spPr/>
      <dgm:t>
        <a:bodyPr/>
        <a:lstStyle/>
        <a:p>
          <a:endParaRPr lang="pt-BR"/>
        </a:p>
      </dgm:t>
    </dgm:pt>
    <dgm:pt modelId="{B7038DEE-F66E-42DF-AB30-25F21A41325D}" type="sibTrans" cxnId="{6B3A1337-59D6-4B01-9C94-78A85F323943}">
      <dgm:prSet/>
      <dgm:spPr>
        <a:blipFill rotWithShape="1">
          <a:blip xmlns:r="http://schemas.openxmlformats.org/officeDocument/2006/relationships" r:embed="rId2"/>
          <a:srcRect/>
          <a:stretch>
            <a:fillRect t="-1000" b="-1000"/>
          </a:stretch>
        </a:blipFill>
      </dgm:spPr>
      <dgm:t>
        <a:bodyPr/>
        <a:lstStyle/>
        <a:p>
          <a:endParaRPr lang="pt-BR"/>
        </a:p>
      </dgm:t>
    </dgm:pt>
    <dgm:pt modelId="{FA3C5032-182D-4EAA-88ED-02A8C25793FF}">
      <dgm:prSet phldrT="[Texto]" custT="1"/>
      <dgm:spPr/>
      <dgm:t>
        <a:bodyPr/>
        <a:lstStyle/>
        <a:p>
          <a:r>
            <a:rPr lang="pt-BR" sz="1200" b="0" dirty="0">
              <a:latin typeface="Abadi" panose="020B0604020104020204" pitchFamily="34" charset="0"/>
            </a:rPr>
            <a:t>Novos SPS</a:t>
          </a:r>
          <a:r>
            <a:rPr lang="pt-BR" sz="900" b="0" dirty="0">
              <a:latin typeface="Abadi" panose="020B0604020104020204" pitchFamily="34" charset="0"/>
            </a:rPr>
            <a:t>ABC</a:t>
          </a:r>
          <a:endParaRPr lang="pt-BR" sz="1200" b="0" dirty="0">
            <a:latin typeface="Abadi" panose="020B0604020104020204" pitchFamily="34" charset="0"/>
          </a:endParaRPr>
        </a:p>
      </dgm:t>
    </dgm:pt>
    <dgm:pt modelId="{32040E40-DF82-43D9-B9A1-921EA042C824}" type="parTrans" cxnId="{5B07A651-9D0A-4722-8533-FE7136995304}">
      <dgm:prSet/>
      <dgm:spPr/>
      <dgm:t>
        <a:bodyPr/>
        <a:lstStyle/>
        <a:p>
          <a:endParaRPr lang="pt-BR"/>
        </a:p>
      </dgm:t>
    </dgm:pt>
    <dgm:pt modelId="{2EC108E4-9B64-4BD9-92A1-F08B44E9B85D}" type="sibTrans" cxnId="{5B07A651-9D0A-4722-8533-FE7136995304}">
      <dgm:prSet/>
      <dgm:spPr>
        <a:blipFill rotWithShape="1">
          <a:blip xmlns:r="http://schemas.openxmlformats.org/officeDocument/2006/relationships" r:embed="rId3"/>
          <a:srcRect/>
          <a:stretch>
            <a:fillRect l="-19000" r="-19000"/>
          </a:stretch>
        </a:blipFill>
      </dgm:spPr>
      <dgm:t>
        <a:bodyPr/>
        <a:lstStyle/>
        <a:p>
          <a:endParaRPr lang="pt-BR"/>
        </a:p>
      </dgm:t>
    </dgm:pt>
    <dgm:pt modelId="{4DB0863E-2577-405F-8E57-9C0091FA613D}">
      <dgm:prSet phldrT="[Texto]" custT="1"/>
      <dgm:spPr/>
      <dgm:t>
        <a:bodyPr/>
        <a:lstStyle/>
        <a:p>
          <a:r>
            <a:rPr lang="pt-BR" sz="1200" b="0" dirty="0">
              <a:latin typeface="Abadi" panose="020B0604020104020204" pitchFamily="34" charset="0"/>
            </a:rPr>
            <a:t>Mecanismos de avaliação e valoração</a:t>
          </a:r>
        </a:p>
      </dgm:t>
    </dgm:pt>
    <dgm:pt modelId="{AE5E67F0-997A-4F0C-8304-F7A76AE2906B}" type="parTrans" cxnId="{7A74D463-BF7B-47AB-8E98-475CE868667A}">
      <dgm:prSet/>
      <dgm:spPr/>
      <dgm:t>
        <a:bodyPr/>
        <a:lstStyle/>
        <a:p>
          <a:endParaRPr lang="pt-BR"/>
        </a:p>
      </dgm:t>
    </dgm:pt>
    <dgm:pt modelId="{9D2EB693-4E57-40DB-A9DA-2554327FC1DE}" type="sibTrans" cxnId="{7A74D463-BF7B-47AB-8E98-475CE868667A}">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dgm:spPr>
      <dgm:t>
        <a:bodyPr/>
        <a:lstStyle/>
        <a:p>
          <a:endParaRPr lang="pt-BR"/>
        </a:p>
      </dgm:t>
    </dgm:pt>
    <dgm:pt modelId="{8BDAB26E-95BA-4A2B-8BF1-74F896555444}">
      <dgm:prSet phldrT="[Texto]" custT="1"/>
      <dgm:spPr/>
      <dgm:t>
        <a:bodyPr/>
        <a:lstStyle/>
        <a:p>
          <a:r>
            <a:rPr lang="pt-BR" sz="1200" b="0" dirty="0">
              <a:latin typeface="Abadi" panose="020B0604020104020204" pitchFamily="34" charset="0"/>
            </a:rPr>
            <a:t>Gestão de dados e informações</a:t>
          </a:r>
        </a:p>
      </dgm:t>
    </dgm:pt>
    <dgm:pt modelId="{097EDCDA-DA73-4F82-983D-607C171060DA}" type="parTrans" cxnId="{864A602A-F1F5-4E74-9B58-4B8E135272D1}">
      <dgm:prSet/>
      <dgm:spPr/>
      <dgm:t>
        <a:bodyPr/>
        <a:lstStyle/>
        <a:p>
          <a:endParaRPr lang="pt-BR"/>
        </a:p>
      </dgm:t>
    </dgm:pt>
    <dgm:pt modelId="{92522DD2-82F8-4BF6-A01D-3833AF423EBA}" type="sibTrans" cxnId="{864A602A-F1F5-4E74-9B58-4B8E135272D1}">
      <dgm:prSet/>
      <dgm:spPr>
        <a:blipFill>
          <a:blip xmlns:r="http://schemas.openxmlformats.org/officeDocument/2006/relationships" r:embed="rId5">
            <a:extLst>
              <a:ext uri="{28A0092B-C50C-407E-A947-70E740481C1C}">
                <a14:useLocalDpi xmlns:a14="http://schemas.microsoft.com/office/drawing/2010/main" val="0"/>
              </a:ext>
            </a:extLst>
          </a:blip>
          <a:srcRect/>
          <a:stretch>
            <a:fillRect l="-27000" r="-27000"/>
          </a:stretch>
        </a:blipFill>
      </dgm:spPr>
      <dgm:t>
        <a:bodyPr/>
        <a:lstStyle/>
        <a:p>
          <a:endParaRPr lang="pt-BR"/>
        </a:p>
      </dgm:t>
    </dgm:pt>
    <dgm:pt modelId="{C6EBB603-936D-4171-8797-2EBF00AEB93D}">
      <dgm:prSet phldrT="[Texto]" custT="1"/>
      <dgm:spPr/>
      <dgm:t>
        <a:bodyPr/>
        <a:lstStyle/>
        <a:p>
          <a:r>
            <a:rPr lang="pt-BR" sz="1200" b="0" dirty="0">
              <a:latin typeface="Abadi" panose="020B0604020104020204" pitchFamily="34" charset="0"/>
            </a:rPr>
            <a:t>Finanças verdes</a:t>
          </a:r>
        </a:p>
      </dgm:t>
    </dgm:pt>
    <dgm:pt modelId="{3C813C48-B13E-48F2-90F7-F2C27C327B1A}" type="parTrans" cxnId="{EC9778C8-0609-44D1-9971-432EDFA8E76A}">
      <dgm:prSet/>
      <dgm:spPr/>
      <dgm:t>
        <a:bodyPr/>
        <a:lstStyle/>
        <a:p>
          <a:endParaRPr lang="pt-BR"/>
        </a:p>
      </dgm:t>
    </dgm:pt>
    <dgm:pt modelId="{4663A8FA-C518-4DFB-9D27-D47E86C8C877}" type="sibTrans" cxnId="{EC9778C8-0609-44D1-9971-432EDFA8E76A}">
      <dgm:prSet/>
      <dgm:spPr>
        <a:blipFill rotWithShape="1">
          <a:blip xmlns:r="http://schemas.openxmlformats.org/officeDocument/2006/relationships" r:embed="rId6">
            <a:extLst>
              <a:ext uri="{28A0092B-C50C-407E-A947-70E740481C1C}">
                <a14:useLocalDpi xmlns:a14="http://schemas.microsoft.com/office/drawing/2010/main" val="0"/>
              </a:ext>
            </a:extLst>
          </a:blip>
          <a:srcRect/>
          <a:stretch>
            <a:fillRect l="-7000" r="-7000"/>
          </a:stretch>
        </a:blipFill>
      </dgm:spPr>
      <dgm:t>
        <a:bodyPr/>
        <a:lstStyle/>
        <a:p>
          <a:endParaRPr lang="pt-BR"/>
        </a:p>
      </dgm:t>
    </dgm:pt>
    <dgm:pt modelId="{C8B5F85F-6C5E-41DE-8540-0BF3D58032D1}" type="pres">
      <dgm:prSet presAssocID="{3700A705-6913-4146-8509-A499E2BEA109}" presName="Name0" presStyleCnt="0">
        <dgm:presLayoutVars>
          <dgm:chMax val="21"/>
          <dgm:chPref val="21"/>
        </dgm:presLayoutVars>
      </dgm:prSet>
      <dgm:spPr/>
    </dgm:pt>
    <dgm:pt modelId="{3C31B2E3-CAA1-4844-8893-40790A077D1C}" type="pres">
      <dgm:prSet presAssocID="{E7ED76B3-0F07-4936-A493-0E66DF71A0F8}" presName="text1" presStyleCnt="0"/>
      <dgm:spPr/>
    </dgm:pt>
    <dgm:pt modelId="{DF7E4C8D-97FD-4457-B581-D71FAC74D9D3}" type="pres">
      <dgm:prSet presAssocID="{E7ED76B3-0F07-4936-A493-0E66DF71A0F8}" presName="textRepeatNode" presStyleLbl="alignNode1" presStyleIdx="0" presStyleCnt="6">
        <dgm:presLayoutVars>
          <dgm:chMax val="0"/>
          <dgm:chPref val="0"/>
          <dgm:bulletEnabled val="1"/>
        </dgm:presLayoutVars>
      </dgm:prSet>
      <dgm:spPr/>
    </dgm:pt>
    <dgm:pt modelId="{42F2B919-6ADF-4B81-9399-D1F9BA27ACD7}" type="pres">
      <dgm:prSet presAssocID="{E7ED76B3-0F07-4936-A493-0E66DF71A0F8}" presName="textaccent1" presStyleCnt="0"/>
      <dgm:spPr/>
    </dgm:pt>
    <dgm:pt modelId="{579BD52A-DFF6-43F1-A190-94D3057BB84C}" type="pres">
      <dgm:prSet presAssocID="{E7ED76B3-0F07-4936-A493-0E66DF71A0F8}" presName="accentRepeatNode" presStyleLbl="solidAlignAcc1" presStyleIdx="0" presStyleCnt="12"/>
      <dgm:spPr/>
    </dgm:pt>
    <dgm:pt modelId="{D1C2AA2D-C82F-492D-904C-6511EE7CDC9A}" type="pres">
      <dgm:prSet presAssocID="{E345432B-2B13-40F6-8B25-17516BFCCD8E}" presName="image1" presStyleCnt="0"/>
      <dgm:spPr/>
    </dgm:pt>
    <dgm:pt modelId="{1224424A-077B-4B4E-AB90-DD3C6B17F7C3}" type="pres">
      <dgm:prSet presAssocID="{E345432B-2B13-40F6-8B25-17516BFCCD8E}" presName="imageRepeatNode" presStyleLbl="alignAcc1" presStyleIdx="0" presStyleCnt="6"/>
      <dgm:spPr/>
    </dgm:pt>
    <dgm:pt modelId="{95C1B8BD-8361-44DB-BFD0-46E5321DF5AE}" type="pres">
      <dgm:prSet presAssocID="{E345432B-2B13-40F6-8B25-17516BFCCD8E}" presName="imageaccent1" presStyleCnt="0"/>
      <dgm:spPr/>
    </dgm:pt>
    <dgm:pt modelId="{4EE9943D-C6FE-48F3-890C-76BA173FE49B}" type="pres">
      <dgm:prSet presAssocID="{E345432B-2B13-40F6-8B25-17516BFCCD8E}" presName="accentRepeatNode" presStyleLbl="solidAlignAcc1" presStyleIdx="1" presStyleCnt="12"/>
      <dgm:spPr/>
    </dgm:pt>
    <dgm:pt modelId="{5ADDB66C-2EDA-4ABA-A7A7-EBD7FB9413F9}" type="pres">
      <dgm:prSet presAssocID="{9E343F9E-A441-43BF-B3DE-EA5E4601608E}" presName="text2" presStyleCnt="0"/>
      <dgm:spPr/>
    </dgm:pt>
    <dgm:pt modelId="{B00F45D8-4EDA-4372-BA98-5BE4278FC4E4}" type="pres">
      <dgm:prSet presAssocID="{9E343F9E-A441-43BF-B3DE-EA5E4601608E}" presName="textRepeatNode" presStyleLbl="alignNode1" presStyleIdx="1" presStyleCnt="6">
        <dgm:presLayoutVars>
          <dgm:chMax val="0"/>
          <dgm:chPref val="0"/>
          <dgm:bulletEnabled val="1"/>
        </dgm:presLayoutVars>
      </dgm:prSet>
      <dgm:spPr/>
    </dgm:pt>
    <dgm:pt modelId="{7C28B179-D1EF-467B-9DDA-38428B4E4B55}" type="pres">
      <dgm:prSet presAssocID="{9E343F9E-A441-43BF-B3DE-EA5E4601608E}" presName="textaccent2" presStyleCnt="0"/>
      <dgm:spPr/>
    </dgm:pt>
    <dgm:pt modelId="{126A03A4-7540-4843-8AAE-7B740B0FC6C4}" type="pres">
      <dgm:prSet presAssocID="{9E343F9E-A441-43BF-B3DE-EA5E4601608E}" presName="accentRepeatNode" presStyleLbl="solidAlignAcc1" presStyleIdx="2" presStyleCnt="12"/>
      <dgm:spPr/>
    </dgm:pt>
    <dgm:pt modelId="{27A2CD7B-911F-4262-A120-ED4DD1D44370}" type="pres">
      <dgm:prSet presAssocID="{B7038DEE-F66E-42DF-AB30-25F21A41325D}" presName="image2" presStyleCnt="0"/>
      <dgm:spPr/>
    </dgm:pt>
    <dgm:pt modelId="{DEF9A250-3BFB-47D8-9AF6-C109D387C39C}" type="pres">
      <dgm:prSet presAssocID="{B7038DEE-F66E-42DF-AB30-25F21A41325D}" presName="imageRepeatNode" presStyleLbl="alignAcc1" presStyleIdx="1" presStyleCnt="6" custLinFactNeighborX="783" custLinFactNeighborY="-1048"/>
      <dgm:spPr/>
    </dgm:pt>
    <dgm:pt modelId="{1926F719-4747-4A5D-BD01-E2CC2628F700}" type="pres">
      <dgm:prSet presAssocID="{B7038DEE-F66E-42DF-AB30-25F21A41325D}" presName="imageaccent2" presStyleCnt="0"/>
      <dgm:spPr/>
    </dgm:pt>
    <dgm:pt modelId="{E18589AB-1FD8-4940-B272-CE63F45BC5E3}" type="pres">
      <dgm:prSet presAssocID="{B7038DEE-F66E-42DF-AB30-25F21A41325D}" presName="accentRepeatNode" presStyleLbl="solidAlignAcc1" presStyleIdx="3" presStyleCnt="12"/>
      <dgm:spPr/>
    </dgm:pt>
    <dgm:pt modelId="{CA0B2859-36BC-43C8-8395-C83F89B53859}" type="pres">
      <dgm:prSet presAssocID="{FA3C5032-182D-4EAA-88ED-02A8C25793FF}" presName="text3" presStyleCnt="0"/>
      <dgm:spPr/>
    </dgm:pt>
    <dgm:pt modelId="{5F1896E2-2904-4030-B763-89285F941B98}" type="pres">
      <dgm:prSet presAssocID="{FA3C5032-182D-4EAA-88ED-02A8C25793FF}" presName="textRepeatNode" presStyleLbl="alignNode1" presStyleIdx="2" presStyleCnt="6">
        <dgm:presLayoutVars>
          <dgm:chMax val="0"/>
          <dgm:chPref val="0"/>
          <dgm:bulletEnabled val="1"/>
        </dgm:presLayoutVars>
      </dgm:prSet>
      <dgm:spPr/>
    </dgm:pt>
    <dgm:pt modelId="{6F447F57-0931-4987-9A81-D51CB3546EC9}" type="pres">
      <dgm:prSet presAssocID="{FA3C5032-182D-4EAA-88ED-02A8C25793FF}" presName="textaccent3" presStyleCnt="0"/>
      <dgm:spPr/>
    </dgm:pt>
    <dgm:pt modelId="{99AA2F1F-3E7E-4AD1-AD70-9C73AFDB074E}" type="pres">
      <dgm:prSet presAssocID="{FA3C5032-182D-4EAA-88ED-02A8C25793FF}" presName="accentRepeatNode" presStyleLbl="solidAlignAcc1" presStyleIdx="4" presStyleCnt="12"/>
      <dgm:spPr/>
    </dgm:pt>
    <dgm:pt modelId="{004A3B9D-4B74-4118-A0C0-11F1141616CD}" type="pres">
      <dgm:prSet presAssocID="{2EC108E4-9B64-4BD9-92A1-F08B44E9B85D}" presName="image3" presStyleCnt="0"/>
      <dgm:spPr/>
    </dgm:pt>
    <dgm:pt modelId="{67E07B3E-73A7-49B9-AF3F-3CE5A22B3098}" type="pres">
      <dgm:prSet presAssocID="{2EC108E4-9B64-4BD9-92A1-F08B44E9B85D}" presName="imageRepeatNode" presStyleLbl="alignAcc1" presStyleIdx="2" presStyleCnt="6"/>
      <dgm:spPr/>
    </dgm:pt>
    <dgm:pt modelId="{8C27AF3E-C9C8-4311-94B8-995FAEDE40C6}" type="pres">
      <dgm:prSet presAssocID="{2EC108E4-9B64-4BD9-92A1-F08B44E9B85D}" presName="imageaccent3" presStyleCnt="0"/>
      <dgm:spPr/>
    </dgm:pt>
    <dgm:pt modelId="{1712BE5E-1DEE-43CD-9684-0FCAE72EF7CB}" type="pres">
      <dgm:prSet presAssocID="{2EC108E4-9B64-4BD9-92A1-F08B44E9B85D}" presName="accentRepeatNode" presStyleLbl="solidAlignAcc1" presStyleIdx="5" presStyleCnt="12"/>
      <dgm:spPr/>
    </dgm:pt>
    <dgm:pt modelId="{C47B0373-88E5-4589-A60C-0B673A932912}" type="pres">
      <dgm:prSet presAssocID="{4DB0863E-2577-405F-8E57-9C0091FA613D}" presName="text4" presStyleCnt="0"/>
      <dgm:spPr/>
    </dgm:pt>
    <dgm:pt modelId="{EA8ADD05-DD50-481E-A0C0-F1F9CD37247D}" type="pres">
      <dgm:prSet presAssocID="{4DB0863E-2577-405F-8E57-9C0091FA613D}" presName="textRepeatNode" presStyleLbl="alignNode1" presStyleIdx="3" presStyleCnt="6" custScaleX="104627">
        <dgm:presLayoutVars>
          <dgm:chMax val="0"/>
          <dgm:chPref val="0"/>
          <dgm:bulletEnabled val="1"/>
        </dgm:presLayoutVars>
      </dgm:prSet>
      <dgm:spPr/>
    </dgm:pt>
    <dgm:pt modelId="{61C980B8-A902-43D9-A724-FF2CCBA7F9DA}" type="pres">
      <dgm:prSet presAssocID="{4DB0863E-2577-405F-8E57-9C0091FA613D}" presName="textaccent4" presStyleCnt="0"/>
      <dgm:spPr/>
    </dgm:pt>
    <dgm:pt modelId="{8EDBCBCD-70DD-4F95-BF95-7BD48278FDAD}" type="pres">
      <dgm:prSet presAssocID="{4DB0863E-2577-405F-8E57-9C0091FA613D}" presName="accentRepeatNode" presStyleLbl="solidAlignAcc1" presStyleIdx="6" presStyleCnt="12"/>
      <dgm:spPr/>
    </dgm:pt>
    <dgm:pt modelId="{0460DD93-85C5-47C8-8346-07EF89410AC9}" type="pres">
      <dgm:prSet presAssocID="{9D2EB693-4E57-40DB-A9DA-2554327FC1DE}" presName="image4" presStyleCnt="0"/>
      <dgm:spPr/>
    </dgm:pt>
    <dgm:pt modelId="{63222F9A-D0E8-4477-A641-13A704CAD11E}" type="pres">
      <dgm:prSet presAssocID="{9D2EB693-4E57-40DB-A9DA-2554327FC1DE}" presName="imageRepeatNode" presStyleLbl="alignAcc1" presStyleIdx="3" presStyleCnt="6"/>
      <dgm:spPr/>
    </dgm:pt>
    <dgm:pt modelId="{41B53AD3-9530-45B9-9717-9D1A5AA036CD}" type="pres">
      <dgm:prSet presAssocID="{9D2EB693-4E57-40DB-A9DA-2554327FC1DE}" presName="imageaccent4" presStyleCnt="0"/>
      <dgm:spPr/>
    </dgm:pt>
    <dgm:pt modelId="{EAAD766B-4BEC-4027-823D-51B6524E9F09}" type="pres">
      <dgm:prSet presAssocID="{9D2EB693-4E57-40DB-A9DA-2554327FC1DE}" presName="accentRepeatNode" presStyleLbl="solidAlignAcc1" presStyleIdx="7" presStyleCnt="12"/>
      <dgm:spPr/>
    </dgm:pt>
    <dgm:pt modelId="{727152D7-4DDA-4A15-BF19-47709490AA36}" type="pres">
      <dgm:prSet presAssocID="{8BDAB26E-95BA-4A2B-8BF1-74F896555444}" presName="text5" presStyleCnt="0"/>
      <dgm:spPr/>
    </dgm:pt>
    <dgm:pt modelId="{456E3CBC-E6D4-4790-8E55-AF9E481AFC9F}" type="pres">
      <dgm:prSet presAssocID="{8BDAB26E-95BA-4A2B-8BF1-74F896555444}" presName="textRepeatNode" presStyleLbl="alignNode1" presStyleIdx="4" presStyleCnt="6">
        <dgm:presLayoutVars>
          <dgm:chMax val="0"/>
          <dgm:chPref val="0"/>
          <dgm:bulletEnabled val="1"/>
        </dgm:presLayoutVars>
      </dgm:prSet>
      <dgm:spPr/>
    </dgm:pt>
    <dgm:pt modelId="{452BBC79-599C-472C-BC94-B7A3DCD2EF6C}" type="pres">
      <dgm:prSet presAssocID="{8BDAB26E-95BA-4A2B-8BF1-74F896555444}" presName="textaccent5" presStyleCnt="0"/>
      <dgm:spPr/>
    </dgm:pt>
    <dgm:pt modelId="{B0B52218-B50B-479A-A763-FA2FC3396454}" type="pres">
      <dgm:prSet presAssocID="{8BDAB26E-95BA-4A2B-8BF1-74F896555444}" presName="accentRepeatNode" presStyleLbl="solidAlignAcc1" presStyleIdx="8" presStyleCnt="12"/>
      <dgm:spPr/>
    </dgm:pt>
    <dgm:pt modelId="{BBE3913E-0895-41C8-9270-E0AB2F09A323}" type="pres">
      <dgm:prSet presAssocID="{92522DD2-82F8-4BF6-A01D-3833AF423EBA}" presName="image5" presStyleCnt="0"/>
      <dgm:spPr/>
    </dgm:pt>
    <dgm:pt modelId="{9266962F-6D3B-4A45-8A8E-A652A4B69776}" type="pres">
      <dgm:prSet presAssocID="{92522DD2-82F8-4BF6-A01D-3833AF423EBA}" presName="imageRepeatNode" presStyleLbl="alignAcc1" presStyleIdx="4" presStyleCnt="6"/>
      <dgm:spPr/>
    </dgm:pt>
    <dgm:pt modelId="{92437152-7FD6-414D-999F-2F9FE7D75FD6}" type="pres">
      <dgm:prSet presAssocID="{92522DD2-82F8-4BF6-A01D-3833AF423EBA}" presName="imageaccent5" presStyleCnt="0"/>
      <dgm:spPr/>
    </dgm:pt>
    <dgm:pt modelId="{85F4F268-CBFA-426B-830F-ADE1D16BD087}" type="pres">
      <dgm:prSet presAssocID="{92522DD2-82F8-4BF6-A01D-3833AF423EBA}" presName="accentRepeatNode" presStyleLbl="solidAlignAcc1" presStyleIdx="9" presStyleCnt="12"/>
      <dgm:spPr/>
    </dgm:pt>
    <dgm:pt modelId="{5D86C7E5-9D4E-410A-A6A2-025750094366}" type="pres">
      <dgm:prSet presAssocID="{C6EBB603-936D-4171-8797-2EBF00AEB93D}" presName="text6" presStyleCnt="0"/>
      <dgm:spPr/>
    </dgm:pt>
    <dgm:pt modelId="{20290CC9-6300-4D40-84DA-38873584F493}" type="pres">
      <dgm:prSet presAssocID="{C6EBB603-936D-4171-8797-2EBF00AEB93D}" presName="textRepeatNode" presStyleLbl="alignNode1" presStyleIdx="5" presStyleCnt="6">
        <dgm:presLayoutVars>
          <dgm:chMax val="0"/>
          <dgm:chPref val="0"/>
          <dgm:bulletEnabled val="1"/>
        </dgm:presLayoutVars>
      </dgm:prSet>
      <dgm:spPr/>
    </dgm:pt>
    <dgm:pt modelId="{7D892C02-53B0-42A9-8411-D8073C9054B6}" type="pres">
      <dgm:prSet presAssocID="{C6EBB603-936D-4171-8797-2EBF00AEB93D}" presName="textaccent6" presStyleCnt="0"/>
      <dgm:spPr/>
    </dgm:pt>
    <dgm:pt modelId="{C42C7711-6067-4420-B8B7-9EE252DE61BF}" type="pres">
      <dgm:prSet presAssocID="{C6EBB603-936D-4171-8797-2EBF00AEB93D}" presName="accentRepeatNode" presStyleLbl="solidAlignAcc1" presStyleIdx="10" presStyleCnt="12"/>
      <dgm:spPr/>
    </dgm:pt>
    <dgm:pt modelId="{39D3B8C3-7E30-4AF2-B3A0-13EEA00DA2B9}" type="pres">
      <dgm:prSet presAssocID="{4663A8FA-C518-4DFB-9D27-D47E86C8C877}" presName="image6" presStyleCnt="0"/>
      <dgm:spPr/>
    </dgm:pt>
    <dgm:pt modelId="{8A10AC4F-A314-4219-8527-CD2626640EDA}" type="pres">
      <dgm:prSet presAssocID="{4663A8FA-C518-4DFB-9D27-D47E86C8C877}" presName="imageRepeatNode" presStyleLbl="alignAcc1" presStyleIdx="5" presStyleCnt="6"/>
      <dgm:spPr/>
    </dgm:pt>
    <dgm:pt modelId="{BC0370A7-49CD-43E4-9481-C01B9163214B}" type="pres">
      <dgm:prSet presAssocID="{4663A8FA-C518-4DFB-9D27-D47E86C8C877}" presName="imageaccent6" presStyleCnt="0"/>
      <dgm:spPr/>
    </dgm:pt>
    <dgm:pt modelId="{BA3402F0-BAAD-4AFE-91B9-240063E4D554}" type="pres">
      <dgm:prSet presAssocID="{4663A8FA-C518-4DFB-9D27-D47E86C8C877}" presName="accentRepeatNode" presStyleLbl="solidAlignAcc1" presStyleIdx="11" presStyleCnt="12"/>
      <dgm:spPr/>
    </dgm:pt>
  </dgm:ptLst>
  <dgm:cxnLst>
    <dgm:cxn modelId="{864A602A-F1F5-4E74-9B58-4B8E135272D1}" srcId="{3700A705-6913-4146-8509-A499E2BEA109}" destId="{8BDAB26E-95BA-4A2B-8BF1-74F896555444}" srcOrd="4" destOrd="0" parTransId="{097EDCDA-DA73-4F82-983D-607C171060DA}" sibTransId="{92522DD2-82F8-4BF6-A01D-3833AF423EBA}"/>
    <dgm:cxn modelId="{8FD7D42A-134C-47B9-AD5A-B0A78FECABC5}" type="presOf" srcId="{8BDAB26E-95BA-4A2B-8BF1-74F896555444}" destId="{456E3CBC-E6D4-4790-8E55-AF9E481AFC9F}" srcOrd="0" destOrd="0" presId="urn:microsoft.com/office/officeart/2008/layout/HexagonCluster"/>
    <dgm:cxn modelId="{6B3A1337-59D6-4B01-9C94-78A85F323943}" srcId="{3700A705-6913-4146-8509-A499E2BEA109}" destId="{9E343F9E-A441-43BF-B3DE-EA5E4601608E}" srcOrd="1" destOrd="0" parTransId="{EE6B45C5-698F-48DD-A755-CEE9F09F6E49}" sibTransId="{B7038DEE-F66E-42DF-AB30-25F21A41325D}"/>
    <dgm:cxn modelId="{E5C32A3C-15B3-4FA1-90FE-10F33E8E350D}" type="presOf" srcId="{E345432B-2B13-40F6-8B25-17516BFCCD8E}" destId="{1224424A-077B-4B4E-AB90-DD3C6B17F7C3}" srcOrd="0" destOrd="0" presId="urn:microsoft.com/office/officeart/2008/layout/HexagonCluster"/>
    <dgm:cxn modelId="{56D43E3D-5B9F-46D0-95F1-1D33D8BE9496}" type="presOf" srcId="{9E343F9E-A441-43BF-B3DE-EA5E4601608E}" destId="{B00F45D8-4EDA-4372-BA98-5BE4278FC4E4}" srcOrd="0" destOrd="0" presId="urn:microsoft.com/office/officeart/2008/layout/HexagonCluster"/>
    <dgm:cxn modelId="{7A74D463-BF7B-47AB-8E98-475CE868667A}" srcId="{3700A705-6913-4146-8509-A499E2BEA109}" destId="{4DB0863E-2577-405F-8E57-9C0091FA613D}" srcOrd="3" destOrd="0" parTransId="{AE5E67F0-997A-4F0C-8304-F7A76AE2906B}" sibTransId="{9D2EB693-4E57-40DB-A9DA-2554327FC1DE}"/>
    <dgm:cxn modelId="{D231EA66-1327-423C-8B50-50F7DAF6E81A}" type="presOf" srcId="{2EC108E4-9B64-4BD9-92A1-F08B44E9B85D}" destId="{67E07B3E-73A7-49B9-AF3F-3CE5A22B3098}" srcOrd="0" destOrd="0" presId="urn:microsoft.com/office/officeart/2008/layout/HexagonCluster"/>
    <dgm:cxn modelId="{ADCB334D-99CB-48E4-846C-D8512B9D9D0E}" type="presOf" srcId="{92522DD2-82F8-4BF6-A01D-3833AF423EBA}" destId="{9266962F-6D3B-4A45-8A8E-A652A4B69776}" srcOrd="0" destOrd="0" presId="urn:microsoft.com/office/officeart/2008/layout/HexagonCluster"/>
    <dgm:cxn modelId="{5B07A651-9D0A-4722-8533-FE7136995304}" srcId="{3700A705-6913-4146-8509-A499E2BEA109}" destId="{FA3C5032-182D-4EAA-88ED-02A8C25793FF}" srcOrd="2" destOrd="0" parTransId="{32040E40-DF82-43D9-B9A1-921EA042C824}" sibTransId="{2EC108E4-9B64-4BD9-92A1-F08B44E9B85D}"/>
    <dgm:cxn modelId="{6D3DB459-DE77-4A2C-91F8-D64B51255B15}" srcId="{3700A705-6913-4146-8509-A499E2BEA109}" destId="{E7ED76B3-0F07-4936-A493-0E66DF71A0F8}" srcOrd="0" destOrd="0" parTransId="{A92FD187-3B57-4537-95F4-27FE801D667C}" sibTransId="{E345432B-2B13-40F6-8B25-17516BFCCD8E}"/>
    <dgm:cxn modelId="{EF67C77C-42CD-4365-8F8D-0D50D60C59E4}" type="presOf" srcId="{4DB0863E-2577-405F-8E57-9C0091FA613D}" destId="{EA8ADD05-DD50-481E-A0C0-F1F9CD37247D}" srcOrd="0" destOrd="0" presId="urn:microsoft.com/office/officeart/2008/layout/HexagonCluster"/>
    <dgm:cxn modelId="{1FF69F84-0B30-4F02-96C3-43AA07FE146D}" type="presOf" srcId="{4663A8FA-C518-4DFB-9D27-D47E86C8C877}" destId="{8A10AC4F-A314-4219-8527-CD2626640EDA}" srcOrd="0" destOrd="0" presId="urn:microsoft.com/office/officeart/2008/layout/HexagonCluster"/>
    <dgm:cxn modelId="{F4BB588C-709C-4DF5-94B1-B27D3EF8CEAE}" type="presOf" srcId="{E7ED76B3-0F07-4936-A493-0E66DF71A0F8}" destId="{DF7E4C8D-97FD-4457-B581-D71FAC74D9D3}" srcOrd="0" destOrd="0" presId="urn:microsoft.com/office/officeart/2008/layout/HexagonCluster"/>
    <dgm:cxn modelId="{8D83AB94-AFDF-434C-85CC-01B5E35ACE54}" type="presOf" srcId="{3700A705-6913-4146-8509-A499E2BEA109}" destId="{C8B5F85F-6C5E-41DE-8540-0BF3D58032D1}" srcOrd="0" destOrd="0" presId="urn:microsoft.com/office/officeart/2008/layout/HexagonCluster"/>
    <dgm:cxn modelId="{647C8797-AADA-4387-8335-5133E32FB68C}" type="presOf" srcId="{FA3C5032-182D-4EAA-88ED-02A8C25793FF}" destId="{5F1896E2-2904-4030-B763-89285F941B98}" srcOrd="0" destOrd="0" presId="urn:microsoft.com/office/officeart/2008/layout/HexagonCluster"/>
    <dgm:cxn modelId="{4BDDDFC1-718C-4BDA-8C5E-526A0C6726F7}" type="presOf" srcId="{9D2EB693-4E57-40DB-A9DA-2554327FC1DE}" destId="{63222F9A-D0E8-4477-A641-13A704CAD11E}" srcOrd="0" destOrd="0" presId="urn:microsoft.com/office/officeart/2008/layout/HexagonCluster"/>
    <dgm:cxn modelId="{EC9778C8-0609-44D1-9971-432EDFA8E76A}" srcId="{3700A705-6913-4146-8509-A499E2BEA109}" destId="{C6EBB603-936D-4171-8797-2EBF00AEB93D}" srcOrd="5" destOrd="0" parTransId="{3C813C48-B13E-48F2-90F7-F2C27C327B1A}" sibTransId="{4663A8FA-C518-4DFB-9D27-D47E86C8C877}"/>
    <dgm:cxn modelId="{F5B519DB-8453-489C-BADE-7A21EA7A5CD1}" type="presOf" srcId="{C6EBB603-936D-4171-8797-2EBF00AEB93D}" destId="{20290CC9-6300-4D40-84DA-38873584F493}" srcOrd="0" destOrd="0" presId="urn:microsoft.com/office/officeart/2008/layout/HexagonCluster"/>
    <dgm:cxn modelId="{FA44DEF4-B712-400C-AD24-DC6C514714A2}" type="presOf" srcId="{B7038DEE-F66E-42DF-AB30-25F21A41325D}" destId="{DEF9A250-3BFB-47D8-9AF6-C109D387C39C}" srcOrd="0" destOrd="0" presId="urn:microsoft.com/office/officeart/2008/layout/HexagonCluster"/>
    <dgm:cxn modelId="{BDBE1701-678C-46AB-8817-F3571CCB01C2}" type="presParOf" srcId="{C8B5F85F-6C5E-41DE-8540-0BF3D58032D1}" destId="{3C31B2E3-CAA1-4844-8893-40790A077D1C}" srcOrd="0" destOrd="0" presId="urn:microsoft.com/office/officeart/2008/layout/HexagonCluster"/>
    <dgm:cxn modelId="{BDE39D1B-52D2-476B-9761-688920A73CC0}" type="presParOf" srcId="{3C31B2E3-CAA1-4844-8893-40790A077D1C}" destId="{DF7E4C8D-97FD-4457-B581-D71FAC74D9D3}" srcOrd="0" destOrd="0" presId="urn:microsoft.com/office/officeart/2008/layout/HexagonCluster"/>
    <dgm:cxn modelId="{3B529BFF-A3BA-4B7E-B5BE-CA1C14F255B4}" type="presParOf" srcId="{C8B5F85F-6C5E-41DE-8540-0BF3D58032D1}" destId="{42F2B919-6ADF-4B81-9399-D1F9BA27ACD7}" srcOrd="1" destOrd="0" presId="urn:microsoft.com/office/officeart/2008/layout/HexagonCluster"/>
    <dgm:cxn modelId="{BCA78DD8-03BC-4CDD-8833-F3348A16F208}" type="presParOf" srcId="{42F2B919-6ADF-4B81-9399-D1F9BA27ACD7}" destId="{579BD52A-DFF6-43F1-A190-94D3057BB84C}" srcOrd="0" destOrd="0" presId="urn:microsoft.com/office/officeart/2008/layout/HexagonCluster"/>
    <dgm:cxn modelId="{AC54B590-B59A-4CA2-850D-A15A3CD54028}" type="presParOf" srcId="{C8B5F85F-6C5E-41DE-8540-0BF3D58032D1}" destId="{D1C2AA2D-C82F-492D-904C-6511EE7CDC9A}" srcOrd="2" destOrd="0" presId="urn:microsoft.com/office/officeart/2008/layout/HexagonCluster"/>
    <dgm:cxn modelId="{85A1F5BF-9A71-47CB-B429-5A9CB9987B8B}" type="presParOf" srcId="{D1C2AA2D-C82F-492D-904C-6511EE7CDC9A}" destId="{1224424A-077B-4B4E-AB90-DD3C6B17F7C3}" srcOrd="0" destOrd="0" presId="urn:microsoft.com/office/officeart/2008/layout/HexagonCluster"/>
    <dgm:cxn modelId="{E6891AE6-C567-47CE-A6C6-ED55F8F114AA}" type="presParOf" srcId="{C8B5F85F-6C5E-41DE-8540-0BF3D58032D1}" destId="{95C1B8BD-8361-44DB-BFD0-46E5321DF5AE}" srcOrd="3" destOrd="0" presId="urn:microsoft.com/office/officeart/2008/layout/HexagonCluster"/>
    <dgm:cxn modelId="{6E27E682-E561-4C87-88B4-35232C4E9253}" type="presParOf" srcId="{95C1B8BD-8361-44DB-BFD0-46E5321DF5AE}" destId="{4EE9943D-C6FE-48F3-890C-76BA173FE49B}" srcOrd="0" destOrd="0" presId="urn:microsoft.com/office/officeart/2008/layout/HexagonCluster"/>
    <dgm:cxn modelId="{C4A56703-0772-4910-81CF-C99331DA6F5F}" type="presParOf" srcId="{C8B5F85F-6C5E-41DE-8540-0BF3D58032D1}" destId="{5ADDB66C-2EDA-4ABA-A7A7-EBD7FB9413F9}" srcOrd="4" destOrd="0" presId="urn:microsoft.com/office/officeart/2008/layout/HexagonCluster"/>
    <dgm:cxn modelId="{FD571344-E2E6-4CC1-A19E-B25F1965E7D3}" type="presParOf" srcId="{5ADDB66C-2EDA-4ABA-A7A7-EBD7FB9413F9}" destId="{B00F45D8-4EDA-4372-BA98-5BE4278FC4E4}" srcOrd="0" destOrd="0" presId="urn:microsoft.com/office/officeart/2008/layout/HexagonCluster"/>
    <dgm:cxn modelId="{1ED5431B-6E67-4BCA-9C5F-3D8FE82E5BA6}" type="presParOf" srcId="{C8B5F85F-6C5E-41DE-8540-0BF3D58032D1}" destId="{7C28B179-D1EF-467B-9DDA-38428B4E4B55}" srcOrd="5" destOrd="0" presId="urn:microsoft.com/office/officeart/2008/layout/HexagonCluster"/>
    <dgm:cxn modelId="{9B06478B-3FA6-4565-A703-D1FD54EF3ED1}" type="presParOf" srcId="{7C28B179-D1EF-467B-9DDA-38428B4E4B55}" destId="{126A03A4-7540-4843-8AAE-7B740B0FC6C4}" srcOrd="0" destOrd="0" presId="urn:microsoft.com/office/officeart/2008/layout/HexagonCluster"/>
    <dgm:cxn modelId="{C88F9CF1-A3FF-437A-963F-C0AEBDE1B735}" type="presParOf" srcId="{C8B5F85F-6C5E-41DE-8540-0BF3D58032D1}" destId="{27A2CD7B-911F-4262-A120-ED4DD1D44370}" srcOrd="6" destOrd="0" presId="urn:microsoft.com/office/officeart/2008/layout/HexagonCluster"/>
    <dgm:cxn modelId="{EF91403E-7ADA-45A6-9B31-4D202474BDE2}" type="presParOf" srcId="{27A2CD7B-911F-4262-A120-ED4DD1D44370}" destId="{DEF9A250-3BFB-47D8-9AF6-C109D387C39C}" srcOrd="0" destOrd="0" presId="urn:microsoft.com/office/officeart/2008/layout/HexagonCluster"/>
    <dgm:cxn modelId="{7A3A75D9-A8D0-4BCD-98AB-BC3F7F16017C}" type="presParOf" srcId="{C8B5F85F-6C5E-41DE-8540-0BF3D58032D1}" destId="{1926F719-4747-4A5D-BD01-E2CC2628F700}" srcOrd="7" destOrd="0" presId="urn:microsoft.com/office/officeart/2008/layout/HexagonCluster"/>
    <dgm:cxn modelId="{37D8FD61-511B-4ABA-8DD2-3D5E229C8683}" type="presParOf" srcId="{1926F719-4747-4A5D-BD01-E2CC2628F700}" destId="{E18589AB-1FD8-4940-B272-CE63F45BC5E3}" srcOrd="0" destOrd="0" presId="urn:microsoft.com/office/officeart/2008/layout/HexagonCluster"/>
    <dgm:cxn modelId="{E967D8B5-4F22-40DB-AF06-70AA73DDFC8C}" type="presParOf" srcId="{C8B5F85F-6C5E-41DE-8540-0BF3D58032D1}" destId="{CA0B2859-36BC-43C8-8395-C83F89B53859}" srcOrd="8" destOrd="0" presId="urn:microsoft.com/office/officeart/2008/layout/HexagonCluster"/>
    <dgm:cxn modelId="{36F2F662-834C-43E6-A2F2-7CA17D773CC9}" type="presParOf" srcId="{CA0B2859-36BC-43C8-8395-C83F89B53859}" destId="{5F1896E2-2904-4030-B763-89285F941B98}" srcOrd="0" destOrd="0" presId="urn:microsoft.com/office/officeart/2008/layout/HexagonCluster"/>
    <dgm:cxn modelId="{50D09B5E-CAC3-4211-9EBF-D03FF10C79D2}" type="presParOf" srcId="{C8B5F85F-6C5E-41DE-8540-0BF3D58032D1}" destId="{6F447F57-0931-4987-9A81-D51CB3546EC9}" srcOrd="9" destOrd="0" presId="urn:microsoft.com/office/officeart/2008/layout/HexagonCluster"/>
    <dgm:cxn modelId="{BFAD4A3F-9032-42B4-B1D4-A2F8846DDD78}" type="presParOf" srcId="{6F447F57-0931-4987-9A81-D51CB3546EC9}" destId="{99AA2F1F-3E7E-4AD1-AD70-9C73AFDB074E}" srcOrd="0" destOrd="0" presId="urn:microsoft.com/office/officeart/2008/layout/HexagonCluster"/>
    <dgm:cxn modelId="{735A6699-5159-4990-B076-126C0ECC1E12}" type="presParOf" srcId="{C8B5F85F-6C5E-41DE-8540-0BF3D58032D1}" destId="{004A3B9D-4B74-4118-A0C0-11F1141616CD}" srcOrd="10" destOrd="0" presId="urn:microsoft.com/office/officeart/2008/layout/HexagonCluster"/>
    <dgm:cxn modelId="{40689335-B39B-4F39-82A2-A4AC13C83E61}" type="presParOf" srcId="{004A3B9D-4B74-4118-A0C0-11F1141616CD}" destId="{67E07B3E-73A7-49B9-AF3F-3CE5A22B3098}" srcOrd="0" destOrd="0" presId="urn:microsoft.com/office/officeart/2008/layout/HexagonCluster"/>
    <dgm:cxn modelId="{1719CB5D-3FEC-4BA7-977E-5CD9492A2E1B}" type="presParOf" srcId="{C8B5F85F-6C5E-41DE-8540-0BF3D58032D1}" destId="{8C27AF3E-C9C8-4311-94B8-995FAEDE40C6}" srcOrd="11" destOrd="0" presId="urn:microsoft.com/office/officeart/2008/layout/HexagonCluster"/>
    <dgm:cxn modelId="{6539932D-9D97-409A-A1C5-3B7F7CB85ADF}" type="presParOf" srcId="{8C27AF3E-C9C8-4311-94B8-995FAEDE40C6}" destId="{1712BE5E-1DEE-43CD-9684-0FCAE72EF7CB}" srcOrd="0" destOrd="0" presId="urn:microsoft.com/office/officeart/2008/layout/HexagonCluster"/>
    <dgm:cxn modelId="{69B3FDD4-A11A-4DDC-AB73-ECB49DCC951D}" type="presParOf" srcId="{C8B5F85F-6C5E-41DE-8540-0BF3D58032D1}" destId="{C47B0373-88E5-4589-A60C-0B673A932912}" srcOrd="12" destOrd="0" presId="urn:microsoft.com/office/officeart/2008/layout/HexagonCluster"/>
    <dgm:cxn modelId="{10D16753-1C41-4CCE-9783-9C45767953A2}" type="presParOf" srcId="{C47B0373-88E5-4589-A60C-0B673A932912}" destId="{EA8ADD05-DD50-481E-A0C0-F1F9CD37247D}" srcOrd="0" destOrd="0" presId="urn:microsoft.com/office/officeart/2008/layout/HexagonCluster"/>
    <dgm:cxn modelId="{9E568941-F995-47B1-B67F-C877EC96CC93}" type="presParOf" srcId="{C8B5F85F-6C5E-41DE-8540-0BF3D58032D1}" destId="{61C980B8-A902-43D9-A724-FF2CCBA7F9DA}" srcOrd="13" destOrd="0" presId="urn:microsoft.com/office/officeart/2008/layout/HexagonCluster"/>
    <dgm:cxn modelId="{58DB9A44-50C2-406E-94A6-D731E5B0F8CB}" type="presParOf" srcId="{61C980B8-A902-43D9-A724-FF2CCBA7F9DA}" destId="{8EDBCBCD-70DD-4F95-BF95-7BD48278FDAD}" srcOrd="0" destOrd="0" presId="urn:microsoft.com/office/officeart/2008/layout/HexagonCluster"/>
    <dgm:cxn modelId="{25B09436-EE31-41C2-AA75-228DD685F32B}" type="presParOf" srcId="{C8B5F85F-6C5E-41DE-8540-0BF3D58032D1}" destId="{0460DD93-85C5-47C8-8346-07EF89410AC9}" srcOrd="14" destOrd="0" presId="urn:microsoft.com/office/officeart/2008/layout/HexagonCluster"/>
    <dgm:cxn modelId="{E6A70424-B417-46CA-9E77-CDAE55BC04A4}" type="presParOf" srcId="{0460DD93-85C5-47C8-8346-07EF89410AC9}" destId="{63222F9A-D0E8-4477-A641-13A704CAD11E}" srcOrd="0" destOrd="0" presId="urn:microsoft.com/office/officeart/2008/layout/HexagonCluster"/>
    <dgm:cxn modelId="{7DA9F7A2-D27F-4B85-95FF-B3482965BEE7}" type="presParOf" srcId="{C8B5F85F-6C5E-41DE-8540-0BF3D58032D1}" destId="{41B53AD3-9530-45B9-9717-9D1A5AA036CD}" srcOrd="15" destOrd="0" presId="urn:microsoft.com/office/officeart/2008/layout/HexagonCluster"/>
    <dgm:cxn modelId="{C85E1209-4B29-43CE-8061-7AAF03588261}" type="presParOf" srcId="{41B53AD3-9530-45B9-9717-9D1A5AA036CD}" destId="{EAAD766B-4BEC-4027-823D-51B6524E9F09}" srcOrd="0" destOrd="0" presId="urn:microsoft.com/office/officeart/2008/layout/HexagonCluster"/>
    <dgm:cxn modelId="{6E721B61-3EDF-41B0-B34E-5A8D2EC08B15}" type="presParOf" srcId="{C8B5F85F-6C5E-41DE-8540-0BF3D58032D1}" destId="{727152D7-4DDA-4A15-BF19-47709490AA36}" srcOrd="16" destOrd="0" presId="urn:microsoft.com/office/officeart/2008/layout/HexagonCluster"/>
    <dgm:cxn modelId="{BEE35DE0-83D6-44D7-8A20-E63E7E31473F}" type="presParOf" srcId="{727152D7-4DDA-4A15-BF19-47709490AA36}" destId="{456E3CBC-E6D4-4790-8E55-AF9E481AFC9F}" srcOrd="0" destOrd="0" presId="urn:microsoft.com/office/officeart/2008/layout/HexagonCluster"/>
    <dgm:cxn modelId="{4520DC66-7F38-45B9-859B-C21E7EDBE55C}" type="presParOf" srcId="{C8B5F85F-6C5E-41DE-8540-0BF3D58032D1}" destId="{452BBC79-599C-472C-BC94-B7A3DCD2EF6C}" srcOrd="17" destOrd="0" presId="urn:microsoft.com/office/officeart/2008/layout/HexagonCluster"/>
    <dgm:cxn modelId="{000844CF-B3CB-4720-ACA5-E1F2B63EA331}" type="presParOf" srcId="{452BBC79-599C-472C-BC94-B7A3DCD2EF6C}" destId="{B0B52218-B50B-479A-A763-FA2FC3396454}" srcOrd="0" destOrd="0" presId="urn:microsoft.com/office/officeart/2008/layout/HexagonCluster"/>
    <dgm:cxn modelId="{A12D8926-D6DF-4D8D-AE69-F7BB618D5982}" type="presParOf" srcId="{C8B5F85F-6C5E-41DE-8540-0BF3D58032D1}" destId="{BBE3913E-0895-41C8-9270-E0AB2F09A323}" srcOrd="18" destOrd="0" presId="urn:microsoft.com/office/officeart/2008/layout/HexagonCluster"/>
    <dgm:cxn modelId="{05FC7104-6C89-4D74-9478-30BD5A27F57E}" type="presParOf" srcId="{BBE3913E-0895-41C8-9270-E0AB2F09A323}" destId="{9266962F-6D3B-4A45-8A8E-A652A4B69776}" srcOrd="0" destOrd="0" presId="urn:microsoft.com/office/officeart/2008/layout/HexagonCluster"/>
    <dgm:cxn modelId="{1FD60B42-1569-471E-9917-4C7E0E877A49}" type="presParOf" srcId="{C8B5F85F-6C5E-41DE-8540-0BF3D58032D1}" destId="{92437152-7FD6-414D-999F-2F9FE7D75FD6}" srcOrd="19" destOrd="0" presId="urn:microsoft.com/office/officeart/2008/layout/HexagonCluster"/>
    <dgm:cxn modelId="{BBBD92D2-C15A-4A91-A21C-2711C46956B0}" type="presParOf" srcId="{92437152-7FD6-414D-999F-2F9FE7D75FD6}" destId="{85F4F268-CBFA-426B-830F-ADE1D16BD087}" srcOrd="0" destOrd="0" presId="urn:microsoft.com/office/officeart/2008/layout/HexagonCluster"/>
    <dgm:cxn modelId="{AB32FF56-A27F-4308-808A-48A5025CD3E9}" type="presParOf" srcId="{C8B5F85F-6C5E-41DE-8540-0BF3D58032D1}" destId="{5D86C7E5-9D4E-410A-A6A2-025750094366}" srcOrd="20" destOrd="0" presId="urn:microsoft.com/office/officeart/2008/layout/HexagonCluster"/>
    <dgm:cxn modelId="{FA190348-A8BF-494C-B9F8-1A165B51DEA2}" type="presParOf" srcId="{5D86C7E5-9D4E-410A-A6A2-025750094366}" destId="{20290CC9-6300-4D40-84DA-38873584F493}" srcOrd="0" destOrd="0" presId="urn:microsoft.com/office/officeart/2008/layout/HexagonCluster"/>
    <dgm:cxn modelId="{5A1D25F9-29D0-42BF-98F0-3DC50776034B}" type="presParOf" srcId="{C8B5F85F-6C5E-41DE-8540-0BF3D58032D1}" destId="{7D892C02-53B0-42A9-8411-D8073C9054B6}" srcOrd="21" destOrd="0" presId="urn:microsoft.com/office/officeart/2008/layout/HexagonCluster"/>
    <dgm:cxn modelId="{C4622512-70BA-4BA5-966C-BECA26B3A0B8}" type="presParOf" srcId="{7D892C02-53B0-42A9-8411-D8073C9054B6}" destId="{C42C7711-6067-4420-B8B7-9EE252DE61BF}" srcOrd="0" destOrd="0" presId="urn:microsoft.com/office/officeart/2008/layout/HexagonCluster"/>
    <dgm:cxn modelId="{092FA18F-9542-4817-8FB0-DE839B1BBC4C}" type="presParOf" srcId="{C8B5F85F-6C5E-41DE-8540-0BF3D58032D1}" destId="{39D3B8C3-7E30-4AF2-B3A0-13EEA00DA2B9}" srcOrd="22" destOrd="0" presId="urn:microsoft.com/office/officeart/2008/layout/HexagonCluster"/>
    <dgm:cxn modelId="{96993413-995A-4136-9099-CA5806C43D85}" type="presParOf" srcId="{39D3B8C3-7E30-4AF2-B3A0-13EEA00DA2B9}" destId="{8A10AC4F-A314-4219-8527-CD2626640EDA}" srcOrd="0" destOrd="0" presId="urn:microsoft.com/office/officeart/2008/layout/HexagonCluster"/>
    <dgm:cxn modelId="{0EC5AF25-FCF5-49C5-A1FD-3BFB609C439D}" type="presParOf" srcId="{C8B5F85F-6C5E-41DE-8540-0BF3D58032D1}" destId="{BC0370A7-49CD-43E4-9481-C01B9163214B}" srcOrd="23" destOrd="0" presId="urn:microsoft.com/office/officeart/2008/layout/HexagonCluster"/>
    <dgm:cxn modelId="{3F32C306-66EF-4100-B05A-CF4311250378}" type="presParOf" srcId="{BC0370A7-49CD-43E4-9481-C01B9163214B}" destId="{BA3402F0-BAAD-4AFE-91B9-240063E4D554}"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7E4C8D-97FD-4457-B581-D71FAC74D9D3}">
      <dsp:nvSpPr>
        <dsp:cNvPr id="0" name=""/>
        <dsp:cNvSpPr/>
      </dsp:nvSpPr>
      <dsp:spPr>
        <a:xfrm>
          <a:off x="1238811" y="2555840"/>
          <a:ext cx="1439555" cy="1236124"/>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90000"/>
            </a:lnSpc>
            <a:spcBef>
              <a:spcPct val="0"/>
            </a:spcBef>
            <a:spcAft>
              <a:spcPct val="35000"/>
            </a:spcAft>
            <a:buNone/>
          </a:pPr>
          <a:r>
            <a:rPr lang="pt-BR" sz="1200" b="0" kern="1200" dirty="0">
              <a:latin typeface="Abadi" panose="020B0604020104020204" pitchFamily="34" charset="0"/>
            </a:rPr>
            <a:t>Pesquisa aplicada</a:t>
          </a:r>
        </a:p>
        <a:p>
          <a:pPr marL="0" lvl="0" indent="0" algn="ctr" defTabSz="533400">
            <a:lnSpc>
              <a:spcPct val="90000"/>
            </a:lnSpc>
            <a:spcBef>
              <a:spcPct val="0"/>
            </a:spcBef>
            <a:spcAft>
              <a:spcPct val="35000"/>
            </a:spcAft>
            <a:buNone/>
          </a:pPr>
          <a:r>
            <a:rPr lang="pt-BR" sz="1200" b="0" kern="1200" dirty="0">
              <a:latin typeface="Abadi" panose="020B0604020104020204" pitchFamily="34" charset="0"/>
            </a:rPr>
            <a:t>(“Science </a:t>
          </a:r>
          <a:r>
            <a:rPr lang="pt-BR" sz="1200" b="0" kern="1200" dirty="0" err="1">
              <a:latin typeface="Abadi" panose="020B0604020104020204" pitchFamily="34" charset="0"/>
            </a:rPr>
            <a:t>based</a:t>
          </a:r>
          <a:r>
            <a:rPr lang="pt-BR" sz="1200" b="0" kern="1200" dirty="0">
              <a:latin typeface="Abadi" panose="020B0604020104020204" pitchFamily="34" charset="0"/>
            </a:rPr>
            <a:t>”)</a:t>
          </a:r>
        </a:p>
      </dsp:txBody>
      <dsp:txXfrm>
        <a:off x="1461784" y="2747304"/>
        <a:ext cx="993609" cy="853196"/>
      </dsp:txXfrm>
    </dsp:sp>
    <dsp:sp modelId="{579BD52A-DFF6-43F1-A190-94D3057BB84C}">
      <dsp:nvSpPr>
        <dsp:cNvPr id="0" name=""/>
        <dsp:cNvSpPr/>
      </dsp:nvSpPr>
      <dsp:spPr>
        <a:xfrm>
          <a:off x="1273159" y="3108634"/>
          <a:ext cx="167922" cy="144864"/>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224424A-077B-4B4E-AB90-DD3C6B17F7C3}">
      <dsp:nvSpPr>
        <dsp:cNvPr id="0" name=""/>
        <dsp:cNvSpPr/>
      </dsp:nvSpPr>
      <dsp:spPr>
        <a:xfrm>
          <a:off x="0" y="1872509"/>
          <a:ext cx="1439555" cy="1236124"/>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33000" b="-33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E9943D-C6FE-48F3-890C-76BA173FE49B}">
      <dsp:nvSpPr>
        <dsp:cNvPr id="0" name=""/>
        <dsp:cNvSpPr/>
      </dsp:nvSpPr>
      <dsp:spPr>
        <a:xfrm>
          <a:off x="986163" y="2944666"/>
          <a:ext cx="167922" cy="144864"/>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0F45D8-4EDA-4372-BA98-5BE4278FC4E4}">
      <dsp:nvSpPr>
        <dsp:cNvPr id="0" name=""/>
        <dsp:cNvSpPr/>
      </dsp:nvSpPr>
      <dsp:spPr>
        <a:xfrm>
          <a:off x="2477622" y="1868928"/>
          <a:ext cx="1439555" cy="1236124"/>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90000"/>
            </a:lnSpc>
            <a:spcBef>
              <a:spcPct val="0"/>
            </a:spcBef>
            <a:spcAft>
              <a:spcPct val="35000"/>
            </a:spcAft>
            <a:buNone/>
          </a:pPr>
          <a:r>
            <a:rPr lang="pt-BR" sz="1200" b="0" kern="1200" dirty="0">
              <a:latin typeface="Abadi" panose="020B0604020104020204" pitchFamily="34" charset="0"/>
            </a:rPr>
            <a:t>Capacitação e ATER</a:t>
          </a:r>
        </a:p>
      </dsp:txBody>
      <dsp:txXfrm>
        <a:off x="2700595" y="2060392"/>
        <a:ext cx="993609" cy="853196"/>
      </dsp:txXfrm>
    </dsp:sp>
    <dsp:sp modelId="{126A03A4-7540-4843-8AAE-7B740B0FC6C4}">
      <dsp:nvSpPr>
        <dsp:cNvPr id="0" name=""/>
        <dsp:cNvSpPr/>
      </dsp:nvSpPr>
      <dsp:spPr>
        <a:xfrm>
          <a:off x="3468366" y="2937900"/>
          <a:ext cx="167922" cy="144864"/>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EF9A250-3BFB-47D8-9AF6-C109D387C39C}">
      <dsp:nvSpPr>
        <dsp:cNvPr id="0" name=""/>
        <dsp:cNvSpPr/>
      </dsp:nvSpPr>
      <dsp:spPr>
        <a:xfrm>
          <a:off x="3726942" y="2540498"/>
          <a:ext cx="1439555" cy="1236124"/>
        </a:xfrm>
        <a:prstGeom prst="hexagon">
          <a:avLst>
            <a:gd name="adj" fmla="val 25000"/>
            <a:gd name="vf" fmla="val 115470"/>
          </a:avLst>
        </a:prstGeom>
        <a:blipFill rotWithShape="1">
          <a:blip xmlns:r="http://schemas.openxmlformats.org/officeDocument/2006/relationships" r:embed="rId2"/>
          <a:srcRect/>
          <a:stretch>
            <a:fillRect t="-1000" b="-1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18589AB-1FD8-4940-B272-CE63F45BC5E3}">
      <dsp:nvSpPr>
        <dsp:cNvPr id="0" name=""/>
        <dsp:cNvSpPr/>
      </dsp:nvSpPr>
      <dsp:spPr>
        <a:xfrm>
          <a:off x="3750781" y="3103460"/>
          <a:ext cx="167922" cy="144864"/>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1896E2-2904-4030-B763-89285F941B98}">
      <dsp:nvSpPr>
        <dsp:cNvPr id="0" name=""/>
        <dsp:cNvSpPr/>
      </dsp:nvSpPr>
      <dsp:spPr>
        <a:xfrm>
          <a:off x="1238811" y="1189577"/>
          <a:ext cx="1439555" cy="1236124"/>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90000"/>
            </a:lnSpc>
            <a:spcBef>
              <a:spcPct val="0"/>
            </a:spcBef>
            <a:spcAft>
              <a:spcPct val="35000"/>
            </a:spcAft>
            <a:buNone/>
          </a:pPr>
          <a:r>
            <a:rPr lang="pt-BR" sz="1200" b="0" kern="1200" dirty="0">
              <a:latin typeface="Abadi" panose="020B0604020104020204" pitchFamily="34" charset="0"/>
            </a:rPr>
            <a:t>Novos SPS</a:t>
          </a:r>
          <a:r>
            <a:rPr lang="pt-BR" sz="900" b="0" kern="1200" dirty="0">
              <a:latin typeface="Abadi" panose="020B0604020104020204" pitchFamily="34" charset="0"/>
            </a:rPr>
            <a:t>ABC</a:t>
          </a:r>
          <a:endParaRPr lang="pt-BR" sz="1200" b="0" kern="1200" dirty="0">
            <a:latin typeface="Abadi" panose="020B0604020104020204" pitchFamily="34" charset="0"/>
          </a:endParaRPr>
        </a:p>
      </dsp:txBody>
      <dsp:txXfrm>
        <a:off x="1461784" y="1381041"/>
        <a:ext cx="993609" cy="853196"/>
      </dsp:txXfrm>
    </dsp:sp>
    <dsp:sp modelId="{99AA2F1F-3E7E-4AD1-AD70-9C73AFDB074E}">
      <dsp:nvSpPr>
        <dsp:cNvPr id="0" name=""/>
        <dsp:cNvSpPr/>
      </dsp:nvSpPr>
      <dsp:spPr>
        <a:xfrm>
          <a:off x="2224975" y="1213058"/>
          <a:ext cx="167922" cy="144864"/>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7E07B3E-73A7-49B9-AF3F-3CE5A22B3098}">
      <dsp:nvSpPr>
        <dsp:cNvPr id="0" name=""/>
        <dsp:cNvSpPr/>
      </dsp:nvSpPr>
      <dsp:spPr>
        <a:xfrm>
          <a:off x="2477622" y="502266"/>
          <a:ext cx="1439555" cy="1236124"/>
        </a:xfrm>
        <a:prstGeom prst="hexagon">
          <a:avLst>
            <a:gd name="adj" fmla="val 25000"/>
            <a:gd name="vf" fmla="val 115470"/>
          </a:avLst>
        </a:prstGeom>
        <a:blipFill rotWithShape="1">
          <a:blip xmlns:r="http://schemas.openxmlformats.org/officeDocument/2006/relationships" r:embed="rId3"/>
          <a:srcRect/>
          <a:stretch>
            <a:fillRect l="-19000" r="-19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712BE5E-1DEE-43CD-9684-0FCAE72EF7CB}">
      <dsp:nvSpPr>
        <dsp:cNvPr id="0" name=""/>
        <dsp:cNvSpPr/>
      </dsp:nvSpPr>
      <dsp:spPr>
        <a:xfrm>
          <a:off x="2518076" y="1049886"/>
          <a:ext cx="167922" cy="144864"/>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A8ADD05-DD50-481E-A0C0-F1F9CD37247D}">
      <dsp:nvSpPr>
        <dsp:cNvPr id="0" name=""/>
        <dsp:cNvSpPr/>
      </dsp:nvSpPr>
      <dsp:spPr>
        <a:xfrm>
          <a:off x="3682366" y="1186791"/>
          <a:ext cx="1506163" cy="1236124"/>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90000"/>
            </a:lnSpc>
            <a:spcBef>
              <a:spcPct val="0"/>
            </a:spcBef>
            <a:spcAft>
              <a:spcPct val="35000"/>
            </a:spcAft>
            <a:buNone/>
          </a:pPr>
          <a:r>
            <a:rPr lang="pt-BR" sz="1200" b="0" kern="1200" dirty="0">
              <a:latin typeface="Abadi" panose="020B0604020104020204" pitchFamily="34" charset="0"/>
            </a:rPr>
            <a:t>Mecanismos de avaliação e valoração</a:t>
          </a:r>
        </a:p>
      </dsp:txBody>
      <dsp:txXfrm>
        <a:off x="3910890" y="1374343"/>
        <a:ext cx="1049115" cy="861020"/>
      </dsp:txXfrm>
    </dsp:sp>
    <dsp:sp modelId="{8EDBCBCD-70DD-4F95-BF95-7BD48278FDAD}">
      <dsp:nvSpPr>
        <dsp:cNvPr id="0" name=""/>
        <dsp:cNvSpPr/>
      </dsp:nvSpPr>
      <dsp:spPr>
        <a:xfrm>
          <a:off x="4961351" y="1734411"/>
          <a:ext cx="167922" cy="144864"/>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222F9A-D0E8-4477-A641-13A704CAD11E}">
      <dsp:nvSpPr>
        <dsp:cNvPr id="0" name=""/>
        <dsp:cNvSpPr/>
      </dsp:nvSpPr>
      <dsp:spPr>
        <a:xfrm>
          <a:off x="4954481" y="1881663"/>
          <a:ext cx="1439555" cy="1236124"/>
        </a:xfrm>
        <a:prstGeom prst="hexagon">
          <a:avLst>
            <a:gd name="adj" fmla="val 25000"/>
            <a:gd name="vf" fmla="val 11547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AAD766B-4BEC-4027-823D-51B6524E9F09}">
      <dsp:nvSpPr>
        <dsp:cNvPr id="0" name=""/>
        <dsp:cNvSpPr/>
      </dsp:nvSpPr>
      <dsp:spPr>
        <a:xfrm>
          <a:off x="5235370" y="1903950"/>
          <a:ext cx="167922" cy="144864"/>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56E3CBC-E6D4-4790-8E55-AF9E481AFC9F}">
      <dsp:nvSpPr>
        <dsp:cNvPr id="0" name=""/>
        <dsp:cNvSpPr/>
      </dsp:nvSpPr>
      <dsp:spPr>
        <a:xfrm>
          <a:off x="4954481" y="515400"/>
          <a:ext cx="1439555" cy="1236124"/>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90000"/>
            </a:lnSpc>
            <a:spcBef>
              <a:spcPct val="0"/>
            </a:spcBef>
            <a:spcAft>
              <a:spcPct val="35000"/>
            </a:spcAft>
            <a:buNone/>
          </a:pPr>
          <a:r>
            <a:rPr lang="pt-BR" sz="1200" b="0" kern="1200" dirty="0">
              <a:latin typeface="Abadi" panose="020B0604020104020204" pitchFamily="34" charset="0"/>
            </a:rPr>
            <a:t>Gestão de dados e informações</a:t>
          </a:r>
        </a:p>
      </dsp:txBody>
      <dsp:txXfrm>
        <a:off x="5177454" y="706864"/>
        <a:ext cx="993609" cy="853196"/>
      </dsp:txXfrm>
    </dsp:sp>
    <dsp:sp modelId="{B0B52218-B50B-479A-A763-FA2FC3396454}">
      <dsp:nvSpPr>
        <dsp:cNvPr id="0" name=""/>
        <dsp:cNvSpPr/>
      </dsp:nvSpPr>
      <dsp:spPr>
        <a:xfrm>
          <a:off x="6200162" y="1069387"/>
          <a:ext cx="167922" cy="144864"/>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266962F-6D3B-4A45-8A8E-A652A4B69776}">
      <dsp:nvSpPr>
        <dsp:cNvPr id="0" name=""/>
        <dsp:cNvSpPr/>
      </dsp:nvSpPr>
      <dsp:spPr>
        <a:xfrm>
          <a:off x="6193292" y="1205098"/>
          <a:ext cx="1439555" cy="1236124"/>
        </a:xfrm>
        <a:prstGeom prst="hexagon">
          <a:avLst>
            <a:gd name="adj" fmla="val 25000"/>
            <a:gd name="vf" fmla="val 115470"/>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27000" r="-27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5F4F268-CBFA-426B-830F-ADE1D16BD087}">
      <dsp:nvSpPr>
        <dsp:cNvPr id="0" name=""/>
        <dsp:cNvSpPr/>
      </dsp:nvSpPr>
      <dsp:spPr>
        <a:xfrm>
          <a:off x="6480287" y="1232559"/>
          <a:ext cx="167922" cy="144864"/>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0290CC9-6300-4D40-84DA-38873584F493}">
      <dsp:nvSpPr>
        <dsp:cNvPr id="0" name=""/>
        <dsp:cNvSpPr/>
      </dsp:nvSpPr>
      <dsp:spPr>
        <a:xfrm>
          <a:off x="6193292" y="2569372"/>
          <a:ext cx="1439555" cy="1236124"/>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90000"/>
            </a:lnSpc>
            <a:spcBef>
              <a:spcPct val="0"/>
            </a:spcBef>
            <a:spcAft>
              <a:spcPct val="35000"/>
            </a:spcAft>
            <a:buNone/>
          </a:pPr>
          <a:r>
            <a:rPr lang="pt-BR" sz="1200" b="0" kern="1200" dirty="0">
              <a:latin typeface="Abadi" panose="020B0604020104020204" pitchFamily="34" charset="0"/>
            </a:rPr>
            <a:t>Finanças verdes</a:t>
          </a:r>
        </a:p>
      </dsp:txBody>
      <dsp:txXfrm>
        <a:off x="6416265" y="2760836"/>
        <a:ext cx="993609" cy="853196"/>
      </dsp:txXfrm>
    </dsp:sp>
    <dsp:sp modelId="{C42C7711-6067-4420-B8B7-9EE252DE61BF}">
      <dsp:nvSpPr>
        <dsp:cNvPr id="0" name=""/>
        <dsp:cNvSpPr/>
      </dsp:nvSpPr>
      <dsp:spPr>
        <a:xfrm>
          <a:off x="6478761" y="3651876"/>
          <a:ext cx="167922" cy="144864"/>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A10AC4F-A314-4219-8527-CD2626640EDA}">
      <dsp:nvSpPr>
        <dsp:cNvPr id="0" name=""/>
        <dsp:cNvSpPr/>
      </dsp:nvSpPr>
      <dsp:spPr>
        <a:xfrm>
          <a:off x="4954481" y="3245937"/>
          <a:ext cx="1439555" cy="1236124"/>
        </a:xfrm>
        <a:prstGeom prst="hexagon">
          <a:avLst>
            <a:gd name="adj" fmla="val 25000"/>
            <a:gd name="vf" fmla="val 115470"/>
          </a:avLst>
        </a:prstGeom>
        <a:blipFill rotWithShape="1">
          <a:blip xmlns:r="http://schemas.openxmlformats.org/officeDocument/2006/relationships" r:embed="rId6">
            <a:extLst>
              <a:ext uri="{28A0092B-C50C-407E-A947-70E740481C1C}">
                <a14:useLocalDpi xmlns:a14="http://schemas.microsoft.com/office/drawing/2010/main" val="0"/>
              </a:ext>
            </a:extLst>
          </a:blip>
          <a:srcRect/>
          <a:stretch>
            <a:fillRect l="-7000" r="-7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3402F0-BAAD-4AFE-91B9-240063E4D554}">
      <dsp:nvSpPr>
        <dsp:cNvPr id="0" name=""/>
        <dsp:cNvSpPr/>
      </dsp:nvSpPr>
      <dsp:spPr>
        <a:xfrm>
          <a:off x="6211611" y="3788383"/>
          <a:ext cx="167922" cy="144864"/>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5CF2A7-3FCE-433C-B857-34119B8598D0}" type="datetimeFigureOut">
              <a:rPr lang="pt-BR" smtClean="0"/>
              <a:t>20/04/2021</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2BB659-D7A2-49C3-830E-F6944EFEEED2}" type="slidenum">
              <a:rPr lang="pt-BR" smtClean="0"/>
              <a:t>‹nº›</a:t>
            </a:fld>
            <a:endParaRPr lang="pt-BR"/>
          </a:p>
        </p:txBody>
      </p:sp>
    </p:spTree>
    <p:extLst>
      <p:ext uri="{BB962C8B-B14F-4D97-AF65-F5344CB8AC3E}">
        <p14:creationId xmlns:p14="http://schemas.microsoft.com/office/powerpoint/2010/main" val="1776023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19599027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1863397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pt-BR" dirty="0"/>
              <a:t>O Plano Setorial de Mitigação e de Adaptação às Mudanças Climáticas para a Consolidação de uma Economia de Baixa Emissão de Carbono na Agricultura, resumidamente conhecido como Plano de Agricultura de Baixa Emissão de Carbono (Plano ABC), foi idealizado inicialmente quando dos preparativos do Brasil para participação da Convenção-Quadro das Nações Unidas sobre Mudança do Clima (UNFCCC) – COP 15, realizada em 2009 na cidade de Copenhague (Dinamarca). Foi quando o Brasil decidiu que a agropecuária nacional tinha condições de contribuir com as ações globais de enfrentamento aos efeitos deletérios das mudanças climáticas. Nessa participação o governo brasileiro apresentou um compromisso voluntário nacional de redução das emissões de 36,1% a 38,9%, até 2020, que totalizava cerca de 1 bilhão de toneladas de CO2 equivalente. Neste mesmo ano, o compromisso voluntário nacional de redução de emissões de gases de efeito estufa (GEE), até 2020, foi internalizado com a publicação da Lei nº 12.187, em 29 de dezembro, que instituiu Política Nacional sobre Mudança do Clima (PNMC). Com a nova PNMC, foi estabelecido a necessidade de se desenvolver ações que estivessem alinhadas ao esforço mundial de redução das emissões. O Agro brasileiro prontamente atendeu a demanda d PNMC e elaborou em 2010 o Plano ABC, que reúne o conjunto de ações da agropecuária brasileira para mitigação e de adaptação às mudanças climáticas visando à consolidação de uma economia de baixa emissão. O Plano ABC vem sendo implementado no Brasil desde 2010, buscando iniciar o processo de transformação da agropecuária brasileira de tradicional e emissora de GEE em outra mais sustentável, adaptada, resiliente e conservadora dos recursos naturais</a:t>
            </a:r>
          </a:p>
        </p:txBody>
      </p:sp>
    </p:spTree>
    <p:extLst>
      <p:ext uri="{BB962C8B-B14F-4D97-AF65-F5344CB8AC3E}">
        <p14:creationId xmlns:p14="http://schemas.microsoft.com/office/powerpoint/2010/main" val="3985507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2BB659-D7A2-49C3-830E-F6944EFEEED2}"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6938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702BB659-D7A2-49C3-830E-F6944EFEEED2}" type="slidenum">
              <a:rPr lang="pt-BR" smtClean="0"/>
              <a:t>4</a:t>
            </a:fld>
            <a:endParaRPr lang="pt-BR"/>
          </a:p>
        </p:txBody>
      </p:sp>
    </p:spTree>
    <p:extLst>
      <p:ext uri="{BB962C8B-B14F-4D97-AF65-F5344CB8AC3E}">
        <p14:creationId xmlns:p14="http://schemas.microsoft.com/office/powerpoint/2010/main" val="42035643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Menor risco para o produtor</a:t>
            </a:r>
          </a:p>
          <a:p>
            <a:r>
              <a:rPr lang="pt-BR" dirty="0"/>
              <a:t>Maior garantia de produtos a sociedade</a:t>
            </a:r>
          </a:p>
        </p:txBody>
      </p:sp>
      <p:sp>
        <p:nvSpPr>
          <p:cNvPr id="4" name="Espaço Reservado para Número de Slide 3"/>
          <p:cNvSpPr>
            <a:spLocks noGrp="1"/>
          </p:cNvSpPr>
          <p:nvPr>
            <p:ph type="sldNum" sz="quarter" idx="5"/>
          </p:nvPr>
        </p:nvSpPr>
        <p:spPr/>
        <p:txBody>
          <a:bodyPr/>
          <a:lstStyle/>
          <a:p>
            <a:fld id="{702BB659-D7A2-49C3-830E-F6944EFEEED2}" type="slidenum">
              <a:rPr lang="pt-BR" smtClean="0"/>
              <a:t>5</a:t>
            </a:fld>
            <a:endParaRPr lang="pt-BR"/>
          </a:p>
        </p:txBody>
      </p:sp>
    </p:spTree>
    <p:extLst>
      <p:ext uri="{BB962C8B-B14F-4D97-AF65-F5344CB8AC3E}">
        <p14:creationId xmlns:p14="http://schemas.microsoft.com/office/powerpoint/2010/main" val="4030146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342900" indent="-342900">
              <a:buFont typeface="Wingdings" panose="05000000000000000000" pitchFamily="2" charset="2"/>
              <a:buChar char="§"/>
            </a:pPr>
            <a:r>
              <a:rPr lang="pt-BR" sz="1200" b="1" dirty="0">
                <a:solidFill>
                  <a:schemeClr val="bg1"/>
                </a:solidFill>
                <a:latin typeface="Tahoma" panose="020B0604030504040204" pitchFamily="34" charset="0"/>
                <a:ea typeface="Tahoma" panose="020B0604030504040204" pitchFamily="34" charset="0"/>
                <a:cs typeface="Tahoma" panose="020B0604030504040204" pitchFamily="34" charset="0"/>
              </a:rPr>
              <a:t>- 54% custo de produção</a:t>
            </a:r>
          </a:p>
          <a:p>
            <a:pPr marL="342900" indent="-342900">
              <a:buFont typeface="Wingdings" panose="05000000000000000000" pitchFamily="2" charset="2"/>
              <a:buChar char="§"/>
            </a:pPr>
            <a:r>
              <a:rPr lang="pt-BR" sz="1200" b="1" dirty="0">
                <a:solidFill>
                  <a:schemeClr val="bg1"/>
                </a:solidFill>
                <a:latin typeface="Tahoma" panose="020B0604030504040204" pitchFamily="34" charset="0"/>
                <a:ea typeface="Tahoma" panose="020B0604030504040204" pitchFamily="34" charset="0"/>
                <a:cs typeface="Tahoma" panose="020B0604030504040204" pitchFamily="34" charset="0"/>
              </a:rPr>
              <a:t>+ 74% qualidade do solo</a:t>
            </a:r>
          </a:p>
          <a:p>
            <a:pPr marL="342900" indent="-342900">
              <a:buFont typeface="Wingdings" panose="05000000000000000000" pitchFamily="2" charset="2"/>
              <a:buChar char="§"/>
            </a:pPr>
            <a:r>
              <a:rPr lang="pt-BR" sz="1200" b="1" dirty="0">
                <a:solidFill>
                  <a:schemeClr val="bg1"/>
                </a:solidFill>
                <a:latin typeface="Tahoma" panose="020B0604030504040204" pitchFamily="34" charset="0"/>
                <a:ea typeface="Tahoma" panose="020B0604030504040204" pitchFamily="34" charset="0"/>
                <a:cs typeface="Tahoma" panose="020B0604030504040204" pitchFamily="34" charset="0"/>
              </a:rPr>
              <a:t>+ 41% biodiversidade</a:t>
            </a:r>
          </a:p>
          <a:p>
            <a:pPr marL="342900" indent="-342900">
              <a:buFont typeface="Wingdings" panose="05000000000000000000" pitchFamily="2" charset="2"/>
              <a:buChar char="§"/>
            </a:pPr>
            <a:r>
              <a:rPr lang="pt-BR" sz="1200" b="1" dirty="0">
                <a:solidFill>
                  <a:schemeClr val="bg1"/>
                </a:solidFill>
                <a:latin typeface="Tahoma" panose="020B0604030504040204" pitchFamily="34" charset="0"/>
                <a:ea typeface="Tahoma" panose="020B0604030504040204" pitchFamily="34" charset="0"/>
                <a:cs typeface="Tahoma" panose="020B0604030504040204" pitchFamily="34" charset="0"/>
              </a:rPr>
              <a:t>- 20% consumo de água</a:t>
            </a:r>
          </a:p>
          <a:p>
            <a:pPr marL="285750" indent="-285750">
              <a:buFont typeface="Arial" panose="020B0604020202020204" pitchFamily="34" charset="0"/>
              <a:buChar char="•"/>
            </a:pPr>
            <a:r>
              <a:rPr lang="pt-BR" sz="1200" b="1" dirty="0">
                <a:solidFill>
                  <a:schemeClr val="bg1"/>
                </a:solidFill>
                <a:latin typeface="Tahoma" panose="020B0604030504040204" pitchFamily="34" charset="0"/>
                <a:ea typeface="Tahoma" panose="020B0604030504040204" pitchFamily="34" charset="0"/>
                <a:cs typeface="Tahoma" panose="020B0604030504040204" pitchFamily="34" charset="0"/>
              </a:rPr>
              <a:t>55% a menos de emissão GEE </a:t>
            </a:r>
          </a:p>
          <a:p>
            <a:pPr marL="285750" indent="-285750">
              <a:buFont typeface="Arial" panose="020B0604020202020204" pitchFamily="34" charset="0"/>
              <a:buChar char="•"/>
            </a:pPr>
            <a:r>
              <a:rPr lang="pt-BR" sz="1200" b="1" dirty="0">
                <a:solidFill>
                  <a:schemeClr val="bg1"/>
                </a:solidFill>
                <a:latin typeface="Tahoma" panose="020B0604030504040204" pitchFamily="34" charset="0"/>
                <a:ea typeface="Tahoma" panose="020B0604030504040204" pitchFamily="34" charset="0"/>
                <a:cs typeface="Tahoma" panose="020B0604030504040204" pitchFamily="34" charset="0"/>
              </a:rPr>
              <a:t>Área 6 x menor</a:t>
            </a:r>
          </a:p>
          <a:p>
            <a:pPr marL="342900" indent="-342900">
              <a:buFont typeface="Wingdings" panose="05000000000000000000" pitchFamily="2" charset="2"/>
              <a:buChar char="§"/>
            </a:pPr>
            <a:endParaRPr lang="pt-BR"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pt-BR" dirty="0"/>
          </a:p>
        </p:txBody>
      </p:sp>
      <p:sp>
        <p:nvSpPr>
          <p:cNvPr id="4" name="Espaço Reservado para Número de Slide 3"/>
          <p:cNvSpPr>
            <a:spLocks noGrp="1"/>
          </p:cNvSpPr>
          <p:nvPr>
            <p:ph type="sldNum" sz="quarter" idx="5"/>
          </p:nvPr>
        </p:nvSpPr>
        <p:spPr/>
        <p:txBody>
          <a:bodyPr/>
          <a:lstStyle/>
          <a:p>
            <a:fld id="{702BB659-D7A2-49C3-830E-F6944EFEEED2}" type="slidenum">
              <a:rPr lang="pt-BR" smtClean="0"/>
              <a:t>6</a:t>
            </a:fld>
            <a:endParaRPr lang="pt-BR"/>
          </a:p>
        </p:txBody>
      </p:sp>
    </p:spTree>
    <p:extLst>
      <p:ext uri="{BB962C8B-B14F-4D97-AF65-F5344CB8AC3E}">
        <p14:creationId xmlns:p14="http://schemas.microsoft.com/office/powerpoint/2010/main" val="18086686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702BB659-D7A2-49C3-830E-F6944EFEEED2}" type="slidenum">
              <a:rPr lang="pt-BR" smtClean="0"/>
              <a:t>7</a:t>
            </a:fld>
            <a:endParaRPr lang="pt-BR"/>
          </a:p>
        </p:txBody>
      </p:sp>
    </p:spTree>
    <p:extLst>
      <p:ext uri="{BB962C8B-B14F-4D97-AF65-F5344CB8AC3E}">
        <p14:creationId xmlns:p14="http://schemas.microsoft.com/office/powerpoint/2010/main" val="11814967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sistemas de produção,</a:t>
            </a:r>
            <a:r>
              <a:rPr lang="pt-BR" baseline="0" dirty="0"/>
              <a:t> tecnologias e insumos COM FOCO </a:t>
            </a:r>
            <a:r>
              <a:rPr lang="pt-BR" sz="1200" dirty="0"/>
              <a:t>adaptação, &lt; emissões e &gt; produtividade e renda (atuais</a:t>
            </a:r>
            <a:r>
              <a:rPr lang="pt-BR" sz="1200" baseline="0" dirty="0"/>
              <a:t> </a:t>
            </a:r>
            <a:r>
              <a:rPr lang="pt-BR" sz="1200" dirty="0"/>
              <a:t>e adicionais)</a:t>
            </a:r>
            <a:endParaRPr lang="pt-BR" sz="1000" dirty="0"/>
          </a:p>
          <a:p>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D278A3-9C42-4AAC-BC9C-D3CA63751C24}"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42580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702BB659-D7A2-49C3-830E-F6944EFEEED2}" type="slidenum">
              <a:rPr lang="pt-BR" smtClean="0"/>
              <a:t>9</a:t>
            </a:fld>
            <a:endParaRPr lang="pt-BR"/>
          </a:p>
        </p:txBody>
      </p:sp>
    </p:spTree>
    <p:extLst>
      <p:ext uri="{BB962C8B-B14F-4D97-AF65-F5344CB8AC3E}">
        <p14:creationId xmlns:p14="http://schemas.microsoft.com/office/powerpoint/2010/main" val="3388870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3F4F19-F5DA-4F99-91C0-71356B20CD71}"/>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B949B5DC-B2D3-4445-A6AF-294A27FC51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A5190D83-745E-4D88-942F-D894CEB75AEA}"/>
              </a:ext>
            </a:extLst>
          </p:cNvPr>
          <p:cNvSpPr>
            <a:spLocks noGrp="1"/>
          </p:cNvSpPr>
          <p:nvPr>
            <p:ph type="dt" sz="half" idx="10"/>
          </p:nvPr>
        </p:nvSpPr>
        <p:spPr/>
        <p:txBody>
          <a:bodyPr/>
          <a:lstStyle/>
          <a:p>
            <a:fld id="{45420D6B-29B2-4A8E-A9B7-018A9BC1A8F6}" type="datetimeFigureOut">
              <a:rPr lang="pt-BR" smtClean="0"/>
              <a:t>20/04/2021</a:t>
            </a:fld>
            <a:endParaRPr lang="pt-BR"/>
          </a:p>
        </p:txBody>
      </p:sp>
      <p:sp>
        <p:nvSpPr>
          <p:cNvPr id="5" name="Espaço Reservado para Rodapé 4">
            <a:extLst>
              <a:ext uri="{FF2B5EF4-FFF2-40B4-BE49-F238E27FC236}">
                <a16:creationId xmlns:a16="http://schemas.microsoft.com/office/drawing/2014/main" id="{1A95B675-00CA-4A11-B242-D5E8B3C30B00}"/>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7CECF909-02BA-4F2F-9371-5D7D4ECFF5BA}"/>
              </a:ext>
            </a:extLst>
          </p:cNvPr>
          <p:cNvSpPr>
            <a:spLocks noGrp="1"/>
          </p:cNvSpPr>
          <p:nvPr>
            <p:ph type="sldNum" sz="quarter" idx="12"/>
          </p:nvPr>
        </p:nvSpPr>
        <p:spPr/>
        <p:txBody>
          <a:bodyPr/>
          <a:lstStyle/>
          <a:p>
            <a:fld id="{52FE39E0-103F-42E0-9381-7375A7A07CFA}" type="slidenum">
              <a:rPr lang="pt-BR" smtClean="0"/>
              <a:t>‹nº›</a:t>
            </a:fld>
            <a:endParaRPr lang="pt-BR"/>
          </a:p>
        </p:txBody>
      </p:sp>
    </p:spTree>
    <p:extLst>
      <p:ext uri="{BB962C8B-B14F-4D97-AF65-F5344CB8AC3E}">
        <p14:creationId xmlns:p14="http://schemas.microsoft.com/office/powerpoint/2010/main" val="3751368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7FC15F-A38E-4C9B-9DB7-78F726DB1B2E}"/>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9126BA10-6AAC-4B6A-ACF8-9712D73CEEA9}"/>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A0A08693-6B0B-4BB0-8360-6A29ECEFFD6C}"/>
              </a:ext>
            </a:extLst>
          </p:cNvPr>
          <p:cNvSpPr>
            <a:spLocks noGrp="1"/>
          </p:cNvSpPr>
          <p:nvPr>
            <p:ph type="dt" sz="half" idx="10"/>
          </p:nvPr>
        </p:nvSpPr>
        <p:spPr/>
        <p:txBody>
          <a:bodyPr/>
          <a:lstStyle/>
          <a:p>
            <a:fld id="{45420D6B-29B2-4A8E-A9B7-018A9BC1A8F6}" type="datetimeFigureOut">
              <a:rPr lang="pt-BR" smtClean="0"/>
              <a:t>20/04/2021</a:t>
            </a:fld>
            <a:endParaRPr lang="pt-BR"/>
          </a:p>
        </p:txBody>
      </p:sp>
      <p:sp>
        <p:nvSpPr>
          <p:cNvPr id="5" name="Espaço Reservado para Rodapé 4">
            <a:extLst>
              <a:ext uri="{FF2B5EF4-FFF2-40B4-BE49-F238E27FC236}">
                <a16:creationId xmlns:a16="http://schemas.microsoft.com/office/drawing/2014/main" id="{136E29A1-C9CF-4201-8BB4-E90DEF301DB6}"/>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EC957340-DC81-49DD-944F-CE5DEB2E95AB}"/>
              </a:ext>
            </a:extLst>
          </p:cNvPr>
          <p:cNvSpPr>
            <a:spLocks noGrp="1"/>
          </p:cNvSpPr>
          <p:nvPr>
            <p:ph type="sldNum" sz="quarter" idx="12"/>
          </p:nvPr>
        </p:nvSpPr>
        <p:spPr/>
        <p:txBody>
          <a:bodyPr/>
          <a:lstStyle/>
          <a:p>
            <a:fld id="{52FE39E0-103F-42E0-9381-7375A7A07CFA}" type="slidenum">
              <a:rPr lang="pt-BR" smtClean="0"/>
              <a:t>‹nº›</a:t>
            </a:fld>
            <a:endParaRPr lang="pt-BR"/>
          </a:p>
        </p:txBody>
      </p:sp>
    </p:spTree>
    <p:extLst>
      <p:ext uri="{BB962C8B-B14F-4D97-AF65-F5344CB8AC3E}">
        <p14:creationId xmlns:p14="http://schemas.microsoft.com/office/powerpoint/2010/main" val="4199722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816A891-A0F1-4B6E-8140-200E565A20EB}"/>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DF3F6C8C-D99A-4D7A-82D3-8963FC8BCDCC}"/>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2DA98CAA-FC19-463F-9CC5-48805B73AA08}"/>
              </a:ext>
            </a:extLst>
          </p:cNvPr>
          <p:cNvSpPr>
            <a:spLocks noGrp="1"/>
          </p:cNvSpPr>
          <p:nvPr>
            <p:ph type="dt" sz="half" idx="10"/>
          </p:nvPr>
        </p:nvSpPr>
        <p:spPr/>
        <p:txBody>
          <a:bodyPr/>
          <a:lstStyle/>
          <a:p>
            <a:fld id="{45420D6B-29B2-4A8E-A9B7-018A9BC1A8F6}" type="datetimeFigureOut">
              <a:rPr lang="pt-BR" smtClean="0"/>
              <a:t>20/04/2021</a:t>
            </a:fld>
            <a:endParaRPr lang="pt-BR"/>
          </a:p>
        </p:txBody>
      </p:sp>
      <p:sp>
        <p:nvSpPr>
          <p:cNvPr id="5" name="Espaço Reservado para Rodapé 4">
            <a:extLst>
              <a:ext uri="{FF2B5EF4-FFF2-40B4-BE49-F238E27FC236}">
                <a16:creationId xmlns:a16="http://schemas.microsoft.com/office/drawing/2014/main" id="{E6B5BDBB-3D5B-4332-AEEF-842ED72476FD}"/>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D5465B53-690C-464A-B41C-EAC4967B5F5F}"/>
              </a:ext>
            </a:extLst>
          </p:cNvPr>
          <p:cNvSpPr>
            <a:spLocks noGrp="1"/>
          </p:cNvSpPr>
          <p:nvPr>
            <p:ph type="sldNum" sz="quarter" idx="12"/>
          </p:nvPr>
        </p:nvSpPr>
        <p:spPr/>
        <p:txBody>
          <a:bodyPr/>
          <a:lstStyle/>
          <a:p>
            <a:fld id="{52FE39E0-103F-42E0-9381-7375A7A07CFA}" type="slidenum">
              <a:rPr lang="pt-BR" smtClean="0"/>
              <a:t>‹nº›</a:t>
            </a:fld>
            <a:endParaRPr lang="pt-BR"/>
          </a:p>
        </p:txBody>
      </p:sp>
    </p:spTree>
    <p:extLst>
      <p:ext uri="{BB962C8B-B14F-4D97-AF65-F5344CB8AC3E}">
        <p14:creationId xmlns:p14="http://schemas.microsoft.com/office/powerpoint/2010/main" val="3343641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ítulo">
    <p:spTree>
      <p:nvGrpSpPr>
        <p:cNvPr id="1" name=""/>
        <p:cNvGrpSpPr/>
        <p:nvPr/>
      </p:nvGrpSpPr>
      <p:grpSpPr>
        <a:xfrm>
          <a:off x="0" y="0"/>
          <a:ext cx="0" cy="0"/>
          <a:chOff x="0" y="0"/>
          <a:chExt cx="0" cy="0"/>
        </a:xfrm>
      </p:grpSpPr>
      <p:sp>
        <p:nvSpPr>
          <p:cNvPr id="11" name="Autoria e Data"/>
          <p:cNvSpPr txBox="1">
            <a:spLocks noGrp="1"/>
          </p:cNvSpPr>
          <p:nvPr>
            <p:ph type="body" sz="quarter" idx="21" hasCustomPrompt="1"/>
          </p:nvPr>
        </p:nvSpPr>
        <p:spPr>
          <a:xfrm>
            <a:off x="600670" y="5929931"/>
            <a:ext cx="10985502"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Autoria e Data</a:t>
            </a:r>
          </a:p>
        </p:txBody>
      </p:sp>
      <p:sp>
        <p:nvSpPr>
          <p:cNvPr id="12" name="Título da Apresentação"/>
          <p:cNvSpPr txBox="1">
            <a:spLocks noGrp="1"/>
          </p:cNvSpPr>
          <p:nvPr>
            <p:ph type="title" hasCustomPrompt="1"/>
          </p:nvPr>
        </p:nvSpPr>
        <p:spPr>
          <a:xfrm>
            <a:off x="603248" y="1287496"/>
            <a:ext cx="10985502" cy="2324101"/>
          </a:xfrm>
          <a:prstGeom prst="rect">
            <a:avLst/>
          </a:prstGeom>
        </p:spPr>
        <p:txBody>
          <a:bodyPr anchor="b"/>
          <a:lstStyle>
            <a:lvl1pPr>
              <a:defRPr sz="5800" spc="-116"/>
            </a:lvl1pPr>
          </a:lstStyle>
          <a:p>
            <a:r>
              <a:t>Título da Apresentação</a:t>
            </a:r>
          </a:p>
        </p:txBody>
      </p:sp>
      <p:sp>
        <p:nvSpPr>
          <p:cNvPr id="13" name="Nível de Corpo Um…"/>
          <p:cNvSpPr txBox="1">
            <a:spLocks noGrp="1"/>
          </p:cNvSpPr>
          <p:nvPr>
            <p:ph type="body" sz="quarter" idx="1" hasCustomPrompt="1"/>
          </p:nvPr>
        </p:nvSpPr>
        <p:spPr>
          <a:xfrm>
            <a:off x="600671" y="3611595"/>
            <a:ext cx="10985501" cy="952501"/>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Subtítulo da Apresentação</a:t>
            </a:r>
          </a:p>
          <a:p>
            <a:pPr lvl="1"/>
            <a:endParaRPr/>
          </a:p>
          <a:p>
            <a:pPr lvl="2"/>
            <a:endParaRPr/>
          </a:p>
          <a:p>
            <a:pPr lvl="3"/>
            <a:endParaRPr/>
          </a:p>
          <a:p>
            <a:pPr lvl="4"/>
            <a:endParaRPr/>
          </a:p>
        </p:txBody>
      </p:sp>
      <p:sp>
        <p:nvSpPr>
          <p:cNvPr id="14" name="Número do Slide"/>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54517610"/>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3_Abertura_img. grande horizontal">
    <p:spTree>
      <p:nvGrpSpPr>
        <p:cNvPr id="1" name=""/>
        <p:cNvGrpSpPr/>
        <p:nvPr/>
      </p:nvGrpSpPr>
      <p:grpSpPr>
        <a:xfrm>
          <a:off x="0" y="0"/>
          <a:ext cx="0" cy="0"/>
          <a:chOff x="0" y="0"/>
          <a:chExt cx="0" cy="0"/>
        </a:xfrm>
      </p:grpSpPr>
      <p:sp>
        <p:nvSpPr>
          <p:cNvPr id="4" name="Retângulo 3"/>
          <p:cNvSpPr/>
          <p:nvPr userDrawn="1"/>
        </p:nvSpPr>
        <p:spPr>
          <a:xfrm>
            <a:off x="1296000" y="0"/>
            <a:ext cx="960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a:p>
        </p:txBody>
      </p:sp>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19936" y="6073534"/>
            <a:ext cx="1631877" cy="451811"/>
          </a:xfrm>
          <a:prstGeom prst="rect">
            <a:avLst/>
          </a:prstGeom>
        </p:spPr>
      </p:pic>
      <p:sp>
        <p:nvSpPr>
          <p:cNvPr id="9" name="Espaço Reservado para Imagem 2"/>
          <p:cNvSpPr>
            <a:spLocks noGrp="1"/>
          </p:cNvSpPr>
          <p:nvPr>
            <p:ph type="pic" sz="quarter" idx="10"/>
          </p:nvPr>
        </p:nvSpPr>
        <p:spPr>
          <a:xfrm>
            <a:off x="1487488" y="3140968"/>
            <a:ext cx="4704523" cy="2448272"/>
          </a:xfrm>
          <a:prstGeom prst="rect">
            <a:avLst/>
          </a:prstGeom>
        </p:spPr>
        <p:txBody>
          <a:bodyPr/>
          <a:lstStyle>
            <a:lvl1pPr>
              <a:defRPr>
                <a:solidFill>
                  <a:schemeClr val="bg1"/>
                </a:solidFill>
              </a:defRPr>
            </a:lvl1pPr>
          </a:lstStyle>
          <a:p>
            <a:endParaRPr lang="pt-BR" dirty="0"/>
          </a:p>
        </p:txBody>
      </p:sp>
    </p:spTree>
    <p:extLst>
      <p:ext uri="{BB962C8B-B14F-4D97-AF65-F5344CB8AC3E}">
        <p14:creationId xmlns:p14="http://schemas.microsoft.com/office/powerpoint/2010/main" val="14176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04365C-585D-4FFC-8714-106AFF684A6B}"/>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AD2CA2C5-2249-4B4D-92AE-EE50CDDCACB8}"/>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77F2C34-F0F8-4D1D-A3F6-A5946A3828BF}"/>
              </a:ext>
            </a:extLst>
          </p:cNvPr>
          <p:cNvSpPr>
            <a:spLocks noGrp="1"/>
          </p:cNvSpPr>
          <p:nvPr>
            <p:ph type="dt" sz="half" idx="10"/>
          </p:nvPr>
        </p:nvSpPr>
        <p:spPr/>
        <p:txBody>
          <a:bodyPr/>
          <a:lstStyle/>
          <a:p>
            <a:fld id="{45420D6B-29B2-4A8E-A9B7-018A9BC1A8F6}" type="datetimeFigureOut">
              <a:rPr lang="pt-BR" smtClean="0"/>
              <a:t>20/04/2021</a:t>
            </a:fld>
            <a:endParaRPr lang="pt-BR"/>
          </a:p>
        </p:txBody>
      </p:sp>
      <p:sp>
        <p:nvSpPr>
          <p:cNvPr id="5" name="Espaço Reservado para Rodapé 4">
            <a:extLst>
              <a:ext uri="{FF2B5EF4-FFF2-40B4-BE49-F238E27FC236}">
                <a16:creationId xmlns:a16="http://schemas.microsoft.com/office/drawing/2014/main" id="{CC04858A-B339-4B08-BB86-953F9AFEAA4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C6AC09F-DEED-4219-8B93-4A2FB69CD800}"/>
              </a:ext>
            </a:extLst>
          </p:cNvPr>
          <p:cNvSpPr>
            <a:spLocks noGrp="1"/>
          </p:cNvSpPr>
          <p:nvPr>
            <p:ph type="sldNum" sz="quarter" idx="12"/>
          </p:nvPr>
        </p:nvSpPr>
        <p:spPr/>
        <p:txBody>
          <a:bodyPr/>
          <a:lstStyle/>
          <a:p>
            <a:fld id="{52FE39E0-103F-42E0-9381-7375A7A07CFA}" type="slidenum">
              <a:rPr lang="pt-BR" smtClean="0"/>
              <a:t>‹nº›</a:t>
            </a:fld>
            <a:endParaRPr lang="pt-BR"/>
          </a:p>
        </p:txBody>
      </p:sp>
    </p:spTree>
    <p:extLst>
      <p:ext uri="{BB962C8B-B14F-4D97-AF65-F5344CB8AC3E}">
        <p14:creationId xmlns:p14="http://schemas.microsoft.com/office/powerpoint/2010/main" val="1898650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0DE89D-7D97-4621-A361-266CD4022D20}"/>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879F685E-B296-4089-8B21-2D17F999ED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341690E4-DE84-4265-8796-48BAD092E6F9}"/>
              </a:ext>
            </a:extLst>
          </p:cNvPr>
          <p:cNvSpPr>
            <a:spLocks noGrp="1"/>
          </p:cNvSpPr>
          <p:nvPr>
            <p:ph type="dt" sz="half" idx="10"/>
          </p:nvPr>
        </p:nvSpPr>
        <p:spPr/>
        <p:txBody>
          <a:bodyPr/>
          <a:lstStyle/>
          <a:p>
            <a:fld id="{45420D6B-29B2-4A8E-A9B7-018A9BC1A8F6}" type="datetimeFigureOut">
              <a:rPr lang="pt-BR" smtClean="0"/>
              <a:t>20/04/2021</a:t>
            </a:fld>
            <a:endParaRPr lang="pt-BR"/>
          </a:p>
        </p:txBody>
      </p:sp>
      <p:sp>
        <p:nvSpPr>
          <p:cNvPr id="5" name="Espaço Reservado para Rodapé 4">
            <a:extLst>
              <a:ext uri="{FF2B5EF4-FFF2-40B4-BE49-F238E27FC236}">
                <a16:creationId xmlns:a16="http://schemas.microsoft.com/office/drawing/2014/main" id="{52381B3A-1DEB-4F9F-831F-ACE5EDBF9DDC}"/>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1F5E12D8-2181-4639-A861-64158A136D8A}"/>
              </a:ext>
            </a:extLst>
          </p:cNvPr>
          <p:cNvSpPr>
            <a:spLocks noGrp="1"/>
          </p:cNvSpPr>
          <p:nvPr>
            <p:ph type="sldNum" sz="quarter" idx="12"/>
          </p:nvPr>
        </p:nvSpPr>
        <p:spPr/>
        <p:txBody>
          <a:bodyPr/>
          <a:lstStyle/>
          <a:p>
            <a:fld id="{52FE39E0-103F-42E0-9381-7375A7A07CFA}" type="slidenum">
              <a:rPr lang="pt-BR" smtClean="0"/>
              <a:t>‹nº›</a:t>
            </a:fld>
            <a:endParaRPr lang="pt-BR"/>
          </a:p>
        </p:txBody>
      </p:sp>
    </p:spTree>
    <p:extLst>
      <p:ext uri="{BB962C8B-B14F-4D97-AF65-F5344CB8AC3E}">
        <p14:creationId xmlns:p14="http://schemas.microsoft.com/office/powerpoint/2010/main" val="4127719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73CC57-1D9A-40AC-9114-E173C26A987B}"/>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88D9C91B-30DF-4831-AEBE-7D1F688F367A}"/>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0005FD60-7CCB-4A79-979D-257F7CD64ECF}"/>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724B7B6E-04A8-4B4A-A27F-B4B0CB2C714B}"/>
              </a:ext>
            </a:extLst>
          </p:cNvPr>
          <p:cNvSpPr>
            <a:spLocks noGrp="1"/>
          </p:cNvSpPr>
          <p:nvPr>
            <p:ph type="dt" sz="half" idx="10"/>
          </p:nvPr>
        </p:nvSpPr>
        <p:spPr/>
        <p:txBody>
          <a:bodyPr/>
          <a:lstStyle/>
          <a:p>
            <a:fld id="{45420D6B-29B2-4A8E-A9B7-018A9BC1A8F6}" type="datetimeFigureOut">
              <a:rPr lang="pt-BR" smtClean="0"/>
              <a:t>20/04/2021</a:t>
            </a:fld>
            <a:endParaRPr lang="pt-BR"/>
          </a:p>
        </p:txBody>
      </p:sp>
      <p:sp>
        <p:nvSpPr>
          <p:cNvPr id="6" name="Espaço Reservado para Rodapé 5">
            <a:extLst>
              <a:ext uri="{FF2B5EF4-FFF2-40B4-BE49-F238E27FC236}">
                <a16:creationId xmlns:a16="http://schemas.microsoft.com/office/drawing/2014/main" id="{991ADF01-7BF9-4BA8-90B8-58AE136EFF77}"/>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A39DAC0F-1B7C-44B3-829C-6C548E259066}"/>
              </a:ext>
            </a:extLst>
          </p:cNvPr>
          <p:cNvSpPr>
            <a:spLocks noGrp="1"/>
          </p:cNvSpPr>
          <p:nvPr>
            <p:ph type="sldNum" sz="quarter" idx="12"/>
          </p:nvPr>
        </p:nvSpPr>
        <p:spPr/>
        <p:txBody>
          <a:bodyPr/>
          <a:lstStyle/>
          <a:p>
            <a:fld id="{52FE39E0-103F-42E0-9381-7375A7A07CFA}" type="slidenum">
              <a:rPr lang="pt-BR" smtClean="0"/>
              <a:t>‹nº›</a:t>
            </a:fld>
            <a:endParaRPr lang="pt-BR"/>
          </a:p>
        </p:txBody>
      </p:sp>
    </p:spTree>
    <p:extLst>
      <p:ext uri="{BB962C8B-B14F-4D97-AF65-F5344CB8AC3E}">
        <p14:creationId xmlns:p14="http://schemas.microsoft.com/office/powerpoint/2010/main" val="1005292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7B4A2E-B883-45FD-B4A8-ED235B7DCFBE}"/>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7B0DD94D-6167-467A-A829-4A18C00201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10D3A488-C6F6-475F-AB41-D81CE960A8C7}"/>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6FE13494-26EE-4F56-8585-A7AAFEBCDF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FC167CAE-AD6A-49EB-A0F5-F2D275B5D539}"/>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4BD75994-07BE-40D4-8CA6-83189231FBBA}"/>
              </a:ext>
            </a:extLst>
          </p:cNvPr>
          <p:cNvSpPr>
            <a:spLocks noGrp="1"/>
          </p:cNvSpPr>
          <p:nvPr>
            <p:ph type="dt" sz="half" idx="10"/>
          </p:nvPr>
        </p:nvSpPr>
        <p:spPr/>
        <p:txBody>
          <a:bodyPr/>
          <a:lstStyle/>
          <a:p>
            <a:fld id="{45420D6B-29B2-4A8E-A9B7-018A9BC1A8F6}" type="datetimeFigureOut">
              <a:rPr lang="pt-BR" smtClean="0"/>
              <a:t>20/04/2021</a:t>
            </a:fld>
            <a:endParaRPr lang="pt-BR"/>
          </a:p>
        </p:txBody>
      </p:sp>
      <p:sp>
        <p:nvSpPr>
          <p:cNvPr id="8" name="Espaço Reservado para Rodapé 7">
            <a:extLst>
              <a:ext uri="{FF2B5EF4-FFF2-40B4-BE49-F238E27FC236}">
                <a16:creationId xmlns:a16="http://schemas.microsoft.com/office/drawing/2014/main" id="{D706C224-2B13-40E3-8D7D-87AE71BAA36D}"/>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C8FFB6FD-8CEB-4118-BC75-A401337078D5}"/>
              </a:ext>
            </a:extLst>
          </p:cNvPr>
          <p:cNvSpPr>
            <a:spLocks noGrp="1"/>
          </p:cNvSpPr>
          <p:nvPr>
            <p:ph type="sldNum" sz="quarter" idx="12"/>
          </p:nvPr>
        </p:nvSpPr>
        <p:spPr/>
        <p:txBody>
          <a:bodyPr/>
          <a:lstStyle/>
          <a:p>
            <a:fld id="{52FE39E0-103F-42E0-9381-7375A7A07CFA}" type="slidenum">
              <a:rPr lang="pt-BR" smtClean="0"/>
              <a:t>‹nº›</a:t>
            </a:fld>
            <a:endParaRPr lang="pt-BR"/>
          </a:p>
        </p:txBody>
      </p:sp>
    </p:spTree>
    <p:extLst>
      <p:ext uri="{BB962C8B-B14F-4D97-AF65-F5344CB8AC3E}">
        <p14:creationId xmlns:p14="http://schemas.microsoft.com/office/powerpoint/2010/main" val="3761502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CB3B58-0D82-4437-A5CD-B7E0FB28D23F}"/>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06A94E37-FEBF-4079-AECF-E7D1158E0888}"/>
              </a:ext>
            </a:extLst>
          </p:cNvPr>
          <p:cNvSpPr>
            <a:spLocks noGrp="1"/>
          </p:cNvSpPr>
          <p:nvPr>
            <p:ph type="dt" sz="half" idx="10"/>
          </p:nvPr>
        </p:nvSpPr>
        <p:spPr/>
        <p:txBody>
          <a:bodyPr/>
          <a:lstStyle/>
          <a:p>
            <a:fld id="{45420D6B-29B2-4A8E-A9B7-018A9BC1A8F6}" type="datetimeFigureOut">
              <a:rPr lang="pt-BR" smtClean="0"/>
              <a:t>20/04/2021</a:t>
            </a:fld>
            <a:endParaRPr lang="pt-BR"/>
          </a:p>
        </p:txBody>
      </p:sp>
      <p:sp>
        <p:nvSpPr>
          <p:cNvPr id="4" name="Espaço Reservado para Rodapé 3">
            <a:extLst>
              <a:ext uri="{FF2B5EF4-FFF2-40B4-BE49-F238E27FC236}">
                <a16:creationId xmlns:a16="http://schemas.microsoft.com/office/drawing/2014/main" id="{9A52D39E-5722-4978-983E-6425F89EA65D}"/>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DDA941E1-FF94-49DD-B432-0274B187CAB1}"/>
              </a:ext>
            </a:extLst>
          </p:cNvPr>
          <p:cNvSpPr>
            <a:spLocks noGrp="1"/>
          </p:cNvSpPr>
          <p:nvPr>
            <p:ph type="sldNum" sz="quarter" idx="12"/>
          </p:nvPr>
        </p:nvSpPr>
        <p:spPr/>
        <p:txBody>
          <a:bodyPr/>
          <a:lstStyle/>
          <a:p>
            <a:fld id="{52FE39E0-103F-42E0-9381-7375A7A07CFA}" type="slidenum">
              <a:rPr lang="pt-BR" smtClean="0"/>
              <a:t>‹nº›</a:t>
            </a:fld>
            <a:endParaRPr lang="pt-BR"/>
          </a:p>
        </p:txBody>
      </p:sp>
    </p:spTree>
    <p:extLst>
      <p:ext uri="{BB962C8B-B14F-4D97-AF65-F5344CB8AC3E}">
        <p14:creationId xmlns:p14="http://schemas.microsoft.com/office/powerpoint/2010/main" val="1778498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0506AF95-6D0A-47A5-9DFE-697B9ECD284C}"/>
              </a:ext>
            </a:extLst>
          </p:cNvPr>
          <p:cNvSpPr>
            <a:spLocks noGrp="1"/>
          </p:cNvSpPr>
          <p:nvPr>
            <p:ph type="dt" sz="half" idx="10"/>
          </p:nvPr>
        </p:nvSpPr>
        <p:spPr/>
        <p:txBody>
          <a:bodyPr/>
          <a:lstStyle/>
          <a:p>
            <a:fld id="{45420D6B-29B2-4A8E-A9B7-018A9BC1A8F6}" type="datetimeFigureOut">
              <a:rPr lang="pt-BR" smtClean="0"/>
              <a:t>20/04/2021</a:t>
            </a:fld>
            <a:endParaRPr lang="pt-BR"/>
          </a:p>
        </p:txBody>
      </p:sp>
      <p:sp>
        <p:nvSpPr>
          <p:cNvPr id="3" name="Espaço Reservado para Rodapé 2">
            <a:extLst>
              <a:ext uri="{FF2B5EF4-FFF2-40B4-BE49-F238E27FC236}">
                <a16:creationId xmlns:a16="http://schemas.microsoft.com/office/drawing/2014/main" id="{CBB65396-67FD-4B9E-99D9-868D39DC3C11}"/>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E96406EB-BF75-44C6-9482-6D336C37669D}"/>
              </a:ext>
            </a:extLst>
          </p:cNvPr>
          <p:cNvSpPr>
            <a:spLocks noGrp="1"/>
          </p:cNvSpPr>
          <p:nvPr>
            <p:ph type="sldNum" sz="quarter" idx="12"/>
          </p:nvPr>
        </p:nvSpPr>
        <p:spPr/>
        <p:txBody>
          <a:bodyPr/>
          <a:lstStyle/>
          <a:p>
            <a:fld id="{52FE39E0-103F-42E0-9381-7375A7A07CFA}" type="slidenum">
              <a:rPr lang="pt-BR" smtClean="0"/>
              <a:t>‹nº›</a:t>
            </a:fld>
            <a:endParaRPr lang="pt-BR"/>
          </a:p>
        </p:txBody>
      </p:sp>
    </p:spTree>
    <p:extLst>
      <p:ext uri="{BB962C8B-B14F-4D97-AF65-F5344CB8AC3E}">
        <p14:creationId xmlns:p14="http://schemas.microsoft.com/office/powerpoint/2010/main" val="1984221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4EF997-DBB8-433C-AC4C-FDC6F47119AF}"/>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0DBF191A-528D-43A0-9D84-1B3A3CDEC3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45E1C651-95FF-42B3-AD3C-BB824D724F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3819611B-ED22-4F3A-84AA-732901D9F81D}"/>
              </a:ext>
            </a:extLst>
          </p:cNvPr>
          <p:cNvSpPr>
            <a:spLocks noGrp="1"/>
          </p:cNvSpPr>
          <p:nvPr>
            <p:ph type="dt" sz="half" idx="10"/>
          </p:nvPr>
        </p:nvSpPr>
        <p:spPr/>
        <p:txBody>
          <a:bodyPr/>
          <a:lstStyle/>
          <a:p>
            <a:fld id="{45420D6B-29B2-4A8E-A9B7-018A9BC1A8F6}" type="datetimeFigureOut">
              <a:rPr lang="pt-BR" smtClean="0"/>
              <a:t>20/04/2021</a:t>
            </a:fld>
            <a:endParaRPr lang="pt-BR"/>
          </a:p>
        </p:txBody>
      </p:sp>
      <p:sp>
        <p:nvSpPr>
          <p:cNvPr id="6" name="Espaço Reservado para Rodapé 5">
            <a:extLst>
              <a:ext uri="{FF2B5EF4-FFF2-40B4-BE49-F238E27FC236}">
                <a16:creationId xmlns:a16="http://schemas.microsoft.com/office/drawing/2014/main" id="{D089C15F-ED7D-4610-B281-EBE99971ED7C}"/>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BBBF8523-74C3-4BD9-B74D-7FE14EC22EC5}"/>
              </a:ext>
            </a:extLst>
          </p:cNvPr>
          <p:cNvSpPr>
            <a:spLocks noGrp="1"/>
          </p:cNvSpPr>
          <p:nvPr>
            <p:ph type="sldNum" sz="quarter" idx="12"/>
          </p:nvPr>
        </p:nvSpPr>
        <p:spPr/>
        <p:txBody>
          <a:bodyPr/>
          <a:lstStyle/>
          <a:p>
            <a:fld id="{52FE39E0-103F-42E0-9381-7375A7A07CFA}" type="slidenum">
              <a:rPr lang="pt-BR" smtClean="0"/>
              <a:t>‹nº›</a:t>
            </a:fld>
            <a:endParaRPr lang="pt-BR"/>
          </a:p>
        </p:txBody>
      </p:sp>
    </p:spTree>
    <p:extLst>
      <p:ext uri="{BB962C8B-B14F-4D97-AF65-F5344CB8AC3E}">
        <p14:creationId xmlns:p14="http://schemas.microsoft.com/office/powerpoint/2010/main" val="2637021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4BDCB3-30AC-4717-9A6E-B8FEF3D1BB75}"/>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4DC8540E-31CF-4386-ADCE-30B8AA670D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3622D9EC-A1DB-4C41-9E13-B953CFE4DB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3F89BB41-0A4A-4151-8544-5C00CB4DEFE0}"/>
              </a:ext>
            </a:extLst>
          </p:cNvPr>
          <p:cNvSpPr>
            <a:spLocks noGrp="1"/>
          </p:cNvSpPr>
          <p:nvPr>
            <p:ph type="dt" sz="half" idx="10"/>
          </p:nvPr>
        </p:nvSpPr>
        <p:spPr/>
        <p:txBody>
          <a:bodyPr/>
          <a:lstStyle/>
          <a:p>
            <a:fld id="{45420D6B-29B2-4A8E-A9B7-018A9BC1A8F6}" type="datetimeFigureOut">
              <a:rPr lang="pt-BR" smtClean="0"/>
              <a:t>20/04/2021</a:t>
            </a:fld>
            <a:endParaRPr lang="pt-BR"/>
          </a:p>
        </p:txBody>
      </p:sp>
      <p:sp>
        <p:nvSpPr>
          <p:cNvPr id="6" name="Espaço Reservado para Rodapé 5">
            <a:extLst>
              <a:ext uri="{FF2B5EF4-FFF2-40B4-BE49-F238E27FC236}">
                <a16:creationId xmlns:a16="http://schemas.microsoft.com/office/drawing/2014/main" id="{3F9378AC-0F39-46D8-A141-31BF317E6926}"/>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B0211A97-D0F8-479D-BAC1-7B09E6BEEFFD}"/>
              </a:ext>
            </a:extLst>
          </p:cNvPr>
          <p:cNvSpPr>
            <a:spLocks noGrp="1"/>
          </p:cNvSpPr>
          <p:nvPr>
            <p:ph type="sldNum" sz="quarter" idx="12"/>
          </p:nvPr>
        </p:nvSpPr>
        <p:spPr/>
        <p:txBody>
          <a:bodyPr/>
          <a:lstStyle/>
          <a:p>
            <a:fld id="{52FE39E0-103F-42E0-9381-7375A7A07CFA}" type="slidenum">
              <a:rPr lang="pt-BR" smtClean="0"/>
              <a:t>‹nº›</a:t>
            </a:fld>
            <a:endParaRPr lang="pt-BR"/>
          </a:p>
        </p:txBody>
      </p:sp>
    </p:spTree>
    <p:extLst>
      <p:ext uri="{BB962C8B-B14F-4D97-AF65-F5344CB8AC3E}">
        <p14:creationId xmlns:p14="http://schemas.microsoft.com/office/powerpoint/2010/main" val="3627543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D03D4357-0C41-4FCB-A9D8-612E16C937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5836EC64-ABE6-4F31-BC5A-27B0CF6324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2F30FD0E-CC08-43E7-99E8-8C699B4783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420D6B-29B2-4A8E-A9B7-018A9BC1A8F6}" type="datetimeFigureOut">
              <a:rPr lang="pt-BR" smtClean="0"/>
              <a:t>20/04/2021</a:t>
            </a:fld>
            <a:endParaRPr lang="pt-BR"/>
          </a:p>
        </p:txBody>
      </p:sp>
      <p:sp>
        <p:nvSpPr>
          <p:cNvPr id="5" name="Espaço Reservado para Rodapé 4">
            <a:extLst>
              <a:ext uri="{FF2B5EF4-FFF2-40B4-BE49-F238E27FC236}">
                <a16:creationId xmlns:a16="http://schemas.microsoft.com/office/drawing/2014/main" id="{9C6ED00B-6749-4690-8598-7FBDA17EBD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7A068047-F904-40CE-824C-CD059DC800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FE39E0-103F-42E0-9381-7375A7A07CFA}" type="slidenum">
              <a:rPr lang="pt-BR" smtClean="0"/>
              <a:t>‹nº›</a:t>
            </a:fld>
            <a:endParaRPr lang="pt-BR"/>
          </a:p>
        </p:txBody>
      </p:sp>
    </p:spTree>
    <p:extLst>
      <p:ext uri="{BB962C8B-B14F-4D97-AF65-F5344CB8AC3E}">
        <p14:creationId xmlns:p14="http://schemas.microsoft.com/office/powerpoint/2010/main" val="7806523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3.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10" Type="http://schemas.openxmlformats.org/officeDocument/2006/relationships/image" Target="../media/image38.jpeg"/><Relationship Id="rId4" Type="http://schemas.openxmlformats.org/officeDocument/2006/relationships/image" Target="../media/image33.jpeg"/><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ABC+.1.png" descr="ABC+.1.png"/>
          <p:cNvPicPr>
            <a:picLocks noChangeAspect="1"/>
          </p:cNvPicPr>
          <p:nvPr/>
        </p:nvPicPr>
        <p:blipFill>
          <a:blip r:embed="rId3"/>
          <a:stretch>
            <a:fillRect/>
          </a:stretch>
        </p:blipFill>
        <p:spPr>
          <a:xfrm>
            <a:off x="0" y="0"/>
            <a:ext cx="12192000" cy="6858000"/>
          </a:xfrm>
          <a:prstGeom prst="rect">
            <a:avLst/>
          </a:prstGeom>
          <a:ln w="12700">
            <a:miter lim="400000"/>
          </a:ln>
        </p:spPr>
      </p:pic>
      <p:sp>
        <p:nvSpPr>
          <p:cNvPr id="153" name="Subtítulo da apresentação"/>
          <p:cNvSpPr txBox="1"/>
          <p:nvPr/>
        </p:nvSpPr>
        <p:spPr>
          <a:xfrm>
            <a:off x="304243" y="3318890"/>
            <a:ext cx="3378932" cy="27852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b">
            <a:spAutoFit/>
          </a:bodyPr>
          <a:lstStyle>
            <a:lvl1pPr algn="l">
              <a:lnSpc>
                <a:spcPct val="70000"/>
              </a:lnSpc>
              <a:defRPr sz="3200">
                <a:latin typeface="Calibri"/>
                <a:ea typeface="Calibri"/>
                <a:cs typeface="Calibri"/>
                <a:sym typeface="Calibri"/>
              </a:defRPr>
            </a:lvl1pPr>
          </a:lstStyle>
          <a:p>
            <a:pPr algn="r">
              <a:lnSpc>
                <a:spcPct val="100000"/>
              </a:lnSpc>
            </a:pPr>
            <a:r>
              <a:rPr lang="pt-BR" sz="2800" b="1" dirty="0">
                <a:solidFill>
                  <a:srgbClr val="3188C6"/>
                </a:solidFill>
              </a:rPr>
              <a:t>Plano Setorial para Adaptação à Mudança do Clima e Baixa Emissão de Carbono na Agropecuária</a:t>
            </a:r>
          </a:p>
          <a:p>
            <a:pPr algn="r">
              <a:lnSpc>
                <a:spcPct val="150000"/>
              </a:lnSpc>
            </a:pPr>
            <a:r>
              <a:rPr lang="pt-BR" sz="2800" b="1" dirty="0">
                <a:solidFill>
                  <a:srgbClr val="3188C6"/>
                </a:solidFill>
              </a:rPr>
              <a:t>2020-2030</a:t>
            </a:r>
          </a:p>
        </p:txBody>
      </p:sp>
      <p:sp>
        <p:nvSpPr>
          <p:cNvPr id="3" name="Retângulo 2">
            <a:extLst>
              <a:ext uri="{FF2B5EF4-FFF2-40B4-BE49-F238E27FC236}">
                <a16:creationId xmlns:a16="http://schemas.microsoft.com/office/drawing/2014/main" id="{5C048D6D-775D-47AB-8D90-6523C63960B6}"/>
              </a:ext>
            </a:extLst>
          </p:cNvPr>
          <p:cNvSpPr/>
          <p:nvPr/>
        </p:nvSpPr>
        <p:spPr>
          <a:xfrm>
            <a:off x="523875" y="504825"/>
            <a:ext cx="2781300" cy="10338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Imagem 6" descr="Uma imagem contendo desenho, placar&#10;&#10;Descrição gerada automaticamente">
            <a:extLst>
              <a:ext uri="{FF2B5EF4-FFF2-40B4-BE49-F238E27FC236}">
                <a16:creationId xmlns:a16="http://schemas.microsoft.com/office/drawing/2014/main" id="{A2CF013A-AAD3-4D8B-BBB3-1AE792E59C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553" y="1540011"/>
            <a:ext cx="3725431" cy="1139871"/>
          </a:xfrm>
          <a:prstGeom prst="rect">
            <a:avLst/>
          </a:prstGeom>
        </p:spPr>
      </p:pic>
      <p:sp>
        <p:nvSpPr>
          <p:cNvPr id="2" name="CaixaDeTexto 1">
            <a:extLst>
              <a:ext uri="{FF2B5EF4-FFF2-40B4-BE49-F238E27FC236}">
                <a16:creationId xmlns:a16="http://schemas.microsoft.com/office/drawing/2014/main" id="{910F464F-C70F-44BA-AE06-02EB1BCE5DFD}"/>
              </a:ext>
            </a:extLst>
          </p:cNvPr>
          <p:cNvSpPr txBox="1"/>
          <p:nvPr/>
        </p:nvSpPr>
        <p:spPr>
          <a:xfrm>
            <a:off x="5611026" y="1538677"/>
            <a:ext cx="5468741" cy="830997"/>
          </a:xfrm>
          <a:prstGeom prst="rect">
            <a:avLst/>
          </a:prstGeom>
          <a:solidFill>
            <a:schemeClr val="bg1"/>
          </a:solidFill>
        </p:spPr>
        <p:txBody>
          <a:bodyPr wrap="none" rtlCol="0">
            <a:spAutoFit/>
          </a:bodyPr>
          <a:lstStyle/>
          <a:p>
            <a:r>
              <a:rPr lang="pt-BR" sz="4800" b="1" i="1" dirty="0">
                <a:solidFill>
                  <a:srgbClr val="006633"/>
                </a:solidFill>
              </a:rPr>
              <a:t>Produzir </a:t>
            </a:r>
            <a:r>
              <a:rPr lang="pt-BR" sz="4800" b="1" i="1" dirty="0">
                <a:solidFill>
                  <a:srgbClr val="FFC000"/>
                </a:solidFill>
              </a:rPr>
              <a:t>+</a:t>
            </a:r>
            <a:r>
              <a:rPr lang="pt-BR" sz="4800" b="1" i="1" dirty="0">
                <a:solidFill>
                  <a:srgbClr val="006633"/>
                </a:solidFill>
              </a:rPr>
              <a:t> Conservar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 name="ABC+.4.png" descr="ABC+.4.png"/>
          <p:cNvPicPr>
            <a:picLocks noChangeAspect="1"/>
          </p:cNvPicPr>
          <p:nvPr/>
        </p:nvPicPr>
        <p:blipFill>
          <a:blip r:embed="rId3"/>
          <a:stretch>
            <a:fillRect/>
          </a:stretch>
        </p:blipFill>
        <p:spPr>
          <a:xfrm>
            <a:off x="0" y="0"/>
            <a:ext cx="12192000" cy="6858000"/>
          </a:xfrm>
          <a:prstGeom prst="rect">
            <a:avLst/>
          </a:prstGeom>
          <a:ln w="12700">
            <a:miter lim="400000"/>
          </a:ln>
        </p:spPr>
      </p:pic>
      <p:sp>
        <p:nvSpPr>
          <p:cNvPr id="205" name="OBRIGADO!"/>
          <p:cNvSpPr txBox="1"/>
          <p:nvPr/>
        </p:nvSpPr>
        <p:spPr>
          <a:xfrm>
            <a:off x="4717590" y="3174058"/>
            <a:ext cx="2756820" cy="509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lvl1pPr>
              <a:lnSpc>
                <a:spcPct val="70000"/>
              </a:lnSpc>
              <a:defRPr sz="8000" b="1">
                <a:latin typeface="Calibri"/>
                <a:ea typeface="Calibri"/>
                <a:cs typeface="Calibri"/>
                <a:sym typeface="Calibri"/>
              </a:defRPr>
            </a:lvl1pPr>
          </a:lstStyle>
          <a:p>
            <a:r>
              <a:rPr sz="4000" dirty="0"/>
              <a:t>OBRIGAD</a:t>
            </a:r>
            <a:r>
              <a:rPr lang="pt-BR" sz="4000" dirty="0"/>
              <a:t>A</a:t>
            </a:r>
            <a:r>
              <a:rPr sz="4000" dirty="0"/>
              <a:t>!</a:t>
            </a:r>
          </a:p>
        </p:txBody>
      </p:sp>
      <p:sp>
        <p:nvSpPr>
          <p:cNvPr id="8" name="Título 3">
            <a:extLst>
              <a:ext uri="{FF2B5EF4-FFF2-40B4-BE49-F238E27FC236}">
                <a16:creationId xmlns:a16="http://schemas.microsoft.com/office/drawing/2014/main" id="{02A576A7-2523-4A7E-8C4B-49CA084C0FDE}"/>
              </a:ext>
            </a:extLst>
          </p:cNvPr>
          <p:cNvSpPr txBox="1">
            <a:spLocks/>
          </p:cNvSpPr>
          <p:nvPr/>
        </p:nvSpPr>
        <p:spPr>
          <a:xfrm>
            <a:off x="1190698" y="1217212"/>
            <a:ext cx="9810604" cy="739634"/>
          </a:xfrm>
          <a:prstGeom prst="rect">
            <a:avLst/>
          </a:prstGeom>
          <a:solidFill>
            <a:schemeClr val="bg1"/>
          </a:solidFill>
        </p:spPr>
        <p:style>
          <a:lnRef idx="0">
            <a:scrgbClr r="0" g="0" b="0"/>
          </a:lnRef>
          <a:fillRef idx="0">
            <a:scrgbClr r="0" g="0" b="0"/>
          </a:fillRef>
          <a:effectRef idx="0">
            <a:scrgbClr r="0" g="0" b="0"/>
          </a:effectRef>
          <a:fontRef idx="minor">
            <a:schemeClr val="lt1"/>
          </a:fontRef>
        </p:style>
        <p:txBody>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pt-BR" b="1" dirty="0">
                <a:solidFill>
                  <a:srgbClr val="006633"/>
                </a:solidFill>
              </a:rPr>
              <a:t>É POSSÍVEL PRODUZIR E CONSERVAR!!</a:t>
            </a:r>
          </a:p>
        </p:txBody>
      </p:sp>
    </p:spTree>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ABC+.7.png" descr="ABC+.7.png">
            <a:extLst>
              <a:ext uri="{FF2B5EF4-FFF2-40B4-BE49-F238E27FC236}">
                <a16:creationId xmlns:a16="http://schemas.microsoft.com/office/drawing/2014/main" id="{07BF86D8-708A-419E-B7A4-2CD5EE004DB7}"/>
              </a:ext>
            </a:extLst>
          </p:cNvPr>
          <p:cNvPicPr>
            <a:picLocks noChangeAspect="1"/>
          </p:cNvPicPr>
          <p:nvPr/>
        </p:nvPicPr>
        <p:blipFill>
          <a:blip r:embed="rId3"/>
          <a:stretch>
            <a:fillRect/>
          </a:stretch>
        </p:blipFill>
        <p:spPr>
          <a:xfrm>
            <a:off x="0" y="0"/>
            <a:ext cx="12180722" cy="6858000"/>
          </a:xfrm>
          <a:prstGeom prst="rect">
            <a:avLst/>
          </a:prstGeom>
          <a:ln w="12700">
            <a:miter lim="400000"/>
          </a:ln>
        </p:spPr>
      </p:pic>
      <p:sp>
        <p:nvSpPr>
          <p:cNvPr id="183" name="TÍTULO DA SEÇÃO"/>
          <p:cNvSpPr txBox="1"/>
          <p:nvPr/>
        </p:nvSpPr>
        <p:spPr>
          <a:xfrm>
            <a:off x="225637" y="6225855"/>
            <a:ext cx="6228255" cy="5557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b">
            <a:spAutoFit/>
          </a:bodyPr>
          <a:lstStyle>
            <a:lvl1pPr algn="r">
              <a:lnSpc>
                <a:spcPct val="70000"/>
              </a:lnSpc>
              <a:defRPr sz="10000" b="1">
                <a:solidFill>
                  <a:srgbClr val="FFFFFF"/>
                </a:solidFill>
                <a:latin typeface="Calibri"/>
                <a:ea typeface="Calibri"/>
                <a:cs typeface="Calibri"/>
                <a:sym typeface="Calibri"/>
              </a:defRPr>
            </a:lvl1pPr>
          </a:lstStyle>
          <a:p>
            <a:r>
              <a:rPr lang="pt-BR" sz="4400" dirty="0">
                <a:solidFill>
                  <a:srgbClr val="3188C6"/>
                </a:solidFill>
              </a:rPr>
              <a:t>PLANO ABC 2010-2020</a:t>
            </a:r>
            <a:endParaRPr sz="4400" dirty="0">
              <a:solidFill>
                <a:srgbClr val="3188C6"/>
              </a:solidFill>
            </a:endParaRPr>
          </a:p>
        </p:txBody>
      </p:sp>
      <p:pic>
        <p:nvPicPr>
          <p:cNvPr id="2" name="Imagem 1">
            <a:extLst>
              <a:ext uri="{FF2B5EF4-FFF2-40B4-BE49-F238E27FC236}">
                <a16:creationId xmlns:a16="http://schemas.microsoft.com/office/drawing/2014/main" id="{9FB0CAB7-F28F-4349-BB28-E47D53AA800F}"/>
              </a:ext>
            </a:extLst>
          </p:cNvPr>
          <p:cNvPicPr>
            <a:picLocks noChangeAspect="1"/>
          </p:cNvPicPr>
          <p:nvPr/>
        </p:nvPicPr>
        <p:blipFill>
          <a:blip r:embed="rId4"/>
          <a:stretch>
            <a:fillRect/>
          </a:stretch>
        </p:blipFill>
        <p:spPr>
          <a:xfrm>
            <a:off x="1357772" y="2562885"/>
            <a:ext cx="2744790" cy="177280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7" name="Imagem 3">
            <a:extLst>
              <a:ext uri="{FF2B5EF4-FFF2-40B4-BE49-F238E27FC236}">
                <a16:creationId xmlns:a16="http://schemas.microsoft.com/office/drawing/2014/main" id="{B66FAB87-27A4-4CCD-8E08-CE662D12FD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9248" y="189041"/>
            <a:ext cx="1333926" cy="2086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ângulo 2">
            <a:extLst>
              <a:ext uri="{FF2B5EF4-FFF2-40B4-BE49-F238E27FC236}">
                <a16:creationId xmlns:a16="http://schemas.microsoft.com/office/drawing/2014/main" id="{66D9527A-B4D0-4A9D-84D0-F3120309B279}"/>
              </a:ext>
            </a:extLst>
          </p:cNvPr>
          <p:cNvSpPr/>
          <p:nvPr/>
        </p:nvSpPr>
        <p:spPr>
          <a:xfrm>
            <a:off x="10215418" y="5749636"/>
            <a:ext cx="1500107" cy="696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4" name="Imagem 3">
            <a:extLst>
              <a:ext uri="{FF2B5EF4-FFF2-40B4-BE49-F238E27FC236}">
                <a16:creationId xmlns:a16="http://schemas.microsoft.com/office/drawing/2014/main" id="{CAFBDAC5-498B-4BED-B0BF-DC63D0FA4B4C}"/>
              </a:ext>
            </a:extLst>
          </p:cNvPr>
          <p:cNvPicPr>
            <a:picLocks noChangeAspect="1"/>
          </p:cNvPicPr>
          <p:nvPr/>
        </p:nvPicPr>
        <p:blipFill>
          <a:blip r:embed="rId6"/>
          <a:stretch>
            <a:fillRect/>
          </a:stretch>
        </p:blipFill>
        <p:spPr>
          <a:xfrm>
            <a:off x="9235424" y="2562885"/>
            <a:ext cx="2628762" cy="19674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0" name="Picture 2" descr="imagem">
            <a:extLst>
              <a:ext uri="{FF2B5EF4-FFF2-40B4-BE49-F238E27FC236}">
                <a16:creationId xmlns:a16="http://schemas.microsoft.com/office/drawing/2014/main" id="{4155FF9C-874C-460C-96CC-0ECC00A61CF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40011" y="136902"/>
            <a:ext cx="2924175" cy="2190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4" name="Picture 6" descr="imagem">
            <a:extLst>
              <a:ext uri="{FF2B5EF4-FFF2-40B4-BE49-F238E27FC236}">
                <a16:creationId xmlns:a16="http://schemas.microsoft.com/office/drawing/2014/main" id="{A190C62B-96F7-4D4A-B472-74EA8E1E7FE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0361" y="3075676"/>
            <a:ext cx="2990323" cy="19904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Imagem 12">
            <a:extLst>
              <a:ext uri="{FF2B5EF4-FFF2-40B4-BE49-F238E27FC236}">
                <a16:creationId xmlns:a16="http://schemas.microsoft.com/office/drawing/2014/main" id="{AEAE06D7-F186-48E6-9EA3-FF3BD7DDE46A}"/>
              </a:ext>
            </a:extLst>
          </p:cNvPr>
          <p:cNvPicPr>
            <a:picLocks noChangeAspect="1"/>
          </p:cNvPicPr>
          <p:nvPr/>
        </p:nvPicPr>
        <p:blipFill>
          <a:blip r:embed="rId9"/>
          <a:stretch>
            <a:fillRect/>
          </a:stretch>
        </p:blipFill>
        <p:spPr>
          <a:xfrm>
            <a:off x="8563657" y="4070893"/>
            <a:ext cx="1958777" cy="26095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Imagem 14">
            <a:extLst>
              <a:ext uri="{FF2B5EF4-FFF2-40B4-BE49-F238E27FC236}">
                <a16:creationId xmlns:a16="http://schemas.microsoft.com/office/drawing/2014/main" id="{C1162174-E2F4-4F95-933D-12C3C187B24B}"/>
              </a:ext>
            </a:extLst>
          </p:cNvPr>
          <p:cNvPicPr>
            <a:picLocks noChangeAspect="1"/>
          </p:cNvPicPr>
          <p:nvPr/>
        </p:nvPicPr>
        <p:blipFill>
          <a:blip r:embed="rId10"/>
          <a:stretch>
            <a:fillRect/>
          </a:stretch>
        </p:blipFill>
        <p:spPr>
          <a:xfrm>
            <a:off x="6753154" y="864266"/>
            <a:ext cx="2789891" cy="20924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m 11">
            <a:extLst>
              <a:ext uri="{FF2B5EF4-FFF2-40B4-BE49-F238E27FC236}">
                <a16:creationId xmlns:a16="http://schemas.microsoft.com/office/drawing/2014/main" id="{A1987B54-52F9-4F95-9D6D-3C144CDCA2DE}"/>
              </a:ext>
            </a:extLst>
          </p:cNvPr>
          <p:cNvPicPr>
            <a:picLocks noChangeAspect="1"/>
          </p:cNvPicPr>
          <p:nvPr/>
        </p:nvPicPr>
        <p:blipFill>
          <a:blip r:embed="rId11"/>
          <a:stretch>
            <a:fillRect/>
          </a:stretch>
        </p:blipFill>
        <p:spPr>
          <a:xfrm>
            <a:off x="4675027" y="1281380"/>
            <a:ext cx="2630038" cy="19725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Imagem 18">
            <a:extLst>
              <a:ext uri="{FF2B5EF4-FFF2-40B4-BE49-F238E27FC236}">
                <a16:creationId xmlns:a16="http://schemas.microsoft.com/office/drawing/2014/main" id="{CC5715EE-012C-43B7-A58A-424245E80A3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89251" y="1497014"/>
            <a:ext cx="755651"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699" name="CaixaDeTexto 2">
            <a:extLst>
              <a:ext uri="{FF2B5EF4-FFF2-40B4-BE49-F238E27FC236}">
                <a16:creationId xmlns:a16="http://schemas.microsoft.com/office/drawing/2014/main" id="{6043093E-6253-44F0-9A1A-2E8173C3AD3F}"/>
              </a:ext>
            </a:extLst>
          </p:cNvPr>
          <p:cNvSpPr txBox="1">
            <a:spLocks noChangeArrowheads="1"/>
          </p:cNvSpPr>
          <p:nvPr/>
        </p:nvSpPr>
        <p:spPr bwMode="auto">
          <a:xfrm>
            <a:off x="1050925" y="193676"/>
            <a:ext cx="897413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pt-BR" altLang="pt-BR" sz="3200" b="1" i="0" u="none" strike="noStrike" kern="1200" cap="none" spc="0" normalizeH="0" baseline="0" noProof="0">
                <a:ln>
                  <a:noFill/>
                </a:ln>
                <a:solidFill>
                  <a:srgbClr val="7F7F7F"/>
                </a:solidFill>
                <a:effectLst/>
                <a:uLnTx/>
                <a:uFillTx/>
                <a:latin typeface="Arial" panose="020B0604020202020204" pitchFamily="34" charset="0"/>
                <a:ea typeface="Source Sans Pro" panose="020B0503030403020204" pitchFamily="34" charset="0"/>
                <a:cs typeface="Times New Roman" panose="02020603050405020304" pitchFamily="18" charset="0"/>
              </a:rPr>
              <a:t>Rede de Conhecimento em Agricultura</a:t>
            </a:r>
          </a:p>
        </p:txBody>
      </p:sp>
      <p:sp>
        <p:nvSpPr>
          <p:cNvPr id="7" name="Retângulo 6">
            <a:extLst>
              <a:ext uri="{FF2B5EF4-FFF2-40B4-BE49-F238E27FC236}">
                <a16:creationId xmlns:a16="http://schemas.microsoft.com/office/drawing/2014/main" id="{F84BABD4-F411-46D0-A150-E38B831A5FA6}"/>
              </a:ext>
            </a:extLst>
          </p:cNvPr>
          <p:cNvSpPr/>
          <p:nvPr/>
        </p:nvSpPr>
        <p:spPr>
          <a:xfrm>
            <a:off x="0" y="1"/>
            <a:ext cx="12192000" cy="828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0" fontAlgn="base" latinLnBrk="0" hangingPunct="0">
              <a:lnSpc>
                <a:spcPct val="100000"/>
              </a:lnSpc>
              <a:spcBef>
                <a:spcPct val="0"/>
              </a:spcBef>
              <a:spcAft>
                <a:spcPct val="0"/>
              </a:spcAft>
              <a:buClrTx/>
              <a:buSzTx/>
              <a:buFontTx/>
              <a:buNone/>
              <a:tabLst/>
              <a:defRPr/>
            </a:pPr>
            <a:endParaRPr kumimoji="0" lang="pt-BR" sz="4400" b="0" i="0" u="none" strike="noStrike" kern="1200" cap="none" spc="0" normalizeH="0" baseline="0" noProof="0" dirty="0">
              <a:ln>
                <a:noFill/>
              </a:ln>
              <a:solidFill>
                <a:srgbClr val="FFFFFF"/>
              </a:solidFill>
              <a:effectLst/>
              <a:uLnTx/>
              <a:uFillTx/>
              <a:latin typeface="Arial"/>
              <a:ea typeface="+mn-ea"/>
              <a:cs typeface="Arial" pitchFamily="34" charset="0"/>
            </a:endParaRPr>
          </a:p>
        </p:txBody>
      </p:sp>
      <p:sp>
        <p:nvSpPr>
          <p:cNvPr id="157703" name="CaixaDeTexto 7">
            <a:extLst>
              <a:ext uri="{FF2B5EF4-FFF2-40B4-BE49-F238E27FC236}">
                <a16:creationId xmlns:a16="http://schemas.microsoft.com/office/drawing/2014/main" id="{FA1106A5-8396-4959-B2A3-7DD1B81CEA16}"/>
              </a:ext>
            </a:extLst>
          </p:cNvPr>
          <p:cNvSpPr txBox="1">
            <a:spLocks noChangeArrowheads="1"/>
          </p:cNvSpPr>
          <p:nvPr/>
        </p:nvSpPr>
        <p:spPr bwMode="auto">
          <a:xfrm>
            <a:off x="1771529" y="70415"/>
            <a:ext cx="859055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pt-BR" altLang="pt-BR"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ACORDO DE PARIS - TECNOLOGIAS ABC </a:t>
            </a:r>
          </a:p>
        </p:txBody>
      </p:sp>
      <p:sp>
        <p:nvSpPr>
          <p:cNvPr id="157705" name="AutoShape 2" descr="Resultado de imagem para ceplac">
            <a:extLst>
              <a:ext uri="{FF2B5EF4-FFF2-40B4-BE49-F238E27FC236}">
                <a16:creationId xmlns:a16="http://schemas.microsoft.com/office/drawing/2014/main" id="{FB0DFF01-D572-4CF3-A6AA-8758498AB39A}"/>
              </a:ext>
            </a:extLst>
          </p:cNvPr>
          <p:cNvSpPr>
            <a:spLocks noChangeAspect="1" noChangeArrowheads="1"/>
          </p:cNvSpPr>
          <p:nvPr/>
        </p:nvSpPr>
        <p:spPr bwMode="auto">
          <a:xfrm>
            <a:off x="1679575" y="-144462"/>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7" rtl="0" eaLnBrk="0" fontAlgn="base" latinLnBrk="0" hangingPunct="0">
              <a:lnSpc>
                <a:spcPct val="100000"/>
              </a:lnSpc>
              <a:spcBef>
                <a:spcPct val="0"/>
              </a:spcBef>
              <a:spcAft>
                <a:spcPct val="0"/>
              </a:spcAft>
              <a:buClrTx/>
              <a:buSzTx/>
              <a:buFontTx/>
              <a:buNone/>
              <a:tabLst/>
              <a:defRPr/>
            </a:pPr>
            <a:endParaRPr kumimoji="0" lang="pt-BR" altLang="pt-BR"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7706" name="AutoShape 4" descr="Resultado de imagem para ceplac">
            <a:extLst>
              <a:ext uri="{FF2B5EF4-FFF2-40B4-BE49-F238E27FC236}">
                <a16:creationId xmlns:a16="http://schemas.microsoft.com/office/drawing/2014/main" id="{BABD290D-D802-4CBD-A713-AD9D975141C6}"/>
              </a:ext>
            </a:extLst>
          </p:cNvPr>
          <p:cNvSpPr>
            <a:spLocks noChangeAspect="1" noChangeArrowheads="1"/>
          </p:cNvSpPr>
          <p:nvPr/>
        </p:nvSpPr>
        <p:spPr bwMode="auto">
          <a:xfrm>
            <a:off x="1831975" y="7939"/>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7" rtl="0" eaLnBrk="0" fontAlgn="base" latinLnBrk="0" hangingPunct="0">
              <a:lnSpc>
                <a:spcPct val="100000"/>
              </a:lnSpc>
              <a:spcBef>
                <a:spcPct val="0"/>
              </a:spcBef>
              <a:spcAft>
                <a:spcPct val="0"/>
              </a:spcAft>
              <a:buClrTx/>
              <a:buSzTx/>
              <a:buFontTx/>
              <a:buNone/>
              <a:tabLst/>
              <a:defRPr/>
            </a:pPr>
            <a:endParaRPr kumimoji="0" lang="pt-BR" altLang="pt-BR"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7707" name="AutoShape 6" descr="Resultado de imagem para ceplac">
            <a:extLst>
              <a:ext uri="{FF2B5EF4-FFF2-40B4-BE49-F238E27FC236}">
                <a16:creationId xmlns:a16="http://schemas.microsoft.com/office/drawing/2014/main" id="{D753158E-5A3F-40E3-BFEE-419CABEFC8A3}"/>
              </a:ext>
            </a:extLst>
          </p:cNvPr>
          <p:cNvSpPr>
            <a:spLocks noChangeAspect="1" noChangeArrowheads="1"/>
          </p:cNvSpPr>
          <p:nvPr/>
        </p:nvSpPr>
        <p:spPr bwMode="auto">
          <a:xfrm>
            <a:off x="1984375" y="160339"/>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7" rtl="0" eaLnBrk="0" fontAlgn="base" latinLnBrk="0" hangingPunct="0">
              <a:lnSpc>
                <a:spcPct val="100000"/>
              </a:lnSpc>
              <a:spcBef>
                <a:spcPct val="0"/>
              </a:spcBef>
              <a:spcAft>
                <a:spcPct val="0"/>
              </a:spcAft>
              <a:buClrTx/>
              <a:buSzTx/>
              <a:buFontTx/>
              <a:buNone/>
              <a:tabLst/>
              <a:defRPr/>
            </a:pPr>
            <a:endParaRPr kumimoji="0" lang="pt-BR" altLang="pt-BR"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157708" name="Imagem 13">
            <a:extLst>
              <a:ext uri="{FF2B5EF4-FFF2-40B4-BE49-F238E27FC236}">
                <a16:creationId xmlns:a16="http://schemas.microsoft.com/office/drawing/2014/main" id="{622EB9CC-EA69-4F3B-8FEE-9C3AF5A6406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9366" y="1639890"/>
            <a:ext cx="696912"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9" name="Imagem 14">
            <a:extLst>
              <a:ext uri="{FF2B5EF4-FFF2-40B4-BE49-F238E27FC236}">
                <a16:creationId xmlns:a16="http://schemas.microsoft.com/office/drawing/2014/main" id="{BFACBF46-86CC-43A6-B6D0-2A4FB8FFFEC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74027" y="1639889"/>
            <a:ext cx="682625"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10" name="Imagem 15">
            <a:extLst>
              <a:ext uri="{FF2B5EF4-FFF2-40B4-BE49-F238E27FC236}">
                <a16:creationId xmlns:a16="http://schemas.microsoft.com/office/drawing/2014/main" id="{45348B15-5A00-413E-B946-B2549B14E45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22038" y="1712913"/>
            <a:ext cx="677863"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11" name="Imagem 16">
            <a:extLst>
              <a:ext uri="{FF2B5EF4-FFF2-40B4-BE49-F238E27FC236}">
                <a16:creationId xmlns:a16="http://schemas.microsoft.com/office/drawing/2014/main" id="{314BC039-C6DB-4C2E-B5C2-4FDB7F6D9B7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05693" y="1712916"/>
            <a:ext cx="64770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12" name="Imagem 17">
            <a:extLst>
              <a:ext uri="{FF2B5EF4-FFF2-40B4-BE49-F238E27FC236}">
                <a16:creationId xmlns:a16="http://schemas.microsoft.com/office/drawing/2014/main" id="{D4EAF33C-4A96-4249-A007-098899AB05B1}"/>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3869" y="1712914"/>
            <a:ext cx="682625"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 name="Tabela 19">
            <a:extLst>
              <a:ext uri="{FF2B5EF4-FFF2-40B4-BE49-F238E27FC236}">
                <a16:creationId xmlns:a16="http://schemas.microsoft.com/office/drawing/2014/main" id="{7EAAA4E0-5AA0-4862-974D-5A14ADB4C14B}"/>
              </a:ext>
            </a:extLst>
          </p:cNvPr>
          <p:cNvGraphicFramePr>
            <a:graphicFrameLocks noGrp="1"/>
          </p:cNvGraphicFramePr>
          <p:nvPr>
            <p:extLst>
              <p:ext uri="{D42A27DB-BD31-4B8C-83A1-F6EECF244321}">
                <p14:modId xmlns:p14="http://schemas.microsoft.com/office/powerpoint/2010/main" val="885136113"/>
              </p:ext>
            </p:extLst>
          </p:nvPr>
        </p:nvGraphicFramePr>
        <p:xfrm>
          <a:off x="0" y="3205793"/>
          <a:ext cx="12192000" cy="2768702"/>
        </p:xfrm>
        <a:graphic>
          <a:graphicData uri="http://schemas.openxmlformats.org/drawingml/2006/table">
            <a:tbl>
              <a:tblPr firstRow="1" bandRow="1">
                <a:tableStyleId>{5C22544A-7EE6-4342-B048-85BDC9FD1C3A}</a:tableStyleId>
              </a:tblPr>
              <a:tblGrid>
                <a:gridCol w="2996339">
                  <a:extLst>
                    <a:ext uri="{9D8B030D-6E8A-4147-A177-3AD203B41FA5}">
                      <a16:colId xmlns:a16="http://schemas.microsoft.com/office/drawing/2014/main" val="20000"/>
                    </a:ext>
                  </a:extLst>
                </a:gridCol>
                <a:gridCol w="9195661">
                  <a:extLst>
                    <a:ext uri="{9D8B030D-6E8A-4147-A177-3AD203B41FA5}">
                      <a16:colId xmlns:a16="http://schemas.microsoft.com/office/drawing/2014/main" val="20001"/>
                    </a:ext>
                  </a:extLst>
                </a:gridCol>
              </a:tblGrid>
              <a:tr h="2768702">
                <a:tc>
                  <a:txBody>
                    <a:bodyPr/>
                    <a:lstStyle/>
                    <a:p>
                      <a:pPr algn="ctr">
                        <a:spcBef>
                          <a:spcPts val="0"/>
                        </a:spcBef>
                        <a:spcAft>
                          <a:spcPts val="0"/>
                        </a:spcAft>
                      </a:pPr>
                      <a:endParaRPr lang="pt-BR" sz="1900" b="1" dirty="0"/>
                    </a:p>
                    <a:p>
                      <a:pPr algn="ctr">
                        <a:spcBef>
                          <a:spcPts val="0"/>
                        </a:spcBef>
                        <a:spcAft>
                          <a:spcPts val="0"/>
                        </a:spcAft>
                      </a:pPr>
                      <a:endParaRPr lang="pt-BR" sz="1900" b="1" dirty="0"/>
                    </a:p>
                    <a:p>
                      <a:pPr algn="ctr">
                        <a:spcBef>
                          <a:spcPts val="0"/>
                        </a:spcBef>
                        <a:spcAft>
                          <a:spcPts val="0"/>
                        </a:spcAft>
                      </a:pPr>
                      <a:endParaRPr lang="pt-BR" sz="1900" b="1" dirty="0"/>
                    </a:p>
                    <a:p>
                      <a:pPr algn="ctr">
                        <a:spcBef>
                          <a:spcPts val="0"/>
                        </a:spcBef>
                        <a:spcAft>
                          <a:spcPts val="0"/>
                        </a:spcAft>
                      </a:pPr>
                      <a:r>
                        <a:rPr lang="pt-BR" sz="3200" b="1" dirty="0">
                          <a:solidFill>
                            <a:schemeClr val="tx1"/>
                          </a:solidFill>
                        </a:rPr>
                        <a:t>RESULTADOS</a:t>
                      </a:r>
                    </a:p>
                    <a:p>
                      <a:pPr algn="ctr">
                        <a:spcBef>
                          <a:spcPts val="0"/>
                        </a:spcBef>
                        <a:spcAft>
                          <a:spcPts val="0"/>
                        </a:spcAft>
                      </a:pPr>
                      <a:r>
                        <a:rPr lang="pt-BR" sz="3200" b="1" dirty="0">
                          <a:solidFill>
                            <a:schemeClr val="tx1"/>
                          </a:solidFill>
                        </a:rPr>
                        <a:t>(de 2010 a 2018)</a:t>
                      </a:r>
                    </a:p>
                    <a:p>
                      <a:endParaRPr lang="pt-BR" sz="1900" dirty="0"/>
                    </a:p>
                  </a:txBody>
                  <a:tcPr marL="91433" marR="91433" marT="45739" marB="45739">
                    <a:lnL w="12700" cmpd="sng">
                      <a:noFill/>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accent6">
                        <a:lumMod val="60000"/>
                        <a:lumOff val="40000"/>
                      </a:schemeClr>
                    </a:solidFill>
                  </a:tcPr>
                </a:tc>
                <a:tc>
                  <a:txBody>
                    <a:bodyPr/>
                    <a:lstStyle/>
                    <a:p>
                      <a:pPr>
                        <a:spcBef>
                          <a:spcPts val="600"/>
                        </a:spcBef>
                        <a:spcAft>
                          <a:spcPts val="600"/>
                        </a:spcAft>
                        <a:buFont typeface="Wingdings" pitchFamily="2" charset="2"/>
                        <a:buNone/>
                      </a:pPr>
                      <a:br>
                        <a:rPr lang="pt-BR" sz="1900" b="1" dirty="0">
                          <a:solidFill>
                            <a:schemeClr val="tx1"/>
                          </a:solidFill>
                        </a:rPr>
                      </a:br>
                      <a:r>
                        <a:rPr lang="pt-BR" sz="2400" b="0" dirty="0">
                          <a:solidFill>
                            <a:schemeClr val="tx1"/>
                          </a:solidFill>
                        </a:rPr>
                        <a:t>Adoção em</a:t>
                      </a:r>
                      <a:r>
                        <a:rPr lang="pt-BR" sz="2400" dirty="0">
                          <a:solidFill>
                            <a:schemeClr val="tx1"/>
                          </a:solidFill>
                        </a:rPr>
                        <a:t> 52 milhões de ha (~ 1,5 ALEMANHA)</a:t>
                      </a:r>
                      <a:br>
                        <a:rPr lang="pt-BR" sz="2400" dirty="0">
                          <a:solidFill>
                            <a:schemeClr val="tx1"/>
                          </a:solidFill>
                        </a:rPr>
                      </a:br>
                      <a:endParaRPr lang="pt-BR" sz="2400" dirty="0">
                        <a:solidFill>
                          <a:schemeClr val="tx1"/>
                        </a:solidFill>
                      </a:endParaRPr>
                    </a:p>
                    <a:p>
                      <a:pPr>
                        <a:spcBef>
                          <a:spcPts val="0"/>
                        </a:spcBef>
                        <a:spcAft>
                          <a:spcPts val="0"/>
                        </a:spcAft>
                      </a:pPr>
                      <a:endParaRPr lang="pt-BR" sz="2400" b="1" dirty="0">
                        <a:solidFill>
                          <a:schemeClr val="tx1"/>
                        </a:solidFill>
                      </a:endParaRPr>
                    </a:p>
                    <a:p>
                      <a:pPr>
                        <a:spcBef>
                          <a:spcPts val="0"/>
                        </a:spcBef>
                        <a:spcAft>
                          <a:spcPts val="0"/>
                        </a:spcAft>
                      </a:pPr>
                      <a:r>
                        <a:rPr lang="pt-BR" sz="2400" b="0" dirty="0">
                          <a:solidFill>
                            <a:schemeClr val="tx1"/>
                          </a:solidFill>
                        </a:rPr>
                        <a:t>Mitigação ≃</a:t>
                      </a:r>
                      <a:r>
                        <a:rPr lang="pt-BR" sz="2400" dirty="0">
                          <a:solidFill>
                            <a:schemeClr val="tx1"/>
                          </a:solidFill>
                        </a:rPr>
                        <a:t> 170 milhões Mg CO</a:t>
                      </a:r>
                      <a:r>
                        <a:rPr lang="pt-BR" sz="2400" baseline="-25000" dirty="0">
                          <a:solidFill>
                            <a:schemeClr val="tx1"/>
                          </a:solidFill>
                        </a:rPr>
                        <a:t>2</a:t>
                      </a:r>
                      <a:r>
                        <a:rPr lang="pt-BR" sz="2400" dirty="0">
                          <a:solidFill>
                            <a:schemeClr val="tx1"/>
                          </a:solidFill>
                        </a:rPr>
                        <a:t> eq. </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2400" b="0" dirty="0">
                          <a:solidFill>
                            <a:schemeClr val="tx1"/>
                          </a:solidFill>
                        </a:rPr>
                        <a:t>Alcance ≃</a:t>
                      </a:r>
                      <a:r>
                        <a:rPr lang="pt-BR" sz="2400" b="0" baseline="0" dirty="0">
                          <a:solidFill>
                            <a:schemeClr val="tx1"/>
                          </a:solidFill>
                        </a:rPr>
                        <a:t> </a:t>
                      </a:r>
                      <a:r>
                        <a:rPr lang="pt-BR" sz="2400" b="1" dirty="0">
                          <a:solidFill>
                            <a:schemeClr val="tx1"/>
                          </a:solidFill>
                        </a:rPr>
                        <a:t>115%</a:t>
                      </a:r>
                      <a:r>
                        <a:rPr lang="pt-BR" sz="2400" dirty="0">
                          <a:solidFill>
                            <a:schemeClr val="tx1"/>
                          </a:solidFill>
                        </a:rPr>
                        <a:t>  da meta</a:t>
                      </a:r>
                    </a:p>
                    <a:p>
                      <a:pPr>
                        <a:spcBef>
                          <a:spcPts val="0"/>
                        </a:spcBef>
                        <a:spcAft>
                          <a:spcPts val="0"/>
                        </a:spcAft>
                      </a:pPr>
                      <a:endParaRPr lang="pt-BR" sz="1600" dirty="0">
                        <a:solidFill>
                          <a:schemeClr val="tx1"/>
                        </a:solidFill>
                      </a:endParaRPr>
                    </a:p>
                  </a:txBody>
                  <a:tcPr marL="91433" marR="91433" marT="45739" marB="45739">
                    <a:lnL w="12700" cap="flat" cmpd="sng" algn="ctr">
                      <a:solidFill>
                        <a:schemeClr val="bg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10000"/>
                  </a:ext>
                </a:extLst>
              </a:tr>
            </a:tbl>
          </a:graphicData>
        </a:graphic>
      </p:graphicFrame>
      <p:graphicFrame>
        <p:nvGraphicFramePr>
          <p:cNvPr id="21" name="Tabela 20">
            <a:extLst>
              <a:ext uri="{FF2B5EF4-FFF2-40B4-BE49-F238E27FC236}">
                <a16:creationId xmlns:a16="http://schemas.microsoft.com/office/drawing/2014/main" id="{6E95874C-1301-4663-B91E-D99D49A9B18E}"/>
              </a:ext>
            </a:extLst>
          </p:cNvPr>
          <p:cNvGraphicFramePr>
            <a:graphicFrameLocks noGrp="1"/>
          </p:cNvGraphicFramePr>
          <p:nvPr/>
        </p:nvGraphicFramePr>
        <p:xfrm>
          <a:off x="-7942" y="883506"/>
          <a:ext cx="12207884" cy="750888"/>
        </p:xfrm>
        <a:graphic>
          <a:graphicData uri="http://schemas.openxmlformats.org/drawingml/2006/table">
            <a:tbl>
              <a:tblPr firstRow="1" bandRow="1">
                <a:tableStyleId>{5C22544A-7EE6-4342-B048-85BDC9FD1C3A}</a:tableStyleId>
              </a:tblPr>
              <a:tblGrid>
                <a:gridCol w="3077617">
                  <a:extLst>
                    <a:ext uri="{9D8B030D-6E8A-4147-A177-3AD203B41FA5}">
                      <a16:colId xmlns:a16="http://schemas.microsoft.com/office/drawing/2014/main" val="20000"/>
                    </a:ext>
                  </a:extLst>
                </a:gridCol>
                <a:gridCol w="9130267">
                  <a:extLst>
                    <a:ext uri="{9D8B030D-6E8A-4147-A177-3AD203B41FA5}">
                      <a16:colId xmlns:a16="http://schemas.microsoft.com/office/drawing/2014/main" val="20001"/>
                    </a:ext>
                  </a:extLst>
                </a:gridCol>
              </a:tblGrid>
              <a:tr h="750888">
                <a:tc>
                  <a:txBody>
                    <a:bodyPr/>
                    <a:lstStyle/>
                    <a:p>
                      <a:pPr algn="ctr"/>
                      <a:r>
                        <a:rPr lang="pt-BR" sz="1900" b="1" dirty="0"/>
                        <a:t>METAS VOLUNTÁRIAS</a:t>
                      </a:r>
                    </a:p>
                    <a:p>
                      <a:pPr marL="0" indent="0" algn="ctr"/>
                      <a:r>
                        <a:rPr lang="pt-BR" sz="1900" b="1" dirty="0"/>
                        <a:t>(até 2020)</a:t>
                      </a:r>
                      <a:endParaRPr lang="pt-BR" sz="1900" dirty="0"/>
                    </a:p>
                  </a:txBody>
                  <a:tcPr marL="91444" marR="91444" marT="45716" marB="45716">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lang="pt-BR" sz="1900" dirty="0"/>
                        <a:t> Adoção das tecnologias em </a:t>
                      </a:r>
                      <a:r>
                        <a:rPr lang="pt-BR" sz="1900" b="1" dirty="0">
                          <a:solidFill>
                            <a:schemeClr val="tx1"/>
                          </a:solidFill>
                        </a:rPr>
                        <a:t>35,5 milhões de ha (~ ALEMANHA)</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lang="pt-BR" sz="1900" b="1" dirty="0"/>
                        <a:t> Mitigação de </a:t>
                      </a:r>
                      <a:r>
                        <a:rPr lang="pt-BR" sz="1900" b="1" dirty="0">
                          <a:solidFill>
                            <a:schemeClr val="tx1"/>
                          </a:solidFill>
                        </a:rPr>
                        <a:t>133 a 163 milhões Mg CO</a:t>
                      </a:r>
                      <a:r>
                        <a:rPr lang="pt-BR" sz="1900" b="1" baseline="-25000" dirty="0">
                          <a:solidFill>
                            <a:schemeClr val="tx1"/>
                          </a:solidFill>
                        </a:rPr>
                        <a:t>2</a:t>
                      </a:r>
                      <a:r>
                        <a:rPr lang="pt-BR" sz="1900" b="1" dirty="0">
                          <a:solidFill>
                            <a:schemeClr val="tx1"/>
                          </a:solidFill>
                        </a:rPr>
                        <a:t> eq.</a:t>
                      </a:r>
                      <a:endParaRPr lang="pt-BR" sz="1900" dirty="0">
                        <a:solidFill>
                          <a:schemeClr val="tx1"/>
                        </a:solidFill>
                      </a:endParaRPr>
                    </a:p>
                  </a:txBody>
                  <a:tcPr marL="91444" marR="91444" marT="45716" marB="45716">
                    <a:lnL w="1270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0000"/>
                  </a:ext>
                </a:extLst>
              </a:tr>
            </a:tbl>
          </a:graphicData>
        </a:graphic>
      </p:graphicFrame>
      <p:sp>
        <p:nvSpPr>
          <p:cNvPr id="157721" name="CaixaDeTexto 22">
            <a:extLst>
              <a:ext uri="{FF2B5EF4-FFF2-40B4-BE49-F238E27FC236}">
                <a16:creationId xmlns:a16="http://schemas.microsoft.com/office/drawing/2014/main" id="{72B1BC3E-DA0B-4ED8-8AA3-6A99FF8A94EF}"/>
              </a:ext>
            </a:extLst>
          </p:cNvPr>
          <p:cNvSpPr txBox="1">
            <a:spLocks noChangeArrowheads="1"/>
          </p:cNvSpPr>
          <p:nvPr/>
        </p:nvSpPr>
        <p:spPr bwMode="auto">
          <a:xfrm>
            <a:off x="2668624" y="2700340"/>
            <a:ext cx="57259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7" rtl="0" eaLnBrk="0" fontAlgn="base" latinLnBrk="0" hangingPunct="0">
              <a:lnSpc>
                <a:spcPct val="100000"/>
              </a:lnSpc>
              <a:spcBef>
                <a:spcPct val="0"/>
              </a:spcBef>
              <a:spcAft>
                <a:spcPct val="0"/>
              </a:spcAft>
              <a:buClrTx/>
              <a:buSzTx/>
              <a:buFontTx/>
              <a:buNone/>
              <a:tabLst/>
              <a:defRPr/>
            </a:pPr>
            <a:r>
              <a:rPr kumimoji="0" lang="pt-BR" altLang="pt-BR"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ILPF</a:t>
            </a:r>
          </a:p>
        </p:txBody>
      </p:sp>
      <p:sp>
        <p:nvSpPr>
          <p:cNvPr id="157722" name="CaixaDeTexto 23">
            <a:extLst>
              <a:ext uri="{FF2B5EF4-FFF2-40B4-BE49-F238E27FC236}">
                <a16:creationId xmlns:a16="http://schemas.microsoft.com/office/drawing/2014/main" id="{F2F6E146-8F34-42F9-9952-DED643760DDA}"/>
              </a:ext>
            </a:extLst>
          </p:cNvPr>
          <p:cNvSpPr txBox="1">
            <a:spLocks noChangeArrowheads="1"/>
          </p:cNvSpPr>
          <p:nvPr/>
        </p:nvSpPr>
        <p:spPr bwMode="auto">
          <a:xfrm>
            <a:off x="4169735" y="2576513"/>
            <a:ext cx="13484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pt-BR" altLang="pt-BR"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Sistema </a:t>
            </a:r>
            <a:br>
              <a:rPr kumimoji="0" lang="pt-BR" altLang="pt-BR"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r>
              <a:rPr kumimoji="0" lang="pt-BR" altLang="pt-BR"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Plantio Direto</a:t>
            </a:r>
          </a:p>
        </p:txBody>
      </p:sp>
      <p:sp>
        <p:nvSpPr>
          <p:cNvPr id="157723" name="CaixaDeTexto 24">
            <a:extLst>
              <a:ext uri="{FF2B5EF4-FFF2-40B4-BE49-F238E27FC236}">
                <a16:creationId xmlns:a16="http://schemas.microsoft.com/office/drawing/2014/main" id="{4D13B5E7-ACB2-4C58-ABFC-F36EE3C3FA01}"/>
              </a:ext>
            </a:extLst>
          </p:cNvPr>
          <p:cNvSpPr txBox="1">
            <a:spLocks noChangeArrowheads="1"/>
          </p:cNvSpPr>
          <p:nvPr/>
        </p:nvSpPr>
        <p:spPr bwMode="auto">
          <a:xfrm>
            <a:off x="7621034" y="2576513"/>
            <a:ext cx="17043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pt-BR" altLang="pt-BR"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Fixação Biológica</a:t>
            </a:r>
            <a:br>
              <a:rPr kumimoji="0" lang="pt-BR" altLang="pt-BR"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r>
              <a:rPr kumimoji="0" lang="pt-BR" altLang="pt-BR"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Nitrogênio</a:t>
            </a:r>
          </a:p>
        </p:txBody>
      </p:sp>
      <p:sp>
        <p:nvSpPr>
          <p:cNvPr id="157724" name="CaixaDeTexto 25">
            <a:extLst>
              <a:ext uri="{FF2B5EF4-FFF2-40B4-BE49-F238E27FC236}">
                <a16:creationId xmlns:a16="http://schemas.microsoft.com/office/drawing/2014/main" id="{855DC671-7A7C-4C2D-B420-94C5B05BD004}"/>
              </a:ext>
            </a:extLst>
          </p:cNvPr>
          <p:cNvSpPr txBox="1">
            <a:spLocks noChangeArrowheads="1"/>
          </p:cNvSpPr>
          <p:nvPr/>
        </p:nvSpPr>
        <p:spPr bwMode="auto">
          <a:xfrm>
            <a:off x="6066793" y="2576513"/>
            <a:ext cx="10791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pt-BR" altLang="pt-BR"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Florestas</a:t>
            </a:r>
            <a:br>
              <a:rPr kumimoji="0" lang="pt-BR" altLang="pt-BR"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r>
              <a:rPr kumimoji="0" lang="pt-BR" altLang="pt-BR"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Plantadas</a:t>
            </a:r>
          </a:p>
        </p:txBody>
      </p:sp>
      <p:sp>
        <p:nvSpPr>
          <p:cNvPr id="157725" name="CaixaDeTexto 26">
            <a:extLst>
              <a:ext uri="{FF2B5EF4-FFF2-40B4-BE49-F238E27FC236}">
                <a16:creationId xmlns:a16="http://schemas.microsoft.com/office/drawing/2014/main" id="{1D553A66-47C0-4B35-9473-104837D915FE}"/>
              </a:ext>
            </a:extLst>
          </p:cNvPr>
          <p:cNvSpPr txBox="1">
            <a:spLocks noChangeArrowheads="1"/>
          </p:cNvSpPr>
          <p:nvPr/>
        </p:nvSpPr>
        <p:spPr bwMode="auto">
          <a:xfrm>
            <a:off x="9563476" y="2576513"/>
            <a:ext cx="210320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pt-BR" altLang="pt-BR"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Tratamento de Dejetos</a:t>
            </a:r>
          </a:p>
          <a:p>
            <a:pPr marL="0" marR="0" lvl="0" indent="0" algn="ctr" defTabSz="914377" rtl="0" eaLnBrk="0" fontAlgn="base" latinLnBrk="0" hangingPunct="0">
              <a:lnSpc>
                <a:spcPct val="100000"/>
              </a:lnSpc>
              <a:spcBef>
                <a:spcPct val="0"/>
              </a:spcBef>
              <a:spcAft>
                <a:spcPct val="0"/>
              </a:spcAft>
              <a:buClrTx/>
              <a:buSzTx/>
              <a:buFontTx/>
              <a:buNone/>
              <a:tabLst/>
              <a:defRPr/>
            </a:pPr>
            <a:r>
              <a:rPr kumimoji="0" lang="pt-BR" altLang="pt-BR"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Animais</a:t>
            </a:r>
          </a:p>
        </p:txBody>
      </p:sp>
      <p:sp>
        <p:nvSpPr>
          <p:cNvPr id="157726" name="CaixaDeTexto 27">
            <a:extLst>
              <a:ext uri="{FF2B5EF4-FFF2-40B4-BE49-F238E27FC236}">
                <a16:creationId xmlns:a16="http://schemas.microsoft.com/office/drawing/2014/main" id="{0B1F0148-8AEE-4FE5-ADAD-26A86A4D2A59}"/>
              </a:ext>
            </a:extLst>
          </p:cNvPr>
          <p:cNvSpPr txBox="1">
            <a:spLocks noChangeArrowheads="1"/>
          </p:cNvSpPr>
          <p:nvPr/>
        </p:nvSpPr>
        <p:spPr bwMode="auto">
          <a:xfrm>
            <a:off x="196666" y="2576513"/>
            <a:ext cx="215315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pt-BR" altLang="pt-BR"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Recuperação de </a:t>
            </a:r>
            <a:br>
              <a:rPr kumimoji="0" lang="pt-BR" altLang="pt-BR"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r>
              <a:rPr kumimoji="0" lang="pt-BR" altLang="pt-BR"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Pastagens Degradadas</a:t>
            </a:r>
          </a:p>
        </p:txBody>
      </p:sp>
      <p:sp>
        <p:nvSpPr>
          <p:cNvPr id="3" name="CaixaDeTexto 2">
            <a:extLst>
              <a:ext uri="{FF2B5EF4-FFF2-40B4-BE49-F238E27FC236}">
                <a16:creationId xmlns:a16="http://schemas.microsoft.com/office/drawing/2014/main" id="{5671756E-F23B-4C2F-B921-A0B146BE252E}"/>
              </a:ext>
            </a:extLst>
          </p:cNvPr>
          <p:cNvSpPr txBox="1"/>
          <p:nvPr/>
        </p:nvSpPr>
        <p:spPr>
          <a:xfrm>
            <a:off x="1366774" y="1787556"/>
            <a:ext cx="136928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black"/>
                </a:solidFill>
                <a:effectLst/>
                <a:uLnTx/>
                <a:uFillTx/>
                <a:latin typeface="Calibri" panose="020F0502020204030204"/>
                <a:ea typeface="+mn-ea"/>
                <a:cs typeface="+mn-cs"/>
              </a:rPr>
              <a:t>15 milhões ha</a:t>
            </a:r>
          </a:p>
        </p:txBody>
      </p:sp>
      <p:sp>
        <p:nvSpPr>
          <p:cNvPr id="24" name="CaixaDeTexto 23">
            <a:extLst>
              <a:ext uri="{FF2B5EF4-FFF2-40B4-BE49-F238E27FC236}">
                <a16:creationId xmlns:a16="http://schemas.microsoft.com/office/drawing/2014/main" id="{F96E03C3-EAFA-4DA9-8308-0E0563554062}"/>
              </a:ext>
            </a:extLst>
          </p:cNvPr>
          <p:cNvSpPr txBox="1"/>
          <p:nvPr/>
        </p:nvSpPr>
        <p:spPr>
          <a:xfrm>
            <a:off x="3203112" y="1796068"/>
            <a:ext cx="124264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black"/>
                </a:solidFill>
                <a:effectLst/>
                <a:uLnTx/>
                <a:uFillTx/>
                <a:latin typeface="Calibri" panose="020F0502020204030204"/>
                <a:ea typeface="+mn-ea"/>
                <a:cs typeface="+mn-cs"/>
              </a:rPr>
              <a:t>4 milhões ha</a:t>
            </a:r>
          </a:p>
        </p:txBody>
      </p:sp>
      <p:sp>
        <p:nvSpPr>
          <p:cNvPr id="25" name="CaixaDeTexto 24">
            <a:extLst>
              <a:ext uri="{FF2B5EF4-FFF2-40B4-BE49-F238E27FC236}">
                <a16:creationId xmlns:a16="http://schemas.microsoft.com/office/drawing/2014/main" id="{25FAE9E5-8917-49F3-9DE9-DAF72A1EB980}"/>
              </a:ext>
            </a:extLst>
          </p:cNvPr>
          <p:cNvSpPr txBox="1"/>
          <p:nvPr/>
        </p:nvSpPr>
        <p:spPr>
          <a:xfrm>
            <a:off x="4981215" y="1787556"/>
            <a:ext cx="124264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black"/>
                </a:solidFill>
                <a:effectLst/>
                <a:uLnTx/>
                <a:uFillTx/>
                <a:latin typeface="Calibri" panose="020F0502020204030204"/>
                <a:ea typeface="+mn-ea"/>
                <a:cs typeface="+mn-cs"/>
              </a:rPr>
              <a:t>8 milhões ha</a:t>
            </a:r>
          </a:p>
        </p:txBody>
      </p:sp>
      <p:sp>
        <p:nvSpPr>
          <p:cNvPr id="26" name="CaixaDeTexto 25">
            <a:extLst>
              <a:ext uri="{FF2B5EF4-FFF2-40B4-BE49-F238E27FC236}">
                <a16:creationId xmlns:a16="http://schemas.microsoft.com/office/drawing/2014/main" id="{C6EB5DD7-7257-4777-B7BB-274F0E06FF2E}"/>
              </a:ext>
            </a:extLst>
          </p:cNvPr>
          <p:cNvSpPr txBox="1"/>
          <p:nvPr/>
        </p:nvSpPr>
        <p:spPr>
          <a:xfrm>
            <a:off x="6960728" y="1802983"/>
            <a:ext cx="124264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black"/>
                </a:solidFill>
                <a:effectLst/>
                <a:uLnTx/>
                <a:uFillTx/>
                <a:latin typeface="Calibri" panose="020F0502020204030204"/>
                <a:ea typeface="+mn-ea"/>
                <a:cs typeface="+mn-cs"/>
              </a:rPr>
              <a:t>3 milhões ha</a:t>
            </a:r>
          </a:p>
        </p:txBody>
      </p:sp>
      <p:sp>
        <p:nvSpPr>
          <p:cNvPr id="27" name="CaixaDeTexto 26">
            <a:extLst>
              <a:ext uri="{FF2B5EF4-FFF2-40B4-BE49-F238E27FC236}">
                <a16:creationId xmlns:a16="http://schemas.microsoft.com/office/drawing/2014/main" id="{957290B6-255A-4639-9FAB-0CE60B3D830D}"/>
              </a:ext>
            </a:extLst>
          </p:cNvPr>
          <p:cNvSpPr txBox="1"/>
          <p:nvPr/>
        </p:nvSpPr>
        <p:spPr>
          <a:xfrm>
            <a:off x="8714119" y="1800505"/>
            <a:ext cx="139814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black"/>
                </a:solidFill>
                <a:effectLst/>
                <a:uLnTx/>
                <a:uFillTx/>
                <a:latin typeface="Calibri" panose="020F0502020204030204"/>
                <a:ea typeface="+mn-ea"/>
                <a:cs typeface="+mn-cs"/>
              </a:rPr>
              <a:t>5,5 milhões ha</a:t>
            </a:r>
          </a:p>
        </p:txBody>
      </p:sp>
      <p:sp>
        <p:nvSpPr>
          <p:cNvPr id="28" name="CaixaDeTexto 27">
            <a:extLst>
              <a:ext uri="{FF2B5EF4-FFF2-40B4-BE49-F238E27FC236}">
                <a16:creationId xmlns:a16="http://schemas.microsoft.com/office/drawing/2014/main" id="{D8281687-5017-4739-B479-04DEC486F72A}"/>
              </a:ext>
            </a:extLst>
          </p:cNvPr>
          <p:cNvSpPr txBox="1"/>
          <p:nvPr/>
        </p:nvSpPr>
        <p:spPr>
          <a:xfrm>
            <a:off x="10925833" y="1798367"/>
            <a:ext cx="130516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black"/>
                </a:solidFill>
                <a:effectLst/>
                <a:uLnTx/>
                <a:uFillTx/>
                <a:latin typeface="Calibri" panose="020F0502020204030204"/>
                <a:ea typeface="+mn-ea"/>
                <a:cs typeface="+mn-cs"/>
              </a:rPr>
              <a:t>4 milhões m3</a:t>
            </a:r>
          </a:p>
        </p:txBody>
      </p:sp>
      <p:pic>
        <p:nvPicPr>
          <p:cNvPr id="29" name="ABC+.2.png" descr="ABC+.2.png">
            <a:extLst>
              <a:ext uri="{FF2B5EF4-FFF2-40B4-BE49-F238E27FC236}">
                <a16:creationId xmlns:a16="http://schemas.microsoft.com/office/drawing/2014/main" id="{3616F7DE-EC0C-487B-ADDC-4397EDAF5EC4}"/>
              </a:ext>
            </a:extLst>
          </p:cNvPr>
          <p:cNvPicPr>
            <a:picLocks noChangeAspect="1"/>
          </p:cNvPicPr>
          <p:nvPr/>
        </p:nvPicPr>
        <p:blipFill rotWithShape="1">
          <a:blip r:embed="rId9"/>
          <a:srcRect r="92082"/>
          <a:stretch/>
        </p:blipFill>
        <p:spPr>
          <a:xfrm rot="5400000">
            <a:off x="5621231" y="361205"/>
            <a:ext cx="965422" cy="12192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 name="ABC+.2.png" descr="ABC+.2.png"/>
          <p:cNvPicPr>
            <a:picLocks noChangeAspect="1"/>
          </p:cNvPicPr>
          <p:nvPr/>
        </p:nvPicPr>
        <p:blipFill>
          <a:blip r:embed="rId3"/>
          <a:stretch>
            <a:fillRect/>
          </a:stretch>
        </p:blipFill>
        <p:spPr>
          <a:xfrm>
            <a:off x="0" y="-4728"/>
            <a:ext cx="12192000" cy="6858000"/>
          </a:xfrm>
          <a:prstGeom prst="rect">
            <a:avLst/>
          </a:prstGeom>
          <a:ln w="12700">
            <a:miter lim="400000"/>
          </a:ln>
        </p:spPr>
      </p:pic>
      <p:sp>
        <p:nvSpPr>
          <p:cNvPr id="163" name="Lorem ipsum dolor sit amet, consectetur adipiscing elit. Praesent eget aliquet dui. Curabitur feugiat ornare eleifend. Vestibulum sed mauris elementum, euismod mauris a, commodo nibh. Vivamus scelerisque, metus in sollicitudin porttitor, magna risus cons"/>
          <p:cNvSpPr txBox="1"/>
          <p:nvPr/>
        </p:nvSpPr>
        <p:spPr>
          <a:xfrm>
            <a:off x="1265936" y="959638"/>
            <a:ext cx="5940828" cy="3615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algn="just">
              <a:lnSpc>
                <a:spcPct val="120000"/>
              </a:lnSpc>
              <a:defRPr sz="2000">
                <a:latin typeface="Calibri"/>
                <a:ea typeface="Calibri"/>
                <a:cs typeface="Calibri"/>
                <a:sym typeface="Calibri"/>
              </a:defRPr>
            </a:lvl1pPr>
          </a:lstStyle>
          <a:p>
            <a:pPr marL="285750" indent="-285750">
              <a:buFont typeface="Arial" panose="020B0604020202020204" pitchFamily="34" charset="0"/>
              <a:buChar char="•"/>
            </a:pPr>
            <a:endParaRPr lang="pt-BR" sz="1800" dirty="0"/>
          </a:p>
        </p:txBody>
      </p:sp>
      <p:pic>
        <p:nvPicPr>
          <p:cNvPr id="166" name="Imagem"/>
          <p:cNvPicPr>
            <a:picLocks noChangeAspect="1"/>
          </p:cNvPicPr>
          <p:nvPr/>
        </p:nvPicPr>
        <p:blipFill>
          <a:blip r:embed="rId4">
            <a:extLst>
              <a:ext uri="{28A0092B-C50C-407E-A947-70E740481C1C}">
                <a14:useLocalDpi xmlns:a14="http://schemas.microsoft.com/office/drawing/2010/main" val="0"/>
              </a:ext>
            </a:extLst>
          </a:blip>
          <a:srcRect/>
          <a:stretch/>
        </p:blipFill>
        <p:spPr>
          <a:xfrm>
            <a:off x="7735490" y="367671"/>
            <a:ext cx="4456510" cy="30429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9042"/>
                </a:lnTo>
                <a:cubicBezTo>
                  <a:pt x="0" y="19793"/>
                  <a:pt x="0" y="20243"/>
                  <a:pt x="113" y="20544"/>
                </a:cubicBezTo>
                <a:cubicBezTo>
                  <a:pt x="254" y="20976"/>
                  <a:pt x="560" y="21317"/>
                  <a:pt x="948" y="21475"/>
                </a:cubicBezTo>
                <a:cubicBezTo>
                  <a:pt x="1218" y="21600"/>
                  <a:pt x="1621" y="21600"/>
                  <a:pt x="2295" y="21600"/>
                </a:cubicBezTo>
                <a:lnTo>
                  <a:pt x="19304" y="21600"/>
                </a:lnTo>
                <a:cubicBezTo>
                  <a:pt x="19978" y="21600"/>
                  <a:pt x="20382" y="21600"/>
                  <a:pt x="20652" y="21475"/>
                </a:cubicBezTo>
                <a:cubicBezTo>
                  <a:pt x="21040" y="21317"/>
                  <a:pt x="21346" y="20976"/>
                  <a:pt x="21487" y="20544"/>
                </a:cubicBezTo>
                <a:cubicBezTo>
                  <a:pt x="21600" y="20243"/>
                  <a:pt x="21600" y="19793"/>
                  <a:pt x="21600" y="19042"/>
                </a:cubicBezTo>
                <a:lnTo>
                  <a:pt x="21600" y="0"/>
                </a:lnTo>
                <a:lnTo>
                  <a:pt x="0" y="0"/>
                </a:lnTo>
                <a:close/>
              </a:path>
            </a:pathLst>
          </a:custGeom>
          <a:ln w="12700">
            <a:miter lim="400000"/>
          </a:ln>
        </p:spPr>
      </p:pic>
      <p:pic>
        <p:nvPicPr>
          <p:cNvPr id="7" name="Imagem 6" descr="Uma imagem contendo desenho, placar&#10;&#10;Descrição gerada automaticamente">
            <a:extLst>
              <a:ext uri="{FF2B5EF4-FFF2-40B4-BE49-F238E27FC236}">
                <a16:creationId xmlns:a16="http://schemas.microsoft.com/office/drawing/2014/main" id="{47ADF06E-6F63-437C-A314-D3F7815812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4715" y="4833216"/>
            <a:ext cx="3827525" cy="1171109"/>
          </a:xfrm>
          <a:prstGeom prst="rect">
            <a:avLst/>
          </a:prstGeom>
          <a:ln>
            <a:noFill/>
          </a:ln>
        </p:spPr>
        <p:style>
          <a:lnRef idx="2">
            <a:schemeClr val="dk1"/>
          </a:lnRef>
          <a:fillRef idx="1">
            <a:schemeClr val="lt1"/>
          </a:fillRef>
          <a:effectRef idx="0">
            <a:schemeClr val="dk1"/>
          </a:effectRef>
          <a:fontRef idx="minor">
            <a:schemeClr val="dk1"/>
          </a:fontRef>
        </p:style>
      </p:pic>
      <p:sp>
        <p:nvSpPr>
          <p:cNvPr id="10" name="CaixaDeTexto 9">
            <a:extLst>
              <a:ext uri="{FF2B5EF4-FFF2-40B4-BE49-F238E27FC236}">
                <a16:creationId xmlns:a16="http://schemas.microsoft.com/office/drawing/2014/main" id="{2CB6C58A-4C22-4F99-ACD7-A0A699F4DC01}"/>
              </a:ext>
            </a:extLst>
          </p:cNvPr>
          <p:cNvSpPr txBox="1"/>
          <p:nvPr/>
        </p:nvSpPr>
        <p:spPr>
          <a:xfrm>
            <a:off x="1270673" y="928774"/>
            <a:ext cx="6200454" cy="3108543"/>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r>
              <a:rPr lang="pt-BR" sz="2800" b="1" dirty="0">
                <a:solidFill>
                  <a:schemeClr val="tx1"/>
                </a:solidFill>
                <a:latin typeface="Calibri" panose="020F0502020204030204" pitchFamily="34" charset="0"/>
              </a:rPr>
              <a:t>Promover a </a:t>
            </a:r>
            <a:r>
              <a:rPr lang="pt-BR" sz="2800" b="1" dirty="0">
                <a:solidFill>
                  <a:srgbClr val="2DA216"/>
                </a:solidFill>
                <a:latin typeface="Calibri" panose="020F0502020204030204" pitchFamily="34" charset="0"/>
              </a:rPr>
              <a:t>adaptação</a:t>
            </a:r>
            <a:r>
              <a:rPr lang="pt-BR" sz="2800" b="1" dirty="0">
                <a:solidFill>
                  <a:schemeClr val="tx1"/>
                </a:solidFill>
                <a:latin typeface="Calibri" panose="020F0502020204030204" pitchFamily="34" charset="0"/>
              </a:rPr>
              <a:t> da agropecuária brasileira às mudanças do clima e a </a:t>
            </a:r>
            <a:r>
              <a:rPr lang="pt-BR" sz="2800" b="1" dirty="0">
                <a:solidFill>
                  <a:srgbClr val="2DA216"/>
                </a:solidFill>
                <a:latin typeface="Calibri" panose="020F0502020204030204" pitchFamily="34" charset="0"/>
              </a:rPr>
              <a:t>mitigação</a:t>
            </a:r>
            <a:r>
              <a:rPr lang="pt-BR" sz="2800" b="1" dirty="0">
                <a:solidFill>
                  <a:schemeClr val="tx1"/>
                </a:solidFill>
                <a:latin typeface="Calibri" panose="020F0502020204030204" pitchFamily="34" charset="0"/>
              </a:rPr>
              <a:t> das emissões de Gases de Efeito Estufa, com aumento da </a:t>
            </a:r>
            <a:r>
              <a:rPr lang="pt-BR" sz="2800" b="1" dirty="0">
                <a:solidFill>
                  <a:srgbClr val="2DA216"/>
                </a:solidFill>
                <a:latin typeface="Calibri" panose="020F0502020204030204" pitchFamily="34" charset="0"/>
              </a:rPr>
              <a:t>eficiência</a:t>
            </a:r>
            <a:r>
              <a:rPr lang="pt-BR" sz="2800" b="1" dirty="0">
                <a:solidFill>
                  <a:schemeClr val="tx1"/>
                </a:solidFill>
                <a:latin typeface="Calibri" panose="020F0502020204030204" pitchFamily="34" charset="0"/>
              </a:rPr>
              <a:t> e </a:t>
            </a:r>
            <a:r>
              <a:rPr lang="pt-BR" sz="2800" b="1" dirty="0">
                <a:solidFill>
                  <a:srgbClr val="2DA216"/>
                </a:solidFill>
                <a:latin typeface="Calibri" panose="020F0502020204030204" pitchFamily="34" charset="0"/>
              </a:rPr>
              <a:t>resiliência</a:t>
            </a:r>
            <a:r>
              <a:rPr lang="pt-BR" sz="2800" b="1" dirty="0">
                <a:solidFill>
                  <a:schemeClr val="tx1"/>
                </a:solidFill>
                <a:latin typeface="Calibri" panose="020F0502020204030204" pitchFamily="34" charset="0"/>
              </a:rPr>
              <a:t> dos sistemas produtivos, por meio da </a:t>
            </a:r>
            <a:r>
              <a:rPr lang="pt-BR" sz="2800" b="1" dirty="0">
                <a:solidFill>
                  <a:srgbClr val="2DA216"/>
                </a:solidFill>
                <a:latin typeface="Calibri" panose="020F0502020204030204" pitchFamily="34" charset="0"/>
              </a:rPr>
              <a:t>gestão integrada da paisagem</a:t>
            </a:r>
          </a:p>
        </p:txBody>
      </p:sp>
      <p:sp>
        <p:nvSpPr>
          <p:cNvPr id="3" name="Retângulo 2">
            <a:extLst>
              <a:ext uri="{FF2B5EF4-FFF2-40B4-BE49-F238E27FC236}">
                <a16:creationId xmlns:a16="http://schemas.microsoft.com/office/drawing/2014/main" id="{92E19853-C1A7-44A5-A8B2-65BA994F8F78}"/>
              </a:ext>
            </a:extLst>
          </p:cNvPr>
          <p:cNvSpPr/>
          <p:nvPr/>
        </p:nvSpPr>
        <p:spPr>
          <a:xfrm>
            <a:off x="10120045" y="5609690"/>
            <a:ext cx="1664413" cy="9760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4" name="Imagem 3">
            <a:extLst>
              <a:ext uri="{FF2B5EF4-FFF2-40B4-BE49-F238E27FC236}">
                <a16:creationId xmlns:a16="http://schemas.microsoft.com/office/drawing/2014/main" id="{702B8106-0360-42B1-AFC4-5072BC284B42}"/>
              </a:ext>
            </a:extLst>
          </p:cNvPr>
          <p:cNvPicPr>
            <a:picLocks noChangeAspect="1"/>
          </p:cNvPicPr>
          <p:nvPr/>
        </p:nvPicPr>
        <p:blipFill>
          <a:blip r:embed="rId6"/>
          <a:stretch>
            <a:fillRect/>
          </a:stretch>
        </p:blipFill>
        <p:spPr>
          <a:xfrm>
            <a:off x="7626161" y="4078948"/>
            <a:ext cx="4456511" cy="250678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Espaço Reservado para Conteúdo 3">
            <a:extLst>
              <a:ext uri="{FF2B5EF4-FFF2-40B4-BE49-F238E27FC236}">
                <a16:creationId xmlns:a16="http://schemas.microsoft.com/office/drawing/2014/main" id="{EB71AD71-D146-42BE-A7A0-311C80FF13FD}"/>
              </a:ext>
            </a:extLst>
          </p:cNvPr>
          <p:cNvPicPr>
            <a:picLocks noGrp="1" noChangeAspect="1"/>
          </p:cNvPicPr>
          <p:nvPr/>
        </p:nvPicPr>
        <p:blipFill rotWithShape="1">
          <a:blip r:embed="rId3">
            <a:extLst>
              <a:ext uri="{28A0092B-C50C-407E-A947-70E740481C1C}">
                <a14:useLocalDpi xmlns:a14="http://schemas.microsoft.com/office/drawing/2010/main" val="0"/>
              </a:ext>
            </a:extLst>
          </a:blip>
          <a:srcRect b="25014"/>
          <a:stretch/>
        </p:blipFill>
        <p:spPr>
          <a:xfrm>
            <a:off x="20" y="1282"/>
            <a:ext cx="12191980" cy="6856718"/>
          </a:xfrm>
          <a:prstGeom prst="rect">
            <a:avLst/>
          </a:prstGeom>
        </p:spPr>
      </p:pic>
      <p:sp>
        <p:nvSpPr>
          <p:cNvPr id="6" name="Retângulo 5">
            <a:extLst>
              <a:ext uri="{FF2B5EF4-FFF2-40B4-BE49-F238E27FC236}">
                <a16:creationId xmlns:a16="http://schemas.microsoft.com/office/drawing/2014/main" id="{85A203BD-29B5-4224-ABAA-C5A242A80827}"/>
              </a:ext>
            </a:extLst>
          </p:cNvPr>
          <p:cNvSpPr/>
          <p:nvPr/>
        </p:nvSpPr>
        <p:spPr>
          <a:xfrm>
            <a:off x="3048" y="5987745"/>
            <a:ext cx="12188952" cy="8702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Imagem 6" descr="Uma imagem contendo desenho, placar&#10;&#10;Descrição gerada automaticamente">
            <a:extLst>
              <a:ext uri="{FF2B5EF4-FFF2-40B4-BE49-F238E27FC236}">
                <a16:creationId xmlns:a16="http://schemas.microsoft.com/office/drawing/2014/main" id="{35E0301E-43A6-45F9-9766-152479CF95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679" y="6040117"/>
            <a:ext cx="2501900" cy="765507"/>
          </a:xfrm>
          <a:prstGeom prst="rect">
            <a:avLst/>
          </a:prstGeom>
          <a:ln>
            <a:noFill/>
          </a:ln>
        </p:spPr>
        <p:style>
          <a:lnRef idx="2">
            <a:schemeClr val="dk1"/>
          </a:lnRef>
          <a:fillRef idx="1">
            <a:schemeClr val="lt1"/>
          </a:fillRef>
          <a:effectRef idx="0">
            <a:schemeClr val="dk1"/>
          </a:effectRef>
          <a:fontRef idx="minor">
            <a:schemeClr val="dk1"/>
          </a:fontRef>
        </p:style>
      </p:pic>
      <p:sp>
        <p:nvSpPr>
          <p:cNvPr id="8" name="CaixaDeTexto 7">
            <a:extLst>
              <a:ext uri="{FF2B5EF4-FFF2-40B4-BE49-F238E27FC236}">
                <a16:creationId xmlns:a16="http://schemas.microsoft.com/office/drawing/2014/main" id="{F2071BFA-F6E5-4398-A3CF-6EFBA0332263}"/>
              </a:ext>
            </a:extLst>
          </p:cNvPr>
          <p:cNvSpPr txBox="1"/>
          <p:nvPr/>
        </p:nvSpPr>
        <p:spPr>
          <a:xfrm>
            <a:off x="4102100" y="6007373"/>
            <a:ext cx="7955221" cy="830997"/>
          </a:xfrm>
          <a:prstGeom prst="rect">
            <a:avLst/>
          </a:prstGeom>
          <a:noFill/>
        </p:spPr>
        <p:txBody>
          <a:bodyPr wrap="square" rtlCol="0">
            <a:spAutoFit/>
          </a:bodyPr>
          <a:lstStyle/>
          <a:p>
            <a:pPr algn="r"/>
            <a:r>
              <a:rPr lang="pt-BR" sz="4800" b="1" dirty="0">
                <a:solidFill>
                  <a:srgbClr val="DEC02D"/>
                </a:solidFill>
              </a:rPr>
              <a:t>+</a:t>
            </a:r>
            <a:r>
              <a:rPr lang="pt-BR" sz="4800" b="1" dirty="0">
                <a:solidFill>
                  <a:srgbClr val="298F33"/>
                </a:solidFill>
              </a:rPr>
              <a:t> </a:t>
            </a:r>
            <a:r>
              <a:rPr lang="pt-BR" sz="4800" b="1" dirty="0">
                <a:solidFill>
                  <a:srgbClr val="006633"/>
                </a:solidFill>
              </a:rPr>
              <a:t>ADAPTAÇÃO E RESILIÊNCIA</a:t>
            </a:r>
          </a:p>
        </p:txBody>
      </p:sp>
    </p:spTree>
    <p:extLst>
      <p:ext uri="{BB962C8B-B14F-4D97-AF65-F5344CB8AC3E}">
        <p14:creationId xmlns:p14="http://schemas.microsoft.com/office/powerpoint/2010/main" val="2132967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ILPF soja madeira.jpg"/>
          <p:cNvPicPr>
            <a:picLocks noChangeAspect="1"/>
          </p:cNvPicPr>
          <p:nvPr/>
        </p:nvPicPr>
        <p:blipFill>
          <a:blip r:embed="rId3" cstate="print"/>
          <a:stretch>
            <a:fillRect/>
          </a:stretch>
        </p:blipFill>
        <p:spPr>
          <a:xfrm>
            <a:off x="0" y="-1"/>
            <a:ext cx="12192000" cy="6863907"/>
          </a:xfrm>
          <a:prstGeom prst="rect">
            <a:avLst/>
          </a:prstGeom>
        </p:spPr>
      </p:pic>
      <p:sp>
        <p:nvSpPr>
          <p:cNvPr id="4" name="CaixaDeTexto 3"/>
          <p:cNvSpPr txBox="1"/>
          <p:nvPr/>
        </p:nvSpPr>
        <p:spPr>
          <a:xfrm>
            <a:off x="9887744" y="6550223"/>
            <a:ext cx="2304256" cy="307777"/>
          </a:xfrm>
          <a:prstGeom prst="rect">
            <a:avLst/>
          </a:prstGeom>
        </p:spPr>
        <p:txBody>
          <a:bodyPr wrap="square" rtlCol="0">
            <a:spAutoFit/>
          </a:bodyPr>
          <a:lstStyle/>
          <a:p>
            <a:pPr algn="l"/>
            <a:r>
              <a:rPr lang="pt-BR" sz="1400" b="1" dirty="0"/>
              <a:t>Campo Grande (MS) - </a:t>
            </a:r>
            <a:r>
              <a:rPr lang="pt-BR" sz="1400" b="1" dirty="0" err="1"/>
              <a:t>Brazil</a:t>
            </a:r>
            <a:endParaRPr lang="pt-BR" sz="1400" b="1" dirty="0"/>
          </a:p>
        </p:txBody>
      </p:sp>
      <p:sp>
        <p:nvSpPr>
          <p:cNvPr id="9" name="Retângulo 8">
            <a:extLst>
              <a:ext uri="{FF2B5EF4-FFF2-40B4-BE49-F238E27FC236}">
                <a16:creationId xmlns:a16="http://schemas.microsoft.com/office/drawing/2014/main" id="{B9A02180-069C-4C08-BACC-D301191627B3}"/>
              </a:ext>
            </a:extLst>
          </p:cNvPr>
          <p:cNvSpPr/>
          <p:nvPr/>
        </p:nvSpPr>
        <p:spPr>
          <a:xfrm>
            <a:off x="0" y="6007373"/>
            <a:ext cx="12188952" cy="8702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0" name="Imagem 9" descr="Uma imagem contendo desenho, placar&#10;&#10;Descrição gerada automaticamente">
            <a:extLst>
              <a:ext uri="{FF2B5EF4-FFF2-40B4-BE49-F238E27FC236}">
                <a16:creationId xmlns:a16="http://schemas.microsoft.com/office/drawing/2014/main" id="{D634F3FE-C1DB-44C1-8BE6-25EACAC956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22" y="6089090"/>
            <a:ext cx="2501899" cy="765506"/>
          </a:xfrm>
          <a:prstGeom prst="rect">
            <a:avLst/>
          </a:prstGeom>
          <a:ln>
            <a:noFill/>
          </a:ln>
        </p:spPr>
        <p:style>
          <a:lnRef idx="2">
            <a:schemeClr val="dk1"/>
          </a:lnRef>
          <a:fillRef idx="1">
            <a:schemeClr val="lt1"/>
          </a:fillRef>
          <a:effectRef idx="0">
            <a:schemeClr val="dk1"/>
          </a:effectRef>
          <a:fontRef idx="minor">
            <a:schemeClr val="dk1"/>
          </a:fontRef>
        </p:style>
      </p:pic>
      <p:sp>
        <p:nvSpPr>
          <p:cNvPr id="11" name="CaixaDeTexto 10">
            <a:extLst>
              <a:ext uri="{FF2B5EF4-FFF2-40B4-BE49-F238E27FC236}">
                <a16:creationId xmlns:a16="http://schemas.microsoft.com/office/drawing/2014/main" id="{57FAE1C4-1FAC-4A30-90FD-5ADF0B41CA5C}"/>
              </a:ext>
            </a:extLst>
          </p:cNvPr>
          <p:cNvSpPr txBox="1"/>
          <p:nvPr/>
        </p:nvSpPr>
        <p:spPr>
          <a:xfrm>
            <a:off x="7878726" y="6007373"/>
            <a:ext cx="4178595" cy="830997"/>
          </a:xfrm>
          <a:prstGeom prst="rect">
            <a:avLst/>
          </a:prstGeom>
          <a:noFill/>
        </p:spPr>
        <p:txBody>
          <a:bodyPr wrap="square" rtlCol="0">
            <a:spAutoFit/>
          </a:bodyPr>
          <a:lstStyle/>
          <a:p>
            <a:pPr algn="r"/>
            <a:r>
              <a:rPr lang="pt-BR" sz="4800" b="1" dirty="0">
                <a:solidFill>
                  <a:srgbClr val="D7BA2B"/>
                </a:solidFill>
              </a:rPr>
              <a:t>+</a:t>
            </a:r>
            <a:r>
              <a:rPr lang="pt-BR" sz="4800" b="1" dirty="0">
                <a:solidFill>
                  <a:srgbClr val="298F33"/>
                </a:solidFill>
              </a:rPr>
              <a:t> </a:t>
            </a:r>
            <a:r>
              <a:rPr lang="pt-BR" sz="4800" b="1" dirty="0">
                <a:solidFill>
                  <a:srgbClr val="006633"/>
                </a:solidFill>
              </a:rPr>
              <a:t>EFICIÊNCIA</a:t>
            </a:r>
          </a:p>
        </p:txBody>
      </p:sp>
    </p:spTree>
    <p:extLst>
      <p:ext uri="{BB962C8B-B14F-4D97-AF65-F5344CB8AC3E}">
        <p14:creationId xmlns:p14="http://schemas.microsoft.com/office/powerpoint/2010/main" val="21420599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CB700915-AC1B-46C9-958A-AD2FE38213DD}"/>
              </a:ext>
            </a:extLst>
          </p:cNvPr>
          <p:cNvPicPr>
            <a:picLocks noChangeAspect="1"/>
          </p:cNvPicPr>
          <p:nvPr/>
        </p:nvPicPr>
        <p:blipFill>
          <a:blip r:embed="rId3"/>
          <a:stretch>
            <a:fillRect/>
          </a:stretch>
        </p:blipFill>
        <p:spPr>
          <a:xfrm>
            <a:off x="1025347" y="0"/>
            <a:ext cx="10114801" cy="6858000"/>
          </a:xfrm>
          <a:prstGeom prst="rect">
            <a:avLst/>
          </a:prstGeom>
        </p:spPr>
      </p:pic>
      <p:pic>
        <p:nvPicPr>
          <p:cNvPr id="10" name="ABC+.5.png" descr="ABC+.5.png">
            <a:extLst>
              <a:ext uri="{FF2B5EF4-FFF2-40B4-BE49-F238E27FC236}">
                <a16:creationId xmlns:a16="http://schemas.microsoft.com/office/drawing/2014/main" id="{DE47D98B-A8AD-477E-94C6-D7723DF96617}"/>
              </a:ext>
            </a:extLst>
          </p:cNvPr>
          <p:cNvPicPr>
            <a:picLocks noChangeAspect="1"/>
          </p:cNvPicPr>
          <p:nvPr/>
        </p:nvPicPr>
        <p:blipFill rotWithShape="1">
          <a:blip r:embed="rId4"/>
          <a:srcRect l="4392" t="49961" r="92091"/>
          <a:stretch/>
        </p:blipFill>
        <p:spPr>
          <a:xfrm>
            <a:off x="0" y="-5279"/>
            <a:ext cx="856827" cy="6863279"/>
          </a:xfrm>
          <a:prstGeom prst="rect">
            <a:avLst/>
          </a:prstGeom>
          <a:ln w="12700">
            <a:miter lim="400000"/>
          </a:ln>
        </p:spPr>
      </p:pic>
      <p:pic>
        <p:nvPicPr>
          <p:cNvPr id="11" name="ABC+.5.png" descr="ABC+.5.png">
            <a:extLst>
              <a:ext uri="{FF2B5EF4-FFF2-40B4-BE49-F238E27FC236}">
                <a16:creationId xmlns:a16="http://schemas.microsoft.com/office/drawing/2014/main" id="{4B262D92-F5E2-406E-A1BB-28495D596D09}"/>
              </a:ext>
            </a:extLst>
          </p:cNvPr>
          <p:cNvPicPr>
            <a:picLocks noChangeAspect="1"/>
          </p:cNvPicPr>
          <p:nvPr/>
        </p:nvPicPr>
        <p:blipFill rotWithShape="1">
          <a:blip r:embed="rId4"/>
          <a:srcRect l="4392" t="49961" r="92091"/>
          <a:stretch/>
        </p:blipFill>
        <p:spPr>
          <a:xfrm>
            <a:off x="11335172" y="0"/>
            <a:ext cx="856827" cy="6863279"/>
          </a:xfrm>
          <a:prstGeom prst="rect">
            <a:avLst/>
          </a:prstGeom>
          <a:ln w="12700">
            <a:miter lim="400000"/>
          </a:ln>
        </p:spPr>
      </p:pic>
    </p:spTree>
    <p:extLst>
      <p:ext uri="{BB962C8B-B14F-4D97-AF65-F5344CB8AC3E}">
        <p14:creationId xmlns:p14="http://schemas.microsoft.com/office/powerpoint/2010/main" val="5218952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3"/>
          <p:cNvSpPr txBox="1">
            <a:spLocks/>
          </p:cNvSpPr>
          <p:nvPr/>
        </p:nvSpPr>
        <p:spPr>
          <a:xfrm>
            <a:off x="537621" y="1629043"/>
            <a:ext cx="10459092" cy="4566274"/>
          </a:xfrm>
          <a:prstGeom prst="rect">
            <a:avLst/>
          </a:prstGeom>
          <a:ln w="57150">
            <a:solidFill>
              <a:srgbClr val="006633"/>
            </a:solid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pt-BR" sz="2400" b="1" cap="all" dirty="0"/>
              <a:t>Observadas as particularidades de cada bioma</a:t>
            </a:r>
            <a:endParaRPr lang="pt-BR" sz="3600" dirty="0"/>
          </a:p>
        </p:txBody>
      </p:sp>
      <p:sp>
        <p:nvSpPr>
          <p:cNvPr id="7" name="CaixaDeTexto 6"/>
          <p:cNvSpPr txBox="1"/>
          <p:nvPr/>
        </p:nvSpPr>
        <p:spPr>
          <a:xfrm>
            <a:off x="2999657" y="2492896"/>
            <a:ext cx="184731" cy="369332"/>
          </a:xfrm>
          <a:prstGeom prst="rect">
            <a:avLst/>
          </a:prstGeom>
          <a:noFill/>
        </p:spPr>
        <p:txBody>
          <a:bodyPr wrap="none" rtlCol="0">
            <a:spAutoFit/>
          </a:bodyPr>
          <a:lstStyle/>
          <a:p>
            <a:endParaRPr lang="pt-BR" dirty="0">
              <a:solidFill>
                <a:prstClr val="black"/>
              </a:solidFill>
              <a:latin typeface="Calibri"/>
            </a:endParaRPr>
          </a:p>
        </p:txBody>
      </p:sp>
      <p:graphicFrame>
        <p:nvGraphicFramePr>
          <p:cNvPr id="8" name="Diagrama 7"/>
          <p:cNvGraphicFramePr/>
          <p:nvPr>
            <p:extLst>
              <p:ext uri="{D42A27DB-BD31-4B8C-83A1-F6EECF244321}">
                <p14:modId xmlns:p14="http://schemas.microsoft.com/office/powerpoint/2010/main" val="355075510"/>
              </p:ext>
            </p:extLst>
          </p:nvPr>
        </p:nvGraphicFramePr>
        <p:xfrm>
          <a:off x="704776" y="1524000"/>
          <a:ext cx="7632848" cy="49843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m 8" descr="Uma imagem contendo desenho, placar&#10;&#10;Descrição gerada automaticamente">
            <a:extLst>
              <a:ext uri="{FF2B5EF4-FFF2-40B4-BE49-F238E27FC236}">
                <a16:creationId xmlns:a16="http://schemas.microsoft.com/office/drawing/2014/main" id="{055EAEBE-8FC8-4A39-B151-AA25437186A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37623" y="311207"/>
            <a:ext cx="3452605" cy="1056395"/>
          </a:xfrm>
          <a:prstGeom prst="rect">
            <a:avLst/>
          </a:prstGeom>
          <a:ln>
            <a:noFill/>
          </a:ln>
        </p:spPr>
        <p:style>
          <a:lnRef idx="2">
            <a:schemeClr val="dk1"/>
          </a:lnRef>
          <a:fillRef idx="1">
            <a:schemeClr val="lt1"/>
          </a:fillRef>
          <a:effectRef idx="0">
            <a:schemeClr val="dk1"/>
          </a:effectRef>
          <a:fontRef idx="minor">
            <a:schemeClr val="dk1"/>
          </a:fontRef>
        </p:style>
      </p:pic>
      <p:sp>
        <p:nvSpPr>
          <p:cNvPr id="2" name="CaixaDeTexto 1">
            <a:extLst>
              <a:ext uri="{FF2B5EF4-FFF2-40B4-BE49-F238E27FC236}">
                <a16:creationId xmlns:a16="http://schemas.microsoft.com/office/drawing/2014/main" id="{4F36D3AD-58C8-46CE-ADF4-DE4CD0956664}"/>
              </a:ext>
            </a:extLst>
          </p:cNvPr>
          <p:cNvSpPr txBox="1"/>
          <p:nvPr/>
        </p:nvSpPr>
        <p:spPr>
          <a:xfrm>
            <a:off x="10005903" y="1629044"/>
            <a:ext cx="982770" cy="4566274"/>
          </a:xfrm>
          <a:prstGeom prst="rect">
            <a:avLst/>
          </a:prstGeom>
          <a:solidFill>
            <a:srgbClr val="006633"/>
          </a:solidFill>
        </p:spPr>
        <p:txBody>
          <a:bodyPr vert="wordArtVert" wrap="square" rtlCol="0">
            <a:spAutoFit/>
          </a:bodyPr>
          <a:lstStyle/>
          <a:p>
            <a:pPr algn="ctr"/>
            <a:r>
              <a:rPr lang="pt-BR" sz="5400" b="1" dirty="0">
                <a:solidFill>
                  <a:srgbClr val="D6B92B"/>
                </a:solidFill>
                <a:latin typeface="Aharoni" panose="02010803020104030203" pitchFamily="2" charset="-79"/>
                <a:cs typeface="Aharoni" panose="02010803020104030203" pitchFamily="2" charset="-79"/>
              </a:rPr>
              <a:t>BIOMA</a:t>
            </a:r>
          </a:p>
        </p:txBody>
      </p:sp>
      <p:sp>
        <p:nvSpPr>
          <p:cNvPr id="3" name="Hexágono 2">
            <a:extLst>
              <a:ext uri="{FF2B5EF4-FFF2-40B4-BE49-F238E27FC236}">
                <a16:creationId xmlns:a16="http://schemas.microsoft.com/office/drawing/2014/main" id="{165F6973-F9A2-409D-8114-BE94E2E32687}"/>
              </a:ext>
            </a:extLst>
          </p:cNvPr>
          <p:cNvSpPr/>
          <p:nvPr/>
        </p:nvSpPr>
        <p:spPr>
          <a:xfrm>
            <a:off x="1923236" y="2668781"/>
            <a:ext cx="1511300" cy="1329130"/>
          </a:xfrm>
          <a:prstGeom prst="hexagon">
            <a:avLst/>
          </a:prstGeom>
          <a:solidFill>
            <a:srgbClr val="4A9E3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b="1" dirty="0">
                <a:solidFill>
                  <a:schemeClr val="bg1"/>
                </a:solidFill>
              </a:rPr>
              <a:t>Negócios e mercados</a:t>
            </a:r>
          </a:p>
        </p:txBody>
      </p:sp>
      <p:sp>
        <p:nvSpPr>
          <p:cNvPr id="10" name="Hexágono 9">
            <a:extLst>
              <a:ext uri="{FF2B5EF4-FFF2-40B4-BE49-F238E27FC236}">
                <a16:creationId xmlns:a16="http://schemas.microsoft.com/office/drawing/2014/main" id="{3C0F084A-EC12-48AB-B5B3-462AF378B949}"/>
              </a:ext>
            </a:extLst>
          </p:cNvPr>
          <p:cNvSpPr/>
          <p:nvPr/>
        </p:nvSpPr>
        <p:spPr>
          <a:xfrm>
            <a:off x="1901914" y="4048295"/>
            <a:ext cx="1514385" cy="1329130"/>
          </a:xfrm>
          <a:prstGeom prst="hexagon">
            <a:avLst/>
          </a:prstGeom>
          <a:solidFill>
            <a:srgbClr val="4A9E3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b="1" dirty="0">
                <a:solidFill>
                  <a:schemeClr val="bg1"/>
                </a:solidFill>
              </a:rPr>
              <a:t>Segurança alimentar e alimentos seguros</a:t>
            </a:r>
          </a:p>
        </p:txBody>
      </p:sp>
      <p:sp>
        <p:nvSpPr>
          <p:cNvPr id="11" name="Hexágono 10">
            <a:extLst>
              <a:ext uri="{FF2B5EF4-FFF2-40B4-BE49-F238E27FC236}">
                <a16:creationId xmlns:a16="http://schemas.microsoft.com/office/drawing/2014/main" id="{7EA0058B-1C6D-457C-952D-380D70F98B2F}"/>
              </a:ext>
            </a:extLst>
          </p:cNvPr>
          <p:cNvSpPr/>
          <p:nvPr/>
        </p:nvSpPr>
        <p:spPr>
          <a:xfrm>
            <a:off x="3144526" y="3365313"/>
            <a:ext cx="1514385" cy="1329130"/>
          </a:xfrm>
          <a:prstGeom prst="hexagon">
            <a:avLst/>
          </a:prstGeom>
          <a:solidFill>
            <a:srgbClr val="4A9E3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b="1" dirty="0">
                <a:solidFill>
                  <a:schemeClr val="bg1"/>
                </a:solidFill>
              </a:rPr>
              <a:t>Diversificação</a:t>
            </a:r>
          </a:p>
        </p:txBody>
      </p:sp>
      <p:sp>
        <p:nvSpPr>
          <p:cNvPr id="12" name="Hexágono 11">
            <a:extLst>
              <a:ext uri="{FF2B5EF4-FFF2-40B4-BE49-F238E27FC236}">
                <a16:creationId xmlns:a16="http://schemas.microsoft.com/office/drawing/2014/main" id="{3F4AD200-BE02-4090-8D1E-5DE98F0A1740}"/>
              </a:ext>
            </a:extLst>
          </p:cNvPr>
          <p:cNvSpPr/>
          <p:nvPr/>
        </p:nvSpPr>
        <p:spPr>
          <a:xfrm>
            <a:off x="4382928" y="2696111"/>
            <a:ext cx="1514385" cy="1274469"/>
          </a:xfrm>
          <a:prstGeom prst="hexagon">
            <a:avLst/>
          </a:prstGeom>
          <a:solidFill>
            <a:srgbClr val="4A9E3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b="1" dirty="0">
                <a:solidFill>
                  <a:schemeClr val="bg1"/>
                </a:solidFill>
              </a:rPr>
              <a:t>Credibilidade</a:t>
            </a:r>
          </a:p>
        </p:txBody>
      </p:sp>
      <p:sp>
        <p:nvSpPr>
          <p:cNvPr id="13" name="Hexágono 12">
            <a:extLst>
              <a:ext uri="{FF2B5EF4-FFF2-40B4-BE49-F238E27FC236}">
                <a16:creationId xmlns:a16="http://schemas.microsoft.com/office/drawing/2014/main" id="{3106682D-6BC2-48D2-BB97-89F0DBA1EC73}"/>
              </a:ext>
            </a:extLst>
          </p:cNvPr>
          <p:cNvSpPr/>
          <p:nvPr/>
        </p:nvSpPr>
        <p:spPr>
          <a:xfrm>
            <a:off x="5666536" y="1995842"/>
            <a:ext cx="1450932" cy="1329130"/>
          </a:xfrm>
          <a:prstGeom prst="hexagon">
            <a:avLst/>
          </a:prstGeom>
          <a:solidFill>
            <a:srgbClr val="4A9E3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b="1" dirty="0">
                <a:solidFill>
                  <a:schemeClr val="bg1"/>
                </a:solidFill>
              </a:rPr>
              <a:t>Regularização</a:t>
            </a:r>
          </a:p>
        </p:txBody>
      </p:sp>
      <p:sp>
        <p:nvSpPr>
          <p:cNvPr id="14" name="Hexágono 13">
            <a:extLst>
              <a:ext uri="{FF2B5EF4-FFF2-40B4-BE49-F238E27FC236}">
                <a16:creationId xmlns:a16="http://schemas.microsoft.com/office/drawing/2014/main" id="{DB2712C3-397A-47FB-A51C-AD1D2B425A8F}"/>
              </a:ext>
            </a:extLst>
          </p:cNvPr>
          <p:cNvSpPr/>
          <p:nvPr/>
        </p:nvSpPr>
        <p:spPr>
          <a:xfrm>
            <a:off x="6886692" y="4017868"/>
            <a:ext cx="1450931" cy="1329130"/>
          </a:xfrm>
          <a:prstGeom prst="hexagon">
            <a:avLst/>
          </a:prstGeom>
          <a:solidFill>
            <a:srgbClr val="4A9E3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50" b="1" dirty="0">
                <a:solidFill>
                  <a:schemeClr val="bg1"/>
                </a:solidFill>
              </a:rPr>
              <a:t>Investimentos</a:t>
            </a:r>
          </a:p>
        </p:txBody>
      </p:sp>
      <p:sp>
        <p:nvSpPr>
          <p:cNvPr id="4" name="CaixaDeTexto 3">
            <a:extLst>
              <a:ext uri="{FF2B5EF4-FFF2-40B4-BE49-F238E27FC236}">
                <a16:creationId xmlns:a16="http://schemas.microsoft.com/office/drawing/2014/main" id="{B74956D8-B1DA-48AA-906C-CBF206E19F6D}"/>
              </a:ext>
            </a:extLst>
          </p:cNvPr>
          <p:cNvSpPr txBox="1"/>
          <p:nvPr/>
        </p:nvSpPr>
        <p:spPr>
          <a:xfrm>
            <a:off x="537621" y="644386"/>
            <a:ext cx="3560014" cy="646331"/>
          </a:xfrm>
          <a:prstGeom prst="rect">
            <a:avLst/>
          </a:prstGeom>
          <a:noFill/>
        </p:spPr>
        <p:txBody>
          <a:bodyPr wrap="none" rtlCol="0">
            <a:spAutoFit/>
          </a:bodyPr>
          <a:lstStyle/>
          <a:p>
            <a:r>
              <a:rPr lang="pt-BR" sz="3600" b="1" dirty="0"/>
              <a:t>OPORTUNIDADES</a:t>
            </a:r>
          </a:p>
        </p:txBody>
      </p:sp>
    </p:spTree>
    <p:extLst>
      <p:ext uri="{BB962C8B-B14F-4D97-AF65-F5344CB8AC3E}">
        <p14:creationId xmlns:p14="http://schemas.microsoft.com/office/powerpoint/2010/main" val="24857112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heel(1)">
                                      <p:cBhvr>
                                        <p:cTn id="13" dur="2000"/>
                                        <p:tgtEl>
                                          <p:spTgt spid="3"/>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heel(1)">
                                      <p:cBhvr>
                                        <p:cTn id="16" dur="2000"/>
                                        <p:tgtEl>
                                          <p:spTgt spid="10"/>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heel(1)">
                                      <p:cBhvr>
                                        <p:cTn id="19" dur="2000"/>
                                        <p:tgtEl>
                                          <p:spTgt spid="11"/>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heel(1)">
                                      <p:cBhvr>
                                        <p:cTn id="22" dur="2000"/>
                                        <p:tgtEl>
                                          <p:spTgt spid="12"/>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heel(1)">
                                      <p:cBhvr>
                                        <p:cTn id="25" dur="2000"/>
                                        <p:tgtEl>
                                          <p:spTgt spid="13"/>
                                        </p:tgtEl>
                                      </p:cBhvr>
                                    </p:animEffect>
                                  </p:childTnLst>
                                </p:cTn>
                              </p:par>
                              <p:par>
                                <p:cTn id="26" presetID="21" presetClass="entr" presetSubtype="1"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heel(1)">
                                      <p:cBhvr>
                                        <p:cTn id="28" dur="2000"/>
                                        <p:tgtEl>
                                          <p:spTgt spid="14"/>
                                        </p:tgtEl>
                                      </p:cBhvr>
                                    </p:animEffect>
                                  </p:childTnLst>
                                </p:cTn>
                              </p:par>
                              <p:par>
                                <p:cTn id="29" presetID="2" presetClass="entr" presetSubtype="8"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0-#ppt_w/2"/>
                                          </p:val>
                                        </p:tav>
                                        <p:tav tm="100000">
                                          <p:val>
                                            <p:strVal val="#ppt_x"/>
                                          </p:val>
                                        </p:tav>
                                      </p:tavLst>
                                    </p:anim>
                                    <p:anim calcmode="lin" valueType="num">
                                      <p:cBhvr additive="base">
                                        <p:cTn id="3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3" grpId="0" animBg="1"/>
      <p:bldP spid="10" grpId="0" animBg="1"/>
      <p:bldP spid="11" grpId="0" animBg="1"/>
      <p:bldP spid="12" grpId="0" animBg="1"/>
      <p:bldP spid="13" grpId="0" animBg="1"/>
      <p:bldP spid="14"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Cantos Arredondados 7">
            <a:extLst>
              <a:ext uri="{FF2B5EF4-FFF2-40B4-BE49-F238E27FC236}">
                <a16:creationId xmlns:a16="http://schemas.microsoft.com/office/drawing/2014/main" id="{2B0F920F-9140-47AD-B9B5-FB1C77680E26}"/>
              </a:ext>
            </a:extLst>
          </p:cNvPr>
          <p:cNvSpPr/>
          <p:nvPr/>
        </p:nvSpPr>
        <p:spPr>
          <a:xfrm>
            <a:off x="252929" y="3139407"/>
            <a:ext cx="2016000" cy="418416"/>
          </a:xfrm>
          <a:prstGeom prst="roundRect">
            <a:avLst/>
          </a:prstGeom>
          <a:solidFill>
            <a:srgbClr val="1ED7EA">
              <a:alpha val="4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pt-BR" sz="900" dirty="0">
                <a:solidFill>
                  <a:prstClr val="black"/>
                </a:solidFill>
                <a:latin typeface="Calibri"/>
              </a:rPr>
              <a:t>REGULARIZAÇÃO AMBIENTAL</a:t>
            </a:r>
          </a:p>
        </p:txBody>
      </p:sp>
      <p:pic>
        <p:nvPicPr>
          <p:cNvPr id="1032" name="Picture 8" descr="imagem">
            <a:extLst>
              <a:ext uri="{FF2B5EF4-FFF2-40B4-BE49-F238E27FC236}">
                <a16:creationId xmlns:a16="http://schemas.microsoft.com/office/drawing/2014/main" id="{64B1C34A-5DB0-43D8-BF9E-2107F48259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9163" y="474646"/>
            <a:ext cx="4579393" cy="343454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m">
            <a:extLst>
              <a:ext uri="{FF2B5EF4-FFF2-40B4-BE49-F238E27FC236}">
                <a16:creationId xmlns:a16="http://schemas.microsoft.com/office/drawing/2014/main" id="{004168D4-9B82-4DBE-810F-D11A6A5922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9433" y="3900026"/>
            <a:ext cx="4443905" cy="295797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m">
            <a:extLst>
              <a:ext uri="{FF2B5EF4-FFF2-40B4-BE49-F238E27FC236}">
                <a16:creationId xmlns:a16="http://schemas.microsoft.com/office/drawing/2014/main" id="{AD7045FB-AE9D-48BF-AC70-E1A3427C41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900026"/>
            <a:ext cx="4409434" cy="294880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m">
            <a:extLst>
              <a:ext uri="{FF2B5EF4-FFF2-40B4-BE49-F238E27FC236}">
                <a16:creationId xmlns:a16="http://schemas.microsoft.com/office/drawing/2014/main" id="{3555D161-C4AB-4A13-BF2A-E69DC3C314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632632"/>
            <a:ext cx="3272796" cy="4909195"/>
          </a:xfrm>
          <a:prstGeom prst="rect">
            <a:avLst/>
          </a:prstGeom>
          <a:noFill/>
          <a:extLst>
            <a:ext uri="{909E8E84-426E-40DD-AFC4-6F175D3DCCD1}">
              <a14:hiddenFill xmlns:a14="http://schemas.microsoft.com/office/drawing/2010/main">
                <a:solidFill>
                  <a:srgbClr val="FFFFFF"/>
                </a:solidFill>
              </a14:hiddenFill>
            </a:ext>
          </a:extLst>
        </p:spPr>
      </p:pic>
      <p:sp>
        <p:nvSpPr>
          <p:cNvPr id="10" name="CaixaDeTexto 9">
            <a:extLst>
              <a:ext uri="{FF2B5EF4-FFF2-40B4-BE49-F238E27FC236}">
                <a16:creationId xmlns:a16="http://schemas.microsoft.com/office/drawing/2014/main" id="{BB550974-C8BF-40FE-A96E-8E2B2DE650CB}"/>
              </a:ext>
            </a:extLst>
          </p:cNvPr>
          <p:cNvSpPr txBox="1"/>
          <p:nvPr/>
        </p:nvSpPr>
        <p:spPr>
          <a:xfrm>
            <a:off x="-41690" y="411"/>
            <a:ext cx="12233689" cy="466794"/>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1" vertOverflow="overflow" horzOverflow="overflow" vert="horz" wrap="square" lIns="25400" tIns="25400" rIns="25400" bIns="25400" numCol="1" spcCol="38100" rtlCol="0" anchor="ctr">
            <a:spAutoFit/>
          </a:bodyPr>
          <a:lstStyle/>
          <a:p>
            <a:pPr algn="ctr" defTabSz="1219169" hangingPunct="0"/>
            <a:r>
              <a:rPr lang="pt-BR" sz="2700" dirty="0">
                <a:solidFill>
                  <a:schemeClr val="bg1"/>
                </a:solidFill>
                <a:latin typeface="Calibri" panose="020F0502020204030204" pitchFamily="34" charset="0"/>
                <a:sym typeface="Helvetica Neue"/>
              </a:rPr>
              <a:t>SISTEMAS AGROPECUÁRIOS </a:t>
            </a:r>
            <a:r>
              <a:rPr lang="pt-BR" sz="2700" b="1" dirty="0">
                <a:solidFill>
                  <a:srgbClr val="FFFF00"/>
                </a:solidFill>
                <a:latin typeface="Calibri" panose="020F0502020204030204" pitchFamily="34" charset="0"/>
                <a:sym typeface="Helvetica Neue"/>
              </a:rPr>
              <a:t>MAIS </a:t>
            </a:r>
            <a:r>
              <a:rPr lang="pt-BR" sz="2700" dirty="0">
                <a:solidFill>
                  <a:schemeClr val="bg1"/>
                </a:solidFill>
                <a:latin typeface="Calibri" panose="020F0502020204030204" pitchFamily="34" charset="0"/>
                <a:sym typeface="Helvetica Neue"/>
              </a:rPr>
              <a:t>SUSTENTÁVEIS, RESILIENTES E COMPETITIVOS</a:t>
            </a:r>
          </a:p>
        </p:txBody>
      </p:sp>
      <p:pic>
        <p:nvPicPr>
          <p:cNvPr id="1030" name="Picture 6" descr="imagem">
            <a:extLst>
              <a:ext uri="{FF2B5EF4-FFF2-40B4-BE49-F238E27FC236}">
                <a16:creationId xmlns:a16="http://schemas.microsoft.com/office/drawing/2014/main" id="{1371187F-47DA-44B5-95C4-012B2310DDE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22477"/>
          <a:stretch/>
        </p:blipFill>
        <p:spPr bwMode="auto">
          <a:xfrm>
            <a:off x="8154557" y="3909192"/>
            <a:ext cx="4064000" cy="294880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78CBAD16-08D6-4E05-B351-3DEB35D290C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6036" b="8964"/>
          <a:stretch/>
        </p:blipFill>
        <p:spPr bwMode="auto">
          <a:xfrm>
            <a:off x="4077299" y="430474"/>
            <a:ext cx="4108294" cy="231091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Imagem 11" descr="Uma imagem contendo desenho, placar&#10;&#10;Descrição gerada automaticamente">
            <a:extLst>
              <a:ext uri="{FF2B5EF4-FFF2-40B4-BE49-F238E27FC236}">
                <a16:creationId xmlns:a16="http://schemas.microsoft.com/office/drawing/2014/main" id="{CAB78AEF-4173-4A4B-ACDB-CEE18F4E0DB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37445" y="2821822"/>
            <a:ext cx="3336163" cy="1020767"/>
          </a:xfrm>
          <a:prstGeom prst="rect">
            <a:avLst/>
          </a:prstGeom>
        </p:spPr>
      </p:pic>
      <p:pic>
        <p:nvPicPr>
          <p:cNvPr id="1026" name="Picture 2" descr="imagem">
            <a:extLst>
              <a:ext uri="{FF2B5EF4-FFF2-40B4-BE49-F238E27FC236}">
                <a16:creationId xmlns:a16="http://schemas.microsoft.com/office/drawing/2014/main" id="{8509A6A0-C2CC-4064-8655-DF8E38E3139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5457"/>
          <a:stretch/>
        </p:blipFill>
        <p:spPr bwMode="auto">
          <a:xfrm>
            <a:off x="1934713" y="467205"/>
            <a:ext cx="3207273" cy="2274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3254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fallOver"/>
      </p:transition>
    </mc:Choice>
    <mc:Fallback xmlns="">
      <p:transition>
        <p:fade/>
      </p:transition>
    </mc:Fallback>
  </mc:AlternateContent>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438</TotalTime>
  <Words>616</Words>
  <Application>Microsoft Office PowerPoint</Application>
  <PresentationFormat>Widescreen</PresentationFormat>
  <Paragraphs>73</Paragraphs>
  <Slides>10</Slides>
  <Notes>10</Notes>
  <HiddenSlides>0</HiddenSlides>
  <MMClips>0</MMClips>
  <ScaleCrop>false</ScaleCrop>
  <HeadingPairs>
    <vt:vector size="6" baseType="variant">
      <vt:variant>
        <vt:lpstr>Fontes usadas</vt:lpstr>
      </vt:variant>
      <vt:variant>
        <vt:i4>7</vt:i4>
      </vt:variant>
      <vt:variant>
        <vt:lpstr>Tema</vt:lpstr>
      </vt:variant>
      <vt:variant>
        <vt:i4>1</vt:i4>
      </vt:variant>
      <vt:variant>
        <vt:lpstr>Títulos de slides</vt:lpstr>
      </vt:variant>
      <vt:variant>
        <vt:i4>10</vt:i4>
      </vt:variant>
    </vt:vector>
  </HeadingPairs>
  <TitlesOfParts>
    <vt:vector size="18" baseType="lpstr">
      <vt:lpstr>Abadi</vt:lpstr>
      <vt:lpstr>Aharoni</vt:lpstr>
      <vt:lpstr>Arial</vt:lpstr>
      <vt:lpstr>Calibri</vt:lpstr>
      <vt:lpstr>Calibri Light</vt:lpstr>
      <vt:lpstr>Tahoma</vt:lpstr>
      <vt:lpstr>Wingdings</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Administrador</dc:creator>
  <cp:lastModifiedBy>Administrador</cp:lastModifiedBy>
  <cp:revision>32</cp:revision>
  <dcterms:created xsi:type="dcterms:W3CDTF">2021-04-19T20:05:07Z</dcterms:created>
  <dcterms:modified xsi:type="dcterms:W3CDTF">2021-04-20T17:09:36Z</dcterms:modified>
</cp:coreProperties>
</file>