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</p:sldMasterIdLst>
  <p:notesMasterIdLst>
    <p:notesMasterId r:id="rId18"/>
  </p:notesMasterIdLst>
  <p:sldIdLst>
    <p:sldId id="256" r:id="rId6"/>
    <p:sldId id="293" r:id="rId7"/>
    <p:sldId id="258" r:id="rId8"/>
    <p:sldId id="294" r:id="rId9"/>
    <p:sldId id="259" r:id="rId10"/>
    <p:sldId id="260" r:id="rId11"/>
    <p:sldId id="261" r:id="rId12"/>
    <p:sldId id="263" r:id="rId13"/>
    <p:sldId id="264" r:id="rId14"/>
    <p:sldId id="265" r:id="rId15"/>
    <p:sldId id="266" r:id="rId16"/>
    <p:sldId id="292" r:id="rId17"/>
  </p:sldIdLst>
  <p:sldSz cx="9144000" cy="6858000" type="screen4x3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152" y="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>
            <a:extLst>
              <a:ext uri="{FF2B5EF4-FFF2-40B4-BE49-F238E27FC236}">
                <a16:creationId xmlns:a16="http://schemas.microsoft.com/office/drawing/2014/main" id="{761F2328-C9F4-47D6-B4D6-BC44C8C6B7ED}"/>
              </a:ext>
            </a:extLst>
          </p:cNvPr>
          <p:cNvSpPr>
            <a:spLocks noGrp="1" noChangeArrowheads="1"/>
          </p:cNvSpPr>
          <p:nvPr>
            <p:ph type="sldImg"/>
          </p:nvPr>
        </p:nvSpPr>
        <p:spPr bwMode="auto">
          <a:xfrm>
            <a:off x="0" y="695325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5911E57C-51DB-47AC-8092-A97577580A57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altLang="pt-BR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>
            <a:extLst>
              <a:ext uri="{FF2B5EF4-FFF2-40B4-BE49-F238E27FC236}">
                <a16:creationId xmlns:a16="http://schemas.microsoft.com/office/drawing/2014/main" id="{30DEEF20-0391-4CE6-A4D1-B5533786CDE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323A64FE-5134-4948-89E7-786E950B5286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>
            <a:extLst>
              <a:ext uri="{FF2B5EF4-FFF2-40B4-BE49-F238E27FC236}">
                <a16:creationId xmlns:a16="http://schemas.microsoft.com/office/drawing/2014/main" id="{73B872A7-E8B6-4DBC-B9BB-058DD2D5C93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AA9A4FA3-F394-4A0D-86F8-838450E18BCF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>
            <a:extLst>
              <a:ext uri="{FF2B5EF4-FFF2-40B4-BE49-F238E27FC236}">
                <a16:creationId xmlns:a16="http://schemas.microsoft.com/office/drawing/2014/main" id="{03313DE8-C05C-49EB-B660-F759994EA8D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CAC75997-8B7A-4363-A1E3-B92AF637FB81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>
            <a:extLst>
              <a:ext uri="{FF2B5EF4-FFF2-40B4-BE49-F238E27FC236}">
                <a16:creationId xmlns:a16="http://schemas.microsoft.com/office/drawing/2014/main" id="{70D37AE7-FD43-438B-9280-0C291DF0766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C569AE6A-4875-42C6-973B-C86A7824CFEB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>
            <a:extLst>
              <a:ext uri="{FF2B5EF4-FFF2-40B4-BE49-F238E27FC236}">
                <a16:creationId xmlns:a16="http://schemas.microsoft.com/office/drawing/2014/main" id="{355C9B0F-90DB-41D9-84DF-3C4AD62C9D9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111B6C33-FE4A-463A-BEC7-53F0E281186B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>
            <a:extLst>
              <a:ext uri="{FF2B5EF4-FFF2-40B4-BE49-F238E27FC236}">
                <a16:creationId xmlns:a16="http://schemas.microsoft.com/office/drawing/2014/main" id="{6F4AA499-54B4-4C6D-A786-7EF625089FE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DAA3ACD2-B2B8-4E2D-86D2-DEAFEE8B7F2B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>
            <a:extLst>
              <a:ext uri="{FF2B5EF4-FFF2-40B4-BE49-F238E27FC236}">
                <a16:creationId xmlns:a16="http://schemas.microsoft.com/office/drawing/2014/main" id="{6C57E545-7269-4347-8908-45F0329A83D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61BB319B-B24E-4C5A-AA6B-C43AE85DED3F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>
            <a:extLst>
              <a:ext uri="{FF2B5EF4-FFF2-40B4-BE49-F238E27FC236}">
                <a16:creationId xmlns:a16="http://schemas.microsoft.com/office/drawing/2014/main" id="{C0C39A6D-7C61-4D3B-A9E1-6461A9F93EB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C5C64C42-CFCF-42EA-9F24-E6E3BE75A7DD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>
            <a:extLst>
              <a:ext uri="{FF2B5EF4-FFF2-40B4-BE49-F238E27FC236}">
                <a16:creationId xmlns:a16="http://schemas.microsoft.com/office/drawing/2014/main" id="{18FF16D7-C1E3-40E6-9FEC-216F8462F34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CB52D136-75A1-4A4C-B703-AEBAC27E1614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>
            <a:extLst>
              <a:ext uri="{FF2B5EF4-FFF2-40B4-BE49-F238E27FC236}">
                <a16:creationId xmlns:a16="http://schemas.microsoft.com/office/drawing/2014/main" id="{1CB90999-BED3-4682-AA02-7534BDF94E7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D74B7F99-8FFD-455E-BFE1-0398BC4AB563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>
            <a:extLst>
              <a:ext uri="{FF2B5EF4-FFF2-40B4-BE49-F238E27FC236}">
                <a16:creationId xmlns:a16="http://schemas.microsoft.com/office/drawing/2014/main" id="{C2DD17A7-C3D3-4DB5-9D10-8E19A264A00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C6B4BBB1-CC45-41F2-802D-773838F8F12F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>
            <a:extLst>
              <a:ext uri="{FF2B5EF4-FFF2-40B4-BE49-F238E27FC236}">
                <a16:creationId xmlns:a16="http://schemas.microsoft.com/office/drawing/2014/main" id="{DAC2601D-C137-46EE-B88C-E318CDA05A9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1659920C-0339-4577-ABCD-C70B4C1CB40A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A16164-CD5E-4420-BE82-A0E6965CAB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6B8E37C-CFEF-43E6-A7E5-17481F36C7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E1AB874-EF97-49B1-8BB9-313A1003BEA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BC90E81-FBBD-4E58-A292-0D5FD245796D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EDEF5A-D089-4395-818E-D4038C2B03A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38404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9AA79A-0D78-4A22-99B6-A95A2C176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5589537-28A1-404E-B035-1335551AEA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2E0503B-F642-468F-B94B-EFC242F85E05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A14290E-9466-4C39-BB4F-3A86E9FB4673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48164-68CA-42D1-84D0-51836CC470D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29891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DCD05B1-F368-44B9-9C0F-1975E1DF82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0088" cy="40894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C1543FF-8F3F-4914-A4E0-3A759E1671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4089400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8026EB0-30FD-4565-8280-F58153446F0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A8D618D-D162-4476-8E60-7EEEADA24D35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A7C1D-896B-47D2-8D77-1294A795DE3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92663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CAD253-6873-4E32-A964-ECEAAC78EE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B03902A-2682-4BF4-B1CC-419E62B1EF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A96BF25-806A-4A0A-B8B4-03D73F0A39A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571900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86DAD6-ED18-44A3-9EAB-64EDE91F7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D1FB357-BB3D-4A65-99B9-A5F43A15F9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DC0FB385-5DC2-40D6-8376-9F6A5A39597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8758690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6F8CA5-683F-424C-B38F-63277B5F3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59089E7-35B2-4DF0-B294-0044DF5E9E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D75309DF-10C4-40DE-B786-B7EA2DAC6DB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6788584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C49268-7AA6-4897-B261-EDD73DD05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1C21D80-DDE1-4E45-BADB-124E19CAB3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36650" y="1500188"/>
            <a:ext cx="3763963" cy="4624387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8D08767-C2D9-4E18-8033-60C66CC9B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53013" y="1500188"/>
            <a:ext cx="3765550" cy="4624387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8D06212-33D6-4B9B-A1B1-83EEA595048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440128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852BA5-EDCD-4E5C-A4CE-1B7A2A742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73404FB-CFFD-4258-8941-159DD7F4F5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526BA61-1320-44F8-A142-B18CE5186E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C96F7D3A-3605-4136-869F-F33E41C5F9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70C1466D-1794-41D7-BA14-BA88F0F27D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11808CD4-30B9-4C92-8CED-EB310ACDFD1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831865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A80469-84EF-422A-BBD1-55C850669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0EB5A67-CB93-4AC0-8E07-D1CEDAC740B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6240671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CA940DC1-30E2-4374-938F-5DE2E7B021C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2663974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46A724-C083-44D2-84FF-123E9E0C9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FE77D1A-D0E9-4EA5-BCF0-B77813B7CB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2059092-DD64-48A9-8FCB-99679E8166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662B314-12D2-4F06-B4C2-CF896E1E9C4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096591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C1B587-6DC7-41DC-BED3-31D7C9E12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2198FAF-A4F2-4AD2-9B43-869995ACC6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3E30B31-40B8-4E72-B31D-DB9B56BB90E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10678EA-EBA0-4D25-84AE-674B40D75D4B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19E97C-D4E5-4CBD-A15C-5BC3BB6C1E1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342094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276CA4-B2A2-42F5-AB0A-4D732A928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239E4F07-65D2-46B4-A6EF-037C7150D2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1820E65-CF83-4CED-8C0E-B169A163F3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60232B2-86EE-40F8-8817-1E752510747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9922485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B8DE4C-957E-4025-8ADE-6841FEF34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67AA6A7-9E54-4C93-854F-96A8F403D8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C51159BA-18DA-481F-9C6A-07D7FBD4D9A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3261483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847E9A4-2343-4E40-A81E-43F6BE9CB0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905625" y="652463"/>
            <a:ext cx="1922463" cy="5472112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56342C4-1DFD-4719-B4E1-3F8ED9DE73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36650" y="652463"/>
            <a:ext cx="5616575" cy="5472112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4F34822-0D89-4992-972D-CA495CC1B41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121316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CF1D85-CA5B-4788-B7E6-3EA085FDA0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6D95634-6BEB-46BA-AF67-F9B3117423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DA315EF-8DA9-4DCE-9655-61889D5E3C60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pt-B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06C065C-D5A5-4E5B-A28F-2731D107E127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08163-E5BF-4BF7-8168-5826888A61D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547945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A6182B-17BD-4F99-A6C3-7BD38CEC6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838BBFC-A5B2-4BD7-8D95-C34445192E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39B57BF-1D1F-403C-880C-556273D2910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pt-B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A1EC30F-4D37-48B2-AE34-9F800144F39C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418BC9-91AC-4E7C-B156-DC2E696EFEB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847958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44C9F6-8A37-4F5F-B0D7-57E82CEAA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D25762E-F54F-4395-A721-71A11C076A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9B11B48-2D59-4AE8-BB0C-5D6DF90B8525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pt-B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CBAE947-85F0-4005-AE92-48D729CF8BFF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ACBA59-6879-49A2-BA15-F80AD7C088B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777214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0A4969-167B-462F-B3F5-1749D7806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0A6DE5B-D592-4105-90B7-F588E09739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417FBC3-0D52-4CEE-81E0-82D5753691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B4CD59-5EFA-49CD-93F2-AA5C13072C3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E395791-5456-4B54-923B-87962A1A080B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4ED28-0D24-4630-A287-F27576492A8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174932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10EC15-5D6B-4EF6-8A57-313618DF7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A2E76D1-C8F9-45E1-B74C-37AA52AFEA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6AA4CA7-4B1E-4C13-99D5-FFA9F47F07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735D759-6546-45E8-B2E9-A4CAE69132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8D1F3223-E3E2-48C7-B671-570E1AB960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5A8524C-7513-43E8-A5CA-07FBC909EED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pt-BR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E1FCC80D-E08A-4D28-A033-4C008A363CCC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323670-1AC6-41AF-9290-32CA69A00C5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234529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BB3CB0-3955-4EC5-9691-CD30E5125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D8D7364-AD98-4475-9840-487FB89B4135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pt-B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35BACF6-7465-4408-B832-65D5BF38FBB7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A5F5A3-CF78-4447-AB06-E9D8EE091C7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504453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BB52B02-3EA4-46E6-9EDD-CA6EED718A2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pt-BR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D5CB94CE-1D85-4E6D-9A79-FB55AFC9239B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6484CA-E47A-4067-B09F-9D394BDBC43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00292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1D23E8-BBAA-4F40-8913-49B4A17C5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57A4F25-5EFC-4A3E-9741-ACCF1468EF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C146B2A-7439-40F7-BFB6-CF20C2B7759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8BB0111-EEAB-4F2A-9301-806017B4FD5A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82F1AE-5B56-4097-847D-B0CCD63D0C7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595525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030544-5D43-47F8-8B51-B7B1A5CF1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EEBFCB2-8329-4A39-A750-AEA5CEA0E7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731427B-FBE8-4E38-B292-EE88C3E937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62D8CED-152E-42B6-80D1-9434BDC874A0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D6D7431-B453-481A-9983-8FB0A944F833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31F529-44DC-433D-97DF-4D7367816A6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050554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FC0CF9-234E-4614-9B9C-896437F12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7E180FE7-8E65-4FF3-A243-451FB7A12D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88BA275-54DC-4C2F-A1AE-52566EC52B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7CC1C5-9D1F-45F6-9D2A-5759E6B72BA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065DEA4-A757-4625-8117-B143A4351CAA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1716F-4F3D-4AB4-BE2F-D257333A40F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842649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B9001B-04FD-4439-84D0-9ACC8DF7F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07B473B-9F9B-434C-8FEF-8FF8859404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EBFD6C4-6CCB-4255-BE49-5B7E5A932EC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pt-B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FF64723-1483-46BD-885D-6CC1681FFEE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385F09-A32F-47FD-BC1F-83A9086EBAB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840237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BBBC8B1-A5BF-4A62-A164-EE4ABFB810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002E202-AF57-4BF6-8043-86C73D19E6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76E41BC-DAC3-4253-8B2C-83E229A0C7D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pt-B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BE7EA2D-5946-4823-9FE8-7E67E29C796B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41762B-A71A-4AF6-B39F-BEFBB167703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424490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8FE148-5D30-4C13-BA47-7E6537B396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74D412C-352F-4576-BDE0-ABC8F1462E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0737865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74B859-6EDC-405F-B358-6755855D7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86421C3-B346-4374-B552-994F1E12DF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4235376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0AAB90-D335-4F9C-94D3-DC8CF15A2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B6E5DBD-862E-40DB-A7E7-87BD6AD840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0992055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FD7F1F-27C1-4F41-82FF-784C234DE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BA537C4-83AE-4DAD-A061-787182D8A5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2401888"/>
            <a:ext cx="3865563" cy="2052637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599FE8D-5A4D-47C9-B2C9-0F7558E4BC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6613" y="2401888"/>
            <a:ext cx="3867150" cy="2052637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1768133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A33F9C-BC46-4629-9805-476BF2852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8DA8150-1928-4B10-9B60-E6C463689C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5607F7E-93DC-4175-BD70-9EB6451C56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19D99A4-4992-4EC2-9F56-DF4F54CBFB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B97B6BFB-EFE2-4B0C-8892-4224C6EF5C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8562182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D6DCB0-4616-4511-87AB-E38013BC8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361404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854F4B-CDE9-403C-9F6D-F250DE817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3FCFC56-7A59-4D05-80D7-7C45D5C4BF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2401888"/>
            <a:ext cx="3865563" cy="2052637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340F90A-117B-4EDF-BD23-E6DBCFB6AC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6613" y="2401888"/>
            <a:ext cx="3867150" cy="2052637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6C6EC1-330B-48CF-8BE4-A055D3630D4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37279F7-6CD6-4577-A1C9-C961B9AA7BE5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3261EF-7D6E-4708-9796-2AC910FE369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5909289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06665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5391F3-F080-4423-90A2-73168A022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505CEB9-81DE-42A5-B4B6-52A1008FF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81165B4-1DC6-49F0-B8C1-E6F8FC1B7E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23397805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652624-B87D-4E8A-87FA-C342B60D9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10CC0814-A28A-400A-BA1E-BEB5E0B315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8CBC8EE-48AE-4C45-80EF-CB3E93E1EE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20696443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0C8CB3-0FF5-4A33-9D27-305D59AF4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60883E5-DEC8-4499-AA60-BE732BAB12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4034199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6A0695F-3DBD-4A1B-BC0D-A8B0B0CF3A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0088" cy="40894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43B9012-61B3-489B-84C0-388248EC95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4089400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85648683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1A2A93-1111-4B2D-8384-6231FF0764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A81F071-C7A1-4546-84B6-B748840271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40E491F-4365-4705-9E2B-40E4DCFEE0A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36693436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A0081F-33B9-4A78-A942-7AA72C6A5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74D4358-4CF8-424F-B20C-C0143A0F05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020B54B-10E8-4F8A-AB0B-1CDCE0471D1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29854414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B2F39A-400B-42DC-9F0E-B3585EEBD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91F4903-A696-41BC-911B-C41421722F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395EC2B-F75B-465C-9F38-84D805FA68F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61236444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C18685-2992-4481-9A75-38CD3FFFE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AF21913-4505-4F72-9D7D-A53CBCBA00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2401888"/>
            <a:ext cx="3865563" cy="2052637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312169F-73EC-4D5A-8FE0-F184D58EFB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6613" y="2401888"/>
            <a:ext cx="3867150" cy="2052637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F44CA0-1F23-483D-A783-ED6D3B82C5E5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21680012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ED12D8-E278-40A4-8EB6-B0F518EC2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52CACE3-0B1A-4CC3-BECF-BA47A86656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D108074-6B47-4834-9788-89AA0B79D1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C7F46502-E006-436F-B1FD-B5E1F481FF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609F216E-3854-4876-A835-1AD42EEA2C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7B4BB12-7C35-43AE-8253-F12DA4CDB73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34728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573305-8775-49AA-80FA-5B0265AE3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2FA2200-787A-4714-BA09-6151E32977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885B52A-3DAF-4C57-8A3F-DFAEB91322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86130128-D177-4966-AC60-B0E3CA5FC5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9FB9C7FA-3134-4124-80E0-C575D7B7BB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33D01D6-E535-44BD-81BB-FCB1E9FC00F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608AD7B2-0669-4B3A-A635-D4FF2396554D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B4B473-C445-494B-8DF1-20116008453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3169333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FABB01-545B-4CC8-A05F-98F0EAA64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0905A68-F6D1-4ED7-9CA2-659E45D7BF5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17523068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E72F6E7-156D-49AD-B3AD-2F3FF29917C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69533815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8D086E-6E62-4531-ACD0-BEC52AD2B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74F3DE6-BB26-4DA3-9229-3437804B31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032150D-4286-427E-B9E9-C31C2C748D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ECF7D9C-2E84-452A-AEC7-0A5ABD4605D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52672355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67D46F-0F81-4E2B-B4A1-FFF03CD8E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4EC8C371-672A-4F84-9128-87CDC65D69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15B6FB6-65CC-4EC2-A9AC-06962BFC79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9A3402-25C0-49DD-BCF1-E2223114EC6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12675229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9E9E0D-2CCD-46A9-946F-40BA4CC67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9BF748C-889A-4792-8082-A67811E577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71AB11E-46BF-4494-8A69-1B5DD774552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91607101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B5253DA-C437-4E9B-86B1-BBA1756911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0088" cy="40894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9A65FE0-A4FF-4C81-88E8-A35E9D5547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4089400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516D9A0-B5A3-4BFB-AC64-DA1AABB20EC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484904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609C0D-77A3-4D58-8DDA-887775AF0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76B4B74-F0D5-420B-9259-5152128609F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33DCF0B-1E2A-496B-872E-5CFECE6A664E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2376A-0AC0-4AD9-BA19-C76D3A1EEA7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00266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D17D62E-12B1-4D0D-9DB6-2ECB631191F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4A849A40-9169-4443-8C29-821A4568EB3F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B2A640-94B1-4E08-9D85-DCB80B1647F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57651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915F76-7C98-4C68-9BEA-31A6E7094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808A2ED-C245-45CD-B26F-D3318D1968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51EEB3D-2B37-4577-BFC1-8C6AADC836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74E89F-3832-4C94-8F72-AA90D1303210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1D3EC37-1A5D-45A3-A344-B4087CF47482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6E28A5-B294-47A9-9108-CD5BD0C072D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46991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4A4B16-5A18-4B36-ABD4-391CE89FF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AF01A28-D318-4BD0-90F7-46FE65FCC6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7AD26C1-5A27-4B36-93BB-9AE832224C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629CC45-619A-4042-B6C2-06953C0539C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2EF4F85-6F4C-42F2-A527-29EB82711FF3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11948F-1EBF-4680-B828-A70B9B057F3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06976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>
            <a:extLst>
              <a:ext uri="{FF2B5EF4-FFF2-40B4-BE49-F238E27FC236}">
                <a16:creationId xmlns:a16="http://schemas.microsoft.com/office/drawing/2014/main" id="{BAF173C1-4C92-45E7-BED1-90481B7A0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7" name="Rectangle 2">
            <a:extLst>
              <a:ext uri="{FF2B5EF4-FFF2-40B4-BE49-F238E27FC236}">
                <a16:creationId xmlns:a16="http://schemas.microsoft.com/office/drawing/2014/main" id="{D2C14370-0730-4284-A688-2F120B166C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5113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/>
              <a:t>Clique para editar o formato do texto do título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A71C0FF9-F9DC-4669-9BB6-D19F5CD5FF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2401888"/>
            <a:ext cx="7885113" cy="2052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/>
              <a:t>Clique para editar o formato do texto da estrutura de tópicos</a:t>
            </a:r>
          </a:p>
          <a:p>
            <a:pPr lvl="1"/>
            <a:r>
              <a:rPr lang="en-GB" altLang="pt-BR"/>
              <a:t>2.º nível da estrutura de tópicos</a:t>
            </a:r>
          </a:p>
          <a:p>
            <a:pPr lvl="2"/>
            <a:r>
              <a:rPr lang="en-GB" altLang="pt-BR"/>
              <a:t>3.º nível da estrutura de tópicos</a:t>
            </a:r>
          </a:p>
          <a:p>
            <a:pPr lvl="3"/>
            <a:r>
              <a:rPr lang="en-GB" altLang="pt-BR"/>
              <a:t>4.º nível da estrutura de tópicos</a:t>
            </a:r>
          </a:p>
          <a:p>
            <a:pPr lvl="4"/>
            <a:r>
              <a:rPr lang="en-GB" altLang="pt-BR"/>
              <a:t>5.º nível da estrutura de tópicos</a:t>
            </a:r>
          </a:p>
          <a:p>
            <a:pPr lvl="4"/>
            <a:r>
              <a:rPr lang="en-GB" altLang="pt-BR"/>
              <a:t>6.º nível da estrutura de tópicos</a:t>
            </a:r>
          </a:p>
          <a:p>
            <a:pPr lvl="4"/>
            <a:r>
              <a:rPr lang="en-GB" altLang="pt-BR"/>
              <a:t>7.º nível da estrutura de tópicos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032E4556-86B6-459B-9E1A-00A382DE0D08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628650" y="6356350"/>
            <a:ext cx="20558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cs typeface="Segoe UI" panose="020B0502040204020203" pitchFamily="34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1030" name="Text Box 5">
            <a:extLst>
              <a:ext uri="{FF2B5EF4-FFF2-40B4-BE49-F238E27FC236}">
                <a16:creationId xmlns:a16="http://schemas.microsoft.com/office/drawing/2014/main" id="{E37FBA12-39C5-42DF-A135-B4B7AD136E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06D5A35D-7113-412F-8E5F-F562A8420B9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457950" y="6356350"/>
            <a:ext cx="20558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86E7ED07-49BB-4FB4-A377-03CD2413477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xStyles>
    <p:titleStyle>
      <a:lvl1pPr algn="ctr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latin typeface="Calibri Light" panose="020F0302020204030204" pitchFamily="34" charset="0"/>
          <a:ea typeface="Microsoft YaHei" panose="020B0503020204020204" pitchFamily="34" charset="-122"/>
        </a:defRPr>
      </a:lvl2pPr>
      <a:lvl3pPr algn="ctr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latin typeface="Calibri Light" panose="020F0302020204030204" pitchFamily="34" charset="0"/>
          <a:ea typeface="Microsoft YaHei" panose="020B0503020204020204" pitchFamily="34" charset="-122"/>
        </a:defRPr>
      </a:lvl3pPr>
      <a:lvl4pPr algn="ctr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latin typeface="Calibri Light" panose="020F0302020204030204" pitchFamily="34" charset="0"/>
          <a:ea typeface="Microsoft YaHei" panose="020B0503020204020204" pitchFamily="34" charset="-122"/>
        </a:defRPr>
      </a:lvl4pPr>
      <a:lvl5pPr algn="ctr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latin typeface="Calibri Light" panose="020F0302020204030204" pitchFamily="34" charset="0"/>
          <a:ea typeface="Microsoft YaHei" panose="020B0503020204020204" pitchFamily="34" charset="-122"/>
        </a:defRPr>
      </a:lvl5pPr>
      <a:lvl6pPr marL="2514600" indent="-228600" algn="ctr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latin typeface="Calibri Light" panose="020F0302020204030204" pitchFamily="34" charset="0"/>
          <a:ea typeface="Microsoft YaHei" panose="020B0503020204020204" pitchFamily="34" charset="-122"/>
        </a:defRPr>
      </a:lvl6pPr>
      <a:lvl7pPr marL="2971800" indent="-228600" algn="ctr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latin typeface="Calibri Light" panose="020F0302020204030204" pitchFamily="34" charset="0"/>
          <a:ea typeface="Microsoft YaHei" panose="020B0503020204020204" pitchFamily="34" charset="-122"/>
        </a:defRPr>
      </a:lvl7pPr>
      <a:lvl8pPr marL="3429000" indent="-228600" algn="ctr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latin typeface="Calibri Light" panose="020F0302020204030204" pitchFamily="34" charset="0"/>
          <a:ea typeface="Microsoft YaHei" panose="020B0503020204020204" pitchFamily="34" charset="-122"/>
        </a:defRPr>
      </a:lvl8pPr>
      <a:lvl9pPr marL="3886200" indent="-228600" algn="ctr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latin typeface="Calibri Light" panose="020F03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>
            <a:extLst>
              <a:ext uri="{FF2B5EF4-FFF2-40B4-BE49-F238E27FC236}">
                <a16:creationId xmlns:a16="http://schemas.microsoft.com/office/drawing/2014/main" id="{4341B4A7-BC4E-49B3-9BB2-D738436E83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095EE410-F61F-4F3C-8BB9-92D8D9B1E6DA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 sz="1200">
                <a:solidFill>
                  <a:srgbClr val="898989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endParaRPr lang="en-US" altLang="pt-BR"/>
          </a:p>
        </p:txBody>
      </p:sp>
      <p:sp>
        <p:nvSpPr>
          <p:cNvPr id="2052" name="Text Box 3">
            <a:extLst>
              <a:ext uri="{FF2B5EF4-FFF2-40B4-BE49-F238E27FC236}">
                <a16:creationId xmlns:a16="http://schemas.microsoft.com/office/drawing/2014/main" id="{41CB5493-FC82-4C7C-952A-A98F4C758B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2053" name="Rectangle 4">
            <a:extLst>
              <a:ext uri="{FF2B5EF4-FFF2-40B4-BE49-F238E27FC236}">
                <a16:creationId xmlns:a16="http://schemas.microsoft.com/office/drawing/2014/main" id="{C3D9CD31-3027-4413-901F-53319B042A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71625" y="652463"/>
            <a:ext cx="7256463" cy="773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/>
              <a:t>Clique para editar o formato do texto do título</a:t>
            </a:r>
          </a:p>
        </p:txBody>
      </p:sp>
      <p:sp>
        <p:nvSpPr>
          <p:cNvPr id="2054" name="Rectangle 5">
            <a:extLst>
              <a:ext uri="{FF2B5EF4-FFF2-40B4-BE49-F238E27FC236}">
                <a16:creationId xmlns:a16="http://schemas.microsoft.com/office/drawing/2014/main" id="{E9EED735-809E-449F-BCE7-359630DBA7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36650" y="1500188"/>
            <a:ext cx="7681913" cy="462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/>
              <a:t>Clique para editar o formato do texto da estrutura de tópicos</a:t>
            </a:r>
          </a:p>
          <a:p>
            <a:pPr lvl="1"/>
            <a:r>
              <a:rPr lang="en-GB" altLang="pt-BR"/>
              <a:t>2.º nível da estrutura de tópicos</a:t>
            </a:r>
          </a:p>
          <a:p>
            <a:pPr lvl="2"/>
            <a:r>
              <a:rPr lang="en-GB" altLang="pt-BR"/>
              <a:t>3.º nível da estrutura de tópicos</a:t>
            </a:r>
          </a:p>
          <a:p>
            <a:pPr lvl="3"/>
            <a:r>
              <a:rPr lang="en-GB" altLang="pt-BR"/>
              <a:t>4.º nível da estrutura de tópicos</a:t>
            </a:r>
          </a:p>
          <a:p>
            <a:pPr lvl="4"/>
            <a:r>
              <a:rPr lang="en-GB" altLang="pt-BR"/>
              <a:t>5.º nível da estrutura de tópicos</a:t>
            </a:r>
          </a:p>
          <a:p>
            <a:pPr lvl="4"/>
            <a:r>
              <a:rPr lang="en-GB" altLang="pt-BR"/>
              <a:t>6.º nível da estrutura de tópicos</a:t>
            </a:r>
          </a:p>
          <a:p>
            <a:pPr lvl="4"/>
            <a:r>
              <a:rPr lang="en-GB" altLang="pt-BR"/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77933C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77933C"/>
          </a:solidFill>
          <a:latin typeface="Calibri" panose="020F0502020204030204" pitchFamily="34" charset="0"/>
          <a:ea typeface="Microsoft YaHei" panose="020B0503020204020204" pitchFamily="34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77933C"/>
          </a:solidFill>
          <a:latin typeface="Calibri" panose="020F0502020204030204" pitchFamily="34" charset="0"/>
          <a:ea typeface="Microsoft YaHei" panose="020B0503020204020204" pitchFamily="34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77933C"/>
          </a:solidFill>
          <a:latin typeface="Calibri" panose="020F0502020204030204" pitchFamily="34" charset="0"/>
          <a:ea typeface="Microsoft YaHei" panose="020B0503020204020204" pitchFamily="34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77933C"/>
          </a:solidFill>
          <a:latin typeface="Calibri" panose="020F0502020204030204" pitchFamily="34" charset="0"/>
          <a:ea typeface="Microsoft YaHei" panose="020B0503020204020204" pitchFamily="34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77933C"/>
          </a:solidFill>
          <a:latin typeface="Calibri" panose="020F0502020204030204" pitchFamily="34" charset="0"/>
          <a:ea typeface="Microsoft YaHei" panose="020B0503020204020204" pitchFamily="34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77933C"/>
          </a:solidFill>
          <a:latin typeface="Calibri" panose="020F0502020204030204" pitchFamily="34" charset="0"/>
          <a:ea typeface="Microsoft YaHei" panose="020B0503020204020204" pitchFamily="34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77933C"/>
          </a:solidFill>
          <a:latin typeface="Calibri" panose="020F0502020204030204" pitchFamily="34" charset="0"/>
          <a:ea typeface="Microsoft YaHei" panose="020B0503020204020204" pitchFamily="34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77933C"/>
          </a:solidFill>
          <a:latin typeface="Calibri" panose="020F05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686868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>
            <a:extLst>
              <a:ext uri="{FF2B5EF4-FFF2-40B4-BE49-F238E27FC236}">
                <a16:creationId xmlns:a16="http://schemas.microsoft.com/office/drawing/2014/main" id="{C05ACCED-861E-4847-AEA1-0B159313C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5" name="Rectangle 2">
            <a:extLst>
              <a:ext uri="{FF2B5EF4-FFF2-40B4-BE49-F238E27FC236}">
                <a16:creationId xmlns:a16="http://schemas.microsoft.com/office/drawing/2014/main" id="{A778409C-7FEF-44E9-92E8-AB853BCFAF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/>
              <a:t>Clique para editar o formato do texto do título</a:t>
            </a:r>
          </a:p>
        </p:txBody>
      </p:sp>
      <p:sp>
        <p:nvSpPr>
          <p:cNvPr id="3076" name="Rectangle 3">
            <a:extLst>
              <a:ext uri="{FF2B5EF4-FFF2-40B4-BE49-F238E27FC236}">
                <a16:creationId xmlns:a16="http://schemas.microsoft.com/office/drawing/2014/main" id="{243CC776-6BDE-45A4-A962-DC7BD47C85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/>
              <a:t>Clique para editar o formato do texto da estrutura de tópicos</a:t>
            </a:r>
          </a:p>
          <a:p>
            <a:pPr lvl="1"/>
            <a:r>
              <a:rPr lang="en-GB" altLang="pt-BR"/>
              <a:t>2.º nível da estrutura de tópicos</a:t>
            </a:r>
          </a:p>
          <a:p>
            <a:pPr lvl="2"/>
            <a:r>
              <a:rPr lang="en-GB" altLang="pt-BR"/>
              <a:t>3.º nível da estrutura de tópicos</a:t>
            </a:r>
          </a:p>
          <a:p>
            <a:pPr lvl="3"/>
            <a:r>
              <a:rPr lang="en-GB" altLang="pt-BR"/>
              <a:t>4.º nível da estrutura de tópicos</a:t>
            </a:r>
          </a:p>
          <a:p>
            <a:pPr lvl="4"/>
            <a:r>
              <a:rPr lang="en-GB" altLang="pt-BR"/>
              <a:t>5.º nível da estrutura de tópicos</a:t>
            </a:r>
          </a:p>
          <a:p>
            <a:pPr lvl="4"/>
            <a:r>
              <a:rPr lang="en-GB" altLang="pt-BR"/>
              <a:t>6.º nível da estrutura de tópicos</a:t>
            </a:r>
          </a:p>
          <a:p>
            <a:pPr lvl="4"/>
            <a:r>
              <a:rPr lang="en-GB" altLang="pt-BR"/>
              <a:t>7.º nível da estrutura de tópicos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ADBE9D3E-2DCA-47FE-B978-0E7575FAD0B6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 sz="1200">
                <a:solidFill>
                  <a:srgbClr val="898989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endParaRPr lang="en-US" altLang="pt-BR"/>
          </a:p>
        </p:txBody>
      </p:sp>
      <p:sp>
        <p:nvSpPr>
          <p:cNvPr id="3078" name="Text Box 5">
            <a:extLst>
              <a:ext uri="{FF2B5EF4-FFF2-40B4-BE49-F238E27FC236}">
                <a16:creationId xmlns:a16="http://schemas.microsoft.com/office/drawing/2014/main" id="{0BCF7322-B06D-468D-991E-516F13F99C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3951DBDC-5953-408B-ADCC-22AF0F9E252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 sz="1200">
                <a:solidFill>
                  <a:srgbClr val="898989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D838170B-D826-4B18-ACEA-5E93C25FB95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>
            <a:extLst>
              <a:ext uri="{FF2B5EF4-FFF2-40B4-BE49-F238E27FC236}">
                <a16:creationId xmlns:a16="http://schemas.microsoft.com/office/drawing/2014/main" id="{B57A0F45-90FE-4050-9760-3A89061BAA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9" name="Rectangle 2">
            <a:extLst>
              <a:ext uri="{FF2B5EF4-FFF2-40B4-BE49-F238E27FC236}">
                <a16:creationId xmlns:a16="http://schemas.microsoft.com/office/drawing/2014/main" id="{8BF43568-09F5-4FC6-9B0E-2D7FDE74D7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5113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/>
              <a:t>Clique para editar o formato do texto do título</a:t>
            </a:r>
          </a:p>
        </p:txBody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A2742705-12F5-4080-918D-8C780CFC77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2401888"/>
            <a:ext cx="7885113" cy="2052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/>
              <a:t>Clique para editar o formato do texto da estrutura de tópicos</a:t>
            </a:r>
          </a:p>
          <a:p>
            <a:pPr lvl="1"/>
            <a:r>
              <a:rPr lang="en-GB" altLang="pt-BR"/>
              <a:t>2.º nível da estrutura de tópicos</a:t>
            </a:r>
          </a:p>
          <a:p>
            <a:pPr lvl="2"/>
            <a:r>
              <a:rPr lang="en-GB" altLang="pt-BR"/>
              <a:t>3.º nível da estrutura de tópicos</a:t>
            </a:r>
          </a:p>
          <a:p>
            <a:pPr lvl="3"/>
            <a:r>
              <a:rPr lang="en-GB" altLang="pt-BR"/>
              <a:t>4.º nível da estrutura de tópicos</a:t>
            </a:r>
          </a:p>
          <a:p>
            <a:pPr lvl="4"/>
            <a:r>
              <a:rPr lang="en-GB" altLang="pt-BR"/>
              <a:t>5.º nível da estrutura de tópicos</a:t>
            </a:r>
          </a:p>
          <a:p>
            <a:pPr lvl="4"/>
            <a:r>
              <a:rPr lang="en-GB" altLang="pt-BR"/>
              <a:t>6.º nível da estrutura de tópicos</a:t>
            </a:r>
          </a:p>
          <a:p>
            <a:pPr lvl="4"/>
            <a:r>
              <a:rPr lang="en-GB" altLang="pt-BR"/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latin typeface="Calibri Light" panose="020F0302020204030204" pitchFamily="34" charset="0"/>
          <a:ea typeface="Microsoft YaHei" panose="020B0503020204020204" pitchFamily="34" charset="-122"/>
        </a:defRPr>
      </a:lvl2pPr>
      <a:lvl3pPr algn="ctr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latin typeface="Calibri Light" panose="020F0302020204030204" pitchFamily="34" charset="0"/>
          <a:ea typeface="Microsoft YaHei" panose="020B0503020204020204" pitchFamily="34" charset="-122"/>
        </a:defRPr>
      </a:lvl3pPr>
      <a:lvl4pPr algn="ctr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latin typeface="Calibri Light" panose="020F0302020204030204" pitchFamily="34" charset="0"/>
          <a:ea typeface="Microsoft YaHei" panose="020B0503020204020204" pitchFamily="34" charset="-122"/>
        </a:defRPr>
      </a:lvl4pPr>
      <a:lvl5pPr algn="ctr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latin typeface="Calibri Light" panose="020F0302020204030204" pitchFamily="34" charset="0"/>
          <a:ea typeface="Microsoft YaHei" panose="020B0503020204020204" pitchFamily="34" charset="-122"/>
        </a:defRPr>
      </a:lvl5pPr>
      <a:lvl6pPr marL="2514600" indent="-228600" algn="ctr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latin typeface="Calibri Light" panose="020F0302020204030204" pitchFamily="34" charset="0"/>
          <a:ea typeface="Microsoft YaHei" panose="020B0503020204020204" pitchFamily="34" charset="-122"/>
        </a:defRPr>
      </a:lvl6pPr>
      <a:lvl7pPr marL="2971800" indent="-228600" algn="ctr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latin typeface="Calibri Light" panose="020F0302020204030204" pitchFamily="34" charset="0"/>
          <a:ea typeface="Microsoft YaHei" panose="020B0503020204020204" pitchFamily="34" charset="-122"/>
        </a:defRPr>
      </a:lvl7pPr>
      <a:lvl8pPr marL="3429000" indent="-228600" algn="ctr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latin typeface="Calibri Light" panose="020F0302020204030204" pitchFamily="34" charset="0"/>
          <a:ea typeface="Microsoft YaHei" panose="020B0503020204020204" pitchFamily="34" charset="-122"/>
        </a:defRPr>
      </a:lvl8pPr>
      <a:lvl9pPr marL="3886200" indent="-228600" algn="ctr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latin typeface="Calibri Light" panose="020F03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>
            <a:extLst>
              <a:ext uri="{FF2B5EF4-FFF2-40B4-BE49-F238E27FC236}">
                <a16:creationId xmlns:a16="http://schemas.microsoft.com/office/drawing/2014/main" id="{7A27C53A-408E-4B28-B42E-45EC6BBA93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3" name="Rectangle 2">
            <a:extLst>
              <a:ext uri="{FF2B5EF4-FFF2-40B4-BE49-F238E27FC236}">
                <a16:creationId xmlns:a16="http://schemas.microsoft.com/office/drawing/2014/main" id="{CA27B0FA-24B2-4BC6-9744-0286C46CB8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5113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/>
              <a:t>Clique para editar o formato do texto do título</a:t>
            </a:r>
          </a:p>
        </p:txBody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4C16139F-8E0D-4F0D-8A53-1A153C51F7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2401888"/>
            <a:ext cx="7885113" cy="2052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/>
              <a:t>Clique para editar o formato do texto da estrutura de tópicos</a:t>
            </a:r>
          </a:p>
          <a:p>
            <a:pPr lvl="1"/>
            <a:r>
              <a:rPr lang="en-GB" altLang="pt-BR"/>
              <a:t>2.º nível da estrutura de tópicos</a:t>
            </a:r>
          </a:p>
          <a:p>
            <a:pPr lvl="2"/>
            <a:r>
              <a:rPr lang="en-GB" altLang="pt-BR"/>
              <a:t>3.º nível da estrutura de tópicos</a:t>
            </a:r>
          </a:p>
          <a:p>
            <a:pPr lvl="3"/>
            <a:r>
              <a:rPr lang="en-GB" altLang="pt-BR"/>
              <a:t>4.º nível da estrutura de tópicos</a:t>
            </a:r>
          </a:p>
          <a:p>
            <a:pPr lvl="4"/>
            <a:r>
              <a:rPr lang="en-GB" altLang="pt-BR"/>
              <a:t>5.º nível da estrutura de tópicos</a:t>
            </a:r>
          </a:p>
          <a:p>
            <a:pPr lvl="4"/>
            <a:r>
              <a:rPr lang="en-GB" altLang="pt-BR"/>
              <a:t>6.º nível da estrutura de tópicos</a:t>
            </a:r>
          </a:p>
          <a:p>
            <a:pPr lvl="4"/>
            <a:r>
              <a:rPr lang="en-GB" altLang="pt-BR"/>
              <a:t>7.º nível da estrutura de tópicos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1B909BF1-71F7-466F-AA1A-89EED3756257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628650" y="6356350"/>
            <a:ext cx="20558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 sz="1200">
                <a:solidFill>
                  <a:srgbClr val="898989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endParaRPr lang="en-US" altLang="pt-BR"/>
          </a:p>
        </p:txBody>
      </p:sp>
      <p:sp>
        <p:nvSpPr>
          <p:cNvPr id="5126" name="Text Box 5">
            <a:extLst>
              <a:ext uri="{FF2B5EF4-FFF2-40B4-BE49-F238E27FC236}">
                <a16:creationId xmlns:a16="http://schemas.microsoft.com/office/drawing/2014/main" id="{5FB753B7-DFB1-4724-8036-B964E53FA9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latin typeface="Calibri Light" panose="020F0302020204030204" pitchFamily="34" charset="0"/>
          <a:ea typeface="Microsoft YaHei" panose="020B0503020204020204" pitchFamily="34" charset="-122"/>
        </a:defRPr>
      </a:lvl2pPr>
      <a:lvl3pPr algn="ctr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latin typeface="Calibri Light" panose="020F0302020204030204" pitchFamily="34" charset="0"/>
          <a:ea typeface="Microsoft YaHei" panose="020B0503020204020204" pitchFamily="34" charset="-122"/>
        </a:defRPr>
      </a:lvl3pPr>
      <a:lvl4pPr algn="ctr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latin typeface="Calibri Light" panose="020F0302020204030204" pitchFamily="34" charset="0"/>
          <a:ea typeface="Microsoft YaHei" panose="020B0503020204020204" pitchFamily="34" charset="-122"/>
        </a:defRPr>
      </a:lvl4pPr>
      <a:lvl5pPr algn="ctr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latin typeface="Calibri Light" panose="020F0302020204030204" pitchFamily="34" charset="0"/>
          <a:ea typeface="Microsoft YaHei" panose="020B0503020204020204" pitchFamily="34" charset="-122"/>
        </a:defRPr>
      </a:lvl5pPr>
      <a:lvl6pPr marL="2514600" indent="-228600" algn="ctr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latin typeface="Calibri Light" panose="020F0302020204030204" pitchFamily="34" charset="0"/>
          <a:ea typeface="Microsoft YaHei" panose="020B0503020204020204" pitchFamily="34" charset="-122"/>
        </a:defRPr>
      </a:lvl6pPr>
      <a:lvl7pPr marL="2971800" indent="-228600" algn="ctr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latin typeface="Calibri Light" panose="020F0302020204030204" pitchFamily="34" charset="0"/>
          <a:ea typeface="Microsoft YaHei" panose="020B0503020204020204" pitchFamily="34" charset="-122"/>
        </a:defRPr>
      </a:lvl7pPr>
      <a:lvl8pPr marL="3429000" indent="-228600" algn="ctr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latin typeface="Calibri Light" panose="020F0302020204030204" pitchFamily="34" charset="0"/>
          <a:ea typeface="Microsoft YaHei" panose="020B0503020204020204" pitchFamily="34" charset="-122"/>
        </a:defRPr>
      </a:lvl8pPr>
      <a:lvl9pPr marL="3886200" indent="-228600" algn="ctr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latin typeface="Calibri Light" panose="020F03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>
            <a:extLst>
              <a:ext uri="{FF2B5EF4-FFF2-40B4-BE49-F238E27FC236}">
                <a16:creationId xmlns:a16="http://schemas.microsoft.com/office/drawing/2014/main" id="{46CA6AB8-68EC-49E9-9BCC-9A69E617E5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487613"/>
            <a:ext cx="5805488" cy="192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pt-BR" sz="2400" u="sng">
                <a:solidFill>
                  <a:srgbClr val="3366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Novo CultivarWeb</a:t>
            </a:r>
            <a:br>
              <a:rPr lang="pt-BR" altLang="pt-BR" sz="2400">
                <a:solidFill>
                  <a:srgbClr val="336699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br>
              <a:rPr lang="pt-BR" altLang="pt-BR" sz="2400">
                <a:solidFill>
                  <a:srgbClr val="336699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pt-BR" altLang="pt-BR" sz="2400" b="1" i="1">
                <a:solidFill>
                  <a:srgbClr val="3366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Responder Diligência</a:t>
            </a:r>
          </a:p>
        </p:txBody>
      </p:sp>
      <p:pic>
        <p:nvPicPr>
          <p:cNvPr id="7171" name="Picture 2">
            <a:extLst>
              <a:ext uri="{FF2B5EF4-FFF2-40B4-BE49-F238E27FC236}">
                <a16:creationId xmlns:a16="http://schemas.microsoft.com/office/drawing/2014/main" id="{9E91A161-EA82-42B9-817C-FA3EA59D73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255588"/>
            <a:ext cx="1765300" cy="154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>
            <a:extLst>
              <a:ext uri="{FF2B5EF4-FFF2-40B4-BE49-F238E27FC236}">
                <a16:creationId xmlns:a16="http://schemas.microsoft.com/office/drawing/2014/main" id="{BE7397E7-3A44-4E2E-AEBE-980F51DE79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3" t="9558" r="14920"/>
          <a:stretch>
            <a:fillRect/>
          </a:stretch>
        </p:blipFill>
        <p:spPr bwMode="auto">
          <a:xfrm>
            <a:off x="0" y="11113"/>
            <a:ext cx="9144000" cy="616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2473" t="9558" r="14920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Seta: para a Direita 7">
            <a:extLst>
              <a:ext uri="{FF2B5EF4-FFF2-40B4-BE49-F238E27FC236}">
                <a16:creationId xmlns:a16="http://schemas.microsoft.com/office/drawing/2014/main" id="{E6B8BEAF-DE13-4AA3-BD37-0FCE1871B5C8}"/>
              </a:ext>
            </a:extLst>
          </p:cNvPr>
          <p:cNvSpPr/>
          <p:nvPr/>
        </p:nvSpPr>
        <p:spPr>
          <a:xfrm rot="14828736">
            <a:off x="6143625" y="1920875"/>
            <a:ext cx="825500" cy="755650"/>
          </a:xfrm>
          <a:prstGeom prst="rightArrow">
            <a:avLst/>
          </a:prstGeom>
          <a:solidFill>
            <a:srgbClr val="9BBB59">
              <a:lumMod val="75000"/>
            </a:srgbClr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kern="0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BD7C5EE5-49D5-4379-8CFE-34F3BB500CE6}"/>
              </a:ext>
            </a:extLst>
          </p:cNvPr>
          <p:cNvSpPr txBox="1"/>
          <p:nvPr/>
        </p:nvSpPr>
        <p:spPr>
          <a:xfrm>
            <a:off x="5625246" y="2649359"/>
            <a:ext cx="3339242" cy="892552"/>
          </a:xfrm>
          <a:prstGeom prst="rect">
            <a:avLst/>
          </a:prstGeom>
          <a:solidFill>
            <a:srgbClr val="9BBB59">
              <a:lumMod val="60000"/>
              <a:lumOff val="40000"/>
            </a:srgbClr>
          </a:solidFill>
          <a:ln>
            <a:gradFill>
              <a:gsLst>
                <a:gs pos="0">
                  <a:srgbClr val="4F81BD">
                    <a:lumMod val="5000"/>
                    <a:lumOff val="95000"/>
                  </a:srgbClr>
                </a:gs>
                <a:gs pos="74000">
                  <a:srgbClr val="4F81BD">
                    <a:lumMod val="45000"/>
                    <a:lumOff val="55000"/>
                  </a:srgbClr>
                </a:gs>
                <a:gs pos="83000">
                  <a:srgbClr val="4F81BD">
                    <a:lumMod val="45000"/>
                    <a:lumOff val="55000"/>
                  </a:srgbClr>
                </a:gs>
                <a:gs pos="100000">
                  <a:srgbClr val="4F81BD">
                    <a:lumMod val="30000"/>
                    <a:lumOff val="70000"/>
                  </a:srgbClr>
                </a:gs>
              </a:gsLst>
              <a:lin ang="5400000" scaled="1"/>
            </a:gradFill>
          </a:ln>
        </p:spPr>
        <p:txBody>
          <a:bodyPr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kern="0" dirty="0">
                <a:solidFill>
                  <a:prstClr val="black"/>
                </a:solidFill>
                <a:latin typeface="Bodoni MT" panose="02070603080606020203" pitchFamily="18" charset="0"/>
                <a:ea typeface="+mn-ea"/>
              </a:rPr>
              <a:t>13º: </a:t>
            </a:r>
            <a:r>
              <a:rPr lang="pt-BR" sz="1700" dirty="0">
                <a:solidFill>
                  <a:prstClr val="black"/>
                </a:solidFill>
                <a:latin typeface="Bodoni MT" panose="02070603080606020203" pitchFamily="18" charset="0"/>
                <a:ea typeface="+mn-ea"/>
              </a:rPr>
              <a:t>Digite a sua senha para assinar eletronicamente a resposta e clique em “Assinar e enviar”</a:t>
            </a:r>
            <a:endParaRPr lang="pt-BR" kern="0" dirty="0">
              <a:solidFill>
                <a:prstClr val="black"/>
              </a:solidFill>
              <a:latin typeface="Bodoni MT" panose="02070603080606020203" pitchFamily="18" charset="0"/>
              <a:ea typeface="+mn-ea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>
            <a:extLst>
              <a:ext uri="{FF2B5EF4-FFF2-40B4-BE49-F238E27FC236}">
                <a16:creationId xmlns:a16="http://schemas.microsoft.com/office/drawing/2014/main" id="{D2808C3F-43CD-4556-A9C0-475A709731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1" t="31194" r="7503" b="-2"/>
          <a:stretch>
            <a:fillRect/>
          </a:stretch>
        </p:blipFill>
        <p:spPr bwMode="auto">
          <a:xfrm>
            <a:off x="-36513" y="1755775"/>
            <a:ext cx="9205913" cy="455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5901" t="31194" r="7503" b="-2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651" name="Picture 2">
            <a:extLst>
              <a:ext uri="{FF2B5EF4-FFF2-40B4-BE49-F238E27FC236}">
                <a16:creationId xmlns:a16="http://schemas.microsoft.com/office/drawing/2014/main" id="{8D5698F5-EBD6-4960-B223-EEAD5DDEF9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8" t="8656" r="12823" b="64423"/>
          <a:stretch>
            <a:fillRect/>
          </a:stretch>
        </p:blipFill>
        <p:spPr bwMode="auto">
          <a:xfrm>
            <a:off x="-15875" y="44450"/>
            <a:ext cx="915987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2988" t="8656" r="12823" b="64423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652" name="Rectangle 3">
            <a:extLst>
              <a:ext uri="{FF2B5EF4-FFF2-40B4-BE49-F238E27FC236}">
                <a16:creationId xmlns:a16="http://schemas.microsoft.com/office/drawing/2014/main" id="{DFBD0EBD-2FB1-4BB4-BCFA-D73D788BC5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150" y="1287463"/>
            <a:ext cx="7491413" cy="460375"/>
          </a:xfrm>
          <a:prstGeom prst="rect">
            <a:avLst/>
          </a:prstGeom>
          <a:noFill/>
          <a:ln w="25560" cap="sq">
            <a:solidFill>
              <a:srgbClr val="C0504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6" name="Seta: para a Direita 5">
            <a:extLst>
              <a:ext uri="{FF2B5EF4-FFF2-40B4-BE49-F238E27FC236}">
                <a16:creationId xmlns:a16="http://schemas.microsoft.com/office/drawing/2014/main" id="{AD38F8F8-5F85-431E-883E-978A895363C2}"/>
              </a:ext>
            </a:extLst>
          </p:cNvPr>
          <p:cNvSpPr/>
          <p:nvPr/>
        </p:nvSpPr>
        <p:spPr>
          <a:xfrm rot="9072048">
            <a:off x="3925888" y="979488"/>
            <a:ext cx="549275" cy="449262"/>
          </a:xfrm>
          <a:prstGeom prst="rightArrow">
            <a:avLst/>
          </a:prstGeom>
          <a:solidFill>
            <a:srgbClr val="9BBB59">
              <a:lumMod val="75000"/>
            </a:srgbClr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kern="0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B3E93A6-07A6-403F-9AE1-B7E70E4BE012}"/>
              </a:ext>
            </a:extLst>
          </p:cNvPr>
          <p:cNvSpPr txBox="1"/>
          <p:nvPr/>
        </p:nvSpPr>
        <p:spPr>
          <a:xfrm>
            <a:off x="4427984" y="517280"/>
            <a:ext cx="4464496" cy="584775"/>
          </a:xfrm>
          <a:prstGeom prst="rect">
            <a:avLst/>
          </a:prstGeom>
          <a:solidFill>
            <a:srgbClr val="9BBB59">
              <a:lumMod val="60000"/>
              <a:lumOff val="40000"/>
            </a:srgbClr>
          </a:solidFill>
          <a:ln>
            <a:gradFill>
              <a:gsLst>
                <a:gs pos="0">
                  <a:srgbClr val="4F81BD">
                    <a:lumMod val="5000"/>
                    <a:lumOff val="95000"/>
                  </a:srgbClr>
                </a:gs>
                <a:gs pos="74000">
                  <a:srgbClr val="4F81BD">
                    <a:lumMod val="45000"/>
                    <a:lumOff val="55000"/>
                  </a:srgbClr>
                </a:gs>
                <a:gs pos="83000">
                  <a:srgbClr val="4F81BD">
                    <a:lumMod val="45000"/>
                    <a:lumOff val="55000"/>
                  </a:srgbClr>
                </a:gs>
                <a:gs pos="100000">
                  <a:srgbClr val="4F81BD">
                    <a:lumMod val="30000"/>
                    <a:lumOff val="70000"/>
                  </a:srgbClr>
                </a:gs>
              </a:gsLst>
              <a:lin ang="5400000" scaled="1"/>
            </a:gradFill>
          </a:ln>
        </p:spPr>
        <p:txBody>
          <a:bodyPr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kern="0" dirty="0">
                <a:solidFill>
                  <a:prstClr val="black"/>
                </a:solidFill>
                <a:latin typeface="Bodoni MT" panose="02070603080606020203" pitchFamily="18" charset="0"/>
                <a:ea typeface="+mn-ea"/>
              </a:rPr>
              <a:t>14º: Sua resposta à diligência foi protocolada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i="1" kern="0" dirty="0">
                <a:solidFill>
                  <a:prstClr val="black"/>
                </a:solidFill>
                <a:latin typeface="Bodoni MT" panose="02070603080606020203" pitchFamily="18" charset="0"/>
                <a:ea typeface="+mn-ea"/>
              </a:rPr>
              <a:t>(no exemplo: Documento nº 00000.000330/2018)</a:t>
            </a:r>
          </a:p>
        </p:txBody>
      </p:sp>
      <p:sp>
        <p:nvSpPr>
          <p:cNvPr id="27657" name="Rectangle 3">
            <a:extLst>
              <a:ext uri="{FF2B5EF4-FFF2-40B4-BE49-F238E27FC236}">
                <a16:creationId xmlns:a16="http://schemas.microsoft.com/office/drawing/2014/main" id="{665E184E-5F8F-4558-8052-972F7F1DB2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2725" y="5300663"/>
            <a:ext cx="287338" cy="288925"/>
          </a:xfrm>
          <a:prstGeom prst="rect">
            <a:avLst/>
          </a:prstGeom>
          <a:noFill/>
          <a:ln w="25560" cap="sq">
            <a:solidFill>
              <a:srgbClr val="C0504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11" name="Seta: para a Direita 10">
            <a:extLst>
              <a:ext uri="{FF2B5EF4-FFF2-40B4-BE49-F238E27FC236}">
                <a16:creationId xmlns:a16="http://schemas.microsoft.com/office/drawing/2014/main" id="{B3F51E8C-DC24-4CB1-B0F9-CB28B5541C9C}"/>
              </a:ext>
            </a:extLst>
          </p:cNvPr>
          <p:cNvSpPr/>
          <p:nvPr/>
        </p:nvSpPr>
        <p:spPr>
          <a:xfrm rot="8569455">
            <a:off x="5583238" y="4875213"/>
            <a:ext cx="549275" cy="449262"/>
          </a:xfrm>
          <a:prstGeom prst="rightArrow">
            <a:avLst/>
          </a:prstGeom>
          <a:solidFill>
            <a:srgbClr val="9BBB59">
              <a:lumMod val="75000"/>
            </a:srgbClr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kern="0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7AEEF87-3B21-4AFB-AE82-9AFD74CE49FD}"/>
              </a:ext>
            </a:extLst>
          </p:cNvPr>
          <p:cNvSpPr txBox="1"/>
          <p:nvPr/>
        </p:nvSpPr>
        <p:spPr>
          <a:xfrm>
            <a:off x="5724128" y="3691579"/>
            <a:ext cx="3312368" cy="1200329"/>
          </a:xfrm>
          <a:prstGeom prst="rect">
            <a:avLst/>
          </a:prstGeom>
          <a:solidFill>
            <a:srgbClr val="9BBB59">
              <a:lumMod val="60000"/>
              <a:lumOff val="40000"/>
            </a:srgbClr>
          </a:solidFill>
          <a:ln>
            <a:gradFill>
              <a:gsLst>
                <a:gs pos="0">
                  <a:srgbClr val="4F81BD">
                    <a:lumMod val="5000"/>
                    <a:lumOff val="95000"/>
                  </a:srgbClr>
                </a:gs>
                <a:gs pos="74000">
                  <a:srgbClr val="4F81BD">
                    <a:lumMod val="45000"/>
                    <a:lumOff val="55000"/>
                  </a:srgbClr>
                </a:gs>
                <a:gs pos="83000">
                  <a:srgbClr val="4F81BD">
                    <a:lumMod val="45000"/>
                    <a:lumOff val="55000"/>
                  </a:srgbClr>
                </a:gs>
                <a:gs pos="100000">
                  <a:srgbClr val="4F81BD">
                    <a:lumMod val="30000"/>
                    <a:lumOff val="70000"/>
                  </a:srgbClr>
                </a:gs>
              </a:gsLst>
              <a:lin ang="5400000" scaled="1"/>
            </a:gradFill>
          </a:ln>
        </p:spPr>
        <p:txBody>
          <a:bodyPr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kern="0" dirty="0">
                <a:solidFill>
                  <a:prstClr val="black"/>
                </a:solidFill>
                <a:latin typeface="Bodoni MT" panose="02070603080606020203" pitchFamily="18" charset="0"/>
                <a:ea typeface="+mn-ea"/>
              </a:rPr>
              <a:t>15º: Clicando no ícone da pasta do seu pedido de proteção você confirmar a anexação da sua resposta à diligência no processo</a:t>
            </a:r>
            <a:endParaRPr lang="pt-BR" sz="1400" i="1" kern="0" dirty="0">
              <a:solidFill>
                <a:prstClr val="black"/>
              </a:solidFill>
              <a:latin typeface="Bodoni MT" panose="02070603080606020203" pitchFamily="18" charset="0"/>
              <a:ea typeface="+mn-ea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 Box 1">
            <a:extLst>
              <a:ext uri="{FF2B5EF4-FFF2-40B4-BE49-F238E27FC236}">
                <a16:creationId xmlns:a16="http://schemas.microsoft.com/office/drawing/2014/main" id="{08E2E1AC-B7C6-4608-9629-2A0A497CC9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313" y="847725"/>
            <a:ext cx="7986712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SzPct val="100000"/>
              <a:defRPr/>
            </a:pPr>
            <a:r>
              <a:rPr lang="pt-BR" altLang="pt-BR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DÚVIDAS OU SUGESTÕES?</a:t>
            </a:r>
          </a:p>
        </p:txBody>
      </p:sp>
      <p:sp>
        <p:nvSpPr>
          <p:cNvPr id="44034" name="Text Box 2">
            <a:extLst>
              <a:ext uri="{FF2B5EF4-FFF2-40B4-BE49-F238E27FC236}">
                <a16:creationId xmlns:a16="http://schemas.microsoft.com/office/drawing/2014/main" id="{6C0E2216-F4B6-4E01-93FB-D42B9BB15A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4943475"/>
            <a:ext cx="7056437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SzPct val="100000"/>
              <a:defRPr/>
            </a:pPr>
            <a:r>
              <a:rPr lang="pt-BR" altLang="pt-BR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Envie um e-mail para:</a:t>
            </a:r>
          </a:p>
          <a:p>
            <a:pPr algn="ctr">
              <a:buSzPct val="100000"/>
              <a:defRPr/>
            </a:pPr>
            <a:r>
              <a:rPr lang="pt-BR" altLang="pt-BR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snpc@agricultura.gov.br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>
            <a:extLst>
              <a:ext uri="{FF2B5EF4-FFF2-40B4-BE49-F238E27FC236}">
                <a16:creationId xmlns:a16="http://schemas.microsoft.com/office/drawing/2014/main" id="{BD79A5E8-816C-4895-9F21-F335421ED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82" r="62477" b="8020"/>
          <a:stretch>
            <a:fillRect/>
          </a:stretch>
        </p:blipFill>
        <p:spPr bwMode="auto">
          <a:xfrm rot="-1047040">
            <a:off x="2271713" y="1541463"/>
            <a:ext cx="5843587" cy="4349750"/>
          </a:xfrm>
          <a:prstGeom prst="rect">
            <a:avLst/>
          </a:prstGeom>
          <a:noFill/>
          <a:ln>
            <a:noFill/>
          </a:ln>
          <a:effectLst>
            <a:outerShdw dist="139498" dir="2700000" algn="ctr" rotWithShape="0">
              <a:srgbClr val="333333">
                <a:alpha val="6501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40582" r="62477" b="8020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2" name="Seta: para a Direita 21">
            <a:extLst>
              <a:ext uri="{FF2B5EF4-FFF2-40B4-BE49-F238E27FC236}">
                <a16:creationId xmlns:a16="http://schemas.microsoft.com/office/drawing/2014/main" id="{DB0497BF-ED72-428C-A179-46B63BAB707F}"/>
              </a:ext>
            </a:extLst>
          </p:cNvPr>
          <p:cNvSpPr/>
          <p:nvPr/>
        </p:nvSpPr>
        <p:spPr>
          <a:xfrm rot="2902214">
            <a:off x="3162300" y="1382713"/>
            <a:ext cx="777875" cy="622300"/>
          </a:xfrm>
          <a:prstGeom prst="rightArrow">
            <a:avLst/>
          </a:prstGeom>
          <a:solidFill>
            <a:srgbClr val="9BBB59">
              <a:lumMod val="75000"/>
            </a:srgbClr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kern="0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3540A9D0-BB1C-410E-9E7F-CC47D12F8291}"/>
              </a:ext>
            </a:extLst>
          </p:cNvPr>
          <p:cNvSpPr txBox="1"/>
          <p:nvPr/>
        </p:nvSpPr>
        <p:spPr>
          <a:xfrm>
            <a:off x="1449471" y="404664"/>
            <a:ext cx="4202648" cy="923330"/>
          </a:xfrm>
          <a:prstGeom prst="rect">
            <a:avLst/>
          </a:prstGeom>
          <a:solidFill>
            <a:srgbClr val="9BBB59">
              <a:lumMod val="60000"/>
              <a:lumOff val="40000"/>
            </a:srgbClr>
          </a:solidFill>
          <a:ln>
            <a:gradFill>
              <a:gsLst>
                <a:gs pos="0">
                  <a:srgbClr val="4F81BD">
                    <a:lumMod val="5000"/>
                    <a:lumOff val="95000"/>
                  </a:srgbClr>
                </a:gs>
                <a:gs pos="74000">
                  <a:srgbClr val="4F81BD">
                    <a:lumMod val="45000"/>
                    <a:lumOff val="55000"/>
                  </a:srgbClr>
                </a:gs>
                <a:gs pos="83000">
                  <a:srgbClr val="4F81BD">
                    <a:lumMod val="45000"/>
                    <a:lumOff val="55000"/>
                  </a:srgbClr>
                </a:gs>
                <a:gs pos="100000">
                  <a:srgbClr val="4F81BD">
                    <a:lumMod val="30000"/>
                    <a:lumOff val="70000"/>
                  </a:srgbClr>
                </a:gs>
              </a:gsLst>
              <a:lin ang="5400000" scaled="1"/>
            </a:gradFill>
          </a:ln>
        </p:spPr>
        <p:txBody>
          <a:bodyPr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kern="0" dirty="0">
                <a:solidFill>
                  <a:prstClr val="black"/>
                </a:solidFill>
                <a:latin typeface="Bodoni MT" panose="02070603080606020203" pitchFamily="18" charset="0"/>
                <a:ea typeface="+mn-ea"/>
              </a:rPr>
              <a:t>1º: Quando for gerada uma diligência para uma cultivar sob sua responsabilidade, você receberá um </a:t>
            </a:r>
            <a:r>
              <a:rPr lang="pt-BR" kern="0" dirty="0" err="1">
                <a:solidFill>
                  <a:prstClr val="black"/>
                </a:solidFill>
                <a:latin typeface="Bodoni MT" panose="02070603080606020203" pitchFamily="18" charset="0"/>
                <a:ea typeface="+mn-ea"/>
              </a:rPr>
              <a:t>email</a:t>
            </a:r>
            <a:r>
              <a:rPr lang="pt-BR" kern="0" dirty="0">
                <a:solidFill>
                  <a:prstClr val="black"/>
                </a:solidFill>
                <a:latin typeface="Bodoni MT" panose="02070603080606020203" pitchFamily="18" charset="0"/>
                <a:ea typeface="+mn-ea"/>
              </a:rPr>
              <a:t> de notificação</a:t>
            </a:r>
          </a:p>
        </p:txBody>
      </p:sp>
      <p:sp>
        <p:nvSpPr>
          <p:cNvPr id="9223" name="Retângulo 1">
            <a:extLst>
              <a:ext uri="{FF2B5EF4-FFF2-40B4-BE49-F238E27FC236}">
                <a16:creationId xmlns:a16="http://schemas.microsoft.com/office/drawing/2014/main" id="{67FCD885-B3D0-41FE-BA19-8DC1BD53BF14}"/>
              </a:ext>
            </a:extLst>
          </p:cNvPr>
          <p:cNvSpPr>
            <a:spLocks noChangeArrowheads="1"/>
          </p:cNvSpPr>
          <p:nvPr/>
        </p:nvSpPr>
        <p:spPr bwMode="auto">
          <a:xfrm rot="-1082938">
            <a:off x="2214563" y="2314575"/>
            <a:ext cx="3057525" cy="14605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Imagem 1">
            <a:extLst>
              <a:ext uri="{FF2B5EF4-FFF2-40B4-BE49-F238E27FC236}">
                <a16:creationId xmlns:a16="http://schemas.microsoft.com/office/drawing/2014/main" id="{A38C2D5A-0508-44CD-B52C-816B1B09EB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5" t="10101" r="4172"/>
          <a:stretch>
            <a:fillRect/>
          </a:stretch>
        </p:blipFill>
        <p:spPr bwMode="auto">
          <a:xfrm>
            <a:off x="-28575" y="115888"/>
            <a:ext cx="9172575" cy="661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Seta: para a Direita 14">
            <a:extLst>
              <a:ext uri="{FF2B5EF4-FFF2-40B4-BE49-F238E27FC236}">
                <a16:creationId xmlns:a16="http://schemas.microsoft.com/office/drawing/2014/main" id="{176CC57F-7A8D-4343-B677-9466FE10A11D}"/>
              </a:ext>
            </a:extLst>
          </p:cNvPr>
          <p:cNvSpPr/>
          <p:nvPr/>
        </p:nvSpPr>
        <p:spPr>
          <a:xfrm rot="9598147">
            <a:off x="4360863" y="1287463"/>
            <a:ext cx="968375" cy="622300"/>
          </a:xfrm>
          <a:prstGeom prst="rightArrow">
            <a:avLst/>
          </a:prstGeom>
          <a:solidFill>
            <a:srgbClr val="9BBB59">
              <a:lumMod val="75000"/>
            </a:srgbClr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kern="0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D2EF3A3D-0301-4C86-AD33-BC7D50A5AC34}"/>
              </a:ext>
            </a:extLst>
          </p:cNvPr>
          <p:cNvSpPr txBox="1"/>
          <p:nvPr/>
        </p:nvSpPr>
        <p:spPr>
          <a:xfrm>
            <a:off x="5220072" y="476672"/>
            <a:ext cx="3702320" cy="923330"/>
          </a:xfrm>
          <a:prstGeom prst="rect">
            <a:avLst/>
          </a:prstGeom>
          <a:solidFill>
            <a:srgbClr val="9BBB59">
              <a:lumMod val="60000"/>
              <a:lumOff val="40000"/>
            </a:srgbClr>
          </a:solidFill>
          <a:ln>
            <a:gradFill>
              <a:gsLst>
                <a:gs pos="0">
                  <a:srgbClr val="4F81BD">
                    <a:lumMod val="5000"/>
                    <a:lumOff val="95000"/>
                  </a:srgbClr>
                </a:gs>
                <a:gs pos="74000">
                  <a:srgbClr val="4F81BD">
                    <a:lumMod val="45000"/>
                    <a:lumOff val="55000"/>
                  </a:srgbClr>
                </a:gs>
                <a:gs pos="83000">
                  <a:srgbClr val="4F81BD">
                    <a:lumMod val="45000"/>
                    <a:lumOff val="55000"/>
                  </a:srgbClr>
                </a:gs>
                <a:gs pos="100000">
                  <a:srgbClr val="4F81BD">
                    <a:lumMod val="30000"/>
                    <a:lumOff val="70000"/>
                  </a:srgbClr>
                </a:gs>
              </a:gsLst>
              <a:lin ang="5400000" scaled="1"/>
            </a:gradFill>
          </a:ln>
        </p:spPr>
        <p:txBody>
          <a:bodyPr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kern="0" dirty="0">
                <a:solidFill>
                  <a:prstClr val="black"/>
                </a:solidFill>
                <a:latin typeface="Bodoni MT" panose="02070603080606020203" pitchFamily="18" charset="0"/>
                <a:ea typeface="+mn-ea"/>
              </a:rPr>
              <a:t>2º: Acesse seu perfil no </a:t>
            </a:r>
            <a:r>
              <a:rPr lang="pt-BR" kern="0" dirty="0" err="1">
                <a:solidFill>
                  <a:prstClr val="black"/>
                </a:solidFill>
                <a:latin typeface="Bodoni MT" panose="02070603080606020203" pitchFamily="18" charset="0"/>
                <a:ea typeface="+mn-ea"/>
              </a:rPr>
              <a:t>CultivarWeb</a:t>
            </a:r>
            <a:r>
              <a:rPr lang="pt-BR" kern="0" dirty="0">
                <a:solidFill>
                  <a:prstClr val="black"/>
                </a:solidFill>
                <a:latin typeface="Bodoni MT" panose="02070603080606020203" pitchFamily="18" charset="0"/>
                <a:ea typeface="+mn-ea"/>
              </a:rPr>
              <a:t> e clique aqui para visualizar seus requerimentos de proteção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7E3FD7EC-5320-4507-8AFC-264FB9487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1" t="8575" r="7503"/>
          <a:stretch>
            <a:fillRect/>
          </a:stretch>
        </p:blipFill>
        <p:spPr bwMode="auto">
          <a:xfrm>
            <a:off x="-4763" y="115888"/>
            <a:ext cx="9148763" cy="601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5901" t="8575" r="7503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15" name="Rectangle 3">
            <a:extLst>
              <a:ext uri="{FF2B5EF4-FFF2-40B4-BE49-F238E27FC236}">
                <a16:creationId xmlns:a16="http://schemas.microsoft.com/office/drawing/2014/main" id="{5649261E-3F65-4145-8CD7-02BA3C293F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6175" y="5056188"/>
            <a:ext cx="7491413" cy="460375"/>
          </a:xfrm>
          <a:prstGeom prst="rect">
            <a:avLst/>
          </a:prstGeom>
          <a:noFill/>
          <a:ln w="25560" cap="sq">
            <a:solidFill>
              <a:srgbClr val="C0504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19" name="Seta: para a Direita 18">
            <a:extLst>
              <a:ext uri="{FF2B5EF4-FFF2-40B4-BE49-F238E27FC236}">
                <a16:creationId xmlns:a16="http://schemas.microsoft.com/office/drawing/2014/main" id="{9FBBAEFF-52AF-44CB-8710-1B905FCCAA99}"/>
              </a:ext>
            </a:extLst>
          </p:cNvPr>
          <p:cNvSpPr/>
          <p:nvPr/>
        </p:nvSpPr>
        <p:spPr>
          <a:xfrm rot="9394494">
            <a:off x="5446713" y="4697413"/>
            <a:ext cx="1152525" cy="600075"/>
          </a:xfrm>
          <a:prstGeom prst="rightArrow">
            <a:avLst/>
          </a:prstGeom>
          <a:solidFill>
            <a:srgbClr val="9BBB59">
              <a:lumMod val="75000"/>
            </a:srgbClr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kern="0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AD2D9813-CF9A-4932-8694-67E479F31609}"/>
              </a:ext>
            </a:extLst>
          </p:cNvPr>
          <p:cNvSpPr txBox="1"/>
          <p:nvPr/>
        </p:nvSpPr>
        <p:spPr>
          <a:xfrm>
            <a:off x="6554405" y="3931757"/>
            <a:ext cx="2384408" cy="923330"/>
          </a:xfrm>
          <a:prstGeom prst="rect">
            <a:avLst/>
          </a:prstGeom>
          <a:solidFill>
            <a:srgbClr val="9BBB59">
              <a:lumMod val="60000"/>
              <a:lumOff val="40000"/>
            </a:srgbClr>
          </a:solidFill>
          <a:ln>
            <a:gradFill>
              <a:gsLst>
                <a:gs pos="0">
                  <a:srgbClr val="4F81BD">
                    <a:lumMod val="5000"/>
                    <a:lumOff val="95000"/>
                  </a:srgbClr>
                </a:gs>
                <a:gs pos="74000">
                  <a:srgbClr val="4F81BD">
                    <a:lumMod val="45000"/>
                    <a:lumOff val="55000"/>
                  </a:srgbClr>
                </a:gs>
                <a:gs pos="83000">
                  <a:srgbClr val="4F81BD">
                    <a:lumMod val="45000"/>
                    <a:lumOff val="55000"/>
                  </a:srgbClr>
                </a:gs>
                <a:gs pos="100000">
                  <a:srgbClr val="4F81BD">
                    <a:lumMod val="30000"/>
                    <a:lumOff val="70000"/>
                  </a:srgbClr>
                </a:gs>
              </a:gsLst>
              <a:lin ang="5400000" scaled="1"/>
            </a:gradFill>
          </a:ln>
        </p:spPr>
        <p:txBody>
          <a:bodyPr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kern="0" dirty="0">
                <a:solidFill>
                  <a:prstClr val="black"/>
                </a:solidFill>
                <a:latin typeface="Bodoni MT" panose="02070603080606020203" pitchFamily="18" charset="0"/>
                <a:ea typeface="+mn-ea"/>
              </a:rPr>
              <a:t>4º: Clique no ícone da pasta para visualizar o conteúdo da diligência</a:t>
            </a:r>
          </a:p>
        </p:txBody>
      </p:sp>
      <p:sp>
        <p:nvSpPr>
          <p:cNvPr id="23" name="Seta: para a Direita 22">
            <a:extLst>
              <a:ext uri="{FF2B5EF4-FFF2-40B4-BE49-F238E27FC236}">
                <a16:creationId xmlns:a16="http://schemas.microsoft.com/office/drawing/2014/main" id="{4267E1F2-6D1E-43C9-A342-FBDE4BB8030F}"/>
              </a:ext>
            </a:extLst>
          </p:cNvPr>
          <p:cNvSpPr/>
          <p:nvPr/>
        </p:nvSpPr>
        <p:spPr>
          <a:xfrm rot="2653747">
            <a:off x="785813" y="4640263"/>
            <a:ext cx="903287" cy="454025"/>
          </a:xfrm>
          <a:prstGeom prst="rightArrow">
            <a:avLst/>
          </a:prstGeom>
          <a:solidFill>
            <a:srgbClr val="9BBB59">
              <a:lumMod val="75000"/>
            </a:srgbClr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kern="0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2EEA7E0F-55F2-4951-8B2E-0B01F1B3CFD4}"/>
              </a:ext>
            </a:extLst>
          </p:cNvPr>
          <p:cNvSpPr txBox="1"/>
          <p:nvPr/>
        </p:nvSpPr>
        <p:spPr>
          <a:xfrm>
            <a:off x="113829" y="3060168"/>
            <a:ext cx="2247446" cy="1477328"/>
          </a:xfrm>
          <a:prstGeom prst="rect">
            <a:avLst/>
          </a:prstGeom>
          <a:solidFill>
            <a:srgbClr val="9BBB59">
              <a:lumMod val="60000"/>
              <a:lumOff val="40000"/>
            </a:srgbClr>
          </a:solidFill>
          <a:ln>
            <a:gradFill>
              <a:gsLst>
                <a:gs pos="0">
                  <a:srgbClr val="4F81BD">
                    <a:lumMod val="5000"/>
                    <a:lumOff val="95000"/>
                  </a:srgbClr>
                </a:gs>
                <a:gs pos="74000">
                  <a:srgbClr val="4F81BD">
                    <a:lumMod val="45000"/>
                    <a:lumOff val="55000"/>
                  </a:srgbClr>
                </a:gs>
                <a:gs pos="83000">
                  <a:srgbClr val="4F81BD">
                    <a:lumMod val="45000"/>
                    <a:lumOff val="55000"/>
                  </a:srgbClr>
                </a:gs>
                <a:gs pos="100000">
                  <a:srgbClr val="4F81BD">
                    <a:lumMod val="30000"/>
                    <a:lumOff val="70000"/>
                  </a:srgbClr>
                </a:gs>
              </a:gsLst>
              <a:lin ang="5400000" scaled="1"/>
            </a:gradFill>
          </a:ln>
        </p:spPr>
        <p:txBody>
          <a:bodyPr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kern="0" dirty="0">
                <a:solidFill>
                  <a:prstClr val="black"/>
                </a:solidFill>
                <a:latin typeface="Bodoni MT" panose="02070603080606020203" pitchFamily="18" charset="0"/>
                <a:ea typeface="+mn-ea"/>
              </a:rPr>
              <a:t>3º: As cultivares com diligência para responder terão um destaque vermelho na denominação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extLst>
              <a:ext uri="{FF2B5EF4-FFF2-40B4-BE49-F238E27FC236}">
                <a16:creationId xmlns:a16="http://schemas.microsoft.com/office/drawing/2014/main" id="{5709A0B5-8D3C-4E6E-8DE5-8F434A6341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0388"/>
            <a:ext cx="9144000" cy="546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3" name="Rectangle 3">
            <a:extLst>
              <a:ext uri="{FF2B5EF4-FFF2-40B4-BE49-F238E27FC236}">
                <a16:creationId xmlns:a16="http://schemas.microsoft.com/office/drawing/2014/main" id="{67AACC67-2B4C-44A0-AE0F-98D30FB03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38" y="1704975"/>
            <a:ext cx="1354137" cy="187325"/>
          </a:xfrm>
          <a:prstGeom prst="rect">
            <a:avLst/>
          </a:prstGeom>
          <a:noFill/>
          <a:ln w="25560" cap="sq">
            <a:solidFill>
              <a:srgbClr val="C0504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pic>
        <p:nvPicPr>
          <p:cNvPr id="15364" name="Picture 4">
            <a:extLst>
              <a:ext uri="{FF2B5EF4-FFF2-40B4-BE49-F238E27FC236}">
                <a16:creationId xmlns:a16="http://schemas.microsoft.com/office/drawing/2014/main" id="{49B99350-932E-4107-814C-CB9CCB819E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29" t="9984" r="30278" b="1573"/>
          <a:stretch>
            <a:fillRect/>
          </a:stretch>
        </p:blipFill>
        <p:spPr bwMode="auto">
          <a:xfrm>
            <a:off x="3489325" y="863600"/>
            <a:ext cx="3690938" cy="515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31929" t="9984" r="30278" b="1573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182E38F2-E640-4B21-B0D1-75F6DBB4028E}"/>
              </a:ext>
            </a:extLst>
          </p:cNvPr>
          <p:cNvSpPr txBox="1"/>
          <p:nvPr/>
        </p:nvSpPr>
        <p:spPr>
          <a:xfrm>
            <a:off x="2339752" y="875808"/>
            <a:ext cx="2192854" cy="923330"/>
          </a:xfrm>
          <a:prstGeom prst="rect">
            <a:avLst/>
          </a:prstGeom>
          <a:solidFill>
            <a:srgbClr val="9BBB59">
              <a:lumMod val="60000"/>
              <a:lumOff val="40000"/>
            </a:srgbClr>
          </a:solidFill>
          <a:ln>
            <a:gradFill>
              <a:gsLst>
                <a:gs pos="0">
                  <a:srgbClr val="4F81BD">
                    <a:lumMod val="5000"/>
                    <a:lumOff val="95000"/>
                  </a:srgbClr>
                </a:gs>
                <a:gs pos="74000">
                  <a:srgbClr val="4F81BD">
                    <a:lumMod val="45000"/>
                    <a:lumOff val="55000"/>
                  </a:srgbClr>
                </a:gs>
                <a:gs pos="83000">
                  <a:srgbClr val="4F81BD">
                    <a:lumMod val="45000"/>
                    <a:lumOff val="55000"/>
                  </a:srgbClr>
                </a:gs>
                <a:gs pos="100000">
                  <a:srgbClr val="4F81BD">
                    <a:lumMod val="30000"/>
                    <a:lumOff val="70000"/>
                  </a:srgbClr>
                </a:gs>
              </a:gsLst>
              <a:lin ang="5400000" scaled="1"/>
            </a:gradFill>
          </a:ln>
        </p:spPr>
        <p:txBody>
          <a:bodyPr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kern="0" dirty="0">
                <a:solidFill>
                  <a:prstClr val="black"/>
                </a:solidFill>
                <a:latin typeface="Bodoni MT" panose="02070603080606020203" pitchFamily="18" charset="0"/>
                <a:ea typeface="+mn-ea"/>
              </a:rPr>
              <a:t>5º: Clique na última diligência para ver o conteúdo</a:t>
            </a:r>
          </a:p>
        </p:txBody>
      </p:sp>
      <p:sp>
        <p:nvSpPr>
          <p:cNvPr id="7" name="Seta: para a Direita 6">
            <a:extLst>
              <a:ext uri="{FF2B5EF4-FFF2-40B4-BE49-F238E27FC236}">
                <a16:creationId xmlns:a16="http://schemas.microsoft.com/office/drawing/2014/main" id="{3B651A1F-7938-4FEE-A424-BE5103E2DBCE}"/>
              </a:ext>
            </a:extLst>
          </p:cNvPr>
          <p:cNvSpPr/>
          <p:nvPr/>
        </p:nvSpPr>
        <p:spPr>
          <a:xfrm rot="9462908">
            <a:off x="1384300" y="1381125"/>
            <a:ext cx="903288" cy="454025"/>
          </a:xfrm>
          <a:prstGeom prst="rightArrow">
            <a:avLst/>
          </a:prstGeom>
          <a:solidFill>
            <a:srgbClr val="9BBB59">
              <a:lumMod val="75000"/>
            </a:srgbClr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kern="0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CDA091EF-33BC-49F0-8FDD-DB3F7A1FFC08}"/>
              </a:ext>
            </a:extLst>
          </p:cNvPr>
          <p:cNvSpPr/>
          <p:nvPr/>
        </p:nvSpPr>
        <p:spPr>
          <a:xfrm>
            <a:off x="4787900" y="3860800"/>
            <a:ext cx="1368425" cy="2889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>
            <a:extLst>
              <a:ext uri="{FF2B5EF4-FFF2-40B4-BE49-F238E27FC236}">
                <a16:creationId xmlns:a16="http://schemas.microsoft.com/office/drawing/2014/main" id="{F992DEAB-A9CE-4517-A7AA-73DE16BB8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1" t="8575" r="7503"/>
          <a:stretch>
            <a:fillRect/>
          </a:stretch>
        </p:blipFill>
        <p:spPr bwMode="auto">
          <a:xfrm>
            <a:off x="-4763" y="115888"/>
            <a:ext cx="9148763" cy="601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5901" t="8575" r="7503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11" name="Picture 2">
            <a:extLst>
              <a:ext uri="{FF2B5EF4-FFF2-40B4-BE49-F238E27FC236}">
                <a16:creationId xmlns:a16="http://schemas.microsoft.com/office/drawing/2014/main" id="{DEF49DA2-E1A8-43A6-9EAA-30D276D05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00" t="55788" r="15057" b="27370"/>
          <a:stretch>
            <a:fillRect/>
          </a:stretch>
        </p:blipFill>
        <p:spPr bwMode="auto">
          <a:xfrm>
            <a:off x="611188" y="5167313"/>
            <a:ext cx="7713662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1800" t="55788" r="15057" b="27370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Seta: para a Direita 3">
            <a:extLst>
              <a:ext uri="{FF2B5EF4-FFF2-40B4-BE49-F238E27FC236}">
                <a16:creationId xmlns:a16="http://schemas.microsoft.com/office/drawing/2014/main" id="{DC939243-1F0B-45AB-B2C5-EE67DEB93244}"/>
              </a:ext>
            </a:extLst>
          </p:cNvPr>
          <p:cNvSpPr/>
          <p:nvPr/>
        </p:nvSpPr>
        <p:spPr>
          <a:xfrm rot="2653158">
            <a:off x="796925" y="4616450"/>
            <a:ext cx="903288" cy="454025"/>
          </a:xfrm>
          <a:prstGeom prst="rightArrow">
            <a:avLst/>
          </a:prstGeom>
          <a:solidFill>
            <a:srgbClr val="9BBB59">
              <a:lumMod val="75000"/>
            </a:srgbClr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kern="0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03EF0B5-DC3E-4985-A667-BF7E40B2424D}"/>
              </a:ext>
            </a:extLst>
          </p:cNvPr>
          <p:cNvSpPr txBox="1"/>
          <p:nvPr/>
        </p:nvSpPr>
        <p:spPr>
          <a:xfrm>
            <a:off x="107504" y="3556217"/>
            <a:ext cx="1764500" cy="923330"/>
          </a:xfrm>
          <a:prstGeom prst="rect">
            <a:avLst/>
          </a:prstGeom>
          <a:solidFill>
            <a:srgbClr val="9BBB59">
              <a:lumMod val="60000"/>
              <a:lumOff val="40000"/>
            </a:srgbClr>
          </a:solidFill>
          <a:ln>
            <a:gradFill>
              <a:gsLst>
                <a:gs pos="0">
                  <a:srgbClr val="4F81BD">
                    <a:lumMod val="5000"/>
                    <a:lumOff val="95000"/>
                  </a:srgbClr>
                </a:gs>
                <a:gs pos="74000">
                  <a:srgbClr val="4F81BD">
                    <a:lumMod val="45000"/>
                    <a:lumOff val="55000"/>
                  </a:srgbClr>
                </a:gs>
                <a:gs pos="83000">
                  <a:srgbClr val="4F81BD">
                    <a:lumMod val="45000"/>
                    <a:lumOff val="55000"/>
                  </a:srgbClr>
                </a:gs>
                <a:gs pos="100000">
                  <a:srgbClr val="4F81BD">
                    <a:lumMod val="30000"/>
                    <a:lumOff val="70000"/>
                  </a:srgbClr>
                </a:gs>
              </a:gsLst>
              <a:lin ang="5400000" scaled="1"/>
            </a:gradFill>
          </a:ln>
        </p:spPr>
        <p:txBody>
          <a:bodyPr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kern="0" dirty="0">
                <a:solidFill>
                  <a:prstClr val="black"/>
                </a:solidFill>
                <a:latin typeface="Bodoni MT" panose="02070603080606020203" pitchFamily="18" charset="0"/>
                <a:ea typeface="+mn-ea"/>
              </a:rPr>
              <a:t>6º: Clique aqui para responder a diligência</a:t>
            </a:r>
          </a:p>
        </p:txBody>
      </p:sp>
      <p:sp>
        <p:nvSpPr>
          <p:cNvPr id="17416" name="Retângulo 1">
            <a:extLst>
              <a:ext uri="{FF2B5EF4-FFF2-40B4-BE49-F238E27FC236}">
                <a16:creationId xmlns:a16="http://schemas.microsoft.com/office/drawing/2014/main" id="{1D18C235-F73A-4EFC-9F4B-3844F78C4D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3575" y="2565400"/>
            <a:ext cx="1368425" cy="142875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17417" name="Retângulo 6">
            <a:extLst>
              <a:ext uri="{FF2B5EF4-FFF2-40B4-BE49-F238E27FC236}">
                <a16:creationId xmlns:a16="http://schemas.microsoft.com/office/drawing/2014/main" id="{579D9D15-2855-4A85-99BA-A41C736E0F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3575" y="2978150"/>
            <a:ext cx="1368425" cy="144463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17418" name="Retângulo 7">
            <a:extLst>
              <a:ext uri="{FF2B5EF4-FFF2-40B4-BE49-F238E27FC236}">
                <a16:creationId xmlns:a16="http://schemas.microsoft.com/office/drawing/2014/main" id="{69EF2731-B1E5-48E1-AC61-6A422C82C2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1988" y="3668713"/>
            <a:ext cx="1366837" cy="144462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17419" name="Retângulo 8">
            <a:extLst>
              <a:ext uri="{FF2B5EF4-FFF2-40B4-BE49-F238E27FC236}">
                <a16:creationId xmlns:a16="http://schemas.microsoft.com/office/drawing/2014/main" id="{AD12ED85-9BCF-4307-9B42-F3E2734698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9763" y="4044950"/>
            <a:ext cx="1368425" cy="144463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17420" name="Retângulo 9">
            <a:extLst>
              <a:ext uri="{FF2B5EF4-FFF2-40B4-BE49-F238E27FC236}">
                <a16:creationId xmlns:a16="http://schemas.microsoft.com/office/drawing/2014/main" id="{2434F9CA-84EB-4157-9BF9-06A49C95BC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9763" y="4805363"/>
            <a:ext cx="1368425" cy="142875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17421" name="Retângulo 10">
            <a:extLst>
              <a:ext uri="{FF2B5EF4-FFF2-40B4-BE49-F238E27FC236}">
                <a16:creationId xmlns:a16="http://schemas.microsoft.com/office/drawing/2014/main" id="{B6E6CAB3-8801-4A50-89F0-5BBEC3DE2F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9763" y="5581650"/>
            <a:ext cx="1368425" cy="142875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17422" name="Retângulo 11">
            <a:extLst>
              <a:ext uri="{FF2B5EF4-FFF2-40B4-BE49-F238E27FC236}">
                <a16:creationId xmlns:a16="http://schemas.microsoft.com/office/drawing/2014/main" id="{E6C77AE7-A47E-43A6-BC78-EA4E08F805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9763" y="5854700"/>
            <a:ext cx="1368425" cy="144463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>
            <a:extLst>
              <a:ext uri="{FF2B5EF4-FFF2-40B4-BE49-F238E27FC236}">
                <a16:creationId xmlns:a16="http://schemas.microsoft.com/office/drawing/2014/main" id="{8C077CA7-95B0-467A-A2DA-10CCCB1F7B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3" t="8725" r="12988"/>
          <a:stretch>
            <a:fillRect/>
          </a:stretch>
        </p:blipFill>
        <p:spPr bwMode="auto">
          <a:xfrm>
            <a:off x="0" y="-19050"/>
            <a:ext cx="9144000" cy="624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4563" t="8725" r="12988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Seta: para a Direita 3">
            <a:extLst>
              <a:ext uri="{FF2B5EF4-FFF2-40B4-BE49-F238E27FC236}">
                <a16:creationId xmlns:a16="http://schemas.microsoft.com/office/drawing/2014/main" id="{B5EC82E6-1C56-4465-A66E-8611F2A49188}"/>
              </a:ext>
            </a:extLst>
          </p:cNvPr>
          <p:cNvSpPr/>
          <p:nvPr/>
        </p:nvSpPr>
        <p:spPr>
          <a:xfrm rot="8122083">
            <a:off x="4529138" y="2722563"/>
            <a:ext cx="903287" cy="454025"/>
          </a:xfrm>
          <a:prstGeom prst="rightArrow">
            <a:avLst/>
          </a:prstGeom>
          <a:solidFill>
            <a:srgbClr val="9BBB59">
              <a:lumMod val="75000"/>
            </a:srgbClr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kern="0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BBC165E-32AB-4057-BC39-514A64C1BE0A}"/>
              </a:ext>
            </a:extLst>
          </p:cNvPr>
          <p:cNvSpPr txBox="1"/>
          <p:nvPr/>
        </p:nvSpPr>
        <p:spPr>
          <a:xfrm>
            <a:off x="5076056" y="1700808"/>
            <a:ext cx="2674150" cy="923330"/>
          </a:xfrm>
          <a:prstGeom prst="rect">
            <a:avLst/>
          </a:prstGeom>
          <a:solidFill>
            <a:srgbClr val="9BBB59">
              <a:lumMod val="60000"/>
              <a:lumOff val="40000"/>
            </a:srgbClr>
          </a:solidFill>
          <a:ln>
            <a:gradFill>
              <a:gsLst>
                <a:gs pos="0">
                  <a:srgbClr val="4F81BD">
                    <a:lumMod val="5000"/>
                    <a:lumOff val="95000"/>
                  </a:srgbClr>
                </a:gs>
                <a:gs pos="74000">
                  <a:srgbClr val="4F81BD">
                    <a:lumMod val="45000"/>
                    <a:lumOff val="55000"/>
                  </a:srgbClr>
                </a:gs>
                <a:gs pos="83000">
                  <a:srgbClr val="4F81BD">
                    <a:lumMod val="45000"/>
                    <a:lumOff val="55000"/>
                  </a:srgbClr>
                </a:gs>
                <a:gs pos="100000">
                  <a:srgbClr val="4F81BD">
                    <a:lumMod val="30000"/>
                    <a:lumOff val="70000"/>
                  </a:srgbClr>
                </a:gs>
              </a:gsLst>
              <a:lin ang="5400000" scaled="1"/>
            </a:gradFill>
          </a:ln>
        </p:spPr>
        <p:txBody>
          <a:bodyPr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kern="0" dirty="0">
                <a:solidFill>
                  <a:prstClr val="black"/>
                </a:solidFill>
                <a:latin typeface="Bodoni MT" panose="02070603080606020203" pitchFamily="18" charset="0"/>
                <a:ea typeface="+mn-ea"/>
              </a:rPr>
              <a:t>7º: Use esse espaço para responder a diligência (corpo do texto)</a:t>
            </a:r>
          </a:p>
        </p:txBody>
      </p:sp>
      <p:sp>
        <p:nvSpPr>
          <p:cNvPr id="6" name="Seta: para a Direita 5">
            <a:extLst>
              <a:ext uri="{FF2B5EF4-FFF2-40B4-BE49-F238E27FC236}">
                <a16:creationId xmlns:a16="http://schemas.microsoft.com/office/drawing/2014/main" id="{69D3B53A-512A-430B-9296-DC211A7C4598}"/>
              </a:ext>
            </a:extLst>
          </p:cNvPr>
          <p:cNvSpPr/>
          <p:nvPr/>
        </p:nvSpPr>
        <p:spPr>
          <a:xfrm rot="19039622">
            <a:off x="2568575" y="4808538"/>
            <a:ext cx="827088" cy="449262"/>
          </a:xfrm>
          <a:prstGeom prst="rightArrow">
            <a:avLst/>
          </a:prstGeom>
          <a:solidFill>
            <a:srgbClr val="9BBB59">
              <a:lumMod val="75000"/>
            </a:srgbClr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kern="0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98BA7C4-EB85-4366-B089-658445F72955}"/>
              </a:ext>
            </a:extLst>
          </p:cNvPr>
          <p:cNvSpPr txBox="1"/>
          <p:nvPr/>
        </p:nvSpPr>
        <p:spPr>
          <a:xfrm>
            <a:off x="1115616" y="5308693"/>
            <a:ext cx="2448272" cy="923330"/>
          </a:xfrm>
          <a:prstGeom prst="rect">
            <a:avLst/>
          </a:prstGeom>
          <a:solidFill>
            <a:srgbClr val="9BBB59">
              <a:lumMod val="60000"/>
              <a:lumOff val="40000"/>
            </a:srgbClr>
          </a:solidFill>
          <a:ln>
            <a:gradFill>
              <a:gsLst>
                <a:gs pos="0">
                  <a:srgbClr val="4F81BD">
                    <a:lumMod val="5000"/>
                    <a:lumOff val="95000"/>
                  </a:srgbClr>
                </a:gs>
                <a:gs pos="74000">
                  <a:srgbClr val="4F81BD">
                    <a:lumMod val="45000"/>
                    <a:lumOff val="55000"/>
                  </a:srgbClr>
                </a:gs>
                <a:gs pos="83000">
                  <a:srgbClr val="4F81BD">
                    <a:lumMod val="45000"/>
                    <a:lumOff val="55000"/>
                  </a:srgbClr>
                </a:gs>
                <a:gs pos="100000">
                  <a:srgbClr val="4F81BD">
                    <a:lumMod val="30000"/>
                    <a:lumOff val="70000"/>
                  </a:srgbClr>
                </a:gs>
              </a:gsLst>
              <a:lin ang="5400000" scaled="1"/>
            </a:gradFill>
          </a:ln>
        </p:spPr>
        <p:txBody>
          <a:bodyPr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kern="0" dirty="0">
                <a:solidFill>
                  <a:prstClr val="black"/>
                </a:solidFill>
                <a:latin typeface="Bodoni MT" panose="02070603080606020203" pitchFamily="18" charset="0"/>
                <a:ea typeface="+mn-ea"/>
              </a:rPr>
              <a:t>8º: Anexe um documento à sua resposta, se necessário</a:t>
            </a:r>
          </a:p>
        </p:txBody>
      </p:sp>
      <p:sp>
        <p:nvSpPr>
          <p:cNvPr id="8" name="Seta: para a Direita 7">
            <a:extLst>
              <a:ext uri="{FF2B5EF4-FFF2-40B4-BE49-F238E27FC236}">
                <a16:creationId xmlns:a16="http://schemas.microsoft.com/office/drawing/2014/main" id="{FB2F8475-FA3F-48A7-B489-8EED0722CD6F}"/>
              </a:ext>
            </a:extLst>
          </p:cNvPr>
          <p:cNvSpPr/>
          <p:nvPr/>
        </p:nvSpPr>
        <p:spPr>
          <a:xfrm rot="5400000">
            <a:off x="7598569" y="5029994"/>
            <a:ext cx="500063" cy="504825"/>
          </a:xfrm>
          <a:prstGeom prst="rightArrow">
            <a:avLst/>
          </a:prstGeom>
          <a:solidFill>
            <a:srgbClr val="9BBB59">
              <a:lumMod val="75000"/>
            </a:srgbClr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kern="0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5A50477A-BA7B-4DD6-9CD6-11144E815F6B}"/>
              </a:ext>
            </a:extLst>
          </p:cNvPr>
          <p:cNvSpPr txBox="1"/>
          <p:nvPr/>
        </p:nvSpPr>
        <p:spPr>
          <a:xfrm>
            <a:off x="7194691" y="3832096"/>
            <a:ext cx="1821858" cy="1200329"/>
          </a:xfrm>
          <a:prstGeom prst="rect">
            <a:avLst/>
          </a:prstGeom>
          <a:solidFill>
            <a:srgbClr val="9BBB59">
              <a:lumMod val="60000"/>
              <a:lumOff val="40000"/>
            </a:srgbClr>
          </a:solidFill>
          <a:ln>
            <a:gradFill>
              <a:gsLst>
                <a:gs pos="0">
                  <a:srgbClr val="4F81BD">
                    <a:lumMod val="5000"/>
                    <a:lumOff val="95000"/>
                  </a:srgbClr>
                </a:gs>
                <a:gs pos="74000">
                  <a:srgbClr val="4F81BD">
                    <a:lumMod val="45000"/>
                    <a:lumOff val="55000"/>
                  </a:srgbClr>
                </a:gs>
                <a:gs pos="83000">
                  <a:srgbClr val="4F81BD">
                    <a:lumMod val="45000"/>
                    <a:lumOff val="55000"/>
                  </a:srgbClr>
                </a:gs>
                <a:gs pos="100000">
                  <a:srgbClr val="4F81BD">
                    <a:lumMod val="30000"/>
                    <a:lumOff val="70000"/>
                  </a:srgbClr>
                </a:gs>
              </a:gsLst>
              <a:lin ang="5400000" scaled="1"/>
            </a:gradFill>
          </a:ln>
        </p:spPr>
        <p:txBody>
          <a:bodyPr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kern="0" dirty="0">
                <a:solidFill>
                  <a:prstClr val="black"/>
                </a:solidFill>
                <a:latin typeface="Bodoni MT" panose="02070603080606020203" pitchFamily="18" charset="0"/>
                <a:ea typeface="+mn-ea"/>
              </a:rPr>
              <a:t>9º: Clique aqui para visualizar sua resposta à diligência</a:t>
            </a:r>
          </a:p>
        </p:txBody>
      </p:sp>
      <p:sp>
        <p:nvSpPr>
          <p:cNvPr id="19471" name="Retângulo: Cantos Arredondados 1">
            <a:extLst>
              <a:ext uri="{FF2B5EF4-FFF2-40B4-BE49-F238E27FC236}">
                <a16:creationId xmlns:a16="http://schemas.microsoft.com/office/drawing/2014/main" id="{EA676CCC-E191-40D9-AB10-07B2C2824C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613" y="3492500"/>
            <a:ext cx="3600450" cy="1231900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>
            <a:extLst>
              <a:ext uri="{FF2B5EF4-FFF2-40B4-BE49-F238E27FC236}">
                <a16:creationId xmlns:a16="http://schemas.microsoft.com/office/drawing/2014/main" id="{182EB685-FB3B-4A9E-BEBF-68D5BA08C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5" t="9296" r="15363"/>
          <a:stretch>
            <a:fillRect/>
          </a:stretch>
        </p:blipFill>
        <p:spPr bwMode="auto">
          <a:xfrm>
            <a:off x="34925" y="0"/>
            <a:ext cx="9037638" cy="619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2965" t="9296" r="15363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507" name="Text Box 3">
            <a:extLst>
              <a:ext uri="{FF2B5EF4-FFF2-40B4-BE49-F238E27FC236}">
                <a16:creationId xmlns:a16="http://schemas.microsoft.com/office/drawing/2014/main" id="{9CB2C469-47BF-4A50-90CE-68173812CF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3863" y="3290888"/>
            <a:ext cx="1009650" cy="1555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686868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t-BR" altLang="pt-BR" sz="400">
                <a:solidFill>
                  <a:srgbClr val="000000"/>
                </a:solidFill>
              </a:rPr>
              <a:t>Ricardo Zanatta Machado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09BFE1C-CBF2-4673-BE2B-FF1CD3260D76}"/>
              </a:ext>
            </a:extLst>
          </p:cNvPr>
          <p:cNvSpPr txBox="1"/>
          <p:nvPr/>
        </p:nvSpPr>
        <p:spPr>
          <a:xfrm>
            <a:off x="2195736" y="4273576"/>
            <a:ext cx="4824536" cy="646331"/>
          </a:xfrm>
          <a:prstGeom prst="rect">
            <a:avLst/>
          </a:prstGeom>
          <a:solidFill>
            <a:srgbClr val="9BBB59">
              <a:lumMod val="60000"/>
              <a:lumOff val="40000"/>
            </a:srgbClr>
          </a:solidFill>
          <a:ln>
            <a:gradFill>
              <a:gsLst>
                <a:gs pos="0">
                  <a:srgbClr val="4F81BD">
                    <a:lumMod val="5000"/>
                    <a:lumOff val="95000"/>
                  </a:srgbClr>
                </a:gs>
                <a:gs pos="74000">
                  <a:srgbClr val="4F81BD">
                    <a:lumMod val="45000"/>
                    <a:lumOff val="55000"/>
                  </a:srgbClr>
                </a:gs>
                <a:gs pos="83000">
                  <a:srgbClr val="4F81BD">
                    <a:lumMod val="45000"/>
                    <a:lumOff val="55000"/>
                  </a:srgbClr>
                </a:gs>
                <a:gs pos="100000">
                  <a:srgbClr val="4F81BD">
                    <a:lumMod val="30000"/>
                    <a:lumOff val="70000"/>
                  </a:srgbClr>
                </a:gs>
              </a:gsLst>
              <a:lin ang="5400000" scaled="1"/>
            </a:gradFill>
          </a:ln>
        </p:spPr>
        <p:txBody>
          <a:bodyPr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kern="0" dirty="0">
                <a:solidFill>
                  <a:prstClr val="black"/>
                </a:solidFill>
                <a:latin typeface="Bodoni MT" panose="02070603080606020203" pitchFamily="18" charset="0"/>
                <a:ea typeface="+mn-ea"/>
              </a:rPr>
              <a:t>10º: Visualize o conteúdo digitado e os documentos anexados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47ACE139-C399-4E59-B87A-C940BF836638}"/>
              </a:ext>
            </a:extLst>
          </p:cNvPr>
          <p:cNvSpPr/>
          <p:nvPr/>
        </p:nvSpPr>
        <p:spPr>
          <a:xfrm>
            <a:off x="4211638" y="3357563"/>
            <a:ext cx="1368425" cy="2873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21512" name="Retângulo 2">
            <a:extLst>
              <a:ext uri="{FF2B5EF4-FFF2-40B4-BE49-F238E27FC236}">
                <a16:creationId xmlns:a16="http://schemas.microsoft.com/office/drawing/2014/main" id="{12E73306-5CA1-4E99-ACBE-9813EB29AC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0200" y="2997200"/>
            <a:ext cx="1103313" cy="37147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Imagem 3">
            <a:extLst>
              <a:ext uri="{FF2B5EF4-FFF2-40B4-BE49-F238E27FC236}">
                <a16:creationId xmlns:a16="http://schemas.microsoft.com/office/drawing/2014/main" id="{DE8626F9-FB1B-4A67-94B5-B6E4C4066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00025"/>
            <a:ext cx="8567737" cy="639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898E2CB0-5E24-4A5E-A97A-E3129A84441C}"/>
              </a:ext>
            </a:extLst>
          </p:cNvPr>
          <p:cNvSpPr txBox="1"/>
          <p:nvPr/>
        </p:nvSpPr>
        <p:spPr>
          <a:xfrm>
            <a:off x="2555776" y="5000728"/>
            <a:ext cx="3131840" cy="646331"/>
          </a:xfrm>
          <a:prstGeom prst="rect">
            <a:avLst/>
          </a:prstGeom>
          <a:solidFill>
            <a:srgbClr val="9BBB59">
              <a:lumMod val="60000"/>
              <a:lumOff val="40000"/>
            </a:srgbClr>
          </a:solidFill>
          <a:ln>
            <a:gradFill>
              <a:gsLst>
                <a:gs pos="0">
                  <a:srgbClr val="4F81BD">
                    <a:lumMod val="5000"/>
                    <a:lumOff val="95000"/>
                  </a:srgbClr>
                </a:gs>
                <a:gs pos="74000">
                  <a:srgbClr val="4F81BD">
                    <a:lumMod val="45000"/>
                    <a:lumOff val="55000"/>
                  </a:srgbClr>
                </a:gs>
                <a:gs pos="83000">
                  <a:srgbClr val="4F81BD">
                    <a:lumMod val="45000"/>
                    <a:lumOff val="55000"/>
                  </a:srgbClr>
                </a:gs>
                <a:gs pos="100000">
                  <a:srgbClr val="4F81BD">
                    <a:lumMod val="30000"/>
                    <a:lumOff val="70000"/>
                  </a:srgbClr>
                </a:gs>
              </a:gsLst>
              <a:lin ang="5400000" scaled="1"/>
            </a:gradFill>
          </a:ln>
        </p:spPr>
        <p:txBody>
          <a:bodyPr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kern="0" dirty="0">
                <a:solidFill>
                  <a:prstClr val="black"/>
                </a:solidFill>
                <a:latin typeface="Bodoni MT" panose="02070603080606020203" pitchFamily="18" charset="0"/>
                <a:ea typeface="+mn-ea"/>
              </a:rPr>
              <a:t>11º: Clique aqui para assinar eletronicamente o documento</a:t>
            </a:r>
          </a:p>
        </p:txBody>
      </p:sp>
      <p:sp>
        <p:nvSpPr>
          <p:cNvPr id="8" name="Seta: para a Direita 7">
            <a:extLst>
              <a:ext uri="{FF2B5EF4-FFF2-40B4-BE49-F238E27FC236}">
                <a16:creationId xmlns:a16="http://schemas.microsoft.com/office/drawing/2014/main" id="{9621483C-3D09-4502-8253-765C29A82218}"/>
              </a:ext>
            </a:extLst>
          </p:cNvPr>
          <p:cNvSpPr/>
          <p:nvPr/>
        </p:nvSpPr>
        <p:spPr>
          <a:xfrm rot="2816804">
            <a:off x="5471319" y="5434807"/>
            <a:ext cx="825500" cy="449262"/>
          </a:xfrm>
          <a:prstGeom prst="rightArrow">
            <a:avLst/>
          </a:prstGeom>
          <a:solidFill>
            <a:srgbClr val="9BBB59">
              <a:lumMod val="75000"/>
            </a:srgbClr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kern="0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53672FB3-B394-4650-B997-68760EE65C57}"/>
              </a:ext>
            </a:extLst>
          </p:cNvPr>
          <p:cNvSpPr/>
          <p:nvPr/>
        </p:nvSpPr>
        <p:spPr>
          <a:xfrm>
            <a:off x="3851275" y="2060575"/>
            <a:ext cx="1657350" cy="2889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23560" name="Retângulo 1">
            <a:extLst>
              <a:ext uri="{FF2B5EF4-FFF2-40B4-BE49-F238E27FC236}">
                <a16:creationId xmlns:a16="http://schemas.microsoft.com/office/drawing/2014/main" id="{62DF6C5F-AEC0-4420-A3E7-22F66823AA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7313" y="1773238"/>
            <a:ext cx="2881312" cy="71437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Calibri Light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pt-B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pt-B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pt-B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pt-B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pt-B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pt-B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Calibri Light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pt-B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pt-B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Calibri Light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pt-B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pt-B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6818</TotalTime>
  <Words>214</Words>
  <Application>Microsoft Office PowerPoint</Application>
  <PresentationFormat>Apresentação na tela (4:3)</PresentationFormat>
  <Paragraphs>20</Paragraphs>
  <Slides>12</Slides>
  <Notes>12</Notes>
  <HiddenSlides>1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5</vt:i4>
      </vt:variant>
      <vt:variant>
        <vt:lpstr>Títulos de slides</vt:lpstr>
      </vt:variant>
      <vt:variant>
        <vt:i4>12</vt:i4>
      </vt:variant>
    </vt:vector>
  </HeadingPairs>
  <TitlesOfParts>
    <vt:vector size="25" baseType="lpstr">
      <vt:lpstr>Calibri</vt:lpstr>
      <vt:lpstr>Microsoft YaHei</vt:lpstr>
      <vt:lpstr>Arial</vt:lpstr>
      <vt:lpstr>Calibri Light</vt:lpstr>
      <vt:lpstr>Times New Roman</vt:lpstr>
      <vt:lpstr>Segoe UI</vt:lpstr>
      <vt:lpstr>Tahoma</vt:lpstr>
      <vt:lpstr>Bodoni MT</vt:lpstr>
      <vt:lpstr>Tema do Office</vt:lpstr>
      <vt:lpstr>Tema do Office</vt:lpstr>
      <vt:lpstr>Tema do Office</vt:lpstr>
      <vt:lpstr>Tema do Office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P</dc:creator>
  <cp:keywords/>
  <dc:description/>
  <cp:lastModifiedBy>Ricardo Zanatta Machado</cp:lastModifiedBy>
  <cp:revision>254</cp:revision>
  <cp:lastPrinted>1601-01-01T00:00:00Z</cp:lastPrinted>
  <dcterms:created xsi:type="dcterms:W3CDTF">2017-01-18T12:33:00Z</dcterms:created>
  <dcterms:modified xsi:type="dcterms:W3CDTF">2018-10-09T19:34:55Z</dcterms:modified>
</cp:coreProperties>
</file>