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0" r:id="rId2"/>
    <p:sldMasterId id="2147483670" r:id="rId3"/>
  </p:sldMasterIdLst>
  <p:handoutMasterIdLst>
    <p:handoutMasterId r:id="rId13"/>
  </p:handoutMasterIdLst>
  <p:sldIdLst>
    <p:sldId id="257" r:id="rId4"/>
    <p:sldId id="427" r:id="rId5"/>
    <p:sldId id="418" r:id="rId6"/>
    <p:sldId id="422" r:id="rId7"/>
    <p:sldId id="423" r:id="rId8"/>
    <p:sldId id="424" r:id="rId9"/>
    <p:sldId id="425" r:id="rId10"/>
    <p:sldId id="426" r:id="rId11"/>
    <p:sldId id="260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0FB26C"/>
    <a:srgbClr val="348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1772" autoAdjust="0"/>
  </p:normalViewPr>
  <p:slideViewPr>
    <p:cSldViewPr snapToGrid="0" snapToObjects="1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06A7642-6771-4D00-9987-A9832E181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8612FA-864C-43EF-86ED-32AD447EAD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E5AD70-2F09-440F-AB09-A8134BB7D80A}" type="datetimeFigureOut">
              <a:rPr lang="pt-BR"/>
              <a:pPr>
                <a:defRPr/>
              </a:pPr>
              <a:t>28/02/2019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DE183E8-34CF-4DFA-9638-093C901E0A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EA3B28-7E0B-41BD-B2AF-16AD42D9B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454DA9-7475-4775-8842-E4C473E53E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1" y="2755392"/>
            <a:ext cx="5403273" cy="1325563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24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84374-EF78-45CB-A8F0-FB372008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5661-9C87-479D-9A0F-ABE19C8C1C15}" type="datetimeFigureOut">
              <a:rPr lang="en-US"/>
              <a:pPr>
                <a:defRPr/>
              </a:pPr>
              <a:t>2/28/2019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2E1C4-ADF8-4B92-A777-72BF187B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92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190" y="274638"/>
            <a:ext cx="713861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094" y="1600200"/>
            <a:ext cx="765870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CF57-A4FA-483C-B5AB-E4B968C7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79A-5143-47C8-96B4-EACBE7E4EEA2}" type="datetimeFigureOut">
              <a:rPr lang="en-US"/>
              <a:pPr>
                <a:defRPr/>
              </a:pPr>
              <a:t>2/28/2019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531A3-1485-4097-9603-1B106020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7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D5A2-B1D8-44C7-B485-99620F61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EBF5-9BBA-49F6-A7AC-A2F32AE7CDF7}" type="datetimeFigureOut">
              <a:rPr lang="en-US"/>
              <a:pPr>
                <a:defRPr/>
              </a:pPr>
              <a:t>2/28/2019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9F6B-5E2B-4F8A-A08F-DB2FA439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91E0B-664A-4E64-AF21-2F5711ED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1ACC-598A-4EA1-BA46-52EB9138D1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95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>
            <a:extLst>
              <a:ext uri="{FF2B5EF4-FFF2-40B4-BE49-F238E27FC236}">
                <a16:creationId xmlns:a16="http://schemas.microsoft.com/office/drawing/2014/main" id="{134FFD1B-C92B-402D-8298-F150AACCB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>
            <a:extLst>
              <a:ext uri="{FF2B5EF4-FFF2-40B4-BE49-F238E27FC236}">
                <a16:creationId xmlns:a16="http://schemas.microsoft.com/office/drawing/2014/main" id="{66B75B39-8FD2-4057-B860-D7ED68E329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Curso de Preparação dos Novos Adidos Agrícolas</a:t>
            </a:r>
          </a:p>
        </p:txBody>
      </p:sp>
      <p:sp>
        <p:nvSpPr>
          <p:cNvPr id="1028" name="Espaço Reservado para Texto 2">
            <a:extLst>
              <a:ext uri="{FF2B5EF4-FFF2-40B4-BE49-F238E27FC236}">
                <a16:creationId xmlns:a16="http://schemas.microsoft.com/office/drawing/2014/main" id="{EDD1B8E2-442E-4046-A5AF-0B9C98BF6A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401888"/>
            <a:ext cx="78867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O Departamento de Fiscalização</a:t>
            </a:r>
          </a:p>
          <a:p>
            <a:pPr lvl="0"/>
            <a:r>
              <a:rPr lang="pt-BR" altLang="pt-BR"/>
              <a:t>de Insumos Agrícolas - DFIA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FC920C-A071-4DAA-BA6A-676122F68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ADB4E-0331-43A2-8ECC-36ECDDED12C0}" type="datetimeFigureOut">
              <a:rPr lang="pt-BR"/>
              <a:pPr>
                <a:defRPr/>
              </a:pPr>
              <a:t>28/02/2019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229BA8-815F-4F4D-AC1E-B33AD3AE5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5F307A-925C-4D96-9076-7F77B068E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E2924-AD1A-4FAB-A3C6-3AD919145D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>
            <a:extLst>
              <a:ext uri="{FF2B5EF4-FFF2-40B4-BE49-F238E27FC236}">
                <a16:creationId xmlns:a16="http://schemas.microsoft.com/office/drawing/2014/main" id="{356FFA2D-D016-4F4E-90EC-8415853284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3D080-AE4F-402F-A914-9EFBA1DDE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15820-85B5-4C63-ADA7-84C279C0C9B6}" type="datetimeFigureOut">
              <a:rPr lang="en-US"/>
              <a:pPr>
                <a:defRPr/>
              </a:pPr>
              <a:t>2/28/2019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BF76-4AE5-4AB5-B2ED-BAF58C65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Title Placeholder 1">
            <a:extLst>
              <a:ext uri="{FF2B5EF4-FFF2-40B4-BE49-F238E27FC236}">
                <a16:creationId xmlns:a16="http://schemas.microsoft.com/office/drawing/2014/main" id="{DB0DAF28-65B5-40A4-A9E4-8E4AC15C95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71625" y="652463"/>
            <a:ext cx="72580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2054" name="Text Placeholder 2">
            <a:extLst>
              <a:ext uri="{FF2B5EF4-FFF2-40B4-BE49-F238E27FC236}">
                <a16:creationId xmlns:a16="http://schemas.microsoft.com/office/drawing/2014/main" id="{DA116329-D2AA-4284-91A8-C438CF95B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36650" y="1500188"/>
            <a:ext cx="76835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O texto do slide foi projetado para ficar na cor grafite mais escura da paleta. </a:t>
            </a:r>
          </a:p>
          <a:p>
            <a:pPr lvl="1"/>
            <a:r>
              <a:rPr lang="en-US" altLang="pt-BR"/>
              <a:t>E os subniveis, se houver, em preto 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7933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48E09"/>
        </a:buClr>
        <a:buFont typeface="Arial" panose="020B0604020202020204" pitchFamily="34" charset="0"/>
        <a:buChar char="•"/>
        <a:defRPr sz="3200" kern="1200">
          <a:solidFill>
            <a:srgbClr val="686868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6">
            <a:extLst>
              <a:ext uri="{FF2B5EF4-FFF2-40B4-BE49-F238E27FC236}">
                <a16:creationId xmlns:a16="http://schemas.microsoft.com/office/drawing/2014/main" id="{7A56F24E-473F-4CFC-B056-A18B36435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C5080A95-6953-43DD-B213-2AFF7B3797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2BDD2104-2BF0-495C-A20B-AC6B06ACC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2B42-231E-4D70-9B07-3162CE143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2B6BE-0542-42E9-A3C2-7623955A3041}" type="datetimeFigureOut">
              <a:rPr lang="en-US"/>
              <a:pPr>
                <a:defRPr/>
              </a:pPr>
              <a:t>2/28/2019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3466-086E-4BE8-953E-9C8E1F036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BCF41-E390-4D16-8B30-936998113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D47EEB-42B9-40A5-ADBA-243029D189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3">
            <a:extLst>
              <a:ext uri="{FF2B5EF4-FFF2-40B4-BE49-F238E27FC236}">
                <a16:creationId xmlns:a16="http://schemas.microsoft.com/office/drawing/2014/main" id="{01AC9E33-3342-4002-A15E-1BD7C831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975" y="2360613"/>
            <a:ext cx="5805488" cy="19256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altLang="pt-BR" sz="2400" u="sng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 </a:t>
            </a:r>
            <a:r>
              <a:rPr lang="pt-BR" altLang="pt-BR" sz="2400" u="sng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CultivarWeb</a:t>
            </a:r>
            <a:br>
              <a:rPr lang="pt-BR" altLang="pt-BR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pt-BR" altLang="pt-BR" sz="1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2400" b="1" i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Protocolo de pedidos de proteção</a:t>
            </a:r>
            <a:endParaRPr lang="pt-BR" altLang="pt-BR" sz="1600" b="1" i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1" name="Espaço Reservado para Conteúdo 3" descr="logo SNPC nova_bit24.bmp">
            <a:extLst>
              <a:ext uri="{FF2B5EF4-FFF2-40B4-BE49-F238E27FC236}">
                <a16:creationId xmlns:a16="http://schemas.microsoft.com/office/drawing/2014/main" id="{BC1883F2-68BB-4A7E-BFC6-EABADE1CB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450" y="255588"/>
            <a:ext cx="1765300" cy="154781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>
            <a:extLst>
              <a:ext uri="{FF2B5EF4-FFF2-40B4-BE49-F238E27FC236}">
                <a16:creationId xmlns:a16="http://schemas.microsoft.com/office/drawing/2014/main" id="{4E708841-063F-4AE1-87F3-0B89C26F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98488"/>
            <a:ext cx="786765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9F3C0A99-AB31-4DD4-BF75-1E89805475E3}"/>
              </a:ext>
            </a:extLst>
          </p:cNvPr>
          <p:cNvSpPr/>
          <p:nvPr/>
        </p:nvSpPr>
        <p:spPr>
          <a:xfrm rot="3528266">
            <a:off x="405607" y="4933156"/>
            <a:ext cx="903288" cy="45402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B853D4CD-998D-43AB-9DE0-D0FE2A601D29}"/>
              </a:ext>
            </a:extLst>
          </p:cNvPr>
          <p:cNvSpPr/>
          <p:nvPr/>
        </p:nvSpPr>
        <p:spPr>
          <a:xfrm rot="8373019">
            <a:off x="6600825" y="4979988"/>
            <a:ext cx="1333500" cy="9144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E883FB-C8AE-4D1D-B814-282FBEF49F81}"/>
              </a:ext>
            </a:extLst>
          </p:cNvPr>
          <p:cNvSpPr txBox="1"/>
          <p:nvPr/>
        </p:nvSpPr>
        <p:spPr>
          <a:xfrm>
            <a:off x="4459419" y="229726"/>
            <a:ext cx="446567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Bodoni MT" panose="02070603080606020203" pitchFamily="18" charset="0"/>
              </a:rPr>
              <a:t>1º: Leia integralmente o texto explicativo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87EE31-C55F-495D-A1A5-E85170EC0C7C}"/>
              </a:ext>
            </a:extLst>
          </p:cNvPr>
          <p:cNvSpPr txBox="1"/>
          <p:nvPr/>
        </p:nvSpPr>
        <p:spPr>
          <a:xfrm>
            <a:off x="255686" y="4148804"/>
            <a:ext cx="17645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Bodoni MT" panose="02070603080606020203" pitchFamily="18" charset="0"/>
              </a:rPr>
              <a:t>2º: Aceite os termos de uso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D7B5C2-D0BA-4B58-82EB-BCAA09F99E93}"/>
              </a:ext>
            </a:extLst>
          </p:cNvPr>
          <p:cNvSpPr txBox="1"/>
          <p:nvPr/>
        </p:nvSpPr>
        <p:spPr>
          <a:xfrm>
            <a:off x="7272629" y="4010303"/>
            <a:ext cx="17645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Bodoni MT" panose="02070603080606020203" pitchFamily="18" charset="0"/>
              </a:rPr>
              <a:t>3º: Clique aqui para iniciar o preenchimento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7">
            <a:extLst>
              <a:ext uri="{FF2B5EF4-FFF2-40B4-BE49-F238E27FC236}">
                <a16:creationId xmlns:a16="http://schemas.microsoft.com/office/drawing/2014/main" id="{99F0920A-E8EF-401B-87AE-5F9088F9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95288"/>
            <a:ext cx="86963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BD60CF-A093-473C-A8B0-796F58AEA712}"/>
              </a:ext>
            </a:extLst>
          </p:cNvPr>
          <p:cNvSpPr txBox="1"/>
          <p:nvPr/>
        </p:nvSpPr>
        <p:spPr>
          <a:xfrm>
            <a:off x="4454487" y="1989290"/>
            <a:ext cx="446567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Bodoni MT" panose="02070603080606020203" pitchFamily="18" charset="0"/>
              </a:rPr>
              <a:t>4º: Preencha todos os campos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0B0FD4-08C6-4B3C-ACBB-A45DA235752A}"/>
              </a:ext>
            </a:extLst>
          </p:cNvPr>
          <p:cNvSpPr/>
          <p:nvPr/>
        </p:nvSpPr>
        <p:spPr>
          <a:xfrm>
            <a:off x="7785100" y="973138"/>
            <a:ext cx="628650" cy="134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>
            <a:extLst>
              <a:ext uri="{FF2B5EF4-FFF2-40B4-BE49-F238E27FC236}">
                <a16:creationId xmlns:a16="http://schemas.microsoft.com/office/drawing/2014/main" id="{D2ABF724-BE99-4C68-BA85-C7419D29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0"/>
            <a:ext cx="870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D02091-77E6-4354-90CD-F32F60E4F725}"/>
              </a:ext>
            </a:extLst>
          </p:cNvPr>
          <p:cNvSpPr txBox="1"/>
          <p:nvPr/>
        </p:nvSpPr>
        <p:spPr>
          <a:xfrm>
            <a:off x="4299932" y="393733"/>
            <a:ext cx="4550453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dirty="0">
                <a:latin typeface="Bodoni MT" panose="02070603080606020203" pitchFamily="18" charset="0"/>
              </a:rPr>
              <a:t>5º: Atente para as mudanças: todos os documentos complementares deverão ser anexados AQUI, depois de convertidos ou digitalizados em PDF. No Relatório Técnico e nos Descritores deverá constar a assinatura do responsável técnico (em todas as páginas).</a:t>
            </a:r>
            <a:endParaRPr lang="pt-BR" sz="1200" i="1" dirty="0"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>
            <a:extLst>
              <a:ext uri="{FF2B5EF4-FFF2-40B4-BE49-F238E27FC236}">
                <a16:creationId xmlns:a16="http://schemas.microsoft.com/office/drawing/2014/main" id="{0B1D1804-05BB-4023-B408-E8B1A495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896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8E8631A1-E3FE-4EBF-9718-B7837DF721AD}"/>
              </a:ext>
            </a:extLst>
          </p:cNvPr>
          <p:cNvSpPr/>
          <p:nvPr/>
        </p:nvSpPr>
        <p:spPr>
          <a:xfrm rot="695995">
            <a:off x="4649788" y="5961063"/>
            <a:ext cx="1333500" cy="9144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D57CE5-DFFD-4F1D-BE21-798AA7C46B4E}"/>
              </a:ext>
            </a:extLst>
          </p:cNvPr>
          <p:cNvSpPr txBox="1"/>
          <p:nvPr/>
        </p:nvSpPr>
        <p:spPr>
          <a:xfrm>
            <a:off x="231809" y="5651733"/>
            <a:ext cx="4465675" cy="877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700" dirty="0">
                <a:latin typeface="Bodoni MT" panose="02070603080606020203" pitchFamily="18" charset="0"/>
              </a:rPr>
              <a:t>6º: Você pode salvar o formulário para posterior envio ou, se desejar, clicar em “Enviar pedido” para efetuar o depósito do pedido</a:t>
            </a:r>
            <a:endParaRPr lang="pt-BR" sz="1700" i="1" dirty="0"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4">
            <a:extLst>
              <a:ext uri="{FF2B5EF4-FFF2-40B4-BE49-F238E27FC236}">
                <a16:creationId xmlns:a16="http://schemas.microsoft.com/office/drawing/2014/main" id="{BDFA32B6-A703-4D7B-9F5B-F48013E6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11220" r="14717" b="1582"/>
          <a:stretch>
            <a:fillRect/>
          </a:stretch>
        </p:blipFill>
        <p:spPr bwMode="auto">
          <a:xfrm>
            <a:off x="-100013" y="0"/>
            <a:ext cx="9344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8E0355B-BBD2-4FD0-97E4-0D02B60E2C04}"/>
              </a:ext>
            </a:extLst>
          </p:cNvPr>
          <p:cNvSpPr/>
          <p:nvPr/>
        </p:nvSpPr>
        <p:spPr>
          <a:xfrm>
            <a:off x="1881188" y="1725613"/>
            <a:ext cx="5132387" cy="65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731B7825-350A-4D10-B7A3-F7EC1133275C}"/>
              </a:ext>
            </a:extLst>
          </p:cNvPr>
          <p:cNvSpPr/>
          <p:nvPr/>
        </p:nvSpPr>
        <p:spPr>
          <a:xfrm rot="2855475">
            <a:off x="7134225" y="5281613"/>
            <a:ext cx="1333500" cy="9144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AD7DE4-C480-4272-B68C-E40DE3724F8A}"/>
              </a:ext>
            </a:extLst>
          </p:cNvPr>
          <p:cNvSpPr txBox="1"/>
          <p:nvPr/>
        </p:nvSpPr>
        <p:spPr>
          <a:xfrm>
            <a:off x="4986467" y="4039406"/>
            <a:ext cx="2814349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700" dirty="0">
                <a:latin typeface="Bodoni MT" panose="02070603080606020203" pitchFamily="18" charset="0"/>
              </a:rPr>
              <a:t>7º: Ao clicar em “Enviar pedido” você irá visualizar todo o pedido para, então, “Confirmar” o seu envio</a:t>
            </a:r>
            <a:endParaRPr lang="pt-BR" sz="1700" i="1" dirty="0">
              <a:latin typeface="Bodoni MT" panose="02070603080606020203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51808A-40AD-4B29-B1CF-C3F4B2BD0056}"/>
              </a:ext>
            </a:extLst>
          </p:cNvPr>
          <p:cNvSpPr/>
          <p:nvPr/>
        </p:nvSpPr>
        <p:spPr>
          <a:xfrm>
            <a:off x="8012113" y="595313"/>
            <a:ext cx="628650" cy="134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6">
            <a:extLst>
              <a:ext uri="{FF2B5EF4-FFF2-40B4-BE49-F238E27FC236}">
                <a16:creationId xmlns:a16="http://schemas.microsoft.com/office/drawing/2014/main" id="{3090F1D9-BFDE-4015-8BFD-0F92FA49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>
            <a:fillRect/>
          </a:stretch>
        </p:blipFill>
        <p:spPr bwMode="auto">
          <a:xfrm>
            <a:off x="42863" y="293688"/>
            <a:ext cx="9101137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C09945F-196B-4B94-A584-23F67CAB132E}"/>
              </a:ext>
            </a:extLst>
          </p:cNvPr>
          <p:cNvSpPr/>
          <p:nvPr/>
        </p:nvSpPr>
        <p:spPr>
          <a:xfrm rot="7353787">
            <a:off x="6106319" y="1553369"/>
            <a:ext cx="684213" cy="72707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316" name="Imagem 8">
            <a:extLst>
              <a:ext uri="{FF2B5EF4-FFF2-40B4-BE49-F238E27FC236}">
                <a16:creationId xmlns:a16="http://schemas.microsoft.com/office/drawing/2014/main" id="{6CBC1B93-A357-4D48-BEFB-2D096E85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5988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48AE425-6AA7-44E9-A58E-82064BDDEA19}"/>
              </a:ext>
            </a:extLst>
          </p:cNvPr>
          <p:cNvSpPr txBox="1"/>
          <p:nvPr/>
        </p:nvSpPr>
        <p:spPr>
          <a:xfrm>
            <a:off x="6178716" y="403195"/>
            <a:ext cx="2814349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700" dirty="0">
                <a:latin typeface="Bodoni MT" panose="02070603080606020203" pitchFamily="18" charset="0"/>
              </a:rPr>
              <a:t>8º: Digite a sua senha para assinar virtualmente o pedido e clique em “Assinar e enviar”</a:t>
            </a:r>
            <a:endParaRPr lang="pt-BR" sz="1700" i="1" dirty="0">
              <a:latin typeface="Bodoni MT" panose="02070603080606020203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4">
            <a:extLst>
              <a:ext uri="{FF2B5EF4-FFF2-40B4-BE49-F238E27FC236}">
                <a16:creationId xmlns:a16="http://schemas.microsoft.com/office/drawing/2014/main" id="{284F4654-7FC9-446B-BC0E-89B85823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-25400"/>
            <a:ext cx="889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5A04223-6DBD-4043-800B-DD79D4C5976E}"/>
              </a:ext>
            </a:extLst>
          </p:cNvPr>
          <p:cNvSpPr/>
          <p:nvPr/>
        </p:nvSpPr>
        <p:spPr>
          <a:xfrm>
            <a:off x="250825" y="5149850"/>
            <a:ext cx="7219950" cy="5159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4FAD04CC-13B4-4640-BCDA-C0828E40FB78}"/>
              </a:ext>
            </a:extLst>
          </p:cNvPr>
          <p:cNvSpPr/>
          <p:nvPr/>
        </p:nvSpPr>
        <p:spPr>
          <a:xfrm rot="7353787">
            <a:off x="5089525" y="4683125"/>
            <a:ext cx="642938" cy="73818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A328F48-1F8B-4DD0-9642-773F28309667}"/>
              </a:ext>
            </a:extLst>
          </p:cNvPr>
          <p:cNvSpPr txBox="1"/>
          <p:nvPr/>
        </p:nvSpPr>
        <p:spPr>
          <a:xfrm>
            <a:off x="3533512" y="1324901"/>
            <a:ext cx="3977211" cy="5693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700" dirty="0">
                <a:latin typeface="Bodoni MT" panose="02070603080606020203" pitchFamily="18" charset="0"/>
              </a:rPr>
              <a:t>9º: Seu pedido foi protocolado </a:t>
            </a:r>
          </a:p>
          <a:p>
            <a:pPr algn="just">
              <a:defRPr/>
            </a:pPr>
            <a:r>
              <a:rPr lang="pt-BR" sz="1400" i="1" dirty="0">
                <a:latin typeface="Bodoni MT" panose="02070603080606020203" pitchFamily="18" charset="0"/>
              </a:rPr>
              <a:t>(no exemplo: Processo nº 21806.000232/2018)</a:t>
            </a:r>
            <a:endParaRPr lang="pt-BR" sz="1700" i="1" dirty="0">
              <a:latin typeface="Bodoni MT" panose="02070603080606020203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D1044F-54A2-41AF-AA52-FDEF06069477}"/>
              </a:ext>
            </a:extLst>
          </p:cNvPr>
          <p:cNvSpPr txBox="1"/>
          <p:nvPr/>
        </p:nvSpPr>
        <p:spPr>
          <a:xfrm>
            <a:off x="4927634" y="2376686"/>
            <a:ext cx="413858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700" dirty="0">
                <a:latin typeface="Bodoni MT" panose="02070603080606020203" pitchFamily="18" charset="0"/>
              </a:rPr>
              <a:t>10º: Proceda o pagamento da taxa de protocolo clicando em “</a:t>
            </a:r>
            <a:r>
              <a:rPr lang="pt-BR" sz="1700" u="sng" dirty="0">
                <a:latin typeface="Bodoni MT" panose="02070603080606020203" pitchFamily="18" charset="0"/>
              </a:rPr>
              <a:t>aqui</a:t>
            </a:r>
            <a:r>
              <a:rPr lang="pt-BR" sz="1700" dirty="0">
                <a:latin typeface="Bodoni MT" panose="02070603080606020203" pitchFamily="18" charset="0"/>
              </a:rPr>
              <a:t>”</a:t>
            </a:r>
          </a:p>
          <a:p>
            <a:pPr algn="just">
              <a:defRPr/>
            </a:pPr>
            <a:r>
              <a:rPr lang="pt-BR" sz="1400" i="1" dirty="0">
                <a:latin typeface="Bodoni MT" panose="02070603080606020203" pitchFamily="18" charset="0"/>
              </a:rPr>
              <a:t>(veja como emitir e pagar a GRU no tutorial “Taxas”)</a:t>
            </a:r>
            <a:endParaRPr lang="pt-BR" sz="1600" i="1" dirty="0">
              <a:latin typeface="Bodoni MT" panose="02070603080606020203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F880DA5-8FFA-466E-9812-163B64E9BA29}"/>
              </a:ext>
            </a:extLst>
          </p:cNvPr>
          <p:cNvSpPr txBox="1"/>
          <p:nvPr/>
        </p:nvSpPr>
        <p:spPr>
          <a:xfrm>
            <a:off x="5081725" y="3830199"/>
            <a:ext cx="3977211" cy="877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700" dirty="0">
                <a:latin typeface="Bodoni MT" panose="02070603080606020203" pitchFamily="18" charset="0"/>
              </a:rPr>
              <a:t>11º: Clique no ícone da pasta para visualizar, baixar ou imprimir seu pedido de proteção eletrônico</a:t>
            </a:r>
            <a:endParaRPr lang="pt-BR" sz="1700" i="1" dirty="0">
              <a:latin typeface="Bodoni MT" panose="02070603080606020203" pitchFamily="18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2516098-262D-4B70-A016-9439B1688AB6}"/>
              </a:ext>
            </a:extLst>
          </p:cNvPr>
          <p:cNvSpPr/>
          <p:nvPr/>
        </p:nvSpPr>
        <p:spPr>
          <a:xfrm>
            <a:off x="7288213" y="1985963"/>
            <a:ext cx="325437" cy="3905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786BC79-729B-4C84-B3FB-529B9FFC58EF}"/>
              </a:ext>
            </a:extLst>
          </p:cNvPr>
          <p:cNvSpPr/>
          <p:nvPr/>
        </p:nvSpPr>
        <p:spPr>
          <a:xfrm>
            <a:off x="7885113" y="587375"/>
            <a:ext cx="630237" cy="133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10B534-CE32-4A2C-B395-D73D9B8E6C91}"/>
              </a:ext>
            </a:extLst>
          </p:cNvPr>
          <p:cNvSpPr txBox="1"/>
          <p:nvPr/>
        </p:nvSpPr>
        <p:spPr>
          <a:xfrm>
            <a:off x="595313" y="688975"/>
            <a:ext cx="798671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 ou Sugestões?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2D294B4D-3436-41E6-A502-1A813B9F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805363"/>
            <a:ext cx="68564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Envie </a:t>
            </a: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e-mail </a:t>
            </a:r>
            <a:r>
              <a:rPr lang="pt-BR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para:</a:t>
            </a:r>
          </a:p>
          <a:p>
            <a:pPr algn="ctr">
              <a:defRPr/>
            </a:pPr>
            <a:r>
              <a:rPr lang="pt-BR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snpc@agricultura.gov.br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</TotalTime>
  <Words>219</Words>
  <Application>Microsoft Office PowerPoint</Application>
  <PresentationFormat>Apresentação na tela (4:3)</PresentationFormat>
  <Paragraphs>17</Paragraphs>
  <Slides>9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Calibri</vt:lpstr>
      <vt:lpstr>Arial</vt:lpstr>
      <vt:lpstr>Calibri Light</vt:lpstr>
      <vt:lpstr>Tahoma</vt:lpstr>
      <vt:lpstr>Bodoni MT</vt:lpstr>
      <vt:lpstr>Personalizar design</vt:lpstr>
      <vt:lpstr>Custom Design</vt:lpstr>
      <vt:lpstr>1_Custom Design</vt:lpstr>
      <vt:lpstr>Novo CultivarWeb  Protocolo de pedidos de proteção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</dc:creator>
  <cp:lastModifiedBy>Ricardo Zanatta Machado</cp:lastModifiedBy>
  <cp:revision>255</cp:revision>
  <cp:lastPrinted>2018-09-04T18:06:37Z</cp:lastPrinted>
  <dcterms:created xsi:type="dcterms:W3CDTF">2017-01-18T12:33:00Z</dcterms:created>
  <dcterms:modified xsi:type="dcterms:W3CDTF">2019-02-28T18:38:11Z</dcterms:modified>
</cp:coreProperties>
</file>