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  <p:sldMasterId id="2147483648" r:id="rId2"/>
    <p:sldMasterId id="2147483660" r:id="rId3"/>
    <p:sldMasterId id="2147483670" r:id="rId4"/>
  </p:sldMasterIdLst>
  <p:sldIdLst>
    <p:sldId id="303" r:id="rId5"/>
    <p:sldId id="263" r:id="rId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370" autoAdjust="0"/>
  </p:normalViewPr>
  <p:slideViewPr>
    <p:cSldViewPr snapToGrid="0" snapToObjects="1">
      <p:cViewPr varScale="1">
        <p:scale>
          <a:sx n="62" d="100"/>
          <a:sy n="62" d="100"/>
        </p:scale>
        <p:origin x="140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2755394"/>
            <a:ext cx="4913376" cy="132556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8664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3B6E33-0552-4F8E-9B78-AC90971B9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5A7C3-0FE3-4144-ABAB-02D403F3BEF0}" type="datetimeFigureOut">
              <a:rPr lang="en-US"/>
              <a:pPr>
                <a:defRPr/>
              </a:pPr>
              <a:t>5/21/2020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37B7E7-B04C-4814-9E84-DD924FB9E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3368B3-F1C9-4D39-B54C-C6EEFF5FC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39BE68F1-B3A5-409F-84CE-D7D6605CC8C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96424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C0992-CAD6-4E6E-8DF4-412FAC7C4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72CD6-862A-4519-857D-8CA89533C5CB}" type="datetimeFigureOut">
              <a:rPr lang="en-US"/>
              <a:pPr>
                <a:defRPr/>
              </a:pPr>
              <a:t>5/21/2020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88B95-5CA5-43D8-A742-4F0646C2B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1AF9A-8490-4E41-939D-FE7556331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9375BF0-ED6D-43E1-8E44-2B8568A6663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59530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C3CBA-FB8A-41DA-BE53-1F7F2F803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178C4-487B-49E7-B4D6-16A884FC7410}" type="datetimeFigureOut">
              <a:rPr lang="en-US"/>
              <a:pPr>
                <a:defRPr/>
              </a:pPr>
              <a:t>5/21/2020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062F9-A21D-44DC-AF32-8161095E2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15DF2-4F98-454D-BDE7-C63CAACAB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ABA5BDD-C624-4A4E-8822-737FCA5B0D2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20609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4BF2F-583B-45CB-B703-59081FC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A0731-72A5-47EC-B7F7-9898922B4554}" type="datetimeFigureOut">
              <a:rPr lang="en-US"/>
              <a:pPr>
                <a:defRPr/>
              </a:pPr>
              <a:t>5/21/2020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758BA-CE98-4D79-9155-144F4A01D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F947F-374E-41C3-BF0A-E1B5600AD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F68FF051-5D3E-4447-BAF9-0721A7F426A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34164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8190" y="274638"/>
            <a:ext cx="713861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095" y="1600202"/>
            <a:ext cx="7658705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4417F-99F7-4674-AA14-CEECD8BD5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0F5CE-31F8-40A7-915A-AC16EAEE2E61}" type="datetimeFigureOut">
              <a:rPr lang="en-US"/>
              <a:pPr>
                <a:defRPr/>
              </a:pPr>
              <a:t>5/21/2020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354C6-114E-49D6-AB3A-C5CAA86EF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4451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C07A6-2AEA-4758-A665-9FA8DA699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6DF08-79D9-40E3-B6DF-3D978BEF9AE8}" type="datetimeFigureOut">
              <a:rPr lang="en-US"/>
              <a:pPr>
                <a:defRPr/>
              </a:pPr>
              <a:t>5/21/2020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BE3B3-928F-4DD8-A2E8-A3F60FA09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70088-5D20-493C-85BE-DFCFF1CCE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7AA7633E-F520-426A-BC58-FD0260D3E02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80017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8190" y="274638"/>
            <a:ext cx="713861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AA352D-69A7-4004-9E1E-A91DD016C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CD64F-3472-49F9-AA07-D82460A4B9BD}" type="datetimeFigureOut">
              <a:rPr lang="en-US"/>
              <a:pPr>
                <a:defRPr/>
              </a:pPr>
              <a:t>5/21/2020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052957-2296-4862-B20A-C7AEB3669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E6CCE-4348-48ED-B922-D0F1598B6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11DE7D6C-1132-4B84-81EC-771A24F6C5D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25813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8190" y="274638"/>
            <a:ext cx="713861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0BD2C8-FAAA-4B98-9424-FA3C5E2F1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47CB1-6A36-40B2-B70E-D60E2310A642}" type="datetimeFigureOut">
              <a:rPr lang="en-US"/>
              <a:pPr>
                <a:defRPr/>
              </a:pPr>
              <a:t>5/21/2020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DADECC-0801-474D-89A4-B65C9FBCE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96AF00-2014-4290-BBD8-3B2131A7B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4AA78630-C10D-48AD-93FD-5884BA46F83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74966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8190" y="274638"/>
            <a:ext cx="713861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DFBE40-9AFD-442A-955A-83B33FAF6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B5D62-4B76-4024-98CD-7F0E0FE8E56D}" type="datetimeFigureOut">
              <a:rPr lang="en-US"/>
              <a:pPr>
                <a:defRPr/>
              </a:pPr>
              <a:t>5/21/2020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A0F5BB-2B98-4A93-A684-DCA096591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01F061-7C76-415D-89DE-32E50954D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052EAB8-9446-43A7-BB18-0924EE9355A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19696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8297FF-94C3-42C9-9475-3EA014696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12D40-63FD-4161-873D-6FD8512D608F}" type="datetimeFigureOut">
              <a:rPr lang="en-US"/>
              <a:pPr>
                <a:defRPr/>
              </a:pPr>
              <a:t>5/21/2020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C17ED4-971F-4820-9B12-0DCC29AD2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A36CA0-0BE7-45A9-AB70-3E349D181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4E7EBE2C-B8A9-4F86-B881-7C392254C45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14259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230" y="2614234"/>
            <a:ext cx="5349723" cy="166747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68686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03578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FD09B5-CB67-4ACD-83F1-30F8CB75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8B25B-CB8D-415A-BC5B-0876D28328EC}" type="datetimeFigureOut">
              <a:rPr lang="en-US"/>
              <a:pPr>
                <a:defRPr/>
              </a:pPr>
              <a:t>5/21/2020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E5BD44-4B35-4D44-97F1-F82AFF41A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B87559-8118-4C3E-9552-80316A606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E4AB002A-4070-4DF9-A228-B09B8CF56C1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60293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30B7EE-C006-44AF-A75F-CAE95C3E5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40F85-9908-4FFE-A896-09E97E513686}" type="datetimeFigureOut">
              <a:rPr lang="en-US"/>
              <a:pPr>
                <a:defRPr/>
              </a:pPr>
              <a:t>5/21/2020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88E22E-5090-4101-8558-E64E143D0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80284F-8613-4C20-9A3A-E3ED1E79D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9874506-7533-4726-97C1-530A724DB60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569129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70D26-15E1-4420-8D9F-6F0B10331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54355-45E4-49B0-AFDE-DA79F65DCF5A}" type="datetimeFigureOut">
              <a:rPr lang="en-US"/>
              <a:pPr>
                <a:defRPr/>
              </a:pPr>
              <a:t>5/21/2020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C32CB-F695-4648-8210-D40D113F6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3FDB0-A5DA-493C-A298-B3208D309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7B9FD3-A309-4B72-8786-EFD6D50B68B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02761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 baseline="0"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1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350">
                <a:solidFill>
                  <a:schemeClr val="tx1"/>
                </a:solidFill>
              </a:defRPr>
            </a:lvl4pPr>
            <a:lvl5pPr>
              <a:defRPr sz="1350">
                <a:solidFill>
                  <a:schemeClr val="tx1"/>
                </a:solidFill>
              </a:defRPr>
            </a:lvl5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pt-B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55150-F4E0-43A3-A4DE-2B36389F9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835AA-110D-457B-92C2-681963800AB9}" type="datetimeFigureOut">
              <a:rPr lang="en-US"/>
              <a:pPr>
                <a:defRPr/>
              </a:pPr>
              <a:t>5/21/2020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E1490-BC0F-4C96-8909-B764D6976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2336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x-none" dirty="0"/>
              <a:t>Click to edit Master title style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CC8E18-7FF1-46B2-8E6C-84D1C0D5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E7AB3-360A-4FCF-83DA-28E96E77B05D}" type="datetimeFigureOut">
              <a:rPr lang="en-US"/>
              <a:pPr>
                <a:defRPr/>
              </a:pPr>
              <a:t>5/21/2020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CEFE3-7675-4149-9B55-168CF21BC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9860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4BD0D83-BB31-4026-83FC-5CCB0116A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AF836-DA83-4004-A44C-82C47786C2DB}" type="datetimeFigureOut">
              <a:rPr lang="en-US"/>
              <a:pPr>
                <a:defRPr/>
              </a:pPr>
              <a:t>5/21/2020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C917DDF-2E82-465E-B01B-58E1AE32A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485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56F982-8927-46E7-83C1-D83BBA78A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9B3FF-68B1-49AD-AAA0-EB5E8385CDF6}" type="datetimeFigureOut">
              <a:rPr lang="en-US"/>
              <a:pPr>
                <a:defRPr/>
              </a:pPr>
              <a:t>5/21/2020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2734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72BB5A-9015-4143-9632-51EDD8431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6F6F3-F7D0-4B43-BB72-D5637AF9AB07}" type="datetimeFigureOut">
              <a:rPr lang="en-US"/>
              <a:pPr>
                <a:defRPr/>
              </a:pPr>
              <a:t>5/21/2020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2CA92C-DF32-4925-808B-F6E145B18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2B716D-0197-4F64-998A-499C27DED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8A5B6C2-3137-4E5E-8E77-EF8A77F5D21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89713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6C6492-F1F3-428D-B561-4257B5BDE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12D3D-D2CC-41F2-87E7-6FD3CD38AC70}" type="datetimeFigureOut">
              <a:rPr lang="en-US"/>
              <a:pPr>
                <a:defRPr/>
              </a:pPr>
              <a:t>5/21/2020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50E3A5-1C12-41F1-93C9-C63FE7376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76756-B283-4B0A-AE89-5B21A7628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6E8271CB-6D2F-4C92-86E9-4DE64016C30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94261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BD860-285B-4A21-95B4-425B7E993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E6026-8E98-4F4C-B761-17DB4DE8D951}" type="datetimeFigureOut">
              <a:rPr lang="en-US"/>
              <a:pPr>
                <a:defRPr/>
              </a:pPr>
              <a:t>5/21/2020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ACECD-6E96-4D3A-B3B8-69C070E07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0BEF0-7984-41C7-8FC3-947ABEDAF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5DF56BBF-EE50-4DBF-84F6-CA07DE35CF3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21437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2">
            <a:extLst>
              <a:ext uri="{FF2B5EF4-FFF2-40B4-BE49-F238E27FC236}">
                <a16:creationId xmlns:a16="http://schemas.microsoft.com/office/drawing/2014/main" id="{26A274E7-2116-4F2B-82CC-85364987DF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3888BE1C-0DF7-4BE4-8085-5ADF06E42C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AC610A-CAA9-F847-8B28-52A54FC9CD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943633-437D-4F03-AA11-D8799394D758}" type="datetimeFigureOut">
              <a:rPr lang="pt-BR"/>
              <a:pPr>
                <a:defRPr/>
              </a:pPr>
              <a:t>21/05/2020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20CF6A-35D5-B140-B935-62216243DA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D336DD-5BD7-EB47-B121-2612BF3A06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DC3A3654-F76F-404B-92DF-A9B097903A87}" type="slidenum">
              <a:rPr lang="pt-BR" altLang="pt-BR"/>
              <a:pPr/>
              <a:t>‹nº›</a:t>
            </a:fld>
            <a:endParaRPr lang="pt-BR" altLang="pt-BR"/>
          </a:p>
        </p:txBody>
      </p:sp>
      <p:pic>
        <p:nvPicPr>
          <p:cNvPr id="1031" name="Imagem 2">
            <a:extLst>
              <a:ext uri="{FF2B5EF4-FFF2-40B4-BE49-F238E27FC236}">
                <a16:creationId xmlns:a16="http://schemas.microsoft.com/office/drawing/2014/main" id="{6979CBA7-BF88-4300-8132-EC28FDDBCD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5" y="3079750"/>
            <a:ext cx="385762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91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540E0A76-6012-2546-B920-DAFB84BFEFED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2051" name="Imagem 2">
            <a:extLst>
              <a:ext uri="{FF2B5EF4-FFF2-40B4-BE49-F238E27FC236}">
                <a16:creationId xmlns:a16="http://schemas.microsoft.com/office/drawing/2014/main" id="{52EBA342-6868-4A0E-921D-FE2E5CFE3B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itle Placeholder 1">
            <a:extLst>
              <a:ext uri="{FF2B5EF4-FFF2-40B4-BE49-F238E27FC236}">
                <a16:creationId xmlns:a16="http://schemas.microsoft.com/office/drawing/2014/main" id="{16764973-D7AD-4554-AEAE-6B321DEBC80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37247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  <a:endParaRPr lang="pt-BR" altLang="pt-BR"/>
          </a:p>
        </p:txBody>
      </p:sp>
      <p:sp>
        <p:nvSpPr>
          <p:cNvPr id="2053" name="Text Placeholder 2">
            <a:extLst>
              <a:ext uri="{FF2B5EF4-FFF2-40B4-BE49-F238E27FC236}">
                <a16:creationId xmlns:a16="http://schemas.microsoft.com/office/drawing/2014/main" id="{3B7ED0E0-D7A8-45FC-9922-641248B13A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03300" y="1500188"/>
            <a:ext cx="76835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  <a:endParaRPr lang="pt-BR" alt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976C0-688F-DA45-88B3-C1608F032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5369DE-E9B7-4CDA-BDD0-268BBCD7BA89}" type="datetimeFigureOut">
              <a:rPr lang="en-US"/>
              <a:pPr>
                <a:defRPr/>
              </a:pPr>
              <a:t>5/21/2020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9C7B4-4676-5448-9015-8DC78D32D5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pic>
        <p:nvPicPr>
          <p:cNvPr id="2056" name="Imagem 8">
            <a:extLst>
              <a:ext uri="{FF2B5EF4-FFF2-40B4-BE49-F238E27FC236}">
                <a16:creationId xmlns:a16="http://schemas.microsoft.com/office/drawing/2014/main" id="{BBDD76A2-B218-4B0C-9AFB-0CC42842D6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8" y="6362700"/>
            <a:ext cx="15303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92" r:id="rId1"/>
    <p:sldLayoutId id="2147484486" r:id="rId2"/>
    <p:sldLayoutId id="2147484487" r:id="rId3"/>
    <p:sldLayoutId id="2147484488" r:id="rId4"/>
    <p:sldLayoutId id="2147484493" r:id="rId5"/>
    <p:sldLayoutId id="2147484494" r:id="rId6"/>
    <p:sldLayoutId id="2147484495" r:id="rId7"/>
    <p:sldLayoutId id="2147484496" r:id="rId8"/>
    <p:sldLayoutId id="2147484497" r:id="rId9"/>
    <p:sldLayoutId id="2147484498" r:id="rId10"/>
    <p:sldLayoutId id="2147484499" r:id="rId11"/>
  </p:sldLayoutIdLst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C3D69B"/>
          </a:solidFill>
          <a:latin typeface="Tahoma"/>
          <a:ea typeface="+mj-ea"/>
          <a:cs typeface="Tahoma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rgbClr val="C3D69B"/>
          </a:solidFill>
          <a:latin typeface="Tahoma" panose="020B0604030504040204" pitchFamily="34" charset="0"/>
          <a:cs typeface="Tahoma" panose="020B0604030504040204" pitchFamily="34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rgbClr val="C3D69B"/>
          </a:solidFill>
          <a:latin typeface="Tahoma" panose="020B0604030504040204" pitchFamily="34" charset="0"/>
          <a:cs typeface="Tahoma" panose="020B0604030504040204" pitchFamily="34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rgbClr val="C3D69B"/>
          </a:solidFill>
          <a:latin typeface="Tahoma" panose="020B0604030504040204" pitchFamily="34" charset="0"/>
          <a:cs typeface="Tahoma" panose="020B0604030504040204" pitchFamily="34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rgbClr val="C3D69B"/>
          </a:solidFill>
          <a:latin typeface="Tahoma" panose="020B0604030504040204" pitchFamily="34" charset="0"/>
          <a:cs typeface="Tahoma" panose="020B0604030504040204" pitchFamily="34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rgbClr val="C3D69B"/>
          </a:solidFill>
          <a:latin typeface="Tahoma" panose="020B0604030504040204" pitchFamily="34" charset="0"/>
          <a:cs typeface="Tahoma" panose="020B0604030504040204" pitchFamily="34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rgbClr val="C3D69B"/>
          </a:solidFill>
          <a:latin typeface="Tahoma" panose="020B0604030504040204" pitchFamily="34" charset="0"/>
          <a:cs typeface="Tahoma" panose="020B0604030504040204" pitchFamily="34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rgbClr val="C3D69B"/>
          </a:solidFill>
          <a:latin typeface="Tahoma" panose="020B0604030504040204" pitchFamily="34" charset="0"/>
          <a:cs typeface="Tahoma" panose="020B0604030504040204" pitchFamily="34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rgbClr val="C3D69B"/>
          </a:solidFill>
          <a:latin typeface="Tahoma" panose="020B0604030504040204" pitchFamily="34" charset="0"/>
          <a:cs typeface="Tahoma" panose="020B0604030504040204" pitchFamily="34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Clr>
          <a:srgbClr val="348E09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/>
          <a:ea typeface="+mn-ea"/>
          <a:cs typeface="Tahoma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Clr>
          <a:srgbClr val="0FB26C"/>
        </a:buClr>
        <a:buFont typeface="Arial" panose="020B0604020202020204" pitchFamily="34" charset="0"/>
        <a:buChar char="–"/>
        <a:defRPr sz="2100" kern="1200">
          <a:solidFill>
            <a:srgbClr val="686868"/>
          </a:solidFill>
          <a:latin typeface="Tahoma"/>
          <a:ea typeface="+mn-ea"/>
          <a:cs typeface="Tahoma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Clr>
          <a:srgbClr val="0FB26C"/>
        </a:buClr>
        <a:buFont typeface="Arial" panose="020B0604020202020204" pitchFamily="34" charset="0"/>
        <a:buChar char="•"/>
        <a:defRPr kern="1200">
          <a:solidFill>
            <a:srgbClr val="686868"/>
          </a:solidFill>
          <a:latin typeface="Tahoma"/>
          <a:ea typeface="+mn-ea"/>
          <a:cs typeface="Tahoma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Clr>
          <a:srgbClr val="0FB26C"/>
        </a:buClr>
        <a:buFont typeface="Arial" panose="020B0604020202020204" pitchFamily="34" charset="0"/>
        <a:buChar char="–"/>
        <a:defRPr sz="1500" kern="1200">
          <a:solidFill>
            <a:srgbClr val="686868"/>
          </a:solidFill>
          <a:latin typeface="Tahoma"/>
          <a:ea typeface="+mn-ea"/>
          <a:cs typeface="Tahoma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Clr>
          <a:srgbClr val="0FB26C"/>
        </a:buClr>
        <a:buFont typeface="Arial" panose="020B0604020202020204" pitchFamily="34" charset="0"/>
        <a:buChar char="»"/>
        <a:defRPr sz="1500" kern="1200">
          <a:solidFill>
            <a:srgbClr val="686868"/>
          </a:solidFill>
          <a:latin typeface="Tahoma"/>
          <a:ea typeface="+mn-ea"/>
          <a:cs typeface="Tahoma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9ADC8F42-E787-424A-80D1-4BDC87B7698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3075" name="Imagem 2">
            <a:extLst>
              <a:ext uri="{FF2B5EF4-FFF2-40B4-BE49-F238E27FC236}">
                <a16:creationId xmlns:a16="http://schemas.microsoft.com/office/drawing/2014/main" id="{AE48EBA9-ECC1-404D-AC22-39D84347EE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5B27F-1C72-9A4E-A50B-3741D149FE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4F8866-908D-436A-B004-6BABA9A088CD}" type="datetimeFigureOut">
              <a:rPr lang="en-US"/>
              <a:pPr>
                <a:defRPr/>
              </a:pPr>
              <a:t>5/21/2020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D410F-0D03-5A42-B8D1-68F98B5C33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8" name="Title Placeholder 1">
            <a:extLst>
              <a:ext uri="{FF2B5EF4-FFF2-40B4-BE49-F238E27FC236}">
                <a16:creationId xmlns:a16="http://schemas.microsoft.com/office/drawing/2014/main" id="{5DDFF153-B0E6-4F28-813A-F7B6AB475F4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571625" y="652463"/>
            <a:ext cx="725805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  <a:endParaRPr lang="pt-BR" altLang="pt-BR"/>
          </a:p>
        </p:txBody>
      </p:sp>
      <p:sp>
        <p:nvSpPr>
          <p:cNvPr id="3079" name="Text Placeholder 2">
            <a:extLst>
              <a:ext uri="{FF2B5EF4-FFF2-40B4-BE49-F238E27FC236}">
                <a16:creationId xmlns:a16="http://schemas.microsoft.com/office/drawing/2014/main" id="{C36A20FA-14E5-4D78-89A2-4F08DFE1F9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136650" y="1500188"/>
            <a:ext cx="76835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O texto do slide foi projetado para ficar na cor grafite mais escura da paleta. </a:t>
            </a:r>
          </a:p>
          <a:p>
            <a:pPr lvl="1"/>
            <a:r>
              <a:rPr lang="en-US" altLang="pt-BR"/>
              <a:t>E os subniveis, se houver, em preto 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  <a:endParaRPr lang="pt-BR" altLang="pt-BR"/>
          </a:p>
        </p:txBody>
      </p:sp>
      <p:pic>
        <p:nvPicPr>
          <p:cNvPr id="3080" name="Imagem 8">
            <a:extLst>
              <a:ext uri="{FF2B5EF4-FFF2-40B4-BE49-F238E27FC236}">
                <a16:creationId xmlns:a16="http://schemas.microsoft.com/office/drawing/2014/main" id="{DBA82788-734D-4F05-BFA9-265F3A96CA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8" y="6362700"/>
            <a:ext cx="15303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00" r:id="rId1"/>
    <p:sldLayoutId id="2147484489" r:id="rId2"/>
    <p:sldLayoutId id="2147484501" r:id="rId3"/>
    <p:sldLayoutId id="2147484502" r:id="rId4"/>
    <p:sldLayoutId id="2147484503" r:id="rId5"/>
    <p:sldLayoutId id="2147484504" r:id="rId6"/>
    <p:sldLayoutId id="2147484505" r:id="rId7"/>
    <p:sldLayoutId id="2147484506" r:id="rId8"/>
    <p:sldLayoutId id="2147484507" r:id="rId9"/>
  </p:sldLayoutIdLst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7933C"/>
          </a:solidFill>
          <a:latin typeface="+mj-lt"/>
          <a:ea typeface="+mj-ea"/>
          <a:cs typeface="+mj-cs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rgbClr val="77933C"/>
          </a:solidFill>
          <a:latin typeface="Calibri" panose="020F0502020204030204" pitchFamily="34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rgbClr val="77933C"/>
          </a:solidFill>
          <a:latin typeface="Calibri" panose="020F0502020204030204" pitchFamily="34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rgbClr val="77933C"/>
          </a:solidFill>
          <a:latin typeface="Calibri" panose="020F0502020204030204" pitchFamily="34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rgbClr val="77933C"/>
          </a:solidFill>
          <a:latin typeface="Calibri" panose="020F0502020204030204" pitchFamily="34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rgbClr val="77933C"/>
          </a:solidFill>
          <a:latin typeface="Calibri" panose="020F0502020204030204" pitchFamily="34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rgbClr val="77933C"/>
          </a:solidFill>
          <a:latin typeface="Calibri" panose="020F0502020204030204" pitchFamily="34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rgbClr val="77933C"/>
          </a:solidFill>
          <a:latin typeface="Calibri" panose="020F0502020204030204" pitchFamily="34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rgbClr val="77933C"/>
          </a:solidFill>
          <a:latin typeface="Calibri" panose="020F0502020204030204" pitchFamily="34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Clr>
          <a:srgbClr val="348E09"/>
        </a:buClr>
        <a:buFont typeface="Arial" panose="020B0604020202020204" pitchFamily="34" charset="0"/>
        <a:buChar char="•"/>
        <a:defRPr sz="2400" kern="1200">
          <a:solidFill>
            <a:srgbClr val="686868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Clr>
          <a:srgbClr val="0FB26C"/>
        </a:buClr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Clr>
          <a:srgbClr val="0FB26C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Clr>
          <a:srgbClr val="0FB26C"/>
        </a:buClr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Clr>
          <a:srgbClr val="0FB26C"/>
        </a:buClr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m 2">
            <a:extLst>
              <a:ext uri="{FF2B5EF4-FFF2-40B4-BE49-F238E27FC236}">
                <a16:creationId xmlns:a16="http://schemas.microsoft.com/office/drawing/2014/main" id="{EA26BC5C-5BA0-450E-9848-1AA71B0E95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DAF734A8-A155-4753-9A0F-14B43FFE04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text styles</a:t>
            </a:r>
          </a:p>
          <a:p>
            <a:pPr lvl="1"/>
            <a:r>
              <a:rPr lang="pt-BR" altLang="pt-BR"/>
              <a:t>Second level</a:t>
            </a:r>
          </a:p>
          <a:p>
            <a:pPr lvl="2"/>
            <a:r>
              <a:rPr lang="pt-BR" altLang="pt-BR"/>
              <a:t>Third level</a:t>
            </a:r>
          </a:p>
          <a:p>
            <a:pPr lvl="3"/>
            <a:r>
              <a:rPr lang="pt-BR" altLang="pt-BR"/>
              <a:t>Fourth level</a:t>
            </a:r>
          </a:p>
          <a:p>
            <a:pPr lvl="4"/>
            <a:r>
              <a:rPr lang="pt-BR" altLang="pt-BR"/>
              <a:t>Fifth level</a:t>
            </a:r>
          </a:p>
        </p:txBody>
      </p:sp>
      <p:sp>
        <p:nvSpPr>
          <p:cNvPr id="4100" name="Title Placeholder 1">
            <a:extLst>
              <a:ext uri="{FF2B5EF4-FFF2-40B4-BE49-F238E27FC236}">
                <a16:creationId xmlns:a16="http://schemas.microsoft.com/office/drawing/2014/main" id="{25547E0A-42F9-44ED-8D6A-DA1817DEE5E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79080-32BD-214C-AA84-48AA7D7FBF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FABD3B-0FB7-455D-86E9-81B29274D181}" type="datetimeFigureOut">
              <a:rPr lang="en-US"/>
              <a:pPr>
                <a:defRPr/>
              </a:pPr>
              <a:t>5/21/2020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89E17-C2B1-C148-8BB3-F6E394E09C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DEC93-49BA-5445-9F34-7F42C72797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440EAA4E-DA5B-4679-90D7-66CB96C87AD8}" type="slidenum">
              <a:rPr lang="pt-BR" altLang="pt-BR"/>
              <a:pPr/>
              <a:t>‹nº›</a:t>
            </a:fld>
            <a:endParaRPr lang="pt-BR" altLang="pt-BR"/>
          </a:p>
        </p:txBody>
      </p:sp>
      <p:pic>
        <p:nvPicPr>
          <p:cNvPr id="4104" name="Imagem 8">
            <a:extLst>
              <a:ext uri="{FF2B5EF4-FFF2-40B4-BE49-F238E27FC236}">
                <a16:creationId xmlns:a16="http://schemas.microsoft.com/office/drawing/2014/main" id="{DC9059D1-DADF-458A-B783-B39EF56727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8" y="2962275"/>
            <a:ext cx="49244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90" r:id="rId1"/>
  </p:sldLayoutIdLst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agricultura/pt-br/assuntos/inspecao/produtos-vegetal/organismos-internacionais/normas-em-discussao-2020/proposed-draft-general-standard-for-dried-fruits-e.docx" TargetMode="External"/><Relationship Id="rId2" Type="http://schemas.openxmlformats.org/officeDocument/2006/relationships/hyperlink" Target="https://sistemas.agricultura.gov.br/agroform/index.php/982188?lang=pt-BR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ixaDeTexto 3">
            <a:extLst>
              <a:ext uri="{FF2B5EF4-FFF2-40B4-BE49-F238E27FC236}">
                <a16:creationId xmlns:a16="http://schemas.microsoft.com/office/drawing/2014/main" id="{C8B1BF6B-A1B4-4B98-B271-E02328788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2498" y="91798"/>
            <a:ext cx="7566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2400" b="1" dirty="0">
                <a:solidFill>
                  <a:schemeClr val="bg1"/>
                </a:solidFill>
              </a:rPr>
              <a:t>Minuta de Norma para Frutas Desidratadas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  <p:sp>
        <p:nvSpPr>
          <p:cNvPr id="23555" name="CaixaDeTexto 2">
            <a:extLst>
              <a:ext uri="{FF2B5EF4-FFF2-40B4-BE49-F238E27FC236}">
                <a16:creationId xmlns:a16="http://schemas.microsoft.com/office/drawing/2014/main" id="{29EFE2F8-4108-4EDB-BF31-1FB6BFADA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3475" y="3228975"/>
            <a:ext cx="53432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en-US" b="1" dirty="0"/>
              <a:t>Posição do Brasil: Em elaboração – prazo 25/05/2020</a:t>
            </a:r>
            <a:endParaRPr lang="en-US" altLang="en-US" dirty="0"/>
          </a:p>
        </p:txBody>
      </p:sp>
      <p:sp>
        <p:nvSpPr>
          <p:cNvPr id="23556" name="CaixaDeTexto 4">
            <a:extLst>
              <a:ext uri="{FF2B5EF4-FFF2-40B4-BE49-F238E27FC236}">
                <a16:creationId xmlns:a16="http://schemas.microsoft.com/office/drawing/2014/main" id="{A417BC06-94D4-4348-BC73-FC8DE22B4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" y="4062413"/>
            <a:ext cx="8359775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pt-BR" altLang="en-US" sz="2000"/>
              <a:t>Obs.: Lembramos que o Grupo Técnico dessa temática, Coordenado pelo Departamento de Inspeção de Produtos de Origem Vegetal da SDA/MAPA, é aberto ao público interessado, sendo possível discutir os Projetos de normas internacionais em fase de consulta aos países. </a:t>
            </a:r>
            <a:r>
              <a:rPr lang="pt-BR" altLang="en-US" sz="2000" dirty="0"/>
              <a:t>Pedimos que, em caso de interesse, haja a </a:t>
            </a:r>
            <a:r>
              <a:rPr lang="pt-BR" altLang="en-US" sz="2000" dirty="0">
                <a:hlinkClick r:id="rId2"/>
              </a:rPr>
              <a:t>solicitação formal de cadastramento</a:t>
            </a:r>
            <a:r>
              <a:rPr lang="pt-BR" altLang="en-US" sz="2000" dirty="0"/>
              <a:t>.</a:t>
            </a:r>
            <a:endParaRPr lang="en-US" altLang="en-US" sz="20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659625F-B472-4440-888F-74F22DBC0A18}"/>
              </a:ext>
            </a:extLst>
          </p:cNvPr>
          <p:cNvSpPr txBox="1"/>
          <p:nvPr/>
        </p:nvSpPr>
        <p:spPr>
          <a:xfrm>
            <a:off x="2633663" y="1082675"/>
            <a:ext cx="4516437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Codex</a:t>
            </a:r>
            <a:r>
              <a:rPr lang="pt-BR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Alimentarius</a:t>
            </a:r>
            <a:endParaRPr lang="en-US" sz="2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8" name="CaixaDeTexto 1">
            <a:extLst>
              <a:ext uri="{FF2B5EF4-FFF2-40B4-BE49-F238E27FC236}">
                <a16:creationId xmlns:a16="http://schemas.microsoft.com/office/drawing/2014/main" id="{99162207-AB3F-45A8-82FF-2BE569494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663" y="1652588"/>
            <a:ext cx="5984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en-US" b="1" dirty="0"/>
              <a:t>Minuta em discussão: </a:t>
            </a:r>
            <a:r>
              <a:rPr lang="pt-BR" altLang="en-US" b="1" dirty="0">
                <a:hlinkClick r:id="rId3"/>
              </a:rPr>
              <a:t>Minuta norma </a:t>
            </a:r>
            <a:r>
              <a:rPr lang="pt-BR" altLang="en-US" b="1" dirty="0" err="1">
                <a:hlinkClick r:id="rId3"/>
              </a:rPr>
              <a:t>Codex</a:t>
            </a:r>
            <a:r>
              <a:rPr lang="pt-BR" altLang="en-US" b="1" dirty="0">
                <a:hlinkClick r:id="rId3"/>
              </a:rPr>
              <a:t> </a:t>
            </a:r>
            <a:endParaRPr lang="en-US" altLang="en-US" dirty="0"/>
          </a:p>
        </p:txBody>
      </p:sp>
      <p:pic>
        <p:nvPicPr>
          <p:cNvPr id="5" name="Imagem 4" descr="Uma imagem contendo comida, mesa, no interior, prato&#10;&#10;Descrição gerada automaticamente">
            <a:extLst>
              <a:ext uri="{FF2B5EF4-FFF2-40B4-BE49-F238E27FC236}">
                <a16:creationId xmlns:a16="http://schemas.microsoft.com/office/drawing/2014/main" id="{6CBDE050-937A-4114-9B60-5650D1FAF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095" y="1530912"/>
            <a:ext cx="1808252" cy="135618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m 3">
            <a:extLst>
              <a:ext uri="{FF2B5EF4-FFF2-40B4-BE49-F238E27FC236}">
                <a16:creationId xmlns:a16="http://schemas.microsoft.com/office/drawing/2014/main" id="{FBD9D28E-201E-44A7-93BD-A5D867587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804863"/>
            <a:ext cx="66929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CaixaDeTexto 1">
            <a:extLst>
              <a:ext uri="{FF2B5EF4-FFF2-40B4-BE49-F238E27FC236}">
                <a16:creationId xmlns:a16="http://schemas.microsoft.com/office/drawing/2014/main" id="{30A19AFA-8BF5-4E65-AE15-271D514DB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" y="1306513"/>
            <a:ext cx="8228013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pt-BR" altLang="pt-BR" b="1" dirty="0"/>
              <a:t>	</a:t>
            </a:r>
            <a:r>
              <a:rPr lang="pt-BR" altLang="pt-BR" sz="2800" b="1" dirty="0"/>
              <a:t>Frutas e Hortaliças Processadas </a:t>
            </a:r>
            <a:r>
              <a:rPr lang="pt-BR" altLang="pt-BR" sz="2800" dirty="0"/>
              <a:t>é temática estratégica tratada de forma ativa no âmbito do </a:t>
            </a:r>
            <a:r>
              <a:rPr lang="pt-BR" altLang="pt-BR" sz="2800" dirty="0" err="1"/>
              <a:t>Codex</a:t>
            </a:r>
            <a:r>
              <a:rPr lang="pt-BR" altLang="pt-BR" sz="2800" dirty="0"/>
              <a:t> </a:t>
            </a:r>
            <a:r>
              <a:rPr lang="pt-BR" altLang="pt-BR" sz="2800" dirty="0" err="1"/>
              <a:t>Alimentarius</a:t>
            </a:r>
            <a:r>
              <a:rPr lang="pt-BR" altLang="pt-BR" sz="2800" dirty="0"/>
              <a:t>. Embora a maior demanda do setor em nível global esteja relacionada ao uso dos aditivos, a justificativa técnica quanto ao uso é atribuição deste comitê, que também estabelece as características essenciais de identidade e qualidade dos produtos hortícolas elaborados.</a:t>
            </a:r>
          </a:p>
          <a:p>
            <a:pPr algn="just"/>
            <a:r>
              <a:rPr lang="pt-BR" altLang="pt-BR" sz="2800" dirty="0"/>
              <a:t>	O DIPOV trabalha ativamente junto ao CCPFV do </a:t>
            </a:r>
            <a:r>
              <a:rPr lang="pt-BR" altLang="pt-BR" sz="2800" i="1" dirty="0" err="1"/>
              <a:t>Codex</a:t>
            </a:r>
            <a:r>
              <a:rPr lang="pt-BR" altLang="pt-BR" sz="2800" i="1" dirty="0"/>
              <a:t> </a:t>
            </a:r>
            <a:r>
              <a:rPr lang="pt-BR" altLang="pt-BR" sz="2800" i="1" dirty="0" err="1"/>
              <a:t>Alimentarius</a:t>
            </a:r>
            <a:r>
              <a:rPr lang="pt-BR" altLang="pt-BR" sz="2800" dirty="0"/>
              <a:t>, já tendo coordenado o padrão internacional do coco ralado e o documento de discussão sobre as normas de frutas desidratadas, nozes e castanhas.</a:t>
            </a:r>
          </a:p>
        </p:txBody>
      </p:sp>
      <p:sp>
        <p:nvSpPr>
          <p:cNvPr id="22532" name="CaixaDeTexto 1">
            <a:extLst>
              <a:ext uri="{FF2B5EF4-FFF2-40B4-BE49-F238E27FC236}">
                <a16:creationId xmlns:a16="http://schemas.microsoft.com/office/drawing/2014/main" id="{81E4A3DD-90E9-4943-B618-B0A7D2FA5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1" y="407842"/>
            <a:ext cx="7370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2400" b="1" dirty="0">
                <a:solidFill>
                  <a:schemeClr val="bg1"/>
                </a:solidFill>
              </a:rPr>
              <a:t>Comitê de Frutas e Hortaliças Processadas – CCPFV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6140</TotalTime>
  <Words>190</Words>
  <Application>Microsoft Office PowerPoint</Application>
  <PresentationFormat>Apresentação na tela (4:3)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Tahoma</vt:lpstr>
      <vt:lpstr>Personalizar design</vt:lpstr>
      <vt:lpstr>Office Theme</vt:lpstr>
      <vt:lpstr>Custom Design</vt:lpstr>
      <vt:lpstr>1_Custom Design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</dc:creator>
  <cp:lastModifiedBy>Andre Oliveira</cp:lastModifiedBy>
  <cp:revision>125</cp:revision>
  <dcterms:created xsi:type="dcterms:W3CDTF">2017-01-18T12:33:00Z</dcterms:created>
  <dcterms:modified xsi:type="dcterms:W3CDTF">2020-05-21T13:25:38Z</dcterms:modified>
</cp:coreProperties>
</file>