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  <p:sldMasterId id="2147483660" r:id="rId2"/>
    <p:sldMasterId id="2147483670" r:id="rId3"/>
    <p:sldMasterId id="2147483989" r:id="rId4"/>
    <p:sldMasterId id="2147484174" r:id="rId5"/>
  </p:sldMasterIdLst>
  <p:notesMasterIdLst>
    <p:notesMasterId r:id="rId7"/>
  </p:notesMasterIdLst>
  <p:sldIdLst>
    <p:sldId id="1247" r:id="rId6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F79646"/>
    <a:srgbClr val="9BBB59"/>
    <a:srgbClr val="77933C"/>
    <a:srgbClr val="F8EA8E"/>
    <a:srgbClr val="34A5D7"/>
    <a:srgbClr val="B8D378"/>
    <a:srgbClr val="FAE162"/>
    <a:srgbClr val="41DC33"/>
    <a:srgbClr val="36A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10" autoAdjust="0"/>
    <p:restoredTop sz="93817" autoAdjust="0"/>
  </p:normalViewPr>
  <p:slideViewPr>
    <p:cSldViewPr snapToGrid="0" snapToObjects="1">
      <p:cViewPr varScale="1">
        <p:scale>
          <a:sx n="103" d="100"/>
          <a:sy n="103" d="100"/>
        </p:scale>
        <p:origin x="144" y="23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92C454E2-7C4F-48A4-858C-11B2A7AD6B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6CC5DC21-8503-4C96-9D34-83F9B2813E1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pPr>
              <a:defRPr/>
            </a:pPr>
            <a:fld id="{AC7FFC57-002A-498D-ABCE-6EC5C97FFA10}" type="datetimeFigureOut">
              <a:rPr lang="pt-BR"/>
              <a:pPr>
                <a:defRPr/>
              </a:pPr>
              <a:t>13/01/2021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="" xmlns:a16="http://schemas.microsoft.com/office/drawing/2014/main" id="{1A2B043A-9F7F-43B9-AD5D-6F68C01D7FD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="" xmlns:a16="http://schemas.microsoft.com/office/drawing/2014/main" id="{DC381456-C995-4141-A6C5-C649511E8E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lang="pt-BR" noProof="0"/>
              <a:t>Editar estilos de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A14F35AA-BB6F-4E3D-9503-A8DE5B2691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7E23AB8F-E619-45BC-A499-01A015DFF6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pPr>
              <a:defRPr/>
            </a:pPr>
            <a:fld id="{0288D19B-13C5-428A-B84E-9DFDD55EC6B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1138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0" y="2755393"/>
            <a:ext cx="6551168" cy="1325563"/>
          </a:xfrm>
        </p:spPr>
        <p:txBody>
          <a:bodyPr/>
          <a:lstStyle>
            <a:lvl1pPr>
              <a:defRPr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0857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74C771A-9980-40B8-A071-5DEDF9C78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32F0C-9485-4722-B7E6-082C7C8E423A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1AA952CF-D111-49F8-A0A2-44D01D4E0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A349602-DF95-487D-BB25-C4AEFA5CE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17C784F-4599-4C2B-AAE0-EAF1CDCF463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153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374901"/>
            <a:ext cx="7777571" cy="711081"/>
          </a:xfrm>
        </p:spPr>
        <p:txBody>
          <a:bodyPr>
            <a:noAutofit/>
          </a:bodyPr>
          <a:lstStyle>
            <a:lvl1pPr>
              <a:defRPr sz="3200" b="1">
                <a:latin typeface="+mj-lt"/>
                <a:ea typeface="Century Gothic" charset="0"/>
                <a:cs typeface="Century Gothic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/>
          <a:lstStyle/>
          <a:p>
            <a:fld id="{96E69268-9C8B-4EBF-A9EE-DC5DC2D48DC3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609760" y="1085671"/>
            <a:ext cx="3958793" cy="510870"/>
          </a:xfrm>
        </p:spPr>
        <p:txBody>
          <a:bodyPr>
            <a:normAutofit/>
          </a:bodyPr>
          <a:lstStyle>
            <a:lvl1pPr marL="457120" marR="0" indent="-45712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None/>
              <a:tabLst/>
              <a:defRPr sz="2000" baseline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457120" marR="0" lvl="0" indent="-457120" algn="l" defTabSz="1218987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Edit this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7517527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A71A5E1-0030-434B-AC0F-408EE0D9D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FB5CC-B38F-4CEA-A39C-5968D3035634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9C0D6A-5231-4620-9649-EC33C779E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B7278E2-CB5E-4108-BCA5-A35E92D7A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76DA5-E5AE-44EB-9A07-9463804F35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79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288E8049-7387-4ADF-A8CF-749134D8EB50}"/>
              </a:ext>
            </a:extLst>
          </p:cNvPr>
          <p:cNvSpPr/>
          <p:nvPr userDrawn="1"/>
        </p:nvSpPr>
        <p:spPr>
          <a:xfrm>
            <a:off x="1" y="3225800"/>
            <a:ext cx="12192000" cy="36322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8895">
              <a:defRPr/>
            </a:pPr>
            <a:endParaRPr lang="en-US" sz="2399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4987990"/>
            <a:ext cx="10363200" cy="610820"/>
          </a:xfrm>
        </p:spPr>
        <p:txBody>
          <a:bodyPr/>
          <a:lstStyle>
            <a:lvl1pPr algn="ctr">
              <a:defRPr lang="en-US" sz="3999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509360"/>
            <a:ext cx="8534401" cy="764440"/>
          </a:xfrm>
        </p:spPr>
        <p:txBody>
          <a:bodyPr/>
          <a:lstStyle>
            <a:lvl1pPr marL="0" indent="0" algn="ctr">
              <a:buNone/>
              <a:defRPr lang="en-US" sz="2399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01B3FE4-23FC-4C46-9E33-11F1EAFDB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C6BD5DE-9BD3-4323-8C7F-8B494460B284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64CFDE85-E9D4-4C24-A9C0-B97C5C7A2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B7436492-4F18-4C01-A99D-164D8E841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7E48D394-82C8-46AE-88F4-B7AD7B1060D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60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905E4D4-B989-42C6-A195-CEE7EB9F6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04100754-279D-49D1-B68E-23C11BD56677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0C2A0EA-9534-4406-AB7F-1EEF22CD6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772BCC-A946-47C5-816B-EA3824FB3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8C062844-4053-4EF4-9DA6-EB8AF597226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606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D78A59-7268-4583-A76A-1D25766AD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0921E7AB-2CCE-48D3-9CA5-EAB73F60A311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4AFB67A-A3DD-4A29-A9EF-3A779BD78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BDB91F-2E71-44D9-91BC-ECAA9CE67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EB95643-3322-4B7F-9668-22DDC6337EB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60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1pPr>
            <a:lvl2pPr marL="609422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884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267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4pPr>
            <a:lvl5pPr marL="2437689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5pPr>
            <a:lvl6pPr marL="3047111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6pPr>
            <a:lvl7pPr marL="3656534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7pPr>
            <a:lvl8pPr marL="4265955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8pPr>
            <a:lvl9pPr marL="4875378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3BD2778-6F8A-4248-ACF1-81A07BEF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28DEA6F0-F2FB-45D8-B885-351342AD58BB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A77A41-7669-47C6-A885-EFAA03E0A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1679443-F568-41F4-B718-3B6B5D64A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CB7EA5A-7B73-40D5-A693-D7BB066D135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1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6F23FAF-3050-4A0D-AA1A-FC2F06DB5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A08CEE3E-50D7-44E6-855B-E1848613CB4B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62E006C-E477-4A0E-AB6B-B5470CCCB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9D37FD9-F312-44FE-90DB-DBA2F2A71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5594122-6942-4E2A-ADF3-E6681939AC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1857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1B4D9B56-024F-4BAA-AC64-C83BD40C2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2D2A2B6B-B146-4849-89E6-4ABD30CE51BF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D589504-631A-4D05-97B5-92780880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B4351DF8-139F-4480-8DFC-D215E511D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8F8681E-BC20-4435-8C48-5C41B9257E4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70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/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2B6300F-56E0-4687-B0CD-5AA651D87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F70B3E2-0F74-4171-B426-C9F99CC59413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BFE2ECB7-7690-4434-8DED-BDF17163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706F5676-F738-4A5B-8ABF-5640B0BB3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9C4DB29-9F6A-4805-8BE1-35599440D50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00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88D4015-9976-402C-BBF0-336AB17B9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CC683-A280-4FF7-9533-9EA2D14718B1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204FB69-DA12-4A53-A322-48A0517B5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0FC1D0-5AAA-4901-A759-BDBD8B5C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8C23CCE-39BD-46F9-8017-72F9B6D1C6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71324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/>
          <a:lstStyle>
            <a:lvl1pPr algn="l">
              <a:defRPr sz="3732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BD2B60DA-D6C1-49E5-8D55-2C3DB966E9B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05ABC22E-01FA-4009-ABA2-FC41A8272B37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CDD9EF5C-6027-46F9-BC3A-B10F95E492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="" xmlns:a16="http://schemas.microsoft.com/office/drawing/2014/main" id="{D9367B6E-2014-4C4B-9F1F-195A19910BC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69052B8-C3E2-46BD-A081-98D5D915DAB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480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F49B77E-7047-4D74-B535-364A808B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71D8E236-F03F-40E4-A859-DC6FBD1317A9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4522838-AA1E-4F47-ABCB-91B29651B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8EC42E52-38DE-4B5C-B11C-D84784535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F2B08CE3-6607-46A5-B9EE-0F0E740BF4D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3672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73050"/>
            <a:ext cx="4011084" cy="1162051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66"/>
            </a:lvl1pPr>
            <a:lvl2pPr>
              <a:defRPr sz="3732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4" y="1435103"/>
            <a:ext cx="4011084" cy="46910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3052AD5-5863-4073-B4C5-EC195E429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35B011E6-5870-4FE6-A719-2F3F7B8E81A3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9EE6D3FB-9791-43E4-8E32-7A8DAEE05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5FC003BA-78F3-416D-B485-865A53F3C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C01E0ED-9549-494D-A220-FA542DD1B28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0129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9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6"/>
            </a:lvl1pPr>
            <a:lvl2pPr marL="609422" indent="0">
              <a:buNone/>
              <a:defRPr sz="3732"/>
            </a:lvl2pPr>
            <a:lvl3pPr marL="1218845" indent="0">
              <a:buNone/>
              <a:defRPr sz="3199"/>
            </a:lvl3pPr>
            <a:lvl4pPr marL="1828267" indent="0">
              <a:buNone/>
              <a:defRPr sz="2666"/>
            </a:lvl4pPr>
            <a:lvl5pPr marL="2437689" indent="0">
              <a:buNone/>
              <a:defRPr sz="2666"/>
            </a:lvl5pPr>
            <a:lvl6pPr marL="3047111" indent="0">
              <a:buNone/>
              <a:defRPr sz="2666"/>
            </a:lvl6pPr>
            <a:lvl7pPr marL="3656534" indent="0">
              <a:buNone/>
              <a:defRPr sz="2666"/>
            </a:lvl7pPr>
            <a:lvl8pPr marL="4265955" indent="0">
              <a:buNone/>
              <a:defRPr sz="2666"/>
            </a:lvl8pPr>
            <a:lvl9pPr marL="4875378" indent="0">
              <a:buNone/>
              <a:defRPr sz="266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0770E243-2510-430E-9C11-8054B204A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68B5277-6BE0-484D-A50C-3D3799BFD595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2E390D7-73D8-451F-9DB9-19A346806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661E8C4-9E7A-4E34-AF7A-EDBF34A7E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F3987D25-B84E-4521-B478-F9E78B852CF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8569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77217E7-AFB3-4691-9C6C-4CC893902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43E2B193-DF0A-4ED4-8BB2-8E2EA4C994F0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0E6ACF6-6561-414A-8FEF-41DFAD39A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C738F41-877F-4982-B218-E995737DF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33177F63-50B0-40EB-80F3-17D27F36380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559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3A2819C-A686-4365-A637-FAB57B35E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9836D3B-9105-40EC-B9AA-559F62F74016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A0E2064-E5B9-4C27-B271-B29E255F8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17E5F7D-693F-4A66-AAC2-2E77F9EB1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6156DA5-DCDB-4541-A866-DFF21A7CEFF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7108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/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AEA8A15A-4633-4990-AE2E-4A22A6749D9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DFFC3175-9F3C-4107-81D0-5447B18DA6B5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82F6D563-1429-4F59-A8C6-B804FBE7445B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="" xmlns:a16="http://schemas.microsoft.com/office/drawing/2014/main" id="{C4673919-3969-49D2-841A-8396927857E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8ED229B5-2B37-4F41-8B1D-F29E2A3CC21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57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bg>
      <p:bgPr>
        <a:gradFill rotWithShape="1">
          <a:gsLst>
            <a:gs pos="0">
              <a:srgbClr val="FFFFFF"/>
            </a:gs>
            <a:gs pos="81000">
              <a:srgbClr val="F2F2F2"/>
            </a:gs>
            <a:gs pos="100000">
              <a:srgbClr val="F2F2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2"/>
            <a:ext cx="6705600" cy="711081"/>
          </a:xfrm>
        </p:spPr>
        <p:txBody>
          <a:bodyPr>
            <a:noAutofit/>
          </a:bodyPr>
          <a:lstStyle>
            <a:lvl1pPr>
              <a:defRPr sz="359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480301" y="362139"/>
            <a:ext cx="41148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9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704D8F3A-8C6A-41FA-ABEA-C6D73009514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04E2B0-FEF2-4C8F-90A4-46C9D72643E3}" type="datetime1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36370A24-4148-482D-B033-3CE003FF492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SlideModel.com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="" xmlns:a16="http://schemas.microsoft.com/office/drawing/2014/main" id="{BC280E82-C567-4091-84ED-762B6C3CA31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430000" y="6356350"/>
            <a:ext cx="762000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round/>
            <a:headEnd/>
            <a:tailEnd/>
          </a:ln>
        </p:spPr>
        <p:txBody>
          <a:bodyPr wrap="square" lIns="0" tIns="91440" rIns="0" bIns="91440" numCol="1" anchorCtr="1" compatLnSpc="1">
            <a:prstTxWarp prst="textNoShape">
              <a:avLst/>
            </a:prstTxWarp>
          </a:bodyPr>
          <a:lstStyle>
            <a:lvl1pPr algn="r" defTabSz="457200">
              <a:defRPr lang="en-US" sz="1400" ker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A041DB9-C72D-4949-B05F-62CBDC65AD6E}" type="slidenum">
              <a:rPr lang="es-UY"/>
              <a:pPr>
                <a:defRPr/>
              </a:pPr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21847072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eft Clipart Right">
    <p:bg>
      <p:bgPr>
        <a:solidFill>
          <a:srgbClr val="F2F2F2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quarter" idx="13"/>
          </p:nvPr>
        </p:nvSpPr>
        <p:spPr>
          <a:xfrm>
            <a:off x="684391" y="1066800"/>
            <a:ext cx="4192092" cy="762000"/>
          </a:xfrm>
        </p:spPr>
        <p:txBody>
          <a:bodyPr>
            <a:noAutofit/>
          </a:bodyPr>
          <a:lstStyle>
            <a:lvl1pPr>
              <a:defRPr sz="3999" b="1"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684391" y="2057400"/>
            <a:ext cx="4192092" cy="381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">
            <a:extLst>
              <a:ext uri="{FF2B5EF4-FFF2-40B4-BE49-F238E27FC236}">
                <a16:creationId xmlns="" xmlns:a16="http://schemas.microsoft.com/office/drawing/2014/main" id="{84DD4B0D-E66D-4AA0-AE07-C6E78E7025EB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EE3C2B32-F7D5-4B91-BA5A-6E1FBA7968A0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="" xmlns:a16="http://schemas.microsoft.com/office/drawing/2014/main" id="{E7AB57F6-59F7-4276-B740-C6576E9EE95D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="" xmlns:a16="http://schemas.microsoft.com/office/drawing/2014/main" id="{1CB66503-53D4-45B7-851F-CE143A72227D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F1D0850A-6D6C-48A9-9575-424D413F166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614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BA5B1415-3B4F-4EA8-8766-5A13F3E837AD}"/>
              </a:ext>
            </a:extLst>
          </p:cNvPr>
          <p:cNvSpPr/>
          <p:nvPr userDrawn="1"/>
        </p:nvSpPr>
        <p:spPr>
          <a:xfrm>
            <a:off x="1" y="3225800"/>
            <a:ext cx="12192000" cy="3632200"/>
          </a:xfrm>
          <a:prstGeom prst="rect">
            <a:avLst/>
          </a:prstGeom>
          <a:gradFill flip="none" rotWithShape="1">
            <a:gsLst>
              <a:gs pos="44000">
                <a:srgbClr val="CBCBCB">
                  <a:alpha val="22000"/>
                </a:srgbClr>
              </a:gs>
              <a:gs pos="100000">
                <a:srgbClr val="5F5F5F">
                  <a:alpha val="19000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1218895">
              <a:defRPr/>
            </a:pPr>
            <a:endParaRPr lang="en-US" sz="2399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4987990"/>
            <a:ext cx="10363200" cy="610820"/>
          </a:xfrm>
        </p:spPr>
        <p:txBody>
          <a:bodyPr/>
          <a:lstStyle>
            <a:lvl1pPr algn="ctr">
              <a:defRPr lang="en-US" sz="3999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5509360"/>
            <a:ext cx="8534401" cy="764440"/>
          </a:xfrm>
        </p:spPr>
        <p:txBody>
          <a:bodyPr/>
          <a:lstStyle>
            <a:lvl1pPr marL="0" indent="0" algn="ctr">
              <a:buNone/>
              <a:defRPr lang="en-US" sz="2399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6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1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633A7C92-C053-4D90-8DA9-62245B2B7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2F033A18-8858-41E1-A2FA-DFBBDC087D42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DEECB3D6-9582-4448-8CAE-2B44EFEAB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C16A60DA-CED4-4813-92C3-426E283AE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A12CB2FF-363E-430C-847B-1521F3F2CFB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6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253" y="274638"/>
            <a:ext cx="9518147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0792" y="1600201"/>
            <a:ext cx="10211607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D983AF8-14DD-4359-AB30-E1806D4F2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21622-45B7-4AD4-942B-76ADC3F0E407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7FE2D1-199C-4181-97F1-DDB08D44E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636516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1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2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6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1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5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5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920CF76-43AD-41CC-AEDE-837FDC9B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79EA1AE-40A2-4B04-BB7A-C37555EE82E4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F36BB1-7E54-4FA2-BBDB-CB9F1E900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DE42701-E0E5-4764-9740-4BBCB3898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1E0C6D09-C9A6-40A7-A400-15E456176B5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20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A1E5FAA-3E96-49C7-8825-0899C303D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71D3356-2D26-4EAD-AFF5-5960A65E5A97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83BFB4D-DD11-4A58-A02F-6F48A9375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5D56BB6-A7BD-4D0A-B22B-599F1591F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508D3748-2111-4C26-972D-B0F3286FF24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97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533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1pPr>
            <a:lvl2pPr marL="609422" indent="0">
              <a:buNone/>
              <a:defRPr sz="2399">
                <a:solidFill>
                  <a:schemeClr val="tx1">
                    <a:tint val="75000"/>
                  </a:schemeClr>
                </a:solidFill>
              </a:defRPr>
            </a:lvl2pPr>
            <a:lvl3pPr marL="1218845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267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4pPr>
            <a:lvl5pPr marL="2437689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5pPr>
            <a:lvl6pPr marL="3047111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6pPr>
            <a:lvl7pPr marL="3656534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7pPr>
            <a:lvl8pPr marL="4265955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8pPr>
            <a:lvl9pPr marL="4875378" indent="0">
              <a:buNone/>
              <a:defRPr sz="18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31E4D48-F8E2-4879-8D90-C5DDD9E8F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2C1BCD1D-D61B-4C5D-B2DC-7FA998CA63DA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52E82DD-1027-470D-BACF-5D31FDAE8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EEDDBEB-4B41-4411-933C-F5A5A1F9C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6A4C9EFC-F8FC-4B1C-AF18-B12236306CF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177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3732"/>
            </a:lvl1pPr>
            <a:lvl2pPr>
              <a:defRPr sz="3199"/>
            </a:lvl2pPr>
            <a:lvl3pPr>
              <a:defRPr sz="2666"/>
            </a:lvl3pPr>
            <a:lvl4pPr>
              <a:defRPr sz="2399"/>
            </a:lvl4pPr>
            <a:lvl5pPr>
              <a:defRPr sz="2399"/>
            </a:lvl5pPr>
            <a:lvl6pPr>
              <a:defRPr sz="2399"/>
            </a:lvl6pPr>
            <a:lvl7pPr>
              <a:defRPr sz="2399"/>
            </a:lvl7pPr>
            <a:lvl8pPr>
              <a:defRPr sz="2399"/>
            </a:lvl8pPr>
            <a:lvl9pPr>
              <a:defRPr sz="23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7D311C6-B214-40D4-A08B-531F4638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5B3B1AB-85BD-4B27-A281-96BF329734EE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1422B93-5212-4BB3-92FC-5F75E5853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AD7E871-1BCC-455B-8541-05211EDBA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F5D56B67-86C5-49B8-A94D-F351BC432D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1039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3199" b="1"/>
            </a:lvl1pPr>
            <a:lvl2pPr marL="609422" indent="0">
              <a:buNone/>
              <a:defRPr sz="2666" b="1"/>
            </a:lvl2pPr>
            <a:lvl3pPr marL="1218845" indent="0">
              <a:buNone/>
              <a:defRPr sz="2399" b="1"/>
            </a:lvl3pPr>
            <a:lvl4pPr marL="1828267" indent="0">
              <a:buNone/>
              <a:defRPr sz="2133" b="1"/>
            </a:lvl4pPr>
            <a:lvl5pPr marL="2437689" indent="0">
              <a:buNone/>
              <a:defRPr sz="2133" b="1"/>
            </a:lvl5pPr>
            <a:lvl6pPr marL="3047111" indent="0">
              <a:buNone/>
              <a:defRPr sz="2133" b="1"/>
            </a:lvl6pPr>
            <a:lvl7pPr marL="3656534" indent="0">
              <a:buNone/>
              <a:defRPr sz="2133" b="1"/>
            </a:lvl7pPr>
            <a:lvl8pPr marL="4265955" indent="0">
              <a:buNone/>
              <a:defRPr sz="2133" b="1"/>
            </a:lvl8pPr>
            <a:lvl9pPr marL="48753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3199"/>
            </a:lvl1pPr>
            <a:lvl2pPr>
              <a:defRPr sz="2666"/>
            </a:lvl2pPr>
            <a:lvl3pPr>
              <a:defRPr sz="2399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96717D7F-92B2-48A1-932C-A7F94A704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78FCD04F-C647-4EE0-BBBE-CB12C7B343FA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073845C-F8EB-46C4-B55A-2F96F6B7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797C32FB-3BE6-4BE1-A94C-D33AD7AAF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35CE7DB7-6A67-4CE8-A0F1-A8C7954B933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9521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/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7228E57-206D-488B-92C8-031B1BDBBF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AB1D79A-719A-4C8D-BAB4-1C002EF2453A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E8655FE-E89E-46A1-A9B3-186FF795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14E88E0E-EF81-4630-9803-35AC8CE69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0A2A36B9-1FB3-4078-8F29-D19FEFEDF79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71202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/>
          <a:lstStyle>
            <a:lvl1pPr algn="l">
              <a:defRPr sz="3732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554FF095-BB76-417C-8789-329F2697355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6002689C-0666-4B1A-8D02-2B28B94D2AE9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C1FF1974-5349-4DDB-AF6E-F0799272F50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="" xmlns:a16="http://schemas.microsoft.com/office/drawing/2014/main" id="{5D3DA49C-7ED4-4814-A49D-B8D15CCA658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0D0D0A53-DF9F-406E-AF15-6B605272439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049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D90B06C-839D-4D5B-A9E4-0BD186743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266068AC-99BD-4A85-A9E6-8F5598C6FD11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AB8CE5D-4F34-446B-A5BD-BB0749E34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690AB0C-97A9-43F4-BE24-9B2C74A0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3277B1FC-C0E2-4950-9CE2-502B3C3DAD7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685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73050"/>
            <a:ext cx="4011084" cy="1162051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4266"/>
            </a:lvl1pPr>
            <a:lvl2pPr>
              <a:defRPr sz="3732"/>
            </a:lvl2pPr>
            <a:lvl3pPr>
              <a:defRPr sz="3199"/>
            </a:lvl3pPr>
            <a:lvl4pPr>
              <a:defRPr sz="2666"/>
            </a:lvl4pPr>
            <a:lvl5pPr>
              <a:defRPr sz="2666"/>
            </a:lvl5pPr>
            <a:lvl6pPr>
              <a:defRPr sz="2666"/>
            </a:lvl6pPr>
            <a:lvl7pPr>
              <a:defRPr sz="2666"/>
            </a:lvl7pPr>
            <a:lvl8pPr>
              <a:defRPr sz="2666"/>
            </a:lvl8pPr>
            <a:lvl9pPr>
              <a:defRPr sz="2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4" y="1435103"/>
            <a:ext cx="4011084" cy="46910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08EE581-2276-4077-82CB-C608E3EA1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31D2BE0-B373-4D2B-92BC-D9CFCB3F521B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FCCBC4B-213E-4084-8440-92591B11D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85010AC-3C4C-4975-8D11-CCB4873A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AFFBD2C-AF3B-4DE0-9C2B-7D77DE7C45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6075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2"/>
            <a:ext cx="7315200" cy="566739"/>
          </a:xfrm>
        </p:spPr>
        <p:txBody>
          <a:bodyPr anchor="b"/>
          <a:lstStyle>
            <a:lvl1pPr algn="l">
              <a:defRPr sz="266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6"/>
            </a:lvl1pPr>
            <a:lvl2pPr marL="609422" indent="0">
              <a:buNone/>
              <a:defRPr sz="3732"/>
            </a:lvl2pPr>
            <a:lvl3pPr marL="1218845" indent="0">
              <a:buNone/>
              <a:defRPr sz="3199"/>
            </a:lvl3pPr>
            <a:lvl4pPr marL="1828267" indent="0">
              <a:buNone/>
              <a:defRPr sz="2666"/>
            </a:lvl4pPr>
            <a:lvl5pPr marL="2437689" indent="0">
              <a:buNone/>
              <a:defRPr sz="2666"/>
            </a:lvl5pPr>
            <a:lvl6pPr marL="3047111" indent="0">
              <a:buNone/>
              <a:defRPr sz="2666"/>
            </a:lvl6pPr>
            <a:lvl7pPr marL="3656534" indent="0">
              <a:buNone/>
              <a:defRPr sz="2666"/>
            </a:lvl7pPr>
            <a:lvl8pPr marL="4265955" indent="0">
              <a:buNone/>
              <a:defRPr sz="2666"/>
            </a:lvl8pPr>
            <a:lvl9pPr marL="4875378" indent="0">
              <a:buNone/>
              <a:defRPr sz="2666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40"/>
            <a:ext cx="7315200" cy="804863"/>
          </a:xfrm>
        </p:spPr>
        <p:txBody>
          <a:bodyPr/>
          <a:lstStyle>
            <a:lvl1pPr marL="0" indent="0">
              <a:buNone/>
              <a:defRPr sz="1866"/>
            </a:lvl1pPr>
            <a:lvl2pPr marL="609422" indent="0">
              <a:buNone/>
              <a:defRPr sz="1600"/>
            </a:lvl2pPr>
            <a:lvl3pPr marL="1218845" indent="0">
              <a:buNone/>
              <a:defRPr sz="1333"/>
            </a:lvl3pPr>
            <a:lvl4pPr marL="1828267" indent="0">
              <a:buNone/>
              <a:defRPr sz="1200"/>
            </a:lvl4pPr>
            <a:lvl5pPr marL="2437689" indent="0">
              <a:buNone/>
              <a:defRPr sz="1200"/>
            </a:lvl5pPr>
            <a:lvl6pPr marL="3047111" indent="0">
              <a:buNone/>
              <a:defRPr sz="1200"/>
            </a:lvl6pPr>
            <a:lvl7pPr marL="3656534" indent="0">
              <a:buNone/>
              <a:defRPr sz="1200"/>
            </a:lvl7pPr>
            <a:lvl8pPr marL="4265955" indent="0">
              <a:buNone/>
              <a:defRPr sz="1200"/>
            </a:lvl8pPr>
            <a:lvl9pPr marL="48753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4DAB3A0-6C71-44B7-964E-08A5C0D28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8EF6F962-1DC7-48E5-9661-3592478E8A8F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403FDD1-D96D-45F2-B9AC-197E88BDE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9C958EE-A8F3-4ABD-8D8A-4DE1B7BFF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A2CB1B06-3A5D-44B7-8090-3171DD7AC18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16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C1B8D7-2E14-4EAC-9910-4E925BC09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3853F-15D8-4F3C-869C-F063958E923D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AEB7A29-66A6-4046-B4CC-BDE42E469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4FA2E35-4486-4C3D-AEF6-8A853149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42DFAE2-72B0-4D9C-A051-EFE0631F00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7795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6E203EB-13DD-4C51-AE78-40F14B754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27127D6D-A1D7-49DA-A78F-A9BB764BBFAE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A1249DF-9560-4AFF-B6F7-3A80C3E1B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0B89F0C-2806-4FD2-A825-4A9E4D27A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AB035E75-359C-4AE6-BC78-036200BC4C5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68486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B037FD-8A7D-4804-B116-275D4B9CF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C271F7E8-A35F-4DB3-8BC5-AB1D169F4938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23AFDD-6211-44DB-9553-C7BD9D6AF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CA2A5CE-94C2-4A7D-8EE7-53B877F28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9CCC25F4-19F9-4C69-828E-42839D1801A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24903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09600" y="274641"/>
            <a:ext cx="10972801" cy="715961"/>
          </a:xfrm>
        </p:spPr>
        <p:txBody>
          <a:bodyPr/>
          <a:lstStyle>
            <a:lvl1pPr algn="l">
              <a:defRPr sz="3732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0" y="990600"/>
            <a:ext cx="10972801" cy="508000"/>
          </a:xfrm>
        </p:spPr>
        <p:txBody>
          <a:bodyPr>
            <a:noAutofit/>
          </a:bodyPr>
          <a:lstStyle>
            <a:lvl1pPr marL="0" indent="0">
              <a:buNone/>
              <a:defRPr sz="1866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C8D911BC-5CC4-4391-91C0-0B6823482F2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E129748F-B257-441E-BB24-3FDE9D99D602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03CD6746-1A46-4C31-81E5-880116A7FDA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4">
            <a:extLst>
              <a:ext uri="{FF2B5EF4-FFF2-40B4-BE49-F238E27FC236}">
                <a16:creationId xmlns="" xmlns:a16="http://schemas.microsoft.com/office/drawing/2014/main" id="{73F9F555-40F9-480F-9980-C0EE94DB526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77DE0FEB-E409-499A-90C3-3355B34CCC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65741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bg>
      <p:bgPr>
        <a:gradFill rotWithShape="1">
          <a:gsLst>
            <a:gs pos="0">
              <a:srgbClr val="FFFFFF"/>
            </a:gs>
            <a:gs pos="81000">
              <a:srgbClr val="F2F2F2"/>
            </a:gs>
            <a:gs pos="100000">
              <a:srgbClr val="F2F2F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42"/>
            <a:ext cx="6705600" cy="711081"/>
          </a:xfrm>
        </p:spPr>
        <p:txBody>
          <a:bodyPr>
            <a:noAutofit/>
          </a:bodyPr>
          <a:lstStyle>
            <a:lvl1pPr>
              <a:defRPr sz="359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7480301" y="362139"/>
            <a:ext cx="41148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9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2">
            <a:extLst>
              <a:ext uri="{FF2B5EF4-FFF2-40B4-BE49-F238E27FC236}">
                <a16:creationId xmlns="" xmlns:a16="http://schemas.microsoft.com/office/drawing/2014/main" id="{E7D77EC0-6C7E-4490-BB3D-059A1722B1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 defTabSz="45720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204E2B0-FEF2-4C8F-90A4-46C9D72643E3}" type="datetime1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="" xmlns:a16="http://schemas.microsoft.com/office/drawing/2014/main" id="{AF0A8158-6E09-4A09-8EA1-F880C429B0C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 defTabSz="457200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SlideModel.com</a:t>
            </a:r>
          </a:p>
        </p:txBody>
      </p:sp>
      <p:sp>
        <p:nvSpPr>
          <p:cNvPr id="6" name="Slide Number Placeholder 4">
            <a:extLst>
              <a:ext uri="{FF2B5EF4-FFF2-40B4-BE49-F238E27FC236}">
                <a16:creationId xmlns="" xmlns:a16="http://schemas.microsoft.com/office/drawing/2014/main" id="{576FA64E-2E01-46DE-B189-C6DB460E8A4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1430000" y="6356350"/>
            <a:ext cx="762000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round/>
            <a:headEnd/>
            <a:tailEnd/>
          </a:ln>
        </p:spPr>
        <p:txBody>
          <a:bodyPr wrap="square" lIns="0" tIns="91440" rIns="0" bIns="91440" numCol="1" anchorCtr="1" compatLnSpc="1">
            <a:prstTxWarp prst="textNoShape">
              <a:avLst/>
            </a:prstTxWarp>
          </a:bodyPr>
          <a:lstStyle>
            <a:lvl1pPr algn="r" defTabSz="457200">
              <a:defRPr lang="en-US" sz="1400" ker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64EF695-F083-474D-996A-7F70071F2B18}" type="slidenum">
              <a:rPr lang="es-UY"/>
              <a:pPr>
                <a:defRPr/>
              </a:pPr>
              <a:t>‹nº›</a:t>
            </a:fld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27481093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Left Clipart Right">
    <p:bg>
      <p:bgPr>
        <a:solidFill>
          <a:srgbClr val="F2F2F2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quarter" idx="13"/>
          </p:nvPr>
        </p:nvSpPr>
        <p:spPr>
          <a:xfrm>
            <a:off x="684391" y="1066800"/>
            <a:ext cx="4192092" cy="762000"/>
          </a:xfrm>
        </p:spPr>
        <p:txBody>
          <a:bodyPr>
            <a:noAutofit/>
          </a:bodyPr>
          <a:lstStyle>
            <a:lvl1pPr>
              <a:defRPr sz="3999" b="1"/>
            </a:lvl1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12" name="Content Placeholder 10"/>
          <p:cNvSpPr>
            <a:spLocks noGrp="1"/>
          </p:cNvSpPr>
          <p:nvPr>
            <p:ph sz="quarter" idx="14"/>
          </p:nvPr>
        </p:nvSpPr>
        <p:spPr>
          <a:xfrm>
            <a:off x="684391" y="2057400"/>
            <a:ext cx="4192092" cy="3810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1">
            <a:extLst>
              <a:ext uri="{FF2B5EF4-FFF2-40B4-BE49-F238E27FC236}">
                <a16:creationId xmlns="" xmlns:a16="http://schemas.microsoft.com/office/drawing/2014/main" id="{04AC2191-02D3-4D8C-A759-32AFB55CB8E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B065338A-9ABE-4277-B2F6-02063A235E12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="" xmlns:a16="http://schemas.microsoft.com/office/drawing/2014/main" id="{A0E18145-0F5C-49B8-BC97-22726DC00EA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="" xmlns:a16="http://schemas.microsoft.com/office/drawing/2014/main" id="{F61DD0AD-52A3-43FC-98E6-050ADC36CBEC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defTabSz="457200">
              <a:defRPr/>
            </a:lvl1pPr>
          </a:lstStyle>
          <a:p>
            <a:pPr>
              <a:defRPr/>
            </a:pPr>
            <a:fld id="{0A4CF3FB-F098-4AAE-A711-69FFEC99B31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93338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model2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18672" y="2870634"/>
            <a:ext cx="5932223" cy="711081"/>
          </a:xfrm>
        </p:spPr>
        <p:txBody>
          <a:bodyPr/>
          <a:lstStyle>
            <a:lvl1pPr algn="ctr">
              <a:defRPr sz="3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9F52167-1754-4106-B7EF-89A39655E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457200">
              <a:defRPr>
                <a:solidFill>
                  <a:srgbClr val="080808">
                    <a:tint val="75000"/>
                  </a:srgbClr>
                </a:solidFill>
              </a:defRPr>
            </a:lvl1pPr>
          </a:lstStyle>
          <a:p>
            <a:pPr>
              <a:defRPr/>
            </a:pPr>
            <a:fld id="{000A0497-252B-4585-8EBD-EBAA428BDFA2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3B2EA76-F8E1-428D-AC4F-D0F650C46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457200">
              <a:defRPr>
                <a:solidFill>
                  <a:srgbClr val="080808">
                    <a:tint val="75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16D404B-D26C-48E1-8D8D-552CF639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457200">
              <a:defRPr>
                <a:solidFill>
                  <a:srgbClr val="080808">
                    <a:tint val="75000"/>
                  </a:srgbClr>
                </a:solidFill>
              </a:defRPr>
            </a:lvl1pPr>
          </a:lstStyle>
          <a:p>
            <a:pPr>
              <a:defRPr/>
            </a:pPr>
            <a:fld id="{FBCF9CE9-9C16-45FA-8E61-FB3F14E1F0E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34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253" y="274638"/>
            <a:ext cx="9518147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F4BA482-7A1E-4878-9C1A-14D36FE97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8091B-FEA2-46CB-A389-A592BF92AD49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34318D2-95A1-4B46-B667-47604EB81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4341D9B-B4DD-4F2F-B215-D1950651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8395CB0-95BC-4DBD-89FD-7DF5264B94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052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253" y="274638"/>
            <a:ext cx="9518147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E0E42AB-87FC-4DC5-9474-1015789F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835AB-0B93-445D-B4E5-5125A5EABBD3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89C1CCE1-1CB5-4391-9C5C-E54BE175E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0CE7CF36-44D1-4C8B-B6DE-64489F368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DEA1458-900F-4616-AB42-C180F07797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360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4253" y="274638"/>
            <a:ext cx="9518147" cy="114300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E157473-3BDC-4F40-A196-9D8FC24D4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15D41-4F37-4E5F-8420-B91BCBE444BD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BE3A382-BEA4-4C8D-B51C-31825B55E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B39603B-68F3-422C-8E80-AB4C821D2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55D7BBA-438A-4F6D-874A-1E55B07AF7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90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BC8D8019-7FA5-40B9-9BE1-8620631E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D398F-6D69-41C7-8BDD-33E302D56985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E76719C7-718D-4EDA-B951-C1057251D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E3E6963-0055-46EB-B1BB-B987E4351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367DE25-3F8E-41A5-8586-C6E3A5EAD2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0526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923EB8C-2A30-4ACA-A2E5-97E590AB2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1DFAB-A168-4993-B8FE-CDB4454933BB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A36B33B-0EAF-4642-B685-05764463E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9B93F6D-EF4A-4342-A318-4521E2463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4DFE43B-D7DA-40B6-9DA4-339E51428E4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753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5.jpe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7">
            <a:extLst>
              <a:ext uri="{FF2B5EF4-FFF2-40B4-BE49-F238E27FC236}">
                <a16:creationId xmlns="" xmlns:a16="http://schemas.microsoft.com/office/drawing/2014/main" id="{3A8B6B1F-3FFB-41F1-AD0A-E0E50B720B5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ço Reservado para Texto 2">
            <a:extLst>
              <a:ext uri="{FF2B5EF4-FFF2-40B4-BE49-F238E27FC236}">
                <a16:creationId xmlns="" xmlns:a16="http://schemas.microsoft.com/office/drawing/2014/main" id="{12CA1EFB-DFCD-48C9-9742-24DE3A8A99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Espaço Reservado para Título 1">
            <a:extLst>
              <a:ext uri="{FF2B5EF4-FFF2-40B4-BE49-F238E27FC236}">
                <a16:creationId xmlns="" xmlns:a16="http://schemas.microsoft.com/office/drawing/2014/main" id="{D140CB09-5A2C-45DF-8E4D-75E536F99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F9AC610A-CAA9-F847-8B28-52A54FC9CD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E8082D-451F-45E9-8CF6-1A771FED98D3}" type="datetimeFigureOut">
              <a:rPr lang="pt-BR"/>
              <a:pPr>
                <a:defRPr/>
              </a:pPr>
              <a:t>13/01/2021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AC20CF6A-35D5-B140-B935-62216243D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6D336DD-5BD7-EB47-B121-2612BF3A0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D7EB2B-F28E-4EB3-9AFB-FFE7551CF01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32" name="Imagem 9">
            <a:extLst>
              <a:ext uri="{FF2B5EF4-FFF2-40B4-BE49-F238E27FC236}">
                <a16:creationId xmlns="" xmlns:a16="http://schemas.microsoft.com/office/drawing/2014/main" id="{F589FA33-8CC7-42AB-AD59-7D7AD40F99A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713" y="3014663"/>
            <a:ext cx="45497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439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="" xmlns:a16="http://schemas.microsoft.com/office/drawing/2014/main" id="{9ADC8F42-E787-424A-80D1-4BDC87B76989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3075" name="Imagem 2">
            <a:extLst>
              <a:ext uri="{FF2B5EF4-FFF2-40B4-BE49-F238E27FC236}">
                <a16:creationId xmlns="" xmlns:a16="http://schemas.microsoft.com/office/drawing/2014/main" id="{CADEE883-90A2-43F9-8FAC-3DF4BCE89BE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F65B27F-1C72-9A4E-A50B-3741D149F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A01992E-78B8-40FD-9B6F-7700C013B2AD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13D410F-0D03-5A42-B8D1-68F98B5C33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8" name="Title Placeholder 1">
            <a:extLst>
              <a:ext uri="{FF2B5EF4-FFF2-40B4-BE49-F238E27FC236}">
                <a16:creationId xmlns="" xmlns:a16="http://schemas.microsoft.com/office/drawing/2014/main" id="{E07D2601-BEC5-44E6-A88B-188253E870C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095500" y="652463"/>
            <a:ext cx="9677400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  <a:endParaRPr lang="pt-BR" altLang="pt-BR"/>
          </a:p>
        </p:txBody>
      </p:sp>
      <p:sp>
        <p:nvSpPr>
          <p:cNvPr id="3079" name="Text Placeholder 2">
            <a:extLst>
              <a:ext uri="{FF2B5EF4-FFF2-40B4-BE49-F238E27FC236}">
                <a16:creationId xmlns="" xmlns:a16="http://schemas.microsoft.com/office/drawing/2014/main" id="{2784E921-8246-4C1D-98BF-1E4882A8AE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516063" y="1500188"/>
            <a:ext cx="10244137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O texto do slide foi projetado para ficar na cor grafite mais escura da paleta. </a:t>
            </a:r>
          </a:p>
          <a:p>
            <a:pPr lvl="1"/>
            <a:r>
              <a:rPr lang="en-US" altLang="pt-BR"/>
              <a:t>E os subniveis, se houver, em preto 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  <a:endParaRPr lang="pt-BR" altLang="pt-BR"/>
          </a:p>
        </p:txBody>
      </p:sp>
      <p:pic>
        <p:nvPicPr>
          <p:cNvPr id="3080" name="Imagem 8">
            <a:extLst>
              <a:ext uri="{FF2B5EF4-FFF2-40B4-BE49-F238E27FC236}">
                <a16:creationId xmlns="" xmlns:a16="http://schemas.microsoft.com/office/drawing/2014/main" id="{AB677601-3FD8-4611-97E4-A9F759034C8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0" y="6362700"/>
            <a:ext cx="153035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448" r:id="rId1"/>
    <p:sldLayoutId id="2147485426" r:id="rId2"/>
    <p:sldLayoutId id="2147485449" r:id="rId3"/>
    <p:sldLayoutId id="2147485450" r:id="rId4"/>
    <p:sldLayoutId id="2147485451" r:id="rId5"/>
    <p:sldLayoutId id="2147485452" r:id="rId6"/>
    <p:sldLayoutId id="2147485453" r:id="rId7"/>
    <p:sldLayoutId id="2147485454" r:id="rId8"/>
    <p:sldLayoutId id="2147485455" r:id="rId9"/>
    <p:sldLayoutId id="2147485490" r:id="rId10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77933C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77933C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348E09"/>
        </a:buClr>
        <a:buFont typeface="Arial" panose="020B0604020202020204" pitchFamily="34" charset="0"/>
        <a:buChar char="•"/>
        <a:defRPr sz="3200" kern="1200">
          <a:solidFill>
            <a:srgbClr val="686868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0FB26C"/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FB26C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FB26C"/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0FB26C"/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2">
            <a:extLst>
              <a:ext uri="{FF2B5EF4-FFF2-40B4-BE49-F238E27FC236}">
                <a16:creationId xmlns="" xmlns:a16="http://schemas.microsoft.com/office/drawing/2014/main" id="{43460A7E-EE8C-463B-B7AE-56497ECD807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itle Placeholder 1">
            <a:extLst>
              <a:ext uri="{FF2B5EF4-FFF2-40B4-BE49-F238E27FC236}">
                <a16:creationId xmlns="" xmlns:a16="http://schemas.microsoft.com/office/drawing/2014/main" id="{452FCD19-79D6-41B3-97F8-D6D40FEC43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Click to edit Master title style</a:t>
            </a:r>
          </a:p>
        </p:txBody>
      </p:sp>
      <p:sp>
        <p:nvSpPr>
          <p:cNvPr id="4100" name="Text Placeholder 2">
            <a:extLst>
              <a:ext uri="{FF2B5EF4-FFF2-40B4-BE49-F238E27FC236}">
                <a16:creationId xmlns="" xmlns:a16="http://schemas.microsoft.com/office/drawing/2014/main" id="{439481B7-DAAD-42E0-A9DF-E75258C917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Click to edit Master text styles</a:t>
            </a:r>
          </a:p>
          <a:p>
            <a:pPr lvl="1"/>
            <a:r>
              <a:rPr lang="pt-BR" altLang="pt-BR"/>
              <a:t>Second level</a:t>
            </a:r>
          </a:p>
          <a:p>
            <a:pPr lvl="2"/>
            <a:r>
              <a:rPr lang="pt-BR" altLang="pt-BR"/>
              <a:t>Third level</a:t>
            </a:r>
          </a:p>
          <a:p>
            <a:pPr lvl="3"/>
            <a:r>
              <a:rPr lang="pt-BR" altLang="pt-BR"/>
              <a:t>Fourth level</a:t>
            </a:r>
          </a:p>
          <a:p>
            <a:pPr lvl="4"/>
            <a:r>
              <a:rPr lang="pt-BR" altLang="pt-B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379080-32BD-214C-AA84-48AA7D7FBF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983F2BA-3663-4FA3-9FBA-BC68C976CE47}" type="datetimeFigureOut">
              <a:rPr lang="en-US"/>
              <a:pPr>
                <a:defRPr/>
              </a:pPr>
              <a:t>1/13/2021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A89E17-C2B1-C148-8BB3-F6E394E09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0ADEC93-49BA-5445-9F34-7F42C72797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FE09967-0507-4F14-BCC3-0A9DB1912B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4104" name="Imagem 9">
            <a:extLst>
              <a:ext uri="{FF2B5EF4-FFF2-40B4-BE49-F238E27FC236}">
                <a16:creationId xmlns="" xmlns:a16="http://schemas.microsoft.com/office/drawing/2014/main" id="{81A4F1B5-B3F5-4D0D-820E-7867CF9662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113" y="3014663"/>
            <a:ext cx="4549775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427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="" xmlns:a16="http://schemas.microsoft.com/office/drawing/2014/main" id="{FF309DCD-1049-4F71-A14A-79066AB663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6147" name="Text Placeholder 2">
            <a:extLst>
              <a:ext uri="{FF2B5EF4-FFF2-40B4-BE49-F238E27FC236}">
                <a16:creationId xmlns="" xmlns:a16="http://schemas.microsoft.com/office/drawing/2014/main" id="{A0F23A52-98FC-46CB-9A6E-3FBF715636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38238"/>
            <a:ext cx="109728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0D1722D-DA02-4CFE-B36E-6D9BDEC8CB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defTabSz="1218895">
              <a:defRPr sz="16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BBB2DE97-726E-4D94-8284-31EDFB2442EA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E63897E-83B6-4CB5-A766-E0EB37E14F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defTabSz="1218895">
              <a:defRPr sz="16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4E8D19-F2F4-400C-86F0-2A2D5BDF50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defTabSz="1218895">
              <a:defRPr sz="16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DC8E7AEA-F13F-48F1-82BE-5F89261F7B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57" r:id="rId1"/>
    <p:sldLayoutId id="2147485458" r:id="rId2"/>
    <p:sldLayoutId id="2147485459" r:id="rId3"/>
    <p:sldLayoutId id="2147485460" r:id="rId4"/>
    <p:sldLayoutId id="2147485461" r:id="rId5"/>
    <p:sldLayoutId id="2147485462" r:id="rId6"/>
    <p:sldLayoutId id="2147485463" r:id="rId7"/>
    <p:sldLayoutId id="2147485464" r:id="rId8"/>
    <p:sldLayoutId id="2147485465" r:id="rId9"/>
    <p:sldLayoutId id="2147485466" r:id="rId10"/>
    <p:sldLayoutId id="2147485467" r:id="rId11"/>
    <p:sldLayoutId id="2147485468" r:id="rId12"/>
    <p:sldLayoutId id="2147485469" r:id="rId13"/>
    <p:sldLayoutId id="2147485470" r:id="rId14"/>
    <p:sldLayoutId id="2147485471" r:id="rId15"/>
    <p:sldLayoutId id="2147485472" r:id="rId16"/>
  </p:sldLayoutIdLst>
  <p:txStyles>
    <p:titleStyle>
      <a:lvl1pPr algn="l" defTabSz="1217613" rtl="0" eaLnBrk="0" fontAlgn="base" hangingPunct="0">
        <a:spcBef>
          <a:spcPct val="0"/>
        </a:spcBef>
        <a:spcAft>
          <a:spcPct val="0"/>
        </a:spcAft>
        <a:defRPr sz="3100" kern="1200">
          <a:solidFill>
            <a:srgbClr val="595959"/>
          </a:solidFill>
          <a:latin typeface="+mj-lt"/>
          <a:ea typeface="+mj-ea"/>
          <a:cs typeface="+mj-cs"/>
        </a:defRPr>
      </a:lvl1pPr>
      <a:lvl2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2pPr>
      <a:lvl3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3pPr>
      <a:lvl4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4pPr>
      <a:lvl5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5pPr>
      <a:lvl6pPr marL="4572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6pPr>
      <a:lvl7pPr marL="9144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7pPr>
      <a:lvl8pPr marL="13716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8pPr>
      <a:lvl9pPr marL="18288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j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j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j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1822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1244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666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089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22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4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67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89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111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534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95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378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="" xmlns:a16="http://schemas.microsoft.com/office/drawing/2014/main" id="{9E53BE57-7F4A-41F5-9921-EF9E1EDC65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="" xmlns:a16="http://schemas.microsoft.com/office/drawing/2014/main" id="{BA9F5E9D-B807-45E9-99FC-5BDBED5046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38238"/>
            <a:ext cx="10972800" cy="498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text styles</a:t>
            </a:r>
          </a:p>
          <a:p>
            <a:pPr lvl="1"/>
            <a:r>
              <a:rPr lang="en-US" altLang="pt-BR"/>
              <a:t>Second level</a:t>
            </a:r>
          </a:p>
          <a:p>
            <a:pPr lvl="2"/>
            <a:r>
              <a:rPr lang="en-US" altLang="pt-BR"/>
              <a:t>Third level</a:t>
            </a:r>
          </a:p>
          <a:p>
            <a:pPr lvl="3"/>
            <a:r>
              <a:rPr lang="en-US" altLang="pt-BR"/>
              <a:t>Fourth level</a:t>
            </a:r>
          </a:p>
          <a:p>
            <a:pPr lvl="4"/>
            <a:r>
              <a:rPr lang="en-US" altLang="pt-B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11419F7-4902-4FA9-8FED-6BE5305E39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l" defTabSz="1218895">
              <a:defRPr sz="16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035A86B1-1789-40B2-B4E7-35C2EA779DEE}" type="datetimeFigureOut">
              <a:rPr lang="en-US"/>
              <a:pPr>
                <a:defRPr/>
              </a:pPr>
              <a:t>1/13/2021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A4E4556-5ADE-436D-A98A-81E7A5B23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ctr" defTabSz="1218895">
              <a:defRPr sz="16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2DAAF9D-F073-45EC-91DE-12087BEC3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 defTabSz="1218895">
              <a:defRPr sz="1600"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fld id="{3F7A10B0-6173-4C75-8D2B-F0F054DDF7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73" r:id="rId1"/>
    <p:sldLayoutId id="2147485474" r:id="rId2"/>
    <p:sldLayoutId id="2147485475" r:id="rId3"/>
    <p:sldLayoutId id="2147485476" r:id="rId4"/>
    <p:sldLayoutId id="2147485477" r:id="rId5"/>
    <p:sldLayoutId id="2147485478" r:id="rId6"/>
    <p:sldLayoutId id="2147485479" r:id="rId7"/>
    <p:sldLayoutId id="2147485480" r:id="rId8"/>
    <p:sldLayoutId id="2147485481" r:id="rId9"/>
    <p:sldLayoutId id="2147485482" r:id="rId10"/>
    <p:sldLayoutId id="2147485483" r:id="rId11"/>
    <p:sldLayoutId id="2147485484" r:id="rId12"/>
    <p:sldLayoutId id="2147485485" r:id="rId13"/>
    <p:sldLayoutId id="2147485486" r:id="rId14"/>
    <p:sldLayoutId id="2147485487" r:id="rId15"/>
    <p:sldLayoutId id="2147485488" r:id="rId16"/>
    <p:sldLayoutId id="2147485489" r:id="rId17"/>
  </p:sldLayoutIdLst>
  <p:txStyles>
    <p:titleStyle>
      <a:lvl1pPr algn="l" defTabSz="1217613" rtl="0" eaLnBrk="0" fontAlgn="base" hangingPunct="0">
        <a:spcBef>
          <a:spcPct val="0"/>
        </a:spcBef>
        <a:spcAft>
          <a:spcPct val="0"/>
        </a:spcAft>
        <a:defRPr sz="3100" kern="1200">
          <a:solidFill>
            <a:srgbClr val="595959"/>
          </a:solidFill>
          <a:latin typeface="+mj-lt"/>
          <a:ea typeface="+mj-ea"/>
          <a:cs typeface="+mj-cs"/>
        </a:defRPr>
      </a:lvl1pPr>
      <a:lvl2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2pPr>
      <a:lvl3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3pPr>
      <a:lvl4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4pPr>
      <a:lvl5pPr algn="l" defTabSz="1217613" rtl="0" eaLnBrk="0" fontAlgn="base" hangingPunct="0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5pPr>
      <a:lvl6pPr marL="4572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6pPr>
      <a:lvl7pPr marL="9144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7pPr>
      <a:lvl8pPr marL="13716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8pPr>
      <a:lvl9pPr marL="1828800" algn="l" defTabSz="1217613" rtl="0" fontAlgn="base">
        <a:spcBef>
          <a:spcPct val="0"/>
        </a:spcBef>
        <a:spcAft>
          <a:spcPct val="0"/>
        </a:spcAft>
        <a:defRPr sz="3100">
          <a:solidFill>
            <a:srgbClr val="595959"/>
          </a:solidFill>
          <a:latin typeface="Calibri" panose="020F0502020204030204" pitchFamily="34" charset="0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j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j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j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1822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3961244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570666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180089" indent="-304712" algn="l" defTabSz="1218845" rtl="0" eaLnBrk="1" latinLnBrk="0" hangingPunct="1">
        <a:spcBef>
          <a:spcPct val="20000"/>
        </a:spcBef>
        <a:buFont typeface="Arial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1pPr>
      <a:lvl2pPr marL="609422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21884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3pPr>
      <a:lvl4pPr marL="1828267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4pPr>
      <a:lvl5pPr marL="2437689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5pPr>
      <a:lvl6pPr marL="3047111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6pPr>
      <a:lvl7pPr marL="3656534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7pPr>
      <a:lvl8pPr marL="4265955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8pPr>
      <a:lvl9pPr marL="4875378" algn="l" defTabSz="1218845" rtl="0" eaLnBrk="1" latinLnBrk="0" hangingPunct="1">
        <a:defRPr sz="23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030" y="146301"/>
            <a:ext cx="7775546" cy="711081"/>
          </a:xfrm>
        </p:spPr>
        <p:txBody>
          <a:bodyPr/>
          <a:lstStyle/>
          <a:p>
            <a:r>
              <a:rPr lang="en-US" dirty="0" smtClean="0"/>
              <a:t>Agenda </a:t>
            </a:r>
            <a:r>
              <a:rPr lang="en-US" dirty="0" err="1" smtClean="0"/>
              <a:t>Regulatória</a:t>
            </a:r>
            <a:r>
              <a:rPr lang="en-US" dirty="0" smtClean="0"/>
              <a:t> SDA 2020-2021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 rot="19419579">
            <a:off x="1919915" y="2016445"/>
            <a:ext cx="4432267" cy="1552244"/>
            <a:chOff x="5561825" y="1140854"/>
            <a:chExt cx="4672928" cy="1636527"/>
          </a:xfrm>
          <a:solidFill>
            <a:schemeClr val="bg1">
              <a:lumMod val="85000"/>
            </a:schemeClr>
          </a:solidFill>
        </p:grpSpPr>
        <p:sp>
          <p:nvSpPr>
            <p:cNvPr id="42" name="Freeform: Shape 41"/>
            <p:cNvSpPr/>
            <p:nvPr/>
          </p:nvSpPr>
          <p:spPr>
            <a:xfrm>
              <a:off x="6684918" y="1214006"/>
              <a:ext cx="2273713" cy="1430869"/>
            </a:xfrm>
            <a:custGeom>
              <a:avLst/>
              <a:gdLst>
                <a:gd name="connsiteX0" fmla="*/ 0 w 2097376"/>
                <a:gd name="connsiteY0" fmla="*/ 0 h 1689635"/>
                <a:gd name="connsiteX1" fmla="*/ 2056171 w 2097376"/>
                <a:gd name="connsiteY1" fmla="*/ 290954 h 1689635"/>
                <a:gd name="connsiteX2" fmla="*/ 2097376 w 2097376"/>
                <a:gd name="connsiteY2" fmla="*/ 1614687 h 1689635"/>
                <a:gd name="connsiteX3" fmla="*/ 72805 w 2097376"/>
                <a:gd name="connsiteY3" fmla="*/ 1689635 h 1689635"/>
                <a:gd name="connsiteX4" fmla="*/ 0 w 2097376"/>
                <a:gd name="connsiteY4" fmla="*/ 0 h 1689635"/>
                <a:gd name="connsiteX0" fmla="*/ 0 w 2097376"/>
                <a:gd name="connsiteY0" fmla="*/ 0 h 1689635"/>
                <a:gd name="connsiteX1" fmla="*/ 2056171 w 2097376"/>
                <a:gd name="connsiteY1" fmla="*/ 290954 h 1689635"/>
                <a:gd name="connsiteX2" fmla="*/ 2097376 w 2097376"/>
                <a:gd name="connsiteY2" fmla="*/ 1614687 h 1689635"/>
                <a:gd name="connsiteX3" fmla="*/ 17941 w 2097376"/>
                <a:gd name="connsiteY3" fmla="*/ 1689635 h 1689635"/>
                <a:gd name="connsiteX4" fmla="*/ 0 w 2097376"/>
                <a:gd name="connsiteY4" fmla="*/ 0 h 1689635"/>
                <a:gd name="connsiteX0" fmla="*/ 0 w 2091798"/>
                <a:gd name="connsiteY0" fmla="*/ 0 h 1629224"/>
                <a:gd name="connsiteX1" fmla="*/ 2050593 w 2091798"/>
                <a:gd name="connsiteY1" fmla="*/ 230543 h 1629224"/>
                <a:gd name="connsiteX2" fmla="*/ 2091798 w 2091798"/>
                <a:gd name="connsiteY2" fmla="*/ 1554276 h 1629224"/>
                <a:gd name="connsiteX3" fmla="*/ 12363 w 2091798"/>
                <a:gd name="connsiteY3" fmla="*/ 1629224 h 1629224"/>
                <a:gd name="connsiteX4" fmla="*/ 0 w 2091798"/>
                <a:gd name="connsiteY4" fmla="*/ 0 h 1629224"/>
                <a:gd name="connsiteX0" fmla="*/ 0 w 2091798"/>
                <a:gd name="connsiteY0" fmla="*/ 0 h 1609087"/>
                <a:gd name="connsiteX1" fmla="*/ 2050593 w 2091798"/>
                <a:gd name="connsiteY1" fmla="*/ 230543 h 1609087"/>
                <a:gd name="connsiteX2" fmla="*/ 2091798 w 2091798"/>
                <a:gd name="connsiteY2" fmla="*/ 1554276 h 1609087"/>
                <a:gd name="connsiteX3" fmla="*/ 23520 w 2091798"/>
                <a:gd name="connsiteY3" fmla="*/ 1609087 h 1609087"/>
                <a:gd name="connsiteX4" fmla="*/ 0 w 2091798"/>
                <a:gd name="connsiteY4" fmla="*/ 0 h 1609087"/>
                <a:gd name="connsiteX0" fmla="*/ 0 w 2080641"/>
                <a:gd name="connsiteY0" fmla="*/ 0 h 1588950"/>
                <a:gd name="connsiteX1" fmla="*/ 2039436 w 2080641"/>
                <a:gd name="connsiteY1" fmla="*/ 210406 h 1588950"/>
                <a:gd name="connsiteX2" fmla="*/ 2080641 w 2080641"/>
                <a:gd name="connsiteY2" fmla="*/ 1534139 h 1588950"/>
                <a:gd name="connsiteX3" fmla="*/ 12363 w 2080641"/>
                <a:gd name="connsiteY3" fmla="*/ 1588950 h 1588950"/>
                <a:gd name="connsiteX4" fmla="*/ 0 w 2080641"/>
                <a:gd name="connsiteY4" fmla="*/ 0 h 1588950"/>
                <a:gd name="connsiteX0" fmla="*/ 0 w 2080641"/>
                <a:gd name="connsiteY0" fmla="*/ 0 h 1575525"/>
                <a:gd name="connsiteX1" fmla="*/ 2039436 w 2080641"/>
                <a:gd name="connsiteY1" fmla="*/ 210406 h 1575525"/>
                <a:gd name="connsiteX2" fmla="*/ 2080641 w 2080641"/>
                <a:gd name="connsiteY2" fmla="*/ 1534139 h 1575525"/>
                <a:gd name="connsiteX3" fmla="*/ 12363 w 2080641"/>
                <a:gd name="connsiteY3" fmla="*/ 1575525 h 1575525"/>
                <a:gd name="connsiteX4" fmla="*/ 0 w 2080641"/>
                <a:gd name="connsiteY4" fmla="*/ 0 h 157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80641" h="1575525">
                  <a:moveTo>
                    <a:pt x="0" y="0"/>
                  </a:moveTo>
                  <a:cubicBezTo>
                    <a:pt x="0" y="0"/>
                    <a:pt x="1021137" y="984424"/>
                    <a:pt x="2039436" y="210406"/>
                  </a:cubicBezTo>
                  <a:lnTo>
                    <a:pt x="2080641" y="1534139"/>
                  </a:lnTo>
                  <a:cubicBezTo>
                    <a:pt x="2080641" y="1534139"/>
                    <a:pt x="1011772" y="755604"/>
                    <a:pt x="12363" y="1575525"/>
                  </a:cubicBezTo>
                  <a:cubicBezTo>
                    <a:pt x="4044" y="1032981"/>
                    <a:pt x="56928" y="54940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561825" y="1140854"/>
              <a:ext cx="1580932" cy="158166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8653821" y="1195718"/>
              <a:ext cx="1580932" cy="158166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173928" y="2933048"/>
            <a:ext cx="4432267" cy="1552244"/>
            <a:chOff x="5561825" y="1140854"/>
            <a:chExt cx="4672928" cy="1636527"/>
          </a:xfrm>
          <a:solidFill>
            <a:schemeClr val="bg1">
              <a:lumMod val="85000"/>
            </a:schemeClr>
          </a:solidFill>
        </p:grpSpPr>
        <p:sp>
          <p:nvSpPr>
            <p:cNvPr id="44" name="Freeform: Shape 43"/>
            <p:cNvSpPr/>
            <p:nvPr/>
          </p:nvSpPr>
          <p:spPr>
            <a:xfrm>
              <a:off x="6684918" y="1214006"/>
              <a:ext cx="2273713" cy="1430869"/>
            </a:xfrm>
            <a:custGeom>
              <a:avLst/>
              <a:gdLst>
                <a:gd name="connsiteX0" fmla="*/ 0 w 2097376"/>
                <a:gd name="connsiteY0" fmla="*/ 0 h 1689635"/>
                <a:gd name="connsiteX1" fmla="*/ 2056171 w 2097376"/>
                <a:gd name="connsiteY1" fmla="*/ 290954 h 1689635"/>
                <a:gd name="connsiteX2" fmla="*/ 2097376 w 2097376"/>
                <a:gd name="connsiteY2" fmla="*/ 1614687 h 1689635"/>
                <a:gd name="connsiteX3" fmla="*/ 72805 w 2097376"/>
                <a:gd name="connsiteY3" fmla="*/ 1689635 h 1689635"/>
                <a:gd name="connsiteX4" fmla="*/ 0 w 2097376"/>
                <a:gd name="connsiteY4" fmla="*/ 0 h 1689635"/>
                <a:gd name="connsiteX0" fmla="*/ 0 w 2097376"/>
                <a:gd name="connsiteY0" fmla="*/ 0 h 1689635"/>
                <a:gd name="connsiteX1" fmla="*/ 2056171 w 2097376"/>
                <a:gd name="connsiteY1" fmla="*/ 290954 h 1689635"/>
                <a:gd name="connsiteX2" fmla="*/ 2097376 w 2097376"/>
                <a:gd name="connsiteY2" fmla="*/ 1614687 h 1689635"/>
                <a:gd name="connsiteX3" fmla="*/ 17941 w 2097376"/>
                <a:gd name="connsiteY3" fmla="*/ 1689635 h 1689635"/>
                <a:gd name="connsiteX4" fmla="*/ 0 w 2097376"/>
                <a:gd name="connsiteY4" fmla="*/ 0 h 1689635"/>
                <a:gd name="connsiteX0" fmla="*/ 0 w 2091798"/>
                <a:gd name="connsiteY0" fmla="*/ 0 h 1629224"/>
                <a:gd name="connsiteX1" fmla="*/ 2050593 w 2091798"/>
                <a:gd name="connsiteY1" fmla="*/ 230543 h 1629224"/>
                <a:gd name="connsiteX2" fmla="*/ 2091798 w 2091798"/>
                <a:gd name="connsiteY2" fmla="*/ 1554276 h 1629224"/>
                <a:gd name="connsiteX3" fmla="*/ 12363 w 2091798"/>
                <a:gd name="connsiteY3" fmla="*/ 1629224 h 1629224"/>
                <a:gd name="connsiteX4" fmla="*/ 0 w 2091798"/>
                <a:gd name="connsiteY4" fmla="*/ 0 h 1629224"/>
                <a:gd name="connsiteX0" fmla="*/ 0 w 2091798"/>
                <a:gd name="connsiteY0" fmla="*/ 0 h 1609087"/>
                <a:gd name="connsiteX1" fmla="*/ 2050593 w 2091798"/>
                <a:gd name="connsiteY1" fmla="*/ 230543 h 1609087"/>
                <a:gd name="connsiteX2" fmla="*/ 2091798 w 2091798"/>
                <a:gd name="connsiteY2" fmla="*/ 1554276 h 1609087"/>
                <a:gd name="connsiteX3" fmla="*/ 23520 w 2091798"/>
                <a:gd name="connsiteY3" fmla="*/ 1609087 h 1609087"/>
                <a:gd name="connsiteX4" fmla="*/ 0 w 2091798"/>
                <a:gd name="connsiteY4" fmla="*/ 0 h 1609087"/>
                <a:gd name="connsiteX0" fmla="*/ 0 w 2080641"/>
                <a:gd name="connsiteY0" fmla="*/ 0 h 1588950"/>
                <a:gd name="connsiteX1" fmla="*/ 2039436 w 2080641"/>
                <a:gd name="connsiteY1" fmla="*/ 210406 h 1588950"/>
                <a:gd name="connsiteX2" fmla="*/ 2080641 w 2080641"/>
                <a:gd name="connsiteY2" fmla="*/ 1534139 h 1588950"/>
                <a:gd name="connsiteX3" fmla="*/ 12363 w 2080641"/>
                <a:gd name="connsiteY3" fmla="*/ 1588950 h 1588950"/>
                <a:gd name="connsiteX4" fmla="*/ 0 w 2080641"/>
                <a:gd name="connsiteY4" fmla="*/ 0 h 1588950"/>
                <a:gd name="connsiteX0" fmla="*/ 0 w 2080641"/>
                <a:gd name="connsiteY0" fmla="*/ 0 h 1575525"/>
                <a:gd name="connsiteX1" fmla="*/ 2039436 w 2080641"/>
                <a:gd name="connsiteY1" fmla="*/ 210406 h 1575525"/>
                <a:gd name="connsiteX2" fmla="*/ 2080641 w 2080641"/>
                <a:gd name="connsiteY2" fmla="*/ 1534139 h 1575525"/>
                <a:gd name="connsiteX3" fmla="*/ 12363 w 2080641"/>
                <a:gd name="connsiteY3" fmla="*/ 1575525 h 1575525"/>
                <a:gd name="connsiteX4" fmla="*/ 0 w 2080641"/>
                <a:gd name="connsiteY4" fmla="*/ 0 h 157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80641" h="1575525">
                  <a:moveTo>
                    <a:pt x="0" y="0"/>
                  </a:moveTo>
                  <a:cubicBezTo>
                    <a:pt x="0" y="0"/>
                    <a:pt x="1021137" y="984424"/>
                    <a:pt x="2039436" y="210406"/>
                  </a:cubicBezTo>
                  <a:lnTo>
                    <a:pt x="2080641" y="1534139"/>
                  </a:lnTo>
                  <a:cubicBezTo>
                    <a:pt x="2080641" y="1534139"/>
                    <a:pt x="1011772" y="755604"/>
                    <a:pt x="12363" y="1575525"/>
                  </a:cubicBezTo>
                  <a:cubicBezTo>
                    <a:pt x="4044" y="1032981"/>
                    <a:pt x="56928" y="54940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5561825" y="1140854"/>
              <a:ext cx="1580932" cy="158166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>
            <a:xfrm>
              <a:off x="8653821" y="1195718"/>
              <a:ext cx="1580932" cy="158166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 rot="2204159">
            <a:off x="1924308" y="3901463"/>
            <a:ext cx="4432267" cy="1552244"/>
            <a:chOff x="5561825" y="1140854"/>
            <a:chExt cx="4672928" cy="1636527"/>
          </a:xfrm>
          <a:solidFill>
            <a:schemeClr val="bg1">
              <a:lumMod val="85000"/>
            </a:schemeClr>
          </a:solidFill>
        </p:grpSpPr>
        <p:sp>
          <p:nvSpPr>
            <p:cNvPr id="48" name="Freeform: Shape 47"/>
            <p:cNvSpPr/>
            <p:nvPr/>
          </p:nvSpPr>
          <p:spPr>
            <a:xfrm>
              <a:off x="6684918" y="1214006"/>
              <a:ext cx="2273713" cy="1430869"/>
            </a:xfrm>
            <a:custGeom>
              <a:avLst/>
              <a:gdLst>
                <a:gd name="connsiteX0" fmla="*/ 0 w 2097376"/>
                <a:gd name="connsiteY0" fmla="*/ 0 h 1689635"/>
                <a:gd name="connsiteX1" fmla="*/ 2056171 w 2097376"/>
                <a:gd name="connsiteY1" fmla="*/ 290954 h 1689635"/>
                <a:gd name="connsiteX2" fmla="*/ 2097376 w 2097376"/>
                <a:gd name="connsiteY2" fmla="*/ 1614687 h 1689635"/>
                <a:gd name="connsiteX3" fmla="*/ 72805 w 2097376"/>
                <a:gd name="connsiteY3" fmla="*/ 1689635 h 1689635"/>
                <a:gd name="connsiteX4" fmla="*/ 0 w 2097376"/>
                <a:gd name="connsiteY4" fmla="*/ 0 h 1689635"/>
                <a:gd name="connsiteX0" fmla="*/ 0 w 2097376"/>
                <a:gd name="connsiteY0" fmla="*/ 0 h 1689635"/>
                <a:gd name="connsiteX1" fmla="*/ 2056171 w 2097376"/>
                <a:gd name="connsiteY1" fmla="*/ 290954 h 1689635"/>
                <a:gd name="connsiteX2" fmla="*/ 2097376 w 2097376"/>
                <a:gd name="connsiteY2" fmla="*/ 1614687 h 1689635"/>
                <a:gd name="connsiteX3" fmla="*/ 17941 w 2097376"/>
                <a:gd name="connsiteY3" fmla="*/ 1689635 h 1689635"/>
                <a:gd name="connsiteX4" fmla="*/ 0 w 2097376"/>
                <a:gd name="connsiteY4" fmla="*/ 0 h 1689635"/>
                <a:gd name="connsiteX0" fmla="*/ 0 w 2091798"/>
                <a:gd name="connsiteY0" fmla="*/ 0 h 1629224"/>
                <a:gd name="connsiteX1" fmla="*/ 2050593 w 2091798"/>
                <a:gd name="connsiteY1" fmla="*/ 230543 h 1629224"/>
                <a:gd name="connsiteX2" fmla="*/ 2091798 w 2091798"/>
                <a:gd name="connsiteY2" fmla="*/ 1554276 h 1629224"/>
                <a:gd name="connsiteX3" fmla="*/ 12363 w 2091798"/>
                <a:gd name="connsiteY3" fmla="*/ 1629224 h 1629224"/>
                <a:gd name="connsiteX4" fmla="*/ 0 w 2091798"/>
                <a:gd name="connsiteY4" fmla="*/ 0 h 1629224"/>
                <a:gd name="connsiteX0" fmla="*/ 0 w 2091798"/>
                <a:gd name="connsiteY0" fmla="*/ 0 h 1609087"/>
                <a:gd name="connsiteX1" fmla="*/ 2050593 w 2091798"/>
                <a:gd name="connsiteY1" fmla="*/ 230543 h 1609087"/>
                <a:gd name="connsiteX2" fmla="*/ 2091798 w 2091798"/>
                <a:gd name="connsiteY2" fmla="*/ 1554276 h 1609087"/>
                <a:gd name="connsiteX3" fmla="*/ 23520 w 2091798"/>
                <a:gd name="connsiteY3" fmla="*/ 1609087 h 1609087"/>
                <a:gd name="connsiteX4" fmla="*/ 0 w 2091798"/>
                <a:gd name="connsiteY4" fmla="*/ 0 h 1609087"/>
                <a:gd name="connsiteX0" fmla="*/ 0 w 2080641"/>
                <a:gd name="connsiteY0" fmla="*/ 0 h 1588950"/>
                <a:gd name="connsiteX1" fmla="*/ 2039436 w 2080641"/>
                <a:gd name="connsiteY1" fmla="*/ 210406 h 1588950"/>
                <a:gd name="connsiteX2" fmla="*/ 2080641 w 2080641"/>
                <a:gd name="connsiteY2" fmla="*/ 1534139 h 1588950"/>
                <a:gd name="connsiteX3" fmla="*/ 12363 w 2080641"/>
                <a:gd name="connsiteY3" fmla="*/ 1588950 h 1588950"/>
                <a:gd name="connsiteX4" fmla="*/ 0 w 2080641"/>
                <a:gd name="connsiteY4" fmla="*/ 0 h 1588950"/>
                <a:gd name="connsiteX0" fmla="*/ 0 w 2080641"/>
                <a:gd name="connsiteY0" fmla="*/ 0 h 1575525"/>
                <a:gd name="connsiteX1" fmla="*/ 2039436 w 2080641"/>
                <a:gd name="connsiteY1" fmla="*/ 210406 h 1575525"/>
                <a:gd name="connsiteX2" fmla="*/ 2080641 w 2080641"/>
                <a:gd name="connsiteY2" fmla="*/ 1534139 h 1575525"/>
                <a:gd name="connsiteX3" fmla="*/ 12363 w 2080641"/>
                <a:gd name="connsiteY3" fmla="*/ 1575525 h 1575525"/>
                <a:gd name="connsiteX4" fmla="*/ 0 w 2080641"/>
                <a:gd name="connsiteY4" fmla="*/ 0 h 1575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80641" h="1575525">
                  <a:moveTo>
                    <a:pt x="0" y="0"/>
                  </a:moveTo>
                  <a:cubicBezTo>
                    <a:pt x="0" y="0"/>
                    <a:pt x="1021137" y="984424"/>
                    <a:pt x="2039436" y="210406"/>
                  </a:cubicBezTo>
                  <a:lnTo>
                    <a:pt x="2080641" y="1534139"/>
                  </a:lnTo>
                  <a:cubicBezTo>
                    <a:pt x="2080641" y="1534139"/>
                    <a:pt x="1011772" y="755604"/>
                    <a:pt x="12363" y="1575525"/>
                  </a:cubicBezTo>
                  <a:cubicBezTo>
                    <a:pt x="4044" y="1032981"/>
                    <a:pt x="56928" y="54940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5561825" y="1140854"/>
              <a:ext cx="1580932" cy="158166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8653821" y="1195718"/>
              <a:ext cx="1580932" cy="1581663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Open Sans" panose="020B0606030504020204" pitchFamily="34" charset="0"/>
              </a:endParaRPr>
            </a:p>
          </p:txBody>
        </p:sp>
      </p:grpSp>
      <p:sp>
        <p:nvSpPr>
          <p:cNvPr id="54" name="Oval 53"/>
          <p:cNvSpPr/>
          <p:nvPr/>
        </p:nvSpPr>
        <p:spPr>
          <a:xfrm>
            <a:off x="1657668" y="2481598"/>
            <a:ext cx="2446093" cy="244722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736978" y="2560894"/>
            <a:ext cx="2279514" cy="22805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957842" y="2781859"/>
            <a:ext cx="1837786" cy="18386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</a:endParaRPr>
          </a:p>
        </p:txBody>
      </p:sp>
      <p:sp>
        <p:nvSpPr>
          <p:cNvPr id="20" name="Partial Circle 19"/>
          <p:cNvSpPr/>
          <p:nvPr/>
        </p:nvSpPr>
        <p:spPr>
          <a:xfrm>
            <a:off x="4586946" y="1198008"/>
            <a:ext cx="1496369" cy="1496369"/>
          </a:xfrm>
          <a:prstGeom prst="pie">
            <a:avLst>
              <a:gd name="adj1" fmla="val 16203128"/>
              <a:gd name="adj2" fmla="val 9320722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4758832" y="1360221"/>
            <a:ext cx="1150993" cy="11515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757814" y="1669628"/>
            <a:ext cx="115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79646"/>
                </a:solidFill>
                <a:latin typeface="Open Sans" panose="020B0606030504020204" pitchFamily="34" charset="0"/>
              </a:rPr>
              <a:t>70%</a:t>
            </a:r>
            <a:endParaRPr lang="en-US" sz="2800" dirty="0">
              <a:solidFill>
                <a:srgbClr val="F79646"/>
              </a:solidFill>
              <a:latin typeface="Open Sans" panose="020B0606030504020204" pitchFamily="34" charset="0"/>
            </a:endParaRPr>
          </a:p>
        </p:txBody>
      </p:sp>
      <p:sp>
        <p:nvSpPr>
          <p:cNvPr id="57" name="Partial Circle 56"/>
          <p:cNvSpPr/>
          <p:nvPr/>
        </p:nvSpPr>
        <p:spPr>
          <a:xfrm>
            <a:off x="5129215" y="2988718"/>
            <a:ext cx="1481553" cy="1496369"/>
          </a:xfrm>
          <a:prstGeom prst="pie">
            <a:avLst>
              <a:gd name="adj1" fmla="val 12324620"/>
              <a:gd name="adj2" fmla="val 16269686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290143" y="3151545"/>
            <a:ext cx="1150993" cy="11515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307130" y="3476965"/>
            <a:ext cx="115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C0504D"/>
                </a:solidFill>
                <a:latin typeface="Open Sans" panose="020B0606030504020204" pitchFamily="34" charset="0"/>
              </a:rPr>
              <a:t>23%</a:t>
            </a:r>
            <a:endParaRPr lang="en-US" sz="2800" dirty="0">
              <a:solidFill>
                <a:srgbClr val="C0504D"/>
              </a:solidFill>
              <a:latin typeface="Open Sans" panose="020B0606030504020204" pitchFamily="34" charset="0"/>
            </a:endParaRPr>
          </a:p>
        </p:txBody>
      </p:sp>
      <p:sp>
        <p:nvSpPr>
          <p:cNvPr id="58" name="Partial Circle 57"/>
          <p:cNvSpPr/>
          <p:nvPr/>
        </p:nvSpPr>
        <p:spPr>
          <a:xfrm>
            <a:off x="4555200" y="4834027"/>
            <a:ext cx="1496369" cy="1496369"/>
          </a:xfrm>
          <a:prstGeom prst="pie">
            <a:avLst>
              <a:gd name="adj1" fmla="val 9561034"/>
              <a:gd name="adj2" fmla="val 120230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  <a:latin typeface="Open Sans" panose="020B0606030504020204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 rot="21239305">
            <a:off x="4734747" y="4998682"/>
            <a:ext cx="1150993" cy="115152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4741319" y="5305684"/>
            <a:ext cx="1158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9BBB59"/>
                </a:solidFill>
                <a:latin typeface="Open Sans" panose="020B0606030504020204" pitchFamily="34" charset="0"/>
              </a:rPr>
              <a:t>7%</a:t>
            </a:r>
            <a:endParaRPr lang="en-US" sz="2800" dirty="0">
              <a:solidFill>
                <a:srgbClr val="9BBB59"/>
              </a:solidFill>
              <a:latin typeface="Open Sans" panose="020B0606030504020204" pitchFamily="34" charset="0"/>
            </a:endParaRPr>
          </a:p>
        </p:txBody>
      </p:sp>
      <p:cxnSp>
        <p:nvCxnSpPr>
          <p:cNvPr id="31" name="Straight Connector 30"/>
          <p:cNvCxnSpPr>
            <a:cxnSpLocks/>
          </p:cNvCxnSpPr>
          <p:nvPr/>
        </p:nvCxnSpPr>
        <p:spPr>
          <a:xfrm flipH="1">
            <a:off x="6377837" y="1867369"/>
            <a:ext cx="323037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6878548" y="3754589"/>
            <a:ext cx="313952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6221240" y="5627684"/>
            <a:ext cx="313952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7383959" y="1947850"/>
            <a:ext cx="275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</a:rPr>
              <a:t>DTEC 6 / DSN 1 / DSA 10 DIPOV 4 / DIPOA 7 / DSV  14</a:t>
            </a:r>
            <a:endParaRPr lang="en-US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7383959" y="1419427"/>
            <a:ext cx="2751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42 </a:t>
            </a:r>
            <a:r>
              <a:rPr lang="es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ainda</a:t>
            </a:r>
            <a:r>
              <a:rPr lang="es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 </a:t>
            </a:r>
            <a:r>
              <a:rPr lang="es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não</a:t>
            </a:r>
            <a:r>
              <a:rPr lang="es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 iniciados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Open Sans" panose="020B0606030504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782363" y="3840427"/>
            <a:ext cx="275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</a:rPr>
              <a:t>DSN 1 / DIPOV 3</a:t>
            </a:r>
          </a:p>
          <a:p>
            <a:r>
              <a:rPr lang="es-US" dirty="0" smtClean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</a:rPr>
              <a:t>DSA 6 / DSV  4</a:t>
            </a:r>
            <a:endParaRPr lang="en-US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782363" y="3312005"/>
            <a:ext cx="2751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14 iniciados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Open Sans" panose="020B0606030504020204" pitchFamily="34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7224415" y="5715553"/>
            <a:ext cx="27519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</a:rPr>
              <a:t>DIPOV 1 / DSA 2</a:t>
            </a:r>
          </a:p>
          <a:p>
            <a:r>
              <a:rPr lang="es-US" dirty="0" smtClean="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</a:rPr>
              <a:t>DIPOA 1</a:t>
            </a:r>
            <a:endParaRPr lang="en-US" dirty="0">
              <a:solidFill>
                <a:schemeClr val="bg1">
                  <a:lumMod val="50000"/>
                </a:schemeClr>
              </a:solidFill>
              <a:latin typeface="Open Sans" panose="020B060603050402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7224415" y="5187131"/>
            <a:ext cx="2751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4  </a:t>
            </a:r>
            <a:r>
              <a:rPr lang="es-US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Open Sans" panose="020B0606030504020204" pitchFamily="34" charset="0"/>
              </a:rPr>
              <a:t>concluídos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Open Sans" panose="020B0606030504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1552369" y="3288263"/>
            <a:ext cx="2215828" cy="861420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       60 </a:t>
            </a:r>
            <a:r>
              <a:rPr lang="en-US" sz="2400" dirty="0" err="1" smtClean="0"/>
              <a:t>temas</a:t>
            </a:r>
            <a:r>
              <a:rPr lang="en-US" sz="2400" dirty="0" smtClean="0"/>
              <a:t> (</a:t>
            </a:r>
            <a:r>
              <a:rPr lang="en-US" sz="2400" b="1" dirty="0" smtClean="0"/>
              <a:t>JAN/2021)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59020996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7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Office Theme">
  <a:themeElements>
    <a:clrScheme name="ThemeBMC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0779B7"/>
      </a:accent1>
      <a:accent2>
        <a:srgbClr val="019ADD"/>
      </a:accent2>
      <a:accent3>
        <a:srgbClr val="6BC2ED"/>
      </a:accent3>
      <a:accent4>
        <a:srgbClr val="A7CCDF"/>
      </a:accent4>
      <a:accent5>
        <a:srgbClr val="595959"/>
      </a:accent5>
      <a:accent6>
        <a:srgbClr val="3F3F3F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8385</TotalTime>
  <Words>57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Open Sans</vt:lpstr>
      <vt:lpstr>Personalizar design</vt:lpstr>
      <vt:lpstr>Custom Design</vt:lpstr>
      <vt:lpstr>1_Custom Design</vt:lpstr>
      <vt:lpstr>7_Office Theme</vt:lpstr>
      <vt:lpstr>8_Office Theme</vt:lpstr>
      <vt:lpstr>Agenda Regulatória SDA 2020-2021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</dc:creator>
  <cp:lastModifiedBy>Vanessa Ponce Lima</cp:lastModifiedBy>
  <cp:revision>468</cp:revision>
  <cp:lastPrinted>2019-05-08T20:11:57Z</cp:lastPrinted>
  <dcterms:created xsi:type="dcterms:W3CDTF">2017-01-18T12:33:00Z</dcterms:created>
  <dcterms:modified xsi:type="dcterms:W3CDTF">2021-01-13T20:30:26Z</dcterms:modified>
</cp:coreProperties>
</file>