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4"/>
  </p:sldMasterIdLst>
  <p:notesMasterIdLst>
    <p:notesMasterId r:id="rId20"/>
  </p:notesMasterIdLst>
  <p:sldIdLst>
    <p:sldId id="256" r:id="rId5"/>
    <p:sldId id="280" r:id="rId6"/>
    <p:sldId id="272" r:id="rId7"/>
    <p:sldId id="281" r:id="rId8"/>
    <p:sldId id="284" r:id="rId9"/>
    <p:sldId id="275" r:id="rId10"/>
    <p:sldId id="283" r:id="rId11"/>
    <p:sldId id="279" r:id="rId12"/>
    <p:sldId id="289" r:id="rId13"/>
    <p:sldId id="285" r:id="rId14"/>
    <p:sldId id="286" r:id="rId15"/>
    <p:sldId id="287" r:id="rId16"/>
    <p:sldId id="277" r:id="rId17"/>
    <p:sldId id="282" r:id="rId18"/>
    <p:sldId id="261" r:id="rId19"/>
  </p:sldIdLst>
  <p:sldSz cx="9144000" cy="5143500" type="screen16x9"/>
  <p:notesSz cx="6858000" cy="9144000"/>
  <p:embeddedFontLst>
    <p:embeddedFont>
      <p:font typeface="Raleway ExtraBold" panose="020B0604020202020204" charset="0"/>
      <p:bold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E581C-9BB7-E3A8-7682-75DE6E888A55}" v="540" dt="2024-09-04T16:05:50.435"/>
    <p1510:client id="{BE63B245-0890-C9C6-F8A8-B8B319F792AC}" v="333" dt="2024-09-04T14:20: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4DDEE-A717-4CB9-AE9A-1E35D5FFB83A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F011D9D6-65F3-48DC-AEA9-0C2541D44E75}">
      <dgm:prSet phldrT="[Texto]"/>
      <dgm:spPr/>
      <dgm:t>
        <a:bodyPr/>
        <a:lstStyle/>
        <a:p>
          <a:r>
            <a:rPr lang="pt-BR"/>
            <a:t>Entrada</a:t>
          </a:r>
          <a:br>
            <a:rPr lang="pt-BR"/>
          </a:br>
          <a:r>
            <a:rPr lang="pt-BR">
              <a:latin typeface="Arial"/>
            </a:rPr>
            <a:t>CODAD</a:t>
          </a:r>
          <a:endParaRPr lang="pt-BR"/>
        </a:p>
      </dgm:t>
    </dgm:pt>
    <dgm:pt modelId="{65FD15D2-D5CD-4731-8F7D-73B5700392A8}" type="parTrans" cxnId="{696E668F-4036-4D68-8708-26D504D24EC6}">
      <dgm:prSet/>
      <dgm:spPr/>
      <dgm:t>
        <a:bodyPr/>
        <a:lstStyle/>
        <a:p>
          <a:endParaRPr lang="pt-BR"/>
        </a:p>
      </dgm:t>
    </dgm:pt>
    <dgm:pt modelId="{50EFA8CE-4328-4DC6-9290-859FE271D2D7}" type="sibTrans" cxnId="{696E668F-4036-4D68-8708-26D504D24EC6}">
      <dgm:prSet/>
      <dgm:spPr/>
      <dgm:t>
        <a:bodyPr/>
        <a:lstStyle/>
        <a:p>
          <a:endParaRPr lang="pt-BR"/>
        </a:p>
      </dgm:t>
    </dgm:pt>
    <dgm:pt modelId="{748EF58C-7972-42DA-B881-EA21B366C45F}">
      <dgm:prSet phldrT="[Texto]"/>
      <dgm:spPr/>
      <dgm:t>
        <a:bodyPr/>
        <a:lstStyle/>
        <a:p>
          <a:r>
            <a:rPr lang="pt-BR">
              <a:latin typeface="Arial"/>
            </a:rPr>
            <a:t>Triagem</a:t>
          </a:r>
          <a:r>
            <a:rPr lang="pt-BR"/>
            <a:t> inicial</a:t>
          </a:r>
        </a:p>
      </dgm:t>
    </dgm:pt>
    <dgm:pt modelId="{A31A6D78-1D3B-48D4-9A92-F20DB830F237}" type="parTrans" cxnId="{11EA8E38-75C3-4A9A-A381-D79737FDBD14}">
      <dgm:prSet/>
      <dgm:spPr/>
      <dgm:t>
        <a:bodyPr/>
        <a:lstStyle/>
        <a:p>
          <a:endParaRPr lang="pt-BR"/>
        </a:p>
      </dgm:t>
    </dgm:pt>
    <dgm:pt modelId="{0337A86D-F38F-4701-8214-89EFE2F63C13}" type="sibTrans" cxnId="{11EA8E38-75C3-4A9A-A381-D79737FDBD14}">
      <dgm:prSet/>
      <dgm:spPr/>
      <dgm:t>
        <a:bodyPr/>
        <a:lstStyle/>
        <a:p>
          <a:endParaRPr lang="pt-BR"/>
        </a:p>
      </dgm:t>
    </dgm:pt>
    <dgm:pt modelId="{E99862EF-2E98-490F-99EC-3B0C71043877}">
      <dgm:prSet phldrT="[Texto]"/>
      <dgm:spPr/>
      <dgm:t>
        <a:bodyPr/>
        <a:lstStyle/>
        <a:p>
          <a:r>
            <a:rPr lang="pt-BR"/>
            <a:t>Juízo de admissibilidade</a:t>
          </a:r>
        </a:p>
      </dgm:t>
    </dgm:pt>
    <dgm:pt modelId="{99A8FF94-630C-4E65-BA03-54BC7C8EDA80}" type="parTrans" cxnId="{B4E27EC5-BFB4-43E5-A131-511E6F25297F}">
      <dgm:prSet/>
      <dgm:spPr/>
      <dgm:t>
        <a:bodyPr/>
        <a:lstStyle/>
        <a:p>
          <a:endParaRPr lang="pt-BR"/>
        </a:p>
      </dgm:t>
    </dgm:pt>
    <dgm:pt modelId="{87ACB219-F5FB-4E80-90CA-344A3CE3F756}" type="sibTrans" cxnId="{B4E27EC5-BFB4-43E5-A131-511E6F25297F}">
      <dgm:prSet/>
      <dgm:spPr/>
      <dgm:t>
        <a:bodyPr/>
        <a:lstStyle/>
        <a:p>
          <a:endParaRPr lang="pt-BR"/>
        </a:p>
      </dgm:t>
    </dgm:pt>
    <dgm:pt modelId="{F9A6DFCB-DD2E-465D-A6E9-D63C54F5189C}">
      <dgm:prSet phldrT="[Texto]"/>
      <dgm:spPr/>
      <dgm:t>
        <a:bodyPr/>
        <a:lstStyle/>
        <a:p>
          <a:pPr rtl="0"/>
          <a:r>
            <a:rPr lang="pt-BR"/>
            <a:t>Responsabilização</a:t>
          </a:r>
          <a:br>
            <a:rPr lang="pt-BR"/>
          </a:br>
          <a:r>
            <a:rPr lang="pt-BR"/>
            <a:t>ADJUNTO</a:t>
          </a:r>
        </a:p>
      </dgm:t>
    </dgm:pt>
    <dgm:pt modelId="{A0FBC35E-0B38-4904-A037-443AAC7F823D}" type="parTrans" cxnId="{989F80F7-24C9-4768-9D3A-AE5815A2ADA8}">
      <dgm:prSet/>
      <dgm:spPr/>
      <dgm:t>
        <a:bodyPr/>
        <a:lstStyle/>
        <a:p>
          <a:endParaRPr lang="pt-BR"/>
        </a:p>
      </dgm:t>
    </dgm:pt>
    <dgm:pt modelId="{59DA7CFC-D779-45E0-853B-488FA8F1C1E5}" type="sibTrans" cxnId="{989F80F7-24C9-4768-9D3A-AE5815A2ADA8}">
      <dgm:prSet/>
      <dgm:spPr/>
      <dgm:t>
        <a:bodyPr/>
        <a:lstStyle/>
        <a:p>
          <a:endParaRPr lang="pt-BR"/>
        </a:p>
      </dgm:t>
    </dgm:pt>
    <dgm:pt modelId="{7855D7BE-6ACA-4BF4-96FD-6EA23B3C7A82}">
      <dgm:prSet phldrT="[Texto]"/>
      <dgm:spPr/>
      <dgm:t>
        <a:bodyPr/>
        <a:lstStyle/>
        <a:p>
          <a:pPr rtl="0"/>
          <a:r>
            <a:rPr lang="pt-BR"/>
            <a:t>Instauração de processos acusatórios (CORESP)</a:t>
          </a:r>
          <a:endParaRPr lang="pt-BR">
            <a:latin typeface="Arial"/>
          </a:endParaRPr>
        </a:p>
      </dgm:t>
    </dgm:pt>
    <dgm:pt modelId="{CCA0A202-D93F-4A1E-9223-3BDA6E395049}" type="parTrans" cxnId="{A6AB5436-04CF-4831-B465-42638D33AB55}">
      <dgm:prSet/>
      <dgm:spPr/>
      <dgm:t>
        <a:bodyPr/>
        <a:lstStyle/>
        <a:p>
          <a:endParaRPr lang="pt-BR"/>
        </a:p>
      </dgm:t>
    </dgm:pt>
    <dgm:pt modelId="{E5B57DD9-66D6-46D3-9D1E-C771D1D66D69}" type="sibTrans" cxnId="{A6AB5436-04CF-4831-B465-42638D33AB55}">
      <dgm:prSet/>
      <dgm:spPr/>
      <dgm:t>
        <a:bodyPr/>
        <a:lstStyle/>
        <a:p>
          <a:endParaRPr lang="pt-BR"/>
        </a:p>
      </dgm:t>
    </dgm:pt>
    <dgm:pt modelId="{2915600E-57FA-4513-B075-A1A37049ACC0}">
      <dgm:prSet phldrT="[Texto]"/>
      <dgm:spPr/>
      <dgm:t>
        <a:bodyPr/>
        <a:lstStyle/>
        <a:p>
          <a:r>
            <a:rPr lang="pt-BR"/>
            <a:t>Julgamento</a:t>
          </a:r>
        </a:p>
      </dgm:t>
    </dgm:pt>
    <dgm:pt modelId="{B1DC33EC-E8B6-4A79-B245-04CC0D13E3BB}" type="parTrans" cxnId="{8CA4F470-1304-49EC-A51A-0FB1A2F77D3F}">
      <dgm:prSet/>
      <dgm:spPr/>
      <dgm:t>
        <a:bodyPr/>
        <a:lstStyle/>
        <a:p>
          <a:endParaRPr lang="pt-BR"/>
        </a:p>
      </dgm:t>
    </dgm:pt>
    <dgm:pt modelId="{E33DD3E8-4258-4B8B-A25B-41F8192A95F4}" type="sibTrans" cxnId="{8CA4F470-1304-49EC-A51A-0FB1A2F77D3F}">
      <dgm:prSet/>
      <dgm:spPr/>
      <dgm:t>
        <a:bodyPr/>
        <a:lstStyle/>
        <a:p>
          <a:endParaRPr lang="pt-BR"/>
        </a:p>
      </dgm:t>
    </dgm:pt>
    <dgm:pt modelId="{7BE575F5-64A7-46C8-AE7A-C7133796DECA}">
      <dgm:prSet phldrT="[Texto]"/>
      <dgm:spPr/>
      <dgm:t>
        <a:bodyPr/>
        <a:lstStyle/>
        <a:p>
          <a:r>
            <a:rPr lang="pt-BR"/>
            <a:t>Avaliação jurídica</a:t>
          </a:r>
        </a:p>
      </dgm:t>
    </dgm:pt>
    <dgm:pt modelId="{D622E3A9-32F2-4E9B-8D96-1D389456FFAD}" type="parTrans" cxnId="{6485E1E8-95A6-4425-BFCA-F815CCA449DD}">
      <dgm:prSet/>
      <dgm:spPr/>
      <dgm:t>
        <a:bodyPr/>
        <a:lstStyle/>
        <a:p>
          <a:endParaRPr lang="pt-BR"/>
        </a:p>
      </dgm:t>
    </dgm:pt>
    <dgm:pt modelId="{6160C093-2C54-4D17-ADE0-4E3BA088D720}" type="sibTrans" cxnId="{6485E1E8-95A6-4425-BFCA-F815CCA449DD}">
      <dgm:prSet/>
      <dgm:spPr/>
      <dgm:t>
        <a:bodyPr/>
        <a:lstStyle/>
        <a:p>
          <a:endParaRPr lang="pt-BR"/>
        </a:p>
      </dgm:t>
    </dgm:pt>
    <dgm:pt modelId="{46D4D885-AA20-4FDB-9597-FC6D1613BEE1}">
      <dgm:prSet phldrT="[Texto]"/>
      <dgm:spPr/>
      <dgm:t>
        <a:bodyPr/>
        <a:lstStyle/>
        <a:p>
          <a:r>
            <a:rPr lang="pt-BR"/>
            <a:t>CONJUR/MAPA</a:t>
          </a:r>
        </a:p>
      </dgm:t>
    </dgm:pt>
    <dgm:pt modelId="{1ABFDE3A-5139-462D-A1DB-B54096FCD1C8}" type="parTrans" cxnId="{AE632EE2-59EA-4E6C-8514-32AC8C72BCFB}">
      <dgm:prSet/>
      <dgm:spPr/>
      <dgm:t>
        <a:bodyPr/>
        <a:lstStyle/>
        <a:p>
          <a:endParaRPr lang="pt-BR"/>
        </a:p>
      </dgm:t>
    </dgm:pt>
    <dgm:pt modelId="{7DD1ECD0-7DEF-44F5-BD22-F015C3B79571}" type="sibTrans" cxnId="{AE632EE2-59EA-4E6C-8514-32AC8C72BCFB}">
      <dgm:prSet/>
      <dgm:spPr/>
      <dgm:t>
        <a:bodyPr/>
        <a:lstStyle/>
        <a:p>
          <a:endParaRPr lang="pt-BR"/>
        </a:p>
      </dgm:t>
    </dgm:pt>
    <dgm:pt modelId="{C6C4CDAA-D57E-4B77-83BE-D1B0E0275E83}">
      <dgm:prSet phldrT="[Texto]"/>
      <dgm:spPr/>
      <dgm:t>
        <a:bodyPr/>
        <a:lstStyle/>
        <a:p>
          <a:r>
            <a:rPr lang="pt-BR"/>
            <a:t>Corregedor:</a:t>
          </a:r>
          <a:br>
            <a:rPr lang="pt-BR"/>
          </a:br>
          <a:r>
            <a:rPr lang="pt-BR"/>
            <a:t>Advertência e Suspensão até 30 dias (art. 10, inciso IV do Anexo I do Decreto nº 11.332/2023)</a:t>
          </a:r>
          <a:br>
            <a:rPr lang="pt-BR"/>
          </a:br>
          <a:r>
            <a:rPr lang="pt-BR"/>
            <a:t>PAR (Portaria MAPA nº 381, de 23 de Dezembro de 2021)</a:t>
          </a:r>
        </a:p>
      </dgm:t>
    </dgm:pt>
    <dgm:pt modelId="{12ACD458-5F15-4955-A7A0-097A520A6CFE}" type="parTrans" cxnId="{F4AE5FDB-2C09-4003-9C1C-AB092FBD24B9}">
      <dgm:prSet/>
      <dgm:spPr/>
      <dgm:t>
        <a:bodyPr/>
        <a:lstStyle/>
        <a:p>
          <a:endParaRPr lang="pt-BR"/>
        </a:p>
      </dgm:t>
    </dgm:pt>
    <dgm:pt modelId="{E794A64E-A0E5-4340-B53B-DB11D6B18868}" type="sibTrans" cxnId="{F4AE5FDB-2C09-4003-9C1C-AB092FBD24B9}">
      <dgm:prSet/>
      <dgm:spPr/>
      <dgm:t>
        <a:bodyPr/>
        <a:lstStyle/>
        <a:p>
          <a:endParaRPr lang="pt-BR"/>
        </a:p>
      </dgm:t>
    </dgm:pt>
    <dgm:pt modelId="{48171775-5002-4274-A96C-71334147910A}">
      <dgm:prSet phldrT="[Texto]"/>
      <dgm:spPr/>
      <dgm:t>
        <a:bodyPr/>
        <a:lstStyle/>
        <a:p>
          <a:pPr rtl="0"/>
          <a:r>
            <a:rPr lang="pt-BR">
              <a:latin typeface="Arial"/>
            </a:rPr>
            <a:t>Demandas internas e externas</a:t>
          </a:r>
        </a:p>
      </dgm:t>
    </dgm:pt>
    <dgm:pt modelId="{0403F8A5-AED0-4F77-883F-A2342CF19D7A}" type="parTrans" cxnId="{A0FBB294-51DF-4EDE-AB32-BCF3756D22F8}">
      <dgm:prSet/>
      <dgm:spPr/>
      <dgm:t>
        <a:bodyPr/>
        <a:lstStyle/>
        <a:p>
          <a:endParaRPr lang="pt-BR"/>
        </a:p>
      </dgm:t>
    </dgm:pt>
    <dgm:pt modelId="{3E9E9123-6EEC-420B-86BC-55069E003FC3}" type="sibTrans" cxnId="{A0FBB294-51DF-4EDE-AB32-BCF3756D22F8}">
      <dgm:prSet/>
      <dgm:spPr/>
      <dgm:t>
        <a:bodyPr/>
        <a:lstStyle/>
        <a:p>
          <a:endParaRPr lang="pt-BR"/>
        </a:p>
      </dgm:t>
    </dgm:pt>
    <dgm:pt modelId="{C549490B-E36B-406E-A42C-035F554E6A78}">
      <dgm:prSet phldrT="[Texto]"/>
      <dgm:spPr/>
      <dgm:t>
        <a:bodyPr/>
        <a:lstStyle/>
        <a:p>
          <a:r>
            <a:rPr lang="pt-BR"/>
            <a:t>GAB/GM</a:t>
          </a:r>
        </a:p>
      </dgm:t>
    </dgm:pt>
    <dgm:pt modelId="{A5A3EB9D-6599-4FC0-B000-D30853CD9900}" type="parTrans" cxnId="{0A3269A7-FEB3-4342-BA8F-6EC77FE853C8}">
      <dgm:prSet/>
      <dgm:spPr/>
      <dgm:t>
        <a:bodyPr/>
        <a:lstStyle/>
        <a:p>
          <a:endParaRPr lang="pt-BR"/>
        </a:p>
      </dgm:t>
    </dgm:pt>
    <dgm:pt modelId="{D77684F3-97D0-40C2-A910-608108E7AB87}" type="sibTrans" cxnId="{0A3269A7-FEB3-4342-BA8F-6EC77FE853C8}">
      <dgm:prSet/>
      <dgm:spPr/>
      <dgm:t>
        <a:bodyPr/>
        <a:lstStyle/>
        <a:p>
          <a:endParaRPr lang="pt-BR"/>
        </a:p>
      </dgm:t>
    </dgm:pt>
    <dgm:pt modelId="{B9B4EF06-84B5-403C-8B87-15EC81E108FF}">
      <dgm:prSet phldrT="[Texto]"/>
      <dgm:spPr/>
      <dgm:t>
        <a:bodyPr/>
        <a:lstStyle/>
        <a:p>
          <a:r>
            <a:rPr lang="pt-BR"/>
            <a:t>Análise de mérito (COPC)</a:t>
          </a:r>
        </a:p>
      </dgm:t>
    </dgm:pt>
    <dgm:pt modelId="{F70BAE0A-C548-4B93-A35D-F53B81FFEBC5}" type="parTrans" cxnId="{0A90546A-D87A-4391-917D-569502471F52}">
      <dgm:prSet/>
      <dgm:spPr/>
      <dgm:t>
        <a:bodyPr/>
        <a:lstStyle/>
        <a:p>
          <a:endParaRPr lang="pt-BR"/>
        </a:p>
      </dgm:t>
    </dgm:pt>
    <dgm:pt modelId="{38C82AD8-D62D-47C9-BD0E-00B7BD27DCA5}" type="sibTrans" cxnId="{0A90546A-D87A-4391-917D-569502471F52}">
      <dgm:prSet/>
      <dgm:spPr/>
      <dgm:t>
        <a:bodyPr/>
        <a:lstStyle/>
        <a:p>
          <a:endParaRPr lang="pt-BR"/>
        </a:p>
      </dgm:t>
    </dgm:pt>
    <dgm:pt modelId="{10031D85-CDA9-4470-807F-CEE57144DF50}">
      <dgm:prSet phldr="0"/>
      <dgm:spPr/>
      <dgm:t>
        <a:bodyPr/>
        <a:lstStyle/>
        <a:p>
          <a:r>
            <a:rPr lang="pt-BR">
              <a:latin typeface="Arial"/>
            </a:rPr>
            <a:t>Investigação</a:t>
          </a:r>
          <a:r>
            <a:rPr lang="pt-BR"/>
            <a:t/>
          </a:r>
          <a:br>
            <a:rPr lang="pt-BR"/>
          </a:br>
          <a:r>
            <a:rPr lang="pt-BR"/>
            <a:t>CHEFIA DE GABINETE</a:t>
          </a:r>
        </a:p>
      </dgm:t>
    </dgm:pt>
    <dgm:pt modelId="{B3221316-EF63-4CC3-A822-35353ED8CEC7}" type="parTrans" cxnId="{96EC1B45-D5FE-42FC-A54D-8A998A9A492D}">
      <dgm:prSet/>
      <dgm:spPr/>
    </dgm:pt>
    <dgm:pt modelId="{30563316-8B88-4B09-A619-FE73F286860F}" type="sibTrans" cxnId="{96EC1B45-D5FE-42FC-A54D-8A998A9A492D}">
      <dgm:prSet/>
      <dgm:spPr/>
    </dgm:pt>
    <dgm:pt modelId="{F9FC722D-5CE7-43DA-9137-8B3730E86AE2}">
      <dgm:prSet phldr="0"/>
      <dgm:spPr/>
      <dgm:t>
        <a:bodyPr/>
        <a:lstStyle/>
        <a:p>
          <a:r>
            <a:rPr lang="pt-BR">
              <a:latin typeface="Arial"/>
            </a:rPr>
            <a:t>PAD</a:t>
          </a:r>
        </a:p>
      </dgm:t>
    </dgm:pt>
    <dgm:pt modelId="{ACCD87CB-06E8-4995-81B5-472F61345978}" type="parTrans" cxnId="{48CD7E46-BFBF-4BDC-9E87-9FE606DCA4D8}">
      <dgm:prSet/>
      <dgm:spPr/>
    </dgm:pt>
    <dgm:pt modelId="{7F48B1BB-E7B1-4C63-9628-23691EF28018}" type="sibTrans" cxnId="{48CD7E46-BFBF-4BDC-9E87-9FE606DCA4D8}">
      <dgm:prSet/>
      <dgm:spPr/>
    </dgm:pt>
    <dgm:pt modelId="{23B06AB1-2A37-453B-A5AE-E44764B37077}">
      <dgm:prSet phldr="0"/>
      <dgm:spPr/>
      <dgm:t>
        <a:bodyPr/>
        <a:lstStyle/>
        <a:p>
          <a:r>
            <a:rPr lang="pt-BR">
              <a:latin typeface="Arial"/>
            </a:rPr>
            <a:t>PAR</a:t>
          </a:r>
        </a:p>
      </dgm:t>
    </dgm:pt>
    <dgm:pt modelId="{6DD94D28-FB09-4388-9036-DB2767B0A5E4}" type="parTrans" cxnId="{3BB39163-EA53-4AEA-B56B-207B452F7872}">
      <dgm:prSet/>
      <dgm:spPr/>
    </dgm:pt>
    <dgm:pt modelId="{830A6A01-C7E1-422E-844D-DB63EE77D2D9}" type="sibTrans" cxnId="{3BB39163-EA53-4AEA-B56B-207B452F7872}">
      <dgm:prSet/>
      <dgm:spPr/>
    </dgm:pt>
    <dgm:pt modelId="{A0534BED-688F-44F5-AE66-B645BC5CF321}">
      <dgm:prSet phldr="0"/>
      <dgm:spPr/>
      <dgm:t>
        <a:bodyPr/>
        <a:lstStyle/>
        <a:p>
          <a:pPr rtl="0"/>
          <a:r>
            <a:rPr lang="pt-BR">
              <a:latin typeface="Arial"/>
            </a:rPr>
            <a:t>Operações Policiais</a:t>
          </a:r>
        </a:p>
      </dgm:t>
    </dgm:pt>
    <dgm:pt modelId="{AA0A8010-582F-4F54-9EF4-C9056976A16C}" type="parTrans" cxnId="{DB924B9F-B3FD-45AC-AA5F-393F45668E33}">
      <dgm:prSet/>
      <dgm:spPr/>
    </dgm:pt>
    <dgm:pt modelId="{423114BE-3F4C-423F-ABAF-622931CCB7EF}" type="sibTrans" cxnId="{DB924B9F-B3FD-45AC-AA5F-393F45668E33}">
      <dgm:prSet/>
      <dgm:spPr/>
    </dgm:pt>
    <dgm:pt modelId="{1CDF8210-2B59-49C5-8A93-B6E4CB9FDEE6}">
      <dgm:prSet phldr="0"/>
      <dgm:spPr/>
      <dgm:t>
        <a:bodyPr/>
        <a:lstStyle/>
        <a:p>
          <a:pPr rtl="0"/>
          <a:r>
            <a:rPr lang="pt-BR">
              <a:latin typeface="Arial"/>
            </a:rPr>
            <a:t>TAC (COINFO)</a:t>
          </a:r>
        </a:p>
      </dgm:t>
    </dgm:pt>
    <dgm:pt modelId="{89459E45-9D7F-4471-AE98-D6EF0395B538}" type="parTrans" cxnId="{A0DC262D-A3B1-40CA-B1DC-502C9223E35C}">
      <dgm:prSet/>
      <dgm:spPr/>
    </dgm:pt>
    <dgm:pt modelId="{4B7DDABD-F0C8-40DE-A6DF-FDD84CD7C1E0}" type="sibTrans" cxnId="{A0DC262D-A3B1-40CA-B1DC-502C9223E35C}">
      <dgm:prSet/>
      <dgm:spPr/>
    </dgm:pt>
    <dgm:pt modelId="{1B47B3FF-38E7-41CB-9F48-DEF74C734D7E}">
      <dgm:prSet phldr="0"/>
      <dgm:spPr/>
      <dgm:t>
        <a:bodyPr/>
        <a:lstStyle/>
        <a:p>
          <a:pPr rtl="0"/>
          <a:r>
            <a:rPr lang="pt-BR"/>
            <a:t>Avaliação técnica</a:t>
          </a:r>
          <a:r>
            <a:rPr lang="pt-BR">
              <a:latin typeface="Arial"/>
            </a:rPr>
            <a:t> formal</a:t>
          </a:r>
          <a:r>
            <a:rPr lang="pt-BR"/>
            <a:t> (CORESP)</a:t>
          </a:r>
        </a:p>
      </dgm:t>
    </dgm:pt>
    <dgm:pt modelId="{17DBE89C-B983-4802-A442-766D9DF09AFC}" type="parTrans" cxnId="{4463EE3D-7041-4CF7-BC2C-262149486BE4}">
      <dgm:prSet/>
      <dgm:spPr/>
    </dgm:pt>
    <dgm:pt modelId="{6723511D-3046-4237-8B29-6FD64C184E1E}" type="sibTrans" cxnId="{4463EE3D-7041-4CF7-BC2C-262149486BE4}">
      <dgm:prSet/>
      <dgm:spPr/>
    </dgm:pt>
    <dgm:pt modelId="{6385E10B-6216-430F-A1E8-139954CC61AA}" type="pres">
      <dgm:prSet presAssocID="{A264DDEE-A717-4CB9-AE9A-1E35D5FFB8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4FED8F-9FA5-47FE-90BA-1ADB41F8CF92}" type="pres">
      <dgm:prSet presAssocID="{A264DDEE-A717-4CB9-AE9A-1E35D5FFB83A}" presName="tSp" presStyleCnt="0"/>
      <dgm:spPr/>
    </dgm:pt>
    <dgm:pt modelId="{42EFFD66-55DA-433A-A589-E182FB16EEDF}" type="pres">
      <dgm:prSet presAssocID="{A264DDEE-A717-4CB9-AE9A-1E35D5FFB83A}" presName="bSp" presStyleCnt="0"/>
      <dgm:spPr/>
    </dgm:pt>
    <dgm:pt modelId="{CE298C9F-81BC-4174-90D4-BC7525C0C13C}" type="pres">
      <dgm:prSet presAssocID="{A264DDEE-A717-4CB9-AE9A-1E35D5FFB83A}" presName="process" presStyleCnt="0"/>
      <dgm:spPr/>
    </dgm:pt>
    <dgm:pt modelId="{0B7ABEA8-CA0A-41C0-9E9D-8F0030FE3CE6}" type="pres">
      <dgm:prSet presAssocID="{F011D9D6-65F3-48DC-AEA9-0C2541D44E75}" presName="composite1" presStyleCnt="0"/>
      <dgm:spPr/>
    </dgm:pt>
    <dgm:pt modelId="{F62B530E-0667-4B27-BB18-A9C3787CA90F}" type="pres">
      <dgm:prSet presAssocID="{F011D9D6-65F3-48DC-AEA9-0C2541D44E75}" presName="dummyNode1" presStyleLbl="node1" presStyleIdx="0" presStyleCnt="5"/>
      <dgm:spPr/>
    </dgm:pt>
    <dgm:pt modelId="{157E16BC-E838-4B8A-8FA5-28C9038548C0}" type="pres">
      <dgm:prSet presAssocID="{F011D9D6-65F3-48DC-AEA9-0C2541D44E75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659E66-4302-453B-8011-739407BB356A}" type="pres">
      <dgm:prSet presAssocID="{F011D9D6-65F3-48DC-AEA9-0C2541D44E75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69DE27-4E87-42A1-B6DC-6017586D627A}" type="pres">
      <dgm:prSet presAssocID="{F011D9D6-65F3-48DC-AEA9-0C2541D44E75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A14947-5908-44A1-B594-C4EEEB01798B}" type="pres">
      <dgm:prSet presAssocID="{F011D9D6-65F3-48DC-AEA9-0C2541D44E75}" presName="connSite1" presStyleCnt="0"/>
      <dgm:spPr/>
    </dgm:pt>
    <dgm:pt modelId="{6BCD13E0-1623-4634-8096-163149584495}" type="pres">
      <dgm:prSet presAssocID="{50EFA8CE-4328-4DC6-9290-859FE271D2D7}" presName="Name9" presStyleLbl="sibTrans2D1" presStyleIdx="0" presStyleCnt="4"/>
      <dgm:spPr/>
      <dgm:t>
        <a:bodyPr/>
        <a:lstStyle/>
        <a:p>
          <a:endParaRPr lang="pt-BR"/>
        </a:p>
      </dgm:t>
    </dgm:pt>
    <dgm:pt modelId="{7615B839-A720-4D92-9FF0-4AB736FE2A50}" type="pres">
      <dgm:prSet presAssocID="{10031D85-CDA9-4470-807F-CEE57144DF50}" presName="composite2" presStyleCnt="0"/>
      <dgm:spPr/>
    </dgm:pt>
    <dgm:pt modelId="{C9A3D3EA-687E-47B7-B10A-28B117375C4F}" type="pres">
      <dgm:prSet presAssocID="{10031D85-CDA9-4470-807F-CEE57144DF50}" presName="dummyNode2" presStyleLbl="node1" presStyleIdx="0" presStyleCnt="5"/>
      <dgm:spPr/>
    </dgm:pt>
    <dgm:pt modelId="{2AE26A88-C804-47C2-A86C-FF431647B007}" type="pres">
      <dgm:prSet presAssocID="{10031D85-CDA9-4470-807F-CEE57144DF50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C0D84B-F5E1-4CD1-8141-A6293156F371}" type="pres">
      <dgm:prSet presAssocID="{10031D85-CDA9-4470-807F-CEE57144DF50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D72090-7A98-47EE-8B01-EE422FE0F8B0}" type="pres">
      <dgm:prSet presAssocID="{10031D85-CDA9-4470-807F-CEE57144DF50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C4B819-8E72-4123-8336-C82896A799E1}" type="pres">
      <dgm:prSet presAssocID="{10031D85-CDA9-4470-807F-CEE57144DF50}" presName="connSite2" presStyleCnt="0"/>
      <dgm:spPr/>
    </dgm:pt>
    <dgm:pt modelId="{820053F2-9949-4166-9702-382A6E59AF86}" type="pres">
      <dgm:prSet presAssocID="{30563316-8B88-4B09-A619-FE73F286860F}" presName="Name18" presStyleLbl="sibTrans2D1" presStyleIdx="1" presStyleCnt="4"/>
      <dgm:spPr/>
    </dgm:pt>
    <dgm:pt modelId="{29E732D1-F43E-4711-94B6-7E1E2F05AEBB}" type="pres">
      <dgm:prSet presAssocID="{F9A6DFCB-DD2E-465D-A6E9-D63C54F5189C}" presName="composite1" presStyleCnt="0"/>
      <dgm:spPr/>
    </dgm:pt>
    <dgm:pt modelId="{9D429432-73BD-4D80-887D-1E0A3A67E177}" type="pres">
      <dgm:prSet presAssocID="{F9A6DFCB-DD2E-465D-A6E9-D63C54F5189C}" presName="dummyNode1" presStyleLbl="node1" presStyleIdx="1" presStyleCnt="5"/>
      <dgm:spPr/>
    </dgm:pt>
    <dgm:pt modelId="{C893AAE6-9501-452F-BFE6-7E2BD1CA4011}" type="pres">
      <dgm:prSet presAssocID="{F9A6DFCB-DD2E-465D-A6E9-D63C54F5189C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91C4CB-B9CA-446A-9142-470BE0CAF83B}" type="pres">
      <dgm:prSet presAssocID="{F9A6DFCB-DD2E-465D-A6E9-D63C54F5189C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F22E48-70EE-408A-B581-B35B7B6E0EF3}" type="pres">
      <dgm:prSet presAssocID="{F9A6DFCB-DD2E-465D-A6E9-D63C54F5189C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48ADE1-AC95-4716-98FC-7EB2A19E11FD}" type="pres">
      <dgm:prSet presAssocID="{F9A6DFCB-DD2E-465D-A6E9-D63C54F5189C}" presName="connSite1" presStyleCnt="0"/>
      <dgm:spPr/>
    </dgm:pt>
    <dgm:pt modelId="{B3D9C37F-E419-40FE-A3B9-9A03375A1DB9}" type="pres">
      <dgm:prSet presAssocID="{59DA7CFC-D779-45E0-853B-488FA8F1C1E5}" presName="Name9" presStyleLbl="sibTrans2D1" presStyleIdx="2" presStyleCnt="4"/>
      <dgm:spPr/>
      <dgm:t>
        <a:bodyPr/>
        <a:lstStyle/>
        <a:p>
          <a:endParaRPr lang="pt-BR"/>
        </a:p>
      </dgm:t>
    </dgm:pt>
    <dgm:pt modelId="{19D16A38-632D-49D8-BB2C-F7EFD33B7E21}" type="pres">
      <dgm:prSet presAssocID="{7BE575F5-64A7-46C8-AE7A-C7133796DECA}" presName="composite2" presStyleCnt="0"/>
      <dgm:spPr/>
    </dgm:pt>
    <dgm:pt modelId="{109899CF-3C72-4F1D-A8AB-C029B731CB03}" type="pres">
      <dgm:prSet presAssocID="{7BE575F5-64A7-46C8-AE7A-C7133796DECA}" presName="dummyNode2" presStyleLbl="node1" presStyleIdx="2" presStyleCnt="5"/>
      <dgm:spPr/>
    </dgm:pt>
    <dgm:pt modelId="{DCB0C558-E090-4384-968A-E1E82709780B}" type="pres">
      <dgm:prSet presAssocID="{7BE575F5-64A7-46C8-AE7A-C7133796DECA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024D8F-DC64-440F-8F44-6F66209FA13B}" type="pres">
      <dgm:prSet presAssocID="{7BE575F5-64A7-46C8-AE7A-C7133796DECA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37E866-2852-4D55-B2CD-F03F37DEA802}" type="pres">
      <dgm:prSet presAssocID="{7BE575F5-64A7-46C8-AE7A-C7133796DECA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675635-0568-412E-BC86-89A98E3FEDD0}" type="pres">
      <dgm:prSet presAssocID="{7BE575F5-64A7-46C8-AE7A-C7133796DECA}" presName="connSite2" presStyleCnt="0"/>
      <dgm:spPr/>
    </dgm:pt>
    <dgm:pt modelId="{FECA039B-1DAA-4BD6-B7E1-E10769151A97}" type="pres">
      <dgm:prSet presAssocID="{6160C093-2C54-4D17-ADE0-4E3BA088D720}" presName="Name18" presStyleLbl="sibTrans2D1" presStyleIdx="3" presStyleCnt="4"/>
      <dgm:spPr/>
      <dgm:t>
        <a:bodyPr/>
        <a:lstStyle/>
        <a:p>
          <a:endParaRPr lang="pt-BR"/>
        </a:p>
      </dgm:t>
    </dgm:pt>
    <dgm:pt modelId="{AA345476-E92C-4B0B-A559-4BA34DA77472}" type="pres">
      <dgm:prSet presAssocID="{2915600E-57FA-4513-B075-A1A37049ACC0}" presName="composite1" presStyleCnt="0"/>
      <dgm:spPr/>
    </dgm:pt>
    <dgm:pt modelId="{30BFC9FF-C61F-4958-90CA-5DBF82E00969}" type="pres">
      <dgm:prSet presAssocID="{2915600E-57FA-4513-B075-A1A37049ACC0}" presName="dummyNode1" presStyleLbl="node1" presStyleIdx="3" presStyleCnt="5"/>
      <dgm:spPr/>
    </dgm:pt>
    <dgm:pt modelId="{0A9E868C-6B19-41E1-8FED-5198BD44EAD1}" type="pres">
      <dgm:prSet presAssocID="{2915600E-57FA-4513-B075-A1A37049ACC0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A35AEC-56B4-42C0-AF70-DE260A122C72}" type="pres">
      <dgm:prSet presAssocID="{2915600E-57FA-4513-B075-A1A37049ACC0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DEE4DF-AD07-49FD-8E6A-EE1827E9D8E1}" type="pres">
      <dgm:prSet presAssocID="{2915600E-57FA-4513-B075-A1A37049ACC0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B94F01-8190-4CD1-8DC7-58C7677C7ABE}" type="pres">
      <dgm:prSet presAssocID="{2915600E-57FA-4513-B075-A1A37049ACC0}" presName="connSite1" presStyleCnt="0"/>
      <dgm:spPr/>
    </dgm:pt>
  </dgm:ptLst>
  <dgm:cxnLst>
    <dgm:cxn modelId="{75129C62-E6F0-4D63-B2A9-5AF172CAD83F}" type="presOf" srcId="{1CDF8210-2B59-49C5-8A93-B6E4CB9FDEE6}" destId="{7291C4CB-B9CA-446A-9142-470BE0CAF83B}" srcOrd="1" destOrd="0" presId="urn:microsoft.com/office/officeart/2005/8/layout/hProcess4"/>
    <dgm:cxn modelId="{A6F6925F-661D-4033-8D0B-BBDE974C757E}" type="presOf" srcId="{48171775-5002-4274-A96C-71334147910A}" destId="{157E16BC-E838-4B8A-8FA5-28C9038548C0}" srcOrd="0" destOrd="1" presId="urn:microsoft.com/office/officeart/2005/8/layout/hProcess4"/>
    <dgm:cxn modelId="{696E668F-4036-4D68-8708-26D504D24EC6}" srcId="{A264DDEE-A717-4CB9-AE9A-1E35D5FFB83A}" destId="{F011D9D6-65F3-48DC-AEA9-0C2541D44E75}" srcOrd="0" destOrd="0" parTransId="{65FD15D2-D5CD-4731-8F7D-73B5700392A8}" sibTransId="{50EFA8CE-4328-4DC6-9290-859FE271D2D7}"/>
    <dgm:cxn modelId="{A0FBB294-51DF-4EDE-AB32-BCF3756D22F8}" srcId="{F011D9D6-65F3-48DC-AEA9-0C2541D44E75}" destId="{48171775-5002-4274-A96C-71334147910A}" srcOrd="1" destOrd="0" parTransId="{0403F8A5-AED0-4F77-883F-A2342CF19D7A}" sibTransId="{3E9E9123-6EEC-420B-86BC-55069E003FC3}"/>
    <dgm:cxn modelId="{A0DC262D-A3B1-40CA-B1DC-502C9223E35C}" srcId="{F9A6DFCB-DD2E-465D-A6E9-D63C54F5189C}" destId="{1CDF8210-2B59-49C5-8A93-B6E4CB9FDEE6}" srcOrd="0" destOrd="0" parTransId="{89459E45-9D7F-4471-AE98-D6EF0395B538}" sibTransId="{4B7DDABD-F0C8-40DE-A6DF-FDD84CD7C1E0}"/>
    <dgm:cxn modelId="{0A90546A-D87A-4391-917D-569502471F52}" srcId="{F9A6DFCB-DD2E-465D-A6E9-D63C54F5189C}" destId="{B9B4EF06-84B5-403C-8B87-15EC81E108FF}" srcOrd="3" destOrd="0" parTransId="{F70BAE0A-C548-4B93-A35D-F53B81FFEBC5}" sibTransId="{38C82AD8-D62D-47C9-BD0E-00B7BD27DCA5}"/>
    <dgm:cxn modelId="{1EFEAA3C-0FD9-4DD8-8D69-AD66C591DCB7}" type="presOf" srcId="{23B06AB1-2A37-453B-A5AE-E44764B37077}" destId="{2AE26A88-C804-47C2-A86C-FF431647B007}" srcOrd="0" destOrd="2" presId="urn:microsoft.com/office/officeart/2005/8/layout/hProcess4"/>
    <dgm:cxn modelId="{4463EE3D-7041-4CF7-BC2C-262149486BE4}" srcId="{F9A6DFCB-DD2E-465D-A6E9-D63C54F5189C}" destId="{1B47B3FF-38E7-41CB-9F48-DEF74C734D7E}" srcOrd="2" destOrd="0" parTransId="{17DBE89C-B983-4802-A442-766D9DF09AFC}" sibTransId="{6723511D-3046-4237-8B29-6FD64C184E1E}"/>
    <dgm:cxn modelId="{6ED4229E-DE5E-41C4-B900-A64BCCBD1233}" type="presOf" srcId="{748EF58C-7972-42DA-B881-EA21B366C45F}" destId="{63659E66-4302-453B-8011-739407BB356A}" srcOrd="1" destOrd="0" presId="urn:microsoft.com/office/officeart/2005/8/layout/hProcess4"/>
    <dgm:cxn modelId="{8CA4F470-1304-49EC-A51A-0FB1A2F77D3F}" srcId="{A264DDEE-A717-4CB9-AE9A-1E35D5FFB83A}" destId="{2915600E-57FA-4513-B075-A1A37049ACC0}" srcOrd="4" destOrd="0" parTransId="{B1DC33EC-E8B6-4A79-B245-04CC0D13E3BB}" sibTransId="{E33DD3E8-4258-4B8B-A25B-41F8192A95F4}"/>
    <dgm:cxn modelId="{3BB39163-EA53-4AEA-B56B-207B452F7872}" srcId="{E99862EF-2E98-490F-99EC-3B0C71043877}" destId="{23B06AB1-2A37-453B-A5AE-E44764B37077}" srcOrd="1" destOrd="0" parTransId="{6DD94D28-FB09-4388-9036-DB2767B0A5E4}" sibTransId="{830A6A01-C7E1-422E-844D-DB63EE77D2D9}"/>
    <dgm:cxn modelId="{CC85B9D4-B132-4614-B566-01400C229674}" type="presOf" srcId="{C6C4CDAA-D57E-4B77-83BE-D1B0E0275E83}" destId="{0A9E868C-6B19-41E1-8FED-5198BD44EAD1}" srcOrd="0" destOrd="0" presId="urn:microsoft.com/office/officeart/2005/8/layout/hProcess4"/>
    <dgm:cxn modelId="{B4E27EC5-BFB4-43E5-A131-511E6F25297F}" srcId="{10031D85-CDA9-4470-807F-CEE57144DF50}" destId="{E99862EF-2E98-490F-99EC-3B0C71043877}" srcOrd="0" destOrd="0" parTransId="{99A8FF94-630C-4E65-BA03-54BC7C8EDA80}" sibTransId="{87ACB219-F5FB-4E80-90CA-344A3CE3F756}"/>
    <dgm:cxn modelId="{9B31C372-99FD-4152-88C4-3F274BA23A99}" type="presOf" srcId="{50EFA8CE-4328-4DC6-9290-859FE271D2D7}" destId="{6BCD13E0-1623-4634-8096-163149584495}" srcOrd="0" destOrd="0" presId="urn:microsoft.com/office/officeart/2005/8/layout/hProcess4"/>
    <dgm:cxn modelId="{0A3269A7-FEB3-4342-BA8F-6EC77FE853C8}" srcId="{2915600E-57FA-4513-B075-A1A37049ACC0}" destId="{C549490B-E36B-406E-A42C-035F554E6A78}" srcOrd="1" destOrd="0" parTransId="{A5A3EB9D-6599-4FC0-B000-D30853CD9900}" sibTransId="{D77684F3-97D0-40C2-A910-608108E7AB87}"/>
    <dgm:cxn modelId="{F4AE5FDB-2C09-4003-9C1C-AB092FBD24B9}" srcId="{2915600E-57FA-4513-B075-A1A37049ACC0}" destId="{C6C4CDAA-D57E-4B77-83BE-D1B0E0275E83}" srcOrd="0" destOrd="0" parTransId="{12ACD458-5F15-4955-A7A0-097A520A6CFE}" sibTransId="{E794A64E-A0E5-4340-B53B-DB11D6B18868}"/>
    <dgm:cxn modelId="{18BD2DC7-058F-45E4-A393-1277F28BE159}" type="presOf" srcId="{F9FC722D-5CE7-43DA-9137-8B3730E86AE2}" destId="{2AE26A88-C804-47C2-A86C-FF431647B007}" srcOrd="0" destOrd="1" presId="urn:microsoft.com/office/officeart/2005/8/layout/hProcess4"/>
    <dgm:cxn modelId="{6485E1E8-95A6-4425-BFCA-F815CCA449DD}" srcId="{A264DDEE-A717-4CB9-AE9A-1E35D5FFB83A}" destId="{7BE575F5-64A7-46C8-AE7A-C7133796DECA}" srcOrd="3" destOrd="0" parTransId="{D622E3A9-32F2-4E9B-8D96-1D389456FFAD}" sibTransId="{6160C093-2C54-4D17-ADE0-4E3BA088D720}"/>
    <dgm:cxn modelId="{1B46BA11-09FC-4F72-AB0B-19A31C27C354}" type="presOf" srcId="{7BE575F5-64A7-46C8-AE7A-C7133796DECA}" destId="{9637E866-2852-4D55-B2CD-F03F37DEA802}" srcOrd="0" destOrd="0" presId="urn:microsoft.com/office/officeart/2005/8/layout/hProcess4"/>
    <dgm:cxn modelId="{4E6D6E0A-FDEF-4AAD-8B40-30BFA2083896}" type="presOf" srcId="{B9B4EF06-84B5-403C-8B87-15EC81E108FF}" destId="{7291C4CB-B9CA-446A-9142-470BE0CAF83B}" srcOrd="1" destOrd="3" presId="urn:microsoft.com/office/officeart/2005/8/layout/hProcess4"/>
    <dgm:cxn modelId="{AD47594F-56CA-4B15-8ED7-E06EA26F7844}" type="presOf" srcId="{F9A6DFCB-DD2E-465D-A6E9-D63C54F5189C}" destId="{63F22E48-70EE-408A-B581-B35B7B6E0EF3}" srcOrd="0" destOrd="0" presId="urn:microsoft.com/office/officeart/2005/8/layout/hProcess4"/>
    <dgm:cxn modelId="{989F80F7-24C9-4768-9D3A-AE5815A2ADA8}" srcId="{A264DDEE-A717-4CB9-AE9A-1E35D5FFB83A}" destId="{F9A6DFCB-DD2E-465D-A6E9-D63C54F5189C}" srcOrd="2" destOrd="0" parTransId="{A0FBC35E-0B38-4904-A037-443AAC7F823D}" sibTransId="{59DA7CFC-D779-45E0-853B-488FA8F1C1E5}"/>
    <dgm:cxn modelId="{48CD7E46-BFBF-4BDC-9E87-9FE606DCA4D8}" srcId="{E99862EF-2E98-490F-99EC-3B0C71043877}" destId="{F9FC722D-5CE7-43DA-9137-8B3730E86AE2}" srcOrd="0" destOrd="0" parTransId="{ACCD87CB-06E8-4995-81B5-472F61345978}" sibTransId="{7F48B1BB-E7B1-4C63-9628-23691EF28018}"/>
    <dgm:cxn modelId="{4733FC31-8608-4C1E-AD9E-849A3AC2A06B}" type="presOf" srcId="{1CDF8210-2B59-49C5-8A93-B6E4CB9FDEE6}" destId="{C893AAE6-9501-452F-BFE6-7E2BD1CA4011}" srcOrd="0" destOrd="0" presId="urn:microsoft.com/office/officeart/2005/8/layout/hProcess4"/>
    <dgm:cxn modelId="{3DE7E5E3-3A2E-432C-A9C5-B1852306F38C}" type="presOf" srcId="{6160C093-2C54-4D17-ADE0-4E3BA088D720}" destId="{FECA039B-1DAA-4BD6-B7E1-E10769151A97}" srcOrd="0" destOrd="0" presId="urn:microsoft.com/office/officeart/2005/8/layout/hProcess4"/>
    <dgm:cxn modelId="{C2F60B4E-049C-4DDB-8E3A-D5000E116B2B}" type="presOf" srcId="{7855D7BE-6ACA-4BF4-96FD-6EA23B3C7A82}" destId="{7291C4CB-B9CA-446A-9142-470BE0CAF83B}" srcOrd="1" destOrd="1" presId="urn:microsoft.com/office/officeart/2005/8/layout/hProcess4"/>
    <dgm:cxn modelId="{90BD58C2-2768-4BCA-B742-DD75BCDD1BFB}" type="presOf" srcId="{30563316-8B88-4B09-A619-FE73F286860F}" destId="{820053F2-9949-4166-9702-382A6E59AF86}" srcOrd="0" destOrd="0" presId="urn:microsoft.com/office/officeart/2005/8/layout/hProcess4"/>
    <dgm:cxn modelId="{A638847C-123C-4F8B-B827-75061F21F5F9}" type="presOf" srcId="{1B47B3FF-38E7-41CB-9F48-DEF74C734D7E}" destId="{7291C4CB-B9CA-446A-9142-470BE0CAF83B}" srcOrd="1" destOrd="2" presId="urn:microsoft.com/office/officeart/2005/8/layout/hProcess4"/>
    <dgm:cxn modelId="{20C01629-A05B-4BDF-83B4-EAE902170172}" type="presOf" srcId="{59DA7CFC-D779-45E0-853B-488FA8F1C1E5}" destId="{B3D9C37F-E419-40FE-A3B9-9A03375A1DB9}" srcOrd="0" destOrd="0" presId="urn:microsoft.com/office/officeart/2005/8/layout/hProcess4"/>
    <dgm:cxn modelId="{E1493A50-E4FF-439D-8C58-C4FCEF3D682C}" type="presOf" srcId="{10031D85-CDA9-4470-807F-CEE57144DF50}" destId="{11D72090-7A98-47EE-8B01-EE422FE0F8B0}" srcOrd="0" destOrd="0" presId="urn:microsoft.com/office/officeart/2005/8/layout/hProcess4"/>
    <dgm:cxn modelId="{F7AC0D1D-5F81-49E4-8923-90E7B0BE4AE9}" type="presOf" srcId="{C549490B-E36B-406E-A42C-035F554E6A78}" destId="{82A35AEC-56B4-42C0-AF70-DE260A122C72}" srcOrd="1" destOrd="1" presId="urn:microsoft.com/office/officeart/2005/8/layout/hProcess4"/>
    <dgm:cxn modelId="{E3620256-9D72-4A4E-BB79-5B275030AA1E}" type="presOf" srcId="{48171775-5002-4274-A96C-71334147910A}" destId="{63659E66-4302-453B-8011-739407BB356A}" srcOrd="1" destOrd="1" presId="urn:microsoft.com/office/officeart/2005/8/layout/hProcess4"/>
    <dgm:cxn modelId="{5E3ACE5C-0D55-4CED-85B3-E8892BF80CA1}" type="presOf" srcId="{1B47B3FF-38E7-41CB-9F48-DEF74C734D7E}" destId="{C893AAE6-9501-452F-BFE6-7E2BD1CA4011}" srcOrd="0" destOrd="2" presId="urn:microsoft.com/office/officeart/2005/8/layout/hProcess4"/>
    <dgm:cxn modelId="{D7643126-C466-4982-995D-A6CABE6F3F1D}" type="presOf" srcId="{B9B4EF06-84B5-403C-8B87-15EC81E108FF}" destId="{C893AAE6-9501-452F-BFE6-7E2BD1CA4011}" srcOrd="0" destOrd="3" presId="urn:microsoft.com/office/officeart/2005/8/layout/hProcess4"/>
    <dgm:cxn modelId="{BD1C46C0-4494-4429-A1F0-0722BBAA18D3}" type="presOf" srcId="{F011D9D6-65F3-48DC-AEA9-0C2541D44E75}" destId="{2E69DE27-4E87-42A1-B6DC-6017586D627A}" srcOrd="0" destOrd="0" presId="urn:microsoft.com/office/officeart/2005/8/layout/hProcess4"/>
    <dgm:cxn modelId="{41A94471-5F10-425D-BE73-7FA8E1E74C66}" type="presOf" srcId="{A0534BED-688F-44F5-AE66-B645BC5CF321}" destId="{2AE26A88-C804-47C2-A86C-FF431647B007}" srcOrd="0" destOrd="3" presId="urn:microsoft.com/office/officeart/2005/8/layout/hProcess4"/>
    <dgm:cxn modelId="{96EC1B45-D5FE-42FC-A54D-8A998A9A492D}" srcId="{A264DDEE-A717-4CB9-AE9A-1E35D5FFB83A}" destId="{10031D85-CDA9-4470-807F-CEE57144DF50}" srcOrd="1" destOrd="0" parTransId="{B3221316-EF63-4CC3-A822-35353ED8CEC7}" sibTransId="{30563316-8B88-4B09-A619-FE73F286860F}"/>
    <dgm:cxn modelId="{E5E6DA12-A2C7-4EF3-98F0-449E046074D2}" type="presOf" srcId="{46D4D885-AA20-4FDB-9597-FC6D1613BEE1}" destId="{74024D8F-DC64-440F-8F44-6F66209FA13B}" srcOrd="1" destOrd="0" presId="urn:microsoft.com/office/officeart/2005/8/layout/hProcess4"/>
    <dgm:cxn modelId="{CBEBA15A-7F93-4704-AA13-8AACF3B4020A}" type="presOf" srcId="{2915600E-57FA-4513-B075-A1A37049ACC0}" destId="{05DEE4DF-AD07-49FD-8E6A-EE1827E9D8E1}" srcOrd="0" destOrd="0" presId="urn:microsoft.com/office/officeart/2005/8/layout/hProcess4"/>
    <dgm:cxn modelId="{2AFA5328-6EFD-420D-A8B4-4F14A2CACB9F}" type="presOf" srcId="{F9FC722D-5CE7-43DA-9137-8B3730E86AE2}" destId="{C2C0D84B-F5E1-4CD1-8141-A6293156F371}" srcOrd="1" destOrd="1" presId="urn:microsoft.com/office/officeart/2005/8/layout/hProcess4"/>
    <dgm:cxn modelId="{B2CDE499-27C6-4D8E-A41E-7617427FBECC}" type="presOf" srcId="{46D4D885-AA20-4FDB-9597-FC6D1613BEE1}" destId="{DCB0C558-E090-4384-968A-E1E82709780B}" srcOrd="0" destOrd="0" presId="urn:microsoft.com/office/officeart/2005/8/layout/hProcess4"/>
    <dgm:cxn modelId="{E416C213-D7DD-414A-8AB3-B1A743518FD8}" type="presOf" srcId="{C549490B-E36B-406E-A42C-035F554E6A78}" destId="{0A9E868C-6B19-41E1-8FED-5198BD44EAD1}" srcOrd="0" destOrd="1" presId="urn:microsoft.com/office/officeart/2005/8/layout/hProcess4"/>
    <dgm:cxn modelId="{D4715377-7DCF-4CE5-BFC5-E68D1652281A}" type="presOf" srcId="{E99862EF-2E98-490F-99EC-3B0C71043877}" destId="{2AE26A88-C804-47C2-A86C-FF431647B007}" srcOrd="0" destOrd="0" presId="urn:microsoft.com/office/officeart/2005/8/layout/hProcess4"/>
    <dgm:cxn modelId="{01AE3C1C-990A-4239-B6F2-5666A809C076}" type="presOf" srcId="{C6C4CDAA-D57E-4B77-83BE-D1B0E0275E83}" destId="{82A35AEC-56B4-42C0-AF70-DE260A122C72}" srcOrd="1" destOrd="0" presId="urn:microsoft.com/office/officeart/2005/8/layout/hProcess4"/>
    <dgm:cxn modelId="{3A0B1CAC-9547-47A0-9795-A5AB367B8028}" type="presOf" srcId="{E99862EF-2E98-490F-99EC-3B0C71043877}" destId="{C2C0D84B-F5E1-4CD1-8141-A6293156F371}" srcOrd="1" destOrd="0" presId="urn:microsoft.com/office/officeart/2005/8/layout/hProcess4"/>
    <dgm:cxn modelId="{4C93373A-6D8D-4881-BAEF-2B1070C7B2DE}" type="presOf" srcId="{748EF58C-7972-42DA-B881-EA21B366C45F}" destId="{157E16BC-E838-4B8A-8FA5-28C9038548C0}" srcOrd="0" destOrd="0" presId="urn:microsoft.com/office/officeart/2005/8/layout/hProcess4"/>
    <dgm:cxn modelId="{AE632EE2-59EA-4E6C-8514-32AC8C72BCFB}" srcId="{7BE575F5-64A7-46C8-AE7A-C7133796DECA}" destId="{46D4D885-AA20-4FDB-9597-FC6D1613BEE1}" srcOrd="0" destOrd="0" parTransId="{1ABFDE3A-5139-462D-A1DB-B54096FCD1C8}" sibTransId="{7DD1ECD0-7DEF-44F5-BD22-F015C3B79571}"/>
    <dgm:cxn modelId="{A6AB5436-04CF-4831-B465-42638D33AB55}" srcId="{F9A6DFCB-DD2E-465D-A6E9-D63C54F5189C}" destId="{7855D7BE-6ACA-4BF4-96FD-6EA23B3C7A82}" srcOrd="1" destOrd="0" parTransId="{CCA0A202-D93F-4A1E-9223-3BDA6E395049}" sibTransId="{E5B57DD9-66D6-46D3-9D1E-C771D1D66D69}"/>
    <dgm:cxn modelId="{36167787-89DE-4860-866E-6682FD68B5A9}" type="presOf" srcId="{A264DDEE-A717-4CB9-AE9A-1E35D5FFB83A}" destId="{6385E10B-6216-430F-A1E8-139954CC61AA}" srcOrd="0" destOrd="0" presId="urn:microsoft.com/office/officeart/2005/8/layout/hProcess4"/>
    <dgm:cxn modelId="{7DEB6402-B190-43EF-A0A0-A7BC3E55AB4A}" type="presOf" srcId="{23B06AB1-2A37-453B-A5AE-E44764B37077}" destId="{C2C0D84B-F5E1-4CD1-8141-A6293156F371}" srcOrd="1" destOrd="2" presId="urn:microsoft.com/office/officeart/2005/8/layout/hProcess4"/>
    <dgm:cxn modelId="{E78765B4-F049-442B-BF6C-EBC0D2FE00F5}" type="presOf" srcId="{7855D7BE-6ACA-4BF4-96FD-6EA23B3C7A82}" destId="{C893AAE6-9501-452F-BFE6-7E2BD1CA4011}" srcOrd="0" destOrd="1" presId="urn:microsoft.com/office/officeart/2005/8/layout/hProcess4"/>
    <dgm:cxn modelId="{DB924B9F-B3FD-45AC-AA5F-393F45668E33}" srcId="{E99862EF-2E98-490F-99EC-3B0C71043877}" destId="{A0534BED-688F-44F5-AE66-B645BC5CF321}" srcOrd="2" destOrd="0" parTransId="{AA0A8010-582F-4F54-9EF4-C9056976A16C}" sibTransId="{423114BE-3F4C-423F-ABAF-622931CCB7EF}"/>
    <dgm:cxn modelId="{11EA8E38-75C3-4A9A-A381-D79737FDBD14}" srcId="{F011D9D6-65F3-48DC-AEA9-0C2541D44E75}" destId="{748EF58C-7972-42DA-B881-EA21B366C45F}" srcOrd="0" destOrd="0" parTransId="{A31A6D78-1D3B-48D4-9A92-F20DB830F237}" sibTransId="{0337A86D-F38F-4701-8214-89EFE2F63C13}"/>
    <dgm:cxn modelId="{E23B04C1-3CD1-41FD-88F8-4EF865B36C33}" type="presOf" srcId="{A0534BED-688F-44F5-AE66-B645BC5CF321}" destId="{C2C0D84B-F5E1-4CD1-8141-A6293156F371}" srcOrd="1" destOrd="3" presId="urn:microsoft.com/office/officeart/2005/8/layout/hProcess4"/>
    <dgm:cxn modelId="{1C199976-EFE0-4DBC-94AB-064569B89283}" type="presParOf" srcId="{6385E10B-6216-430F-A1E8-139954CC61AA}" destId="{C94FED8F-9FA5-47FE-90BA-1ADB41F8CF92}" srcOrd="0" destOrd="0" presId="urn:microsoft.com/office/officeart/2005/8/layout/hProcess4"/>
    <dgm:cxn modelId="{A2010EA8-8858-4FC5-B42A-6AF4BA2ACBD5}" type="presParOf" srcId="{6385E10B-6216-430F-A1E8-139954CC61AA}" destId="{42EFFD66-55DA-433A-A589-E182FB16EEDF}" srcOrd="1" destOrd="0" presId="urn:microsoft.com/office/officeart/2005/8/layout/hProcess4"/>
    <dgm:cxn modelId="{26D961EC-6A49-46B2-BD48-564978230BF3}" type="presParOf" srcId="{6385E10B-6216-430F-A1E8-139954CC61AA}" destId="{CE298C9F-81BC-4174-90D4-BC7525C0C13C}" srcOrd="2" destOrd="0" presId="urn:microsoft.com/office/officeart/2005/8/layout/hProcess4"/>
    <dgm:cxn modelId="{9BC1E802-5EB4-488B-85DF-DBF95F96B300}" type="presParOf" srcId="{CE298C9F-81BC-4174-90D4-BC7525C0C13C}" destId="{0B7ABEA8-CA0A-41C0-9E9D-8F0030FE3CE6}" srcOrd="0" destOrd="0" presId="urn:microsoft.com/office/officeart/2005/8/layout/hProcess4"/>
    <dgm:cxn modelId="{D69F838D-3263-4302-8F50-80ACE2E7FE26}" type="presParOf" srcId="{0B7ABEA8-CA0A-41C0-9E9D-8F0030FE3CE6}" destId="{F62B530E-0667-4B27-BB18-A9C3787CA90F}" srcOrd="0" destOrd="0" presId="urn:microsoft.com/office/officeart/2005/8/layout/hProcess4"/>
    <dgm:cxn modelId="{0722CFA1-5204-41EA-8374-0B7FCCCBDAD5}" type="presParOf" srcId="{0B7ABEA8-CA0A-41C0-9E9D-8F0030FE3CE6}" destId="{157E16BC-E838-4B8A-8FA5-28C9038548C0}" srcOrd="1" destOrd="0" presId="urn:microsoft.com/office/officeart/2005/8/layout/hProcess4"/>
    <dgm:cxn modelId="{C59A7E67-28D7-43EE-8B69-BFAB6F70CF4E}" type="presParOf" srcId="{0B7ABEA8-CA0A-41C0-9E9D-8F0030FE3CE6}" destId="{63659E66-4302-453B-8011-739407BB356A}" srcOrd="2" destOrd="0" presId="urn:microsoft.com/office/officeart/2005/8/layout/hProcess4"/>
    <dgm:cxn modelId="{6615F703-5D32-4579-827C-CB7D11C0725A}" type="presParOf" srcId="{0B7ABEA8-CA0A-41C0-9E9D-8F0030FE3CE6}" destId="{2E69DE27-4E87-42A1-B6DC-6017586D627A}" srcOrd="3" destOrd="0" presId="urn:microsoft.com/office/officeart/2005/8/layout/hProcess4"/>
    <dgm:cxn modelId="{D0C1B33F-A407-498C-899E-A77C5F46C956}" type="presParOf" srcId="{0B7ABEA8-CA0A-41C0-9E9D-8F0030FE3CE6}" destId="{CAA14947-5908-44A1-B594-C4EEEB01798B}" srcOrd="4" destOrd="0" presId="urn:microsoft.com/office/officeart/2005/8/layout/hProcess4"/>
    <dgm:cxn modelId="{14497687-0648-46C2-BAE8-D35457B46A87}" type="presParOf" srcId="{CE298C9F-81BC-4174-90D4-BC7525C0C13C}" destId="{6BCD13E0-1623-4634-8096-163149584495}" srcOrd="1" destOrd="0" presId="urn:microsoft.com/office/officeart/2005/8/layout/hProcess4"/>
    <dgm:cxn modelId="{B2CD9016-8BF2-42D5-B1DD-8AEA76A9CA09}" type="presParOf" srcId="{CE298C9F-81BC-4174-90D4-BC7525C0C13C}" destId="{7615B839-A720-4D92-9FF0-4AB736FE2A50}" srcOrd="2" destOrd="0" presId="urn:microsoft.com/office/officeart/2005/8/layout/hProcess4"/>
    <dgm:cxn modelId="{F0ADD778-60B6-48B8-8DE1-5D03265161A2}" type="presParOf" srcId="{7615B839-A720-4D92-9FF0-4AB736FE2A50}" destId="{C9A3D3EA-687E-47B7-B10A-28B117375C4F}" srcOrd="0" destOrd="0" presId="urn:microsoft.com/office/officeart/2005/8/layout/hProcess4"/>
    <dgm:cxn modelId="{E1D88FF0-7E95-4532-BC31-0707DE5F8272}" type="presParOf" srcId="{7615B839-A720-4D92-9FF0-4AB736FE2A50}" destId="{2AE26A88-C804-47C2-A86C-FF431647B007}" srcOrd="1" destOrd="0" presId="urn:microsoft.com/office/officeart/2005/8/layout/hProcess4"/>
    <dgm:cxn modelId="{9ED63C6B-C5A3-4449-9E7F-E81D5642582C}" type="presParOf" srcId="{7615B839-A720-4D92-9FF0-4AB736FE2A50}" destId="{C2C0D84B-F5E1-4CD1-8141-A6293156F371}" srcOrd="2" destOrd="0" presId="urn:microsoft.com/office/officeart/2005/8/layout/hProcess4"/>
    <dgm:cxn modelId="{5CDD5E78-EC03-4DDC-B68E-00CA465B1EE9}" type="presParOf" srcId="{7615B839-A720-4D92-9FF0-4AB736FE2A50}" destId="{11D72090-7A98-47EE-8B01-EE422FE0F8B0}" srcOrd="3" destOrd="0" presId="urn:microsoft.com/office/officeart/2005/8/layout/hProcess4"/>
    <dgm:cxn modelId="{C5844489-1BB3-4A18-82BC-9A364F87442A}" type="presParOf" srcId="{7615B839-A720-4D92-9FF0-4AB736FE2A50}" destId="{56C4B819-8E72-4123-8336-C82896A799E1}" srcOrd="4" destOrd="0" presId="urn:microsoft.com/office/officeart/2005/8/layout/hProcess4"/>
    <dgm:cxn modelId="{160B1712-7059-4149-9D17-0BDA71896D68}" type="presParOf" srcId="{CE298C9F-81BC-4174-90D4-BC7525C0C13C}" destId="{820053F2-9949-4166-9702-382A6E59AF86}" srcOrd="3" destOrd="0" presId="urn:microsoft.com/office/officeart/2005/8/layout/hProcess4"/>
    <dgm:cxn modelId="{998F8B61-D87E-4F31-9777-E8FABDF9039A}" type="presParOf" srcId="{CE298C9F-81BC-4174-90D4-BC7525C0C13C}" destId="{29E732D1-F43E-4711-94B6-7E1E2F05AEBB}" srcOrd="4" destOrd="0" presId="urn:microsoft.com/office/officeart/2005/8/layout/hProcess4"/>
    <dgm:cxn modelId="{C8E46365-98EA-4937-8550-DE9A155AA3A2}" type="presParOf" srcId="{29E732D1-F43E-4711-94B6-7E1E2F05AEBB}" destId="{9D429432-73BD-4D80-887D-1E0A3A67E177}" srcOrd="0" destOrd="0" presId="urn:microsoft.com/office/officeart/2005/8/layout/hProcess4"/>
    <dgm:cxn modelId="{54E5289A-C9A2-403B-81D9-D47C2CC2F986}" type="presParOf" srcId="{29E732D1-F43E-4711-94B6-7E1E2F05AEBB}" destId="{C893AAE6-9501-452F-BFE6-7E2BD1CA4011}" srcOrd="1" destOrd="0" presId="urn:microsoft.com/office/officeart/2005/8/layout/hProcess4"/>
    <dgm:cxn modelId="{CB47AA01-A10B-48EC-B862-6D46621E0571}" type="presParOf" srcId="{29E732D1-F43E-4711-94B6-7E1E2F05AEBB}" destId="{7291C4CB-B9CA-446A-9142-470BE0CAF83B}" srcOrd="2" destOrd="0" presId="urn:microsoft.com/office/officeart/2005/8/layout/hProcess4"/>
    <dgm:cxn modelId="{90F14080-AE32-49A4-B395-575CB1BF7B1B}" type="presParOf" srcId="{29E732D1-F43E-4711-94B6-7E1E2F05AEBB}" destId="{63F22E48-70EE-408A-B581-B35B7B6E0EF3}" srcOrd="3" destOrd="0" presId="urn:microsoft.com/office/officeart/2005/8/layout/hProcess4"/>
    <dgm:cxn modelId="{713CA9C0-2DAE-4E42-A0FC-EAF549DDF31E}" type="presParOf" srcId="{29E732D1-F43E-4711-94B6-7E1E2F05AEBB}" destId="{5048ADE1-AC95-4716-98FC-7EB2A19E11FD}" srcOrd="4" destOrd="0" presId="urn:microsoft.com/office/officeart/2005/8/layout/hProcess4"/>
    <dgm:cxn modelId="{CFB35EF5-FF90-4518-A09E-36589B279EFA}" type="presParOf" srcId="{CE298C9F-81BC-4174-90D4-BC7525C0C13C}" destId="{B3D9C37F-E419-40FE-A3B9-9A03375A1DB9}" srcOrd="5" destOrd="0" presId="urn:microsoft.com/office/officeart/2005/8/layout/hProcess4"/>
    <dgm:cxn modelId="{3BD11A0A-E8B1-46A2-8AEC-F99F703FA383}" type="presParOf" srcId="{CE298C9F-81BC-4174-90D4-BC7525C0C13C}" destId="{19D16A38-632D-49D8-BB2C-F7EFD33B7E21}" srcOrd="6" destOrd="0" presId="urn:microsoft.com/office/officeart/2005/8/layout/hProcess4"/>
    <dgm:cxn modelId="{21F8C912-2465-4C64-B315-72B97910F249}" type="presParOf" srcId="{19D16A38-632D-49D8-BB2C-F7EFD33B7E21}" destId="{109899CF-3C72-4F1D-A8AB-C029B731CB03}" srcOrd="0" destOrd="0" presId="urn:microsoft.com/office/officeart/2005/8/layout/hProcess4"/>
    <dgm:cxn modelId="{3736AE82-A748-4458-97AA-FB4E73901EDC}" type="presParOf" srcId="{19D16A38-632D-49D8-BB2C-F7EFD33B7E21}" destId="{DCB0C558-E090-4384-968A-E1E82709780B}" srcOrd="1" destOrd="0" presId="urn:microsoft.com/office/officeart/2005/8/layout/hProcess4"/>
    <dgm:cxn modelId="{A26652FE-46CB-4F3F-AEF3-E4FF96FA53D0}" type="presParOf" srcId="{19D16A38-632D-49D8-BB2C-F7EFD33B7E21}" destId="{74024D8F-DC64-440F-8F44-6F66209FA13B}" srcOrd="2" destOrd="0" presId="urn:microsoft.com/office/officeart/2005/8/layout/hProcess4"/>
    <dgm:cxn modelId="{EEF28E4B-844B-447F-B790-D6C9CACE86F5}" type="presParOf" srcId="{19D16A38-632D-49D8-BB2C-F7EFD33B7E21}" destId="{9637E866-2852-4D55-B2CD-F03F37DEA802}" srcOrd="3" destOrd="0" presId="urn:microsoft.com/office/officeart/2005/8/layout/hProcess4"/>
    <dgm:cxn modelId="{6CE96441-EE7C-4DE8-8C5E-8EDD1727BDA2}" type="presParOf" srcId="{19D16A38-632D-49D8-BB2C-F7EFD33B7E21}" destId="{02675635-0568-412E-BC86-89A98E3FEDD0}" srcOrd="4" destOrd="0" presId="urn:microsoft.com/office/officeart/2005/8/layout/hProcess4"/>
    <dgm:cxn modelId="{E16D47FC-0D7F-47FB-8B96-09F9ADDDE13C}" type="presParOf" srcId="{CE298C9F-81BC-4174-90D4-BC7525C0C13C}" destId="{FECA039B-1DAA-4BD6-B7E1-E10769151A97}" srcOrd="7" destOrd="0" presId="urn:microsoft.com/office/officeart/2005/8/layout/hProcess4"/>
    <dgm:cxn modelId="{03F6B810-EE0B-43B9-9319-663ADB955379}" type="presParOf" srcId="{CE298C9F-81BC-4174-90D4-BC7525C0C13C}" destId="{AA345476-E92C-4B0B-A559-4BA34DA77472}" srcOrd="8" destOrd="0" presId="urn:microsoft.com/office/officeart/2005/8/layout/hProcess4"/>
    <dgm:cxn modelId="{D75D596F-13A7-42BD-8420-32586945BDFD}" type="presParOf" srcId="{AA345476-E92C-4B0B-A559-4BA34DA77472}" destId="{30BFC9FF-C61F-4958-90CA-5DBF82E00969}" srcOrd="0" destOrd="0" presId="urn:microsoft.com/office/officeart/2005/8/layout/hProcess4"/>
    <dgm:cxn modelId="{B90EFD6E-29A8-465F-8DB5-8A68F816161B}" type="presParOf" srcId="{AA345476-E92C-4B0B-A559-4BA34DA77472}" destId="{0A9E868C-6B19-41E1-8FED-5198BD44EAD1}" srcOrd="1" destOrd="0" presId="urn:microsoft.com/office/officeart/2005/8/layout/hProcess4"/>
    <dgm:cxn modelId="{7958AF8C-95F4-4C29-A2ED-4CC774669141}" type="presParOf" srcId="{AA345476-E92C-4B0B-A559-4BA34DA77472}" destId="{82A35AEC-56B4-42C0-AF70-DE260A122C72}" srcOrd="2" destOrd="0" presId="urn:microsoft.com/office/officeart/2005/8/layout/hProcess4"/>
    <dgm:cxn modelId="{D928A15F-9AD3-499A-AF16-1A1AA33C60D8}" type="presParOf" srcId="{AA345476-E92C-4B0B-A559-4BA34DA77472}" destId="{05DEE4DF-AD07-49FD-8E6A-EE1827E9D8E1}" srcOrd="3" destOrd="0" presId="urn:microsoft.com/office/officeart/2005/8/layout/hProcess4"/>
    <dgm:cxn modelId="{E7B526EE-017D-4101-B554-CC5A99DC8BE8}" type="presParOf" srcId="{AA345476-E92C-4B0B-A559-4BA34DA77472}" destId="{28B94F01-8190-4CD1-8DC7-58C7677C7AB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E16BC-E838-4B8A-8FA5-28C9038548C0}">
      <dsp:nvSpPr>
        <dsp:cNvPr id="0" name=""/>
        <dsp:cNvSpPr/>
      </dsp:nvSpPr>
      <dsp:spPr>
        <a:xfrm>
          <a:off x="3406" y="1917743"/>
          <a:ext cx="1308849" cy="1079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>
              <a:latin typeface="Arial"/>
            </a:rPr>
            <a:t>Triagem</a:t>
          </a:r>
          <a:r>
            <a:rPr lang="pt-BR" sz="700" kern="1200"/>
            <a:t> inicial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>
              <a:latin typeface="Arial"/>
            </a:rPr>
            <a:t>Demandas internas e externas</a:t>
          </a:r>
        </a:p>
      </dsp:txBody>
      <dsp:txXfrm>
        <a:off x="28249" y="1942586"/>
        <a:ext cx="1259163" cy="798513"/>
      </dsp:txXfrm>
    </dsp:sp>
    <dsp:sp modelId="{6BCD13E0-1623-4634-8096-163149584495}">
      <dsp:nvSpPr>
        <dsp:cNvPr id="0" name=""/>
        <dsp:cNvSpPr/>
      </dsp:nvSpPr>
      <dsp:spPr>
        <a:xfrm>
          <a:off x="750328" y="2215734"/>
          <a:ext cx="1383023" cy="1383023"/>
        </a:xfrm>
        <a:prstGeom prst="leftCircularArrow">
          <a:avLst>
            <a:gd name="adj1" fmla="val 2721"/>
            <a:gd name="adj2" fmla="val 331433"/>
            <a:gd name="adj3" fmla="val 2106943"/>
            <a:gd name="adj4" fmla="val 9024489"/>
            <a:gd name="adj5" fmla="val 317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9DE27-4E87-42A1-B6DC-6017586D627A}">
      <dsp:nvSpPr>
        <dsp:cNvPr id="0" name=""/>
        <dsp:cNvSpPr/>
      </dsp:nvSpPr>
      <dsp:spPr>
        <a:xfrm>
          <a:off x="294261" y="2765942"/>
          <a:ext cx="1163421" cy="4626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/>
            <a:t>Entrada</a:t>
          </a:r>
          <a:br>
            <a:rPr lang="pt-BR" sz="1000" kern="1200"/>
          </a:br>
          <a:r>
            <a:rPr lang="pt-BR" sz="1000" kern="1200">
              <a:latin typeface="Arial"/>
            </a:rPr>
            <a:t>CODAD</a:t>
          </a:r>
          <a:endParaRPr lang="pt-BR" sz="1000" kern="1200"/>
        </a:p>
      </dsp:txBody>
      <dsp:txXfrm>
        <a:off x="307812" y="2779493"/>
        <a:ext cx="1136319" cy="435552"/>
      </dsp:txXfrm>
    </dsp:sp>
    <dsp:sp modelId="{2AE26A88-C804-47C2-A86C-FF431647B007}">
      <dsp:nvSpPr>
        <dsp:cNvPr id="0" name=""/>
        <dsp:cNvSpPr/>
      </dsp:nvSpPr>
      <dsp:spPr>
        <a:xfrm>
          <a:off x="1636866" y="1917743"/>
          <a:ext cx="1308849" cy="1079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495830"/>
              <a:satOff val="21154"/>
              <a:lumOff val="2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/>
            <a:t>Juízo de admissibilidade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>
              <a:latin typeface="Arial"/>
            </a:rPr>
            <a:t>PAD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>
              <a:latin typeface="Arial"/>
            </a:rPr>
            <a:t>PAR</a:t>
          </a:r>
        </a:p>
        <a:p>
          <a:pPr marL="114300" lvl="2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>
              <a:latin typeface="Arial"/>
            </a:rPr>
            <a:t>Operações Policiais</a:t>
          </a:r>
        </a:p>
      </dsp:txBody>
      <dsp:txXfrm>
        <a:off x="1661709" y="2173913"/>
        <a:ext cx="1259163" cy="798513"/>
      </dsp:txXfrm>
    </dsp:sp>
    <dsp:sp modelId="{820053F2-9949-4166-9702-382A6E59AF86}">
      <dsp:nvSpPr>
        <dsp:cNvPr id="0" name=""/>
        <dsp:cNvSpPr/>
      </dsp:nvSpPr>
      <dsp:spPr>
        <a:xfrm>
          <a:off x="2372881" y="1273927"/>
          <a:ext cx="1550265" cy="1550265"/>
        </a:xfrm>
        <a:prstGeom prst="circularArrow">
          <a:avLst>
            <a:gd name="adj1" fmla="val 2427"/>
            <a:gd name="adj2" fmla="val 293669"/>
            <a:gd name="adj3" fmla="val 19530821"/>
            <a:gd name="adj4" fmla="val 12575511"/>
            <a:gd name="adj5" fmla="val 2832"/>
          </a:avLst>
        </a:prstGeom>
        <a:solidFill>
          <a:schemeClr val="accent3">
            <a:hueOff val="-3327773"/>
            <a:satOff val="28205"/>
            <a:lumOff val="28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72090-7A98-47EE-8B01-EE422FE0F8B0}">
      <dsp:nvSpPr>
        <dsp:cNvPr id="0" name=""/>
        <dsp:cNvSpPr/>
      </dsp:nvSpPr>
      <dsp:spPr>
        <a:xfrm>
          <a:off x="1927722" y="1686415"/>
          <a:ext cx="1163421" cy="462654"/>
        </a:xfrm>
        <a:prstGeom prst="roundRect">
          <a:avLst>
            <a:gd name="adj" fmla="val 10000"/>
          </a:avLst>
        </a:prstGeom>
        <a:solidFill>
          <a:schemeClr val="accent3">
            <a:hueOff val="-2495830"/>
            <a:satOff val="21154"/>
            <a:lumOff val="2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>
              <a:latin typeface="Arial"/>
            </a:rPr>
            <a:t>Investigação</a:t>
          </a:r>
          <a:r>
            <a:rPr lang="pt-BR" sz="1000" kern="1200"/>
            <a:t/>
          </a:r>
          <a:br>
            <a:rPr lang="pt-BR" sz="1000" kern="1200"/>
          </a:br>
          <a:r>
            <a:rPr lang="pt-BR" sz="1000" kern="1200"/>
            <a:t>CHEFIA DE GABINETE</a:t>
          </a:r>
        </a:p>
      </dsp:txBody>
      <dsp:txXfrm>
        <a:off x="1941273" y="1699966"/>
        <a:ext cx="1136319" cy="435552"/>
      </dsp:txXfrm>
    </dsp:sp>
    <dsp:sp modelId="{C893AAE6-9501-452F-BFE6-7E2BD1CA4011}">
      <dsp:nvSpPr>
        <dsp:cNvPr id="0" name=""/>
        <dsp:cNvSpPr/>
      </dsp:nvSpPr>
      <dsp:spPr>
        <a:xfrm>
          <a:off x="3270327" y="1917743"/>
          <a:ext cx="1308849" cy="1079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991659"/>
              <a:satOff val="42307"/>
              <a:lumOff val="4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>
              <a:latin typeface="Arial"/>
            </a:rPr>
            <a:t>TAC (COINFO)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/>
            <a:t>Instauração de processos acusatórios (CORESP)</a:t>
          </a:r>
          <a:endParaRPr lang="pt-BR" sz="700" kern="1200">
            <a:latin typeface="Arial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/>
            <a:t>Avaliação técnica</a:t>
          </a:r>
          <a:r>
            <a:rPr lang="pt-BR" sz="700" kern="1200">
              <a:latin typeface="Arial"/>
            </a:rPr>
            <a:t> formal</a:t>
          </a:r>
          <a:r>
            <a:rPr lang="pt-BR" sz="700" kern="1200"/>
            <a:t> (CORESP)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/>
            <a:t>Análise de mérito (COPC)</a:t>
          </a:r>
        </a:p>
      </dsp:txBody>
      <dsp:txXfrm>
        <a:off x="3295170" y="1942586"/>
        <a:ext cx="1259163" cy="798513"/>
      </dsp:txXfrm>
    </dsp:sp>
    <dsp:sp modelId="{B3D9C37F-E419-40FE-A3B9-9A03375A1DB9}">
      <dsp:nvSpPr>
        <dsp:cNvPr id="0" name=""/>
        <dsp:cNvSpPr/>
      </dsp:nvSpPr>
      <dsp:spPr>
        <a:xfrm>
          <a:off x="4017248" y="2215734"/>
          <a:ext cx="1383023" cy="1383023"/>
        </a:xfrm>
        <a:prstGeom prst="leftCircularArrow">
          <a:avLst>
            <a:gd name="adj1" fmla="val 2721"/>
            <a:gd name="adj2" fmla="val 331433"/>
            <a:gd name="adj3" fmla="val 2106943"/>
            <a:gd name="adj4" fmla="val 9024489"/>
            <a:gd name="adj5" fmla="val 3174"/>
          </a:avLst>
        </a:prstGeom>
        <a:solidFill>
          <a:schemeClr val="accent3">
            <a:hueOff val="-6655546"/>
            <a:satOff val="56410"/>
            <a:lumOff val="56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22E48-70EE-408A-B581-B35B7B6E0EF3}">
      <dsp:nvSpPr>
        <dsp:cNvPr id="0" name=""/>
        <dsp:cNvSpPr/>
      </dsp:nvSpPr>
      <dsp:spPr>
        <a:xfrm>
          <a:off x="3561182" y="2765942"/>
          <a:ext cx="1163421" cy="462654"/>
        </a:xfrm>
        <a:prstGeom prst="roundRect">
          <a:avLst>
            <a:gd name="adj" fmla="val 10000"/>
          </a:avLst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/>
            <a:t>Responsabilização</a:t>
          </a:r>
          <a:br>
            <a:rPr lang="pt-BR" sz="1000" kern="1200"/>
          </a:br>
          <a:r>
            <a:rPr lang="pt-BR" sz="1000" kern="1200"/>
            <a:t>ADJUNTO</a:t>
          </a:r>
        </a:p>
      </dsp:txBody>
      <dsp:txXfrm>
        <a:off x="3574733" y="2779493"/>
        <a:ext cx="1136319" cy="435552"/>
      </dsp:txXfrm>
    </dsp:sp>
    <dsp:sp modelId="{DCB0C558-E090-4384-968A-E1E82709780B}">
      <dsp:nvSpPr>
        <dsp:cNvPr id="0" name=""/>
        <dsp:cNvSpPr/>
      </dsp:nvSpPr>
      <dsp:spPr>
        <a:xfrm>
          <a:off x="4903787" y="1917743"/>
          <a:ext cx="1308849" cy="1079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487489"/>
              <a:satOff val="63461"/>
              <a:lumOff val="6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/>
            <a:t>CONJUR/MAPA</a:t>
          </a:r>
        </a:p>
      </dsp:txBody>
      <dsp:txXfrm>
        <a:off x="4928630" y="2173913"/>
        <a:ext cx="1259163" cy="798513"/>
      </dsp:txXfrm>
    </dsp:sp>
    <dsp:sp modelId="{FECA039B-1DAA-4BD6-B7E1-E10769151A97}">
      <dsp:nvSpPr>
        <dsp:cNvPr id="0" name=""/>
        <dsp:cNvSpPr/>
      </dsp:nvSpPr>
      <dsp:spPr>
        <a:xfrm>
          <a:off x="5639802" y="1273927"/>
          <a:ext cx="1550265" cy="1550265"/>
        </a:xfrm>
        <a:prstGeom prst="circularArrow">
          <a:avLst>
            <a:gd name="adj1" fmla="val 2427"/>
            <a:gd name="adj2" fmla="val 293669"/>
            <a:gd name="adj3" fmla="val 19530821"/>
            <a:gd name="adj4" fmla="val 12575511"/>
            <a:gd name="adj5" fmla="val 2832"/>
          </a:avLst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7E866-2852-4D55-B2CD-F03F37DEA802}">
      <dsp:nvSpPr>
        <dsp:cNvPr id="0" name=""/>
        <dsp:cNvSpPr/>
      </dsp:nvSpPr>
      <dsp:spPr>
        <a:xfrm>
          <a:off x="5194642" y="1686415"/>
          <a:ext cx="1163421" cy="462654"/>
        </a:xfrm>
        <a:prstGeom prst="roundRect">
          <a:avLst>
            <a:gd name="adj" fmla="val 10000"/>
          </a:avLst>
        </a:prstGeom>
        <a:solidFill>
          <a:schemeClr val="accent3">
            <a:hueOff val="-7487489"/>
            <a:satOff val="63461"/>
            <a:lumOff val="6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/>
            <a:t>Avaliação jurídica</a:t>
          </a:r>
        </a:p>
      </dsp:txBody>
      <dsp:txXfrm>
        <a:off x="5208193" y="1699966"/>
        <a:ext cx="1136319" cy="435552"/>
      </dsp:txXfrm>
    </dsp:sp>
    <dsp:sp modelId="{0A9E868C-6B19-41E1-8FED-5198BD44EAD1}">
      <dsp:nvSpPr>
        <dsp:cNvPr id="0" name=""/>
        <dsp:cNvSpPr/>
      </dsp:nvSpPr>
      <dsp:spPr>
        <a:xfrm>
          <a:off x="6537247" y="1917743"/>
          <a:ext cx="1308849" cy="1079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983318"/>
              <a:satOff val="84615"/>
              <a:lumOff val="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/>
            <a:t>Corregedor:</a:t>
          </a:r>
          <a:br>
            <a:rPr lang="pt-BR" sz="700" kern="1200"/>
          </a:br>
          <a:r>
            <a:rPr lang="pt-BR" sz="700" kern="1200"/>
            <a:t>Advertência e Suspensão até 30 dias (art. 10, inciso IV do Anexo I do Decreto nº 11.332/2023)</a:t>
          </a:r>
          <a:br>
            <a:rPr lang="pt-BR" sz="700" kern="1200"/>
          </a:br>
          <a:r>
            <a:rPr lang="pt-BR" sz="700" kern="1200"/>
            <a:t>PAR (Portaria MAPA nº 381, de 23 de Dezembro de 2021)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700" kern="1200"/>
            <a:t>GAB/GM</a:t>
          </a:r>
        </a:p>
      </dsp:txBody>
      <dsp:txXfrm>
        <a:off x="6562090" y="1942586"/>
        <a:ext cx="1259163" cy="798513"/>
      </dsp:txXfrm>
    </dsp:sp>
    <dsp:sp modelId="{05DEE4DF-AD07-49FD-8E6A-EE1827E9D8E1}">
      <dsp:nvSpPr>
        <dsp:cNvPr id="0" name=""/>
        <dsp:cNvSpPr/>
      </dsp:nvSpPr>
      <dsp:spPr>
        <a:xfrm>
          <a:off x="6828102" y="2765942"/>
          <a:ext cx="1163421" cy="462654"/>
        </a:xfrm>
        <a:prstGeom prst="roundRect">
          <a:avLst>
            <a:gd name="adj" fmla="val 10000"/>
          </a:avLst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/>
            <a:t>Julgamento</a:t>
          </a:r>
        </a:p>
      </dsp:txBody>
      <dsp:txXfrm>
        <a:off x="6841653" y="2779493"/>
        <a:ext cx="1136319" cy="435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3e818286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3e818286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f7e0509d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f7e0509d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92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f7e0509d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f7e0509d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08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f7e0509d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f7e0509d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28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f7e0509d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f7e0509d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18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f7e0509d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f7e0509d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598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f7e0509d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f7e0509d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755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cf7e0509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cf7e0509d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escura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50" y="150"/>
            <a:ext cx="9144000" cy="5143500"/>
          </a:xfrm>
          <a:prstGeom prst="rect">
            <a:avLst/>
          </a:prstGeom>
          <a:solidFill>
            <a:srgbClr val="009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7275" y="3486767"/>
            <a:ext cx="1024548" cy="8899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74250" y="297800"/>
            <a:ext cx="60132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74250" y="1679000"/>
            <a:ext cx="6013200" cy="10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Medium"/>
              <a:buNone/>
              <a:defRPr sz="2400" b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 amt="20000"/>
          </a:blip>
          <a:srcRect l="10128" t="1051" b="10617"/>
          <a:stretch/>
        </p:blipFill>
        <p:spPr>
          <a:xfrm>
            <a:off x="-39300" y="2720000"/>
            <a:ext cx="8217898" cy="242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escuro 1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150" y="1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 amt="20000"/>
          </a:blip>
          <a:srcRect l="10128" t="1051" b="10617"/>
          <a:stretch/>
        </p:blipFill>
        <p:spPr>
          <a:xfrm>
            <a:off x="-39300" y="2720000"/>
            <a:ext cx="8217898" cy="242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252" y="1822248"/>
            <a:ext cx="3127798" cy="7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clara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50" y="1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74250" y="297800"/>
            <a:ext cx="60132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500"/>
              </a:buClr>
              <a:buSzPts val="3200"/>
              <a:buNone/>
              <a:defRPr sz="3200">
                <a:solidFill>
                  <a:srgbClr val="0095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74250" y="1679000"/>
            <a:ext cx="6013200" cy="10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00"/>
              </a:buClr>
              <a:buSzPts val="2400"/>
              <a:buFont typeface="Raleway Medium"/>
              <a:buNone/>
              <a:defRPr sz="2400" b="0">
                <a:solidFill>
                  <a:srgbClr val="00950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 amt="20000"/>
          </a:blip>
          <a:srcRect l="10128" t="1051" b="10617"/>
          <a:stretch/>
        </p:blipFill>
        <p:spPr>
          <a:xfrm>
            <a:off x="-39300" y="2720000"/>
            <a:ext cx="8217898" cy="242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277" y="3486363"/>
            <a:ext cx="1024552" cy="89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4525" y="2150850"/>
            <a:ext cx="615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Raleway ExtraBold"/>
              <a:buNone/>
              <a:defRPr sz="36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2557" y="0"/>
            <a:ext cx="86143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00375" y="197125"/>
            <a:ext cx="7531800" cy="8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051" y="0"/>
            <a:ext cx="8639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753975" y="331000"/>
            <a:ext cx="29358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753975" y="1400475"/>
            <a:ext cx="3626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  <a:defRPr sz="12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  <a:defRPr sz="1200"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■"/>
              <a:defRPr sz="1200"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053" y="0"/>
            <a:ext cx="86394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500"/>
              </a:buClr>
              <a:buSzPts val="4800"/>
              <a:buNone/>
              <a:defRPr sz="4800">
                <a:solidFill>
                  <a:srgbClr val="0095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053" y="0"/>
            <a:ext cx="86394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2557" y="0"/>
            <a:ext cx="86143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escur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562267" y="4684288"/>
            <a:ext cx="3405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rgbClr val="009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 amt="20000"/>
          </a:blip>
          <a:srcRect l="10128" t="1051" b="10617"/>
          <a:stretch/>
        </p:blipFill>
        <p:spPr>
          <a:xfrm>
            <a:off x="-39300" y="2720000"/>
            <a:ext cx="8217898" cy="242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602" y="1594605"/>
            <a:ext cx="3700777" cy="8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0375" y="197125"/>
            <a:ext cx="7531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500"/>
              </a:buClr>
              <a:buSzPts val="2000"/>
              <a:buFont typeface="Raleway ExtraBold"/>
              <a:buNone/>
              <a:defRPr sz="2000">
                <a:solidFill>
                  <a:srgbClr val="0095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8850" y="1152475"/>
            <a:ext cx="8217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500"/>
              </a:buClr>
              <a:buSzPts val="1800"/>
              <a:buFont typeface="Raleway"/>
              <a:buChar char="●"/>
              <a:defRPr sz="1800" b="1">
                <a:solidFill>
                  <a:srgbClr val="0095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1791" y="297800"/>
            <a:ext cx="9140676" cy="2827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/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Corregedoria</a:t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3100" dirty="0"/>
              <a:t>Reunião com Ouvidoria, AECI e ASSPSD</a:t>
            </a:r>
            <a:br>
              <a:rPr lang="pt-BR" sz="3100" dirty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05.09.2024, 14h30</a:t>
            </a:r>
            <a:r>
              <a:rPr lang="pt-BR" sz="2700" dirty="0"/>
              <a:t/>
            </a:r>
            <a:br>
              <a:rPr lang="pt-BR" sz="2700" dirty="0"/>
            </a:br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C229-C7C1-7D37-9C78-C5CC1A54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23" y="124026"/>
            <a:ext cx="7531800" cy="8721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400">
                <a:solidFill>
                  <a:srgbClr val="78909C"/>
                </a:solidFill>
              </a:rPr>
              <a:t>3. Elementos fundamentais</a:t>
            </a:r>
            <a:br>
              <a:rPr lang="pt-BR" sz="2400">
                <a:solidFill>
                  <a:srgbClr val="78909C"/>
                </a:solidFill>
              </a:rPr>
            </a:br>
            <a:r>
              <a:rPr lang="pt-BR">
                <a:solidFill>
                  <a:srgbClr val="78909C"/>
                </a:solidFill>
                <a:latin typeface="Arial"/>
                <a:cs typeface="Arial"/>
              </a:rPr>
              <a:t>Exemplos</a:t>
            </a:r>
            <a:br>
              <a:rPr lang="pt-BR">
                <a:solidFill>
                  <a:srgbClr val="78909C"/>
                </a:solidFill>
                <a:latin typeface="Arial"/>
                <a:cs typeface="Arial"/>
              </a:rPr>
            </a:br>
            <a:r>
              <a:rPr lang="pt-BR">
                <a:solidFill>
                  <a:srgbClr val="78909C"/>
                </a:solidFill>
                <a:latin typeface="Arial"/>
                <a:cs typeface="Arial"/>
              </a:rPr>
              <a:t>TAC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7857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C229-C7C1-7D37-9C78-C5CC1A54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23" y="124026"/>
            <a:ext cx="7531800" cy="8721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400">
                <a:solidFill>
                  <a:srgbClr val="78909C"/>
                </a:solidFill>
              </a:rPr>
              <a:t>3. Elementos fundamentais</a:t>
            </a:r>
            <a:br>
              <a:rPr lang="pt-BR" sz="2400">
                <a:solidFill>
                  <a:srgbClr val="78909C"/>
                </a:solidFill>
              </a:rPr>
            </a:br>
            <a:r>
              <a:rPr lang="pt-BR">
                <a:solidFill>
                  <a:srgbClr val="78909C"/>
                </a:solidFill>
                <a:latin typeface="Arial"/>
                <a:cs typeface="Arial"/>
              </a:rPr>
              <a:t>Exemplos</a:t>
            </a:r>
            <a:br>
              <a:rPr lang="pt-BR">
                <a:solidFill>
                  <a:srgbClr val="78909C"/>
                </a:solidFill>
                <a:latin typeface="Arial"/>
                <a:cs typeface="Arial"/>
              </a:rPr>
            </a:br>
            <a:r>
              <a:rPr lang="pt-BR">
                <a:solidFill>
                  <a:srgbClr val="78909C"/>
                </a:solidFill>
                <a:latin typeface="Arial"/>
                <a:cs typeface="Arial"/>
              </a:rPr>
              <a:t>PAD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65392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C229-C7C1-7D37-9C78-C5CC1A54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23" y="124026"/>
            <a:ext cx="7531800" cy="8721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400">
                <a:solidFill>
                  <a:srgbClr val="78909C"/>
                </a:solidFill>
              </a:rPr>
              <a:t>3. Elementos fundamentais</a:t>
            </a:r>
            <a:br>
              <a:rPr lang="pt-BR" sz="2400">
                <a:solidFill>
                  <a:srgbClr val="78909C"/>
                </a:solidFill>
              </a:rPr>
            </a:br>
            <a:r>
              <a:rPr lang="pt-BR">
                <a:solidFill>
                  <a:srgbClr val="78909C"/>
                </a:solidFill>
                <a:latin typeface="Arial"/>
                <a:cs typeface="Arial"/>
              </a:rPr>
              <a:t>Exemplos</a:t>
            </a:r>
            <a:br>
              <a:rPr lang="pt-BR">
                <a:solidFill>
                  <a:srgbClr val="78909C"/>
                </a:solidFill>
                <a:latin typeface="Arial"/>
                <a:cs typeface="Arial"/>
              </a:rPr>
            </a:br>
            <a:r>
              <a:rPr lang="pt-BR">
                <a:solidFill>
                  <a:srgbClr val="78909C"/>
                </a:solidFill>
                <a:latin typeface="Arial"/>
                <a:cs typeface="Arial"/>
              </a:rPr>
              <a:t>PAR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410493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aixaDeTexto 51">
            <a:extLst>
              <a:ext uri="{FF2B5EF4-FFF2-40B4-BE49-F238E27FC236}">
                <a16:creationId xmlns:a16="http://schemas.microsoft.com/office/drawing/2014/main" id="{A72ABA06-5F08-30FD-3C88-9D2449D91C4C}"/>
              </a:ext>
            </a:extLst>
          </p:cNvPr>
          <p:cNvSpPr txBox="1"/>
          <p:nvPr/>
        </p:nvSpPr>
        <p:spPr>
          <a:xfrm>
            <a:off x="86785" y="109594"/>
            <a:ext cx="779587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solidFill>
                  <a:srgbClr val="78909C"/>
                </a:solidFill>
                <a:latin typeface="Raleway ExtraBold"/>
              </a:rPr>
              <a:t>4. Processo Administrativo de Responsabilização de Pessoas Jurídicas (PAR)</a:t>
            </a:r>
            <a:endParaRPr lang="pt-BR" sz="2000">
              <a:solidFill>
                <a:srgbClr val="78909C"/>
              </a:solidFill>
              <a:latin typeface="Raleway ExtraBold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B43316A-4490-B5BD-CAC6-8231E1D97756}"/>
              </a:ext>
            </a:extLst>
          </p:cNvPr>
          <p:cNvSpPr txBox="1"/>
          <p:nvPr/>
        </p:nvSpPr>
        <p:spPr>
          <a:xfrm>
            <a:off x="336198" y="1287757"/>
            <a:ext cx="739774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200"/>
              <a:t>Lei n. 12.846/2013</a:t>
            </a:r>
            <a:endParaRPr lang="pt-BR"/>
          </a:p>
          <a:p>
            <a:pPr algn="just"/>
            <a:endParaRPr lang="pt-BR" sz="1200"/>
          </a:p>
          <a:p>
            <a:pPr algn="just"/>
            <a:r>
              <a:rPr lang="pt-BR" sz="1200"/>
              <a:t>Art. 5º, V Dificultar atividade de investigação ou fiscalização de órgãos, entidades ou agentes públicos, ou intervir em sua atuação, inclusive no âmbito das agências reguladoras e dos órgãos de fiscalização do sistema financeiro nacional.</a:t>
            </a:r>
          </a:p>
          <a:p>
            <a:pPr marL="285750" indent="-285750" algn="just">
              <a:buFont typeface="Calibri"/>
              <a:buChar char="-"/>
            </a:pPr>
            <a:endParaRPr lang="pt-BR" sz="1200"/>
          </a:p>
          <a:p>
            <a:pPr marL="285750" indent="-285750" algn="just">
              <a:buFont typeface="Calibri"/>
              <a:buChar char="-"/>
            </a:pPr>
            <a:endParaRPr lang="pt-BR" sz="1200"/>
          </a:p>
          <a:p>
            <a:pPr algn="just"/>
            <a:r>
              <a:rPr lang="pt-BR" sz="1200"/>
              <a:t>Manual de Responsabilização de Entes Privados da CGU:</a:t>
            </a:r>
            <a:endParaRPr lang="pt-BR" sz="1600"/>
          </a:p>
          <a:p>
            <a:pPr algn="just">
              <a:buFont typeface="Calibri"/>
            </a:pPr>
            <a:endParaRPr lang="pt-BR" sz="1200"/>
          </a:p>
          <a:p>
            <a:pPr algn="just">
              <a:buFont typeface="Calibri"/>
            </a:pPr>
            <a:r>
              <a:rPr lang="pt-BR" sz="1200"/>
              <a:t>"O ato lesivo pode ser praticado de forma direta, quando a pessoa jurídica atrapalha a investigação ou a fiscalização, ou de forma indireta, quando intervém na atuação dos órgãos, entidades ou agentes responsáveis pelo ato fiscalizatório ou pelo procedimento investigativo. Como se trata de ilícito de forma livre, a lei não prevê forma predeterminada para a sua prática, de modo que a infração pode ser realizada mediante destruição de provas, coação de testemunhas, tráfico de influência ou suborno, por exemplo. No caso específico do oferecimento de vantagem indevida a agente público (da qual resulte intervenção em sua atuação ou na do órgão), também se configura infração ao artigo 5º, I, da Lei nº 12.846/2013."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97762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C229-C7C1-7D37-9C78-C5CC1A54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45" y="1805299"/>
            <a:ext cx="7531800" cy="8721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400">
                <a:solidFill>
                  <a:srgbClr val="78909C"/>
                </a:solidFill>
              </a:rPr>
              <a:t>Muito obrigado!</a:t>
            </a:r>
            <a:br>
              <a:rPr lang="pt-BR" sz="2400">
                <a:solidFill>
                  <a:srgbClr val="78909C"/>
                </a:solidFill>
              </a:rPr>
            </a:br>
            <a:r>
              <a:rPr lang="pt-BR" sz="2400"/>
              <a:t/>
            </a:r>
            <a:br>
              <a:rPr lang="pt-BR" sz="2400"/>
            </a:br>
            <a:r>
              <a:rPr lang="pt-BR" sz="2400">
                <a:solidFill>
                  <a:srgbClr val="78909C"/>
                </a:solidFill>
              </a:rPr>
              <a:t>corregedoria.geral@agro.gov.br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69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EA3FA-E19E-818E-756B-2DF3910BF3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Sumário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55BEAF-7C4E-A39D-05BB-427BFF38C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250" y="1114734"/>
            <a:ext cx="8971976" cy="1409942"/>
          </a:xfrm>
        </p:spPr>
        <p:txBody>
          <a:bodyPr>
            <a:normAutofit fontScale="70000" lnSpcReduction="20000"/>
          </a:bodyPr>
          <a:lstStyle/>
          <a:p>
            <a:r>
              <a:rPr lang="pt-BR" sz="2800">
                <a:solidFill>
                  <a:srgbClr val="78909C"/>
                </a:solidFill>
                <a:latin typeface="Raleway ExtraBold"/>
              </a:rPr>
              <a:t>1. Competências</a:t>
            </a:r>
          </a:p>
          <a:p>
            <a:r>
              <a:rPr lang="pt-BR" sz="2800">
                <a:solidFill>
                  <a:srgbClr val="78909C"/>
                </a:solidFill>
                <a:latin typeface="Raleway ExtraBold"/>
              </a:rPr>
              <a:t>2. Estrutura</a:t>
            </a:r>
          </a:p>
          <a:p>
            <a:r>
              <a:rPr lang="pt-BR" sz="2800">
                <a:solidFill>
                  <a:srgbClr val="78909C"/>
                </a:solidFill>
                <a:latin typeface="Raleway ExtraBold"/>
              </a:rPr>
              <a:t>3. Elementos fundamentais</a:t>
            </a:r>
          </a:p>
          <a:p>
            <a:r>
              <a:rPr lang="pt-BR" sz="2800">
                <a:solidFill>
                  <a:srgbClr val="78909C"/>
                </a:solidFill>
                <a:latin typeface="Raleway ExtraBold"/>
              </a:rPr>
              <a:t>4. Processo Administrativo de Responsabilização de Pessoas Jurídicas</a:t>
            </a:r>
          </a:p>
        </p:txBody>
      </p:sp>
    </p:spTree>
    <p:extLst>
      <p:ext uri="{BB962C8B-B14F-4D97-AF65-F5344CB8AC3E}">
        <p14:creationId xmlns:p14="http://schemas.microsoft.com/office/powerpoint/2010/main" val="322877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3937" y="-2243"/>
            <a:ext cx="649789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400">
                <a:solidFill>
                  <a:srgbClr val="78909C"/>
                </a:solidFill>
              </a:rPr>
              <a:t>1. Competências</a:t>
            </a:r>
            <a:r>
              <a:rPr lang="pt-BR" sz="2400"/>
              <a:t/>
            </a:r>
            <a:br>
              <a:rPr lang="pt-BR" sz="2400"/>
            </a:br>
            <a:r>
              <a:rPr lang="pt-BR" sz="2000">
                <a:solidFill>
                  <a:srgbClr val="78909C"/>
                </a:solidFill>
                <a:latin typeface="Arial"/>
              </a:rPr>
              <a:t>Decreto n° 5.480/2005</a:t>
            </a:r>
            <a:endParaRPr lang="pt-BR">
              <a:latin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861F5B-1B71-38CA-1D3A-92D85D71EC2F}"/>
              </a:ext>
            </a:extLst>
          </p:cNvPr>
          <p:cNvSpPr txBox="1"/>
          <p:nvPr/>
        </p:nvSpPr>
        <p:spPr>
          <a:xfrm>
            <a:off x="376308" y="968101"/>
            <a:ext cx="7507732" cy="39926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>
                <a:latin typeface="Calibri"/>
              </a:rPr>
              <a:t>Decreto nº 5.480/2005</a:t>
            </a:r>
            <a:endParaRPr lang="pt-BR" sz="1100"/>
          </a:p>
          <a:p>
            <a:pPr>
              <a:lnSpc>
                <a:spcPct val="150000"/>
              </a:lnSpc>
            </a:pPr>
            <a:r>
              <a:rPr lang="pt-BR" sz="1000">
                <a:latin typeface="Calibri"/>
              </a:rPr>
              <a:t>Art. 5º  Compete às unidades setoriais do Sistema de Correição: </a:t>
            </a:r>
            <a:endParaRPr lang="pt-BR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1000">
                <a:latin typeface="Calibri"/>
              </a:rPr>
              <a:t>I -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propor ao Órgão Central</a:t>
            </a:r>
            <a:r>
              <a:rPr lang="pt-BR" sz="1000">
                <a:latin typeface="Calibri"/>
              </a:rPr>
              <a:t> do Sistema medidas que visem a definição, padronização, sistematização e normatização dos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procedimentos operacionais </a:t>
            </a:r>
            <a:r>
              <a:rPr lang="pt-BR" sz="1000">
                <a:latin typeface="Calibri"/>
              </a:rPr>
              <a:t>atinentes à atividade de correição;</a:t>
            </a:r>
            <a:endParaRPr lang="pt-BR" sz="100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00">
                <a:latin typeface="Calibri"/>
              </a:rPr>
              <a:t>II - participar de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atividades que exijam ações conjugadas</a:t>
            </a:r>
            <a:r>
              <a:rPr lang="pt-BR" sz="1000">
                <a:latin typeface="Calibri"/>
              </a:rPr>
              <a:t> das unidades integrantes do Sistema de Correição, com vistas ao aprimoramento do exercício das atividades que lhes são comuns;</a:t>
            </a:r>
            <a:endParaRPr lang="pt-BR" sz="100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00">
                <a:latin typeface="Calibri"/>
              </a:rPr>
              <a:t>III -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sugerir ao Órgão Central</a:t>
            </a:r>
            <a:r>
              <a:rPr lang="pt-BR" sz="1000">
                <a:latin typeface="Calibri"/>
              </a:rPr>
              <a:t> do Sistema procedimentos relativos ao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aprimoramento</a:t>
            </a:r>
            <a:r>
              <a:rPr lang="pt-BR" sz="1000">
                <a:latin typeface="Calibri"/>
              </a:rPr>
              <a:t> das atividades relacionadas às sindicâncias e aos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processos administrativos disciplinares</a:t>
            </a:r>
            <a:r>
              <a:rPr lang="pt-BR" sz="1000">
                <a:latin typeface="Calibri"/>
              </a:rPr>
              <a:t>;</a:t>
            </a:r>
            <a:endParaRPr lang="pt-BR" sz="100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00">
                <a:latin typeface="Calibri"/>
              </a:rPr>
              <a:t>IV -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instaurar ou determinar a instauração</a:t>
            </a:r>
            <a:r>
              <a:rPr lang="pt-BR" sz="1000">
                <a:latin typeface="Calibri"/>
              </a:rPr>
              <a:t> de procedimentos e processos disciplinares, sem prejuízo de sua iniciativa pela autoridade a que se refere o art. 143 da Lei nº 8.112, de 1990;</a:t>
            </a:r>
            <a:endParaRPr lang="pt-BR" sz="100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00">
                <a:latin typeface="Calibri"/>
              </a:rPr>
              <a:t>V -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manter registro atualizado da tramitação e resultado dos processos</a:t>
            </a:r>
            <a:r>
              <a:rPr lang="pt-BR" sz="1000">
                <a:latin typeface="Calibri"/>
              </a:rPr>
              <a:t> e expedientes em curso;</a:t>
            </a:r>
            <a:endParaRPr lang="pt-BR" sz="100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00">
                <a:latin typeface="Calibri"/>
              </a:rPr>
              <a:t>VI -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encaminhar ao Órgão Central</a:t>
            </a:r>
            <a:r>
              <a:rPr lang="pt-BR" sz="1000">
                <a:latin typeface="Calibri"/>
              </a:rPr>
              <a:t> do Sistema dados consolidados e sistematizados, relativos aos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resultados</a:t>
            </a:r>
            <a:r>
              <a:rPr lang="pt-BR" sz="1000">
                <a:latin typeface="Calibri"/>
              </a:rPr>
              <a:t> das sindicâncias e processos administrativos disciplinares, bem como à aplicação das penas respectivas;</a:t>
            </a:r>
            <a:endParaRPr lang="pt-BR" sz="100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00">
                <a:latin typeface="Calibri"/>
              </a:rPr>
              <a:t>VII -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supervisionar as atividades de correição</a:t>
            </a:r>
            <a:r>
              <a:rPr lang="pt-BR" sz="1000">
                <a:latin typeface="Calibri"/>
              </a:rPr>
              <a:t> desempenhadas pelos órgãos e entidades submetidos à sua esfera de competência;</a:t>
            </a:r>
            <a:endParaRPr lang="pt-BR" sz="100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00">
                <a:latin typeface="Calibri"/>
              </a:rPr>
              <a:t>VIII - prestar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apoio ao Órgão Central</a:t>
            </a:r>
            <a:r>
              <a:rPr lang="pt-BR" sz="1000">
                <a:latin typeface="Calibri"/>
              </a:rPr>
              <a:t> do Sistema na instituição e manutenção de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informações</a:t>
            </a:r>
            <a:r>
              <a:rPr lang="pt-BR" sz="1000">
                <a:latin typeface="Calibri"/>
              </a:rPr>
              <a:t>, para o exercício das atividades de correição; e</a:t>
            </a:r>
            <a:endParaRPr lang="pt-BR" sz="100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00">
                <a:latin typeface="Calibri"/>
              </a:rPr>
              <a:t>IX -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propor medidas ao Órgão Central</a:t>
            </a:r>
            <a:r>
              <a:rPr lang="pt-BR" sz="1000">
                <a:latin typeface="Calibri"/>
              </a:rPr>
              <a:t> do Sistema visando à criação de </a:t>
            </a:r>
            <a:r>
              <a:rPr lang="pt-BR" sz="1000" b="1" u="sng">
                <a:highlight>
                  <a:srgbClr val="00FF00"/>
                </a:highlight>
                <a:latin typeface="Calibri"/>
              </a:rPr>
              <a:t>condições melhores e mais eficientes</a:t>
            </a:r>
            <a:r>
              <a:rPr lang="pt-BR" sz="1000">
                <a:latin typeface="Calibri"/>
              </a:rPr>
              <a:t> para o exercício da atividade de correição.</a:t>
            </a:r>
            <a:endParaRPr lang="pt-BR" sz="1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53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3937" y="-2243"/>
            <a:ext cx="649789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400">
                <a:solidFill>
                  <a:srgbClr val="78909C"/>
                </a:solidFill>
              </a:rPr>
              <a:t>1. Competências</a:t>
            </a:r>
            <a:br>
              <a:rPr lang="pt-BR" sz="2400">
                <a:solidFill>
                  <a:srgbClr val="78909C"/>
                </a:solidFill>
              </a:rPr>
            </a:br>
            <a:r>
              <a:rPr lang="pt-BR" sz="2000">
                <a:solidFill>
                  <a:srgbClr val="78909C"/>
                </a:solidFill>
                <a:latin typeface="Arial"/>
              </a:rPr>
              <a:t>Decreto n° 11.332/2023</a:t>
            </a:r>
            <a:endParaRPr lang="pt-BR" b="1">
              <a:latin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97940B-4EFE-0EEF-C347-C007A425DE47}"/>
              </a:ext>
            </a:extLst>
          </p:cNvPr>
          <p:cNvSpPr txBox="1"/>
          <p:nvPr/>
        </p:nvSpPr>
        <p:spPr>
          <a:xfrm>
            <a:off x="361939" y="986781"/>
            <a:ext cx="7836411" cy="39452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50" b="1">
                <a:latin typeface="Calibri"/>
              </a:rPr>
              <a:t>Decreto nº 11.332/2023</a:t>
            </a:r>
            <a:endParaRPr lang="pt-BR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050">
                <a:latin typeface="Calibri"/>
              </a:rPr>
              <a:t>Art. 10. À </a:t>
            </a:r>
            <a:r>
              <a:rPr lang="pt-BR" sz="1050">
                <a:latin typeface="Calibri"/>
              </a:rPr>
              <a:t>Corregedoria, unidade setorial do Sistema de Correição do Poder Executivo federal, compete:</a:t>
            </a:r>
            <a:endParaRPr lang="pt-BR" sz="105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50">
                <a:solidFill>
                  <a:schemeClr val="accent1">
                    <a:lumMod val="76000"/>
                  </a:schemeClr>
                </a:solidFill>
                <a:latin typeface="Calibri"/>
              </a:rPr>
              <a:t>I - promover as atividades de</a:t>
            </a:r>
            <a:r>
              <a:rPr lang="pt-BR" sz="1050">
                <a:solidFill>
                  <a:schemeClr val="accent1">
                    <a:lumMod val="76000"/>
                  </a:schemeClr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t-BR" sz="1050" b="1" u="sng">
                <a:solidFill>
                  <a:schemeClr val="accent1">
                    <a:lumMod val="76000"/>
                  </a:schemeClr>
                </a:solidFill>
                <a:highlight>
                  <a:srgbClr val="FFFF00"/>
                </a:highlight>
                <a:latin typeface="Calibri"/>
              </a:rPr>
              <a:t>prevenção</a:t>
            </a:r>
            <a:r>
              <a:rPr lang="pt-BR" sz="1050">
                <a:solidFill>
                  <a:schemeClr val="accent1">
                    <a:lumMod val="76000"/>
                  </a:schemeClr>
                </a:solidFill>
                <a:latin typeface="Calibri"/>
              </a:rPr>
              <a:t> e de correição para verificar a regularidade e a eficácia de serviços e propor medidas saneadoras ao seu funcionamento;</a:t>
            </a:r>
            <a:endParaRPr lang="pt-BR" sz="1050">
              <a:solidFill>
                <a:schemeClr val="accent1">
                  <a:lumMod val="76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50">
                <a:solidFill>
                  <a:srgbClr val="FF0000"/>
                </a:solidFill>
                <a:latin typeface="Calibri"/>
              </a:rPr>
              <a:t>II - examinar as representações e os demais expedientes que tratem de </a:t>
            </a:r>
            <a:r>
              <a:rPr lang="pt-BR" sz="1050" u="sng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i</a:t>
            </a:r>
            <a:r>
              <a:rPr lang="pt-BR" sz="1050" b="1" u="sng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rregularidades funcionais</a:t>
            </a:r>
            <a:r>
              <a:rPr lang="pt-BR" sz="1050">
                <a:solidFill>
                  <a:srgbClr val="FF0000"/>
                </a:solidFill>
                <a:latin typeface="Calibri"/>
              </a:rPr>
              <a:t> e proceder a seus </a:t>
            </a:r>
            <a:r>
              <a:rPr lang="pt-BR" sz="1050" b="1" u="sng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juízos de admissibilidade</a:t>
            </a:r>
            <a:r>
              <a:rPr lang="pt-BR" sz="1050">
                <a:solidFill>
                  <a:srgbClr val="FF0000"/>
                </a:solidFill>
                <a:latin typeface="Calibri"/>
              </a:rPr>
              <a:t>;</a:t>
            </a:r>
            <a:endParaRPr lang="pt-BR" sz="105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50">
                <a:solidFill>
                  <a:srgbClr val="00B050"/>
                </a:solidFill>
                <a:latin typeface="Calibri"/>
              </a:rPr>
              <a:t>III - </a:t>
            </a:r>
            <a:r>
              <a:rPr lang="pt-BR" sz="1050" b="1" u="sng">
                <a:solidFill>
                  <a:srgbClr val="00B050"/>
                </a:solidFill>
                <a:highlight>
                  <a:srgbClr val="FFFF00"/>
                </a:highlight>
                <a:latin typeface="Calibri"/>
              </a:rPr>
              <a:t>instaurar</a:t>
            </a:r>
            <a:r>
              <a:rPr lang="pt-BR" sz="1050" b="1" u="sng">
                <a:solidFill>
                  <a:srgbClr val="00B050"/>
                </a:solidFill>
                <a:latin typeface="Calibri"/>
              </a:rPr>
              <a:t> </a:t>
            </a:r>
            <a:r>
              <a:rPr lang="pt-BR" sz="1050">
                <a:solidFill>
                  <a:srgbClr val="00B050"/>
                </a:solidFill>
                <a:latin typeface="Calibri"/>
              </a:rPr>
              <a:t>as sindicâncias e os processos administrativos disciplinares, observado o disposto no art. 56 da Lei nº 10.233, de 5 de junho de 2001, e no art. 14 da Lei nº 11.182, de 27 de setembro de 2005;</a:t>
            </a:r>
            <a:endParaRPr lang="pt-BR" sz="1050">
              <a:solidFill>
                <a:srgbClr val="00B05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50">
                <a:solidFill>
                  <a:schemeClr val="bg1">
                    <a:lumMod val="49000"/>
                  </a:schemeClr>
                </a:solidFill>
                <a:latin typeface="Calibri"/>
              </a:rPr>
              <a:t>IV - </a:t>
            </a:r>
            <a:r>
              <a:rPr lang="pt-BR" sz="1050" b="1" u="sng">
                <a:solidFill>
                  <a:schemeClr val="bg1">
                    <a:lumMod val="49000"/>
                  </a:schemeClr>
                </a:solidFill>
                <a:highlight>
                  <a:srgbClr val="FFFF00"/>
                </a:highlight>
                <a:latin typeface="Calibri"/>
              </a:rPr>
              <a:t>julgar e aplicar penalidades</a:t>
            </a:r>
            <a:r>
              <a:rPr lang="pt-BR" sz="1050">
                <a:solidFill>
                  <a:schemeClr val="bg1">
                    <a:lumMod val="49000"/>
                  </a:schemeClr>
                </a:solidFill>
                <a:latin typeface="Calibri"/>
              </a:rPr>
              <a:t> em sindicâncias e processos administrativos disciplinares, nos casos de advertência ou de suspensão por até trinta dias, observado o disposto no art. 56 da Lei nº 10.233, de 2001, e no art. 14 da Lei nº 11.182, de 2005;</a:t>
            </a:r>
            <a:endParaRPr lang="pt-BR" sz="1050">
              <a:solidFill>
                <a:schemeClr val="bg1">
                  <a:lumMod val="49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50">
                <a:solidFill>
                  <a:srgbClr val="7030A0"/>
                </a:solidFill>
                <a:latin typeface="Calibri"/>
              </a:rPr>
              <a:t>V - </a:t>
            </a:r>
            <a:r>
              <a:rPr lang="pt-BR" sz="1050" b="1" u="sng">
                <a:solidFill>
                  <a:srgbClr val="7030A0"/>
                </a:solidFill>
                <a:highlight>
                  <a:srgbClr val="FFFF00"/>
                </a:highlight>
                <a:latin typeface="Calibri"/>
              </a:rPr>
              <a:t>instruir os processos administrativos disciplinares cujas penalidades propostas sejam a demissão, a suspensão por mais de trinta dias</a:t>
            </a:r>
            <a:r>
              <a:rPr lang="pt-BR" sz="1050">
                <a:solidFill>
                  <a:srgbClr val="7030A0"/>
                </a:solidFill>
                <a:latin typeface="Calibri"/>
              </a:rPr>
              <a:t>, a cassação de aposentadoria ou disponibilidade, a destituição de cargo em comissão ou a destituição de função comissionada, para remessa ao Ministro de Estado;</a:t>
            </a:r>
            <a:endParaRPr lang="pt-BR" sz="105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50">
                <a:solidFill>
                  <a:srgbClr val="C00000"/>
                </a:solidFill>
                <a:latin typeface="Calibri"/>
              </a:rPr>
              <a:t>VI - </a:t>
            </a:r>
            <a:r>
              <a:rPr lang="pt-BR" sz="1050" b="1" u="sng">
                <a:solidFill>
                  <a:srgbClr val="C00000"/>
                </a:solidFill>
                <a:highlight>
                  <a:srgbClr val="FFFF00"/>
                </a:highlight>
                <a:latin typeface="Calibri"/>
              </a:rPr>
              <a:t>instruir os procedimentos de apuração de responsabilidade de entes privados</a:t>
            </a:r>
            <a:r>
              <a:rPr lang="pt-BR" sz="1050">
                <a:solidFill>
                  <a:srgbClr val="C00000"/>
                </a:solidFill>
                <a:latin typeface="Calibri"/>
              </a:rPr>
              <a:t> de que trata a Lei nº 12.846, de 1º de agosto de 2013, observadas as disposições legais; e</a:t>
            </a:r>
            <a:endParaRPr lang="pt-BR" sz="105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1050">
                <a:latin typeface="Calibri"/>
              </a:rPr>
              <a:t>VII - exercer as competências previstas no</a:t>
            </a:r>
            <a:r>
              <a:rPr lang="pt-BR" sz="1050" b="1" u="sng">
                <a:highlight>
                  <a:srgbClr val="00FF00"/>
                </a:highlight>
                <a:latin typeface="Calibri"/>
              </a:rPr>
              <a:t> art. 5º do Decreto</a:t>
            </a:r>
            <a:r>
              <a:rPr lang="pt-BR" sz="1050">
                <a:latin typeface="Calibri"/>
              </a:rPr>
              <a:t> nº 5.480, de 30 de junho de 2005.</a:t>
            </a:r>
            <a:endParaRPr lang="pt-BR" sz="105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01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3937" y="-2243"/>
            <a:ext cx="649789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400">
                <a:solidFill>
                  <a:srgbClr val="78909C"/>
                </a:solidFill>
              </a:rPr>
              <a:t>1. Competências</a:t>
            </a:r>
            <a:br>
              <a:rPr lang="pt-BR" sz="2400">
                <a:solidFill>
                  <a:srgbClr val="78909C"/>
                </a:solidFill>
              </a:rPr>
            </a:br>
            <a:r>
              <a:rPr lang="pt-BR" sz="2000">
                <a:solidFill>
                  <a:srgbClr val="78909C"/>
                </a:solidFill>
                <a:latin typeface="Arial"/>
              </a:rPr>
              <a:t>Portaria Normativa CGU n. 27/2022</a:t>
            </a:r>
            <a:endParaRPr lang="pt-BR" b="1">
              <a:latin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97940B-4EFE-0EEF-C347-C007A425DE47}"/>
              </a:ext>
            </a:extLst>
          </p:cNvPr>
          <p:cNvSpPr txBox="1"/>
          <p:nvPr/>
        </p:nvSpPr>
        <p:spPr>
          <a:xfrm>
            <a:off x="361939" y="986781"/>
            <a:ext cx="7836411" cy="552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50" b="1">
                <a:latin typeface="Calibri"/>
              </a:rPr>
              <a:t>Portaria Normativa CGU n. 27/2022</a:t>
            </a:r>
            <a:endParaRPr lang="pt-BR" sz="1050"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en-US" sz="1050">
                <a:latin typeface="Calibri"/>
              </a:rPr>
              <a:t>Art. ...</a:t>
            </a:r>
            <a:endParaRPr lang="pt-BR" sz="105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0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E3F04848-F4CF-494A-7952-3C8552567DCB}"/>
              </a:ext>
            </a:extLst>
          </p:cNvPr>
          <p:cNvSpPr txBox="1"/>
          <p:nvPr/>
        </p:nvSpPr>
        <p:spPr>
          <a:xfrm>
            <a:off x="73494" y="109594"/>
            <a:ext cx="578012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solidFill>
                  <a:srgbClr val="78909C"/>
                </a:solidFill>
                <a:latin typeface="Raleway ExtraBold"/>
              </a:rPr>
              <a:t>2. Estrutura</a:t>
            </a:r>
            <a:endParaRPr lang="pt-BR" sz="1800">
              <a:latin typeface="Raleway ExtraBold"/>
            </a:endParaRPr>
          </a:p>
          <a:p>
            <a:r>
              <a:rPr lang="pt-BR" sz="2000">
                <a:solidFill>
                  <a:srgbClr val="78909C"/>
                </a:solidFill>
              </a:rPr>
              <a:t>Organograma</a:t>
            </a:r>
          </a:p>
        </p:txBody>
      </p:sp>
      <p:pic>
        <p:nvPicPr>
          <p:cNvPr id="2" name="Imagem 1" descr="Organograma">
            <a:extLst>
              <a:ext uri="{FF2B5EF4-FFF2-40B4-BE49-F238E27FC236}">
                <a16:creationId xmlns:a16="http://schemas.microsoft.com/office/drawing/2014/main" id="{B1BF2961-D0E2-77F3-02B8-32950E114E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57" r="112" b="229"/>
          <a:stretch/>
        </p:blipFill>
        <p:spPr>
          <a:xfrm>
            <a:off x="874528" y="1147966"/>
            <a:ext cx="6999341" cy="3147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184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E3F04848-F4CF-494A-7952-3C8552567DCB}"/>
              </a:ext>
            </a:extLst>
          </p:cNvPr>
          <p:cNvSpPr txBox="1"/>
          <p:nvPr/>
        </p:nvSpPr>
        <p:spPr>
          <a:xfrm>
            <a:off x="73494" y="109594"/>
            <a:ext cx="578012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solidFill>
                  <a:srgbClr val="78909C"/>
                </a:solidFill>
                <a:latin typeface="Raleway ExtraBold"/>
              </a:rPr>
              <a:t>2. Estrutura</a:t>
            </a:r>
            <a:r>
              <a:rPr lang="pt-BR" sz="1800">
                <a:latin typeface="Raleway ExtraBold"/>
              </a:rPr>
              <a:t>​</a:t>
            </a:r>
            <a:endParaRPr lang="pt-BR" sz="1800"/>
          </a:p>
          <a:p>
            <a:r>
              <a:rPr lang="pt-BR" sz="2000">
                <a:solidFill>
                  <a:srgbClr val="78909C"/>
                </a:solidFill>
              </a:rPr>
              <a:t>Fluxo Interno</a:t>
            </a:r>
            <a:endParaRPr lang="pt-BR"/>
          </a:p>
        </p:txBody>
      </p:sp>
      <p:graphicFrame>
        <p:nvGraphicFramePr>
          <p:cNvPr id="33" name="Diagrama 32">
            <a:extLst>
              <a:ext uri="{FF2B5EF4-FFF2-40B4-BE49-F238E27FC236}">
                <a16:creationId xmlns:a16="http://schemas.microsoft.com/office/drawing/2014/main" id="{16E5DC96-FD5D-9899-17D2-3DF8BD2E5721}"/>
              </a:ext>
            </a:extLst>
          </p:cNvPr>
          <p:cNvGraphicFramePr/>
          <p:nvPr/>
        </p:nvGraphicFramePr>
        <p:xfrm>
          <a:off x="200824" y="490411"/>
          <a:ext cx="7994931" cy="491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44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C229-C7C1-7D37-9C78-C5CC1A54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23" y="124026"/>
            <a:ext cx="7531800" cy="8721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400">
                <a:solidFill>
                  <a:srgbClr val="78909C"/>
                </a:solidFill>
              </a:rPr>
              <a:t>3. Elementos fundamentais</a:t>
            </a:r>
            <a:br>
              <a:rPr lang="pt-BR" sz="2400">
                <a:solidFill>
                  <a:srgbClr val="78909C"/>
                </a:solidFill>
              </a:rPr>
            </a:br>
            <a:r>
              <a:rPr lang="pt-BR">
                <a:solidFill>
                  <a:srgbClr val="78909C"/>
                </a:solidFill>
                <a:latin typeface="Arial"/>
                <a:cs typeface="Arial"/>
              </a:rPr>
              <a:t>Matriz de responsabilização</a:t>
            </a:r>
            <a:br>
              <a:rPr lang="pt-BR">
                <a:solidFill>
                  <a:srgbClr val="78909C"/>
                </a:solidFill>
                <a:latin typeface="Arial"/>
                <a:cs typeface="Arial"/>
              </a:rPr>
            </a:br>
            <a:r>
              <a:rPr lang="pt-BR">
                <a:solidFill>
                  <a:srgbClr val="78909C"/>
                </a:solidFill>
                <a:latin typeface="Arial"/>
                <a:cs typeface="Arial"/>
              </a:rPr>
              <a:t/>
            </a:r>
            <a:br>
              <a:rPr lang="pt-BR">
                <a:solidFill>
                  <a:srgbClr val="78909C"/>
                </a:solidFill>
                <a:latin typeface="Arial"/>
                <a:cs typeface="Arial"/>
              </a:rPr>
            </a:br>
            <a:r>
              <a:rPr lang="pt-BR">
                <a:latin typeface="Arial"/>
                <a:cs typeface="Arial"/>
              </a:rPr>
              <a:t/>
            </a:r>
            <a:br>
              <a:rPr lang="pt-BR">
                <a:latin typeface="Arial"/>
                <a:cs typeface="Arial"/>
              </a:rPr>
            </a:br>
            <a:r>
              <a:rPr lang="pt-BR">
                <a:solidFill>
                  <a:srgbClr val="78909C"/>
                </a:solidFill>
                <a:latin typeface="Arial"/>
                <a:cs typeface="Arial"/>
              </a:rPr>
              <a:t>E-mail Sistema Fala.BR</a:t>
            </a:r>
            <a:r>
              <a:rPr lang="pt-BR" sz="2400"/>
              <a:t/>
            </a:r>
            <a:br>
              <a:rPr lang="pt-BR" sz="2400"/>
            </a:br>
            <a:endParaRPr lang="pt-BR" sz="24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74EB1E-BC60-4460-67AE-40F8690DE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53" y="2428027"/>
            <a:ext cx="7689932" cy="181385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7079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C229-C7C1-7D37-9C78-C5CC1A54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23" y="124026"/>
            <a:ext cx="7531800" cy="8721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400">
                <a:solidFill>
                  <a:srgbClr val="78909C"/>
                </a:solidFill>
              </a:rPr>
              <a:t>3. Elementos fundamentais</a:t>
            </a:r>
            <a:br>
              <a:rPr lang="pt-BR" sz="2400">
                <a:solidFill>
                  <a:srgbClr val="78909C"/>
                </a:solidFill>
              </a:rPr>
            </a:br>
            <a:r>
              <a:rPr lang="pt-BR">
                <a:solidFill>
                  <a:srgbClr val="78909C"/>
                </a:solidFill>
                <a:latin typeface="Arial"/>
                <a:cs typeface="Arial"/>
              </a:rPr>
              <a:t>Matriz de responsabilização</a:t>
            </a:r>
            <a:r>
              <a:rPr lang="pt-BR" sz="2400"/>
              <a:t/>
            </a:r>
            <a:br>
              <a:rPr lang="pt-BR" sz="2400"/>
            </a:br>
            <a:endParaRPr lang="pt-BR" sz="240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D073FB4-FD3D-3EC5-71BA-B6CE9BCE1856}"/>
              </a:ext>
            </a:extLst>
          </p:cNvPr>
          <p:cNvGraphicFramePr>
            <a:graphicFrameLocks noGrp="1"/>
          </p:cNvGraphicFramePr>
          <p:nvPr/>
        </p:nvGraphicFramePr>
        <p:xfrm>
          <a:off x="405366" y="1647542"/>
          <a:ext cx="7428215" cy="2249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5529">
                  <a:extLst>
                    <a:ext uri="{9D8B030D-6E8A-4147-A177-3AD203B41FA5}">
                      <a16:colId xmlns:a16="http://schemas.microsoft.com/office/drawing/2014/main" val="2683145502"/>
                    </a:ext>
                  </a:extLst>
                </a:gridCol>
                <a:gridCol w="2181101">
                  <a:extLst>
                    <a:ext uri="{9D8B030D-6E8A-4147-A177-3AD203B41FA5}">
                      <a16:colId xmlns:a16="http://schemas.microsoft.com/office/drawing/2014/main" val="2906040555"/>
                    </a:ext>
                  </a:extLst>
                </a:gridCol>
                <a:gridCol w="1445386">
                  <a:extLst>
                    <a:ext uri="{9D8B030D-6E8A-4147-A177-3AD203B41FA5}">
                      <a16:colId xmlns:a16="http://schemas.microsoft.com/office/drawing/2014/main" val="3487360617"/>
                    </a:ext>
                  </a:extLst>
                </a:gridCol>
                <a:gridCol w="1666199">
                  <a:extLst>
                    <a:ext uri="{9D8B030D-6E8A-4147-A177-3AD203B41FA5}">
                      <a16:colId xmlns:a16="http://schemas.microsoft.com/office/drawing/2014/main" val="841370864"/>
                    </a:ext>
                  </a:extLst>
                </a:gridCol>
              </a:tblGrid>
              <a:tr h="364602"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Agente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Fato / Tipificação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Tempo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Evidências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36768"/>
                  </a:ext>
                </a:extLst>
              </a:tr>
              <a:tr h="69665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Quem?</a:t>
                      </a:r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O que aconteceu?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Há norma?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Quando ocorreu?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Quais documentos a denúncia traz (ou poderia trazer)?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361626"/>
                  </a:ext>
                </a:extLst>
              </a:tr>
              <a:tr h="974491">
                <a:tc>
                  <a:txBody>
                    <a:bodyPr/>
                    <a:lstStyle/>
                    <a:p>
                      <a:r>
                        <a:rPr lang="pt-BR" sz="1200"/>
                        <a:t>Servidores efetivos 8.112;</a:t>
                      </a:r>
                    </a:p>
                    <a:p>
                      <a:pPr lvl="0">
                        <a:buNone/>
                      </a:pPr>
                      <a:r>
                        <a:rPr lang="pt-BR" sz="1200"/>
                        <a:t>Celetistas;</a:t>
                      </a:r>
                    </a:p>
                    <a:p>
                      <a:pPr lvl="0">
                        <a:buNone/>
                      </a:pPr>
                      <a:r>
                        <a:rPr lang="pt-BR" sz="1200"/>
                        <a:t>Comissionados;</a:t>
                      </a:r>
                    </a:p>
                    <a:p>
                      <a:pPr lvl="0">
                        <a:buNone/>
                      </a:pPr>
                      <a:r>
                        <a:rPr lang="pt-BR" sz="1200"/>
                        <a:t>Pessoas Jurídicas.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/>
                        <a:t>Lei n. 8.112/1990</a:t>
                      </a:r>
                    </a:p>
                    <a:p>
                      <a:pPr lvl="0">
                        <a:buNone/>
                      </a:pPr>
                      <a:r>
                        <a:rPr lang="pt-BR" sz="1200"/>
                        <a:t>Lei n. 8.429/1992</a:t>
                      </a:r>
                    </a:p>
                    <a:p>
                      <a:pPr lvl="0">
                        <a:buNone/>
                      </a:pPr>
                      <a:r>
                        <a:rPr lang="pt-BR" sz="1200"/>
                        <a:t>Lei n. 12.813/2013</a:t>
                      </a:r>
                    </a:p>
                    <a:p>
                      <a:pPr lvl="0">
                        <a:buNone/>
                      </a:pPr>
                      <a:r>
                        <a:rPr lang="pt-BR" sz="1200"/>
                        <a:t>Lei n. 12.846/2013</a:t>
                      </a:r>
                    </a:p>
                    <a:p>
                      <a:pPr lvl="0">
                        <a:buNone/>
                      </a:pPr>
                      <a:r>
                        <a:rPr lang="pt-BR" sz="1200"/>
                        <a:t>Lei n. 14.133/2023</a:t>
                      </a:r>
                    </a:p>
                    <a:p>
                      <a:pPr lvl="0">
                        <a:buNone/>
                      </a:pPr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48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54713"/>
      </p:ext>
    </p:extLst>
  </p:cSld>
  <p:clrMapOvr>
    <a:masterClrMapping/>
  </p:clrMapOvr>
</p:sld>
</file>

<file path=ppt/theme/theme1.xml><?xml version="1.0" encoding="utf-8"?>
<a:theme xmlns:a="http://schemas.openxmlformats.org/drawingml/2006/main" name="Map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337e85-c28d-4b24-a850-389bc36ff254">
      <Terms xmlns="http://schemas.microsoft.com/office/infopath/2007/PartnerControls"/>
    </lcf76f155ced4ddcb4097134ff3c332f>
    <TaxCatchAll xmlns="ead7234e-375c-4b05-9cb5-b24224857d1e" xsi:nil="true"/>
    <Link xmlns="9a337e85-c28d-4b24-a850-389bc36ff254">
      <Url xsi:nil="true"/>
      <Description xsi:nil="true"/>
    </Link>
    <SharedWithUsers xmlns="ead7234e-375c-4b05-9cb5-b24224857d1e">
      <UserInfo>
        <DisplayName>Alessandro Cruvinel Fidelis</DisplayName>
        <AccountId>505</AccountId>
        <AccountType/>
      </UserInfo>
      <UserInfo>
        <DisplayName>Bruno Marcelino da Silva</DisplayName>
        <AccountId>611</AccountId>
        <AccountType/>
      </UserInfo>
      <UserInfo>
        <DisplayName>Kercya Fernanda Brayner Gomes de Lima</DisplayName>
        <AccountId>709</AccountId>
        <AccountType/>
      </UserInfo>
      <UserInfo>
        <DisplayName>Andre Brandao Alves</DisplayName>
        <AccountId>741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2E5D884479A141B16174EC0F1F1CC1" ma:contentTypeVersion="16" ma:contentTypeDescription="Crie um novo documento." ma:contentTypeScope="" ma:versionID="a9b0ed411578f694c77ace567ae5e7e8">
  <xsd:schema xmlns:xsd="http://www.w3.org/2001/XMLSchema" xmlns:xs="http://www.w3.org/2001/XMLSchema" xmlns:p="http://schemas.microsoft.com/office/2006/metadata/properties" xmlns:ns2="9a337e85-c28d-4b24-a850-389bc36ff254" xmlns:ns3="ead7234e-375c-4b05-9cb5-b24224857d1e" targetNamespace="http://schemas.microsoft.com/office/2006/metadata/properties" ma:root="true" ma:fieldsID="870b70f3dc852662df32057d68451145" ns2:_="" ns3:_="">
    <xsd:import namespace="9a337e85-c28d-4b24-a850-389bc36ff254"/>
    <xsd:import namespace="ead7234e-375c-4b05-9cb5-b24224857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ink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37e85-c28d-4b24-a850-389bc36ff2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fa7a9c87-0a4c-4496-bbb2-e2428a4b9f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Link" ma:index="22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7234e-375c-4b05-9cb5-b24224857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6798422-78ac-477a-bd4c-91a9c2328a78}" ma:internalName="TaxCatchAll" ma:showField="CatchAllData" ma:web="ead7234e-375c-4b05-9cb5-b24224857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2ED529-B5C5-4C93-B9D7-2FFCD207C7FA}">
  <ds:schemaRefs>
    <ds:schemaRef ds:uri="9a337e85-c28d-4b24-a850-389bc36ff254"/>
    <ds:schemaRef ds:uri="ead7234e-375c-4b05-9cb5-b24224857d1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BE279D-765B-4AC5-AA85-D591C04723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3FF5E1-4ABF-4531-B439-CF2CF9C7E8EC}">
  <ds:schemaRefs>
    <ds:schemaRef ds:uri="9a337e85-c28d-4b24-a850-389bc36ff254"/>
    <ds:schemaRef ds:uri="ead7234e-375c-4b05-9cb5-b24224857d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Apresentação na tela (16:9)</PresentationFormat>
  <Paragraphs>86</Paragraphs>
  <Slides>15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Nunito</vt:lpstr>
      <vt:lpstr>Raleway ExtraBold</vt:lpstr>
      <vt:lpstr>Raleway</vt:lpstr>
      <vt:lpstr>Calibri</vt:lpstr>
      <vt:lpstr>Raleway Medium</vt:lpstr>
      <vt:lpstr>Arial</vt:lpstr>
      <vt:lpstr>Mapa</vt:lpstr>
      <vt:lpstr> Corregedoria  Reunião com Ouvidoria, AECI e ASSPSD  05.09.2024, 14h30 </vt:lpstr>
      <vt:lpstr>Sumário</vt:lpstr>
      <vt:lpstr>1. Competências Decreto n° 5.480/2005</vt:lpstr>
      <vt:lpstr>1. Competências Decreto n° 11.332/2023</vt:lpstr>
      <vt:lpstr>1. Competências Portaria Normativa CGU n. 27/2022</vt:lpstr>
      <vt:lpstr>Apresentação do PowerPoint</vt:lpstr>
      <vt:lpstr>Apresentação do PowerPoint</vt:lpstr>
      <vt:lpstr>3. Elementos fundamentais Matriz de responsabilização   E-mail Sistema Fala.BR </vt:lpstr>
      <vt:lpstr>3. Elementos fundamentais Matriz de responsabilização </vt:lpstr>
      <vt:lpstr>3. Elementos fundamentais Exemplos TAC</vt:lpstr>
      <vt:lpstr>3. Elementos fundamentais Exemplos PAD</vt:lpstr>
      <vt:lpstr>3. Elementos fundamentais Exemplos PAR</vt:lpstr>
      <vt:lpstr>Apresentação do PowerPoint</vt:lpstr>
      <vt:lpstr>Muito obrigado!  corregedoria.geral@agro.gov.br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Não Solicite compartilhamento!</dc:title>
  <dc:creator>Nadia Reis</dc:creator>
  <cp:lastModifiedBy>Cyro Rodrigues de Oliveira Dornelas</cp:lastModifiedBy>
  <cp:revision>8</cp:revision>
  <dcterms:modified xsi:type="dcterms:W3CDTF">2024-09-05T20:51:42Z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0x010100FD2E5D884479A141B16174EC0F1F1CC1</vt:lpwstr>
  </property>
  <property fmtid="{D5CDD505-2E9C-101B-9397-08002B2CF9AE}" pid="3" name="Order">
    <vt:r8>78700</vt:r8>
  </property>
  <property fmtid="{D5CDD505-2E9C-101B-9397-08002B2CF9AE}" pid="4" name="MediaServiceImageTags">
    <vt:lpwstr/>
  </property>
</Properties>
</file>