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7" r:id="rId4"/>
  </p:sldMasterIdLst>
  <p:notesMasterIdLst>
    <p:notesMasterId r:id="rId25"/>
  </p:notesMasterIdLst>
  <p:sldIdLst>
    <p:sldId id="1131" r:id="rId5"/>
    <p:sldId id="1075" r:id="rId6"/>
    <p:sldId id="378" r:id="rId7"/>
    <p:sldId id="345" r:id="rId8"/>
    <p:sldId id="268" r:id="rId9"/>
    <p:sldId id="292" r:id="rId10"/>
    <p:sldId id="1114" r:id="rId11"/>
    <p:sldId id="1116" r:id="rId12"/>
    <p:sldId id="1118" r:id="rId13"/>
    <p:sldId id="1120" r:id="rId14"/>
    <p:sldId id="1121" r:id="rId15"/>
    <p:sldId id="258" r:id="rId16"/>
    <p:sldId id="1123" r:id="rId17"/>
    <p:sldId id="1129" r:id="rId18"/>
    <p:sldId id="1130" r:id="rId19"/>
    <p:sldId id="1112" r:id="rId20"/>
    <p:sldId id="1124" r:id="rId21"/>
    <p:sldId id="1125" r:id="rId22"/>
    <p:sldId id="1132" r:id="rId23"/>
    <p:sldId id="365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F3"/>
    <a:srgbClr val="98BEE0"/>
    <a:srgbClr val="FFFFFF"/>
    <a:srgbClr val="004651"/>
    <a:srgbClr val="15184F"/>
    <a:srgbClr val="D2E3F2"/>
    <a:srgbClr val="8CB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9B0812-93B8-4B31-A0FD-A44DB8CA7E05}" v="23" dt="2025-09-22T16:29:57.209"/>
  </p1510:revLst>
</p1510:revInfo>
</file>

<file path=ppt/tableStyles.xml><?xml version="1.0" encoding="utf-8"?>
<a:tblStyleLst xmlns:a="http://schemas.openxmlformats.org/drawingml/2006/main" def="{75845D55-697E-470E-812B-10AB9DE328BA}">
  <a:tblStyle styleId="{75845D55-697E-470E-812B-10AB9DE328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8034E78-7F5D-4C2E-B375-FC64B27BC917}" styleName="Estilo E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792" autoAdjust="0"/>
  </p:normalViewPr>
  <p:slideViewPr>
    <p:cSldViewPr snapToGrid="0">
      <p:cViewPr varScale="1">
        <p:scale>
          <a:sx n="146" d="100"/>
          <a:sy n="146" d="100"/>
        </p:scale>
        <p:origin x="59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ibelle Cesar do Amaral Brasil" userId="b44f938e-fce4-43d3-9efd-2585f6a81518" providerId="ADAL" clId="{CAD29783-B094-447F-B887-36510E2A15EA}"/>
    <pc:docChg chg="undo custSel addSld delSld modSld sldOrd">
      <pc:chgData name="Cibelle Cesar do Amaral Brasil" userId="b44f938e-fce4-43d3-9efd-2585f6a81518" providerId="ADAL" clId="{CAD29783-B094-447F-B887-36510E2A15EA}" dt="2025-09-22T01:14:32.784" v="5260" actId="1076"/>
      <pc:docMkLst>
        <pc:docMk/>
      </pc:docMkLst>
      <pc:sldChg chg="addSp delSp modSp del mod">
        <pc:chgData name="Cibelle Cesar do Amaral Brasil" userId="b44f938e-fce4-43d3-9efd-2585f6a81518" providerId="ADAL" clId="{CAD29783-B094-447F-B887-36510E2A15EA}" dt="2025-09-22T01:13:57.316" v="5248" actId="47"/>
        <pc:sldMkLst>
          <pc:docMk/>
          <pc:sldMk cId="0" sldId="256"/>
        </pc:sldMkLst>
      </pc:sldChg>
      <pc:sldChg chg="add del setBg">
        <pc:chgData name="Cibelle Cesar do Amaral Brasil" userId="b44f938e-fce4-43d3-9efd-2585f6a81518" providerId="ADAL" clId="{CAD29783-B094-447F-B887-36510E2A15EA}" dt="2025-09-22T01:11:20.789" v="5221"/>
        <pc:sldMkLst>
          <pc:docMk/>
          <pc:sldMk cId="0" sldId="257"/>
        </pc:sldMkLst>
      </pc:sldChg>
      <pc:sldChg chg="add del">
        <pc:chgData name="Cibelle Cesar do Amaral Brasil" userId="b44f938e-fce4-43d3-9efd-2585f6a81518" providerId="ADAL" clId="{CAD29783-B094-447F-B887-36510E2A15EA}" dt="2025-09-16T23:44:27.838" v="1857" actId="47"/>
        <pc:sldMkLst>
          <pc:docMk/>
          <pc:sldMk cId="3232250946" sldId="258"/>
        </pc:sldMkLst>
      </pc:sldChg>
      <pc:sldChg chg="addSp delSp modSp del mod">
        <pc:chgData name="Cibelle Cesar do Amaral Brasil" userId="b44f938e-fce4-43d3-9efd-2585f6a81518" providerId="ADAL" clId="{CAD29783-B094-447F-B887-36510E2A15EA}" dt="2025-09-22T00:31:46.050" v="2534" actId="47"/>
        <pc:sldMkLst>
          <pc:docMk/>
          <pc:sldMk cId="173529500" sldId="262"/>
        </pc:sldMkLst>
      </pc:sldChg>
      <pc:sldChg chg="addSp delSp modSp mod">
        <pc:chgData name="Cibelle Cesar do Amaral Brasil" userId="b44f938e-fce4-43d3-9efd-2585f6a81518" providerId="ADAL" clId="{CAD29783-B094-447F-B887-36510E2A15EA}" dt="2025-09-17T07:57:41.656" v="2266" actId="108"/>
        <pc:sldMkLst>
          <pc:docMk/>
          <pc:sldMk cId="0" sldId="268"/>
        </pc:sldMkLst>
        <pc:spChg chg="add mod">
          <ac:chgData name="Cibelle Cesar do Amaral Brasil" userId="b44f938e-fce4-43d3-9efd-2585f6a81518" providerId="ADAL" clId="{CAD29783-B094-447F-B887-36510E2A15EA}" dt="2025-09-17T07:31:24.640" v="1894" actId="1076"/>
          <ac:spMkLst>
            <pc:docMk/>
            <pc:sldMk cId="0" sldId="268"/>
            <ac:spMk id="2" creationId="{F6459330-945F-A540-C60E-4769667F66E5}"/>
          </ac:spMkLst>
        </pc:spChg>
        <pc:spChg chg="add mod">
          <ac:chgData name="Cibelle Cesar do Amaral Brasil" userId="b44f938e-fce4-43d3-9efd-2585f6a81518" providerId="ADAL" clId="{CAD29783-B094-447F-B887-36510E2A15EA}" dt="2025-09-17T07:31:12.276" v="1892"/>
          <ac:spMkLst>
            <pc:docMk/>
            <pc:sldMk cId="0" sldId="268"/>
            <ac:spMk id="4" creationId="{BA1D685E-D51F-C202-C59D-33EFFAC9B3AC}"/>
          </ac:spMkLst>
        </pc:spChg>
        <pc:spChg chg="add mod">
          <ac:chgData name="Cibelle Cesar do Amaral Brasil" userId="b44f938e-fce4-43d3-9efd-2585f6a81518" providerId="ADAL" clId="{CAD29783-B094-447F-B887-36510E2A15EA}" dt="2025-09-17T07:31:24.640" v="1894" actId="1076"/>
          <ac:spMkLst>
            <pc:docMk/>
            <pc:sldMk cId="0" sldId="268"/>
            <ac:spMk id="7" creationId="{DCFCCE47-3221-4736-DC3B-B560DF73B8E5}"/>
          </ac:spMkLst>
        </pc:spChg>
        <pc:spChg chg="mod">
          <ac:chgData name="Cibelle Cesar do Amaral Brasil" userId="b44f938e-fce4-43d3-9efd-2585f6a81518" providerId="ADAL" clId="{CAD29783-B094-447F-B887-36510E2A15EA}" dt="2025-09-17T07:31:58.114" v="1908" actId="14100"/>
          <ac:spMkLst>
            <pc:docMk/>
            <pc:sldMk cId="0" sldId="268"/>
            <ac:spMk id="8" creationId="{6A7952D1-F43F-E416-AFCA-F2EC69B4B0AC}"/>
          </ac:spMkLst>
        </pc:spChg>
        <pc:spChg chg="mod">
          <ac:chgData name="Cibelle Cesar do Amaral Brasil" userId="b44f938e-fce4-43d3-9efd-2585f6a81518" providerId="ADAL" clId="{CAD29783-B094-447F-B887-36510E2A15EA}" dt="2025-09-17T07:31:58.114" v="1908" actId="14100"/>
          <ac:spMkLst>
            <pc:docMk/>
            <pc:sldMk cId="0" sldId="268"/>
            <ac:spMk id="649" creationId="{00000000-0000-0000-0000-000000000000}"/>
          </ac:spMkLst>
        </pc:spChg>
        <pc:spChg chg="mod">
          <ac:chgData name="Cibelle Cesar do Amaral Brasil" userId="b44f938e-fce4-43d3-9efd-2585f6a81518" providerId="ADAL" clId="{CAD29783-B094-447F-B887-36510E2A15EA}" dt="2025-09-17T07:57:41.656" v="2266" actId="108"/>
          <ac:spMkLst>
            <pc:docMk/>
            <pc:sldMk cId="0" sldId="268"/>
            <ac:spMk id="654" creationId="{00000000-0000-0000-0000-000000000000}"/>
          </ac:spMkLst>
        </pc:spChg>
        <pc:spChg chg="mod">
          <ac:chgData name="Cibelle Cesar do Amaral Brasil" userId="b44f938e-fce4-43d3-9efd-2585f6a81518" providerId="ADAL" clId="{CAD29783-B094-447F-B887-36510E2A15EA}" dt="2025-09-17T07:31:58.114" v="1908" actId="14100"/>
          <ac:spMkLst>
            <pc:docMk/>
            <pc:sldMk cId="0" sldId="268"/>
            <ac:spMk id="655" creationId="{00000000-0000-0000-0000-000000000000}"/>
          </ac:spMkLst>
        </pc:spChg>
        <pc:picChg chg="mod">
          <ac:chgData name="Cibelle Cesar do Amaral Brasil" userId="b44f938e-fce4-43d3-9efd-2585f6a81518" providerId="ADAL" clId="{CAD29783-B094-447F-B887-36510E2A15EA}" dt="2025-09-17T07:31:30.591" v="1896" actId="1076"/>
          <ac:picMkLst>
            <pc:docMk/>
            <pc:sldMk cId="0" sldId="268"/>
            <ac:picMk id="5" creationId="{31F218E2-FEC1-D6C1-7790-7684FFD4396F}"/>
          </ac:picMkLst>
        </pc:picChg>
      </pc:sldChg>
      <pc:sldChg chg="del">
        <pc:chgData name="Cibelle Cesar do Amaral Brasil" userId="b44f938e-fce4-43d3-9efd-2585f6a81518" providerId="ADAL" clId="{CAD29783-B094-447F-B887-36510E2A15EA}" dt="2025-09-16T23:35:21.850" v="1771" actId="47"/>
        <pc:sldMkLst>
          <pc:docMk/>
          <pc:sldMk cId="0" sldId="269"/>
        </pc:sldMkLst>
      </pc:sldChg>
      <pc:sldChg chg="delSp modSp mod">
        <pc:chgData name="Cibelle Cesar do Amaral Brasil" userId="b44f938e-fce4-43d3-9efd-2585f6a81518" providerId="ADAL" clId="{CAD29783-B094-447F-B887-36510E2A15EA}" dt="2025-09-17T07:57:41.024" v="2265" actId="108"/>
        <pc:sldMkLst>
          <pc:docMk/>
          <pc:sldMk cId="0" sldId="292"/>
        </pc:sldMkLst>
        <pc:spChg chg="mod">
          <ac:chgData name="Cibelle Cesar do Amaral Brasil" userId="b44f938e-fce4-43d3-9efd-2585f6a81518" providerId="ADAL" clId="{CAD29783-B094-447F-B887-36510E2A15EA}" dt="2025-09-17T07:57:41.024" v="2265" actId="108"/>
          <ac:spMkLst>
            <pc:docMk/>
            <pc:sldMk cId="0" sldId="292"/>
            <ac:spMk id="5" creationId="{229A2D33-BC86-DCDA-BBCF-C7463434E9F0}"/>
          </ac:spMkLst>
        </pc:spChg>
        <pc:spChg chg="mod">
          <ac:chgData name="Cibelle Cesar do Amaral Brasil" userId="b44f938e-fce4-43d3-9efd-2585f6a81518" providerId="ADAL" clId="{CAD29783-B094-447F-B887-36510E2A15EA}" dt="2025-09-17T07:33:05.978" v="1921" actId="1076"/>
          <ac:spMkLst>
            <pc:docMk/>
            <pc:sldMk cId="0" sldId="292"/>
            <ac:spMk id="6" creationId="{9CBD9FE5-343F-3048-880C-722DC1D6767E}"/>
          </ac:spMkLst>
        </pc:spChg>
        <pc:spChg chg="mod">
          <ac:chgData name="Cibelle Cesar do Amaral Brasil" userId="b44f938e-fce4-43d3-9efd-2585f6a81518" providerId="ADAL" clId="{CAD29783-B094-447F-B887-36510E2A15EA}" dt="2025-09-17T07:33:05.978" v="1921" actId="1076"/>
          <ac:spMkLst>
            <pc:docMk/>
            <pc:sldMk cId="0" sldId="292"/>
            <ac:spMk id="7" creationId="{ED756C2C-EE5C-8360-8E69-CA7F5D2D97A0}"/>
          </ac:spMkLst>
        </pc:spChg>
        <pc:spChg chg="mod">
          <ac:chgData name="Cibelle Cesar do Amaral Brasil" userId="b44f938e-fce4-43d3-9efd-2585f6a81518" providerId="ADAL" clId="{CAD29783-B094-447F-B887-36510E2A15EA}" dt="2025-09-17T07:33:05.978" v="1921" actId="1076"/>
          <ac:spMkLst>
            <pc:docMk/>
            <pc:sldMk cId="0" sldId="292"/>
            <ac:spMk id="10" creationId="{CE60907E-29B1-B414-5012-6547E4FD0CF1}"/>
          </ac:spMkLst>
        </pc:spChg>
        <pc:picChg chg="mod">
          <ac:chgData name="Cibelle Cesar do Amaral Brasil" userId="b44f938e-fce4-43d3-9efd-2585f6a81518" providerId="ADAL" clId="{CAD29783-B094-447F-B887-36510E2A15EA}" dt="2025-09-17T07:33:09.720" v="1922" actId="14100"/>
          <ac:picMkLst>
            <pc:docMk/>
            <pc:sldMk cId="0" sldId="292"/>
            <ac:picMk id="9" creationId="{119397AF-14AC-D843-6AF3-DEDC2A013270}"/>
          </ac:picMkLst>
        </pc:picChg>
      </pc:sldChg>
      <pc:sldChg chg="add del">
        <pc:chgData name="Cibelle Cesar do Amaral Brasil" userId="b44f938e-fce4-43d3-9efd-2585f6a81518" providerId="ADAL" clId="{CAD29783-B094-447F-B887-36510E2A15EA}" dt="2025-09-16T23:35:18.227" v="1770" actId="47"/>
        <pc:sldMkLst>
          <pc:docMk/>
          <pc:sldMk cId="1192602901" sldId="313"/>
        </pc:sldMkLst>
      </pc:sldChg>
      <pc:sldChg chg="add del">
        <pc:chgData name="Cibelle Cesar do Amaral Brasil" userId="b44f938e-fce4-43d3-9efd-2585f6a81518" providerId="ADAL" clId="{CAD29783-B094-447F-B887-36510E2A15EA}" dt="2025-09-16T23:41:52.185" v="1824" actId="47"/>
        <pc:sldMkLst>
          <pc:docMk/>
          <pc:sldMk cId="1496136359" sldId="315"/>
        </pc:sldMkLst>
      </pc:sldChg>
      <pc:sldChg chg="add del">
        <pc:chgData name="Cibelle Cesar do Amaral Brasil" userId="b44f938e-fce4-43d3-9efd-2585f6a81518" providerId="ADAL" clId="{CAD29783-B094-447F-B887-36510E2A15EA}" dt="2025-09-16T23:44:16.244" v="1855" actId="47"/>
        <pc:sldMkLst>
          <pc:docMk/>
          <pc:sldMk cId="3112291150" sldId="316"/>
        </pc:sldMkLst>
      </pc:sldChg>
      <pc:sldChg chg="add del">
        <pc:chgData name="Cibelle Cesar do Amaral Brasil" userId="b44f938e-fce4-43d3-9efd-2585f6a81518" providerId="ADAL" clId="{CAD29783-B094-447F-B887-36510E2A15EA}" dt="2025-09-16T23:38:38.549" v="1788" actId="47"/>
        <pc:sldMkLst>
          <pc:docMk/>
          <pc:sldMk cId="3756661534" sldId="317"/>
        </pc:sldMkLst>
      </pc:sldChg>
      <pc:sldChg chg="modSp del mod">
        <pc:chgData name="Cibelle Cesar do Amaral Brasil" userId="b44f938e-fce4-43d3-9efd-2585f6a81518" providerId="ADAL" clId="{CAD29783-B094-447F-B887-36510E2A15EA}" dt="2025-09-22T00:30:33.169" v="2418" actId="47"/>
        <pc:sldMkLst>
          <pc:docMk/>
          <pc:sldMk cId="3149192993" sldId="340"/>
        </pc:sldMkLst>
      </pc:sldChg>
      <pc:sldChg chg="addSp delSp modSp mod">
        <pc:chgData name="Cibelle Cesar do Amaral Brasil" userId="b44f938e-fce4-43d3-9efd-2585f6a81518" providerId="ADAL" clId="{CAD29783-B094-447F-B887-36510E2A15EA}" dt="2025-09-17T07:57:42.476" v="2267" actId="108"/>
        <pc:sldMkLst>
          <pc:docMk/>
          <pc:sldMk cId="3456147887" sldId="345"/>
        </pc:sldMkLst>
        <pc:spChg chg="add mod">
          <ac:chgData name="Cibelle Cesar do Amaral Brasil" userId="b44f938e-fce4-43d3-9efd-2585f6a81518" providerId="ADAL" clId="{CAD29783-B094-447F-B887-36510E2A15EA}" dt="2025-09-17T07:30:53.964" v="1890"/>
          <ac:spMkLst>
            <pc:docMk/>
            <pc:sldMk cId="3456147887" sldId="345"/>
            <ac:spMk id="12" creationId="{F2EDDA30-3D07-ACDD-E4DC-14606FA8030F}"/>
          </ac:spMkLst>
        </pc:spChg>
        <pc:spChg chg="add mod">
          <ac:chgData name="Cibelle Cesar do Amaral Brasil" userId="b44f938e-fce4-43d3-9efd-2585f6a81518" providerId="ADAL" clId="{CAD29783-B094-447F-B887-36510E2A15EA}" dt="2025-09-17T07:45:06.771" v="2040" actId="1076"/>
          <ac:spMkLst>
            <pc:docMk/>
            <pc:sldMk cId="3456147887" sldId="345"/>
            <ac:spMk id="13" creationId="{B3E0E403-82EB-79CE-FF26-A34D904BA6A7}"/>
          </ac:spMkLst>
        </pc:spChg>
        <pc:spChg chg="mod">
          <ac:chgData name="Cibelle Cesar do Amaral Brasil" userId="b44f938e-fce4-43d3-9efd-2585f6a81518" providerId="ADAL" clId="{CAD29783-B094-447F-B887-36510E2A15EA}" dt="2025-09-17T07:57:42.476" v="2267" actId="108"/>
          <ac:spMkLst>
            <pc:docMk/>
            <pc:sldMk cId="3456147887" sldId="345"/>
            <ac:spMk id="1400" creationId="{00000000-0000-0000-0000-000000000000}"/>
          </ac:spMkLst>
        </pc:spChg>
        <pc:spChg chg="mod">
          <ac:chgData name="Cibelle Cesar do Amaral Brasil" userId="b44f938e-fce4-43d3-9efd-2585f6a81518" providerId="ADAL" clId="{CAD29783-B094-447F-B887-36510E2A15EA}" dt="2025-09-17T07:44:04.438" v="2029" actId="403"/>
          <ac:spMkLst>
            <pc:docMk/>
            <pc:sldMk cId="3456147887" sldId="345"/>
            <ac:spMk id="1407" creationId="{00000000-0000-0000-0000-000000000000}"/>
          </ac:spMkLst>
        </pc:spChg>
        <pc:spChg chg="mod">
          <ac:chgData name="Cibelle Cesar do Amaral Brasil" userId="b44f938e-fce4-43d3-9efd-2585f6a81518" providerId="ADAL" clId="{CAD29783-B094-447F-B887-36510E2A15EA}" dt="2025-09-17T07:44:04.438" v="2029" actId="403"/>
          <ac:spMkLst>
            <pc:docMk/>
            <pc:sldMk cId="3456147887" sldId="345"/>
            <ac:spMk id="1408" creationId="{00000000-0000-0000-0000-000000000000}"/>
          </ac:spMkLst>
        </pc:spChg>
        <pc:spChg chg="mod">
          <ac:chgData name="Cibelle Cesar do Amaral Brasil" userId="b44f938e-fce4-43d3-9efd-2585f6a81518" providerId="ADAL" clId="{CAD29783-B094-447F-B887-36510E2A15EA}" dt="2025-09-17T07:44:04.438" v="2029" actId="403"/>
          <ac:spMkLst>
            <pc:docMk/>
            <pc:sldMk cId="3456147887" sldId="345"/>
            <ac:spMk id="1409" creationId="{00000000-0000-0000-0000-000000000000}"/>
          </ac:spMkLst>
        </pc:spChg>
        <pc:spChg chg="mod">
          <ac:chgData name="Cibelle Cesar do Amaral Brasil" userId="b44f938e-fce4-43d3-9efd-2585f6a81518" providerId="ADAL" clId="{CAD29783-B094-447F-B887-36510E2A15EA}" dt="2025-09-17T07:44:27.424" v="2034" actId="255"/>
          <ac:spMkLst>
            <pc:docMk/>
            <pc:sldMk cId="3456147887" sldId="345"/>
            <ac:spMk id="1412" creationId="{00000000-0000-0000-0000-000000000000}"/>
          </ac:spMkLst>
        </pc:spChg>
        <pc:spChg chg="mod">
          <ac:chgData name="Cibelle Cesar do Amaral Brasil" userId="b44f938e-fce4-43d3-9efd-2585f6a81518" providerId="ADAL" clId="{CAD29783-B094-447F-B887-36510E2A15EA}" dt="2025-09-17T07:44:27.424" v="2034" actId="255"/>
          <ac:spMkLst>
            <pc:docMk/>
            <pc:sldMk cId="3456147887" sldId="345"/>
            <ac:spMk id="1413" creationId="{00000000-0000-0000-0000-000000000000}"/>
          </ac:spMkLst>
        </pc:spChg>
        <pc:spChg chg="mod">
          <ac:chgData name="Cibelle Cesar do Amaral Brasil" userId="b44f938e-fce4-43d3-9efd-2585f6a81518" providerId="ADAL" clId="{CAD29783-B094-447F-B887-36510E2A15EA}" dt="2025-09-17T07:44:27.424" v="2034" actId="255"/>
          <ac:spMkLst>
            <pc:docMk/>
            <pc:sldMk cId="3456147887" sldId="345"/>
            <ac:spMk id="1414" creationId="{00000000-0000-0000-0000-000000000000}"/>
          </ac:spMkLst>
        </pc:spChg>
        <pc:grpChg chg="mod">
          <ac:chgData name="Cibelle Cesar do Amaral Brasil" userId="b44f938e-fce4-43d3-9efd-2585f6a81518" providerId="ADAL" clId="{CAD29783-B094-447F-B887-36510E2A15EA}" dt="2025-09-17T07:45:11.440" v="2041" actId="1076"/>
          <ac:grpSpMkLst>
            <pc:docMk/>
            <pc:sldMk cId="3456147887" sldId="345"/>
            <ac:grpSpMk id="4" creationId="{702340C7-360C-D208-BA23-F176F6123916}"/>
          </ac:grpSpMkLst>
        </pc:grpChg>
        <pc:grpChg chg="mod">
          <ac:chgData name="Cibelle Cesar do Amaral Brasil" userId="b44f938e-fce4-43d3-9efd-2585f6a81518" providerId="ADAL" clId="{CAD29783-B094-447F-B887-36510E2A15EA}" dt="2025-09-17T07:45:21.303" v="2042" actId="1076"/>
          <ac:grpSpMkLst>
            <pc:docMk/>
            <pc:sldMk cId="3456147887" sldId="345"/>
            <ac:grpSpMk id="1405" creationId="{00000000-0000-0000-0000-000000000000}"/>
          </ac:grpSpMkLst>
        </pc:grpChg>
        <pc:graphicFrameChg chg="mod modGraphic">
          <ac:chgData name="Cibelle Cesar do Amaral Brasil" userId="b44f938e-fce4-43d3-9efd-2585f6a81518" providerId="ADAL" clId="{CAD29783-B094-447F-B887-36510E2A15EA}" dt="2025-09-17T07:44:43.315" v="2036" actId="255"/>
          <ac:graphicFrameMkLst>
            <pc:docMk/>
            <pc:sldMk cId="3456147887" sldId="345"/>
            <ac:graphicFrameMk id="1403" creationId="{00000000-0000-0000-0000-000000000000}"/>
          </ac:graphicFrameMkLst>
        </pc:graphicFrameChg>
        <pc:graphicFrameChg chg="mod modGraphic">
          <ac:chgData name="Cibelle Cesar do Amaral Brasil" userId="b44f938e-fce4-43d3-9efd-2585f6a81518" providerId="ADAL" clId="{CAD29783-B094-447F-B887-36510E2A15EA}" dt="2025-09-17T07:45:38.760" v="2043" actId="2711"/>
          <ac:graphicFrameMkLst>
            <pc:docMk/>
            <pc:sldMk cId="3456147887" sldId="345"/>
            <ac:graphicFrameMk id="1404" creationId="{00000000-0000-0000-0000-000000000000}"/>
          </ac:graphicFrameMkLst>
        </pc:graphicFrameChg>
      </pc:sldChg>
      <pc:sldChg chg="addSp modSp mod">
        <pc:chgData name="Cibelle Cesar do Amaral Brasil" userId="b44f938e-fce4-43d3-9efd-2585f6a81518" providerId="ADAL" clId="{CAD29783-B094-447F-B887-36510E2A15EA}" dt="2025-09-17T08:53:46.723" v="2298" actId="1076"/>
        <pc:sldMkLst>
          <pc:docMk/>
          <pc:sldMk cId="994036482" sldId="365"/>
        </pc:sldMkLst>
        <pc:spChg chg="add mod">
          <ac:chgData name="Cibelle Cesar do Amaral Brasil" userId="b44f938e-fce4-43d3-9efd-2585f6a81518" providerId="ADAL" clId="{CAD29783-B094-447F-B887-36510E2A15EA}" dt="2025-09-17T08:53:46.723" v="2298" actId="1076"/>
          <ac:spMkLst>
            <pc:docMk/>
            <pc:sldMk cId="994036482" sldId="365"/>
            <ac:spMk id="2" creationId="{C5947A97-A8F6-5F36-ECD3-5AC1DAEF1CF7}"/>
          </ac:spMkLst>
        </pc:spChg>
        <pc:spChg chg="add mod">
          <ac:chgData name="Cibelle Cesar do Amaral Brasil" userId="b44f938e-fce4-43d3-9efd-2585f6a81518" providerId="ADAL" clId="{CAD29783-B094-447F-B887-36510E2A15EA}" dt="2025-09-17T08:53:38.695" v="2296"/>
          <ac:spMkLst>
            <pc:docMk/>
            <pc:sldMk cId="994036482" sldId="365"/>
            <ac:spMk id="3" creationId="{AF35F893-88B9-7EAE-4329-7333B5CCE20B}"/>
          </ac:spMkLst>
        </pc:spChg>
        <pc:spChg chg="add mod">
          <ac:chgData name="Cibelle Cesar do Amaral Brasil" userId="b44f938e-fce4-43d3-9efd-2585f6a81518" providerId="ADAL" clId="{CAD29783-B094-447F-B887-36510E2A15EA}" dt="2025-09-17T08:53:38.695" v="2296"/>
          <ac:spMkLst>
            <pc:docMk/>
            <pc:sldMk cId="994036482" sldId="365"/>
            <ac:spMk id="4" creationId="{CA4F467E-E66B-5B6F-848A-A0059A9BBB60}"/>
          </ac:spMkLst>
        </pc:spChg>
        <pc:spChg chg="mod">
          <ac:chgData name="Cibelle Cesar do Amaral Brasil" userId="b44f938e-fce4-43d3-9efd-2585f6a81518" providerId="ADAL" clId="{CAD29783-B094-447F-B887-36510E2A15EA}" dt="2025-09-17T08:53:46.723" v="2298" actId="1076"/>
          <ac:spMkLst>
            <pc:docMk/>
            <pc:sldMk cId="994036482" sldId="365"/>
            <ac:spMk id="10" creationId="{2E365C0A-B323-FF2C-7A16-2ADE033C67A4}"/>
          </ac:spMkLst>
        </pc:spChg>
        <pc:picChg chg="add mod">
          <ac:chgData name="Cibelle Cesar do Amaral Brasil" userId="b44f938e-fce4-43d3-9efd-2585f6a81518" providerId="ADAL" clId="{CAD29783-B094-447F-B887-36510E2A15EA}" dt="2025-09-17T08:53:43.014" v="2297" actId="14100"/>
          <ac:picMkLst>
            <pc:docMk/>
            <pc:sldMk cId="994036482" sldId="365"/>
            <ac:picMk id="5" creationId="{85020CDD-A7C3-9515-197A-26ADD07EA864}"/>
          </ac:picMkLst>
        </pc:picChg>
      </pc:sldChg>
      <pc:sldChg chg="del">
        <pc:chgData name="Cibelle Cesar do Amaral Brasil" userId="b44f938e-fce4-43d3-9efd-2585f6a81518" providerId="ADAL" clId="{CAD29783-B094-447F-B887-36510E2A15EA}" dt="2025-09-16T22:26:04.674" v="217" actId="47"/>
        <pc:sldMkLst>
          <pc:docMk/>
          <pc:sldMk cId="3764645584" sldId="377"/>
        </pc:sldMkLst>
      </pc:sldChg>
      <pc:sldChg chg="addSp delSp modSp mod">
        <pc:chgData name="Cibelle Cesar do Amaral Brasil" userId="b44f938e-fce4-43d3-9efd-2585f6a81518" providerId="ADAL" clId="{CAD29783-B094-447F-B887-36510E2A15EA}" dt="2025-09-22T00:42:45.205" v="3286" actId="1076"/>
        <pc:sldMkLst>
          <pc:docMk/>
          <pc:sldMk cId="671882725" sldId="378"/>
        </pc:sldMkLst>
        <pc:spChg chg="add mod">
          <ac:chgData name="Cibelle Cesar do Amaral Brasil" userId="b44f938e-fce4-43d3-9efd-2585f6a81518" providerId="ADAL" clId="{CAD29783-B094-447F-B887-36510E2A15EA}" dt="2025-09-22T00:42:45.205" v="3286" actId="1076"/>
          <ac:spMkLst>
            <pc:docMk/>
            <pc:sldMk cId="671882725" sldId="378"/>
            <ac:spMk id="2" creationId="{4DFF20C2-48D3-2F8A-5A64-C5EFCC7E5A41}"/>
          </ac:spMkLst>
        </pc:spChg>
        <pc:spChg chg="mod">
          <ac:chgData name="Cibelle Cesar do Amaral Brasil" userId="b44f938e-fce4-43d3-9efd-2585f6a81518" providerId="ADAL" clId="{CAD29783-B094-447F-B887-36510E2A15EA}" dt="2025-09-22T00:41:57.570" v="3217" actId="1076"/>
          <ac:spMkLst>
            <pc:docMk/>
            <pc:sldMk cId="671882725" sldId="378"/>
            <ac:spMk id="4" creationId="{92964A0B-7641-F6A0-0558-46A0402EBA17}"/>
          </ac:spMkLst>
        </pc:spChg>
        <pc:spChg chg="mod">
          <ac:chgData name="Cibelle Cesar do Amaral Brasil" userId="b44f938e-fce4-43d3-9efd-2585f6a81518" providerId="ADAL" clId="{CAD29783-B094-447F-B887-36510E2A15EA}" dt="2025-09-22T00:40:41.059" v="3120" actId="20577"/>
          <ac:spMkLst>
            <pc:docMk/>
            <pc:sldMk cId="671882725" sldId="378"/>
            <ac:spMk id="8" creationId="{9B63A21B-786E-5C3D-F48E-DF48915E0862}"/>
          </ac:spMkLst>
        </pc:spChg>
        <pc:picChg chg="mod">
          <ac:chgData name="Cibelle Cesar do Amaral Brasil" userId="b44f938e-fce4-43d3-9efd-2585f6a81518" providerId="ADAL" clId="{CAD29783-B094-447F-B887-36510E2A15EA}" dt="2025-09-22T00:39:27.377" v="3085" actId="1076"/>
          <ac:picMkLst>
            <pc:docMk/>
            <pc:sldMk cId="671882725" sldId="378"/>
            <ac:picMk id="3" creationId="{2ACF8CCA-D240-EDB5-E329-2A283E63BE96}"/>
          </ac:picMkLst>
        </pc:picChg>
      </pc:sldChg>
      <pc:sldChg chg="delSp modSp del mod">
        <pc:chgData name="Cibelle Cesar do Amaral Brasil" userId="b44f938e-fce4-43d3-9efd-2585f6a81518" providerId="ADAL" clId="{CAD29783-B094-447F-B887-36510E2A15EA}" dt="2025-09-22T00:32:26.903" v="2535" actId="47"/>
        <pc:sldMkLst>
          <pc:docMk/>
          <pc:sldMk cId="4000881206" sldId="867"/>
        </pc:sldMkLst>
      </pc:sldChg>
      <pc:sldChg chg="delSp modSp del mod">
        <pc:chgData name="Cibelle Cesar do Amaral Brasil" userId="b44f938e-fce4-43d3-9efd-2585f6a81518" providerId="ADAL" clId="{CAD29783-B094-447F-B887-36510E2A15EA}" dt="2025-09-16T23:10:52.350" v="717" actId="47"/>
        <pc:sldMkLst>
          <pc:docMk/>
          <pc:sldMk cId="0" sldId="1069"/>
        </pc:sldMkLst>
      </pc:sldChg>
      <pc:sldChg chg="delSp modSp mod">
        <pc:chgData name="Cibelle Cesar do Amaral Brasil" userId="b44f938e-fce4-43d3-9efd-2585f6a81518" providerId="ADAL" clId="{CAD29783-B094-447F-B887-36510E2A15EA}" dt="2025-09-22T00:31:40.046" v="2533" actId="403"/>
        <pc:sldMkLst>
          <pc:docMk/>
          <pc:sldMk cId="431491297" sldId="1075"/>
        </pc:sldMkLst>
        <pc:spChg chg="mod">
          <ac:chgData name="Cibelle Cesar do Amaral Brasil" userId="b44f938e-fce4-43d3-9efd-2585f6a81518" providerId="ADAL" clId="{CAD29783-B094-447F-B887-36510E2A15EA}" dt="2025-09-22T00:31:09.463" v="2497" actId="14100"/>
          <ac:spMkLst>
            <pc:docMk/>
            <pc:sldMk cId="431491297" sldId="1075"/>
            <ac:spMk id="11" creationId="{9CF04498-A266-4A5B-5930-93CCB09E7E3E}"/>
          </ac:spMkLst>
        </pc:spChg>
        <pc:spChg chg="mod">
          <ac:chgData name="Cibelle Cesar do Amaral Brasil" userId="b44f938e-fce4-43d3-9efd-2585f6a81518" providerId="ADAL" clId="{CAD29783-B094-447F-B887-36510E2A15EA}" dt="2025-09-22T00:31:40.046" v="2533" actId="403"/>
          <ac:spMkLst>
            <pc:docMk/>
            <pc:sldMk cId="431491297" sldId="1075"/>
            <ac:spMk id="12" creationId="{1D8A546B-BB0D-D24D-D4F4-60B6842B2090}"/>
          </ac:spMkLst>
        </pc:spChg>
      </pc:sldChg>
      <pc:sldChg chg="modSp del mod">
        <pc:chgData name="Cibelle Cesar do Amaral Brasil" userId="b44f938e-fce4-43d3-9efd-2585f6a81518" providerId="ADAL" clId="{CAD29783-B094-447F-B887-36510E2A15EA}" dt="2025-09-22T00:45:41.850" v="3302" actId="47"/>
        <pc:sldMkLst>
          <pc:docMk/>
          <pc:sldMk cId="3185260312" sldId="1085"/>
        </pc:sldMkLst>
      </pc:sldChg>
      <pc:sldChg chg="del">
        <pc:chgData name="Cibelle Cesar do Amaral Brasil" userId="b44f938e-fce4-43d3-9efd-2585f6a81518" providerId="ADAL" clId="{CAD29783-B094-447F-B887-36510E2A15EA}" dt="2025-09-16T23:17:11.157" v="1037" actId="47"/>
        <pc:sldMkLst>
          <pc:docMk/>
          <pc:sldMk cId="0" sldId="1086"/>
        </pc:sldMkLst>
      </pc:sldChg>
      <pc:sldChg chg="addSp delSp modSp del mod">
        <pc:chgData name="Cibelle Cesar do Amaral Brasil" userId="b44f938e-fce4-43d3-9efd-2585f6a81518" providerId="ADAL" clId="{CAD29783-B094-447F-B887-36510E2A15EA}" dt="2025-09-16T23:34:56.620" v="1765" actId="47"/>
        <pc:sldMkLst>
          <pc:docMk/>
          <pc:sldMk cId="2867961339" sldId="1101"/>
        </pc:sldMkLst>
      </pc:sldChg>
      <pc:sldChg chg="del">
        <pc:chgData name="Cibelle Cesar do Amaral Brasil" userId="b44f938e-fce4-43d3-9efd-2585f6a81518" providerId="ADAL" clId="{CAD29783-B094-447F-B887-36510E2A15EA}" dt="2025-09-16T23:44:22.968" v="1856" actId="47"/>
        <pc:sldMkLst>
          <pc:docMk/>
          <pc:sldMk cId="453315833" sldId="1102"/>
        </pc:sldMkLst>
      </pc:sldChg>
      <pc:sldChg chg="addSp modSp del ord">
        <pc:chgData name="Cibelle Cesar do Amaral Brasil" userId="b44f938e-fce4-43d3-9efd-2585f6a81518" providerId="ADAL" clId="{CAD29783-B094-447F-B887-36510E2A15EA}" dt="2025-09-22T00:58:52.695" v="4468" actId="47"/>
        <pc:sldMkLst>
          <pc:docMk/>
          <pc:sldMk cId="3902864620" sldId="1103"/>
        </pc:sldMkLst>
      </pc:sldChg>
      <pc:sldChg chg="del">
        <pc:chgData name="Cibelle Cesar do Amaral Brasil" userId="b44f938e-fce4-43d3-9efd-2585f6a81518" providerId="ADAL" clId="{CAD29783-B094-447F-B887-36510E2A15EA}" dt="2025-09-17T07:51:25.519" v="2233" actId="47"/>
        <pc:sldMkLst>
          <pc:docMk/>
          <pc:sldMk cId="3090207145" sldId="1105"/>
        </pc:sldMkLst>
      </pc:sldChg>
      <pc:sldChg chg="del">
        <pc:chgData name="Cibelle Cesar do Amaral Brasil" userId="b44f938e-fce4-43d3-9efd-2585f6a81518" providerId="ADAL" clId="{CAD29783-B094-447F-B887-36510E2A15EA}" dt="2025-09-17T07:51:41.906" v="2235" actId="47"/>
        <pc:sldMkLst>
          <pc:docMk/>
          <pc:sldMk cId="2110509398" sldId="1106"/>
        </pc:sldMkLst>
      </pc:sldChg>
      <pc:sldChg chg="del">
        <pc:chgData name="Cibelle Cesar do Amaral Brasil" userId="b44f938e-fce4-43d3-9efd-2585f6a81518" providerId="ADAL" clId="{CAD29783-B094-447F-B887-36510E2A15EA}" dt="2025-09-17T07:51:25.519" v="2233" actId="47"/>
        <pc:sldMkLst>
          <pc:docMk/>
          <pc:sldMk cId="3600657326" sldId="1108"/>
        </pc:sldMkLst>
      </pc:sldChg>
      <pc:sldChg chg="del">
        <pc:chgData name="Cibelle Cesar do Amaral Brasil" userId="b44f938e-fce4-43d3-9efd-2585f6a81518" providerId="ADAL" clId="{CAD29783-B094-447F-B887-36510E2A15EA}" dt="2025-09-17T07:51:25.519" v="2233" actId="47"/>
        <pc:sldMkLst>
          <pc:docMk/>
          <pc:sldMk cId="3032778540" sldId="1109"/>
        </pc:sldMkLst>
      </pc:sldChg>
      <pc:sldChg chg="del">
        <pc:chgData name="Cibelle Cesar do Amaral Brasil" userId="b44f938e-fce4-43d3-9efd-2585f6a81518" providerId="ADAL" clId="{CAD29783-B094-447F-B887-36510E2A15EA}" dt="2025-09-17T07:51:25.519" v="2233" actId="47"/>
        <pc:sldMkLst>
          <pc:docMk/>
          <pc:sldMk cId="2123778682" sldId="1110"/>
        </pc:sldMkLst>
      </pc:sldChg>
      <pc:sldChg chg="del">
        <pc:chgData name="Cibelle Cesar do Amaral Brasil" userId="b44f938e-fce4-43d3-9efd-2585f6a81518" providerId="ADAL" clId="{CAD29783-B094-447F-B887-36510E2A15EA}" dt="2025-09-17T07:51:25.519" v="2233" actId="47"/>
        <pc:sldMkLst>
          <pc:docMk/>
          <pc:sldMk cId="3249623124" sldId="1111"/>
        </pc:sldMkLst>
      </pc:sldChg>
      <pc:sldChg chg="del">
        <pc:chgData name="Cibelle Cesar do Amaral Brasil" userId="b44f938e-fce4-43d3-9efd-2585f6a81518" providerId="ADAL" clId="{CAD29783-B094-447F-B887-36510E2A15EA}" dt="2025-09-16T23:44:43.402" v="1858" actId="47"/>
        <pc:sldMkLst>
          <pc:docMk/>
          <pc:sldMk cId="154673924" sldId="1112"/>
        </pc:sldMkLst>
      </pc:sldChg>
      <pc:sldChg chg="delSp modSp add mod">
        <pc:chgData name="Cibelle Cesar do Amaral Brasil" userId="b44f938e-fce4-43d3-9efd-2585f6a81518" providerId="ADAL" clId="{CAD29783-B094-447F-B887-36510E2A15EA}" dt="2025-09-22T01:05:27.801" v="5145" actId="20577"/>
        <pc:sldMkLst>
          <pc:docMk/>
          <pc:sldMk cId="2511757995" sldId="1112"/>
        </pc:sldMkLst>
        <pc:spChg chg="mod">
          <ac:chgData name="Cibelle Cesar do Amaral Brasil" userId="b44f938e-fce4-43d3-9efd-2585f6a81518" providerId="ADAL" clId="{CAD29783-B094-447F-B887-36510E2A15EA}" dt="2025-09-22T01:05:27.801" v="5145" actId="20577"/>
          <ac:spMkLst>
            <pc:docMk/>
            <pc:sldMk cId="2511757995" sldId="1112"/>
            <ac:spMk id="2" creationId="{DA8F098F-8AE7-D4E4-30CA-6D61E30878CE}"/>
          </ac:spMkLst>
        </pc:spChg>
      </pc:sldChg>
      <pc:sldChg chg="modSp add del mod">
        <pc:chgData name="Cibelle Cesar do Amaral Brasil" userId="b44f938e-fce4-43d3-9efd-2585f6a81518" providerId="ADAL" clId="{CAD29783-B094-447F-B887-36510E2A15EA}" dt="2025-09-22T01:04:47.922" v="5104" actId="47"/>
        <pc:sldMkLst>
          <pc:docMk/>
          <pc:sldMk cId="4228540054" sldId="1113"/>
        </pc:sldMkLst>
      </pc:sldChg>
      <pc:sldChg chg="delSp modSp mod">
        <pc:chgData name="Cibelle Cesar do Amaral Brasil" userId="b44f938e-fce4-43d3-9efd-2585f6a81518" providerId="ADAL" clId="{CAD29783-B094-447F-B887-36510E2A15EA}" dt="2025-09-17T07:57:40.407" v="2264" actId="108"/>
        <pc:sldMkLst>
          <pc:docMk/>
          <pc:sldMk cId="0" sldId="1114"/>
        </pc:sldMkLst>
        <pc:spChg chg="mod">
          <ac:chgData name="Cibelle Cesar do Amaral Brasil" userId="b44f938e-fce4-43d3-9efd-2585f6a81518" providerId="ADAL" clId="{CAD29783-B094-447F-B887-36510E2A15EA}" dt="2025-09-17T07:57:40.407" v="2264" actId="108"/>
          <ac:spMkLst>
            <pc:docMk/>
            <pc:sldMk cId="0" sldId="1114"/>
            <ac:spMk id="5" creationId="{229A2D33-BC86-DCDA-BBCF-C7463434E9F0}"/>
          </ac:spMkLst>
        </pc:spChg>
      </pc:sldChg>
      <pc:sldChg chg="del">
        <pc:chgData name="Cibelle Cesar do Amaral Brasil" userId="b44f938e-fce4-43d3-9efd-2585f6a81518" providerId="ADAL" clId="{CAD29783-B094-447F-B887-36510E2A15EA}" dt="2025-09-16T23:37:23.308" v="1780" actId="47"/>
        <pc:sldMkLst>
          <pc:docMk/>
          <pc:sldMk cId="3052033226" sldId="1115"/>
        </pc:sldMkLst>
      </pc:sldChg>
      <pc:sldChg chg="addSp delSp modSp add mod">
        <pc:chgData name="Cibelle Cesar do Amaral Brasil" userId="b44f938e-fce4-43d3-9efd-2585f6a81518" providerId="ADAL" clId="{CAD29783-B094-447F-B887-36510E2A15EA}" dt="2025-09-22T00:58:34.355" v="4467" actId="20577"/>
        <pc:sldMkLst>
          <pc:docMk/>
          <pc:sldMk cId="958846087" sldId="1116"/>
        </pc:sldMkLst>
        <pc:spChg chg="mod">
          <ac:chgData name="Cibelle Cesar do Amaral Brasil" userId="b44f938e-fce4-43d3-9efd-2585f6a81518" providerId="ADAL" clId="{CAD29783-B094-447F-B887-36510E2A15EA}" dt="2025-09-16T23:22:52.384" v="1236" actId="1076"/>
          <ac:spMkLst>
            <pc:docMk/>
            <pc:sldMk cId="958846087" sldId="1116"/>
            <ac:spMk id="2" creationId="{B4EC3833-0702-B5D4-661B-18BDB2DB087E}"/>
          </ac:spMkLst>
        </pc:spChg>
        <pc:spChg chg="add mod">
          <ac:chgData name="Cibelle Cesar do Amaral Brasil" userId="b44f938e-fce4-43d3-9efd-2585f6a81518" providerId="ADAL" clId="{CAD29783-B094-447F-B887-36510E2A15EA}" dt="2025-09-22T00:45:19.864" v="3296" actId="14100"/>
          <ac:spMkLst>
            <pc:docMk/>
            <pc:sldMk cId="958846087" sldId="1116"/>
            <ac:spMk id="3" creationId="{1C304CD2-AC2F-109A-B6E7-1915EB2AA6E9}"/>
          </ac:spMkLst>
        </pc:spChg>
        <pc:spChg chg="add mod">
          <ac:chgData name="Cibelle Cesar do Amaral Brasil" userId="b44f938e-fce4-43d3-9efd-2585f6a81518" providerId="ADAL" clId="{CAD29783-B094-447F-B887-36510E2A15EA}" dt="2025-09-16T23:01:00.973" v="412"/>
          <ac:spMkLst>
            <pc:docMk/>
            <pc:sldMk cId="958846087" sldId="1116"/>
            <ac:spMk id="8" creationId="{35704D88-5107-E23B-DA93-74C71CB950D9}"/>
          </ac:spMkLst>
        </pc:spChg>
        <pc:spChg chg="add mod">
          <ac:chgData name="Cibelle Cesar do Amaral Brasil" userId="b44f938e-fce4-43d3-9efd-2585f6a81518" providerId="ADAL" clId="{CAD29783-B094-447F-B887-36510E2A15EA}" dt="2025-09-22T00:58:19.903" v="4464" actId="14100"/>
          <ac:spMkLst>
            <pc:docMk/>
            <pc:sldMk cId="958846087" sldId="1116"/>
            <ac:spMk id="15" creationId="{DCCC7D60-17B7-C9AB-B47A-A7320D612460}"/>
          </ac:spMkLst>
        </pc:spChg>
        <pc:spChg chg="add mod">
          <ac:chgData name="Cibelle Cesar do Amaral Brasil" userId="b44f938e-fce4-43d3-9efd-2585f6a81518" providerId="ADAL" clId="{CAD29783-B094-447F-B887-36510E2A15EA}" dt="2025-09-22T00:45:26.590" v="3297" actId="1076"/>
          <ac:spMkLst>
            <pc:docMk/>
            <pc:sldMk cId="958846087" sldId="1116"/>
            <ac:spMk id="16" creationId="{6AF99FE2-72B0-DDC8-2BA7-3106CAE7E7A0}"/>
          </ac:spMkLst>
        </pc:spChg>
        <pc:spChg chg="add mod">
          <ac:chgData name="Cibelle Cesar do Amaral Brasil" userId="b44f938e-fce4-43d3-9efd-2585f6a81518" providerId="ADAL" clId="{CAD29783-B094-447F-B887-36510E2A15EA}" dt="2025-09-22T00:58:34.355" v="4467" actId="20577"/>
          <ac:spMkLst>
            <pc:docMk/>
            <pc:sldMk cId="958846087" sldId="1116"/>
            <ac:spMk id="17" creationId="{E0DDEFB6-072B-8D21-299C-625B4E867504}"/>
          </ac:spMkLst>
        </pc:spChg>
        <pc:spChg chg="add mod">
          <ac:chgData name="Cibelle Cesar do Amaral Brasil" userId="b44f938e-fce4-43d3-9efd-2585f6a81518" providerId="ADAL" clId="{CAD29783-B094-447F-B887-36510E2A15EA}" dt="2025-09-22T00:45:26.590" v="3297" actId="1076"/>
          <ac:spMkLst>
            <pc:docMk/>
            <pc:sldMk cId="958846087" sldId="1116"/>
            <ac:spMk id="18" creationId="{CE9296AF-8B3F-5424-5DD3-19FCDFF51A9B}"/>
          </ac:spMkLst>
        </pc:spChg>
        <pc:spChg chg="mod">
          <ac:chgData name="Cibelle Cesar do Amaral Brasil" userId="b44f938e-fce4-43d3-9efd-2585f6a81518" providerId="ADAL" clId="{CAD29783-B094-447F-B887-36510E2A15EA}" dt="2025-09-22T00:45:46.554" v="3303" actId="1076"/>
          <ac:spMkLst>
            <pc:docMk/>
            <pc:sldMk cId="958846087" sldId="1116"/>
            <ac:spMk id="501" creationId="{E2DDB94C-F7A1-252E-A0D3-3CE3F24D52AC}"/>
          </ac:spMkLst>
        </pc:spChg>
        <pc:picChg chg="add mod ord modCrop">
          <ac:chgData name="Cibelle Cesar do Amaral Brasil" userId="b44f938e-fce4-43d3-9efd-2585f6a81518" providerId="ADAL" clId="{CAD29783-B094-447F-B887-36510E2A15EA}" dt="2025-09-22T00:45:15.956" v="3295" actId="167"/>
          <ac:picMkLst>
            <pc:docMk/>
            <pc:sldMk cId="958846087" sldId="1116"/>
            <ac:picMk id="4" creationId="{05F023B6-44B2-2665-8001-BB14C98D661C}"/>
          </ac:picMkLst>
        </pc:picChg>
      </pc:sldChg>
      <pc:sldChg chg="add del">
        <pc:chgData name="Cibelle Cesar do Amaral Brasil" userId="b44f938e-fce4-43d3-9efd-2585f6a81518" providerId="ADAL" clId="{CAD29783-B094-447F-B887-36510E2A15EA}" dt="2025-09-16T23:25:17.133" v="1433" actId="47"/>
        <pc:sldMkLst>
          <pc:docMk/>
          <pc:sldMk cId="1845016854" sldId="1117"/>
        </pc:sldMkLst>
      </pc:sldChg>
      <pc:sldChg chg="addSp delSp modSp add del mod">
        <pc:chgData name="Cibelle Cesar do Amaral Brasil" userId="b44f938e-fce4-43d3-9efd-2585f6a81518" providerId="ADAL" clId="{CAD29783-B094-447F-B887-36510E2A15EA}" dt="2025-09-16T23:37:42.594" v="1781" actId="47"/>
        <pc:sldMkLst>
          <pc:docMk/>
          <pc:sldMk cId="3522969179" sldId="1117"/>
        </pc:sldMkLst>
      </pc:sldChg>
      <pc:sldChg chg="addSp delSp modSp add mod">
        <pc:chgData name="Cibelle Cesar do Amaral Brasil" userId="b44f938e-fce4-43d3-9efd-2585f6a81518" providerId="ADAL" clId="{CAD29783-B094-447F-B887-36510E2A15EA}" dt="2025-09-17T07:53:43.276" v="2247" actId="14100"/>
        <pc:sldMkLst>
          <pc:docMk/>
          <pc:sldMk cId="2412112947" sldId="1118"/>
        </pc:sldMkLst>
        <pc:spChg chg="add mod">
          <ac:chgData name="Cibelle Cesar do Amaral Brasil" userId="b44f938e-fce4-43d3-9efd-2585f6a81518" providerId="ADAL" clId="{CAD29783-B094-447F-B887-36510E2A15EA}" dt="2025-09-16T23:33:37.347" v="1716" actId="1076"/>
          <ac:spMkLst>
            <pc:docMk/>
            <pc:sldMk cId="2412112947" sldId="1118"/>
            <ac:spMk id="10" creationId="{DBD84FA2-4B5A-7E98-09B1-2FA2CE72880F}"/>
          </ac:spMkLst>
        </pc:spChg>
        <pc:spChg chg="add mod">
          <ac:chgData name="Cibelle Cesar do Amaral Brasil" userId="b44f938e-fce4-43d3-9efd-2585f6a81518" providerId="ADAL" clId="{CAD29783-B094-447F-B887-36510E2A15EA}" dt="2025-09-16T23:34:43.528" v="1764" actId="207"/>
          <ac:spMkLst>
            <pc:docMk/>
            <pc:sldMk cId="2412112947" sldId="1118"/>
            <ac:spMk id="11" creationId="{DDEDDE8A-3F28-4467-174A-E3631043A57B}"/>
          </ac:spMkLst>
        </pc:spChg>
        <pc:spChg chg="add mod">
          <ac:chgData name="Cibelle Cesar do Amaral Brasil" userId="b44f938e-fce4-43d3-9efd-2585f6a81518" providerId="ADAL" clId="{CAD29783-B094-447F-B887-36510E2A15EA}" dt="2025-09-17T07:53:43.276" v="2247" actId="14100"/>
          <ac:spMkLst>
            <pc:docMk/>
            <pc:sldMk cId="2412112947" sldId="1118"/>
            <ac:spMk id="12" creationId="{7A9BE192-E0F5-3615-A4BE-F08661F03567}"/>
          </ac:spMkLst>
        </pc:spChg>
        <pc:spChg chg="add mod">
          <ac:chgData name="Cibelle Cesar do Amaral Brasil" userId="b44f938e-fce4-43d3-9efd-2585f6a81518" providerId="ADAL" clId="{CAD29783-B094-447F-B887-36510E2A15EA}" dt="2025-09-16T23:35:13.528" v="1769" actId="1076"/>
          <ac:spMkLst>
            <pc:docMk/>
            <pc:sldMk cId="2412112947" sldId="1118"/>
            <ac:spMk id="13" creationId="{BF5A0D76-B4F8-5FAF-6571-92A50ED0E638}"/>
          </ac:spMkLst>
        </pc:spChg>
        <pc:spChg chg="add mod">
          <ac:chgData name="Cibelle Cesar do Amaral Brasil" userId="b44f938e-fce4-43d3-9efd-2585f6a81518" providerId="ADAL" clId="{CAD29783-B094-447F-B887-36510E2A15EA}" dt="2025-09-16T23:35:13.528" v="1769" actId="1076"/>
          <ac:spMkLst>
            <pc:docMk/>
            <pc:sldMk cId="2412112947" sldId="1118"/>
            <ac:spMk id="14" creationId="{F6FD7162-A644-3705-822D-D7C5A6F02AD0}"/>
          </ac:spMkLst>
        </pc:spChg>
        <pc:spChg chg="mod">
          <ac:chgData name="Cibelle Cesar do Amaral Brasil" userId="b44f938e-fce4-43d3-9efd-2585f6a81518" providerId="ADAL" clId="{CAD29783-B094-447F-B887-36510E2A15EA}" dt="2025-09-16T23:33:57.875" v="1760" actId="14100"/>
          <ac:spMkLst>
            <pc:docMk/>
            <pc:sldMk cId="2412112947" sldId="1118"/>
            <ac:spMk id="667" creationId="{03721277-A2D0-2B63-E39C-D09D357C7F19}"/>
          </ac:spMkLst>
        </pc:spChg>
      </pc:sldChg>
      <pc:sldChg chg="addSp delSp modSp add del mod ord">
        <pc:chgData name="Cibelle Cesar do Amaral Brasil" userId="b44f938e-fce4-43d3-9efd-2585f6a81518" providerId="ADAL" clId="{CAD29783-B094-447F-B887-36510E2A15EA}" dt="2025-09-17T07:48:02.367" v="2094" actId="47"/>
        <pc:sldMkLst>
          <pc:docMk/>
          <pc:sldMk cId="703713622" sldId="1119"/>
        </pc:sldMkLst>
      </pc:sldChg>
      <pc:sldChg chg="addSp delSp modSp add mod">
        <pc:chgData name="Cibelle Cesar do Amaral Brasil" userId="b44f938e-fce4-43d3-9efd-2585f6a81518" providerId="ADAL" clId="{CAD29783-B094-447F-B887-36510E2A15EA}" dt="2025-09-17T07:35:42.967" v="1953" actId="20577"/>
        <pc:sldMkLst>
          <pc:docMk/>
          <pc:sldMk cId="3994394915" sldId="1120"/>
        </pc:sldMkLst>
        <pc:spChg chg="add mod">
          <ac:chgData name="Cibelle Cesar do Amaral Brasil" userId="b44f938e-fce4-43d3-9efd-2585f6a81518" providerId="ADAL" clId="{CAD29783-B094-447F-B887-36510E2A15EA}" dt="2025-09-16T23:41:18.325" v="1818" actId="1076"/>
          <ac:spMkLst>
            <pc:docMk/>
            <pc:sldMk cId="3994394915" sldId="1120"/>
            <ac:spMk id="4" creationId="{3206A9E3-9496-8D91-2090-DC2B67AAF919}"/>
          </ac:spMkLst>
        </pc:spChg>
        <pc:spChg chg="add mod">
          <ac:chgData name="Cibelle Cesar do Amaral Brasil" userId="b44f938e-fce4-43d3-9efd-2585f6a81518" providerId="ADAL" clId="{CAD29783-B094-447F-B887-36510E2A15EA}" dt="2025-09-16T23:40:38.070" v="1809" actId="108"/>
          <ac:spMkLst>
            <pc:docMk/>
            <pc:sldMk cId="3994394915" sldId="1120"/>
            <ac:spMk id="5" creationId="{EB2BE1BC-1F51-1C6E-3A5F-844EE9D544BD}"/>
          </ac:spMkLst>
        </pc:spChg>
        <pc:spChg chg="add mod">
          <ac:chgData name="Cibelle Cesar do Amaral Brasil" userId="b44f938e-fce4-43d3-9efd-2585f6a81518" providerId="ADAL" clId="{CAD29783-B094-447F-B887-36510E2A15EA}" dt="2025-09-17T07:35:42.967" v="1953" actId="20577"/>
          <ac:spMkLst>
            <pc:docMk/>
            <pc:sldMk cId="3994394915" sldId="1120"/>
            <ac:spMk id="6" creationId="{718A1D8C-31B0-9EEB-C7B4-EBB46C07FA50}"/>
          </ac:spMkLst>
        </pc:spChg>
        <pc:spChg chg="add mod">
          <ac:chgData name="Cibelle Cesar do Amaral Brasil" userId="b44f938e-fce4-43d3-9efd-2585f6a81518" providerId="ADAL" clId="{CAD29783-B094-447F-B887-36510E2A15EA}" dt="2025-09-16T23:41:08.130" v="1815" actId="1076"/>
          <ac:spMkLst>
            <pc:docMk/>
            <pc:sldMk cId="3994394915" sldId="1120"/>
            <ac:spMk id="7" creationId="{BD4D02CB-A848-AE53-F91A-CFB38F59F96E}"/>
          </ac:spMkLst>
        </pc:spChg>
        <pc:spChg chg="add mod">
          <ac:chgData name="Cibelle Cesar do Amaral Brasil" userId="b44f938e-fce4-43d3-9efd-2585f6a81518" providerId="ADAL" clId="{CAD29783-B094-447F-B887-36510E2A15EA}" dt="2025-09-16T23:40:40.283" v="1810" actId="108"/>
          <ac:spMkLst>
            <pc:docMk/>
            <pc:sldMk cId="3994394915" sldId="1120"/>
            <ac:spMk id="8" creationId="{DC92ABE1-14F9-B94E-E9B6-4089AB19B0B5}"/>
          </ac:spMkLst>
        </pc:spChg>
        <pc:spChg chg="add mod">
          <ac:chgData name="Cibelle Cesar do Amaral Brasil" userId="b44f938e-fce4-43d3-9efd-2585f6a81518" providerId="ADAL" clId="{CAD29783-B094-447F-B887-36510E2A15EA}" dt="2025-09-16T23:41:26.640" v="1819" actId="113"/>
          <ac:spMkLst>
            <pc:docMk/>
            <pc:sldMk cId="3994394915" sldId="1120"/>
            <ac:spMk id="9" creationId="{E69A25F3-88CF-8C8D-A96A-7F88F567E38D}"/>
          </ac:spMkLst>
        </pc:spChg>
        <pc:spChg chg="add mod">
          <ac:chgData name="Cibelle Cesar do Amaral Brasil" userId="b44f938e-fce4-43d3-9efd-2585f6a81518" providerId="ADAL" clId="{CAD29783-B094-447F-B887-36510E2A15EA}" dt="2025-09-16T23:41:26.640" v="1819" actId="113"/>
          <ac:spMkLst>
            <pc:docMk/>
            <pc:sldMk cId="3994394915" sldId="1120"/>
            <ac:spMk id="12" creationId="{45046D90-5B4B-5D43-D6CC-635A6D6490BC}"/>
          </ac:spMkLst>
        </pc:spChg>
        <pc:spChg chg="add mod">
          <ac:chgData name="Cibelle Cesar do Amaral Brasil" userId="b44f938e-fce4-43d3-9efd-2585f6a81518" providerId="ADAL" clId="{CAD29783-B094-447F-B887-36510E2A15EA}" dt="2025-09-16T23:41:26.640" v="1819" actId="113"/>
          <ac:spMkLst>
            <pc:docMk/>
            <pc:sldMk cId="3994394915" sldId="1120"/>
            <ac:spMk id="13" creationId="{C90C8BAB-25FB-CBB4-989C-09171064DD9D}"/>
          </ac:spMkLst>
        </pc:spChg>
        <pc:spChg chg="add mod">
          <ac:chgData name="Cibelle Cesar do Amaral Brasil" userId="b44f938e-fce4-43d3-9efd-2585f6a81518" providerId="ADAL" clId="{CAD29783-B094-447F-B887-36510E2A15EA}" dt="2025-09-16T23:41:36.814" v="1822" actId="1076"/>
          <ac:spMkLst>
            <pc:docMk/>
            <pc:sldMk cId="3994394915" sldId="1120"/>
            <ac:spMk id="17" creationId="{D3E299A8-DF74-524D-E77D-FFB530870821}"/>
          </ac:spMkLst>
        </pc:spChg>
        <pc:spChg chg="add mod">
          <ac:chgData name="Cibelle Cesar do Amaral Brasil" userId="b44f938e-fce4-43d3-9efd-2585f6a81518" providerId="ADAL" clId="{CAD29783-B094-447F-B887-36510E2A15EA}" dt="2025-09-16T23:41:26.640" v="1819" actId="113"/>
          <ac:spMkLst>
            <pc:docMk/>
            <pc:sldMk cId="3994394915" sldId="1120"/>
            <ac:spMk id="18" creationId="{EBF9106B-CB94-971D-4129-3DAF81C55B3E}"/>
          </ac:spMkLst>
        </pc:spChg>
        <pc:spChg chg="mod">
          <ac:chgData name="Cibelle Cesar do Amaral Brasil" userId="b44f938e-fce4-43d3-9efd-2585f6a81518" providerId="ADAL" clId="{CAD29783-B094-447F-B887-36510E2A15EA}" dt="2025-09-16T23:41:41.951" v="1823" actId="1076"/>
          <ac:spMkLst>
            <pc:docMk/>
            <pc:sldMk cId="3994394915" sldId="1120"/>
            <ac:spMk id="19" creationId="{19DA895C-2835-8212-6DF6-B6C24DA94B73}"/>
          </ac:spMkLst>
        </pc:spChg>
      </pc:sldChg>
      <pc:sldChg chg="addSp delSp modSp add mod">
        <pc:chgData name="Cibelle Cesar do Amaral Brasil" userId="b44f938e-fce4-43d3-9efd-2585f6a81518" providerId="ADAL" clId="{CAD29783-B094-447F-B887-36510E2A15EA}" dt="2025-09-22T01:04:34.357" v="5103" actId="5793"/>
        <pc:sldMkLst>
          <pc:docMk/>
          <pc:sldMk cId="278287963" sldId="1121"/>
        </pc:sldMkLst>
        <pc:spChg chg="mod">
          <ac:chgData name="Cibelle Cesar do Amaral Brasil" userId="b44f938e-fce4-43d3-9efd-2585f6a81518" providerId="ADAL" clId="{CAD29783-B094-447F-B887-36510E2A15EA}" dt="2025-09-17T07:36:31.670" v="1958"/>
          <ac:spMkLst>
            <pc:docMk/>
            <pc:sldMk cId="278287963" sldId="1121"/>
            <ac:spMk id="457" creationId="{605A0E87-46B3-648D-5FA8-0779C3740D00}"/>
          </ac:spMkLst>
        </pc:spChg>
        <pc:spChg chg="mod">
          <ac:chgData name="Cibelle Cesar do Amaral Brasil" userId="b44f938e-fce4-43d3-9efd-2585f6a81518" providerId="ADAL" clId="{CAD29783-B094-447F-B887-36510E2A15EA}" dt="2025-09-17T07:36:31.670" v="1958"/>
          <ac:spMkLst>
            <pc:docMk/>
            <pc:sldMk cId="278287963" sldId="1121"/>
            <ac:spMk id="465" creationId="{B114064F-558D-96A4-C902-7F7F7EC8D615}"/>
          </ac:spMkLst>
        </pc:spChg>
        <pc:spChg chg="mod">
          <ac:chgData name="Cibelle Cesar do Amaral Brasil" userId="b44f938e-fce4-43d3-9efd-2585f6a81518" providerId="ADAL" clId="{CAD29783-B094-447F-B887-36510E2A15EA}" dt="2025-09-17T07:36:31.670" v="1958"/>
          <ac:spMkLst>
            <pc:docMk/>
            <pc:sldMk cId="278287963" sldId="1121"/>
            <ac:spMk id="472" creationId="{7FA0C6CF-1B0B-CE82-5B46-CB8126849127}"/>
          </ac:spMkLst>
        </pc:spChg>
        <pc:spChg chg="mod">
          <ac:chgData name="Cibelle Cesar do Amaral Brasil" userId="b44f938e-fce4-43d3-9efd-2585f6a81518" providerId="ADAL" clId="{CAD29783-B094-447F-B887-36510E2A15EA}" dt="2025-09-17T07:36:31.670" v="1958"/>
          <ac:spMkLst>
            <pc:docMk/>
            <pc:sldMk cId="278287963" sldId="1121"/>
            <ac:spMk id="474" creationId="{F47B1E27-4C6B-7B1C-8254-4EE562EF5F38}"/>
          </ac:spMkLst>
        </pc:spChg>
        <pc:spChg chg="mod">
          <ac:chgData name="Cibelle Cesar do Amaral Brasil" userId="b44f938e-fce4-43d3-9efd-2585f6a81518" providerId="ADAL" clId="{CAD29783-B094-447F-B887-36510E2A15EA}" dt="2025-09-17T07:36:31.670" v="1958"/>
          <ac:spMkLst>
            <pc:docMk/>
            <pc:sldMk cId="278287963" sldId="1121"/>
            <ac:spMk id="479" creationId="{A79FE2BB-242B-C239-C761-0E3EC2E42350}"/>
          </ac:spMkLst>
        </pc:spChg>
        <pc:spChg chg="mod">
          <ac:chgData name="Cibelle Cesar do Amaral Brasil" userId="b44f938e-fce4-43d3-9efd-2585f6a81518" providerId="ADAL" clId="{CAD29783-B094-447F-B887-36510E2A15EA}" dt="2025-09-17T07:36:31.670" v="1958"/>
          <ac:spMkLst>
            <pc:docMk/>
            <pc:sldMk cId="278287963" sldId="1121"/>
            <ac:spMk id="483" creationId="{C6C6E383-8EC7-D48C-E2DA-EF08BA437C97}"/>
          </ac:spMkLst>
        </pc:spChg>
        <pc:spChg chg="mod">
          <ac:chgData name="Cibelle Cesar do Amaral Brasil" userId="b44f938e-fce4-43d3-9efd-2585f6a81518" providerId="ADAL" clId="{CAD29783-B094-447F-B887-36510E2A15EA}" dt="2025-09-17T07:36:31.670" v="1958"/>
          <ac:spMkLst>
            <pc:docMk/>
            <pc:sldMk cId="278287963" sldId="1121"/>
            <ac:spMk id="489" creationId="{0B3ADF0A-B63F-32C3-82DC-74F38ACA4AD9}"/>
          </ac:spMkLst>
        </pc:spChg>
        <pc:spChg chg="mod">
          <ac:chgData name="Cibelle Cesar do Amaral Brasil" userId="b44f938e-fce4-43d3-9efd-2585f6a81518" providerId="ADAL" clId="{CAD29783-B094-447F-B887-36510E2A15EA}" dt="2025-09-17T07:36:31.670" v="1958"/>
          <ac:spMkLst>
            <pc:docMk/>
            <pc:sldMk cId="278287963" sldId="1121"/>
            <ac:spMk id="493" creationId="{13D30420-3A2A-E2E3-5F6C-68D3C1936865}"/>
          </ac:spMkLst>
        </pc:spChg>
        <pc:spChg chg="mod">
          <ac:chgData name="Cibelle Cesar do Amaral Brasil" userId="b44f938e-fce4-43d3-9efd-2585f6a81518" providerId="ADAL" clId="{CAD29783-B094-447F-B887-36510E2A15EA}" dt="2025-09-17T07:36:31.670" v="1958"/>
          <ac:spMkLst>
            <pc:docMk/>
            <pc:sldMk cId="278287963" sldId="1121"/>
            <ac:spMk id="495" creationId="{4E6FF84B-F459-41F8-B817-E6EDDFB0F069}"/>
          </ac:spMkLst>
        </pc:spChg>
        <pc:spChg chg="mod">
          <ac:chgData name="Cibelle Cesar do Amaral Brasil" userId="b44f938e-fce4-43d3-9efd-2585f6a81518" providerId="ADAL" clId="{CAD29783-B094-447F-B887-36510E2A15EA}" dt="2025-09-22T00:38:05.718" v="2993" actId="1076"/>
          <ac:spMkLst>
            <pc:docMk/>
            <pc:sldMk cId="278287963" sldId="1121"/>
            <ac:spMk id="499" creationId="{5FC8955D-342C-6F5F-8217-37BA0C2A6E8F}"/>
          </ac:spMkLst>
        </pc:spChg>
        <pc:spChg chg="mod">
          <ac:chgData name="Cibelle Cesar do Amaral Brasil" userId="b44f938e-fce4-43d3-9efd-2585f6a81518" providerId="ADAL" clId="{CAD29783-B094-447F-B887-36510E2A15EA}" dt="2025-09-22T01:04:34.357" v="5103" actId="5793"/>
          <ac:spMkLst>
            <pc:docMk/>
            <pc:sldMk cId="278287963" sldId="1121"/>
            <ac:spMk id="501" creationId="{9705476D-B0AD-C17F-648C-19F7BD491191}"/>
          </ac:spMkLst>
        </pc:spChg>
      </pc:sldChg>
      <pc:sldChg chg="delSp modSp add del mod">
        <pc:chgData name="Cibelle Cesar do Amaral Brasil" userId="b44f938e-fce4-43d3-9efd-2585f6a81518" providerId="ADAL" clId="{CAD29783-B094-447F-B887-36510E2A15EA}" dt="2025-09-22T00:32:38.401" v="2536" actId="47"/>
        <pc:sldMkLst>
          <pc:docMk/>
          <pc:sldMk cId="4267729265" sldId="1122"/>
        </pc:sldMkLst>
      </pc:sldChg>
      <pc:sldChg chg="delSp modSp add mod">
        <pc:chgData name="Cibelle Cesar do Amaral Brasil" userId="b44f938e-fce4-43d3-9efd-2585f6a81518" providerId="ADAL" clId="{CAD29783-B094-447F-B887-36510E2A15EA}" dt="2025-09-22T00:47:48.852" v="3457" actId="1076"/>
        <pc:sldMkLst>
          <pc:docMk/>
          <pc:sldMk cId="1771642244" sldId="1123"/>
        </pc:sldMkLst>
        <pc:spChg chg="mod">
          <ac:chgData name="Cibelle Cesar do Amaral Brasil" userId="b44f938e-fce4-43d3-9efd-2585f6a81518" providerId="ADAL" clId="{CAD29783-B094-447F-B887-36510E2A15EA}" dt="2025-09-22T00:47:48.852" v="3457" actId="1076"/>
          <ac:spMkLst>
            <pc:docMk/>
            <pc:sldMk cId="1771642244" sldId="1123"/>
            <ac:spMk id="2" creationId="{823011EA-3A86-1439-4EF8-5ED3CBD266C1}"/>
          </ac:spMkLst>
        </pc:spChg>
        <pc:spChg chg="mod">
          <ac:chgData name="Cibelle Cesar do Amaral Brasil" userId="b44f938e-fce4-43d3-9efd-2585f6a81518" providerId="ADAL" clId="{CAD29783-B094-447F-B887-36510E2A15EA}" dt="2025-09-22T00:47:48.852" v="3457" actId="1076"/>
          <ac:spMkLst>
            <pc:docMk/>
            <pc:sldMk cId="1771642244" sldId="1123"/>
            <ac:spMk id="3" creationId="{38D2D696-9B45-94E8-FFEC-2BDE3D919815}"/>
          </ac:spMkLst>
        </pc:spChg>
      </pc:sldChg>
      <pc:sldChg chg="addSp delSp modSp add mod">
        <pc:chgData name="Cibelle Cesar do Amaral Brasil" userId="b44f938e-fce4-43d3-9efd-2585f6a81518" providerId="ADAL" clId="{CAD29783-B094-447F-B887-36510E2A15EA}" dt="2025-09-22T01:05:50.421" v="5193" actId="478"/>
        <pc:sldMkLst>
          <pc:docMk/>
          <pc:sldMk cId="3631841093" sldId="1124"/>
        </pc:sldMkLst>
        <pc:spChg chg="mod">
          <ac:chgData name="Cibelle Cesar do Amaral Brasil" userId="b44f938e-fce4-43d3-9efd-2585f6a81518" providerId="ADAL" clId="{CAD29783-B094-447F-B887-36510E2A15EA}" dt="2025-09-22T01:05:46.964" v="5192" actId="20577"/>
          <ac:spMkLst>
            <pc:docMk/>
            <pc:sldMk cId="3631841093" sldId="1124"/>
            <ac:spMk id="2" creationId="{823011EA-3A86-1439-4EF8-5ED3CBD266C1}"/>
          </ac:spMkLst>
        </pc:spChg>
        <pc:spChg chg="mod">
          <ac:chgData name="Cibelle Cesar do Amaral Brasil" userId="b44f938e-fce4-43d3-9efd-2585f6a81518" providerId="ADAL" clId="{CAD29783-B094-447F-B887-36510E2A15EA}" dt="2025-09-17T07:50:07.544" v="2223" actId="1076"/>
          <ac:spMkLst>
            <pc:docMk/>
            <pc:sldMk cId="3631841093" sldId="1124"/>
            <ac:spMk id="11" creationId="{B6E3C1FA-B57E-6F28-5FED-34EAEA6009FE}"/>
          </ac:spMkLst>
        </pc:spChg>
        <pc:graphicFrameChg chg="add mod modGraphic">
          <ac:chgData name="Cibelle Cesar do Amaral Brasil" userId="b44f938e-fce4-43d3-9efd-2585f6a81518" providerId="ADAL" clId="{CAD29783-B094-447F-B887-36510E2A15EA}" dt="2025-09-17T08:01:50.832" v="2281" actId="1076"/>
          <ac:graphicFrameMkLst>
            <pc:docMk/>
            <pc:sldMk cId="3631841093" sldId="1124"/>
            <ac:graphicFrameMk id="7" creationId="{0F626DED-2A91-EB7B-EDE5-DA9807E5D2F2}"/>
          </ac:graphicFrameMkLst>
        </pc:graphicFrameChg>
      </pc:sldChg>
      <pc:sldChg chg="modSp add mod">
        <pc:chgData name="Cibelle Cesar do Amaral Brasil" userId="b44f938e-fce4-43d3-9efd-2585f6a81518" providerId="ADAL" clId="{CAD29783-B094-447F-B887-36510E2A15EA}" dt="2025-09-17T08:02:03.368" v="2282" actId="108"/>
        <pc:sldMkLst>
          <pc:docMk/>
          <pc:sldMk cId="3465235754" sldId="1125"/>
        </pc:sldMkLst>
        <pc:spChg chg="mod">
          <ac:chgData name="Cibelle Cesar do Amaral Brasil" userId="b44f938e-fce4-43d3-9efd-2585f6a81518" providerId="ADAL" clId="{CAD29783-B094-447F-B887-36510E2A15EA}" dt="2025-09-17T08:02:03.368" v="2282" actId="108"/>
          <ac:spMkLst>
            <pc:docMk/>
            <pc:sldMk cId="3465235754" sldId="1125"/>
            <ac:spMk id="2" creationId="{0D543C37-D645-8668-6B28-837C1F1AA486}"/>
          </ac:spMkLst>
        </pc:spChg>
        <pc:spChg chg="mod">
          <ac:chgData name="Cibelle Cesar do Amaral Brasil" userId="b44f938e-fce4-43d3-9efd-2585f6a81518" providerId="ADAL" clId="{CAD29783-B094-447F-B887-36510E2A15EA}" dt="2025-09-17T07:50:39.808" v="2225" actId="2711"/>
          <ac:spMkLst>
            <pc:docMk/>
            <pc:sldMk cId="3465235754" sldId="1125"/>
            <ac:spMk id="3" creationId="{A00095BE-49AF-5DB8-487D-2D46BBD0EA2C}"/>
          </ac:spMkLst>
        </pc:spChg>
      </pc:sldChg>
      <pc:sldChg chg="modSp add del mod">
        <pc:chgData name="Cibelle Cesar do Amaral Brasil" userId="b44f938e-fce4-43d3-9efd-2585f6a81518" providerId="ADAL" clId="{CAD29783-B094-447F-B887-36510E2A15EA}" dt="2025-09-22T01:04:49.478" v="5105" actId="47"/>
        <pc:sldMkLst>
          <pc:docMk/>
          <pc:sldMk cId="3941152395" sldId="1126"/>
        </pc:sldMkLst>
      </pc:sldChg>
      <pc:sldChg chg="add del">
        <pc:chgData name="Cibelle Cesar do Amaral Brasil" userId="b44f938e-fce4-43d3-9efd-2585f6a81518" providerId="ADAL" clId="{CAD29783-B094-447F-B887-36510E2A15EA}" dt="2025-09-22T01:02:53.444" v="5016" actId="47"/>
        <pc:sldMkLst>
          <pc:docMk/>
          <pc:sldMk cId="3054778184" sldId="1127"/>
        </pc:sldMkLst>
      </pc:sldChg>
      <pc:sldChg chg="modSp add del mod">
        <pc:chgData name="Cibelle Cesar do Amaral Brasil" userId="b44f938e-fce4-43d3-9efd-2585f6a81518" providerId="ADAL" clId="{CAD29783-B094-447F-B887-36510E2A15EA}" dt="2025-09-22T00:48:33.527" v="3469" actId="47"/>
        <pc:sldMkLst>
          <pc:docMk/>
          <pc:sldMk cId="2762486704" sldId="1128"/>
        </pc:sldMkLst>
      </pc:sldChg>
      <pc:sldChg chg="modSp add mod">
        <pc:chgData name="Cibelle Cesar do Amaral Brasil" userId="b44f938e-fce4-43d3-9efd-2585f6a81518" providerId="ADAL" clId="{CAD29783-B094-447F-B887-36510E2A15EA}" dt="2025-09-22T00:54:19.065" v="4211" actId="20577"/>
        <pc:sldMkLst>
          <pc:docMk/>
          <pc:sldMk cId="3859199955" sldId="1129"/>
        </pc:sldMkLst>
        <pc:spChg chg="mod">
          <ac:chgData name="Cibelle Cesar do Amaral Brasil" userId="b44f938e-fce4-43d3-9efd-2585f6a81518" providerId="ADAL" clId="{CAD29783-B094-447F-B887-36510E2A15EA}" dt="2025-09-22T00:54:19.065" v="4211" actId="20577"/>
          <ac:spMkLst>
            <pc:docMk/>
            <pc:sldMk cId="3859199955" sldId="1129"/>
            <ac:spMk id="3" creationId="{2C7A2EB4-E7EF-E5FC-464C-5B49967CB0AF}"/>
          </ac:spMkLst>
        </pc:spChg>
      </pc:sldChg>
      <pc:sldChg chg="modSp add mod">
        <pc:chgData name="Cibelle Cesar do Amaral Brasil" userId="b44f938e-fce4-43d3-9efd-2585f6a81518" providerId="ADAL" clId="{CAD29783-B094-447F-B887-36510E2A15EA}" dt="2025-09-22T01:03:46.061" v="5028" actId="20577"/>
        <pc:sldMkLst>
          <pc:docMk/>
          <pc:sldMk cId="3131693310" sldId="1130"/>
        </pc:sldMkLst>
        <pc:spChg chg="mod">
          <ac:chgData name="Cibelle Cesar do Amaral Brasil" userId="b44f938e-fce4-43d3-9efd-2585f6a81518" providerId="ADAL" clId="{CAD29783-B094-447F-B887-36510E2A15EA}" dt="2025-09-22T01:03:46.061" v="5028" actId="20577"/>
          <ac:spMkLst>
            <pc:docMk/>
            <pc:sldMk cId="3131693310" sldId="1130"/>
            <ac:spMk id="3" creationId="{D55F3D23-C370-BBF0-8F94-C4F419E399A0}"/>
          </ac:spMkLst>
        </pc:spChg>
      </pc:sldChg>
      <pc:sldChg chg="addSp delSp modSp add mod">
        <pc:chgData name="Cibelle Cesar do Amaral Brasil" userId="b44f938e-fce4-43d3-9efd-2585f6a81518" providerId="ADAL" clId="{CAD29783-B094-447F-B887-36510E2A15EA}" dt="2025-09-22T01:14:32.784" v="5260" actId="1076"/>
        <pc:sldMkLst>
          <pc:docMk/>
          <pc:sldMk cId="2219300048" sldId="1131"/>
        </pc:sldMkLst>
      </pc:sldChg>
      <pc:sldMasterChg chg="delSldLayout">
        <pc:chgData name="Cibelle Cesar do Amaral Brasil" userId="b44f938e-fce4-43d3-9efd-2585f6a81518" providerId="ADAL" clId="{CAD29783-B094-447F-B887-36510E2A15EA}" dt="2025-09-22T00:31:46.050" v="2534" actId="47"/>
        <pc:sldMasterMkLst>
          <pc:docMk/>
          <pc:sldMasterMk cId="0" sldId="2147483687"/>
        </pc:sldMasterMkLst>
        <pc:sldLayoutChg chg="del">
          <pc:chgData name="Cibelle Cesar do Amaral Brasil" userId="b44f938e-fce4-43d3-9efd-2585f6a81518" providerId="ADAL" clId="{CAD29783-B094-447F-B887-36510E2A15EA}" dt="2025-09-16T23:17:11.157" v="1037" actId="47"/>
          <pc:sldLayoutMkLst>
            <pc:docMk/>
            <pc:sldMasterMk cId="0" sldId="2147483687"/>
            <pc:sldLayoutMk cId="697756220" sldId="2147483705"/>
          </pc:sldLayoutMkLst>
        </pc:sldLayoutChg>
        <pc:sldLayoutChg chg="del">
          <pc:chgData name="Cibelle Cesar do Amaral Brasil" userId="b44f938e-fce4-43d3-9efd-2585f6a81518" providerId="ADAL" clId="{CAD29783-B094-447F-B887-36510E2A15EA}" dt="2025-09-22T00:31:46.050" v="2534" actId="47"/>
          <pc:sldLayoutMkLst>
            <pc:docMk/>
            <pc:sldMasterMk cId="0" sldId="2147483687"/>
            <pc:sldLayoutMk cId="2880231820" sldId="2147483708"/>
          </pc:sldLayoutMkLst>
        </pc:sldLayoutChg>
        <pc:sldLayoutChg chg="del">
          <pc:chgData name="Cibelle Cesar do Amaral Brasil" userId="b44f938e-fce4-43d3-9efd-2585f6a81518" providerId="ADAL" clId="{CAD29783-B094-447F-B887-36510E2A15EA}" dt="2025-09-16T23:35:18.227" v="1770" actId="47"/>
          <pc:sldLayoutMkLst>
            <pc:docMk/>
            <pc:sldMasterMk cId="0" sldId="2147483687"/>
            <pc:sldLayoutMk cId="1099190178" sldId="2147483709"/>
          </pc:sldLayoutMkLst>
        </pc:sldLayoutChg>
        <pc:sldLayoutChg chg="del">
          <pc:chgData name="Cibelle Cesar do Amaral Brasil" userId="b44f938e-fce4-43d3-9efd-2585f6a81518" providerId="ADAL" clId="{CAD29783-B094-447F-B887-36510E2A15EA}" dt="2025-09-16T23:38:38.549" v="1788" actId="47"/>
          <pc:sldLayoutMkLst>
            <pc:docMk/>
            <pc:sldMasterMk cId="0" sldId="2147483687"/>
            <pc:sldLayoutMk cId="2515996039" sldId="2147483709"/>
          </pc:sldLayoutMkLst>
        </pc:sldLayoutChg>
        <pc:sldLayoutChg chg="del">
          <pc:chgData name="Cibelle Cesar do Amaral Brasil" userId="b44f938e-fce4-43d3-9efd-2585f6a81518" providerId="ADAL" clId="{CAD29783-B094-447F-B887-36510E2A15EA}" dt="2025-09-16T23:41:52.185" v="1824" actId="47"/>
          <pc:sldLayoutMkLst>
            <pc:docMk/>
            <pc:sldMasterMk cId="0" sldId="2147483687"/>
            <pc:sldLayoutMk cId="2507926471" sldId="2147483710"/>
          </pc:sldLayoutMkLst>
        </pc:sldLayoutChg>
        <pc:sldLayoutChg chg="del">
          <pc:chgData name="Cibelle Cesar do Amaral Brasil" userId="b44f938e-fce4-43d3-9efd-2585f6a81518" providerId="ADAL" clId="{CAD29783-B094-447F-B887-36510E2A15EA}" dt="2025-09-16T23:44:16.244" v="1855" actId="47"/>
          <pc:sldLayoutMkLst>
            <pc:docMk/>
            <pc:sldMasterMk cId="0" sldId="2147483687"/>
            <pc:sldLayoutMk cId="309418118" sldId="2147483711"/>
          </pc:sldLayoutMkLst>
        </pc:sldLayoutChg>
      </pc:sldMasterChg>
    </pc:docChg>
  </pc:docChgLst>
  <pc:docChgLst>
    <pc:chgData name="Cibelle Cesar do Amaral Brasil" userId="b44f938e-fce4-43d3-9efd-2585f6a81518" providerId="ADAL" clId="{62321E27-5D4B-4F00-928C-0CB3652D706A}"/>
    <pc:docChg chg="undo custSel addSld delSld modSld">
      <pc:chgData name="Cibelle Cesar do Amaral Brasil" userId="b44f938e-fce4-43d3-9efd-2585f6a81518" providerId="ADAL" clId="{62321E27-5D4B-4F00-928C-0CB3652D706A}" dt="2025-06-13T17:53:40.343" v="751" actId="1076"/>
      <pc:docMkLst>
        <pc:docMk/>
      </pc:docMkLst>
      <pc:sldChg chg="addSp delSp modSp mod">
        <pc:chgData name="Cibelle Cesar do Amaral Brasil" userId="b44f938e-fce4-43d3-9efd-2585f6a81518" providerId="ADAL" clId="{62321E27-5D4B-4F00-928C-0CB3652D706A}" dt="2025-06-13T17:53:40.343" v="751" actId="1076"/>
        <pc:sldMkLst>
          <pc:docMk/>
          <pc:sldMk cId="0" sldId="256"/>
        </pc:sldMkLst>
      </pc:sldChg>
      <pc:sldChg chg="addSp delSp modSp add mod addAnim delAnim modAnim">
        <pc:chgData name="Cibelle Cesar do Amaral Brasil" userId="b44f938e-fce4-43d3-9efd-2585f6a81518" providerId="ADAL" clId="{62321E27-5D4B-4F00-928C-0CB3652D706A}" dt="2025-06-13T17:43:10.409" v="350"/>
        <pc:sldMkLst>
          <pc:docMk/>
          <pc:sldMk cId="173529500" sldId="262"/>
        </pc:sldMkLst>
      </pc:sldChg>
      <pc:sldChg chg="addSp modSp mod">
        <pc:chgData name="Cibelle Cesar do Amaral Brasil" userId="b44f938e-fce4-43d3-9efd-2585f6a81518" providerId="ADAL" clId="{62321E27-5D4B-4F00-928C-0CB3652D706A}" dt="2025-06-13T17:14:37.682" v="209" actId="207"/>
        <pc:sldMkLst>
          <pc:docMk/>
          <pc:sldMk cId="0" sldId="292"/>
        </pc:sldMkLst>
      </pc:sldChg>
      <pc:sldChg chg="modSp">
        <pc:chgData name="Cibelle Cesar do Amaral Brasil" userId="b44f938e-fce4-43d3-9efd-2585f6a81518" providerId="ADAL" clId="{62321E27-5D4B-4F00-928C-0CB3652D706A}" dt="2025-06-13T17:44:38.666" v="407"/>
        <pc:sldMkLst>
          <pc:docMk/>
          <pc:sldMk cId="3456147887" sldId="345"/>
        </pc:sldMkLst>
      </pc:sldChg>
      <pc:sldChg chg="addSp delSp modSp add del mod modAnim">
        <pc:chgData name="Cibelle Cesar do Amaral Brasil" userId="b44f938e-fce4-43d3-9efd-2585f6a81518" providerId="ADAL" clId="{62321E27-5D4B-4F00-928C-0CB3652D706A}" dt="2025-06-13T17:51:22.785" v="695" actId="1076"/>
        <pc:sldMkLst>
          <pc:docMk/>
          <pc:sldMk cId="3764645584" sldId="377"/>
        </pc:sldMkLst>
      </pc:sldChg>
      <pc:sldChg chg="modSp mod">
        <pc:chgData name="Cibelle Cesar do Amaral Brasil" userId="b44f938e-fce4-43d3-9efd-2585f6a81518" providerId="ADAL" clId="{62321E27-5D4B-4F00-928C-0CB3652D706A}" dt="2025-06-13T17:16:49.767" v="280" actId="20577"/>
        <pc:sldMkLst>
          <pc:docMk/>
          <pc:sldMk cId="453315833" sldId="1102"/>
        </pc:sldMkLst>
      </pc:sldChg>
      <pc:sldChg chg="delSp add del mod">
        <pc:chgData name="Cibelle Cesar do Amaral Brasil" userId="b44f938e-fce4-43d3-9efd-2585f6a81518" providerId="ADAL" clId="{62321E27-5D4B-4F00-928C-0CB3652D706A}" dt="2025-06-13T17:12:52.523" v="57" actId="47"/>
        <pc:sldMkLst>
          <pc:docMk/>
          <pc:sldMk cId="3393350242" sldId="1113"/>
        </pc:sldMkLst>
      </pc:sldChg>
      <pc:sldChg chg="add">
        <pc:chgData name="Cibelle Cesar do Amaral Brasil" userId="b44f938e-fce4-43d3-9efd-2585f6a81518" providerId="ADAL" clId="{62321E27-5D4B-4F00-928C-0CB3652D706A}" dt="2025-06-13T17:12:49.660" v="56"/>
        <pc:sldMkLst>
          <pc:docMk/>
          <pc:sldMk cId="0" sldId="1114"/>
        </pc:sldMkLst>
      </pc:sldChg>
      <pc:sldChg chg="modSp add mod">
        <pc:chgData name="Cibelle Cesar do Amaral Brasil" userId="b44f938e-fce4-43d3-9efd-2585f6a81518" providerId="ADAL" clId="{62321E27-5D4B-4F00-928C-0CB3652D706A}" dt="2025-06-13T17:52:25.671" v="700" actId="1076"/>
        <pc:sldMkLst>
          <pc:docMk/>
          <pc:sldMk cId="3052033226" sldId="1115"/>
        </pc:sldMkLst>
      </pc:sldChg>
    </pc:docChg>
  </pc:docChgLst>
  <pc:docChgLst>
    <pc:chgData name="Cibelle Cesar do Amaral Brasil" userId="b44f938e-fce4-43d3-9efd-2585f6a81518" providerId="ADAL" clId="{CE4195B5-3F56-4AB3-91E7-C83055AC30A5}"/>
    <pc:docChg chg="undo custSel addSld delSld modSld sldOrd">
      <pc:chgData name="Cibelle Cesar do Amaral Brasil" userId="b44f938e-fce4-43d3-9efd-2585f6a81518" providerId="ADAL" clId="{CE4195B5-3F56-4AB3-91E7-C83055AC30A5}" dt="2025-09-24T16:39:29.406" v="493" actId="1076"/>
      <pc:docMkLst>
        <pc:docMk/>
      </pc:docMkLst>
      <pc:sldChg chg="addSp delSp modSp add mod">
        <pc:chgData name="Cibelle Cesar do Amaral Brasil" userId="b44f938e-fce4-43d3-9efd-2585f6a81518" providerId="ADAL" clId="{CE4195B5-3F56-4AB3-91E7-C83055AC30A5}" dt="2025-09-22T16:31:10.799" v="418" actId="1076"/>
        <pc:sldMkLst>
          <pc:docMk/>
          <pc:sldMk cId="3232250946" sldId="258"/>
        </pc:sldMkLst>
        <pc:spChg chg="add mod">
          <ac:chgData name="Cibelle Cesar do Amaral Brasil" userId="b44f938e-fce4-43d3-9efd-2585f6a81518" providerId="ADAL" clId="{CE4195B5-3F56-4AB3-91E7-C83055AC30A5}" dt="2025-09-22T16:31:10.799" v="418" actId="1076"/>
          <ac:spMkLst>
            <pc:docMk/>
            <pc:sldMk cId="3232250946" sldId="258"/>
            <ac:spMk id="2" creationId="{BCA21231-4531-E17B-FF62-E46606F83145}"/>
          </ac:spMkLst>
        </pc:spChg>
        <pc:spChg chg="mod">
          <ac:chgData name="Cibelle Cesar do Amaral Brasil" userId="b44f938e-fce4-43d3-9efd-2585f6a81518" providerId="ADAL" clId="{CE4195B5-3F56-4AB3-91E7-C83055AC30A5}" dt="2025-09-22T16:14:44.964" v="109" actId="207"/>
          <ac:spMkLst>
            <pc:docMk/>
            <pc:sldMk cId="3232250946" sldId="258"/>
            <ac:spMk id="11" creationId="{D5DE6A64-7A56-14A4-C357-313F0EE70E0A}"/>
          </ac:spMkLst>
        </pc:spChg>
        <pc:spChg chg="mod">
          <ac:chgData name="Cibelle Cesar do Amaral Brasil" userId="b44f938e-fce4-43d3-9efd-2585f6a81518" providerId="ADAL" clId="{CE4195B5-3F56-4AB3-91E7-C83055AC30A5}" dt="2025-09-22T16:15:00.648" v="110" actId="108"/>
          <ac:spMkLst>
            <pc:docMk/>
            <pc:sldMk cId="3232250946" sldId="258"/>
            <ac:spMk id="44" creationId="{6BEA94E2-CCD6-6805-F17B-338862320D49}"/>
          </ac:spMkLst>
        </pc:spChg>
      </pc:sldChg>
      <pc:sldChg chg="addSp modSp mod">
        <pc:chgData name="Cibelle Cesar do Amaral Brasil" userId="b44f938e-fce4-43d3-9efd-2585f6a81518" providerId="ADAL" clId="{CE4195B5-3F56-4AB3-91E7-C83055AC30A5}" dt="2025-09-22T16:15:36.410" v="112" actId="6549"/>
        <pc:sldMkLst>
          <pc:docMk/>
          <pc:sldMk cId="431491297" sldId="1075"/>
        </pc:sldMkLst>
        <pc:spChg chg="add mod">
          <ac:chgData name="Cibelle Cesar do Amaral Brasil" userId="b44f938e-fce4-43d3-9efd-2585f6a81518" providerId="ADAL" clId="{CE4195B5-3F56-4AB3-91E7-C83055AC30A5}" dt="2025-09-22T16:15:36.410" v="112" actId="6549"/>
          <ac:spMkLst>
            <pc:docMk/>
            <pc:sldMk cId="431491297" sldId="1075"/>
            <ac:spMk id="5" creationId="{905BD6D5-5A2F-C06B-8AF5-E153B69330C5}"/>
          </ac:spMkLst>
        </pc:spChg>
        <pc:spChg chg="mod">
          <ac:chgData name="Cibelle Cesar do Amaral Brasil" userId="b44f938e-fce4-43d3-9efd-2585f6a81518" providerId="ADAL" clId="{CE4195B5-3F56-4AB3-91E7-C83055AC30A5}" dt="2025-09-22T16:12:25.702" v="0" actId="1076"/>
          <ac:spMkLst>
            <pc:docMk/>
            <pc:sldMk cId="431491297" sldId="1075"/>
            <ac:spMk id="12" creationId="{1D8A546B-BB0D-D24D-D4F4-60B6842B2090}"/>
          </ac:spMkLst>
        </pc:spChg>
      </pc:sldChg>
      <pc:sldChg chg="modSp mod">
        <pc:chgData name="Cibelle Cesar do Amaral Brasil" userId="b44f938e-fce4-43d3-9efd-2585f6a81518" providerId="ADAL" clId="{CE4195B5-3F56-4AB3-91E7-C83055AC30A5}" dt="2025-09-22T16:26:53.884" v="226" actId="1076"/>
        <pc:sldMkLst>
          <pc:docMk/>
          <pc:sldMk cId="2511757995" sldId="1112"/>
        </pc:sldMkLst>
        <pc:spChg chg="mod">
          <ac:chgData name="Cibelle Cesar do Amaral Brasil" userId="b44f938e-fce4-43d3-9efd-2585f6a81518" providerId="ADAL" clId="{CE4195B5-3F56-4AB3-91E7-C83055AC30A5}" dt="2025-09-22T16:26:53.884" v="226" actId="1076"/>
          <ac:spMkLst>
            <pc:docMk/>
            <pc:sldMk cId="2511757995" sldId="1112"/>
            <ac:spMk id="11" creationId="{18A8D630-58DB-2B91-7ED9-DA4AA29292A5}"/>
          </ac:spMkLst>
        </pc:spChg>
      </pc:sldChg>
      <pc:sldChg chg="modSp mod">
        <pc:chgData name="Cibelle Cesar do Amaral Brasil" userId="b44f938e-fce4-43d3-9efd-2585f6a81518" providerId="ADAL" clId="{CE4195B5-3F56-4AB3-91E7-C83055AC30A5}" dt="2025-09-24T16:39:29.406" v="493" actId="1076"/>
        <pc:sldMkLst>
          <pc:docMk/>
          <pc:sldMk cId="958846087" sldId="1116"/>
        </pc:sldMkLst>
        <pc:spChg chg="mod">
          <ac:chgData name="Cibelle Cesar do Amaral Brasil" userId="b44f938e-fce4-43d3-9efd-2585f6a81518" providerId="ADAL" clId="{CE4195B5-3F56-4AB3-91E7-C83055AC30A5}" dt="2025-09-24T16:39:23.660" v="492" actId="1076"/>
          <ac:spMkLst>
            <pc:docMk/>
            <pc:sldMk cId="958846087" sldId="1116"/>
            <ac:spMk id="15" creationId="{DCCC7D60-17B7-C9AB-B47A-A7320D612460}"/>
          </ac:spMkLst>
        </pc:spChg>
        <pc:spChg chg="mod">
          <ac:chgData name="Cibelle Cesar do Amaral Brasil" userId="b44f938e-fce4-43d3-9efd-2585f6a81518" providerId="ADAL" clId="{CE4195B5-3F56-4AB3-91E7-C83055AC30A5}" dt="2025-09-24T16:39:20.636" v="491" actId="14100"/>
          <ac:spMkLst>
            <pc:docMk/>
            <pc:sldMk cId="958846087" sldId="1116"/>
            <ac:spMk id="16" creationId="{6AF99FE2-72B0-DDC8-2BA7-3106CAE7E7A0}"/>
          </ac:spMkLst>
        </pc:spChg>
        <pc:spChg chg="mod">
          <ac:chgData name="Cibelle Cesar do Amaral Brasil" userId="b44f938e-fce4-43d3-9efd-2585f6a81518" providerId="ADAL" clId="{CE4195B5-3F56-4AB3-91E7-C83055AC30A5}" dt="2025-09-24T16:39:14.533" v="489" actId="1076"/>
          <ac:spMkLst>
            <pc:docMk/>
            <pc:sldMk cId="958846087" sldId="1116"/>
            <ac:spMk id="17" creationId="{E0DDEFB6-072B-8D21-299C-625B4E867504}"/>
          </ac:spMkLst>
        </pc:spChg>
        <pc:spChg chg="mod">
          <ac:chgData name="Cibelle Cesar do Amaral Brasil" userId="b44f938e-fce4-43d3-9efd-2585f6a81518" providerId="ADAL" clId="{CE4195B5-3F56-4AB3-91E7-C83055AC30A5}" dt="2025-09-24T16:39:17.180" v="490" actId="14100"/>
          <ac:spMkLst>
            <pc:docMk/>
            <pc:sldMk cId="958846087" sldId="1116"/>
            <ac:spMk id="18" creationId="{CE9296AF-8B3F-5424-5DD3-19FCDFF51A9B}"/>
          </ac:spMkLst>
        </pc:spChg>
        <pc:spChg chg="mod">
          <ac:chgData name="Cibelle Cesar do Amaral Brasil" userId="b44f938e-fce4-43d3-9efd-2585f6a81518" providerId="ADAL" clId="{CE4195B5-3F56-4AB3-91E7-C83055AC30A5}" dt="2025-09-24T16:39:29.406" v="493" actId="1076"/>
          <ac:spMkLst>
            <pc:docMk/>
            <pc:sldMk cId="958846087" sldId="1116"/>
            <ac:spMk id="501" creationId="{E2DDB94C-F7A1-252E-A0D3-3CE3F24D52AC}"/>
          </ac:spMkLst>
        </pc:spChg>
      </pc:sldChg>
      <pc:sldChg chg="delSp modSp mod">
        <pc:chgData name="Cibelle Cesar do Amaral Brasil" userId="b44f938e-fce4-43d3-9efd-2585f6a81518" providerId="ADAL" clId="{CE4195B5-3F56-4AB3-91E7-C83055AC30A5}" dt="2025-09-22T16:29:43.835" v="303" actId="478"/>
        <pc:sldMkLst>
          <pc:docMk/>
          <pc:sldMk cId="278287963" sldId="1121"/>
        </pc:sldMkLst>
      </pc:sldChg>
      <pc:sldChg chg="modSp mod">
        <pc:chgData name="Cibelle Cesar do Amaral Brasil" userId="b44f938e-fce4-43d3-9efd-2585f6a81518" providerId="ADAL" clId="{CE4195B5-3F56-4AB3-91E7-C83055AC30A5}" dt="2025-09-22T16:26:46.567" v="225" actId="1076"/>
        <pc:sldMkLst>
          <pc:docMk/>
          <pc:sldMk cId="3631841093" sldId="1124"/>
        </pc:sldMkLst>
        <pc:spChg chg="mod">
          <ac:chgData name="Cibelle Cesar do Amaral Brasil" userId="b44f938e-fce4-43d3-9efd-2585f6a81518" providerId="ADAL" clId="{CE4195B5-3F56-4AB3-91E7-C83055AC30A5}" dt="2025-09-22T16:26:46.567" v="225" actId="1076"/>
          <ac:spMkLst>
            <pc:docMk/>
            <pc:sldMk cId="3631841093" sldId="1124"/>
            <ac:spMk id="11" creationId="{B6E3C1FA-B57E-6F28-5FED-34EAEA6009FE}"/>
          </ac:spMkLst>
        </pc:spChg>
      </pc:sldChg>
      <pc:sldChg chg="delSp mod ord">
        <pc:chgData name="Cibelle Cesar do Amaral Brasil" userId="b44f938e-fce4-43d3-9efd-2585f6a81518" providerId="ADAL" clId="{CE4195B5-3F56-4AB3-91E7-C83055AC30A5}" dt="2025-09-24T16:31:07.058" v="421" actId="478"/>
        <pc:sldMkLst>
          <pc:docMk/>
          <pc:sldMk cId="3465235754" sldId="1125"/>
        </pc:sldMkLst>
        <pc:picChg chg="del">
          <ac:chgData name="Cibelle Cesar do Amaral Brasil" userId="b44f938e-fce4-43d3-9efd-2585f6a81518" providerId="ADAL" clId="{CE4195B5-3F56-4AB3-91E7-C83055AC30A5}" dt="2025-09-24T16:31:07.058" v="421" actId="478"/>
          <ac:picMkLst>
            <pc:docMk/>
            <pc:sldMk cId="3465235754" sldId="1125"/>
            <ac:picMk id="5" creationId="{89F4A004-5169-80C5-9547-1054E6908FD9}"/>
          </ac:picMkLst>
        </pc:picChg>
      </pc:sldChg>
      <pc:sldChg chg="add del">
        <pc:chgData name="Cibelle Cesar do Amaral Brasil" userId="b44f938e-fce4-43d3-9efd-2585f6a81518" providerId="ADAL" clId="{CE4195B5-3F56-4AB3-91E7-C83055AC30A5}" dt="2025-09-24T16:27:33.749" v="420" actId="47"/>
        <pc:sldMkLst>
          <pc:docMk/>
          <pc:sldMk cId="2219300048" sldId="1131"/>
        </pc:sldMkLst>
      </pc:sldChg>
      <pc:sldChg chg="addSp delSp modSp add mod">
        <pc:chgData name="Cibelle Cesar do Amaral Brasil" userId="b44f938e-fce4-43d3-9efd-2585f6a81518" providerId="ADAL" clId="{CE4195B5-3F56-4AB3-91E7-C83055AC30A5}" dt="2025-09-22T16:26:12.776" v="223" actId="1076"/>
        <pc:sldMkLst>
          <pc:docMk/>
          <pc:sldMk cId="3129006252" sldId="1132"/>
        </pc:sldMkLst>
        <pc:spChg chg="mod">
          <ac:chgData name="Cibelle Cesar do Amaral Brasil" userId="b44f938e-fce4-43d3-9efd-2585f6a81518" providerId="ADAL" clId="{CE4195B5-3F56-4AB3-91E7-C83055AC30A5}" dt="2025-09-22T16:25:42.515" v="221" actId="20577"/>
          <ac:spMkLst>
            <pc:docMk/>
            <pc:sldMk cId="3129006252" sldId="1132"/>
            <ac:spMk id="2" creationId="{41C79117-70D8-09CC-8F63-F768FD5FA4FD}"/>
          </ac:spMkLst>
        </pc:spChg>
        <pc:spChg chg="mod">
          <ac:chgData name="Cibelle Cesar do Amaral Brasil" userId="b44f938e-fce4-43d3-9efd-2585f6a81518" providerId="ADAL" clId="{CE4195B5-3F56-4AB3-91E7-C83055AC30A5}" dt="2025-09-22T16:25:24.575" v="220" actId="1076"/>
          <ac:spMkLst>
            <pc:docMk/>
            <pc:sldMk cId="3129006252" sldId="1132"/>
            <ac:spMk id="11" creationId="{9FA02061-871A-EE07-ED4A-2ACA06ADDA60}"/>
          </ac:spMkLst>
        </pc:spChg>
        <pc:spChg chg="add mod">
          <ac:chgData name="Cibelle Cesar do Amaral Brasil" userId="b44f938e-fce4-43d3-9efd-2585f6a81518" providerId="ADAL" clId="{CE4195B5-3F56-4AB3-91E7-C83055AC30A5}" dt="2025-09-22T16:26:06.665" v="222"/>
          <ac:spMkLst>
            <pc:docMk/>
            <pc:sldMk cId="3129006252" sldId="1132"/>
            <ac:spMk id="12" creationId="{BE51A47D-D31A-F514-8521-46C74E01C324}"/>
          </ac:spMkLst>
        </pc:spChg>
        <pc:graphicFrameChg chg="add mod modGraphic">
          <ac:chgData name="Cibelle Cesar do Amaral Brasil" userId="b44f938e-fce4-43d3-9efd-2585f6a81518" providerId="ADAL" clId="{CE4195B5-3F56-4AB3-91E7-C83055AC30A5}" dt="2025-09-22T16:26:12.776" v="223" actId="1076"/>
          <ac:graphicFrameMkLst>
            <pc:docMk/>
            <pc:sldMk cId="3129006252" sldId="1132"/>
            <ac:graphicFrameMk id="3" creationId="{73073A1C-DBF0-FBC9-EA7F-38417D6AB340}"/>
          </ac:graphicFrameMkLst>
        </pc:graphicFrameChg>
        <pc:graphicFrameChg chg="add mod modGraphic">
          <ac:chgData name="Cibelle Cesar do Amaral Brasil" userId="b44f938e-fce4-43d3-9efd-2585f6a81518" providerId="ADAL" clId="{CE4195B5-3F56-4AB3-91E7-C83055AC30A5}" dt="2025-09-22T16:26:12.776" v="223" actId="1076"/>
          <ac:graphicFrameMkLst>
            <pc:docMk/>
            <pc:sldMk cId="3129006252" sldId="1132"/>
            <ac:graphicFrameMk id="4" creationId="{4027AAE4-8619-D745-EDA0-A113AC4085A8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>
          <a:extLst>
            <a:ext uri="{FF2B5EF4-FFF2-40B4-BE49-F238E27FC236}">
              <a16:creationId xmlns:a16="http://schemas.microsoft.com/office/drawing/2014/main" id="{45E4CCF1-60C0-0374-BEA7-3EA34EC58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4a8f3697d5_3_13:notes">
            <a:extLst>
              <a:ext uri="{FF2B5EF4-FFF2-40B4-BE49-F238E27FC236}">
                <a16:creationId xmlns:a16="http://schemas.microsoft.com/office/drawing/2014/main" id="{BC62353B-9EE3-D2E6-AC0E-FF2449836D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4a8f3697d5_3_13:notes">
            <a:extLst>
              <a:ext uri="{FF2B5EF4-FFF2-40B4-BE49-F238E27FC236}">
                <a16:creationId xmlns:a16="http://schemas.microsoft.com/office/drawing/2014/main" id="{2800DB02-10C4-0803-2E2F-4FD2E12D35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74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>
          <a:extLst>
            <a:ext uri="{FF2B5EF4-FFF2-40B4-BE49-F238E27FC236}">
              <a16:creationId xmlns:a16="http://schemas.microsoft.com/office/drawing/2014/main" id="{F49DFC87-5F45-CF3D-5A26-A1E5B15EE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6e552fcb8f_1_49:notes">
            <a:extLst>
              <a:ext uri="{FF2B5EF4-FFF2-40B4-BE49-F238E27FC236}">
                <a16:creationId xmlns:a16="http://schemas.microsoft.com/office/drawing/2014/main" id="{A660625A-889A-26BC-871C-86D8968B90B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6e552fcb8f_1_49:notes">
            <a:extLst>
              <a:ext uri="{FF2B5EF4-FFF2-40B4-BE49-F238E27FC236}">
                <a16:creationId xmlns:a16="http://schemas.microsoft.com/office/drawing/2014/main" id="{354BEE46-8B5D-7483-DAF7-DB84F17370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07000"/>
              </a:lnSpc>
              <a:buFont typeface="Symbol" panose="05050102010706020507" pitchFamily="18" charset="2"/>
              <a:buNone/>
            </a:pP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pt-BR" sz="1800" b="0" i="0" u="none" strike="noStrike" baseline="0" dirty="0">
              <a:solidFill>
                <a:srgbClr val="184578"/>
              </a:solidFill>
              <a:latin typeface="Roboto" panose="02000000000000000000" pitchFamily="2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sz="1800" b="0" i="0" u="none" strike="noStrike" baseline="0" dirty="0">
                <a:solidFill>
                  <a:srgbClr val="184578"/>
                </a:solidFill>
                <a:latin typeface="Roboto" panose="02000000000000000000" pitchFamily="2" charset="0"/>
              </a:rPr>
              <a:t>Honra?: Pode estar relacionado à: Reputação social - forma como um indivíduo é visto e percebido em uma dada comunidade (honra objetiva) Apreciação que o indivíduo faz de si mesmo (honra subjetiva) - Via de regra, a proteção da reputação (honra objetiva) é mais robusta do que a simples proteção contra ofensas (honra subjetiva) - esse peso é um elemento relevante na solução de tensões que envolvem a honra (especialmente envolvendo liberdade de expressão)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pt-BR" sz="1800" b="0" i="0" u="none" strike="noStrike" baseline="0" dirty="0">
              <a:solidFill>
                <a:srgbClr val="184578"/>
              </a:solidFill>
              <a:latin typeface="Roboto" panose="02000000000000000000" pitchFamily="2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sz="1800" b="1" i="0" u="none" strike="noStrike" baseline="0" dirty="0">
                <a:solidFill>
                  <a:srgbClr val="184578"/>
                </a:solidFill>
                <a:latin typeface="Open Sans" panose="020B0606030504020204" pitchFamily="34" charset="0"/>
              </a:rPr>
              <a:t>Imagem </a:t>
            </a:r>
            <a:r>
              <a:rPr lang="pt-BR" sz="1800" b="0" i="0" u="none" strike="noStrike" baseline="0" dirty="0">
                <a:solidFill>
                  <a:srgbClr val="184578"/>
                </a:solidFill>
                <a:latin typeface="Roboto" panose="02000000000000000000" pitchFamily="2" charset="0"/>
              </a:rPr>
              <a:t>- Sofre constantes restrições: ex. pessoas públicas; novas tecnologias da informação (desenvolvimento tecnológico, no entanto, não é justificativa universal para mitigar a proteção do direito à imagem)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1968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>
          <a:extLst>
            <a:ext uri="{FF2B5EF4-FFF2-40B4-BE49-F238E27FC236}">
              <a16:creationId xmlns:a16="http://schemas.microsoft.com/office/drawing/2014/main" id="{9836FA7F-E3A6-E46B-BE49-97792A478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6e552fcb8f_0_334:notes">
            <a:extLst>
              <a:ext uri="{FF2B5EF4-FFF2-40B4-BE49-F238E27FC236}">
                <a16:creationId xmlns:a16="http://schemas.microsoft.com/office/drawing/2014/main" id="{E7CB1BDB-E616-DFBF-93C5-A9F019C52D1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6e552fcb8f_0_334:notes">
            <a:extLst>
              <a:ext uri="{FF2B5EF4-FFF2-40B4-BE49-F238E27FC236}">
                <a16:creationId xmlns:a16="http://schemas.microsoft.com/office/drawing/2014/main" id="{80460FAA-352F-EEE5-D907-3915A68F62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5366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B31FFB-533A-11D6-DF90-8431AD932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4B4668B-468B-8D52-5D1C-A0282DE7E4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353CAEF-02E5-E380-301C-3161C0EA38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210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151835C-2F99-097F-F822-4AD26E7689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719969-A7CF-47A8-A39E-FF81EEBB1BBC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0333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38411-5290-9A81-0E3E-AFDF75A4A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49BBF8B-AAA6-FAA5-A5C9-48F9ACD208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4BD9A9B-9E2C-B741-EA85-7CEF33C7C8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210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F047B0B-4AC4-B567-51F7-9F7868607C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719969-A7CF-47A8-A39E-FF81EEBB1BBC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74140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C3438-CF34-B6E3-9EDD-E24B5BB71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986E1D0-F649-49F6-C059-B5D93575E3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27AAD83-448F-1C92-41BE-0C2C29AB45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210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4D3D685-9C32-F12A-F3FD-B750A68BCF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719969-A7CF-47A8-A39E-FF81EEBB1BBC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47162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EB80B-3A59-C765-F511-D59319581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F12BC50-B94B-7D87-1857-1B8019670B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6606AD0-5A18-A275-D17F-FDA6BC008E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210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8DD42A4-7F83-E5AA-3F79-19A62B4AFB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719969-A7CF-47A8-A39E-FF81EEBB1BBC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5379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B31FFB-533A-11D6-DF90-8431AD932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4B4668B-468B-8D52-5D1C-A0282DE7E4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353CAEF-02E5-E380-301C-3161C0EA38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210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151835C-2F99-097F-F822-4AD26E7689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719969-A7CF-47A8-A39E-FF81EEBB1BBC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26557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A53D2-93CE-62F3-9551-26512EE03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42EAFCE-56A6-F296-D4AC-928195D4C5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60434EB-723F-D7BD-2681-93E0505202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210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4BF2C89-F6B5-4E12-F6EF-9DCEB074E3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719969-A7CF-47A8-A39E-FF81EEBB1BBC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5703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25A43-9C33-56B4-9A2C-59C02856B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8BE84D6-913C-A54F-30EF-654A1C0B4B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93C2E27-CDFC-34D0-AD64-ADE19F8837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210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C5382C6-30CC-20E9-04F7-9098118515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719969-A7CF-47A8-A39E-FF81EEBB1BBC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91294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g6e552fcb8f_0_14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8" name="Google Shape;1578;g6e552fcb8f_0_14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643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6">
          <a:extLst>
            <a:ext uri="{FF2B5EF4-FFF2-40B4-BE49-F238E27FC236}">
              <a16:creationId xmlns:a16="http://schemas.microsoft.com/office/drawing/2014/main" id="{2DD7FC0C-CAD8-C868-12E4-BA91EDC66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gadf007b87c_0_1984:notes">
            <a:extLst>
              <a:ext uri="{FF2B5EF4-FFF2-40B4-BE49-F238E27FC236}">
                <a16:creationId xmlns:a16="http://schemas.microsoft.com/office/drawing/2014/main" id="{7E942891-8CF4-E1A4-5698-E7B63A6B188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8" name="Google Shape;1398;gadf007b87c_0_1984:notes">
            <a:extLst>
              <a:ext uri="{FF2B5EF4-FFF2-40B4-BE49-F238E27FC236}">
                <a16:creationId xmlns:a16="http://schemas.microsoft.com/office/drawing/2014/main" id="{8494BAD3-577C-03FD-30D7-12A27BE1325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1164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>
          <a:extLst>
            <a:ext uri="{FF2B5EF4-FFF2-40B4-BE49-F238E27FC236}">
              <a16:creationId xmlns:a16="http://schemas.microsoft.com/office/drawing/2014/main" id="{8DBB9510-69AC-76F8-2F2E-BCEAE0E75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52f7bd7b1a_2_154:notes">
            <a:extLst>
              <a:ext uri="{FF2B5EF4-FFF2-40B4-BE49-F238E27FC236}">
                <a16:creationId xmlns:a16="http://schemas.microsoft.com/office/drawing/2014/main" id="{D503E1FC-E375-1C7F-8F18-E6BD9115CE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52f7bd7b1a_2_154:notes">
            <a:extLst>
              <a:ext uri="{FF2B5EF4-FFF2-40B4-BE49-F238E27FC236}">
                <a16:creationId xmlns:a16="http://schemas.microsoft.com/office/drawing/2014/main" id="{A3AE3BDC-EE0E-9A05-9A71-417760DE6A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4857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gadf007b87c_0_19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8" name="Google Shape;1398;gadf007b87c_0_19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66090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6e552fcb8f_0_1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6e552fcb8f_0_1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gadf007b87c_0_19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8" name="Google Shape;1398;gadf007b87c_0_19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gadf007b87c_0_19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8" name="Google Shape;1398;gadf007b87c_0_19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>
          <a:extLst>
            <a:ext uri="{FF2B5EF4-FFF2-40B4-BE49-F238E27FC236}">
              <a16:creationId xmlns:a16="http://schemas.microsoft.com/office/drawing/2014/main" id="{B5486715-6E1E-DC62-331B-DF499B4B4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6e552fcb8f_0_334:notes">
            <a:extLst>
              <a:ext uri="{FF2B5EF4-FFF2-40B4-BE49-F238E27FC236}">
                <a16:creationId xmlns:a16="http://schemas.microsoft.com/office/drawing/2014/main" id="{6E0A7F1A-FE14-B8FE-F718-DDD280C37D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6e552fcb8f_0_334:notes">
            <a:extLst>
              <a:ext uri="{FF2B5EF4-FFF2-40B4-BE49-F238E27FC236}">
                <a16:creationId xmlns:a16="http://schemas.microsoft.com/office/drawing/2014/main" id="{CFCCB1BD-A457-DF0A-4093-BA1D26DDA7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1776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>
          <a:extLst>
            <a:ext uri="{FF2B5EF4-FFF2-40B4-BE49-F238E27FC236}">
              <a16:creationId xmlns:a16="http://schemas.microsoft.com/office/drawing/2014/main" id="{CC2C6ECC-3D4C-E34F-C53B-C3A4A4C9B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6e552fcb8f_1_49:notes">
            <a:extLst>
              <a:ext uri="{FF2B5EF4-FFF2-40B4-BE49-F238E27FC236}">
                <a16:creationId xmlns:a16="http://schemas.microsoft.com/office/drawing/2014/main" id="{9DF93D77-633F-515D-F3DA-A11B63A6CD7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6e552fcb8f_1_49:notes">
            <a:extLst>
              <a:ext uri="{FF2B5EF4-FFF2-40B4-BE49-F238E27FC236}">
                <a16:creationId xmlns:a16="http://schemas.microsoft.com/office/drawing/2014/main" id="{7732AFE1-DC5E-C1EE-ECD0-B0DE5B2FFF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07000"/>
              </a:lnSpc>
              <a:buFont typeface="Symbol" panose="05050102010706020507" pitchFamily="18" charset="2"/>
              <a:buNone/>
            </a:pP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pt-BR" sz="1800" b="0" i="0" u="none" strike="noStrike" baseline="0" dirty="0">
              <a:solidFill>
                <a:srgbClr val="184578"/>
              </a:solidFill>
              <a:latin typeface="Roboto" panose="02000000000000000000" pitchFamily="2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sz="1800" b="0" i="0" u="none" strike="noStrike" baseline="0" dirty="0">
                <a:solidFill>
                  <a:srgbClr val="184578"/>
                </a:solidFill>
                <a:latin typeface="Roboto" panose="02000000000000000000" pitchFamily="2" charset="0"/>
              </a:rPr>
              <a:t>Honra?: Pode estar relacionado à: Reputação social - forma como um indivíduo é visto e percebido em uma dada comunidade (honra objetiva) Apreciação que o indivíduo faz de si mesmo (honra subjetiva) - Via de regra, a proteção da reputação (honra objetiva) é mais robusta do que a simples proteção contra ofensas (honra subjetiva) - esse peso é um elemento relevante na solução de tensões que envolvem a honra (especialmente envolvendo liberdade de expressão)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pt-BR" sz="1800" b="0" i="0" u="none" strike="noStrike" baseline="0" dirty="0">
              <a:solidFill>
                <a:srgbClr val="184578"/>
              </a:solidFill>
              <a:latin typeface="Roboto" panose="02000000000000000000" pitchFamily="2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sz="1800" b="1" i="0" u="none" strike="noStrike" baseline="0" dirty="0">
                <a:solidFill>
                  <a:srgbClr val="184578"/>
                </a:solidFill>
                <a:latin typeface="Open Sans" panose="020B0606030504020204" pitchFamily="34" charset="0"/>
              </a:rPr>
              <a:t>Imagem </a:t>
            </a:r>
            <a:r>
              <a:rPr lang="pt-BR" sz="1800" b="0" i="0" u="none" strike="noStrike" baseline="0" dirty="0">
                <a:solidFill>
                  <a:srgbClr val="184578"/>
                </a:solidFill>
                <a:latin typeface="Roboto" panose="02000000000000000000" pitchFamily="2" charset="0"/>
              </a:rPr>
              <a:t>- Sofre constantes restrições: ex. pessoas públicas; novas tecnologias da informação (desenvolvimento tecnológico, no entanto, não é justificativa universal para mitigar a proteção do direito à imagem)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7974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flipH="1">
            <a:off x="728125" y="63706"/>
            <a:ext cx="3478500" cy="302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flipH="1">
            <a:off x="728300" y="3934875"/>
            <a:ext cx="3804000" cy="73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 hasCustomPrompt="1"/>
          </p:nvPr>
        </p:nvSpPr>
        <p:spPr>
          <a:xfrm>
            <a:off x="710100" y="1295569"/>
            <a:ext cx="1488000" cy="8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" name="Google Shape;13;p3"/>
          <p:cNvSpPr txBox="1">
            <a:spLocks noGrp="1"/>
          </p:cNvSpPr>
          <p:nvPr>
            <p:ph type="ctrTitle" idx="2"/>
          </p:nvPr>
        </p:nvSpPr>
        <p:spPr>
          <a:xfrm>
            <a:off x="699900" y="1901650"/>
            <a:ext cx="3067500" cy="11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710100" y="3286884"/>
            <a:ext cx="3047100" cy="61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" name="Google Shape;15;p3"/>
          <p:cNvSpPr/>
          <p:nvPr/>
        </p:nvSpPr>
        <p:spPr>
          <a:xfrm rot="-6539799">
            <a:off x="7451098" y="4726882"/>
            <a:ext cx="174187" cy="174187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/>
          <p:nvPr/>
        </p:nvSpPr>
        <p:spPr>
          <a:xfrm rot="-7200705">
            <a:off x="8365814" y="4134120"/>
            <a:ext cx="399458" cy="399458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171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/>
          <p:nvPr/>
        </p:nvSpPr>
        <p:spPr>
          <a:xfrm flipH="1">
            <a:off x="8069575" y="4173600"/>
            <a:ext cx="2715900" cy="27159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3"/>
          <p:cNvSpPr/>
          <p:nvPr/>
        </p:nvSpPr>
        <p:spPr>
          <a:xfrm rot="-559200" flipH="1">
            <a:off x="1099468" y="-975721"/>
            <a:ext cx="1409709" cy="1409709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/>
          <p:nvPr/>
        </p:nvSpPr>
        <p:spPr>
          <a:xfrm rot="8544736" flipH="1">
            <a:off x="474738" y="4568715"/>
            <a:ext cx="383130" cy="38313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1880835" y="1493619"/>
            <a:ext cx="24141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1880708" y="2000594"/>
            <a:ext cx="24141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2" hasCustomPrompt="1"/>
          </p:nvPr>
        </p:nvSpPr>
        <p:spPr>
          <a:xfrm>
            <a:off x="868551" y="1625325"/>
            <a:ext cx="934500" cy="857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3"/>
          </p:nvPr>
        </p:nvSpPr>
        <p:spPr>
          <a:xfrm>
            <a:off x="712350" y="447000"/>
            <a:ext cx="7719300" cy="8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ctrTitle" idx="4"/>
          </p:nvPr>
        </p:nvSpPr>
        <p:spPr>
          <a:xfrm>
            <a:off x="1880835" y="3015844"/>
            <a:ext cx="24141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5"/>
          </p:nvPr>
        </p:nvSpPr>
        <p:spPr>
          <a:xfrm>
            <a:off x="1880708" y="3522819"/>
            <a:ext cx="24141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 idx="6" hasCustomPrompt="1"/>
          </p:nvPr>
        </p:nvSpPr>
        <p:spPr>
          <a:xfrm>
            <a:off x="868551" y="3162350"/>
            <a:ext cx="934500" cy="857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3" name="Google Shape;63;p13"/>
          <p:cNvSpPr txBox="1">
            <a:spLocks noGrp="1"/>
          </p:cNvSpPr>
          <p:nvPr>
            <p:ph type="ctrTitle" idx="7"/>
          </p:nvPr>
        </p:nvSpPr>
        <p:spPr>
          <a:xfrm>
            <a:off x="5842810" y="1493619"/>
            <a:ext cx="24141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8"/>
          </p:nvPr>
        </p:nvSpPr>
        <p:spPr>
          <a:xfrm>
            <a:off x="5842683" y="2000594"/>
            <a:ext cx="24141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 idx="9" hasCustomPrompt="1"/>
          </p:nvPr>
        </p:nvSpPr>
        <p:spPr>
          <a:xfrm>
            <a:off x="4830501" y="1625325"/>
            <a:ext cx="934500" cy="857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ctrTitle" idx="13"/>
          </p:nvPr>
        </p:nvSpPr>
        <p:spPr>
          <a:xfrm>
            <a:off x="5842810" y="3015844"/>
            <a:ext cx="24141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4"/>
          </p:nvPr>
        </p:nvSpPr>
        <p:spPr>
          <a:xfrm>
            <a:off x="5842683" y="3522819"/>
            <a:ext cx="24141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15" hasCustomPrompt="1"/>
          </p:nvPr>
        </p:nvSpPr>
        <p:spPr>
          <a:xfrm>
            <a:off x="4830501" y="3162350"/>
            <a:ext cx="934500" cy="857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575021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>
            <a:spLocks noGrp="1"/>
          </p:cNvSpPr>
          <p:nvPr>
            <p:ph type="subTitle" idx="1"/>
          </p:nvPr>
        </p:nvSpPr>
        <p:spPr>
          <a:xfrm>
            <a:off x="699900" y="1487063"/>
            <a:ext cx="2469600" cy="204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>
            <a:off x="712350" y="447000"/>
            <a:ext cx="7719300" cy="8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/>
          <p:nvPr/>
        </p:nvSpPr>
        <p:spPr>
          <a:xfrm flipH="1">
            <a:off x="-1934303" y="-1987350"/>
            <a:ext cx="2862900" cy="28629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9164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1014325" y="1273200"/>
            <a:ext cx="2998800" cy="25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3100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title"/>
          </p:nvPr>
        </p:nvSpPr>
        <p:spPr>
          <a:xfrm>
            <a:off x="712350" y="447000"/>
            <a:ext cx="7719300" cy="8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/>
          <p:nvPr/>
        </p:nvSpPr>
        <p:spPr>
          <a:xfrm flipH="1">
            <a:off x="8069575" y="4173600"/>
            <a:ext cx="2715900" cy="27159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2"/>
          <p:cNvSpPr/>
          <p:nvPr/>
        </p:nvSpPr>
        <p:spPr>
          <a:xfrm rot="-559200" flipH="1">
            <a:off x="1099468" y="-975721"/>
            <a:ext cx="1409709" cy="1409709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2"/>
          <p:cNvSpPr/>
          <p:nvPr/>
        </p:nvSpPr>
        <p:spPr>
          <a:xfrm rot="8544736" flipH="1">
            <a:off x="8252538" y="1292915"/>
            <a:ext cx="383130" cy="38313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5903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1_Title and three columns 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>
            <a:spLocks noGrp="1"/>
          </p:cNvSpPr>
          <p:nvPr>
            <p:ph type="ctrTitle"/>
          </p:nvPr>
        </p:nvSpPr>
        <p:spPr>
          <a:xfrm>
            <a:off x="820559" y="1802957"/>
            <a:ext cx="24141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subTitle" idx="1"/>
          </p:nvPr>
        </p:nvSpPr>
        <p:spPr>
          <a:xfrm>
            <a:off x="820425" y="2309923"/>
            <a:ext cx="2414100" cy="7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title" idx="2"/>
          </p:nvPr>
        </p:nvSpPr>
        <p:spPr>
          <a:xfrm>
            <a:off x="712350" y="447000"/>
            <a:ext cx="7719300" cy="8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ctrTitle" idx="3"/>
          </p:nvPr>
        </p:nvSpPr>
        <p:spPr>
          <a:xfrm>
            <a:off x="5909484" y="1802957"/>
            <a:ext cx="24141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3" name="Google Shape;143;p27"/>
          <p:cNvSpPr txBox="1">
            <a:spLocks noGrp="1"/>
          </p:cNvSpPr>
          <p:nvPr>
            <p:ph type="subTitle" idx="4"/>
          </p:nvPr>
        </p:nvSpPr>
        <p:spPr>
          <a:xfrm>
            <a:off x="5909350" y="2309923"/>
            <a:ext cx="2414100" cy="7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7"/>
          <p:cNvSpPr txBox="1">
            <a:spLocks noGrp="1"/>
          </p:cNvSpPr>
          <p:nvPr>
            <p:ph type="ctrTitle" idx="5"/>
          </p:nvPr>
        </p:nvSpPr>
        <p:spPr>
          <a:xfrm>
            <a:off x="3364947" y="2825807"/>
            <a:ext cx="24141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5" name="Google Shape;145;p27"/>
          <p:cNvSpPr txBox="1">
            <a:spLocks noGrp="1"/>
          </p:cNvSpPr>
          <p:nvPr>
            <p:ph type="subTitle" idx="6"/>
          </p:nvPr>
        </p:nvSpPr>
        <p:spPr>
          <a:xfrm>
            <a:off x="3364825" y="3332773"/>
            <a:ext cx="2414100" cy="7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6" name="Google Shape;146;p27"/>
          <p:cNvSpPr/>
          <p:nvPr/>
        </p:nvSpPr>
        <p:spPr>
          <a:xfrm rot="6079664">
            <a:off x="8465160" y="1390656"/>
            <a:ext cx="378779" cy="378779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7"/>
          <p:cNvSpPr/>
          <p:nvPr/>
        </p:nvSpPr>
        <p:spPr>
          <a:xfrm>
            <a:off x="-362400" y="-1677600"/>
            <a:ext cx="2124600" cy="21246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4794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>
            <a:off x="712350" y="3442176"/>
            <a:ext cx="3859500" cy="77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  <a:defRPr sz="14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marL="3200400" lvl="6" indent="-27305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marL="3657600" lvl="7" indent="-27305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marL="4114800" lvl="8" indent="-2667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712350" y="783075"/>
            <a:ext cx="3859500" cy="21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/>
          <p:nvPr/>
        </p:nvSpPr>
        <p:spPr>
          <a:xfrm rot="4324475" flipH="1">
            <a:off x="7554421" y="3660994"/>
            <a:ext cx="2891037" cy="2890844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8842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5096450" y="1641438"/>
            <a:ext cx="3347700" cy="18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ctrTitle"/>
          </p:nvPr>
        </p:nvSpPr>
        <p:spPr>
          <a:xfrm>
            <a:off x="1212975" y="1906800"/>
            <a:ext cx="2812500" cy="13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7656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712350" y="447000"/>
            <a:ext cx="7719300" cy="8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/>
          <p:nvPr/>
        </p:nvSpPr>
        <p:spPr>
          <a:xfrm flipH="1">
            <a:off x="8069575" y="4173600"/>
            <a:ext cx="2715900" cy="27159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6"/>
          <p:cNvSpPr/>
          <p:nvPr/>
        </p:nvSpPr>
        <p:spPr>
          <a:xfrm rot="-559200" flipH="1">
            <a:off x="1099468" y="-975721"/>
            <a:ext cx="1409709" cy="1409709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6"/>
          <p:cNvSpPr/>
          <p:nvPr/>
        </p:nvSpPr>
        <p:spPr>
          <a:xfrm rot="8544736" flipH="1">
            <a:off x="8252538" y="1292915"/>
            <a:ext cx="383130" cy="38313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6"/>
          <p:cNvSpPr/>
          <p:nvPr/>
        </p:nvSpPr>
        <p:spPr>
          <a:xfrm rot="-559200" flipH="1">
            <a:off x="-519932" y="4349654"/>
            <a:ext cx="1409709" cy="1409709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69961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>
            <a:spLocks noGrp="1"/>
          </p:cNvSpPr>
          <p:nvPr>
            <p:ph type="ctrTitle"/>
          </p:nvPr>
        </p:nvSpPr>
        <p:spPr>
          <a:xfrm>
            <a:off x="1774641" y="1530050"/>
            <a:ext cx="25359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0" name="Google Shape;150;p28"/>
          <p:cNvSpPr txBox="1">
            <a:spLocks noGrp="1"/>
          </p:cNvSpPr>
          <p:nvPr>
            <p:ph type="subTitle" idx="1"/>
          </p:nvPr>
        </p:nvSpPr>
        <p:spPr>
          <a:xfrm>
            <a:off x="1774500" y="2037026"/>
            <a:ext cx="2535900" cy="757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1" name="Google Shape;151;p28"/>
          <p:cNvSpPr txBox="1">
            <a:spLocks noGrp="1"/>
          </p:cNvSpPr>
          <p:nvPr>
            <p:ph type="title" idx="2"/>
          </p:nvPr>
        </p:nvSpPr>
        <p:spPr>
          <a:xfrm>
            <a:off x="712350" y="447000"/>
            <a:ext cx="7719300" cy="8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8"/>
          <p:cNvSpPr txBox="1">
            <a:spLocks noGrp="1"/>
          </p:cNvSpPr>
          <p:nvPr>
            <p:ph type="ctrTitle" idx="3"/>
          </p:nvPr>
        </p:nvSpPr>
        <p:spPr>
          <a:xfrm>
            <a:off x="4833309" y="1530050"/>
            <a:ext cx="2536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3" name="Google Shape;153;p28"/>
          <p:cNvSpPr txBox="1">
            <a:spLocks noGrp="1"/>
          </p:cNvSpPr>
          <p:nvPr>
            <p:ph type="subTitle" idx="4"/>
          </p:nvPr>
        </p:nvSpPr>
        <p:spPr>
          <a:xfrm>
            <a:off x="4833175" y="2037025"/>
            <a:ext cx="2536200" cy="757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0355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>
            <a:spLocks noGrp="1"/>
          </p:cNvSpPr>
          <p:nvPr>
            <p:ph type="ctrTitle"/>
          </p:nvPr>
        </p:nvSpPr>
        <p:spPr>
          <a:xfrm>
            <a:off x="1410611" y="490996"/>
            <a:ext cx="6322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None/>
              <a:defRPr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None/>
              <a:defRPr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None/>
              <a:defRPr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None/>
              <a:defRPr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None/>
              <a:defRPr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None/>
              <a:defRPr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None/>
              <a:defRPr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None/>
              <a:defRPr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 flipH="1">
            <a:off x="719175" y="3756500"/>
            <a:ext cx="7776300" cy="8496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>
            <a:spLocks noGrp="1"/>
          </p:cNvSpPr>
          <p:nvPr>
            <p:ph type="pic" idx="2"/>
          </p:nvPr>
        </p:nvSpPr>
        <p:spPr>
          <a:xfrm>
            <a:off x="1450" y="-10200"/>
            <a:ext cx="9144000" cy="51981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70784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subTitle" idx="1"/>
          </p:nvPr>
        </p:nvSpPr>
        <p:spPr>
          <a:xfrm>
            <a:off x="720025" y="1918625"/>
            <a:ext cx="2715000" cy="84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2"/>
          </p:nvPr>
        </p:nvSpPr>
        <p:spPr>
          <a:xfrm>
            <a:off x="5700850" y="3155601"/>
            <a:ext cx="2715000" cy="84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3"/>
          </p:nvPr>
        </p:nvSpPr>
        <p:spPr>
          <a:xfrm>
            <a:off x="720025" y="1502650"/>
            <a:ext cx="2715000" cy="41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4"/>
          </p:nvPr>
        </p:nvSpPr>
        <p:spPr>
          <a:xfrm>
            <a:off x="5700850" y="2747650"/>
            <a:ext cx="2715000" cy="4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ctrTitle"/>
          </p:nvPr>
        </p:nvSpPr>
        <p:spPr>
          <a:xfrm>
            <a:off x="1410611" y="490996"/>
            <a:ext cx="6322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None/>
              <a:defRPr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None/>
              <a:defRPr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None/>
              <a:defRPr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None/>
              <a:defRPr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None/>
              <a:defRPr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None/>
              <a:defRPr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None/>
              <a:defRPr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None/>
              <a:defRPr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52618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0166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>
            <a:spLocks noGrp="1"/>
          </p:cNvSpPr>
          <p:nvPr>
            <p:ph type="subTitle" idx="1"/>
          </p:nvPr>
        </p:nvSpPr>
        <p:spPr>
          <a:xfrm flipH="1">
            <a:off x="5101450" y="3345350"/>
            <a:ext cx="3144600" cy="85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24"/>
          <p:cNvSpPr txBox="1">
            <a:spLocks noGrp="1"/>
          </p:cNvSpPr>
          <p:nvPr>
            <p:ph type="title"/>
          </p:nvPr>
        </p:nvSpPr>
        <p:spPr>
          <a:xfrm>
            <a:off x="5461725" y="468350"/>
            <a:ext cx="2954100" cy="8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207" name="Google Shape;207;p24"/>
          <p:cNvSpPr txBox="1">
            <a:spLocks noGrp="1"/>
          </p:cNvSpPr>
          <p:nvPr>
            <p:ph type="subTitle" idx="2"/>
          </p:nvPr>
        </p:nvSpPr>
        <p:spPr>
          <a:xfrm flipH="1">
            <a:off x="5101450" y="1806750"/>
            <a:ext cx="3144600" cy="85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7359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 txBox="1">
            <a:spLocks noGrp="1"/>
          </p:cNvSpPr>
          <p:nvPr>
            <p:ph type="ctrTitle"/>
          </p:nvPr>
        </p:nvSpPr>
        <p:spPr>
          <a:xfrm>
            <a:off x="720025" y="459150"/>
            <a:ext cx="27336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8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ubTitle" idx="1"/>
          </p:nvPr>
        </p:nvSpPr>
        <p:spPr>
          <a:xfrm>
            <a:off x="720025" y="2278700"/>
            <a:ext cx="3026400" cy="204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3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4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8"/>
          <p:cNvSpPr/>
          <p:nvPr/>
        </p:nvSpPr>
        <p:spPr>
          <a:xfrm>
            <a:off x="-28575" y="-95250"/>
            <a:ext cx="4648200" cy="533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5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9"/>
          <p:cNvSpPr/>
          <p:nvPr/>
        </p:nvSpPr>
        <p:spPr>
          <a:xfrm>
            <a:off x="-66675" y="2495550"/>
            <a:ext cx="9334500" cy="2667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solidFill>
          <a:schemeClr val="dk1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7"/>
          <p:cNvSpPr txBox="1">
            <a:spLocks noGrp="1"/>
          </p:cNvSpPr>
          <p:nvPr>
            <p:ph type="ctrTitle"/>
          </p:nvPr>
        </p:nvSpPr>
        <p:spPr>
          <a:xfrm>
            <a:off x="978500" y="3037100"/>
            <a:ext cx="1637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None/>
              <a:defRPr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None/>
              <a:defRPr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None/>
              <a:defRPr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None/>
              <a:defRPr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None/>
              <a:defRPr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None/>
              <a:defRPr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None/>
              <a:defRPr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None/>
              <a:defRPr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30" name="Google Shape;230;p27"/>
          <p:cNvSpPr txBox="1">
            <a:spLocks noGrp="1"/>
          </p:cNvSpPr>
          <p:nvPr>
            <p:ph type="subTitle" idx="1"/>
          </p:nvPr>
        </p:nvSpPr>
        <p:spPr>
          <a:xfrm>
            <a:off x="720050" y="3614847"/>
            <a:ext cx="2154000" cy="7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1" name="Google Shape;231;p27"/>
          <p:cNvSpPr txBox="1">
            <a:spLocks noGrp="1"/>
          </p:cNvSpPr>
          <p:nvPr>
            <p:ph type="ctrTitle" idx="2"/>
          </p:nvPr>
        </p:nvSpPr>
        <p:spPr>
          <a:xfrm>
            <a:off x="3753410" y="3037100"/>
            <a:ext cx="1637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None/>
              <a:defRPr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None/>
              <a:defRPr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None/>
              <a:defRPr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None/>
              <a:defRPr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None/>
              <a:defRPr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None/>
              <a:defRPr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None/>
              <a:defRPr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None/>
              <a:defRPr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32" name="Google Shape;232;p27"/>
          <p:cNvSpPr txBox="1">
            <a:spLocks noGrp="1"/>
          </p:cNvSpPr>
          <p:nvPr>
            <p:ph type="subTitle" idx="3"/>
          </p:nvPr>
        </p:nvSpPr>
        <p:spPr>
          <a:xfrm>
            <a:off x="3494963" y="3614847"/>
            <a:ext cx="2154000" cy="7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3" name="Google Shape;233;p27"/>
          <p:cNvSpPr txBox="1">
            <a:spLocks noGrp="1"/>
          </p:cNvSpPr>
          <p:nvPr>
            <p:ph type="ctrTitle" idx="4"/>
          </p:nvPr>
        </p:nvSpPr>
        <p:spPr>
          <a:xfrm>
            <a:off x="6528350" y="3037100"/>
            <a:ext cx="1637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None/>
              <a:defRPr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None/>
              <a:defRPr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None/>
              <a:defRPr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None/>
              <a:defRPr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None/>
              <a:defRPr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None/>
              <a:defRPr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None/>
              <a:defRPr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None/>
              <a:defRPr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34" name="Google Shape;234;p27"/>
          <p:cNvSpPr txBox="1">
            <a:spLocks noGrp="1"/>
          </p:cNvSpPr>
          <p:nvPr>
            <p:ph type="subTitle" idx="5"/>
          </p:nvPr>
        </p:nvSpPr>
        <p:spPr>
          <a:xfrm>
            <a:off x="6269906" y="3614847"/>
            <a:ext cx="2154000" cy="7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27"/>
          <p:cNvSpPr txBox="1">
            <a:spLocks noGrp="1"/>
          </p:cNvSpPr>
          <p:nvPr>
            <p:ph type="ctrTitle" idx="6"/>
          </p:nvPr>
        </p:nvSpPr>
        <p:spPr>
          <a:xfrm>
            <a:off x="1410611" y="490996"/>
            <a:ext cx="6322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None/>
              <a:defRPr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None/>
              <a:defRPr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None/>
              <a:defRPr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None/>
              <a:defRPr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None/>
              <a:defRPr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None/>
              <a:defRPr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None/>
              <a:defRPr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None/>
              <a:defRPr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1443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1_Title and three columns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6"/>
          <p:cNvSpPr txBox="1">
            <a:spLocks noGrp="1"/>
          </p:cNvSpPr>
          <p:nvPr>
            <p:ph type="title"/>
          </p:nvPr>
        </p:nvSpPr>
        <p:spPr>
          <a:xfrm>
            <a:off x="712350" y="447000"/>
            <a:ext cx="7719300" cy="8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6"/>
          <p:cNvSpPr txBox="1">
            <a:spLocks noGrp="1"/>
          </p:cNvSpPr>
          <p:nvPr>
            <p:ph type="ctrTitle" idx="2"/>
          </p:nvPr>
        </p:nvSpPr>
        <p:spPr>
          <a:xfrm>
            <a:off x="3229123" y="1630500"/>
            <a:ext cx="12300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2" name="Google Shape;132;p26"/>
          <p:cNvSpPr txBox="1">
            <a:spLocks noGrp="1"/>
          </p:cNvSpPr>
          <p:nvPr>
            <p:ph type="subTitle" idx="1"/>
          </p:nvPr>
        </p:nvSpPr>
        <p:spPr>
          <a:xfrm>
            <a:off x="4654550" y="1672948"/>
            <a:ext cx="2414100" cy="7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ctrTitle" idx="3"/>
          </p:nvPr>
        </p:nvSpPr>
        <p:spPr>
          <a:xfrm>
            <a:off x="3229123" y="2750525"/>
            <a:ext cx="12300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subTitle" idx="4"/>
          </p:nvPr>
        </p:nvSpPr>
        <p:spPr>
          <a:xfrm>
            <a:off x="4654550" y="2792973"/>
            <a:ext cx="2414100" cy="7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ctrTitle" idx="5"/>
          </p:nvPr>
        </p:nvSpPr>
        <p:spPr>
          <a:xfrm>
            <a:off x="3229123" y="3870550"/>
            <a:ext cx="12300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subTitle" idx="6"/>
          </p:nvPr>
        </p:nvSpPr>
        <p:spPr>
          <a:xfrm>
            <a:off x="4654550" y="3912998"/>
            <a:ext cx="2414100" cy="7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6"/>
          <p:cNvSpPr/>
          <p:nvPr/>
        </p:nvSpPr>
        <p:spPr>
          <a:xfrm rot="6079664">
            <a:off x="6531935" y="92781"/>
            <a:ext cx="378779" cy="378779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8049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712350" y="447000"/>
            <a:ext cx="7719300" cy="8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9"/>
          <p:cNvSpPr/>
          <p:nvPr/>
        </p:nvSpPr>
        <p:spPr>
          <a:xfrm rot="2700000">
            <a:off x="7746755" y="-354253"/>
            <a:ext cx="805677" cy="805677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8969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ton"/>
              <a:buNone/>
              <a:defRPr sz="28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ton"/>
              <a:buNone/>
              <a:defRPr sz="28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ton"/>
              <a:buNone/>
              <a:defRPr sz="28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ton"/>
              <a:buNone/>
              <a:defRPr sz="28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ton"/>
              <a:buNone/>
              <a:defRPr sz="28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ton"/>
              <a:buNone/>
              <a:defRPr sz="28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ton"/>
              <a:buNone/>
              <a:defRPr sz="28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ton"/>
              <a:buNone/>
              <a:defRPr sz="28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ton"/>
              <a:buNone/>
              <a:defRPr sz="28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naheim"/>
              <a:buChar char="●"/>
              <a:defRPr sz="18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83" r:id="rId4"/>
    <p:sldLayoutId id="2147483684" r:id="rId5"/>
    <p:sldLayoutId id="2147483685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6" r:id="rId22"/>
    <p:sldLayoutId id="2147483707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>
          <a:extLst>
            <a:ext uri="{FF2B5EF4-FFF2-40B4-BE49-F238E27FC236}">
              <a16:creationId xmlns:a16="http://schemas.microsoft.com/office/drawing/2014/main" id="{31398D60-0638-1740-991A-6CEAC2AB3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9741BEAF-80D3-72AE-C833-19FFC9C2F6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Subtítulo 7">
            <a:extLst>
              <a:ext uri="{FF2B5EF4-FFF2-40B4-BE49-F238E27FC236}">
                <a16:creationId xmlns:a16="http://schemas.microsoft.com/office/drawing/2014/main" id="{49ADDA70-1EF2-1954-D2F4-8C0BF0513E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F05F6301-0F5F-89BE-85B1-C9F348DD2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" y="0"/>
            <a:ext cx="9142821" cy="5144163"/>
          </a:xfrm>
          <a:prstGeom prst="rect">
            <a:avLst/>
          </a:prstGeom>
        </p:spPr>
      </p:pic>
      <p:sp>
        <p:nvSpPr>
          <p:cNvPr id="11" name="Google Shape;236;p40">
            <a:extLst>
              <a:ext uri="{FF2B5EF4-FFF2-40B4-BE49-F238E27FC236}">
                <a16:creationId xmlns:a16="http://schemas.microsoft.com/office/drawing/2014/main" id="{B540C46E-58E3-6A8F-7B3A-23981625DA90}"/>
              </a:ext>
            </a:extLst>
          </p:cNvPr>
          <p:cNvSpPr txBox="1">
            <a:spLocks/>
          </p:cNvSpPr>
          <p:nvPr/>
        </p:nvSpPr>
        <p:spPr>
          <a:xfrm flipH="1">
            <a:off x="1249550" y="2485536"/>
            <a:ext cx="7086749" cy="17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nton"/>
              <a:buNone/>
              <a:defRPr sz="4800" b="0" i="0" u="none" strike="noStrike" cap="non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nton"/>
              <a:buNone/>
              <a:defRPr sz="48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nton"/>
              <a:buNone/>
              <a:defRPr sz="48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nton"/>
              <a:buNone/>
              <a:defRPr sz="48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nton"/>
              <a:buNone/>
              <a:defRPr sz="48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nton"/>
              <a:buNone/>
              <a:defRPr sz="48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nton"/>
              <a:buNone/>
              <a:defRPr sz="48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nton"/>
              <a:buNone/>
              <a:defRPr sz="48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nton"/>
              <a:buNone/>
              <a:defRPr sz="48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r>
              <a:rPr lang="pt-BR" sz="2400" dirty="0">
                <a:solidFill>
                  <a:schemeClr val="tx1"/>
                </a:solidFill>
                <a:latin typeface="+mn-lt"/>
              </a:rPr>
              <a:t>Perspectivas e desafios da implementação da LAI e LGPD no processo administrativo eletrônico</a:t>
            </a:r>
            <a:endParaRPr lang="pt-BR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Google Shape;240;p40">
            <a:extLst>
              <a:ext uri="{FF2B5EF4-FFF2-40B4-BE49-F238E27FC236}">
                <a16:creationId xmlns:a16="http://schemas.microsoft.com/office/drawing/2014/main" id="{C8E4DC07-A1E3-22DF-8145-864310E77029}"/>
              </a:ext>
            </a:extLst>
          </p:cNvPr>
          <p:cNvSpPr txBox="1">
            <a:spLocks/>
          </p:cNvSpPr>
          <p:nvPr/>
        </p:nvSpPr>
        <p:spPr>
          <a:xfrm flipH="1">
            <a:off x="1246344" y="3873918"/>
            <a:ext cx="3458637" cy="861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naheim"/>
              <a:buNone/>
              <a:defRPr sz="16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naheim"/>
              <a:buNone/>
              <a:defRPr sz="28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naheim"/>
              <a:buNone/>
              <a:defRPr sz="28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naheim"/>
              <a:buNone/>
              <a:defRPr sz="28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naheim"/>
              <a:buNone/>
              <a:defRPr sz="28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naheim"/>
              <a:buNone/>
              <a:defRPr sz="28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naheim"/>
              <a:buNone/>
              <a:defRPr sz="28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naheim"/>
              <a:buNone/>
              <a:defRPr sz="28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naheim"/>
              <a:buNone/>
              <a:defRPr sz="28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0" indent="0"/>
            <a:r>
              <a:rPr lang="pt-BR" b="1" dirty="0">
                <a:solidFill>
                  <a:schemeClr val="tx1"/>
                </a:solidFill>
                <a:latin typeface="+mn-lt"/>
              </a:rPr>
              <a:t>Cibelle Brasil</a:t>
            </a:r>
            <a:br>
              <a:rPr lang="pt-BR" b="1" dirty="0">
                <a:solidFill>
                  <a:schemeClr val="tx1"/>
                </a:solidFill>
                <a:latin typeface="+mn-lt"/>
              </a:rPr>
            </a:br>
            <a:r>
              <a:rPr lang="pt-BR" sz="1400" dirty="0">
                <a:solidFill>
                  <a:schemeClr val="tx1"/>
                </a:solidFill>
                <a:latin typeface="+mn-lt"/>
              </a:rPr>
              <a:t>Diretora de Supervisão e Monitoramento do Acesso à Informação - CGU</a:t>
            </a:r>
            <a:br>
              <a:rPr lang="pt-BR" sz="1400" dirty="0">
                <a:solidFill>
                  <a:schemeClr val="tx1"/>
                </a:solidFill>
                <a:latin typeface="+mn-lt"/>
              </a:rPr>
            </a:br>
            <a:endParaRPr lang="pt-BR" sz="1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9300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>
          <a:extLst>
            <a:ext uri="{FF2B5EF4-FFF2-40B4-BE49-F238E27FC236}">
              <a16:creationId xmlns:a16="http://schemas.microsoft.com/office/drawing/2014/main" id="{1F23C2CD-356A-A989-41E5-476200C7F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43;p40">
            <a:extLst>
              <a:ext uri="{FF2B5EF4-FFF2-40B4-BE49-F238E27FC236}">
                <a16:creationId xmlns:a16="http://schemas.microsoft.com/office/drawing/2014/main" id="{6C0CDE23-7D90-F333-EB6A-DF0D41990568}"/>
              </a:ext>
            </a:extLst>
          </p:cNvPr>
          <p:cNvSpPr/>
          <p:nvPr/>
        </p:nvSpPr>
        <p:spPr>
          <a:xfrm rot="231910" flipH="1">
            <a:off x="8450211" y="283817"/>
            <a:ext cx="805532" cy="805532"/>
          </a:xfrm>
          <a:prstGeom prst="ellipse">
            <a:avLst/>
          </a:prstGeom>
          <a:solidFill>
            <a:srgbClr val="151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244;p40">
            <a:extLst>
              <a:ext uri="{FF2B5EF4-FFF2-40B4-BE49-F238E27FC236}">
                <a16:creationId xmlns:a16="http://schemas.microsoft.com/office/drawing/2014/main" id="{77DE9FD1-60E1-243B-FC2E-DB6B039E4AEB}"/>
              </a:ext>
            </a:extLst>
          </p:cNvPr>
          <p:cNvSpPr/>
          <p:nvPr/>
        </p:nvSpPr>
        <p:spPr>
          <a:xfrm flipH="1">
            <a:off x="7943227" y="-123322"/>
            <a:ext cx="961500" cy="9615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736;p44">
            <a:extLst>
              <a:ext uri="{FF2B5EF4-FFF2-40B4-BE49-F238E27FC236}">
                <a16:creationId xmlns:a16="http://schemas.microsoft.com/office/drawing/2014/main" id="{3206A9E3-9496-8D91-2090-DC2B67AAF919}"/>
              </a:ext>
            </a:extLst>
          </p:cNvPr>
          <p:cNvSpPr txBox="1">
            <a:spLocks/>
          </p:cNvSpPr>
          <p:nvPr/>
        </p:nvSpPr>
        <p:spPr>
          <a:xfrm>
            <a:off x="3579000" y="2140960"/>
            <a:ext cx="19860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2"/>
              </a:buClr>
              <a:buSzPts val="1800"/>
              <a:buFont typeface="Anaheim"/>
              <a:buNone/>
              <a:defRPr sz="16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indent="-317500">
              <a:spcBef>
                <a:spcPts val="1600"/>
              </a:spcBef>
              <a:buClr>
                <a:schemeClr val="dk2"/>
              </a:buClr>
              <a:buSzPts val="1400"/>
              <a:buFont typeface="Anaheim"/>
              <a:buNone/>
              <a:defRPr sz="16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indent="-317500">
              <a:spcBef>
                <a:spcPts val="1600"/>
              </a:spcBef>
              <a:buClr>
                <a:schemeClr val="dk2"/>
              </a:buClr>
              <a:buSzPts val="1400"/>
              <a:buFont typeface="Anaheim"/>
              <a:buNone/>
              <a:defRPr sz="16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indent="-317500">
              <a:spcBef>
                <a:spcPts val="1600"/>
              </a:spcBef>
              <a:buClr>
                <a:schemeClr val="dk2"/>
              </a:buClr>
              <a:buSzPts val="1400"/>
              <a:buFont typeface="Anaheim"/>
              <a:buNone/>
              <a:defRPr sz="16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indent="-317500">
              <a:spcBef>
                <a:spcPts val="1600"/>
              </a:spcBef>
              <a:buClr>
                <a:schemeClr val="dk2"/>
              </a:buClr>
              <a:buSzPts val="1400"/>
              <a:buFont typeface="Anaheim"/>
              <a:buNone/>
              <a:defRPr sz="16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indent="-317500">
              <a:spcBef>
                <a:spcPts val="1600"/>
              </a:spcBef>
              <a:buClr>
                <a:schemeClr val="dk2"/>
              </a:buClr>
              <a:buSzPts val="1400"/>
              <a:buFont typeface="Anaheim"/>
              <a:buNone/>
              <a:defRPr sz="16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indent="-317500">
              <a:spcBef>
                <a:spcPts val="1600"/>
              </a:spcBef>
              <a:buClr>
                <a:schemeClr val="dk2"/>
              </a:buClr>
              <a:buSzPts val="1400"/>
              <a:buFont typeface="Anaheim"/>
              <a:buNone/>
              <a:defRPr sz="16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indent="-317500">
              <a:spcBef>
                <a:spcPts val="1600"/>
              </a:spcBef>
              <a:buClr>
                <a:schemeClr val="dk2"/>
              </a:buClr>
              <a:buSzPts val="1400"/>
              <a:buFont typeface="Anaheim"/>
              <a:buNone/>
              <a:defRPr sz="16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indent="-31750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naheim"/>
              <a:buNone/>
              <a:defRPr sz="16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r>
              <a:rPr lang="pt-BR" dirty="0"/>
              <a:t>Quando a pessoa estiver física ou legalmente incapaz.</a:t>
            </a:r>
          </a:p>
        </p:txBody>
      </p:sp>
      <p:sp>
        <p:nvSpPr>
          <p:cNvPr id="5" name="Google Shape;737;p44">
            <a:extLst>
              <a:ext uri="{FF2B5EF4-FFF2-40B4-BE49-F238E27FC236}">
                <a16:creationId xmlns:a16="http://schemas.microsoft.com/office/drawing/2014/main" id="{EB2BE1BC-1F51-1C6E-3A5F-844EE9D544BD}"/>
              </a:ext>
            </a:extLst>
          </p:cNvPr>
          <p:cNvSpPr txBox="1">
            <a:spLocks/>
          </p:cNvSpPr>
          <p:nvPr/>
        </p:nvSpPr>
        <p:spPr>
          <a:xfrm>
            <a:off x="6183000" y="2116975"/>
            <a:ext cx="22410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600" dirty="0">
                <a:solidFill>
                  <a:schemeClr val="lt1"/>
                </a:solidFill>
                <a:latin typeface="Anaheim"/>
                <a:sym typeface="Anaheim"/>
              </a:rPr>
              <a:t>Preferencialmente sem a identificação da pessoa.</a:t>
            </a:r>
          </a:p>
        </p:txBody>
      </p:sp>
      <p:sp>
        <p:nvSpPr>
          <p:cNvPr id="6" name="Google Shape;738;p44">
            <a:extLst>
              <a:ext uri="{FF2B5EF4-FFF2-40B4-BE49-F238E27FC236}">
                <a16:creationId xmlns:a16="http://schemas.microsoft.com/office/drawing/2014/main" id="{718A1D8C-31B0-9EEB-C7B4-EBB46C07FA50}"/>
              </a:ext>
            </a:extLst>
          </p:cNvPr>
          <p:cNvSpPr txBox="1">
            <a:spLocks/>
          </p:cNvSpPr>
          <p:nvPr/>
        </p:nvSpPr>
        <p:spPr>
          <a:xfrm>
            <a:off x="342727" y="190277"/>
            <a:ext cx="671955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nton"/>
              <a:buNone/>
              <a:defRPr sz="48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nton"/>
              <a:buNone/>
              <a:defRPr sz="24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nton"/>
              <a:buNone/>
              <a:defRPr sz="24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nton"/>
              <a:buNone/>
              <a:defRPr sz="24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nton"/>
              <a:buNone/>
              <a:defRPr sz="24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nton"/>
              <a:buNone/>
              <a:defRPr sz="24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nton"/>
              <a:buNone/>
              <a:defRPr sz="24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nton"/>
              <a:buNone/>
              <a:defRPr sz="24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nton"/>
              <a:buNone/>
              <a:defRPr sz="24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r>
              <a:rPr lang="pt-BR" sz="3600" b="1" dirty="0">
                <a:solidFill>
                  <a:schemeClr val="bg2"/>
                </a:solidFill>
                <a:latin typeface="Bebas Neue" panose="020B0606020202050201" pitchFamily="34" charset="0"/>
                <a:cs typeface="Arial"/>
              </a:rPr>
              <a:t>Exceções à restrição de divulgação </a:t>
            </a:r>
            <a:br>
              <a:rPr lang="pt-BR" sz="3600" b="1" dirty="0">
                <a:solidFill>
                  <a:schemeClr val="bg2"/>
                </a:solidFill>
                <a:latin typeface="Bebas Neue" panose="020B0606020202050201" pitchFamily="34" charset="0"/>
                <a:cs typeface="Arial"/>
              </a:rPr>
            </a:br>
            <a:r>
              <a:rPr lang="pt-BR" sz="3600" b="1" dirty="0">
                <a:solidFill>
                  <a:srgbClr val="000000"/>
                </a:solidFill>
                <a:latin typeface="Bebas Neue" panose="020B0606020202050201" pitchFamily="34" charset="0"/>
                <a:cs typeface="Arial"/>
              </a:rPr>
              <a:t>de dados pessoais a terceiros </a:t>
            </a:r>
          </a:p>
        </p:txBody>
      </p:sp>
      <p:sp>
        <p:nvSpPr>
          <p:cNvPr id="7" name="Google Shape;739;p44">
            <a:extLst>
              <a:ext uri="{FF2B5EF4-FFF2-40B4-BE49-F238E27FC236}">
                <a16:creationId xmlns:a16="http://schemas.microsoft.com/office/drawing/2014/main" id="{BD4D02CB-A848-AE53-F91A-CFB38F59F96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63958" y="1902354"/>
            <a:ext cx="2468712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Qualquer tipo de informação pessoal pode ser divulgada mediante consentimento.</a:t>
            </a:r>
          </a:p>
        </p:txBody>
      </p:sp>
      <p:sp>
        <p:nvSpPr>
          <p:cNvPr id="8" name="Google Shape;740;p44">
            <a:extLst>
              <a:ext uri="{FF2B5EF4-FFF2-40B4-BE49-F238E27FC236}">
                <a16:creationId xmlns:a16="http://schemas.microsoft.com/office/drawing/2014/main" id="{DC92ABE1-14F9-B94E-E9B6-4089AB19B0B5}"/>
              </a:ext>
            </a:extLst>
          </p:cNvPr>
          <p:cNvSpPr txBox="1">
            <a:spLocks/>
          </p:cNvSpPr>
          <p:nvPr/>
        </p:nvSpPr>
        <p:spPr>
          <a:xfrm>
            <a:off x="839562" y="3840492"/>
            <a:ext cx="19860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2"/>
              </a:buClr>
              <a:buSzPts val="1800"/>
            </a:pPr>
            <a:r>
              <a:rPr lang="pt-BR" sz="1600" dirty="0">
                <a:solidFill>
                  <a:schemeClr val="lt1"/>
                </a:solidFill>
                <a:latin typeface="Anaheim"/>
                <a:sym typeface="Anaheim"/>
              </a:rPr>
              <a:t>Mediante apresentação da ordem judicial .</a:t>
            </a:r>
          </a:p>
        </p:txBody>
      </p:sp>
      <p:sp>
        <p:nvSpPr>
          <p:cNvPr id="9" name="Google Shape;743;p44">
            <a:extLst>
              <a:ext uri="{FF2B5EF4-FFF2-40B4-BE49-F238E27FC236}">
                <a16:creationId xmlns:a16="http://schemas.microsoft.com/office/drawing/2014/main" id="{E69A25F3-88CF-8C8D-A96A-7F88F567E38D}"/>
              </a:ext>
            </a:extLst>
          </p:cNvPr>
          <p:cNvSpPr txBox="1">
            <a:spLocks/>
          </p:cNvSpPr>
          <p:nvPr/>
        </p:nvSpPr>
        <p:spPr>
          <a:xfrm>
            <a:off x="758250" y="1640123"/>
            <a:ext cx="2256674" cy="35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800" b="1" dirty="0">
                <a:solidFill>
                  <a:schemeClr val="bg2"/>
                </a:solidFill>
                <a:latin typeface="Anaheim"/>
              </a:rPr>
              <a:t>Consentimento</a:t>
            </a:r>
          </a:p>
        </p:txBody>
      </p:sp>
      <p:sp>
        <p:nvSpPr>
          <p:cNvPr id="12" name="Google Shape;744;p44">
            <a:extLst>
              <a:ext uri="{FF2B5EF4-FFF2-40B4-BE49-F238E27FC236}">
                <a16:creationId xmlns:a16="http://schemas.microsoft.com/office/drawing/2014/main" id="{45046D90-5B4B-5D43-D6CC-635A6D6490BC}"/>
              </a:ext>
            </a:extLst>
          </p:cNvPr>
          <p:cNvSpPr txBox="1">
            <a:spLocks/>
          </p:cNvSpPr>
          <p:nvPr/>
        </p:nvSpPr>
        <p:spPr>
          <a:xfrm>
            <a:off x="3501125" y="1888359"/>
            <a:ext cx="2333380" cy="35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800" b="1" dirty="0">
                <a:solidFill>
                  <a:schemeClr val="bg2"/>
                </a:solidFill>
                <a:latin typeface="Anaheim"/>
              </a:rPr>
              <a:t>Prevenção e diagnóstico médico</a:t>
            </a:r>
          </a:p>
        </p:txBody>
      </p:sp>
      <p:sp>
        <p:nvSpPr>
          <p:cNvPr id="13" name="Google Shape;745;p44">
            <a:extLst>
              <a:ext uri="{FF2B5EF4-FFF2-40B4-BE49-F238E27FC236}">
                <a16:creationId xmlns:a16="http://schemas.microsoft.com/office/drawing/2014/main" id="{C90C8BAB-25FB-CBB4-989C-09171064DD9D}"/>
              </a:ext>
            </a:extLst>
          </p:cNvPr>
          <p:cNvSpPr txBox="1">
            <a:spLocks/>
          </p:cNvSpPr>
          <p:nvPr/>
        </p:nvSpPr>
        <p:spPr>
          <a:xfrm>
            <a:off x="758250" y="3622961"/>
            <a:ext cx="1986000" cy="35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800" b="1" dirty="0">
                <a:solidFill>
                  <a:schemeClr val="bg2"/>
                </a:solidFill>
                <a:latin typeface="Anaheim"/>
              </a:rPr>
              <a:t>Cumprimento de decisão judicial</a:t>
            </a:r>
          </a:p>
        </p:txBody>
      </p:sp>
      <p:sp>
        <p:nvSpPr>
          <p:cNvPr id="17" name="Google Shape;746;p44">
            <a:extLst>
              <a:ext uri="{FF2B5EF4-FFF2-40B4-BE49-F238E27FC236}">
                <a16:creationId xmlns:a16="http://schemas.microsoft.com/office/drawing/2014/main" id="{D3E299A8-DF74-524D-E77D-FFB530870821}"/>
              </a:ext>
            </a:extLst>
          </p:cNvPr>
          <p:cNvSpPr txBox="1">
            <a:spLocks/>
          </p:cNvSpPr>
          <p:nvPr/>
        </p:nvSpPr>
        <p:spPr>
          <a:xfrm>
            <a:off x="3501125" y="3372841"/>
            <a:ext cx="2333380" cy="170760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800" b="1" dirty="0">
                <a:solidFill>
                  <a:schemeClr val="bg2"/>
                </a:solidFill>
                <a:latin typeface="Anaheim"/>
              </a:rPr>
              <a:t>Defesa de direitos humanos e recuperação de fatos históricos de maior relevância</a:t>
            </a:r>
          </a:p>
          <a:p>
            <a:endParaRPr lang="pt-BR" sz="1800" b="1" dirty="0">
              <a:solidFill>
                <a:schemeClr val="bg2"/>
              </a:solidFill>
              <a:latin typeface="Anaheim"/>
            </a:endParaRPr>
          </a:p>
        </p:txBody>
      </p:sp>
      <p:sp>
        <p:nvSpPr>
          <p:cNvPr id="18" name="Google Shape;747;p44">
            <a:extLst>
              <a:ext uri="{FF2B5EF4-FFF2-40B4-BE49-F238E27FC236}">
                <a16:creationId xmlns:a16="http://schemas.microsoft.com/office/drawing/2014/main" id="{EBF9106B-CB94-971D-4129-3DAF81C55B3E}"/>
              </a:ext>
            </a:extLst>
          </p:cNvPr>
          <p:cNvSpPr txBox="1">
            <a:spLocks/>
          </p:cNvSpPr>
          <p:nvPr/>
        </p:nvSpPr>
        <p:spPr>
          <a:xfrm>
            <a:off x="6183000" y="1908247"/>
            <a:ext cx="1986000" cy="35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800" b="1">
                <a:solidFill>
                  <a:schemeClr val="bg2"/>
                </a:solidFill>
                <a:latin typeface="Anaheim"/>
              </a:rPr>
              <a:t>Pesquisas e estatísticas</a:t>
            </a:r>
            <a:endParaRPr lang="pt-BR" sz="1800" b="1" dirty="0">
              <a:solidFill>
                <a:schemeClr val="bg2"/>
              </a:solidFill>
              <a:latin typeface="Anaheim"/>
            </a:endParaRPr>
          </a:p>
        </p:txBody>
      </p:sp>
      <p:sp>
        <p:nvSpPr>
          <p:cNvPr id="19" name="Google Shape;748;p44">
            <a:extLst>
              <a:ext uri="{FF2B5EF4-FFF2-40B4-BE49-F238E27FC236}">
                <a16:creationId xmlns:a16="http://schemas.microsoft.com/office/drawing/2014/main" id="{19DA895C-2835-8212-6DF6-B6C24DA94B73}"/>
              </a:ext>
            </a:extLst>
          </p:cNvPr>
          <p:cNvSpPr txBox="1">
            <a:spLocks/>
          </p:cNvSpPr>
          <p:nvPr/>
        </p:nvSpPr>
        <p:spPr>
          <a:xfrm>
            <a:off x="6183000" y="3924907"/>
            <a:ext cx="2783200" cy="35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800" b="1">
                <a:solidFill>
                  <a:schemeClr val="bg2"/>
                </a:solidFill>
                <a:latin typeface="Anaheim"/>
              </a:rPr>
              <a:t>Proteção do interesse público e geral preponderante</a:t>
            </a:r>
            <a:endParaRPr lang="pt-BR" sz="1800" b="1" dirty="0">
              <a:solidFill>
                <a:schemeClr val="bg2"/>
              </a:solidFill>
              <a:latin typeface="Anaheim"/>
            </a:endParaRPr>
          </a:p>
        </p:txBody>
      </p:sp>
    </p:spTree>
    <p:extLst>
      <p:ext uri="{BB962C8B-B14F-4D97-AF65-F5344CB8AC3E}">
        <p14:creationId xmlns:p14="http://schemas.microsoft.com/office/powerpoint/2010/main" val="3994394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>
          <a:extLst>
            <a:ext uri="{FF2B5EF4-FFF2-40B4-BE49-F238E27FC236}">
              <a16:creationId xmlns:a16="http://schemas.microsoft.com/office/drawing/2014/main" id="{05DB7383-DE00-3391-E0C7-5DBCF3852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48">
            <a:extLst>
              <a:ext uri="{FF2B5EF4-FFF2-40B4-BE49-F238E27FC236}">
                <a16:creationId xmlns:a16="http://schemas.microsoft.com/office/drawing/2014/main" id="{9705476D-B0AD-C17F-648C-19F7BD49119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3876" y="36952"/>
            <a:ext cx="6322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000" b="1" dirty="0">
                <a:solidFill>
                  <a:schemeClr val="accent4"/>
                </a:solidFill>
                <a:latin typeface="Bebas Neue" panose="020B0606020202050201" pitchFamily="34" charset="0"/>
              </a:rPr>
              <a:t>ESQUEMATIZANDO…</a:t>
            </a:r>
            <a:endParaRPr sz="4000" b="1" dirty="0">
              <a:solidFill>
                <a:schemeClr val="accent4"/>
              </a:solidFill>
              <a:latin typeface="Bebas Neue" panose="020B0606020202050201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AD979B3-F101-0E9C-32C8-63B725FB3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8900" y="1092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48" name="Agrupar 447">
            <a:extLst>
              <a:ext uri="{FF2B5EF4-FFF2-40B4-BE49-F238E27FC236}">
                <a16:creationId xmlns:a16="http://schemas.microsoft.com/office/drawing/2014/main" id="{E8A405C9-BD56-6E41-2441-623FAABE0560}"/>
              </a:ext>
            </a:extLst>
          </p:cNvPr>
          <p:cNvGrpSpPr/>
          <p:nvPr/>
        </p:nvGrpSpPr>
        <p:grpSpPr>
          <a:xfrm>
            <a:off x="0" y="910380"/>
            <a:ext cx="9036424" cy="2866943"/>
            <a:chOff x="0" y="958883"/>
            <a:chExt cx="9036424" cy="2866943"/>
          </a:xfrm>
        </p:grpSpPr>
        <p:sp>
          <p:nvSpPr>
            <p:cNvPr id="449" name="Retângulo 448">
              <a:extLst>
                <a:ext uri="{FF2B5EF4-FFF2-40B4-BE49-F238E27FC236}">
                  <a16:creationId xmlns:a16="http://schemas.microsoft.com/office/drawing/2014/main" id="{C6DEA3C5-2187-F34C-31A7-05A6F7A9D5A3}"/>
                </a:ext>
              </a:extLst>
            </p:cNvPr>
            <p:cNvSpPr/>
            <p:nvPr/>
          </p:nvSpPr>
          <p:spPr>
            <a:xfrm>
              <a:off x="3927661" y="958883"/>
              <a:ext cx="1042416" cy="663982"/>
            </a:xfrm>
            <a:prstGeom prst="rect">
              <a:avLst/>
            </a:prstGeom>
            <a:solidFill>
              <a:srgbClr val="45818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3F7F8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Divulgação permitida</a:t>
              </a:r>
            </a:p>
          </p:txBody>
        </p:sp>
        <p:sp>
          <p:nvSpPr>
            <p:cNvPr id="450" name="CaixaDeTexto 449">
              <a:extLst>
                <a:ext uri="{FF2B5EF4-FFF2-40B4-BE49-F238E27FC236}">
                  <a16:creationId xmlns:a16="http://schemas.microsoft.com/office/drawing/2014/main" id="{336CD80F-B01F-9BBB-DF49-7EF43797EF71}"/>
                </a:ext>
              </a:extLst>
            </p:cNvPr>
            <p:cNvSpPr txBox="1"/>
            <p:nvPr/>
          </p:nvSpPr>
          <p:spPr>
            <a:xfrm>
              <a:off x="577742" y="1967095"/>
              <a:ext cx="389850" cy="24622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Sim</a:t>
              </a:r>
            </a:p>
          </p:txBody>
        </p:sp>
        <p:sp>
          <p:nvSpPr>
            <p:cNvPr id="451" name="CaixaDeTexto 450">
              <a:extLst>
                <a:ext uri="{FF2B5EF4-FFF2-40B4-BE49-F238E27FC236}">
                  <a16:creationId xmlns:a16="http://schemas.microsoft.com/office/drawing/2014/main" id="{61BFC7B8-AF82-1A7C-2349-AE35D9FDD601}"/>
                </a:ext>
              </a:extLst>
            </p:cNvPr>
            <p:cNvSpPr txBox="1"/>
            <p:nvPr/>
          </p:nvSpPr>
          <p:spPr>
            <a:xfrm>
              <a:off x="2430371" y="1708185"/>
              <a:ext cx="418704" cy="24622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Não</a:t>
              </a:r>
            </a:p>
          </p:txBody>
        </p:sp>
        <p:cxnSp>
          <p:nvCxnSpPr>
            <p:cNvPr id="452" name="Conector de Seta Reta 451">
              <a:extLst>
                <a:ext uri="{FF2B5EF4-FFF2-40B4-BE49-F238E27FC236}">
                  <a16:creationId xmlns:a16="http://schemas.microsoft.com/office/drawing/2014/main" id="{8FC25591-3311-8FE5-799F-F5575BDA35CC}"/>
                </a:ext>
              </a:extLst>
            </p:cNvPr>
            <p:cNvCxnSpPr>
              <a:cxnSpLocks/>
              <a:endCxn id="453" idx="2"/>
            </p:cNvCxnSpPr>
            <p:nvPr/>
          </p:nvCxnSpPr>
          <p:spPr>
            <a:xfrm flipH="1" flipV="1">
              <a:off x="838605" y="2703477"/>
              <a:ext cx="10298" cy="276468"/>
            </a:xfrm>
            <a:prstGeom prst="straightConnector1">
              <a:avLst/>
            </a:prstGeom>
            <a:noFill/>
            <a:ln w="25400" cap="flat" cmpd="sng" algn="ctr">
              <a:solidFill>
                <a:srgbClr val="134F5C"/>
              </a:solidFill>
              <a:prstDash val="solid"/>
              <a:tailEnd type="triangle"/>
            </a:ln>
            <a:effectLst/>
          </p:spPr>
        </p:cxnSp>
        <p:sp>
          <p:nvSpPr>
            <p:cNvPr id="453" name="Losango 452">
              <a:extLst>
                <a:ext uri="{FF2B5EF4-FFF2-40B4-BE49-F238E27FC236}">
                  <a16:creationId xmlns:a16="http://schemas.microsoft.com/office/drawing/2014/main" id="{B3D795C5-4D55-E967-DD67-D63CB899FE04}"/>
                </a:ext>
              </a:extLst>
            </p:cNvPr>
            <p:cNvSpPr/>
            <p:nvPr/>
          </p:nvSpPr>
          <p:spPr>
            <a:xfrm>
              <a:off x="700105" y="2426477"/>
              <a:ext cx="277000" cy="277000"/>
            </a:xfrm>
            <a:prstGeom prst="diamond">
              <a:avLst/>
            </a:prstGeom>
            <a:solidFill>
              <a:srgbClr val="76A5AF"/>
            </a:solidFill>
            <a:ln w="25400" cap="flat" cmpd="sng" algn="ctr">
              <a:solidFill>
                <a:srgbClr val="134F5C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0" i="0" u="none" strike="noStrike" kern="0" cap="none" spc="0" normalizeH="0" baseline="0" noProof="0">
                <a:ln>
                  <a:noFill/>
                </a:ln>
                <a:solidFill>
                  <a:srgbClr val="F3F7F8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cxnSp>
          <p:nvCxnSpPr>
            <p:cNvPr id="454" name="Conector: Angulado 453">
              <a:extLst>
                <a:ext uri="{FF2B5EF4-FFF2-40B4-BE49-F238E27FC236}">
                  <a16:creationId xmlns:a16="http://schemas.microsoft.com/office/drawing/2014/main" id="{FCC07F24-01FF-E1FC-BD25-09615A7F5215}"/>
                </a:ext>
              </a:extLst>
            </p:cNvPr>
            <p:cNvCxnSpPr>
              <a:cxnSpLocks/>
              <a:stCxn id="453" idx="0"/>
              <a:endCxn id="450" idx="1"/>
            </p:cNvCxnSpPr>
            <p:nvPr/>
          </p:nvCxnSpPr>
          <p:spPr>
            <a:xfrm rot="16200000" flipV="1">
              <a:off x="540039" y="2127910"/>
              <a:ext cx="336271" cy="260863"/>
            </a:xfrm>
            <a:prstGeom prst="bentConnector4">
              <a:avLst>
                <a:gd name="adj1" fmla="val 31695"/>
                <a:gd name="adj2" fmla="val 187632"/>
              </a:avLst>
            </a:prstGeom>
            <a:noFill/>
            <a:ln w="25400" cap="flat" cmpd="sng" algn="ctr">
              <a:solidFill>
                <a:srgbClr val="134F5C"/>
              </a:solidFill>
              <a:prstDash val="solid"/>
              <a:tailEnd type="triangle"/>
            </a:ln>
            <a:effectLst/>
          </p:spPr>
        </p:cxnSp>
        <p:cxnSp>
          <p:nvCxnSpPr>
            <p:cNvPr id="455" name="Conector: Angulado 454">
              <a:extLst>
                <a:ext uri="{FF2B5EF4-FFF2-40B4-BE49-F238E27FC236}">
                  <a16:creationId xmlns:a16="http://schemas.microsoft.com/office/drawing/2014/main" id="{223F3C43-6EDB-168B-544C-7086A0A142F0}"/>
                </a:ext>
              </a:extLst>
            </p:cNvPr>
            <p:cNvCxnSpPr>
              <a:cxnSpLocks/>
            </p:cNvCxnSpPr>
            <p:nvPr/>
          </p:nvCxnSpPr>
          <p:spPr>
            <a:xfrm>
              <a:off x="1085237" y="2076172"/>
              <a:ext cx="982394" cy="905931"/>
            </a:xfrm>
            <a:prstGeom prst="bentConnector3">
              <a:avLst>
                <a:gd name="adj1" fmla="val 100372"/>
              </a:avLst>
            </a:prstGeom>
            <a:noFill/>
            <a:ln w="25400" cap="flat" cmpd="sng" algn="ctr">
              <a:solidFill>
                <a:srgbClr val="134F5C"/>
              </a:solidFill>
              <a:prstDash val="solid"/>
              <a:tailEnd type="triangle"/>
            </a:ln>
            <a:effectLst/>
          </p:spPr>
        </p:cxnSp>
        <p:cxnSp>
          <p:nvCxnSpPr>
            <p:cNvPr id="456" name="Conector: Angulado 455">
              <a:extLst>
                <a:ext uri="{FF2B5EF4-FFF2-40B4-BE49-F238E27FC236}">
                  <a16:creationId xmlns:a16="http://schemas.microsoft.com/office/drawing/2014/main" id="{B1C00860-3219-A192-6FC1-7572B17CFC51}"/>
                </a:ext>
              </a:extLst>
            </p:cNvPr>
            <p:cNvCxnSpPr>
              <a:cxnSpLocks/>
              <a:stCxn id="451" idx="0"/>
              <a:endCxn id="449" idx="1"/>
            </p:cNvCxnSpPr>
            <p:nvPr/>
          </p:nvCxnSpPr>
          <p:spPr>
            <a:xfrm rot="5400000" flipH="1" flipV="1">
              <a:off x="3075037" y="855561"/>
              <a:ext cx="417311" cy="1287938"/>
            </a:xfrm>
            <a:prstGeom prst="bentConnector2">
              <a:avLst/>
            </a:prstGeom>
            <a:noFill/>
            <a:ln w="25400" cap="flat" cmpd="sng" algn="ctr">
              <a:solidFill>
                <a:srgbClr val="134F5C"/>
              </a:solidFill>
              <a:prstDash val="solid"/>
              <a:tailEnd type="triangle"/>
            </a:ln>
            <a:effectLst/>
          </p:spPr>
        </p:cxnSp>
        <p:sp>
          <p:nvSpPr>
            <p:cNvPr id="457" name="CaixaDeTexto 456">
              <a:extLst>
                <a:ext uri="{FF2B5EF4-FFF2-40B4-BE49-F238E27FC236}">
                  <a16:creationId xmlns:a16="http://schemas.microsoft.com/office/drawing/2014/main" id="{605A0E87-46B3-648D-5FA8-0779C3740D00}"/>
                </a:ext>
              </a:extLst>
            </p:cNvPr>
            <p:cNvSpPr txBox="1"/>
            <p:nvPr/>
          </p:nvSpPr>
          <p:spPr>
            <a:xfrm>
              <a:off x="2463476" y="1974406"/>
              <a:ext cx="389850" cy="24622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Sim</a:t>
              </a:r>
            </a:p>
          </p:txBody>
        </p:sp>
        <p:cxnSp>
          <p:nvCxnSpPr>
            <p:cNvPr id="458" name="Conector de Seta Reta 457">
              <a:extLst>
                <a:ext uri="{FF2B5EF4-FFF2-40B4-BE49-F238E27FC236}">
                  <a16:creationId xmlns:a16="http://schemas.microsoft.com/office/drawing/2014/main" id="{5B14F179-6DBB-3461-E28E-3CEEAA6A68A4}"/>
                </a:ext>
              </a:extLst>
            </p:cNvPr>
            <p:cNvCxnSpPr>
              <a:cxnSpLocks/>
              <a:endCxn id="459" idx="2"/>
            </p:cNvCxnSpPr>
            <p:nvPr/>
          </p:nvCxnSpPr>
          <p:spPr>
            <a:xfrm flipH="1" flipV="1">
              <a:off x="2724339" y="2710788"/>
              <a:ext cx="5389" cy="276468"/>
            </a:xfrm>
            <a:prstGeom prst="straightConnector1">
              <a:avLst/>
            </a:prstGeom>
            <a:noFill/>
            <a:ln w="25400" cap="flat" cmpd="sng" algn="ctr">
              <a:solidFill>
                <a:srgbClr val="134F5C"/>
              </a:solidFill>
              <a:prstDash val="solid"/>
              <a:tailEnd type="triangle"/>
            </a:ln>
            <a:effectLst/>
          </p:spPr>
        </p:cxnSp>
        <p:sp>
          <p:nvSpPr>
            <p:cNvPr id="459" name="Losango 458">
              <a:extLst>
                <a:ext uri="{FF2B5EF4-FFF2-40B4-BE49-F238E27FC236}">
                  <a16:creationId xmlns:a16="http://schemas.microsoft.com/office/drawing/2014/main" id="{F8EC8E6A-0032-C90E-6F6E-F383BD97AD27}"/>
                </a:ext>
              </a:extLst>
            </p:cNvPr>
            <p:cNvSpPr/>
            <p:nvPr/>
          </p:nvSpPr>
          <p:spPr>
            <a:xfrm>
              <a:off x="2585839" y="2433788"/>
              <a:ext cx="277000" cy="277000"/>
            </a:xfrm>
            <a:prstGeom prst="diamond">
              <a:avLst/>
            </a:prstGeom>
            <a:solidFill>
              <a:srgbClr val="76A5AF"/>
            </a:solidFill>
            <a:ln w="25400" cap="flat" cmpd="sng" algn="ctr">
              <a:solidFill>
                <a:srgbClr val="134F5C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0" i="0" u="none" strike="noStrike" kern="0" cap="none" spc="0" normalizeH="0" baseline="0" noProof="0">
                <a:ln>
                  <a:noFill/>
                </a:ln>
                <a:solidFill>
                  <a:srgbClr val="F3F7F8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cxnSp>
          <p:nvCxnSpPr>
            <p:cNvPr id="460" name="Conector: Angulado 459">
              <a:extLst>
                <a:ext uri="{FF2B5EF4-FFF2-40B4-BE49-F238E27FC236}">
                  <a16:creationId xmlns:a16="http://schemas.microsoft.com/office/drawing/2014/main" id="{FD60D6EE-F4B3-4BE9-5D5B-BA1A701E52B5}"/>
                </a:ext>
              </a:extLst>
            </p:cNvPr>
            <p:cNvCxnSpPr>
              <a:cxnSpLocks/>
              <a:stCxn id="459" idx="0"/>
              <a:endCxn id="457" idx="1"/>
            </p:cNvCxnSpPr>
            <p:nvPr/>
          </p:nvCxnSpPr>
          <p:spPr>
            <a:xfrm rot="16200000" flipV="1">
              <a:off x="2425773" y="2135221"/>
              <a:ext cx="336271" cy="260863"/>
            </a:xfrm>
            <a:prstGeom prst="bentConnector4">
              <a:avLst>
                <a:gd name="adj1" fmla="val 31695"/>
                <a:gd name="adj2" fmla="val 187632"/>
              </a:avLst>
            </a:prstGeom>
            <a:noFill/>
            <a:ln w="25400" cap="flat" cmpd="sng" algn="ctr">
              <a:solidFill>
                <a:srgbClr val="134F5C"/>
              </a:solidFill>
              <a:prstDash val="solid"/>
              <a:tailEnd type="triangle"/>
            </a:ln>
            <a:effectLst/>
          </p:spPr>
        </p:cxnSp>
        <p:cxnSp>
          <p:nvCxnSpPr>
            <p:cNvPr id="461" name="Conector: Angulado 460">
              <a:extLst>
                <a:ext uri="{FF2B5EF4-FFF2-40B4-BE49-F238E27FC236}">
                  <a16:creationId xmlns:a16="http://schemas.microsoft.com/office/drawing/2014/main" id="{E7009435-4739-DBC7-26D4-5A7F8A2C865B}"/>
                </a:ext>
              </a:extLst>
            </p:cNvPr>
            <p:cNvCxnSpPr>
              <a:cxnSpLocks/>
              <a:stCxn id="457" idx="3"/>
            </p:cNvCxnSpPr>
            <p:nvPr/>
          </p:nvCxnSpPr>
          <p:spPr>
            <a:xfrm>
              <a:off x="2853326" y="2097517"/>
              <a:ext cx="1053111" cy="864154"/>
            </a:xfrm>
            <a:prstGeom prst="bentConnector3">
              <a:avLst>
                <a:gd name="adj1" fmla="val 101076"/>
              </a:avLst>
            </a:prstGeom>
            <a:noFill/>
            <a:ln w="25400" cap="flat" cmpd="sng" algn="ctr">
              <a:solidFill>
                <a:srgbClr val="134F5C"/>
              </a:solidFill>
              <a:prstDash val="solid"/>
              <a:tailEnd type="triangle"/>
            </a:ln>
            <a:effectLst/>
          </p:spPr>
        </p:cxnSp>
        <p:cxnSp>
          <p:nvCxnSpPr>
            <p:cNvPr id="462" name="Conector: Angulado 461">
              <a:extLst>
                <a:ext uri="{FF2B5EF4-FFF2-40B4-BE49-F238E27FC236}">
                  <a16:creationId xmlns:a16="http://schemas.microsoft.com/office/drawing/2014/main" id="{C8445B80-DE67-D972-EFA8-3CA779643112}"/>
                </a:ext>
              </a:extLst>
            </p:cNvPr>
            <p:cNvCxnSpPr>
              <a:stCxn id="459" idx="0"/>
              <a:endCxn id="451" idx="1"/>
            </p:cNvCxnSpPr>
            <p:nvPr/>
          </p:nvCxnSpPr>
          <p:spPr>
            <a:xfrm rot="16200000" flipV="1">
              <a:off x="2276109" y="1985558"/>
              <a:ext cx="602492" cy="293968"/>
            </a:xfrm>
            <a:prstGeom prst="bentConnector4">
              <a:avLst>
                <a:gd name="adj1" fmla="val 39783"/>
                <a:gd name="adj2" fmla="val 177764"/>
              </a:avLst>
            </a:prstGeom>
            <a:noFill/>
            <a:ln w="25400" cap="flat" cmpd="sng" algn="ctr">
              <a:noFill/>
              <a:prstDash val="solid"/>
              <a:tailEnd type="triangle"/>
            </a:ln>
            <a:effectLst/>
          </p:spPr>
        </p:cxnSp>
        <p:sp>
          <p:nvSpPr>
            <p:cNvPr id="463" name="CaixaDeTexto 462">
              <a:extLst>
                <a:ext uri="{FF2B5EF4-FFF2-40B4-BE49-F238E27FC236}">
                  <a16:creationId xmlns:a16="http://schemas.microsoft.com/office/drawing/2014/main" id="{F5D377DA-F21D-DE6F-9A8D-13C5A8E37E16}"/>
                </a:ext>
              </a:extLst>
            </p:cNvPr>
            <p:cNvSpPr txBox="1"/>
            <p:nvPr/>
          </p:nvSpPr>
          <p:spPr>
            <a:xfrm>
              <a:off x="4262183" y="2018253"/>
              <a:ext cx="418704" cy="24622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Não</a:t>
              </a:r>
            </a:p>
          </p:txBody>
        </p:sp>
        <p:sp>
          <p:nvSpPr>
            <p:cNvPr id="464" name="CaixaDeTexto 463">
              <a:extLst>
                <a:ext uri="{FF2B5EF4-FFF2-40B4-BE49-F238E27FC236}">
                  <a16:creationId xmlns:a16="http://schemas.microsoft.com/office/drawing/2014/main" id="{851E8DE4-542C-DC21-21D8-3E08A1CC558F}"/>
                </a:ext>
              </a:extLst>
            </p:cNvPr>
            <p:cNvSpPr txBox="1"/>
            <p:nvPr/>
          </p:nvSpPr>
          <p:spPr>
            <a:xfrm>
              <a:off x="4249916" y="1782631"/>
              <a:ext cx="389850" cy="24622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Sim</a:t>
              </a:r>
            </a:p>
          </p:txBody>
        </p:sp>
        <p:sp>
          <p:nvSpPr>
            <p:cNvPr id="465" name="Losango 464">
              <a:extLst>
                <a:ext uri="{FF2B5EF4-FFF2-40B4-BE49-F238E27FC236}">
                  <a16:creationId xmlns:a16="http://schemas.microsoft.com/office/drawing/2014/main" id="{B114064F-558D-96A4-C902-7F7F7EC8D615}"/>
                </a:ext>
              </a:extLst>
            </p:cNvPr>
            <p:cNvSpPr/>
            <p:nvPr/>
          </p:nvSpPr>
          <p:spPr>
            <a:xfrm>
              <a:off x="4331188" y="2444914"/>
              <a:ext cx="277000" cy="277000"/>
            </a:xfrm>
            <a:prstGeom prst="diamond">
              <a:avLst/>
            </a:prstGeom>
            <a:solidFill>
              <a:srgbClr val="76A5AF"/>
            </a:solidFill>
            <a:ln w="25400" cap="flat" cmpd="sng" algn="ctr">
              <a:solidFill>
                <a:srgbClr val="134F5C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0" i="0" u="none" strike="noStrike" kern="0" cap="none" spc="0" normalizeH="0" baseline="0" noProof="0">
                <a:ln>
                  <a:noFill/>
                </a:ln>
                <a:solidFill>
                  <a:srgbClr val="F3F7F8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cxnSp>
          <p:nvCxnSpPr>
            <p:cNvPr id="466" name="Conector: Angulado 465">
              <a:extLst>
                <a:ext uri="{FF2B5EF4-FFF2-40B4-BE49-F238E27FC236}">
                  <a16:creationId xmlns:a16="http://schemas.microsoft.com/office/drawing/2014/main" id="{477D5A6F-01A2-E419-43FD-3AB50D850A86}"/>
                </a:ext>
              </a:extLst>
            </p:cNvPr>
            <p:cNvCxnSpPr>
              <a:cxnSpLocks/>
              <a:stCxn id="465" idx="0"/>
              <a:endCxn id="464" idx="1"/>
            </p:cNvCxnSpPr>
            <p:nvPr/>
          </p:nvCxnSpPr>
          <p:spPr>
            <a:xfrm rot="16200000" flipV="1">
              <a:off x="4090216" y="2065442"/>
              <a:ext cx="539172" cy="219772"/>
            </a:xfrm>
            <a:prstGeom prst="bentConnector4">
              <a:avLst>
                <a:gd name="adj1" fmla="val 16636"/>
                <a:gd name="adj2" fmla="val 204017"/>
              </a:avLst>
            </a:prstGeom>
            <a:noFill/>
            <a:ln w="25400" cap="flat" cmpd="sng" algn="ctr">
              <a:solidFill>
                <a:srgbClr val="134F5C"/>
              </a:solidFill>
              <a:prstDash val="solid"/>
              <a:tailEnd type="triangle"/>
            </a:ln>
            <a:effectLst/>
          </p:spPr>
        </p:cxnSp>
        <p:cxnSp>
          <p:nvCxnSpPr>
            <p:cNvPr id="467" name="Conector de Seta Reta 466">
              <a:extLst>
                <a:ext uri="{FF2B5EF4-FFF2-40B4-BE49-F238E27FC236}">
                  <a16:creationId xmlns:a16="http://schemas.microsoft.com/office/drawing/2014/main" id="{E674F5E9-870E-7143-CE77-DF733BBBED35}"/>
                </a:ext>
              </a:extLst>
            </p:cNvPr>
            <p:cNvCxnSpPr>
              <a:cxnSpLocks/>
              <a:endCxn id="465" idx="2"/>
            </p:cNvCxnSpPr>
            <p:nvPr/>
          </p:nvCxnSpPr>
          <p:spPr>
            <a:xfrm flipV="1">
              <a:off x="4448833" y="2721914"/>
              <a:ext cx="20855" cy="253358"/>
            </a:xfrm>
            <a:prstGeom prst="straightConnector1">
              <a:avLst/>
            </a:prstGeom>
            <a:noFill/>
            <a:ln w="25400" cap="flat" cmpd="sng" algn="ctr">
              <a:solidFill>
                <a:srgbClr val="134F5C"/>
              </a:solidFill>
              <a:prstDash val="solid"/>
              <a:tailEnd type="triangle"/>
            </a:ln>
            <a:effectLst/>
          </p:spPr>
        </p:cxnSp>
        <p:cxnSp>
          <p:nvCxnSpPr>
            <p:cNvPr id="468" name="Conector: Angulado 467">
              <a:extLst>
                <a:ext uri="{FF2B5EF4-FFF2-40B4-BE49-F238E27FC236}">
                  <a16:creationId xmlns:a16="http://schemas.microsoft.com/office/drawing/2014/main" id="{6202C9F1-71A1-18A1-B4E4-37AFB58AED0A}"/>
                </a:ext>
              </a:extLst>
            </p:cNvPr>
            <p:cNvCxnSpPr>
              <a:cxnSpLocks/>
              <a:stCxn id="464" idx="0"/>
              <a:endCxn id="449" idx="2"/>
            </p:cNvCxnSpPr>
            <p:nvPr/>
          </p:nvCxnSpPr>
          <p:spPr>
            <a:xfrm rot="5400000" flipH="1" flipV="1">
              <a:off x="4366972" y="1700734"/>
              <a:ext cx="159766" cy="4028"/>
            </a:xfrm>
            <a:prstGeom prst="bentConnector3">
              <a:avLst/>
            </a:prstGeom>
            <a:noFill/>
            <a:ln w="25400" cap="flat" cmpd="sng" algn="ctr">
              <a:solidFill>
                <a:srgbClr val="134F5C"/>
              </a:solidFill>
              <a:prstDash val="solid"/>
              <a:tailEnd type="triangle"/>
            </a:ln>
            <a:effectLst/>
          </p:spPr>
        </p:cxnSp>
        <p:cxnSp>
          <p:nvCxnSpPr>
            <p:cNvPr id="469" name="Conector: Angulado 468">
              <a:extLst>
                <a:ext uri="{FF2B5EF4-FFF2-40B4-BE49-F238E27FC236}">
                  <a16:creationId xmlns:a16="http://schemas.microsoft.com/office/drawing/2014/main" id="{06D6CD49-62DB-D858-314A-27CACD17824F}"/>
                </a:ext>
              </a:extLst>
            </p:cNvPr>
            <p:cNvCxnSpPr>
              <a:stCxn id="465" idx="0"/>
              <a:endCxn id="463" idx="1"/>
            </p:cNvCxnSpPr>
            <p:nvPr/>
          </p:nvCxnSpPr>
          <p:spPr>
            <a:xfrm rot="16200000" flipV="1">
              <a:off x="4214161" y="2189386"/>
              <a:ext cx="303550" cy="207505"/>
            </a:xfrm>
            <a:prstGeom prst="bentConnector4">
              <a:avLst>
                <a:gd name="adj1" fmla="val 29722"/>
                <a:gd name="adj2" fmla="val 215350"/>
              </a:avLst>
            </a:prstGeom>
            <a:noFill/>
            <a:ln w="25400" cap="flat" cmpd="sng" algn="ctr">
              <a:solidFill>
                <a:srgbClr val="134F5C"/>
              </a:solidFill>
              <a:prstDash val="solid"/>
              <a:tailEnd type="triangle"/>
            </a:ln>
            <a:effectLst/>
          </p:spPr>
        </p:cxnSp>
        <p:cxnSp>
          <p:nvCxnSpPr>
            <p:cNvPr id="470" name="Conector: Angulado 469">
              <a:extLst>
                <a:ext uri="{FF2B5EF4-FFF2-40B4-BE49-F238E27FC236}">
                  <a16:creationId xmlns:a16="http://schemas.microsoft.com/office/drawing/2014/main" id="{85B22EF1-B467-81B3-A6E1-CA7C56A99DAF}"/>
                </a:ext>
              </a:extLst>
            </p:cNvPr>
            <p:cNvCxnSpPr>
              <a:cxnSpLocks/>
              <a:stCxn id="463" idx="3"/>
            </p:cNvCxnSpPr>
            <p:nvPr/>
          </p:nvCxnSpPr>
          <p:spPr>
            <a:xfrm>
              <a:off x="4680887" y="2141364"/>
              <a:ext cx="1013671" cy="820307"/>
            </a:xfrm>
            <a:prstGeom prst="bentConnector3">
              <a:avLst>
                <a:gd name="adj1" fmla="val 98818"/>
              </a:avLst>
            </a:prstGeom>
            <a:noFill/>
            <a:ln w="25400" cap="flat" cmpd="sng" algn="ctr">
              <a:solidFill>
                <a:srgbClr val="134F5C"/>
              </a:solidFill>
              <a:prstDash val="solid"/>
              <a:tailEnd type="triangle"/>
            </a:ln>
            <a:effectLst/>
          </p:spPr>
        </p:cxnSp>
        <p:sp>
          <p:nvSpPr>
            <p:cNvPr id="471" name="CaixaDeTexto 470">
              <a:extLst>
                <a:ext uri="{FF2B5EF4-FFF2-40B4-BE49-F238E27FC236}">
                  <a16:creationId xmlns:a16="http://schemas.microsoft.com/office/drawing/2014/main" id="{C9AC1B9F-2E61-0F7D-43FD-1E75D0B4FE4D}"/>
                </a:ext>
              </a:extLst>
            </p:cNvPr>
            <p:cNvSpPr txBox="1"/>
            <p:nvPr/>
          </p:nvSpPr>
          <p:spPr>
            <a:xfrm>
              <a:off x="6073842" y="1665605"/>
              <a:ext cx="389850" cy="24622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Sim</a:t>
              </a:r>
            </a:p>
          </p:txBody>
        </p:sp>
        <p:sp>
          <p:nvSpPr>
            <p:cNvPr id="472" name="CaixaDeTexto 471">
              <a:extLst>
                <a:ext uri="{FF2B5EF4-FFF2-40B4-BE49-F238E27FC236}">
                  <a16:creationId xmlns:a16="http://schemas.microsoft.com/office/drawing/2014/main" id="{7FA0C6CF-1B0B-CE82-5B46-CB8126849127}"/>
                </a:ext>
              </a:extLst>
            </p:cNvPr>
            <p:cNvSpPr txBox="1"/>
            <p:nvPr/>
          </p:nvSpPr>
          <p:spPr>
            <a:xfrm>
              <a:off x="6106947" y="1931826"/>
              <a:ext cx="418704" cy="24622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Não</a:t>
              </a:r>
            </a:p>
          </p:txBody>
        </p:sp>
        <p:cxnSp>
          <p:nvCxnSpPr>
            <p:cNvPr id="473" name="Conector de Seta Reta 472">
              <a:extLst>
                <a:ext uri="{FF2B5EF4-FFF2-40B4-BE49-F238E27FC236}">
                  <a16:creationId xmlns:a16="http://schemas.microsoft.com/office/drawing/2014/main" id="{3C897B77-CB1D-E75B-276C-6139AA7AA760}"/>
                </a:ext>
              </a:extLst>
            </p:cNvPr>
            <p:cNvCxnSpPr>
              <a:cxnSpLocks/>
              <a:endCxn id="474" idx="2"/>
            </p:cNvCxnSpPr>
            <p:nvPr/>
          </p:nvCxnSpPr>
          <p:spPr>
            <a:xfrm flipV="1">
              <a:off x="6371045" y="2672727"/>
              <a:ext cx="21643" cy="295870"/>
            </a:xfrm>
            <a:prstGeom prst="straightConnector1">
              <a:avLst/>
            </a:prstGeom>
            <a:noFill/>
            <a:ln w="25400" cap="flat" cmpd="sng" algn="ctr">
              <a:solidFill>
                <a:srgbClr val="134F5C"/>
              </a:solidFill>
              <a:prstDash val="solid"/>
              <a:tailEnd type="triangle"/>
            </a:ln>
            <a:effectLst/>
          </p:spPr>
        </p:cxnSp>
        <p:sp>
          <p:nvSpPr>
            <p:cNvPr id="474" name="Losango 473">
              <a:extLst>
                <a:ext uri="{FF2B5EF4-FFF2-40B4-BE49-F238E27FC236}">
                  <a16:creationId xmlns:a16="http://schemas.microsoft.com/office/drawing/2014/main" id="{F47B1E27-4C6B-7B1C-8254-4EE562EF5F38}"/>
                </a:ext>
              </a:extLst>
            </p:cNvPr>
            <p:cNvSpPr/>
            <p:nvPr/>
          </p:nvSpPr>
          <p:spPr>
            <a:xfrm>
              <a:off x="6254188" y="2395727"/>
              <a:ext cx="277000" cy="277000"/>
            </a:xfrm>
            <a:prstGeom prst="diamond">
              <a:avLst/>
            </a:prstGeom>
            <a:solidFill>
              <a:srgbClr val="76A5AF"/>
            </a:solidFill>
            <a:ln w="25400" cap="flat" cmpd="sng" algn="ctr">
              <a:solidFill>
                <a:srgbClr val="134F5C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0" i="0" u="none" strike="noStrike" kern="0" cap="none" spc="0" normalizeH="0" baseline="0" noProof="0">
                <a:ln>
                  <a:noFill/>
                </a:ln>
                <a:solidFill>
                  <a:srgbClr val="F3F7F8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cxnSp>
          <p:nvCxnSpPr>
            <p:cNvPr id="475" name="Conector: Angulado 474">
              <a:extLst>
                <a:ext uri="{FF2B5EF4-FFF2-40B4-BE49-F238E27FC236}">
                  <a16:creationId xmlns:a16="http://schemas.microsoft.com/office/drawing/2014/main" id="{7E7CFEE4-F9C7-F6C0-E6F2-D055C1360280}"/>
                </a:ext>
              </a:extLst>
            </p:cNvPr>
            <p:cNvCxnSpPr>
              <a:cxnSpLocks/>
              <a:stCxn id="474" idx="0"/>
              <a:endCxn id="472" idx="1"/>
            </p:cNvCxnSpPr>
            <p:nvPr/>
          </p:nvCxnSpPr>
          <p:spPr>
            <a:xfrm rot="16200000" flipV="1">
              <a:off x="6079423" y="2082461"/>
              <a:ext cx="340790" cy="285741"/>
            </a:xfrm>
            <a:prstGeom prst="bentConnector4">
              <a:avLst>
                <a:gd name="adj1" fmla="val 31938"/>
                <a:gd name="adj2" fmla="val 180003"/>
              </a:avLst>
            </a:prstGeom>
            <a:noFill/>
            <a:ln w="25400" cap="flat" cmpd="sng" algn="ctr">
              <a:solidFill>
                <a:srgbClr val="134F5C"/>
              </a:solidFill>
              <a:prstDash val="solid"/>
              <a:tailEnd type="triangle"/>
            </a:ln>
            <a:effectLst/>
          </p:spPr>
        </p:cxnSp>
        <p:cxnSp>
          <p:nvCxnSpPr>
            <p:cNvPr id="476" name="Conector: Angulado 475">
              <a:extLst>
                <a:ext uri="{FF2B5EF4-FFF2-40B4-BE49-F238E27FC236}">
                  <a16:creationId xmlns:a16="http://schemas.microsoft.com/office/drawing/2014/main" id="{74034B2C-BE30-E371-445B-7B384E41FEB8}"/>
                </a:ext>
              </a:extLst>
            </p:cNvPr>
            <p:cNvCxnSpPr>
              <a:stCxn id="474" idx="0"/>
              <a:endCxn id="471" idx="1"/>
            </p:cNvCxnSpPr>
            <p:nvPr/>
          </p:nvCxnSpPr>
          <p:spPr>
            <a:xfrm rot="16200000" flipV="1">
              <a:off x="5929760" y="1932799"/>
              <a:ext cx="607011" cy="318846"/>
            </a:xfrm>
            <a:prstGeom prst="bentConnector4">
              <a:avLst>
                <a:gd name="adj1" fmla="val 39859"/>
                <a:gd name="adj2" fmla="val 171696"/>
              </a:avLst>
            </a:prstGeom>
            <a:noFill/>
            <a:ln w="25400" cap="flat" cmpd="sng" algn="ctr">
              <a:noFill/>
              <a:prstDash val="solid"/>
              <a:tailEnd type="triangle"/>
            </a:ln>
            <a:effectLst/>
          </p:spPr>
        </p:cxnSp>
        <p:cxnSp>
          <p:nvCxnSpPr>
            <p:cNvPr id="477" name="Conector: Angulado 476">
              <a:extLst>
                <a:ext uri="{FF2B5EF4-FFF2-40B4-BE49-F238E27FC236}">
                  <a16:creationId xmlns:a16="http://schemas.microsoft.com/office/drawing/2014/main" id="{CA49B3D0-7A67-00EE-843A-F16232229D54}"/>
                </a:ext>
              </a:extLst>
            </p:cNvPr>
            <p:cNvCxnSpPr>
              <a:cxnSpLocks/>
              <a:stCxn id="472" idx="3"/>
            </p:cNvCxnSpPr>
            <p:nvPr/>
          </p:nvCxnSpPr>
          <p:spPr>
            <a:xfrm>
              <a:off x="6525651" y="2054937"/>
              <a:ext cx="1342149" cy="931765"/>
            </a:xfrm>
            <a:prstGeom prst="bentConnector3">
              <a:avLst>
                <a:gd name="adj1" fmla="val 50000"/>
              </a:avLst>
            </a:prstGeom>
            <a:noFill/>
            <a:ln w="25400" cap="flat" cmpd="sng" algn="ctr">
              <a:solidFill>
                <a:srgbClr val="134F5C"/>
              </a:solidFill>
              <a:prstDash val="solid"/>
              <a:tailEnd type="triangle"/>
            </a:ln>
            <a:effectLst/>
          </p:spPr>
        </p:cxnSp>
        <p:cxnSp>
          <p:nvCxnSpPr>
            <p:cNvPr id="478" name="Conector: Angulado 477">
              <a:extLst>
                <a:ext uri="{FF2B5EF4-FFF2-40B4-BE49-F238E27FC236}">
                  <a16:creationId xmlns:a16="http://schemas.microsoft.com/office/drawing/2014/main" id="{86387F28-D603-C5AB-6DBD-12DE4D601475}"/>
                </a:ext>
              </a:extLst>
            </p:cNvPr>
            <p:cNvCxnSpPr>
              <a:cxnSpLocks/>
              <a:stCxn id="471" idx="0"/>
              <a:endCxn id="449" idx="3"/>
            </p:cNvCxnSpPr>
            <p:nvPr/>
          </p:nvCxnSpPr>
          <p:spPr>
            <a:xfrm rot="16200000" flipV="1">
              <a:off x="5432057" y="828895"/>
              <a:ext cx="374731" cy="1298690"/>
            </a:xfrm>
            <a:prstGeom prst="bentConnector2">
              <a:avLst/>
            </a:prstGeom>
            <a:noFill/>
            <a:ln w="25400" cap="flat" cmpd="sng" algn="ctr">
              <a:solidFill>
                <a:srgbClr val="134F5C"/>
              </a:solidFill>
              <a:prstDash val="solid"/>
              <a:tailEnd type="triangle"/>
            </a:ln>
            <a:effectLst/>
          </p:spPr>
        </p:cxnSp>
        <p:sp>
          <p:nvSpPr>
            <p:cNvPr id="479" name="CaixaDeTexto 478">
              <a:extLst>
                <a:ext uri="{FF2B5EF4-FFF2-40B4-BE49-F238E27FC236}">
                  <a16:creationId xmlns:a16="http://schemas.microsoft.com/office/drawing/2014/main" id="{A79FE2BB-242B-C239-C761-0E3EC2E42350}"/>
                </a:ext>
              </a:extLst>
            </p:cNvPr>
            <p:cNvSpPr txBox="1"/>
            <p:nvPr/>
          </p:nvSpPr>
          <p:spPr>
            <a:xfrm>
              <a:off x="568927" y="1734245"/>
              <a:ext cx="460382" cy="24622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Não</a:t>
              </a:r>
            </a:p>
          </p:txBody>
        </p:sp>
        <p:cxnSp>
          <p:nvCxnSpPr>
            <p:cNvPr id="480" name="Conector: Angulado 479">
              <a:extLst>
                <a:ext uri="{FF2B5EF4-FFF2-40B4-BE49-F238E27FC236}">
                  <a16:creationId xmlns:a16="http://schemas.microsoft.com/office/drawing/2014/main" id="{FE7F583D-C7CF-1E1D-BDEC-C2D749058627}"/>
                </a:ext>
              </a:extLst>
            </p:cNvPr>
            <p:cNvCxnSpPr>
              <a:cxnSpLocks/>
              <a:stCxn id="453" idx="0"/>
              <a:endCxn id="479" idx="1"/>
            </p:cNvCxnSpPr>
            <p:nvPr/>
          </p:nvCxnSpPr>
          <p:spPr>
            <a:xfrm rot="16200000" flipV="1">
              <a:off x="419206" y="2007078"/>
              <a:ext cx="569121" cy="269678"/>
            </a:xfrm>
            <a:prstGeom prst="bentConnector4">
              <a:avLst>
                <a:gd name="adj1" fmla="val 16695"/>
                <a:gd name="adj2" fmla="val 184768"/>
              </a:avLst>
            </a:prstGeom>
            <a:noFill/>
            <a:ln w="25400" cap="flat" cmpd="sng" algn="ctr">
              <a:solidFill>
                <a:srgbClr val="134F5C"/>
              </a:solidFill>
              <a:prstDash val="solid"/>
              <a:tailEnd type="triangle"/>
            </a:ln>
            <a:effectLst/>
          </p:spPr>
        </p:cxnSp>
        <p:cxnSp>
          <p:nvCxnSpPr>
            <p:cNvPr id="481" name="Conector: Angulado 480">
              <a:extLst>
                <a:ext uri="{FF2B5EF4-FFF2-40B4-BE49-F238E27FC236}">
                  <a16:creationId xmlns:a16="http://schemas.microsoft.com/office/drawing/2014/main" id="{07CC3FC0-9464-43E6-E807-55BA69ADF9D2}"/>
                </a:ext>
              </a:extLst>
            </p:cNvPr>
            <p:cNvCxnSpPr>
              <a:cxnSpLocks/>
              <a:stCxn id="479" idx="0"/>
            </p:cNvCxnSpPr>
            <p:nvPr/>
          </p:nvCxnSpPr>
          <p:spPr>
            <a:xfrm rot="5400000" flipH="1" flipV="1">
              <a:off x="2040590" y="-131603"/>
              <a:ext cx="624376" cy="3107321"/>
            </a:xfrm>
            <a:prstGeom prst="bentConnector2">
              <a:avLst/>
            </a:prstGeom>
            <a:noFill/>
            <a:ln w="25400" cap="flat" cmpd="sng" algn="ctr">
              <a:solidFill>
                <a:srgbClr val="134F5C"/>
              </a:solidFill>
              <a:prstDash val="solid"/>
              <a:tailEnd type="triangle"/>
            </a:ln>
            <a:effectLst/>
          </p:spPr>
        </p:cxnSp>
        <p:sp>
          <p:nvSpPr>
            <p:cNvPr id="482" name="CaixaDeTexto 481">
              <a:extLst>
                <a:ext uri="{FF2B5EF4-FFF2-40B4-BE49-F238E27FC236}">
                  <a16:creationId xmlns:a16="http://schemas.microsoft.com/office/drawing/2014/main" id="{3043E118-FCF7-581A-1D94-6625CC065933}"/>
                </a:ext>
              </a:extLst>
            </p:cNvPr>
            <p:cNvSpPr txBox="1"/>
            <p:nvPr/>
          </p:nvSpPr>
          <p:spPr>
            <a:xfrm>
              <a:off x="7626708" y="1689672"/>
              <a:ext cx="389850" cy="24622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Sim</a:t>
              </a:r>
            </a:p>
          </p:txBody>
        </p:sp>
        <p:sp>
          <p:nvSpPr>
            <p:cNvPr id="483" name="CaixaDeTexto 482">
              <a:extLst>
                <a:ext uri="{FF2B5EF4-FFF2-40B4-BE49-F238E27FC236}">
                  <a16:creationId xmlns:a16="http://schemas.microsoft.com/office/drawing/2014/main" id="{C6C6E383-8EC7-D48C-E2DA-EF08BA437C97}"/>
                </a:ext>
              </a:extLst>
            </p:cNvPr>
            <p:cNvSpPr txBox="1"/>
            <p:nvPr/>
          </p:nvSpPr>
          <p:spPr>
            <a:xfrm>
              <a:off x="7668857" y="1945332"/>
              <a:ext cx="418704" cy="24622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Não</a:t>
              </a:r>
            </a:p>
          </p:txBody>
        </p:sp>
        <p:cxnSp>
          <p:nvCxnSpPr>
            <p:cNvPr id="484" name="Conector de Seta Reta 483">
              <a:extLst>
                <a:ext uri="{FF2B5EF4-FFF2-40B4-BE49-F238E27FC236}">
                  <a16:creationId xmlns:a16="http://schemas.microsoft.com/office/drawing/2014/main" id="{39A4582B-98B6-D876-9FF7-EFCB62CFA9DC}"/>
                </a:ext>
              </a:extLst>
            </p:cNvPr>
            <p:cNvCxnSpPr>
              <a:cxnSpLocks/>
              <a:endCxn id="485" idx="2"/>
            </p:cNvCxnSpPr>
            <p:nvPr/>
          </p:nvCxnSpPr>
          <p:spPr>
            <a:xfrm flipH="1" flipV="1">
              <a:off x="7954598" y="2686233"/>
              <a:ext cx="5810" cy="295870"/>
            </a:xfrm>
            <a:prstGeom prst="straightConnector1">
              <a:avLst/>
            </a:prstGeom>
            <a:noFill/>
            <a:ln w="25400" cap="flat" cmpd="sng" algn="ctr">
              <a:solidFill>
                <a:srgbClr val="134F5C"/>
              </a:solidFill>
              <a:prstDash val="solid"/>
              <a:tailEnd type="triangle"/>
            </a:ln>
            <a:effectLst/>
          </p:spPr>
        </p:cxnSp>
        <p:sp>
          <p:nvSpPr>
            <p:cNvPr id="485" name="Losango 484">
              <a:extLst>
                <a:ext uri="{FF2B5EF4-FFF2-40B4-BE49-F238E27FC236}">
                  <a16:creationId xmlns:a16="http://schemas.microsoft.com/office/drawing/2014/main" id="{5DFFA28D-70D7-0737-2379-E0842068525C}"/>
                </a:ext>
              </a:extLst>
            </p:cNvPr>
            <p:cNvSpPr/>
            <p:nvPr/>
          </p:nvSpPr>
          <p:spPr>
            <a:xfrm>
              <a:off x="7816098" y="2409233"/>
              <a:ext cx="277000" cy="277000"/>
            </a:xfrm>
            <a:prstGeom prst="diamond">
              <a:avLst/>
            </a:prstGeom>
            <a:solidFill>
              <a:srgbClr val="76A5AF"/>
            </a:solidFill>
            <a:ln w="25400" cap="flat" cmpd="sng" algn="ctr">
              <a:solidFill>
                <a:srgbClr val="134F5C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0" i="0" u="none" strike="noStrike" kern="0" cap="none" spc="0" normalizeH="0" baseline="0" noProof="0">
                <a:ln>
                  <a:noFill/>
                </a:ln>
                <a:solidFill>
                  <a:srgbClr val="F3F7F8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cxnSp>
          <p:nvCxnSpPr>
            <p:cNvPr id="486" name="Conector: Angulado 485">
              <a:extLst>
                <a:ext uri="{FF2B5EF4-FFF2-40B4-BE49-F238E27FC236}">
                  <a16:creationId xmlns:a16="http://schemas.microsoft.com/office/drawing/2014/main" id="{74E77769-A0A3-C891-40DA-C26E171594B4}"/>
                </a:ext>
              </a:extLst>
            </p:cNvPr>
            <p:cNvCxnSpPr>
              <a:cxnSpLocks/>
              <a:stCxn id="485" idx="0"/>
              <a:endCxn id="483" idx="1"/>
            </p:cNvCxnSpPr>
            <p:nvPr/>
          </p:nvCxnSpPr>
          <p:spPr>
            <a:xfrm rot="16200000" flipV="1">
              <a:off x="7641333" y="2095967"/>
              <a:ext cx="340790" cy="285741"/>
            </a:xfrm>
            <a:prstGeom prst="bentConnector4">
              <a:avLst>
                <a:gd name="adj1" fmla="val 31938"/>
                <a:gd name="adj2" fmla="val 191297"/>
              </a:avLst>
            </a:prstGeom>
            <a:noFill/>
            <a:ln w="25400" cap="flat" cmpd="sng" algn="ctr">
              <a:solidFill>
                <a:srgbClr val="134F5C"/>
              </a:solidFill>
              <a:prstDash val="solid"/>
              <a:tailEnd type="triangle"/>
            </a:ln>
            <a:effectLst/>
          </p:spPr>
        </p:cxnSp>
        <p:cxnSp>
          <p:nvCxnSpPr>
            <p:cNvPr id="487" name="Conector: Angulado 486">
              <a:extLst>
                <a:ext uri="{FF2B5EF4-FFF2-40B4-BE49-F238E27FC236}">
                  <a16:creationId xmlns:a16="http://schemas.microsoft.com/office/drawing/2014/main" id="{A97350CE-B4CD-376F-5121-9C3AF1087E25}"/>
                </a:ext>
              </a:extLst>
            </p:cNvPr>
            <p:cNvCxnSpPr>
              <a:cxnSpLocks/>
              <a:stCxn id="485" idx="0"/>
              <a:endCxn id="482" idx="1"/>
            </p:cNvCxnSpPr>
            <p:nvPr/>
          </p:nvCxnSpPr>
          <p:spPr>
            <a:xfrm rot="16200000" flipV="1">
              <a:off x="7492428" y="1947063"/>
              <a:ext cx="596450" cy="327890"/>
            </a:xfrm>
            <a:prstGeom prst="bentConnector4">
              <a:avLst>
                <a:gd name="adj1" fmla="val 18774"/>
                <a:gd name="adj2" fmla="val 169719"/>
              </a:avLst>
            </a:prstGeom>
            <a:noFill/>
            <a:ln w="25400" cap="flat" cmpd="sng" algn="ctr">
              <a:solidFill>
                <a:srgbClr val="134F5C"/>
              </a:solidFill>
              <a:prstDash val="solid"/>
              <a:tailEnd type="triangle"/>
            </a:ln>
            <a:effectLst/>
          </p:spPr>
        </p:cxnSp>
        <p:cxnSp>
          <p:nvCxnSpPr>
            <p:cNvPr id="488" name="Conector: Angulado 487">
              <a:extLst>
                <a:ext uri="{FF2B5EF4-FFF2-40B4-BE49-F238E27FC236}">
                  <a16:creationId xmlns:a16="http://schemas.microsoft.com/office/drawing/2014/main" id="{DEC2A7C5-E76B-347A-255D-1774D9E9970B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970077" y="1099286"/>
              <a:ext cx="2788286" cy="580948"/>
            </a:xfrm>
            <a:prstGeom prst="bentConnector3">
              <a:avLst>
                <a:gd name="adj1" fmla="val -682"/>
              </a:avLst>
            </a:prstGeom>
            <a:noFill/>
            <a:ln w="25400" cap="flat" cmpd="sng" algn="ctr">
              <a:solidFill>
                <a:srgbClr val="134F5C"/>
              </a:solidFill>
              <a:prstDash val="solid"/>
              <a:tailEnd type="triangle"/>
            </a:ln>
            <a:effectLst/>
          </p:spPr>
        </p:cxnSp>
        <p:sp>
          <p:nvSpPr>
            <p:cNvPr id="489" name="Retângulo 488">
              <a:extLst>
                <a:ext uri="{FF2B5EF4-FFF2-40B4-BE49-F238E27FC236}">
                  <a16:creationId xmlns:a16="http://schemas.microsoft.com/office/drawing/2014/main" id="{0B3ADF0A-B63F-32C3-82DC-74F38ACA4AD9}"/>
                </a:ext>
              </a:extLst>
            </p:cNvPr>
            <p:cNvSpPr/>
            <p:nvPr/>
          </p:nvSpPr>
          <p:spPr>
            <a:xfrm>
              <a:off x="7979585" y="988456"/>
              <a:ext cx="943193" cy="634409"/>
            </a:xfrm>
            <a:prstGeom prst="rect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3F7F8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Divulgação restrita</a:t>
              </a:r>
            </a:p>
          </p:txBody>
        </p:sp>
        <p:cxnSp>
          <p:nvCxnSpPr>
            <p:cNvPr id="490" name="Conector: Angulado 489">
              <a:extLst>
                <a:ext uri="{FF2B5EF4-FFF2-40B4-BE49-F238E27FC236}">
                  <a16:creationId xmlns:a16="http://schemas.microsoft.com/office/drawing/2014/main" id="{B077C7C8-9EEF-6BB2-C722-A43108C94AAD}"/>
                </a:ext>
              </a:extLst>
            </p:cNvPr>
            <p:cNvCxnSpPr>
              <a:cxnSpLocks/>
              <a:stCxn id="483" idx="3"/>
              <a:endCxn id="489" idx="2"/>
            </p:cNvCxnSpPr>
            <p:nvPr/>
          </p:nvCxnSpPr>
          <p:spPr>
            <a:xfrm flipV="1">
              <a:off x="8087561" y="1622865"/>
              <a:ext cx="363621" cy="445578"/>
            </a:xfrm>
            <a:prstGeom prst="bentConnector2">
              <a:avLst/>
            </a:prstGeom>
            <a:noFill/>
            <a:ln w="25400" cap="flat" cmpd="sng" algn="ctr">
              <a:solidFill>
                <a:srgbClr val="134F5C"/>
              </a:solidFill>
              <a:prstDash val="solid"/>
              <a:tailEnd type="triangle"/>
            </a:ln>
            <a:effectLst/>
          </p:spPr>
        </p:cxnSp>
        <p:grpSp>
          <p:nvGrpSpPr>
            <p:cNvPr id="491" name="Google Shape;4599;p72">
              <a:extLst>
                <a:ext uri="{FF2B5EF4-FFF2-40B4-BE49-F238E27FC236}">
                  <a16:creationId xmlns:a16="http://schemas.microsoft.com/office/drawing/2014/main" id="{DAC6091C-4F38-F6AD-01B7-2EFF8805B325}"/>
                </a:ext>
              </a:extLst>
            </p:cNvPr>
            <p:cNvGrpSpPr/>
            <p:nvPr/>
          </p:nvGrpSpPr>
          <p:grpSpPr>
            <a:xfrm>
              <a:off x="0" y="2961672"/>
              <a:ext cx="9036424" cy="864154"/>
              <a:chOff x="238125" y="2506075"/>
              <a:chExt cx="7115411" cy="673075"/>
            </a:xfrm>
          </p:grpSpPr>
          <p:sp>
            <p:nvSpPr>
              <p:cNvPr id="493" name="Google Shape;4600;p72">
                <a:extLst>
                  <a:ext uri="{FF2B5EF4-FFF2-40B4-BE49-F238E27FC236}">
                    <a16:creationId xmlns:a16="http://schemas.microsoft.com/office/drawing/2014/main" id="{13D30420-3A2A-E2E3-5F6C-68D3C1936865}"/>
                  </a:ext>
                </a:extLst>
              </p:cNvPr>
              <p:cNvSpPr/>
              <p:nvPr/>
            </p:nvSpPr>
            <p:spPr>
              <a:xfrm>
                <a:off x="238125" y="2506075"/>
                <a:ext cx="1643150" cy="673075"/>
              </a:xfrm>
              <a:custGeom>
                <a:avLst/>
                <a:gdLst/>
                <a:ahLst/>
                <a:cxnLst/>
                <a:rect l="l" t="t" r="r" b="b"/>
                <a:pathLst>
                  <a:path w="65726" h="26923" extrusionOk="0">
                    <a:moveTo>
                      <a:pt x="0" y="0"/>
                    </a:moveTo>
                    <a:lnTo>
                      <a:pt x="10782" y="13477"/>
                    </a:lnTo>
                    <a:lnTo>
                      <a:pt x="0" y="26923"/>
                    </a:lnTo>
                    <a:lnTo>
                      <a:pt x="54943" y="26923"/>
                    </a:lnTo>
                    <a:lnTo>
                      <a:pt x="65725" y="13477"/>
                    </a:lnTo>
                    <a:lnTo>
                      <a:pt x="54943" y="0"/>
                    </a:ln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É informação </a:t>
                </a:r>
                <a:br>
                  <a:rPr kumimoji="0" lang="pt-B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</a:br>
                <a:r>
                  <a:rPr kumimoji="0" lang="pt-B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de terceiros?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94" name="Google Shape;4601;p72">
                <a:extLst>
                  <a:ext uri="{FF2B5EF4-FFF2-40B4-BE49-F238E27FC236}">
                    <a16:creationId xmlns:a16="http://schemas.microsoft.com/office/drawing/2014/main" id="{CCF5DBD2-446C-905D-C381-B46F03782FF0}"/>
                  </a:ext>
                </a:extLst>
              </p:cNvPr>
              <p:cNvSpPr/>
              <p:nvPr/>
            </p:nvSpPr>
            <p:spPr>
              <a:xfrm>
                <a:off x="1606190" y="2506075"/>
                <a:ext cx="1643925" cy="673075"/>
              </a:xfrm>
              <a:custGeom>
                <a:avLst/>
                <a:gdLst/>
                <a:ahLst/>
                <a:cxnLst/>
                <a:rect l="l" t="t" r="r" b="b"/>
                <a:pathLst>
                  <a:path w="65757" h="26923" extrusionOk="0">
                    <a:moveTo>
                      <a:pt x="0" y="0"/>
                    </a:moveTo>
                    <a:lnTo>
                      <a:pt x="10782" y="13477"/>
                    </a:lnTo>
                    <a:lnTo>
                      <a:pt x="0" y="26923"/>
                    </a:lnTo>
                    <a:lnTo>
                      <a:pt x="54975" y="26923"/>
                    </a:lnTo>
                    <a:lnTo>
                      <a:pt x="65757" y="13477"/>
                    </a:lnTo>
                    <a:lnTo>
                      <a:pt x="54975" y="0"/>
                    </a:ln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br>
                  <a:rPr kumimoji="0" lang="pt-BR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</a:br>
                <a:r>
                  <a:rPr kumimoji="0" lang="pt-BR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É informação</a:t>
                </a:r>
                <a:br>
                  <a:rPr kumimoji="0" lang="pt-BR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</a:br>
                <a:r>
                  <a:rPr kumimoji="0" lang="pt-BR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relativa à  vida </a:t>
                </a:r>
                <a:br>
                  <a:rPr kumimoji="0" lang="pt-BR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</a:br>
                <a:r>
                  <a:rPr kumimoji="0" lang="pt-BR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privada, honra </a:t>
                </a:r>
                <a:br>
                  <a:rPr kumimoji="0" lang="pt-BR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</a:br>
                <a:r>
                  <a:rPr kumimoji="0" lang="pt-BR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e imagem?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95" name="Google Shape;4602;p72">
                <a:extLst>
                  <a:ext uri="{FF2B5EF4-FFF2-40B4-BE49-F238E27FC236}">
                    <a16:creationId xmlns:a16="http://schemas.microsoft.com/office/drawing/2014/main" id="{4E6FF84B-F459-41F8-B817-E6EDDFB0F069}"/>
                  </a:ext>
                </a:extLst>
              </p:cNvPr>
              <p:cNvSpPr/>
              <p:nvPr/>
            </p:nvSpPr>
            <p:spPr>
              <a:xfrm>
                <a:off x="2973481" y="2506075"/>
                <a:ext cx="1643925" cy="673075"/>
              </a:xfrm>
              <a:custGeom>
                <a:avLst/>
                <a:gdLst/>
                <a:ahLst/>
                <a:cxnLst/>
                <a:rect l="l" t="t" r="r" b="b"/>
                <a:pathLst>
                  <a:path w="65757" h="26923" extrusionOk="0">
                    <a:moveTo>
                      <a:pt x="0" y="0"/>
                    </a:moveTo>
                    <a:lnTo>
                      <a:pt x="10782" y="13477"/>
                    </a:lnTo>
                    <a:lnTo>
                      <a:pt x="0" y="26923"/>
                    </a:lnTo>
                    <a:lnTo>
                      <a:pt x="54975" y="26923"/>
                    </a:lnTo>
                    <a:lnTo>
                      <a:pt x="65757" y="13477"/>
                    </a:lnTo>
                    <a:lnTo>
                      <a:pt x="54975" y="0"/>
                    </a:ln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Há consentimento </a:t>
                </a:r>
                <a:br>
                  <a:rPr kumimoji="0" lang="pt-BR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</a:br>
                <a:r>
                  <a:rPr kumimoji="0" lang="pt-BR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para acesso </a:t>
                </a:r>
                <a:br>
                  <a:rPr kumimoji="0" lang="pt-BR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</a:br>
                <a:r>
                  <a:rPr kumimoji="0" lang="pt-BR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à informação?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96" name="Google Shape;4603;p72">
                <a:extLst>
                  <a:ext uri="{FF2B5EF4-FFF2-40B4-BE49-F238E27FC236}">
                    <a16:creationId xmlns:a16="http://schemas.microsoft.com/office/drawing/2014/main" id="{8340B3E8-F7AC-BE46-A023-A595354046C4}"/>
                  </a:ext>
                </a:extLst>
              </p:cNvPr>
              <p:cNvSpPr/>
              <p:nvPr/>
            </p:nvSpPr>
            <p:spPr>
              <a:xfrm>
                <a:off x="5709611" y="2506075"/>
                <a:ext cx="1643925" cy="673075"/>
              </a:xfrm>
              <a:custGeom>
                <a:avLst/>
                <a:gdLst/>
                <a:ahLst/>
                <a:cxnLst/>
                <a:rect l="l" t="t" r="r" b="b"/>
                <a:pathLst>
                  <a:path w="65757" h="26923" extrusionOk="0">
                    <a:moveTo>
                      <a:pt x="0" y="0"/>
                    </a:moveTo>
                    <a:lnTo>
                      <a:pt x="10782" y="13477"/>
                    </a:lnTo>
                    <a:lnTo>
                      <a:pt x="0" y="26923"/>
                    </a:lnTo>
                    <a:lnTo>
                      <a:pt x="54975" y="26923"/>
                    </a:lnTo>
                    <a:lnTo>
                      <a:pt x="65757" y="13477"/>
                    </a:lnTo>
                    <a:lnTo>
                      <a:pt x="54975" y="0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Há interesse </a:t>
                </a:r>
                <a:br>
                  <a:rPr kumimoji="0" lang="pt-BR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</a:br>
                <a:r>
                  <a:rPr kumimoji="0" lang="pt-BR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público e geral preponderante?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97" name="Google Shape;4604;p72">
                <a:extLst>
                  <a:ext uri="{FF2B5EF4-FFF2-40B4-BE49-F238E27FC236}">
                    <a16:creationId xmlns:a16="http://schemas.microsoft.com/office/drawing/2014/main" id="{EA57E8DD-BE57-B82C-8E42-3E7AAC605AE7}"/>
                  </a:ext>
                </a:extLst>
              </p:cNvPr>
              <p:cNvSpPr/>
              <p:nvPr/>
            </p:nvSpPr>
            <p:spPr>
              <a:xfrm>
                <a:off x="4342321" y="2506075"/>
                <a:ext cx="1643150" cy="673075"/>
              </a:xfrm>
              <a:custGeom>
                <a:avLst/>
                <a:gdLst/>
                <a:ahLst/>
                <a:cxnLst/>
                <a:rect l="l" t="t" r="r" b="b"/>
                <a:pathLst>
                  <a:path w="65726" h="26923" extrusionOk="0">
                    <a:moveTo>
                      <a:pt x="1" y="0"/>
                    </a:moveTo>
                    <a:lnTo>
                      <a:pt x="10751" y="13477"/>
                    </a:lnTo>
                    <a:lnTo>
                      <a:pt x="1" y="26923"/>
                    </a:lnTo>
                    <a:lnTo>
                      <a:pt x="54944" y="26923"/>
                    </a:lnTo>
                    <a:lnTo>
                      <a:pt x="65726" y="13477"/>
                    </a:lnTo>
                    <a:lnTo>
                      <a:pt x="54944" y="0"/>
                    </a:ln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Aplica-se alguma das hipóteses de exceção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ao consentimento?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cxnSp>
          <p:nvCxnSpPr>
            <p:cNvPr id="492" name="Conector: Angulado 491">
              <a:extLst>
                <a:ext uri="{FF2B5EF4-FFF2-40B4-BE49-F238E27FC236}">
                  <a16:creationId xmlns:a16="http://schemas.microsoft.com/office/drawing/2014/main" id="{D7A87A5E-2352-2625-DBA3-8EF74A97388F}"/>
                </a:ext>
              </a:extLst>
            </p:cNvPr>
            <p:cNvCxnSpPr>
              <a:cxnSpLocks/>
              <a:stCxn id="474" idx="0"/>
              <a:endCxn id="471" idx="1"/>
            </p:cNvCxnSpPr>
            <p:nvPr/>
          </p:nvCxnSpPr>
          <p:spPr>
            <a:xfrm rot="16200000" flipV="1">
              <a:off x="5929760" y="1932799"/>
              <a:ext cx="607011" cy="318846"/>
            </a:xfrm>
            <a:prstGeom prst="bentConnector4">
              <a:avLst>
                <a:gd name="adj1" fmla="val 17605"/>
                <a:gd name="adj2" fmla="val 161920"/>
              </a:avLst>
            </a:prstGeom>
            <a:noFill/>
            <a:ln w="25400" cap="flat" cmpd="sng" algn="ctr">
              <a:solidFill>
                <a:srgbClr val="134F5C"/>
              </a:solidFill>
              <a:prstDash val="solid"/>
              <a:tailEnd type="triangle"/>
            </a:ln>
            <a:effectLst/>
          </p:spPr>
        </p:cxnSp>
      </p:grpSp>
      <p:sp>
        <p:nvSpPr>
          <p:cNvPr id="499" name="CaixaDeTexto 498">
            <a:extLst>
              <a:ext uri="{FF2B5EF4-FFF2-40B4-BE49-F238E27FC236}">
                <a16:creationId xmlns:a16="http://schemas.microsoft.com/office/drawing/2014/main" id="{5FC8955D-342C-6F5F-8217-37BA0C2A6E8F}"/>
              </a:ext>
            </a:extLst>
          </p:cNvPr>
          <p:cNvSpPr txBox="1"/>
          <p:nvPr/>
        </p:nvSpPr>
        <p:spPr>
          <a:xfrm>
            <a:off x="4751813" y="3901129"/>
            <a:ext cx="2444912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180000">
              <a:buFont typeface="Arial" panose="020B0604020202020204" pitchFamily="34" charset="0"/>
              <a:buChar char="•"/>
            </a:pPr>
            <a:r>
              <a:rPr lang="pt-BR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Prevenção e diagnóstico médico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pt-BR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Pesquisas e estatísticas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pt-BR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Cumprimento de decisão judicial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pt-BR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Defesa de direitos humanos e recuperação de fatos históricos</a:t>
            </a:r>
          </a:p>
        </p:txBody>
      </p:sp>
      <p:cxnSp>
        <p:nvCxnSpPr>
          <p:cNvPr id="500" name="Conector: Angulado 499">
            <a:extLst>
              <a:ext uri="{FF2B5EF4-FFF2-40B4-BE49-F238E27FC236}">
                <a16:creationId xmlns:a16="http://schemas.microsoft.com/office/drawing/2014/main" id="{85CD039B-E5F6-9B2A-237C-B0331ED47012}"/>
              </a:ext>
            </a:extLst>
          </p:cNvPr>
          <p:cNvCxnSpPr>
            <a:cxnSpLocks/>
          </p:cNvCxnSpPr>
          <p:nvPr/>
        </p:nvCxnSpPr>
        <p:spPr>
          <a:xfrm rot="16200000" flipV="1">
            <a:off x="2330614" y="1998175"/>
            <a:ext cx="539172" cy="219772"/>
          </a:xfrm>
          <a:prstGeom prst="bentConnector4">
            <a:avLst>
              <a:gd name="adj1" fmla="val 16636"/>
              <a:gd name="adj2" fmla="val 217886"/>
            </a:avLst>
          </a:prstGeom>
          <a:noFill/>
          <a:ln w="25400" cap="flat" cmpd="sng" algn="ctr">
            <a:solidFill>
              <a:srgbClr val="134F5C"/>
            </a:solidFill>
            <a:prstDash val="soli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78287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81CBE-576F-C095-5B6A-625F3823E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>
            <a:extLst>
              <a:ext uri="{FF2B5EF4-FFF2-40B4-BE49-F238E27FC236}">
                <a16:creationId xmlns:a16="http://schemas.microsoft.com/office/drawing/2014/main" id="{6BEA94E2-CCD6-6805-F17B-338862320D49}"/>
              </a:ext>
            </a:extLst>
          </p:cNvPr>
          <p:cNvSpPr txBox="1"/>
          <p:nvPr/>
        </p:nvSpPr>
        <p:spPr>
          <a:xfrm>
            <a:off x="1074711" y="178866"/>
            <a:ext cx="6339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2"/>
                </a:solidFill>
                <a:latin typeface="Bebas Neue" panose="020B0606020202050201" pitchFamily="34" charset="0"/>
                <a:sym typeface="Anton"/>
              </a:rPr>
              <a:t>Identificação do interesse público geral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197933A-A99F-3764-8E1F-466BF320CF6E}"/>
              </a:ext>
            </a:extLst>
          </p:cNvPr>
          <p:cNvSpPr txBox="1"/>
          <p:nvPr/>
        </p:nvSpPr>
        <p:spPr>
          <a:xfrm>
            <a:off x="648228" y="879275"/>
            <a:ext cx="76811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A informação é de interesse público geral quando é importante e necessária para garantir a </a:t>
            </a:r>
            <a:r>
              <a:rPr lang="pt-BR" b="1" dirty="0"/>
              <a:t>participação democrática</a:t>
            </a:r>
            <a:r>
              <a:rPr lang="pt-BR" dirty="0"/>
              <a:t>, a </a:t>
            </a:r>
            <a:r>
              <a:rPr lang="pt-BR" b="1" dirty="0"/>
              <a:t>prestação de contas </a:t>
            </a:r>
            <a:r>
              <a:rPr lang="pt-BR" dirty="0"/>
              <a:t>do Estado e a </a:t>
            </a:r>
            <a:r>
              <a:rPr lang="pt-BR" b="1" dirty="0"/>
              <a:t>proteção de direitos fundamentais</a:t>
            </a:r>
            <a:r>
              <a:rPr lang="pt-BR" dirty="0"/>
              <a:t>.</a:t>
            </a:r>
          </a:p>
          <a:p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5DE6A64-7A56-14A4-C357-313F0EE70E0A}"/>
              </a:ext>
            </a:extLst>
          </p:cNvPr>
          <p:cNvSpPr txBox="1"/>
          <p:nvPr/>
        </p:nvSpPr>
        <p:spPr>
          <a:xfrm>
            <a:off x="648235" y="1720413"/>
            <a:ext cx="484163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C00000"/>
                </a:solidFill>
              </a:rPr>
              <a:t>Para identificar o interesse público geral, verifique se a informação pode ser necessária para: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pt-BR" sz="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dirty="0"/>
              <a:t>Análise de uso adequado de recursos públicos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dirty="0"/>
              <a:t>Controle social do exercício de função pública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dirty="0"/>
              <a:t>Verificação de probidade administrativa de agentes públicos (avaliação de enriquecimento ilícito, dano ao erário, violação aos princípios da administração pública)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dirty="0"/>
              <a:t>Combate à corrupção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dirty="0"/>
              <a:t>Avaliação de integridade dos processos administrativos (licitações e contratações, progressão funcional, concursos etc.)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dirty="0"/>
              <a:t>Controle social da política ou serviço público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08521337-153F-78D6-0FEB-69E893494A35}"/>
              </a:ext>
            </a:extLst>
          </p:cNvPr>
          <p:cNvGrpSpPr/>
          <p:nvPr/>
        </p:nvGrpSpPr>
        <p:grpSpPr>
          <a:xfrm>
            <a:off x="6004733" y="1806138"/>
            <a:ext cx="2409307" cy="1015663"/>
            <a:chOff x="7950891" y="2667958"/>
            <a:chExt cx="3212409" cy="1354218"/>
          </a:xfrm>
        </p:grpSpPr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FB070157-A3EB-76C3-8065-482860A52E21}"/>
                </a:ext>
              </a:extLst>
            </p:cNvPr>
            <p:cNvSpPr txBox="1"/>
            <p:nvPr/>
          </p:nvSpPr>
          <p:spPr>
            <a:xfrm>
              <a:off x="8025728" y="2667958"/>
              <a:ext cx="3137572" cy="1354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ea typeface="ADLaM Display" panose="02010000000000000000" pitchFamily="2" charset="0"/>
                  <a:cs typeface="ADLaM Display" panose="02010000000000000000" pitchFamily="2" charset="0"/>
                </a:rPr>
                <a:t>Relação exemplificativa</a:t>
              </a:r>
              <a:r>
                <a:rPr lang="pt-BR" sz="1200" dirty="0">
                  <a:ea typeface="ADLaM Display" panose="02010000000000000000" pitchFamily="2" charset="0"/>
                  <a:cs typeface="ADLaM Display" panose="02010000000000000000" pitchFamily="2" charset="0"/>
                </a:rPr>
                <a:t>. </a:t>
              </a:r>
            </a:p>
            <a:p>
              <a:r>
                <a:rPr lang="pt-BR" sz="1200" dirty="0">
                  <a:ea typeface="ADLaM Display" panose="02010000000000000000" pitchFamily="2" charset="0"/>
                  <a:cs typeface="ADLaM Display" panose="02010000000000000000" pitchFamily="2" charset="0"/>
                </a:rPr>
                <a:t>Na análise do caso concreto, o órgão pode identificar outras hipóteses relevantes para o controle social.</a:t>
              </a:r>
            </a:p>
          </p:txBody>
        </p:sp>
        <p:cxnSp>
          <p:nvCxnSpPr>
            <p:cNvPr id="3" name="Conector reto 2">
              <a:extLst>
                <a:ext uri="{FF2B5EF4-FFF2-40B4-BE49-F238E27FC236}">
                  <a16:creationId xmlns:a16="http://schemas.microsoft.com/office/drawing/2014/main" id="{878F6B56-AFDD-31DF-7B2E-AEDF84B3A514}"/>
                </a:ext>
              </a:extLst>
            </p:cNvPr>
            <p:cNvCxnSpPr>
              <a:cxnSpLocks/>
            </p:cNvCxnSpPr>
            <p:nvPr/>
          </p:nvCxnSpPr>
          <p:spPr>
            <a:xfrm>
              <a:off x="7950891" y="2704283"/>
              <a:ext cx="0" cy="121017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tângulo 1">
            <a:extLst>
              <a:ext uri="{FF2B5EF4-FFF2-40B4-BE49-F238E27FC236}">
                <a16:creationId xmlns:a16="http://schemas.microsoft.com/office/drawing/2014/main" id="{BCA21231-4531-E17B-FF62-E46606F83145}"/>
              </a:ext>
            </a:extLst>
          </p:cNvPr>
          <p:cNvSpPr/>
          <p:nvPr/>
        </p:nvSpPr>
        <p:spPr>
          <a:xfrm>
            <a:off x="6004732" y="3004558"/>
            <a:ext cx="2324603" cy="15426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100" b="1" dirty="0">
                <a:solidFill>
                  <a:schemeClr val="tx1"/>
                </a:solidFill>
              </a:rPr>
              <a:t>Importante: </a:t>
            </a:r>
            <a:r>
              <a:rPr lang="pt-BR" sz="1100" dirty="0">
                <a:solidFill>
                  <a:schemeClr val="tx1"/>
                </a:solidFill>
              </a:rPr>
              <a:t>Em atenção ao princípio da necessidade, deve-se fornecer os dados pessoais mínimos necessário para atender ao interesse público identificado.</a:t>
            </a:r>
          </a:p>
        </p:txBody>
      </p:sp>
    </p:spTree>
    <p:extLst>
      <p:ext uri="{BB962C8B-B14F-4D97-AF65-F5344CB8AC3E}">
        <p14:creationId xmlns:p14="http://schemas.microsoft.com/office/powerpoint/2010/main" val="3232250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69C5B7-64C3-477B-EEED-C8DF1A478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10;p59">
            <a:extLst>
              <a:ext uri="{FF2B5EF4-FFF2-40B4-BE49-F238E27FC236}">
                <a16:creationId xmlns:a16="http://schemas.microsoft.com/office/drawing/2014/main" id="{823011EA-3A86-1439-4EF8-5ED3CBD266C1}"/>
              </a:ext>
            </a:extLst>
          </p:cNvPr>
          <p:cNvSpPr txBox="1">
            <a:spLocks noGrp="1"/>
          </p:cNvSpPr>
          <p:nvPr/>
        </p:nvSpPr>
        <p:spPr>
          <a:xfrm>
            <a:off x="535468" y="407125"/>
            <a:ext cx="6125042" cy="555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ton"/>
              <a:buNone/>
              <a:defRPr sz="24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algn="l"/>
            <a:r>
              <a:rPr lang="pt-BR" sz="3600" b="1" dirty="0">
                <a:solidFill>
                  <a:schemeClr val="bg2"/>
                </a:solidFill>
                <a:latin typeface="Bebas Neue"/>
              </a:rPr>
              <a:t>HIPÓTESES DE RESTRIÇÃO NO SEI</a:t>
            </a:r>
            <a:endParaRPr sz="3600" b="1" dirty="0">
              <a:solidFill>
                <a:schemeClr val="bg2"/>
              </a:solidFill>
              <a:latin typeface="Bebas Neue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8D2D696-9B45-94E8-FFEC-2BDE3D919815}"/>
              </a:ext>
            </a:extLst>
          </p:cNvPr>
          <p:cNvSpPr txBox="1"/>
          <p:nvPr/>
        </p:nvSpPr>
        <p:spPr>
          <a:xfrm>
            <a:off x="535468" y="1139320"/>
            <a:ext cx="7778438" cy="2632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6000"/>
              </a:lnSpc>
              <a:spcAft>
                <a:spcPts val="800"/>
              </a:spcAft>
            </a:pPr>
            <a:r>
              <a:rPr lang="pt-BR" sz="1800" b="1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ORIENTAÇÕES</a:t>
            </a:r>
            <a:endParaRPr lang="pt-BR" sz="18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6000"/>
              </a:lnSpc>
              <a:spcAft>
                <a:spcPts val="800"/>
              </a:spcAft>
              <a:buFont typeface="Aptos" panose="020B0004020202020204" pitchFamily="34" charset="0"/>
              <a:buChar char="-"/>
            </a:pPr>
            <a:r>
              <a:rPr lang="pt-B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 restrição de acesso a um processo ou documento deve estar baseada, </a:t>
            </a:r>
            <a:r>
              <a:rPr lang="pt-BR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obrigatoriamente</a:t>
            </a:r>
            <a:r>
              <a:rPr lang="pt-B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em alguma das hipóteses previstas na LAI.</a:t>
            </a:r>
          </a:p>
          <a:p>
            <a:pPr marL="342900" lvl="0" indent="-342900" algn="just">
              <a:lnSpc>
                <a:spcPct val="116000"/>
              </a:lnSpc>
              <a:spcAft>
                <a:spcPts val="800"/>
              </a:spcAft>
              <a:buFont typeface="Aptos" panose="020B0004020202020204" pitchFamily="34" charset="0"/>
              <a:buChar char="-"/>
            </a:pPr>
            <a:r>
              <a:rPr lang="pt-B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Portaria, decreto, ou outro normativo infralegal </a:t>
            </a:r>
            <a:r>
              <a:rPr lang="pt-BR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não pode criar nova restrição de acesso</a:t>
            </a:r>
            <a:r>
              <a:rPr lang="pt-B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. </a:t>
            </a:r>
            <a:r>
              <a:rPr lang="pt-BR" sz="18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Sigilos devem ser criados por lei ou norma superior.</a:t>
            </a:r>
            <a:endParaRPr lang="pt-BR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 algn="just">
              <a:lnSpc>
                <a:spcPct val="116000"/>
              </a:lnSpc>
              <a:spcAft>
                <a:spcPts val="800"/>
              </a:spcAft>
              <a:buFont typeface="Aptos" panose="020B0004020202020204" pitchFamily="34" charset="0"/>
              <a:buChar char="-"/>
            </a:pPr>
            <a:r>
              <a:rPr lang="pt-BR" sz="18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Para referenciar um decreto ou portaria como hipótese de restrição, este deve </a:t>
            </a:r>
            <a:r>
              <a:rPr lang="pt-BR" sz="1800" b="1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regulamentar uma previsão legal de sigilo.</a:t>
            </a:r>
          </a:p>
        </p:txBody>
      </p:sp>
    </p:spTree>
    <p:extLst>
      <p:ext uri="{BB962C8B-B14F-4D97-AF65-F5344CB8AC3E}">
        <p14:creationId xmlns:p14="http://schemas.microsoft.com/office/powerpoint/2010/main" val="1771642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B1975-BC19-1A29-124F-5C8C94FB6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10;p59">
            <a:extLst>
              <a:ext uri="{FF2B5EF4-FFF2-40B4-BE49-F238E27FC236}">
                <a16:creationId xmlns:a16="http://schemas.microsoft.com/office/drawing/2014/main" id="{775DAEF2-A2D6-6ABC-67BB-B03BA0CCA145}"/>
              </a:ext>
            </a:extLst>
          </p:cNvPr>
          <p:cNvSpPr txBox="1">
            <a:spLocks noGrp="1"/>
          </p:cNvSpPr>
          <p:nvPr/>
        </p:nvSpPr>
        <p:spPr>
          <a:xfrm>
            <a:off x="535468" y="407125"/>
            <a:ext cx="6125042" cy="555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ton"/>
              <a:buNone/>
              <a:defRPr sz="24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algn="l"/>
            <a:r>
              <a:rPr lang="pt-BR" sz="3600" b="1" dirty="0">
                <a:solidFill>
                  <a:schemeClr val="bg2"/>
                </a:solidFill>
                <a:latin typeface="Bebas Neue"/>
              </a:rPr>
              <a:t>HIPÓTESES DE RESTRIÇÃO NO SEI</a:t>
            </a:r>
            <a:endParaRPr sz="3600" b="1" dirty="0">
              <a:solidFill>
                <a:schemeClr val="bg2"/>
              </a:solidFill>
              <a:latin typeface="Bebas Neue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C7A2EB4-E7EF-E5FC-464C-5B49967CB0AF}"/>
              </a:ext>
            </a:extLst>
          </p:cNvPr>
          <p:cNvSpPr txBox="1"/>
          <p:nvPr/>
        </p:nvSpPr>
        <p:spPr>
          <a:xfrm>
            <a:off x="535468" y="1139320"/>
            <a:ext cx="7778438" cy="2632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6000"/>
              </a:lnSpc>
              <a:spcAft>
                <a:spcPts val="800"/>
              </a:spcAft>
            </a:pPr>
            <a:r>
              <a:rPr lang="pt-BR" sz="1800" b="1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ORIENTAÇÕES</a:t>
            </a:r>
            <a:endParaRPr lang="pt-BR" sz="18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6000"/>
              </a:lnSpc>
              <a:spcAft>
                <a:spcPts val="800"/>
              </a:spcAft>
              <a:buFont typeface="Aptos" panose="020B0004020202020204" pitchFamily="34" charset="0"/>
              <a:buChar char="-"/>
            </a:pPr>
            <a:r>
              <a:rPr lang="pt-BR" sz="18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Processos podem ser </a:t>
            </a:r>
            <a:r>
              <a:rPr lang="pt-BR" sz="1800" b="1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restritos temporariamente</a:t>
            </a:r>
            <a:r>
              <a:rPr lang="pt-BR" sz="18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quando a divulgação antecipada pode comprometer a decisão.</a:t>
            </a:r>
          </a:p>
          <a:p>
            <a:pPr marL="342900" lvl="0" indent="-342900" algn="just">
              <a:lnSpc>
                <a:spcPct val="116000"/>
              </a:lnSpc>
              <a:spcAft>
                <a:spcPts val="800"/>
              </a:spcAft>
              <a:buFont typeface="Aptos" panose="020B0004020202020204" pitchFamily="34" charset="0"/>
              <a:buChar char="-"/>
            </a:pPr>
            <a:r>
              <a:rPr lang="pt-BR" sz="18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Quando ocorre o ato decisório, os documentos do processo </a:t>
            </a:r>
            <a:r>
              <a:rPr lang="pt-BR" sz="1800" b="1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passam a ser públicos</a:t>
            </a:r>
            <a:r>
              <a:rPr lang="pt-BR" sz="18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. Exceção: se houver outra hipótese de sigilo associada.</a:t>
            </a:r>
          </a:p>
          <a:p>
            <a:pPr marL="342900" lvl="0" indent="-342900" algn="just">
              <a:lnSpc>
                <a:spcPct val="116000"/>
              </a:lnSpc>
              <a:spcAft>
                <a:spcPts val="800"/>
              </a:spcAft>
              <a:buFont typeface="Aptos" panose="020B0004020202020204" pitchFamily="34" charset="0"/>
              <a:buChar char="-"/>
            </a:pPr>
            <a:r>
              <a:rPr lang="pt-BR" sz="1800" dirty="0">
                <a:latin typeface="Aptos" panose="020B0004020202020204" pitchFamily="34" charset="0"/>
              </a:rPr>
              <a:t>Informação classificada </a:t>
            </a:r>
            <a:r>
              <a:rPr lang="pt-BR" sz="1800" b="1" dirty="0">
                <a:latin typeface="Aptos" panose="020B0004020202020204" pitchFamily="34" charset="0"/>
              </a:rPr>
              <a:t>não deve ser inserida no SEI</a:t>
            </a:r>
            <a:r>
              <a:rPr lang="pt-BR" sz="1800" dirty="0">
                <a:latin typeface="Aptos" panose="020B0004020202020204" pitchFamily="34" charset="0"/>
              </a:rPr>
              <a:t>. Elas só podem ser cadastradas em sistemas com algoritmo de criptografia de estado.</a:t>
            </a:r>
          </a:p>
        </p:txBody>
      </p:sp>
    </p:spTree>
    <p:extLst>
      <p:ext uri="{BB962C8B-B14F-4D97-AF65-F5344CB8AC3E}">
        <p14:creationId xmlns:p14="http://schemas.microsoft.com/office/powerpoint/2010/main" val="3859199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261DC-9715-6369-547F-57D8B909F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10;p59">
            <a:extLst>
              <a:ext uri="{FF2B5EF4-FFF2-40B4-BE49-F238E27FC236}">
                <a16:creationId xmlns:a16="http://schemas.microsoft.com/office/drawing/2014/main" id="{2C91194A-863A-956B-0132-922CDDE6AFE7}"/>
              </a:ext>
            </a:extLst>
          </p:cNvPr>
          <p:cNvSpPr txBox="1">
            <a:spLocks noGrp="1"/>
          </p:cNvSpPr>
          <p:nvPr/>
        </p:nvSpPr>
        <p:spPr>
          <a:xfrm>
            <a:off x="535468" y="407125"/>
            <a:ext cx="6125042" cy="555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ton"/>
              <a:buNone/>
              <a:defRPr sz="24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algn="l"/>
            <a:r>
              <a:rPr lang="pt-BR" sz="3600" b="1" dirty="0">
                <a:solidFill>
                  <a:schemeClr val="bg2"/>
                </a:solidFill>
                <a:latin typeface="Bebas Neue"/>
              </a:rPr>
              <a:t>HIPÓTESES DE RESTRIÇÃO NO SEI</a:t>
            </a:r>
            <a:endParaRPr sz="3600" b="1" dirty="0">
              <a:solidFill>
                <a:schemeClr val="bg2"/>
              </a:solidFill>
              <a:latin typeface="Bebas Neue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55F3D23-C370-BBF0-8F94-C4F419E399A0}"/>
              </a:ext>
            </a:extLst>
          </p:cNvPr>
          <p:cNvSpPr txBox="1"/>
          <p:nvPr/>
        </p:nvSpPr>
        <p:spPr>
          <a:xfrm>
            <a:off x="535468" y="1139320"/>
            <a:ext cx="7778438" cy="3378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6000"/>
              </a:lnSpc>
              <a:spcAft>
                <a:spcPts val="800"/>
              </a:spcAft>
            </a:pPr>
            <a:r>
              <a:rPr lang="pt-BR" sz="1800" b="1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ORIENTAÇÕES</a:t>
            </a:r>
            <a:endParaRPr lang="pt-BR" sz="18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6000"/>
              </a:lnSpc>
              <a:spcAft>
                <a:spcPts val="800"/>
              </a:spcAft>
              <a:buFont typeface="Aptos" panose="020B0004020202020204" pitchFamily="34" charset="0"/>
              <a:buChar char="-"/>
            </a:pPr>
            <a:r>
              <a:rPr lang="pt-BR" sz="18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 existência de dados pessoais em um processo </a:t>
            </a:r>
            <a:r>
              <a:rPr lang="pt-BR" sz="1800" b="1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não o torna sigiloso</a:t>
            </a:r>
            <a:r>
              <a:rPr lang="pt-BR" sz="18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. </a:t>
            </a:r>
          </a:p>
          <a:p>
            <a:pPr marL="342900" lvl="0" indent="-342900" algn="just">
              <a:lnSpc>
                <a:spcPct val="116000"/>
              </a:lnSpc>
              <a:spcAft>
                <a:spcPts val="800"/>
              </a:spcAft>
              <a:buFont typeface="Aptos" panose="020B0004020202020204" pitchFamily="34" charset="0"/>
              <a:buChar char="-"/>
            </a:pPr>
            <a:r>
              <a:rPr lang="pt-BR" sz="18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 processo com dados pessoais pode ser acessado </a:t>
            </a:r>
            <a:r>
              <a:rPr lang="pt-BR" sz="1800" b="1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tarjando-se os dados relativos à vida privada, honra e imagem</a:t>
            </a:r>
            <a:r>
              <a:rPr lang="pt-BR" sz="18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das pessoas.</a:t>
            </a:r>
          </a:p>
          <a:p>
            <a:pPr marL="342900" lvl="0" indent="-342900" algn="just">
              <a:lnSpc>
                <a:spcPct val="116000"/>
              </a:lnSpc>
              <a:spcAft>
                <a:spcPts val="800"/>
              </a:spcAft>
              <a:buFont typeface="Aptos" panose="020B0004020202020204" pitchFamily="34" charset="0"/>
              <a:buChar char="-"/>
            </a:pPr>
            <a:r>
              <a:rPr lang="pt-BR" sz="18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Há dados pessoais que podem ser acessados por terceiros. Use o fluxo apresentado como.</a:t>
            </a:r>
          </a:p>
          <a:p>
            <a:pPr marL="342900" lvl="0" indent="-342900" algn="just">
              <a:lnSpc>
                <a:spcPct val="116000"/>
              </a:lnSpc>
              <a:spcAft>
                <a:spcPts val="800"/>
              </a:spcAft>
              <a:buFont typeface="Aptos" panose="020B0004020202020204" pitchFamily="34" charset="0"/>
              <a:buChar char="-"/>
            </a:pPr>
            <a:r>
              <a:rPr lang="pt-BR" sz="18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Dados pessoais relativos à vida privada, honra e imagem podem ser acessados por seus titulares. A demanda pode vir por meio de pedido de LAI.</a:t>
            </a:r>
            <a:endParaRPr lang="pt-BR" sz="18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693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DCF86-1A37-A767-98BB-E0953CCC2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18A8D630-58DB-2B91-7ED9-DA4AA29292A5}"/>
              </a:ext>
            </a:extLst>
          </p:cNvPr>
          <p:cNvSpPr txBox="1"/>
          <p:nvPr/>
        </p:nvSpPr>
        <p:spPr>
          <a:xfrm>
            <a:off x="480883" y="4616447"/>
            <a:ext cx="42210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rgbClr val="C00000"/>
                </a:solidFill>
                <a:latin typeface="Aptos" panose="020B0004020202020204" pitchFamily="34" charset="0"/>
              </a:rPr>
              <a:t>Orientação geral, lembre-se de analisar o caso concreto!</a:t>
            </a:r>
            <a:endParaRPr lang="pt-BR" sz="1200" dirty="0">
              <a:solidFill>
                <a:srgbClr val="C00000"/>
              </a:solidFill>
              <a:latin typeface="Aptos" panose="020B0004020202020204" pitchFamily="34" charset="0"/>
            </a:endParaRPr>
          </a:p>
        </p:txBody>
      </p:sp>
      <p:sp>
        <p:nvSpPr>
          <p:cNvPr id="2" name="Google Shape;710;p59">
            <a:extLst>
              <a:ext uri="{FF2B5EF4-FFF2-40B4-BE49-F238E27FC236}">
                <a16:creationId xmlns:a16="http://schemas.microsoft.com/office/drawing/2014/main" id="{DA8F098F-8AE7-D4E4-30CA-6D61E30878CE}"/>
              </a:ext>
            </a:extLst>
          </p:cNvPr>
          <p:cNvSpPr txBox="1">
            <a:spLocks noGrp="1"/>
          </p:cNvSpPr>
          <p:nvPr/>
        </p:nvSpPr>
        <p:spPr>
          <a:xfrm>
            <a:off x="582780" y="388553"/>
            <a:ext cx="7072888" cy="555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ton"/>
              <a:buNone/>
              <a:defRPr sz="24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algn="l"/>
            <a:r>
              <a:rPr lang="pt-BR" sz="3600" b="1" dirty="0">
                <a:solidFill>
                  <a:schemeClr val="bg2"/>
                </a:solidFill>
                <a:latin typeface="Bebas Neue"/>
              </a:rPr>
              <a:t>acesso a dados pessoais</a:t>
            </a:r>
            <a:endParaRPr sz="3600" b="1" dirty="0">
              <a:solidFill>
                <a:schemeClr val="bg2"/>
              </a:solidFill>
              <a:latin typeface="Bebas Neue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55A56BF-0FDC-26AD-D045-6ACEC8AAD892}"/>
              </a:ext>
            </a:extLst>
          </p:cNvPr>
          <p:cNvSpPr txBox="1"/>
          <p:nvPr/>
        </p:nvSpPr>
        <p:spPr>
          <a:xfrm>
            <a:off x="582780" y="1013744"/>
            <a:ext cx="7778438" cy="29378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Autores de atos administrativo</a:t>
            </a:r>
            <a:endParaRPr lang="pt-BR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/>
            <a:endParaRPr lang="pt-BR" sz="18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</a:endParaRPr>
          </a:p>
          <a:p>
            <a:pPr lvl="1"/>
            <a:r>
              <a:rPr lang="pt-B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Em regra, não há restrição em divulgar a identificação do agente público que realizou atos administrativos.</a:t>
            </a:r>
            <a:endParaRPr lang="pt-BR" sz="1800" dirty="0">
              <a:solidFill>
                <a:schemeClr val="bg1">
                  <a:lumMod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1"/>
            <a:endParaRPr lang="pt-BR" sz="18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</a:endParaRPr>
          </a:p>
          <a:p>
            <a:pPr lvl="1"/>
            <a:r>
              <a:rPr lang="pt-BR" sz="1800" i="1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Exemplos: </a:t>
            </a:r>
          </a:p>
          <a:p>
            <a:pPr marL="342900" lvl="0" indent="-342900" algn="just">
              <a:lnSpc>
                <a:spcPct val="116000"/>
              </a:lnSpc>
              <a:spcAft>
                <a:spcPts val="800"/>
              </a:spcAft>
              <a:buFont typeface="Aptos" panose="020B0004020202020204" pitchFamily="34" charset="0"/>
              <a:buChar char="-"/>
            </a:pPr>
            <a:r>
              <a:rPr lang="pt-B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Autoria de relatórios, notas técnicas, decisões administrativas etc. </a:t>
            </a:r>
          </a:p>
          <a:p>
            <a:pPr marL="342900" lvl="0" indent="-342900" algn="just">
              <a:lnSpc>
                <a:spcPct val="116000"/>
              </a:lnSpc>
              <a:spcAft>
                <a:spcPts val="800"/>
              </a:spcAft>
              <a:buFont typeface="Aptos" panose="020B0004020202020204" pitchFamily="34" charset="0"/>
              <a:buChar char="-"/>
            </a:pPr>
            <a:r>
              <a:rPr lang="pt-B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Acesso ou registro de informações e ações em sistemas.</a:t>
            </a:r>
          </a:p>
          <a:p>
            <a:pPr marL="342900" lvl="0" indent="-342900" algn="just">
              <a:lnSpc>
                <a:spcPct val="116000"/>
              </a:lnSpc>
              <a:spcAft>
                <a:spcPts val="800"/>
              </a:spcAft>
              <a:buFont typeface="Aptos" panose="020B0004020202020204" pitchFamily="34" charset="0"/>
              <a:buChar char="-"/>
            </a:pPr>
            <a:endParaRPr lang="pt-BR" sz="18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757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69C5B7-64C3-477B-EEED-C8DF1A478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10;p59">
            <a:extLst>
              <a:ext uri="{FF2B5EF4-FFF2-40B4-BE49-F238E27FC236}">
                <a16:creationId xmlns:a16="http://schemas.microsoft.com/office/drawing/2014/main" id="{823011EA-3A86-1439-4EF8-5ED3CBD266C1}"/>
              </a:ext>
            </a:extLst>
          </p:cNvPr>
          <p:cNvSpPr txBox="1">
            <a:spLocks noGrp="1"/>
          </p:cNvSpPr>
          <p:nvPr/>
        </p:nvSpPr>
        <p:spPr>
          <a:xfrm>
            <a:off x="347354" y="151977"/>
            <a:ext cx="6125042" cy="555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ton"/>
              <a:buNone/>
              <a:defRPr sz="24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algn="l"/>
            <a:r>
              <a:rPr lang="pt-BR" sz="3600" b="1" dirty="0">
                <a:solidFill>
                  <a:schemeClr val="bg2"/>
                </a:solidFill>
                <a:latin typeface="Bebas Neue"/>
              </a:rPr>
              <a:t>Acesso a dados de agentes públicos</a:t>
            </a:r>
            <a:endParaRPr sz="3600" b="1" dirty="0">
              <a:solidFill>
                <a:schemeClr val="bg2"/>
              </a:solidFill>
              <a:latin typeface="Bebas Neue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6E3C1FA-B57E-6F28-5FED-34EAEA6009FE}"/>
              </a:ext>
            </a:extLst>
          </p:cNvPr>
          <p:cNvSpPr txBox="1"/>
          <p:nvPr/>
        </p:nvSpPr>
        <p:spPr>
          <a:xfrm>
            <a:off x="428581" y="4714524"/>
            <a:ext cx="42511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rgbClr val="C00000"/>
                </a:solidFill>
                <a:latin typeface="Aptos" panose="020B0004020202020204" pitchFamily="34" charset="0"/>
              </a:rPr>
              <a:t>Orientação geral, lembre-se de analisar o caso concreto!</a:t>
            </a:r>
            <a:endParaRPr lang="pt-BR" sz="1200" dirty="0">
              <a:solidFill>
                <a:srgbClr val="C00000"/>
              </a:solidFill>
              <a:latin typeface="Aptos" panose="020B0004020202020204" pitchFamily="34" charset="0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0F626DED-2A91-EB7B-EDE5-DA9807E5D2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164105"/>
              </p:ext>
            </p:extLst>
          </p:nvPr>
        </p:nvGraphicFramePr>
        <p:xfrm>
          <a:off x="434347" y="874971"/>
          <a:ext cx="8490857" cy="3802256"/>
        </p:xfrm>
        <a:graphic>
          <a:graphicData uri="http://schemas.openxmlformats.org/drawingml/2006/table">
            <a:tbl>
              <a:tblPr firstRow="1" firstCol="1"/>
              <a:tblGrid>
                <a:gridCol w="2189467">
                  <a:extLst>
                    <a:ext uri="{9D8B030D-6E8A-4147-A177-3AD203B41FA5}">
                      <a16:colId xmlns:a16="http://schemas.microsoft.com/office/drawing/2014/main" val="1382615510"/>
                    </a:ext>
                  </a:extLst>
                </a:gridCol>
                <a:gridCol w="1178596">
                  <a:extLst>
                    <a:ext uri="{9D8B030D-6E8A-4147-A177-3AD203B41FA5}">
                      <a16:colId xmlns:a16="http://schemas.microsoft.com/office/drawing/2014/main" val="2563342580"/>
                    </a:ext>
                  </a:extLst>
                </a:gridCol>
                <a:gridCol w="5122794">
                  <a:extLst>
                    <a:ext uri="{9D8B030D-6E8A-4147-A177-3AD203B41FA5}">
                      <a16:colId xmlns:a16="http://schemas.microsoft.com/office/drawing/2014/main" val="3851781535"/>
                    </a:ext>
                  </a:extLst>
                </a:gridCol>
              </a:tblGrid>
              <a:tr h="39533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solidFill>
                            <a:schemeClr val="accent4"/>
                          </a:solidFill>
                          <a:effectLst/>
                          <a:latin typeface="Anaheim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Tipo de informação</a:t>
                      </a:r>
                    </a:p>
                  </a:txBody>
                  <a:tcPr marL="41686" marR="41686" marT="0" marB="0">
                    <a:lnL w="12700" cmpd="sng">
                      <a:solidFill>
                        <a:srgbClr val="76A5AF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76A5AF"/>
                      </a:solidFill>
                    </a:lnT>
                    <a:lnB w="12700" cmpd="sng">
                      <a:solidFill>
                        <a:srgbClr val="76A5A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solidFill>
                            <a:schemeClr val="accent4"/>
                          </a:solidFill>
                          <a:effectLst/>
                          <a:latin typeface="Anaheim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Acesso permitido?</a:t>
                      </a:r>
                    </a:p>
                  </a:txBody>
                  <a:tcPr marL="41686" marR="41686" marT="0" marB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6A5AF"/>
                      </a:solidFill>
                    </a:lnT>
                    <a:lnB w="12700" cmpd="sng">
                      <a:solidFill>
                        <a:srgbClr val="76A5A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solidFill>
                            <a:schemeClr val="accent4"/>
                          </a:solidFill>
                          <a:effectLst/>
                          <a:latin typeface="Anaheim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Observações</a:t>
                      </a:r>
                    </a:p>
                  </a:txBody>
                  <a:tcPr marL="41686" marR="41686" marT="0" marB="0">
                    <a:lnL>
                      <a:noFill/>
                    </a:lnL>
                    <a:lnR w="12700" cmpd="sng">
                      <a:solidFill>
                        <a:srgbClr val="76A5AF"/>
                      </a:solidFill>
                    </a:lnR>
                    <a:lnT w="12700" cmpd="sng">
                      <a:solidFill>
                        <a:srgbClr val="76A5AF"/>
                      </a:solidFill>
                    </a:lnT>
                    <a:lnB w="12700" cmpd="sng">
                      <a:solidFill>
                        <a:srgbClr val="76A5A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432205"/>
                  </a:ext>
                </a:extLst>
              </a:tr>
              <a:tr h="29813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bg2"/>
                          </a:solidFill>
                          <a:effectLst/>
                          <a:latin typeface="Anaheim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Nome completo do servidor</a:t>
                      </a:r>
                    </a:p>
                  </a:txBody>
                  <a:tcPr marL="41686" marR="41686" marT="0" marB="0">
                    <a:lnL w="12700" cmpd="sng">
                      <a:solidFill>
                        <a:srgbClr val="76A5AF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76A5AF"/>
                      </a:solidFill>
                    </a:lnT>
                    <a:lnB w="12700" cmpd="sng">
                      <a:solidFill>
                        <a:srgbClr val="76A5A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7F8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bg2"/>
                          </a:solidFill>
                          <a:effectLst/>
                          <a:latin typeface="Anaheim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Sim</a:t>
                      </a:r>
                    </a:p>
                  </a:txBody>
                  <a:tcPr marL="41686" marR="41686" marT="0" marB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6A5AF"/>
                      </a:solidFill>
                    </a:lnT>
                    <a:lnB w="12700" cmpd="sng">
                      <a:solidFill>
                        <a:srgbClr val="76A5A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7F8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bg2"/>
                          </a:solidFill>
                          <a:effectLst/>
                          <a:latin typeface="Anaheim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Trata-se de dado cadastral, que não se refere à vida privada, honra ou imagem do servidor.</a:t>
                      </a:r>
                    </a:p>
                  </a:txBody>
                  <a:tcPr marL="41686" marR="41686" marT="0" marB="0">
                    <a:lnL>
                      <a:noFill/>
                    </a:lnL>
                    <a:lnR w="12700" cmpd="sng">
                      <a:solidFill>
                        <a:srgbClr val="76A5AF"/>
                      </a:solidFill>
                    </a:lnR>
                    <a:lnT w="12700" cmpd="sng">
                      <a:solidFill>
                        <a:srgbClr val="76A5AF"/>
                      </a:solidFill>
                    </a:lnT>
                    <a:lnB w="12700" cmpd="sng">
                      <a:solidFill>
                        <a:srgbClr val="76A5A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888437"/>
                  </a:ext>
                </a:extLst>
              </a:tr>
              <a:tr h="39922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bg2"/>
                          </a:solidFill>
                          <a:effectLst/>
                          <a:latin typeface="Anaheim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Número de matrícula funcional (SIAPE ou outro)</a:t>
                      </a:r>
                    </a:p>
                  </a:txBody>
                  <a:tcPr marL="41686" marR="41686" marT="0" marB="0">
                    <a:lnL w="12700" cmpd="sng">
                      <a:solidFill>
                        <a:srgbClr val="76A5AF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76A5AF"/>
                      </a:solidFill>
                    </a:lnT>
                    <a:lnB w="12700" cmpd="sng">
                      <a:solidFill>
                        <a:srgbClr val="76A5A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7F8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bg2"/>
                          </a:solidFill>
                          <a:effectLst/>
                          <a:latin typeface="Anaheim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Sim</a:t>
                      </a:r>
                    </a:p>
                  </a:txBody>
                  <a:tcPr marL="41686" marR="41686" marT="0" marB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6A5AF"/>
                      </a:solidFill>
                    </a:lnT>
                    <a:lnB w="12700" cmpd="sng">
                      <a:solidFill>
                        <a:srgbClr val="76A5A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7F8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bg2"/>
                          </a:solidFill>
                          <a:effectLst/>
                          <a:latin typeface="Anaheim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Pode ser fornecido, pois é considerado uma informação relativa ao exercício de cargo público. Não há necessidade de anonimização e </a:t>
                      </a:r>
                      <a:r>
                        <a:rPr lang="pt-BR" sz="1400" i="1" dirty="0" err="1">
                          <a:solidFill>
                            <a:schemeClr val="bg2"/>
                          </a:solidFill>
                          <a:effectLst/>
                          <a:latin typeface="Anaheim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tarjamento</a:t>
                      </a:r>
                      <a:r>
                        <a:rPr lang="pt-BR" sz="1400" dirty="0">
                          <a:solidFill>
                            <a:schemeClr val="bg2"/>
                          </a:solidFill>
                          <a:effectLst/>
                          <a:latin typeface="Anaheim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.</a:t>
                      </a:r>
                    </a:p>
                  </a:txBody>
                  <a:tcPr marL="41686" marR="41686" marT="0" marB="0">
                    <a:lnL>
                      <a:noFill/>
                    </a:lnL>
                    <a:lnR w="12700" cmpd="sng">
                      <a:solidFill>
                        <a:srgbClr val="76A5AF"/>
                      </a:solidFill>
                    </a:lnR>
                    <a:lnT w="12700" cmpd="sng">
                      <a:solidFill>
                        <a:srgbClr val="76A5AF"/>
                      </a:solidFill>
                    </a:lnT>
                    <a:lnB w="12700" cmpd="sng">
                      <a:solidFill>
                        <a:srgbClr val="76A5A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336740"/>
                  </a:ext>
                </a:extLst>
              </a:tr>
              <a:tr h="39922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bg2"/>
                          </a:solidFill>
                          <a:effectLst/>
                          <a:latin typeface="Anaheim"/>
                        </a:rPr>
                        <a:t>CPF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  <a:latin typeface="Anaheim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86" marR="41686" marT="0" marB="0">
                    <a:lnL w="12700" cmpd="sng">
                      <a:solidFill>
                        <a:srgbClr val="76A5AF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76A5AF"/>
                      </a:solidFill>
                    </a:lnT>
                    <a:lnB w="12700" cmpd="sng">
                      <a:solidFill>
                        <a:srgbClr val="76A5A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7F8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bg2"/>
                          </a:solidFill>
                          <a:effectLst/>
                          <a:latin typeface="Anaheim"/>
                        </a:rPr>
                        <a:t>Parcialmente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  <a:latin typeface="Anaheim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86" marR="41686" marT="0" marB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6A5AF"/>
                      </a:solidFill>
                    </a:lnT>
                    <a:lnB w="12700" cmpd="sng">
                      <a:solidFill>
                        <a:srgbClr val="76A5A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7F8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16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solidFill>
                            <a:schemeClr val="bg2"/>
                          </a:solidFill>
                          <a:effectLst/>
                          <a:latin typeface="Anaheim"/>
                        </a:rPr>
                        <a:t>Trata-se de dado pessoal relativo à privacidade do agente público, portanto, quando houver necessidade de divulgação, sugere-se anonimizar ou mascarar, recomendando-se o formato "***.999.999-**". 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  <a:latin typeface="Anaheim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86" marR="41686" marT="0" marB="0">
                    <a:lnL>
                      <a:noFill/>
                    </a:lnL>
                    <a:lnR w="12700" cmpd="sng">
                      <a:solidFill>
                        <a:srgbClr val="76A5AF"/>
                      </a:solidFill>
                    </a:lnR>
                    <a:lnT w="12700" cmpd="sng">
                      <a:solidFill>
                        <a:srgbClr val="76A5AF"/>
                      </a:solidFill>
                    </a:lnT>
                    <a:lnB w="12700" cmpd="sng">
                      <a:solidFill>
                        <a:srgbClr val="76A5A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039580"/>
                  </a:ext>
                </a:extLst>
              </a:tr>
              <a:tr h="39922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solidFill>
                            <a:schemeClr val="bg2"/>
                          </a:solidFill>
                          <a:effectLst/>
                          <a:latin typeface="Anaheim"/>
                        </a:rPr>
                        <a:t>Endereço e telefone pessoais</a:t>
                      </a:r>
                      <a:endParaRPr lang="pt-BR" sz="1400">
                        <a:solidFill>
                          <a:schemeClr val="bg2"/>
                        </a:solidFill>
                        <a:effectLst/>
                        <a:latin typeface="Anaheim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86" marR="41686" marT="0" marB="0">
                    <a:lnL w="12700" cmpd="sng">
                      <a:solidFill>
                        <a:srgbClr val="76A5AF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76A5AF"/>
                      </a:solidFill>
                    </a:lnT>
                    <a:lnB w="12700" cmpd="sng">
                      <a:solidFill>
                        <a:srgbClr val="76A5A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7F8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bg2"/>
                          </a:solidFill>
                          <a:effectLst/>
                          <a:latin typeface="Anaheim"/>
                        </a:rPr>
                        <a:t>Não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  <a:latin typeface="Anaheim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86" marR="41686" marT="0" marB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6A5AF"/>
                      </a:solidFill>
                    </a:lnT>
                    <a:lnB w="12700" cmpd="sng">
                      <a:solidFill>
                        <a:srgbClr val="76A5A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7F8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bg2"/>
                          </a:solidFill>
                          <a:effectLst/>
                          <a:latin typeface="Anaheim"/>
                        </a:rPr>
                        <a:t>Trata-se de dados de privacidade do servidor.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  <a:latin typeface="Anaheim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86" marR="41686" marT="0" marB="0">
                    <a:lnL>
                      <a:noFill/>
                    </a:lnL>
                    <a:lnR w="12700" cmpd="sng">
                      <a:solidFill>
                        <a:srgbClr val="76A5AF"/>
                      </a:solidFill>
                    </a:lnR>
                    <a:lnT w="12700" cmpd="sng">
                      <a:solidFill>
                        <a:srgbClr val="76A5AF"/>
                      </a:solidFill>
                    </a:lnT>
                    <a:lnB w="12700" cmpd="sng">
                      <a:solidFill>
                        <a:srgbClr val="76A5A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033972"/>
                  </a:ext>
                </a:extLst>
              </a:tr>
              <a:tr h="39922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bg2"/>
                          </a:solidFill>
                          <a:effectLst/>
                          <a:latin typeface="Anaheim"/>
                        </a:rPr>
                        <a:t>Endereços de e-mail funcional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  <a:latin typeface="Anaheim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86" marR="41686" marT="0" marB="0">
                    <a:lnL w="12700" cmpd="sng">
                      <a:solidFill>
                        <a:srgbClr val="76A5AF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76A5AF"/>
                      </a:solidFill>
                    </a:lnT>
                    <a:lnB w="12700" cmpd="sng">
                      <a:solidFill>
                        <a:srgbClr val="76A5A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7F8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bg2"/>
                          </a:solidFill>
                          <a:effectLst/>
                          <a:latin typeface="Anaheim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Sim</a:t>
                      </a:r>
                    </a:p>
                  </a:txBody>
                  <a:tcPr marL="41686" marR="41686" marT="0" marB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6A5AF"/>
                      </a:solidFill>
                    </a:lnT>
                    <a:lnB w="12700" cmpd="sng">
                      <a:solidFill>
                        <a:srgbClr val="76A5A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7F8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bg2"/>
                          </a:solidFill>
                          <a:effectLst/>
                          <a:latin typeface="Anaheim"/>
                        </a:rPr>
                        <a:t>Deve-se divulgar os e-mails de contato para atendimento ao público. Não há óbice à divulgação de e-mails funcionais, órgão deve avaliar o caso concreto.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  <a:latin typeface="Anaheim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86" marR="41686" marT="0" marB="0">
                    <a:lnL>
                      <a:noFill/>
                    </a:lnL>
                    <a:lnR w="12700" cmpd="sng">
                      <a:solidFill>
                        <a:srgbClr val="76A5AF"/>
                      </a:solidFill>
                    </a:lnR>
                    <a:lnT w="12700" cmpd="sng">
                      <a:solidFill>
                        <a:srgbClr val="76A5AF"/>
                      </a:solidFill>
                    </a:lnT>
                    <a:lnB w="12700" cmpd="sng">
                      <a:solidFill>
                        <a:srgbClr val="76A5A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751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1841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6B69D-3637-FA14-B688-09D3105A9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10;p59">
            <a:extLst>
              <a:ext uri="{FF2B5EF4-FFF2-40B4-BE49-F238E27FC236}">
                <a16:creationId xmlns:a16="http://schemas.microsoft.com/office/drawing/2014/main" id="{0D543C37-D645-8668-6B28-837C1F1AA486}"/>
              </a:ext>
            </a:extLst>
          </p:cNvPr>
          <p:cNvSpPr txBox="1">
            <a:spLocks noGrp="1"/>
          </p:cNvSpPr>
          <p:nvPr/>
        </p:nvSpPr>
        <p:spPr>
          <a:xfrm>
            <a:off x="408627" y="322286"/>
            <a:ext cx="6125042" cy="555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ton"/>
              <a:buNone/>
              <a:defRPr sz="24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algn="l"/>
            <a:r>
              <a:rPr lang="pt-BR" sz="3600" b="1" dirty="0">
                <a:solidFill>
                  <a:schemeClr val="bg2"/>
                </a:solidFill>
                <a:latin typeface="Bebas Neue"/>
              </a:rPr>
              <a:t>Sobre o CPF</a:t>
            </a:r>
            <a:endParaRPr sz="3600" b="1" dirty="0">
              <a:solidFill>
                <a:schemeClr val="bg2"/>
              </a:solidFill>
              <a:latin typeface="Bebas Neue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00095BE-49AF-5DB8-487D-2D46BBD0EA2C}"/>
              </a:ext>
            </a:extLst>
          </p:cNvPr>
          <p:cNvSpPr txBox="1"/>
          <p:nvPr/>
        </p:nvSpPr>
        <p:spPr>
          <a:xfrm>
            <a:off x="408627" y="913726"/>
            <a:ext cx="832674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chemeClr val="accent3"/>
                </a:solidFill>
                <a:latin typeface="Anaheim"/>
                <a:ea typeface="Lato" panose="020F0502020204030203" pitchFamily="34" charset="0"/>
                <a:cs typeface="Lato" panose="020F0502020204030203" pitchFamily="34" charset="0"/>
              </a:rPr>
              <a:t>Normativos e decisões recentes do Tribunal de Contas da União</a:t>
            </a:r>
          </a:p>
          <a:p>
            <a:endParaRPr lang="pt-BR" sz="1600" dirty="0">
              <a:solidFill>
                <a:schemeClr val="accent3"/>
              </a:solidFill>
              <a:latin typeface="Anaheim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t-BR" sz="1600" b="1" dirty="0">
                <a:solidFill>
                  <a:schemeClr val="accent3"/>
                </a:solidFill>
                <a:latin typeface="Anaheim"/>
                <a:ea typeface="Lato" panose="020F0502020204030203" pitchFamily="34" charset="0"/>
                <a:cs typeface="Lato" panose="020F0502020204030203" pitchFamily="34" charset="0"/>
              </a:rPr>
              <a:t>RESOLUÇÃO TCU Nº 354, DE 12.04.2023</a:t>
            </a:r>
            <a:br>
              <a:rPr lang="pt-BR" sz="1600" dirty="0">
                <a:solidFill>
                  <a:schemeClr val="accent3"/>
                </a:solidFill>
                <a:latin typeface="Anaheim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t-BR" sz="1600" dirty="0">
                <a:solidFill>
                  <a:schemeClr val="accent3"/>
                </a:solidFill>
                <a:latin typeface="Anaheim"/>
                <a:ea typeface="Lato" panose="020F0502020204030203" pitchFamily="34" charset="0"/>
                <a:cs typeface="Lato" panose="020F0502020204030203" pitchFamily="34" charset="0"/>
              </a:rPr>
              <a:t>Art. “4º ... Para fins de fomento ao controle social, é admitida a divulgação integral do número de inscrição no CPF de </a:t>
            </a:r>
            <a:r>
              <a:rPr lang="pt-BR" sz="1600" b="1" dirty="0">
                <a:solidFill>
                  <a:schemeClr val="accent3"/>
                </a:solidFill>
                <a:latin typeface="Anaheim"/>
                <a:ea typeface="Lato" panose="020F0502020204030203" pitchFamily="34" charset="0"/>
                <a:cs typeface="Lato" panose="020F0502020204030203" pitchFamily="34" charset="0"/>
              </a:rPr>
              <a:t>responsável sujeito à jurisdição do TCU </a:t>
            </a:r>
            <a:r>
              <a:rPr lang="pt-BR" sz="1600" dirty="0">
                <a:solidFill>
                  <a:schemeClr val="accent3"/>
                </a:solidFill>
                <a:latin typeface="Anaheim"/>
                <a:ea typeface="Lato" panose="020F0502020204030203" pitchFamily="34" charset="0"/>
                <a:cs typeface="Lato" panose="020F0502020204030203" pitchFamily="34" charset="0"/>
              </a:rPr>
              <a:t>...”</a:t>
            </a:r>
          </a:p>
          <a:p>
            <a:endParaRPr lang="pt-BR" sz="1600" dirty="0">
              <a:solidFill>
                <a:schemeClr val="accent3"/>
              </a:solidFill>
              <a:latin typeface="Anaheim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t-BR" sz="1600" b="1" dirty="0">
                <a:solidFill>
                  <a:schemeClr val="accent3"/>
                </a:solidFill>
                <a:latin typeface="Anaheim"/>
                <a:ea typeface="Lato" panose="020F0502020204030203" pitchFamily="34" charset="0"/>
                <a:cs typeface="Lato" panose="020F0502020204030203" pitchFamily="34" charset="0"/>
              </a:rPr>
              <a:t>ACÓRDÃO Nº 1511/2025 – TCU – Plenário</a:t>
            </a:r>
          </a:p>
          <a:p>
            <a:r>
              <a:rPr lang="pt-BR" sz="1600" dirty="0">
                <a:solidFill>
                  <a:schemeClr val="accent3"/>
                </a:solidFill>
                <a:latin typeface="Anaheim"/>
                <a:ea typeface="Lato" panose="020F0502020204030203" pitchFamily="34" charset="0"/>
                <a:cs typeface="Lato" panose="020F0502020204030203" pitchFamily="34" charset="0"/>
              </a:rPr>
              <a:t>... identificação precisa do nome (incluindo sobrenome) e do número completo do CPF de pessoas naturais ... envolvidas com a execução de recursos decorrentes de convênios e congêneres ...  assim como representantes de empresas e entidades privadas que realizem convênios e congêneres ou firmem contratos administrativos com Poder Público</a:t>
            </a:r>
          </a:p>
          <a:p>
            <a:endParaRPr lang="pt-BR" sz="1800" dirty="0">
              <a:solidFill>
                <a:schemeClr val="accent3"/>
              </a:solidFill>
              <a:latin typeface="Anaheim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235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83D6A-CA69-2001-D0A3-6CF419D9C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10;p59">
            <a:extLst>
              <a:ext uri="{FF2B5EF4-FFF2-40B4-BE49-F238E27FC236}">
                <a16:creationId xmlns:a16="http://schemas.microsoft.com/office/drawing/2014/main" id="{41C79117-70D8-09CC-8F63-F768FD5FA4FD}"/>
              </a:ext>
            </a:extLst>
          </p:cNvPr>
          <p:cNvSpPr txBox="1">
            <a:spLocks noGrp="1"/>
          </p:cNvSpPr>
          <p:nvPr/>
        </p:nvSpPr>
        <p:spPr>
          <a:xfrm>
            <a:off x="347353" y="151977"/>
            <a:ext cx="7896101" cy="555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ton"/>
              <a:buNone/>
              <a:defRPr sz="24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algn="l"/>
            <a:r>
              <a:rPr lang="pt-BR" sz="3200" b="1" dirty="0">
                <a:solidFill>
                  <a:schemeClr val="bg2"/>
                </a:solidFill>
                <a:latin typeface="Bebas Neue"/>
              </a:rPr>
              <a:t>Acesso a dados de PARTICULARES</a:t>
            </a:r>
            <a:endParaRPr sz="3200" b="1" dirty="0">
              <a:solidFill>
                <a:schemeClr val="bg2"/>
              </a:solidFill>
              <a:latin typeface="Bebas Neue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FA02061-871A-EE07-ED4A-2ACA06ADDA60}"/>
              </a:ext>
            </a:extLst>
          </p:cNvPr>
          <p:cNvSpPr txBox="1"/>
          <p:nvPr/>
        </p:nvSpPr>
        <p:spPr>
          <a:xfrm>
            <a:off x="403933" y="4575556"/>
            <a:ext cx="42511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rgbClr val="C00000"/>
                </a:solidFill>
                <a:latin typeface="Aptos" panose="020B0004020202020204" pitchFamily="34" charset="0"/>
              </a:rPr>
              <a:t>Orientação geral, lembre-se de analisar o caso concreto!</a:t>
            </a:r>
            <a:endParaRPr lang="pt-BR" sz="1200" dirty="0">
              <a:solidFill>
                <a:srgbClr val="C00000"/>
              </a:solidFill>
              <a:latin typeface="Aptos" panose="020B000402020202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73073A1C-DBF0-FBC9-EA7F-38417D6AB3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478384"/>
              </p:ext>
            </p:extLst>
          </p:nvPr>
        </p:nvGraphicFramePr>
        <p:xfrm>
          <a:off x="3996561" y="1953838"/>
          <a:ext cx="3429474" cy="184358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429474">
                  <a:extLst>
                    <a:ext uri="{9D8B030D-6E8A-4147-A177-3AD203B41FA5}">
                      <a16:colId xmlns:a16="http://schemas.microsoft.com/office/drawing/2014/main" val="3734253880"/>
                    </a:ext>
                  </a:extLst>
                </a:gridCol>
              </a:tblGrid>
              <a:tr h="259507">
                <a:tc>
                  <a:txBody>
                    <a:bodyPr/>
                    <a:lstStyle/>
                    <a:p>
                      <a:r>
                        <a:rPr lang="pt-BR" sz="1100" dirty="0">
                          <a:solidFill>
                            <a:schemeClr val="tx1"/>
                          </a:solidFill>
                        </a:rPr>
                        <a:t>Particulares que fornecem bens ou serviços</a:t>
                      </a:r>
                    </a:p>
                    <a:p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535045"/>
                  </a:ext>
                </a:extLst>
              </a:tr>
              <a:tr h="259507">
                <a:tc>
                  <a:txBody>
                    <a:bodyPr/>
                    <a:lstStyle/>
                    <a:p>
                      <a:r>
                        <a:rPr lang="pt-BR" sz="1100" dirty="0">
                          <a:solidFill>
                            <a:schemeClr val="bg1"/>
                          </a:solidFill>
                        </a:rPr>
                        <a:t>Nome completo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1493223"/>
                  </a:ext>
                </a:extLst>
              </a:tr>
              <a:tr h="259507">
                <a:tc>
                  <a:txBody>
                    <a:bodyPr/>
                    <a:lstStyle/>
                    <a:p>
                      <a:r>
                        <a:rPr lang="pt-BR" sz="1100" dirty="0">
                          <a:solidFill>
                            <a:schemeClr val="bg1"/>
                          </a:solidFill>
                        </a:rPr>
                        <a:t>Número do CPF descaracterizado (***.999.999-**)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9071050"/>
                  </a:ext>
                </a:extLst>
              </a:tr>
              <a:tr h="2595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</a:rPr>
                        <a:t>Endereço profissional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965984"/>
                  </a:ext>
                </a:extLst>
              </a:tr>
              <a:tr h="661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</a:rPr>
                        <a:t>Pode haver necessidade de divulgação do número de outro documento de identificação caso não haja o número do CPF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484183"/>
                  </a:ext>
                </a:extLst>
              </a:tr>
            </a:tbl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4027AAE4-8619-D745-EDA0-A113AC4085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165285"/>
              </p:ext>
            </p:extLst>
          </p:nvPr>
        </p:nvGraphicFramePr>
        <p:xfrm>
          <a:off x="696193" y="1953838"/>
          <a:ext cx="3144865" cy="184358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144865">
                  <a:extLst>
                    <a:ext uri="{9D8B030D-6E8A-4147-A177-3AD203B41FA5}">
                      <a16:colId xmlns:a16="http://schemas.microsoft.com/office/drawing/2014/main" val="3734253880"/>
                    </a:ext>
                  </a:extLst>
                </a:gridCol>
              </a:tblGrid>
              <a:tr h="452553">
                <a:tc>
                  <a:txBody>
                    <a:bodyPr/>
                    <a:lstStyle/>
                    <a:p>
                      <a:r>
                        <a:rPr lang="pt-BR" sz="1100" dirty="0">
                          <a:solidFill>
                            <a:schemeClr val="tx1"/>
                          </a:solidFill>
                        </a:rPr>
                        <a:t>Beneficiário de recursos públicos (políticas assistenciais)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535045"/>
                  </a:ext>
                </a:extLst>
              </a:tr>
              <a:tr h="323886">
                <a:tc>
                  <a:txBody>
                    <a:bodyPr/>
                    <a:lstStyle/>
                    <a:p>
                      <a:r>
                        <a:rPr lang="pt-BR" sz="1100" dirty="0">
                          <a:solidFill>
                            <a:schemeClr val="bg1"/>
                          </a:solidFill>
                        </a:rPr>
                        <a:t>Nome completo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1493223"/>
                  </a:ext>
                </a:extLst>
              </a:tr>
              <a:tr h="4525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</a:rPr>
                        <a:t>Número de cadastro relativo à política pública (Ex: NIS)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965984"/>
                  </a:ext>
                </a:extLst>
              </a:tr>
              <a:tr h="6145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</a:rPr>
                        <a:t>Número do CPF descaracterizado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</a:rPr>
                        <a:t>(***.999.999-**)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484183"/>
                  </a:ext>
                </a:extLst>
              </a:tr>
            </a:tbl>
          </a:graphicData>
        </a:graphic>
      </p:graphicFrame>
      <p:sp>
        <p:nvSpPr>
          <p:cNvPr id="12" name="CaixaDeTexto 11">
            <a:extLst>
              <a:ext uri="{FF2B5EF4-FFF2-40B4-BE49-F238E27FC236}">
                <a16:creationId xmlns:a16="http://schemas.microsoft.com/office/drawing/2014/main" id="{BE51A47D-D31A-F514-8521-46C74E01C324}"/>
              </a:ext>
            </a:extLst>
          </p:cNvPr>
          <p:cNvSpPr txBox="1"/>
          <p:nvPr/>
        </p:nvSpPr>
        <p:spPr>
          <a:xfrm>
            <a:off x="619994" y="933805"/>
            <a:ext cx="709352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  <a:ea typeface="ADLaM Display" panose="02010000000000000000" pitchFamily="2" charset="0"/>
                <a:cs typeface="ADLaM Display" panose="02010000000000000000" pitchFamily="2" charset="0"/>
              </a:rPr>
              <a:t>Os dados a serem disponibilizados vão depender da relação do titular do dado com o Estado. Quanto mais próxima a relação da pessoa com o Estado, maior a relevância da divulgação da informação.</a:t>
            </a:r>
            <a:endParaRPr lang="pt-BR" sz="1100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006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9">
          <a:extLst>
            <a:ext uri="{FF2B5EF4-FFF2-40B4-BE49-F238E27FC236}">
              <a16:creationId xmlns:a16="http://schemas.microsoft.com/office/drawing/2014/main" id="{70B07664-20B7-BEE9-07AD-93BC3E511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44;p40">
            <a:extLst>
              <a:ext uri="{FF2B5EF4-FFF2-40B4-BE49-F238E27FC236}">
                <a16:creationId xmlns:a16="http://schemas.microsoft.com/office/drawing/2014/main" id="{92E13D31-A086-DBF3-7D6B-61A995E4EE0A}"/>
              </a:ext>
            </a:extLst>
          </p:cNvPr>
          <p:cNvSpPr/>
          <p:nvPr/>
        </p:nvSpPr>
        <p:spPr>
          <a:xfrm flipH="1">
            <a:off x="7764769" y="118266"/>
            <a:ext cx="961500" cy="9615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239;p40">
            <a:extLst>
              <a:ext uri="{FF2B5EF4-FFF2-40B4-BE49-F238E27FC236}">
                <a16:creationId xmlns:a16="http://schemas.microsoft.com/office/drawing/2014/main" id="{F336DC00-012A-B8EE-46BF-D35F8E88E9E7}"/>
              </a:ext>
            </a:extLst>
          </p:cNvPr>
          <p:cNvSpPr/>
          <p:nvPr/>
        </p:nvSpPr>
        <p:spPr>
          <a:xfrm rot="7200705" flipH="1">
            <a:off x="8024405" y="4508744"/>
            <a:ext cx="1574864" cy="1592910"/>
          </a:xfrm>
          <a:prstGeom prst="ellipse">
            <a:avLst/>
          </a:prstGeom>
          <a:solidFill>
            <a:schemeClr val="bg2">
              <a:lumMod val="50000"/>
              <a:alpha val="31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243;p40">
            <a:extLst>
              <a:ext uri="{FF2B5EF4-FFF2-40B4-BE49-F238E27FC236}">
                <a16:creationId xmlns:a16="http://schemas.microsoft.com/office/drawing/2014/main" id="{8007385A-D352-97C2-4EC8-674558CD91C7}"/>
              </a:ext>
            </a:extLst>
          </p:cNvPr>
          <p:cNvSpPr/>
          <p:nvPr/>
        </p:nvSpPr>
        <p:spPr>
          <a:xfrm rot="231910" flipH="1">
            <a:off x="8492985" y="-27887"/>
            <a:ext cx="805532" cy="805532"/>
          </a:xfrm>
          <a:prstGeom prst="ellipse">
            <a:avLst/>
          </a:prstGeom>
          <a:solidFill>
            <a:srgbClr val="151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237;p40">
            <a:extLst>
              <a:ext uri="{FF2B5EF4-FFF2-40B4-BE49-F238E27FC236}">
                <a16:creationId xmlns:a16="http://schemas.microsoft.com/office/drawing/2014/main" id="{9BD1A1FC-1FBB-4F2F-BD19-F994B6DE0996}"/>
              </a:ext>
            </a:extLst>
          </p:cNvPr>
          <p:cNvSpPr/>
          <p:nvPr/>
        </p:nvSpPr>
        <p:spPr>
          <a:xfrm flipH="1">
            <a:off x="-662430" y="-821763"/>
            <a:ext cx="2820414" cy="3089058"/>
          </a:xfrm>
          <a:prstGeom prst="ellipse">
            <a:avLst/>
          </a:prstGeom>
          <a:solidFill>
            <a:srgbClr val="D2E3F2">
              <a:alpha val="39000"/>
            </a:srgbClr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Imagem 7" descr="Close de uma chave e um buraco de fechadura">
            <a:extLst>
              <a:ext uri="{FF2B5EF4-FFF2-40B4-BE49-F238E27FC236}">
                <a16:creationId xmlns:a16="http://schemas.microsoft.com/office/drawing/2014/main" id="{747C424F-9607-C8A9-EA40-E37E70E91D6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36470" r="11774"/>
          <a:stretch/>
        </p:blipFill>
        <p:spPr>
          <a:xfrm>
            <a:off x="1" y="0"/>
            <a:ext cx="3514756" cy="5143500"/>
          </a:xfrm>
          <a:prstGeom prst="rect">
            <a:avLst/>
          </a:prstGeom>
        </p:spPr>
      </p:pic>
      <p:sp>
        <p:nvSpPr>
          <p:cNvPr id="11" name="Google Shape;786;p64">
            <a:extLst>
              <a:ext uri="{FF2B5EF4-FFF2-40B4-BE49-F238E27FC236}">
                <a16:creationId xmlns:a16="http://schemas.microsoft.com/office/drawing/2014/main" id="{9CF04498-A266-4A5B-5930-93CCB09E7E3E}"/>
              </a:ext>
            </a:extLst>
          </p:cNvPr>
          <p:cNvSpPr txBox="1"/>
          <p:nvPr/>
        </p:nvSpPr>
        <p:spPr>
          <a:xfrm>
            <a:off x="4036640" y="1212693"/>
            <a:ext cx="4202688" cy="638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bg2"/>
                </a:solidFill>
                <a:latin typeface="Anton"/>
                <a:ea typeface="Anton"/>
                <a:cs typeface="Anton"/>
                <a:sym typeface="Anton"/>
              </a:rPr>
              <a:t>Princípio da Máxima Transparência</a:t>
            </a:r>
            <a:endParaRPr sz="3200" dirty="0">
              <a:solidFill>
                <a:schemeClr val="bg2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2" name="Google Shape;787;p64">
            <a:extLst>
              <a:ext uri="{FF2B5EF4-FFF2-40B4-BE49-F238E27FC236}">
                <a16:creationId xmlns:a16="http://schemas.microsoft.com/office/drawing/2014/main" id="{1D8A546B-BB0D-D24D-D4F4-60B6842B2090}"/>
              </a:ext>
            </a:extLst>
          </p:cNvPr>
          <p:cNvSpPr txBox="1"/>
          <p:nvPr/>
        </p:nvSpPr>
        <p:spPr>
          <a:xfrm>
            <a:off x="4036640" y="2192927"/>
            <a:ext cx="3662292" cy="616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Anaheim"/>
                <a:ea typeface="Anaheim"/>
                <a:cs typeface="Anaheim"/>
                <a:sym typeface="Anaheim"/>
              </a:rPr>
              <a:t>Acesso é a regra,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Anaheim"/>
                <a:ea typeface="Anaheim"/>
                <a:cs typeface="Anaheim"/>
                <a:sym typeface="Anaheim"/>
              </a:rPr>
              <a:t>sigilo é a exceção.</a:t>
            </a:r>
            <a:endParaRPr sz="2400" dirty="0"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5" name="Google Shape;787;p64">
            <a:extLst>
              <a:ext uri="{FF2B5EF4-FFF2-40B4-BE49-F238E27FC236}">
                <a16:creationId xmlns:a16="http://schemas.microsoft.com/office/drawing/2014/main" id="{905BD6D5-5A2F-C06B-8AF5-E153B69330C5}"/>
              </a:ext>
            </a:extLst>
          </p:cNvPr>
          <p:cNvSpPr txBox="1"/>
          <p:nvPr/>
        </p:nvSpPr>
        <p:spPr>
          <a:xfrm>
            <a:off x="4036640" y="3436076"/>
            <a:ext cx="3662292" cy="616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C00000"/>
                </a:solidFill>
                <a:latin typeface="Anaheim"/>
                <a:ea typeface="Anaheim"/>
                <a:cs typeface="Anaheim"/>
                <a:sym typeface="Anaheim"/>
              </a:rPr>
              <a:t>Para negar informação, é preciso justificar com base na LAI</a:t>
            </a:r>
            <a:r>
              <a:rPr lang="en" sz="1800" dirty="0">
                <a:solidFill>
                  <a:srgbClr val="C00000"/>
                </a:solidFill>
                <a:latin typeface="Anaheim"/>
                <a:ea typeface="Anaheim"/>
                <a:cs typeface="Anaheim"/>
                <a:sym typeface="Anaheim"/>
              </a:rPr>
              <a:t>.</a:t>
            </a:r>
            <a:endParaRPr sz="1800" dirty="0">
              <a:solidFill>
                <a:srgbClr val="C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</p:spTree>
    <p:extLst>
      <p:ext uri="{BB962C8B-B14F-4D97-AF65-F5344CB8AC3E}">
        <p14:creationId xmlns:p14="http://schemas.microsoft.com/office/powerpoint/2010/main" val="431491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110;p101">
            <a:extLst>
              <a:ext uri="{FF2B5EF4-FFF2-40B4-BE49-F238E27FC236}">
                <a16:creationId xmlns:a16="http://schemas.microsoft.com/office/drawing/2014/main" id="{2E365C0A-B323-FF2C-7A16-2ADE033C67A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 flipH="1">
            <a:off x="918013" y="1010119"/>
            <a:ext cx="4592400" cy="106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dirty="0">
                <a:solidFill>
                  <a:schemeClr val="bg2"/>
                </a:solidFill>
                <a:latin typeface="Anaheim"/>
              </a:rPr>
              <a:t>Obrigada!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5947A97-A8F6-5F36-ECD3-5AC1DAEF1CF7}"/>
              </a:ext>
            </a:extLst>
          </p:cNvPr>
          <p:cNvSpPr txBox="1"/>
          <p:nvPr/>
        </p:nvSpPr>
        <p:spPr>
          <a:xfrm>
            <a:off x="918013" y="2376527"/>
            <a:ext cx="777843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Dúvidas? </a:t>
            </a:r>
            <a:br>
              <a:rPr lang="pt-BR" sz="2400" b="1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pt-BR" b="1" dirty="0">
              <a:solidFill>
                <a:schemeClr val="bg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t-BR" sz="16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Contate nosso canal de orientação:</a:t>
            </a:r>
            <a:br>
              <a:rPr lang="pt-BR" sz="16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t-BR" sz="16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acesso_informacao@cgu.gov.br</a:t>
            </a:r>
          </a:p>
          <a:p>
            <a:pPr lvl="1"/>
            <a:endParaRPr lang="pt-BR" sz="1600" dirty="0">
              <a:solidFill>
                <a:schemeClr val="bg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Google Shape;243;p40">
            <a:extLst>
              <a:ext uri="{FF2B5EF4-FFF2-40B4-BE49-F238E27FC236}">
                <a16:creationId xmlns:a16="http://schemas.microsoft.com/office/drawing/2014/main" id="{AF35F893-88B9-7EAE-4329-7333B5CCE20B}"/>
              </a:ext>
            </a:extLst>
          </p:cNvPr>
          <p:cNvSpPr/>
          <p:nvPr/>
        </p:nvSpPr>
        <p:spPr>
          <a:xfrm rot="231910" flipH="1">
            <a:off x="7553886" y="134637"/>
            <a:ext cx="805532" cy="80553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239;p40">
            <a:extLst>
              <a:ext uri="{FF2B5EF4-FFF2-40B4-BE49-F238E27FC236}">
                <a16:creationId xmlns:a16="http://schemas.microsoft.com/office/drawing/2014/main" id="{CA4F467E-E66B-5B6F-848A-A0059A9BBB60}"/>
              </a:ext>
            </a:extLst>
          </p:cNvPr>
          <p:cNvSpPr/>
          <p:nvPr/>
        </p:nvSpPr>
        <p:spPr>
          <a:xfrm rot="7200705" flipH="1">
            <a:off x="7955929" y="167019"/>
            <a:ext cx="1574864" cy="1592910"/>
          </a:xfrm>
          <a:prstGeom prst="ellipse">
            <a:avLst/>
          </a:prstGeom>
          <a:solidFill>
            <a:schemeClr val="bg2">
              <a:lumMod val="50000"/>
              <a:alpha val="57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85020CDD-A7C3-9515-197A-26ADD07EA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642" y="4066163"/>
            <a:ext cx="1852809" cy="65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36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>
          <a:extLst>
            <a:ext uri="{FF2B5EF4-FFF2-40B4-BE49-F238E27FC236}">
              <a16:creationId xmlns:a16="http://schemas.microsoft.com/office/drawing/2014/main" id="{2EE63895-8D66-664F-07C1-427F823F4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3;p40">
            <a:extLst>
              <a:ext uri="{FF2B5EF4-FFF2-40B4-BE49-F238E27FC236}">
                <a16:creationId xmlns:a16="http://schemas.microsoft.com/office/drawing/2014/main" id="{92964A0B-7641-F6A0-0558-46A0402EBA17}"/>
              </a:ext>
            </a:extLst>
          </p:cNvPr>
          <p:cNvSpPr/>
          <p:nvPr/>
        </p:nvSpPr>
        <p:spPr>
          <a:xfrm rot="231910" flipH="1">
            <a:off x="279606" y="46370"/>
            <a:ext cx="805532" cy="805532"/>
          </a:xfrm>
          <a:prstGeom prst="ellipse">
            <a:avLst/>
          </a:prstGeom>
          <a:solidFill>
            <a:srgbClr val="151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44;p40">
            <a:extLst>
              <a:ext uri="{FF2B5EF4-FFF2-40B4-BE49-F238E27FC236}">
                <a16:creationId xmlns:a16="http://schemas.microsoft.com/office/drawing/2014/main" id="{FC35B636-6FFB-6936-7C3F-5DE2ACDE74DA}"/>
              </a:ext>
            </a:extLst>
          </p:cNvPr>
          <p:cNvSpPr/>
          <p:nvPr/>
        </p:nvSpPr>
        <p:spPr>
          <a:xfrm flipH="1">
            <a:off x="-120374" y="-246193"/>
            <a:ext cx="961500" cy="9615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9B63A21B-786E-5C3D-F48E-DF48915E0862}"/>
              </a:ext>
            </a:extLst>
          </p:cNvPr>
          <p:cNvSpPr txBox="1"/>
          <p:nvPr/>
        </p:nvSpPr>
        <p:spPr>
          <a:xfrm>
            <a:off x="1963336" y="299581"/>
            <a:ext cx="5589872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ct val="0"/>
              </a:spcBef>
            </a:pPr>
            <a:r>
              <a:rPr lang="pt-BR" sz="3600" b="1" dirty="0">
                <a:latin typeface="Bebas Neue" panose="020B0606020202050201" pitchFamily="34" charset="0"/>
              </a:rPr>
              <a:t>Hipóteses de </a:t>
            </a:r>
            <a:r>
              <a:rPr lang="pt-BR" sz="3600" b="1" dirty="0">
                <a:solidFill>
                  <a:srgbClr val="01446F"/>
                </a:solidFill>
                <a:latin typeface="Bebas Neue" panose="020B0606020202050201" pitchFamily="34" charset="0"/>
              </a:rPr>
              <a:t>restrição de acesso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ACF8CCA-D240-EDB5-E329-2A283E63B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76" y="1799839"/>
            <a:ext cx="8212693" cy="3186346"/>
          </a:xfrm>
          <a:prstGeom prst="rect">
            <a:avLst/>
          </a:prstGeom>
        </p:spPr>
      </p:pic>
      <p:sp>
        <p:nvSpPr>
          <p:cNvPr id="2" name="Google Shape;787;p64">
            <a:extLst>
              <a:ext uri="{FF2B5EF4-FFF2-40B4-BE49-F238E27FC236}">
                <a16:creationId xmlns:a16="http://schemas.microsoft.com/office/drawing/2014/main" id="{4DFF20C2-48D3-2F8A-5A64-C5EFCC7E5A41}"/>
              </a:ext>
            </a:extLst>
          </p:cNvPr>
          <p:cNvSpPr txBox="1"/>
          <p:nvPr/>
        </p:nvSpPr>
        <p:spPr>
          <a:xfrm>
            <a:off x="1360265" y="771218"/>
            <a:ext cx="6423469" cy="847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Anaheim"/>
                <a:ea typeface="Anaheim"/>
                <a:cs typeface="Anaheim"/>
                <a:sym typeface="Anaheim"/>
              </a:rPr>
              <a:t>A LAI determina as hipóteses exaustivas de restrição de acesso à informação</a:t>
            </a:r>
            <a:endParaRPr sz="1800" dirty="0">
              <a:latin typeface="Anaheim"/>
              <a:ea typeface="Anaheim"/>
              <a:cs typeface="Anaheim"/>
              <a:sym typeface="Anaheim"/>
            </a:endParaRPr>
          </a:p>
        </p:txBody>
      </p:sp>
    </p:spTree>
    <p:extLst>
      <p:ext uri="{BB962C8B-B14F-4D97-AF65-F5344CB8AC3E}">
        <p14:creationId xmlns:p14="http://schemas.microsoft.com/office/powerpoint/2010/main" val="671882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Google Shape;1400;p78"/>
          <p:cNvSpPr txBox="1">
            <a:spLocks noGrp="1"/>
          </p:cNvSpPr>
          <p:nvPr>
            <p:ph type="ctrTitle"/>
          </p:nvPr>
        </p:nvSpPr>
        <p:spPr>
          <a:xfrm>
            <a:off x="1410589" y="468088"/>
            <a:ext cx="6322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SIGILO BASEADO EM </a:t>
            </a:r>
            <a:r>
              <a:rPr lang="en" sz="2800" dirty="0">
                <a:solidFill>
                  <a:schemeClr val="accent4"/>
                </a:solidFill>
              </a:rPr>
              <a:t>LEGISLAÇÃO ESPECÍFICA</a:t>
            </a:r>
            <a:endParaRPr sz="2800" dirty="0">
              <a:solidFill>
                <a:schemeClr val="accent4"/>
              </a:solidFill>
            </a:endParaRPr>
          </a:p>
        </p:txBody>
      </p:sp>
      <p:graphicFrame>
        <p:nvGraphicFramePr>
          <p:cNvPr id="1403" name="Google Shape;1403;p78"/>
          <p:cNvGraphicFramePr/>
          <p:nvPr>
            <p:extLst>
              <p:ext uri="{D42A27DB-BD31-4B8C-83A1-F6EECF244321}">
                <p14:modId xmlns:p14="http://schemas.microsoft.com/office/powerpoint/2010/main" val="3619495171"/>
              </p:ext>
            </p:extLst>
          </p:nvPr>
        </p:nvGraphicFramePr>
        <p:xfrm>
          <a:off x="1066460" y="942800"/>
          <a:ext cx="3561144" cy="3507831"/>
        </p:xfrm>
        <a:graphic>
          <a:graphicData uri="http://schemas.openxmlformats.org/drawingml/2006/table">
            <a:tbl>
              <a:tblPr>
                <a:noFill/>
                <a:tableStyleId>{75845D55-697E-470E-812B-10AB9DE328BA}</a:tableStyleId>
              </a:tblPr>
              <a:tblGrid>
                <a:gridCol w="3561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07831">
                <a:tc>
                  <a:txBody>
                    <a:bodyPr/>
                    <a:lstStyle/>
                    <a:p>
                      <a:pPr defTabSz="91440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latin typeface="Anaheim"/>
                        </a:rPr>
                        <a:t>+ Sigilo bancário </a:t>
                      </a:r>
                    </a:p>
                    <a:p>
                      <a:pPr defTabSz="91440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latin typeface="Anaheim"/>
                        </a:rPr>
                        <a:t>+ Sigilo fiscal</a:t>
                      </a:r>
                    </a:p>
                    <a:p>
                      <a:pPr defTabSz="91440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latin typeface="Anaheim"/>
                        </a:rPr>
                        <a:t>+ Segredo de justiça</a:t>
                      </a:r>
                    </a:p>
                    <a:p>
                      <a:pPr defTabSz="91440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latin typeface="Anaheim"/>
                        </a:rPr>
                        <a:t>+ Segredo industrial</a:t>
                      </a:r>
                    </a:p>
                    <a:p>
                      <a:pPr defTabSz="91440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dirty="0">
                        <a:solidFill>
                          <a:schemeClr val="lt1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L="360000" marR="360000" marT="91425" marB="91425" anchor="ctr">
                    <a:lnL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405" name="Google Shape;1405;p78"/>
          <p:cNvGrpSpPr/>
          <p:nvPr/>
        </p:nvGrpSpPr>
        <p:grpSpPr>
          <a:xfrm>
            <a:off x="1004442" y="1088115"/>
            <a:ext cx="59400" cy="3217200"/>
            <a:chOff x="1085863" y="1516869"/>
            <a:chExt cx="59400" cy="3217200"/>
          </a:xfrm>
        </p:grpSpPr>
        <p:cxnSp>
          <p:nvCxnSpPr>
            <p:cNvPr id="1406" name="Google Shape;1406;p78"/>
            <p:cNvCxnSpPr/>
            <p:nvPr/>
          </p:nvCxnSpPr>
          <p:spPr>
            <a:xfrm>
              <a:off x="1114425" y="1516869"/>
              <a:ext cx="0" cy="32172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07" name="Google Shape;1407;p78"/>
            <p:cNvSpPr/>
            <p:nvPr/>
          </p:nvSpPr>
          <p:spPr>
            <a:xfrm>
              <a:off x="1085863" y="2403165"/>
              <a:ext cx="59400" cy="594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8" name="Google Shape;1408;p78"/>
            <p:cNvSpPr/>
            <p:nvPr/>
          </p:nvSpPr>
          <p:spPr>
            <a:xfrm>
              <a:off x="1085863" y="3218743"/>
              <a:ext cx="59400" cy="594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9" name="Google Shape;1409;p78"/>
            <p:cNvSpPr/>
            <p:nvPr/>
          </p:nvSpPr>
          <p:spPr>
            <a:xfrm>
              <a:off x="1085863" y="4034321"/>
              <a:ext cx="59400" cy="594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702340C7-360C-D208-BA23-F176F6123916}"/>
              </a:ext>
            </a:extLst>
          </p:cNvPr>
          <p:cNvGrpSpPr/>
          <p:nvPr/>
        </p:nvGrpSpPr>
        <p:grpSpPr>
          <a:xfrm>
            <a:off x="4672392" y="1088115"/>
            <a:ext cx="3777201" cy="3217200"/>
            <a:chOff x="4646613" y="1517588"/>
            <a:chExt cx="3777201" cy="3217200"/>
          </a:xfrm>
        </p:grpSpPr>
        <p:graphicFrame>
          <p:nvGraphicFramePr>
            <p:cNvPr id="1404" name="Google Shape;1404;p78"/>
            <p:cNvGraphicFramePr/>
            <p:nvPr>
              <p:extLst>
                <p:ext uri="{D42A27DB-BD31-4B8C-83A1-F6EECF244321}">
                  <p14:modId xmlns:p14="http://schemas.microsoft.com/office/powerpoint/2010/main" val="3114323074"/>
                </p:ext>
              </p:extLst>
            </p:nvPr>
          </p:nvGraphicFramePr>
          <p:xfrm>
            <a:off x="4646613" y="1811746"/>
            <a:ext cx="3777201" cy="2761585"/>
          </p:xfrm>
          <a:graphic>
            <a:graphicData uri="http://schemas.openxmlformats.org/drawingml/2006/table">
              <a:tbl>
                <a:tblPr>
                  <a:noFill/>
                  <a:tableStyleId>{75845D55-697E-470E-812B-10AB9DE328BA}</a:tableStyleId>
                </a:tblPr>
                <a:tblGrid>
                  <a:gridCol w="3777201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978077">
                  <a:tc>
                    <a:txBody>
                      <a:bodyPr/>
                      <a:lstStyle/>
                      <a:p>
                        <a:pPr algn="r" defTabSz="914400">
                          <a:lnSpc>
                            <a:spcPct val="150000"/>
                          </a:lnSpc>
                          <a:spcAft>
                            <a:spcPts val="600"/>
                          </a:spcAft>
                        </a:pPr>
                        <a:r>
                          <a:rPr lang="pt-BR" sz="1800" dirty="0">
                            <a:solidFill>
                              <a:schemeClr val="bg1"/>
                            </a:solidFill>
                            <a:latin typeface="Anaheim"/>
                          </a:rPr>
                          <a:t>+ Sigilo empresarial</a:t>
                        </a:r>
                      </a:p>
                      <a:p>
                        <a:pPr algn="r" defTabSz="914400">
                          <a:lnSpc>
                            <a:spcPct val="150000"/>
                          </a:lnSpc>
                          <a:spcAft>
                            <a:spcPts val="600"/>
                          </a:spcAft>
                        </a:pPr>
                        <a:r>
                          <a:rPr lang="pt-BR" sz="1800" dirty="0">
                            <a:solidFill>
                              <a:schemeClr val="bg1"/>
                            </a:solidFill>
                            <a:latin typeface="Anaheim"/>
                          </a:rPr>
                          <a:t>+ Sigilo decorrente de risco à competitividade e à governança empresarial</a:t>
                        </a:r>
                      </a:p>
                      <a:p>
                        <a:pPr algn="r" defTabSz="914400">
                          <a:lnSpc>
                            <a:spcPct val="150000"/>
                          </a:lnSpc>
                          <a:spcAft>
                            <a:spcPts val="600"/>
                          </a:spcAft>
                        </a:pPr>
                        <a:r>
                          <a:rPr lang="pt-BR" sz="1800" dirty="0">
                            <a:solidFill>
                              <a:schemeClr val="bg1"/>
                            </a:solidFill>
                            <a:latin typeface="Anaheim"/>
                          </a:rPr>
                          <a:t>+ Sigilo das Sociedades Anônimas </a:t>
                        </a:r>
                      </a:p>
                    </a:txBody>
                    <a:tcPr marL="360000" marR="360000" marT="91425" marB="91425" anchor="ctr">
                      <a:lnL w="28575" cap="flat" cmpd="sng">
                        <a:solidFill>
                          <a:schemeClr val="dk1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28575" cap="flat" cmpd="sng">
                        <a:solidFill>
                          <a:schemeClr val="dk1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28575" cap="flat" cmpd="sng">
                        <a:solidFill>
                          <a:schemeClr val="dk1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28575" cap="flat" cmpd="sng">
                        <a:solidFill>
                          <a:schemeClr val="dk1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</a:tbl>
            </a:graphicData>
          </a:graphic>
        </p:graphicFrame>
        <p:grpSp>
          <p:nvGrpSpPr>
            <p:cNvPr id="1410" name="Google Shape;1410;p78"/>
            <p:cNvGrpSpPr/>
            <p:nvPr/>
          </p:nvGrpSpPr>
          <p:grpSpPr>
            <a:xfrm>
              <a:off x="8333233" y="1517588"/>
              <a:ext cx="59400" cy="3217200"/>
              <a:chOff x="8001013" y="1516869"/>
              <a:chExt cx="59400" cy="3217200"/>
            </a:xfrm>
          </p:grpSpPr>
          <p:cxnSp>
            <p:nvCxnSpPr>
              <p:cNvPr id="1411" name="Google Shape;1411;p78"/>
              <p:cNvCxnSpPr/>
              <p:nvPr/>
            </p:nvCxnSpPr>
            <p:spPr>
              <a:xfrm>
                <a:off x="8029575" y="1516869"/>
                <a:ext cx="0" cy="3217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412" name="Google Shape;1412;p78"/>
              <p:cNvSpPr/>
              <p:nvPr/>
            </p:nvSpPr>
            <p:spPr>
              <a:xfrm>
                <a:off x="8001013" y="2403165"/>
                <a:ext cx="59400" cy="59400"/>
              </a:xfrm>
              <a:prstGeom prst="rect">
                <a:avLst/>
              </a:prstGeom>
              <a:solidFill>
                <a:schemeClr val="accent2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600">
                  <a:latin typeface="Anaheim"/>
                </a:endParaRPr>
              </a:p>
            </p:txBody>
          </p:sp>
          <p:sp>
            <p:nvSpPr>
              <p:cNvPr id="1413" name="Google Shape;1413;p78"/>
              <p:cNvSpPr/>
              <p:nvPr/>
            </p:nvSpPr>
            <p:spPr>
              <a:xfrm>
                <a:off x="8001013" y="3218743"/>
                <a:ext cx="59400" cy="59400"/>
              </a:xfrm>
              <a:prstGeom prst="rect">
                <a:avLst/>
              </a:prstGeom>
              <a:solidFill>
                <a:schemeClr val="accent2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600">
                  <a:latin typeface="Anaheim"/>
                </a:endParaRPr>
              </a:p>
            </p:txBody>
          </p:sp>
          <p:sp>
            <p:nvSpPr>
              <p:cNvPr id="1414" name="Google Shape;1414;p78"/>
              <p:cNvSpPr/>
              <p:nvPr/>
            </p:nvSpPr>
            <p:spPr>
              <a:xfrm>
                <a:off x="8001013" y="4034321"/>
                <a:ext cx="59400" cy="59400"/>
              </a:xfrm>
              <a:prstGeom prst="rect">
                <a:avLst/>
              </a:prstGeom>
              <a:solidFill>
                <a:schemeClr val="accent2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600">
                  <a:latin typeface="Anaheim"/>
                </a:endParaRPr>
              </a:p>
            </p:txBody>
          </p:sp>
        </p:grpSp>
      </p:grpSp>
      <p:sp>
        <p:nvSpPr>
          <p:cNvPr id="2" name="Google Shape;1108;p76">
            <a:extLst>
              <a:ext uri="{FF2B5EF4-FFF2-40B4-BE49-F238E27FC236}">
                <a16:creationId xmlns:a16="http://schemas.microsoft.com/office/drawing/2014/main" id="{11E40F59-845C-9E76-37EB-39EA3F0F992E}"/>
              </a:ext>
            </a:extLst>
          </p:cNvPr>
          <p:cNvSpPr txBox="1">
            <a:spLocks/>
          </p:cNvSpPr>
          <p:nvPr/>
        </p:nvSpPr>
        <p:spPr>
          <a:xfrm>
            <a:off x="1204779" y="4565700"/>
            <a:ext cx="63228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nton"/>
              <a:buNone/>
              <a:defRPr sz="24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None/>
              <a:defRPr sz="2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None/>
              <a:defRPr sz="2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None/>
              <a:defRPr sz="2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None/>
              <a:defRPr sz="2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None/>
              <a:defRPr sz="2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None/>
              <a:defRPr sz="2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None/>
              <a:defRPr sz="2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None/>
              <a:defRPr sz="2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pt-BR" sz="1800" dirty="0">
                <a:solidFill>
                  <a:schemeClr val="dk2"/>
                </a:solidFill>
              </a:rPr>
              <a:t>NORMA ESPECÍFICA EQUIVALENTE À LAI</a:t>
            </a:r>
            <a:endParaRPr lang="pt-BR" sz="1800" dirty="0"/>
          </a:p>
        </p:txBody>
      </p:sp>
      <p:sp>
        <p:nvSpPr>
          <p:cNvPr id="12" name="Google Shape;239;p40">
            <a:extLst>
              <a:ext uri="{FF2B5EF4-FFF2-40B4-BE49-F238E27FC236}">
                <a16:creationId xmlns:a16="http://schemas.microsoft.com/office/drawing/2014/main" id="{F2EDDA30-3D07-ACDD-E4DC-14606FA8030F}"/>
              </a:ext>
            </a:extLst>
          </p:cNvPr>
          <p:cNvSpPr/>
          <p:nvPr/>
        </p:nvSpPr>
        <p:spPr>
          <a:xfrm rot="7200705" flipH="1">
            <a:off x="8024405" y="4508744"/>
            <a:ext cx="1574864" cy="1592910"/>
          </a:xfrm>
          <a:prstGeom prst="ellipse">
            <a:avLst/>
          </a:prstGeom>
          <a:solidFill>
            <a:schemeClr val="bg2">
              <a:lumMod val="50000"/>
              <a:alpha val="31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243;p40">
            <a:extLst>
              <a:ext uri="{FF2B5EF4-FFF2-40B4-BE49-F238E27FC236}">
                <a16:creationId xmlns:a16="http://schemas.microsoft.com/office/drawing/2014/main" id="{B3E0E403-82EB-79CE-FF26-A34D904BA6A7}"/>
              </a:ext>
            </a:extLst>
          </p:cNvPr>
          <p:cNvSpPr/>
          <p:nvPr/>
        </p:nvSpPr>
        <p:spPr>
          <a:xfrm rot="231910" flipH="1">
            <a:off x="-281363" y="-271079"/>
            <a:ext cx="805532" cy="805532"/>
          </a:xfrm>
          <a:prstGeom prst="ellipse">
            <a:avLst/>
          </a:prstGeom>
          <a:solidFill>
            <a:srgbClr val="151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614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54"/>
          <p:cNvSpPr txBox="1">
            <a:spLocks noGrp="1"/>
          </p:cNvSpPr>
          <p:nvPr>
            <p:ph type="subTitle" idx="1"/>
          </p:nvPr>
        </p:nvSpPr>
        <p:spPr>
          <a:xfrm flipH="1">
            <a:off x="4021464" y="2411374"/>
            <a:ext cx="3706848" cy="8538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bg1"/>
                </a:solidFill>
              </a:rPr>
              <a:t>+ Restrição visa a evitar que a divulgação antecipada </a:t>
            </a:r>
            <a:r>
              <a:rPr lang="pt-BR" sz="1600" b="1" dirty="0">
                <a:solidFill>
                  <a:schemeClr val="bg1"/>
                </a:solidFill>
              </a:rPr>
              <a:t>prejudique</a:t>
            </a:r>
            <a:r>
              <a:rPr lang="pt-BR" sz="1600" dirty="0">
                <a:solidFill>
                  <a:schemeClr val="bg1"/>
                </a:solidFill>
              </a:rPr>
              <a:t> o ato ou decisão a ser tomada.</a:t>
            </a:r>
            <a:endParaRPr dirty="0"/>
          </a:p>
        </p:txBody>
      </p:sp>
      <p:sp>
        <p:nvSpPr>
          <p:cNvPr id="654" name="Google Shape;654;p54"/>
          <p:cNvSpPr txBox="1">
            <a:spLocks noGrp="1"/>
          </p:cNvSpPr>
          <p:nvPr>
            <p:ph type="title"/>
          </p:nvPr>
        </p:nvSpPr>
        <p:spPr>
          <a:xfrm>
            <a:off x="2369517" y="347627"/>
            <a:ext cx="3843447" cy="8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DOCUMENTO PREPARATÓRIO</a:t>
            </a:r>
            <a:endParaRPr sz="2800" dirty="0"/>
          </a:p>
        </p:txBody>
      </p:sp>
      <p:sp>
        <p:nvSpPr>
          <p:cNvPr id="655" name="Google Shape;655;p54"/>
          <p:cNvSpPr txBox="1">
            <a:spLocks noGrp="1"/>
          </p:cNvSpPr>
          <p:nvPr>
            <p:ph type="subTitle" idx="2"/>
          </p:nvPr>
        </p:nvSpPr>
        <p:spPr>
          <a:xfrm flipH="1">
            <a:off x="4021464" y="1419523"/>
            <a:ext cx="3706848" cy="8538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+ Restrição </a:t>
            </a:r>
            <a:r>
              <a:rPr lang="pt-BR" b="1" dirty="0"/>
              <a:t>temporária </a:t>
            </a:r>
            <a:r>
              <a:rPr lang="pt-BR" dirty="0"/>
              <a:t>até que haja uma posição final sobre o assunto que é objeto do DOCUMENTO ou do PROCESSO.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1F218E2-FEC1-D6C1-7790-7684FFD43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741" y="1580476"/>
            <a:ext cx="2491552" cy="2227923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F9047E77-2EE9-C6E6-2449-19F519CDD60C}"/>
              </a:ext>
            </a:extLst>
          </p:cNvPr>
          <p:cNvSpPr/>
          <p:nvPr/>
        </p:nvSpPr>
        <p:spPr>
          <a:xfrm>
            <a:off x="1495646" y="3386991"/>
            <a:ext cx="517452" cy="5103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78FC47-7BB5-E2D8-38EF-B0DCEB29B649}"/>
              </a:ext>
            </a:extLst>
          </p:cNvPr>
          <p:cNvSpPr/>
          <p:nvPr/>
        </p:nvSpPr>
        <p:spPr>
          <a:xfrm>
            <a:off x="1714121" y="3502892"/>
            <a:ext cx="517452" cy="5103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A7952D1-F43F-E416-AFCA-F2EC69B4B0AC}"/>
              </a:ext>
            </a:extLst>
          </p:cNvPr>
          <p:cNvSpPr txBox="1"/>
          <p:nvPr/>
        </p:nvSpPr>
        <p:spPr>
          <a:xfrm>
            <a:off x="4021464" y="3393977"/>
            <a:ext cx="40178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>
                <a:solidFill>
                  <a:schemeClr val="bg1"/>
                </a:solidFill>
                <a:latin typeface="Anaheim"/>
                <a:sym typeface="Anaheim"/>
              </a:rPr>
              <a:t>+ Fim do caráter temporário num determinado prazo, salvo se incidirem outras hipóteses de sigilo.</a:t>
            </a:r>
            <a:endParaRPr lang="en-US" sz="1600">
              <a:solidFill>
                <a:schemeClr val="bg1"/>
              </a:solidFill>
              <a:latin typeface="Anaheim"/>
              <a:sym typeface="Anaheim"/>
            </a:endParaRPr>
          </a:p>
        </p:txBody>
      </p:sp>
      <p:sp>
        <p:nvSpPr>
          <p:cNvPr id="2" name="Google Shape;244;p40">
            <a:extLst>
              <a:ext uri="{FF2B5EF4-FFF2-40B4-BE49-F238E27FC236}">
                <a16:creationId xmlns:a16="http://schemas.microsoft.com/office/drawing/2014/main" id="{F6459330-945F-A540-C60E-4769667F66E5}"/>
              </a:ext>
            </a:extLst>
          </p:cNvPr>
          <p:cNvSpPr/>
          <p:nvPr/>
        </p:nvSpPr>
        <p:spPr>
          <a:xfrm flipH="1">
            <a:off x="-276713" y="-67913"/>
            <a:ext cx="961500" cy="9615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239;p40">
            <a:extLst>
              <a:ext uri="{FF2B5EF4-FFF2-40B4-BE49-F238E27FC236}">
                <a16:creationId xmlns:a16="http://schemas.microsoft.com/office/drawing/2014/main" id="{BA1D685E-D51F-C202-C59D-33EFFAC9B3AC}"/>
              </a:ext>
            </a:extLst>
          </p:cNvPr>
          <p:cNvSpPr/>
          <p:nvPr/>
        </p:nvSpPr>
        <p:spPr>
          <a:xfrm rot="7200705" flipH="1">
            <a:off x="8024405" y="4508744"/>
            <a:ext cx="1574864" cy="1592910"/>
          </a:xfrm>
          <a:prstGeom prst="ellipse">
            <a:avLst/>
          </a:prstGeom>
          <a:solidFill>
            <a:schemeClr val="bg2">
              <a:lumMod val="50000"/>
              <a:alpha val="31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243;p40">
            <a:extLst>
              <a:ext uri="{FF2B5EF4-FFF2-40B4-BE49-F238E27FC236}">
                <a16:creationId xmlns:a16="http://schemas.microsoft.com/office/drawing/2014/main" id="{DCFCCE47-3221-4736-DC3B-B560DF73B8E5}"/>
              </a:ext>
            </a:extLst>
          </p:cNvPr>
          <p:cNvSpPr/>
          <p:nvPr/>
        </p:nvSpPr>
        <p:spPr>
          <a:xfrm rot="231910" flipH="1">
            <a:off x="451503" y="-214066"/>
            <a:ext cx="805532" cy="805532"/>
          </a:xfrm>
          <a:prstGeom prst="ellipse">
            <a:avLst/>
          </a:prstGeom>
          <a:solidFill>
            <a:srgbClr val="151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44;p40">
            <a:extLst>
              <a:ext uri="{FF2B5EF4-FFF2-40B4-BE49-F238E27FC236}">
                <a16:creationId xmlns:a16="http://schemas.microsoft.com/office/drawing/2014/main" id="{A926F121-2334-F7E8-1637-98D53B220556}"/>
              </a:ext>
            </a:extLst>
          </p:cNvPr>
          <p:cNvSpPr/>
          <p:nvPr/>
        </p:nvSpPr>
        <p:spPr>
          <a:xfrm flipH="1">
            <a:off x="7764769" y="118266"/>
            <a:ext cx="961500" cy="9615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057;p73">
            <a:extLst>
              <a:ext uri="{FF2B5EF4-FFF2-40B4-BE49-F238E27FC236}">
                <a16:creationId xmlns:a16="http://schemas.microsoft.com/office/drawing/2014/main" id="{229A2D33-BC86-DCDA-BBCF-C7463434E9F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405512" y="374880"/>
            <a:ext cx="6322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latin typeface="Bebas Neue" panose="020B0606020202050201" pitchFamily="34" charset="0"/>
              </a:rPr>
              <a:t>INFORMAÇÃO </a:t>
            </a:r>
            <a:r>
              <a:rPr lang="en" sz="3600" b="1" dirty="0">
                <a:solidFill>
                  <a:schemeClr val="dk2"/>
                </a:solidFill>
                <a:latin typeface="Bebas Neue" panose="020B0606020202050201" pitchFamily="34" charset="0"/>
              </a:rPr>
              <a:t>CLASSIFICADA</a:t>
            </a:r>
            <a:endParaRPr sz="3600" b="1" dirty="0">
              <a:latin typeface="Bebas Neue" panose="020B0606020202050201" pitchFamily="34" charset="0"/>
            </a:endParaRPr>
          </a:p>
        </p:txBody>
      </p:sp>
      <p:sp>
        <p:nvSpPr>
          <p:cNvPr id="3" name="Google Shape;239;p40">
            <a:extLst>
              <a:ext uri="{FF2B5EF4-FFF2-40B4-BE49-F238E27FC236}">
                <a16:creationId xmlns:a16="http://schemas.microsoft.com/office/drawing/2014/main" id="{1A1F0E5B-2570-3E5B-5F78-D88FCBE086F9}"/>
              </a:ext>
            </a:extLst>
          </p:cNvPr>
          <p:cNvSpPr/>
          <p:nvPr/>
        </p:nvSpPr>
        <p:spPr>
          <a:xfrm rot="7200705" flipH="1">
            <a:off x="8024405" y="4508744"/>
            <a:ext cx="1574864" cy="1592910"/>
          </a:xfrm>
          <a:prstGeom prst="ellipse">
            <a:avLst/>
          </a:prstGeom>
          <a:solidFill>
            <a:schemeClr val="bg2">
              <a:lumMod val="50000"/>
              <a:alpha val="31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243;p40">
            <a:extLst>
              <a:ext uri="{FF2B5EF4-FFF2-40B4-BE49-F238E27FC236}">
                <a16:creationId xmlns:a16="http://schemas.microsoft.com/office/drawing/2014/main" id="{C1CFB967-1077-E9B6-0F98-AAE5127E6762}"/>
              </a:ext>
            </a:extLst>
          </p:cNvPr>
          <p:cNvSpPr/>
          <p:nvPr/>
        </p:nvSpPr>
        <p:spPr>
          <a:xfrm rot="231910" flipH="1">
            <a:off x="8492985" y="-27887"/>
            <a:ext cx="805532" cy="805532"/>
          </a:xfrm>
          <a:prstGeom prst="ellipse">
            <a:avLst/>
          </a:prstGeom>
          <a:solidFill>
            <a:srgbClr val="151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D756C2C-EE5C-8360-8E69-CA7F5D2D97A0}"/>
              </a:ext>
            </a:extLst>
          </p:cNvPr>
          <p:cNvSpPr txBox="1"/>
          <p:nvPr/>
        </p:nvSpPr>
        <p:spPr>
          <a:xfrm>
            <a:off x="4022474" y="2157287"/>
            <a:ext cx="39121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chemeClr val="accent3"/>
                </a:solidFill>
                <a:latin typeface="Anaheim"/>
              </a:rPr>
              <a:t>+ Informações só podem ser classificadas por ato formal da administração: TCI</a:t>
            </a:r>
          </a:p>
        </p:txBody>
      </p:sp>
      <p:pic>
        <p:nvPicPr>
          <p:cNvPr id="9" name="Imagem 8" descr="Homem de negócios andando em uma corda bamba vermelha">
            <a:extLst>
              <a:ext uri="{FF2B5EF4-FFF2-40B4-BE49-F238E27FC236}">
                <a16:creationId xmlns:a16="http://schemas.microsoft.com/office/drawing/2014/main" id="{119397AF-14AC-D843-6AF3-DEDC2A0132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759" r="8532"/>
          <a:stretch/>
        </p:blipFill>
        <p:spPr>
          <a:xfrm>
            <a:off x="609982" y="1446673"/>
            <a:ext cx="2998979" cy="2619489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CE60907E-29B1-B414-5012-6547E4FD0CF1}"/>
              </a:ext>
            </a:extLst>
          </p:cNvPr>
          <p:cNvSpPr txBox="1"/>
          <p:nvPr/>
        </p:nvSpPr>
        <p:spPr>
          <a:xfrm>
            <a:off x="4022475" y="1326288"/>
            <a:ext cx="39121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chemeClr val="accent3"/>
                </a:solidFill>
                <a:latin typeface="Anaheim"/>
              </a:rPr>
              <a:t>+ Requer avaliação de risco à segurança da sociedade ou do estado (hipóteses restritas)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CBD9FE5-343F-3048-880C-722DC1D6767E}"/>
              </a:ext>
            </a:extLst>
          </p:cNvPr>
          <p:cNvSpPr txBox="1"/>
          <p:nvPr/>
        </p:nvSpPr>
        <p:spPr>
          <a:xfrm>
            <a:off x="4022474" y="3004571"/>
            <a:ext cx="391210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chemeClr val="accent3"/>
                </a:solidFill>
                <a:latin typeface="Anaheim"/>
              </a:rPr>
              <a:t>Graus de classificação:</a:t>
            </a:r>
          </a:p>
          <a:p>
            <a:pPr marL="285750" indent="-285750">
              <a:buFontTx/>
              <a:buChar char="-"/>
            </a:pPr>
            <a:r>
              <a:rPr lang="pt-BR" sz="1600" dirty="0">
                <a:solidFill>
                  <a:schemeClr val="accent3"/>
                </a:solidFill>
                <a:latin typeface="Anaheim"/>
              </a:rPr>
              <a:t>Reservado (restrito por até 5 anos)</a:t>
            </a:r>
          </a:p>
          <a:p>
            <a:pPr marL="285750" indent="-285750">
              <a:buFontTx/>
              <a:buChar char="-"/>
            </a:pPr>
            <a:r>
              <a:rPr lang="pt-BR" sz="1600" dirty="0">
                <a:solidFill>
                  <a:schemeClr val="accent3"/>
                </a:solidFill>
                <a:latin typeface="Anaheim"/>
              </a:rPr>
              <a:t>Secreto (restrito por até 15 anos)</a:t>
            </a:r>
          </a:p>
          <a:p>
            <a:pPr marL="285750" indent="-285750">
              <a:buFontTx/>
              <a:buChar char="-"/>
            </a:pPr>
            <a:r>
              <a:rPr lang="pt-BR" sz="1600" dirty="0">
                <a:solidFill>
                  <a:schemeClr val="accent3"/>
                </a:solidFill>
                <a:latin typeface="Anaheim"/>
              </a:rPr>
              <a:t>Ultrassecreto (restrito por até 25 anos, prorrogáveis)</a:t>
            </a:r>
          </a:p>
          <a:p>
            <a:pPr marL="285750" indent="-285750">
              <a:buFontTx/>
              <a:buChar char="-"/>
            </a:pPr>
            <a:endParaRPr lang="pt-BR" sz="1600" dirty="0">
              <a:solidFill>
                <a:schemeClr val="accent3"/>
              </a:solidFill>
              <a:latin typeface="Anahei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3" name="Google Shape;1403;p78"/>
          <p:cNvGraphicFramePr/>
          <p:nvPr/>
        </p:nvGraphicFramePr>
        <p:xfrm>
          <a:off x="977537" y="1151141"/>
          <a:ext cx="3242894" cy="3919470"/>
        </p:xfrm>
        <a:graphic>
          <a:graphicData uri="http://schemas.openxmlformats.org/drawingml/2006/table">
            <a:tbl>
              <a:tblPr>
                <a:noFill/>
                <a:tableStyleId>{75845D55-697E-470E-812B-10AB9DE328BA}</a:tableStyleId>
              </a:tblPr>
              <a:tblGrid>
                <a:gridCol w="3242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0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Risco à defesa e a </a:t>
                      </a:r>
                      <a:r>
                        <a:rPr lang="pt-BR" b="1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soberania nacionais </a:t>
                      </a:r>
                      <a:r>
                        <a:rPr lang="pt-BR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ou a </a:t>
                      </a:r>
                      <a:r>
                        <a:rPr lang="pt-BR" b="1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integridade do território</a:t>
                      </a:r>
                      <a:r>
                        <a:rPr lang="pt-BR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 nacional</a:t>
                      </a:r>
                    </a:p>
                  </a:txBody>
                  <a:tcPr marL="360000" marR="360000" marT="91425" marB="91425" anchor="ctr">
                    <a:lnL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Risco à condução de negociações ou as </a:t>
                      </a:r>
                      <a:r>
                        <a:rPr lang="pt-BR" b="1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relações internacionais </a:t>
                      </a:r>
                      <a:r>
                        <a:rPr lang="pt-BR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do País, ou recebidas em caráter sigiloso por outros Estados e organismos internacionais</a:t>
                      </a:r>
                      <a:endParaRPr dirty="0">
                        <a:solidFill>
                          <a:schemeClr val="lt1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L="360000" marR="360000" marT="91425" marB="91425" anchor="ctr">
                    <a:lnL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0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Risco à vida, à segurança ou à </a:t>
                      </a:r>
                      <a:r>
                        <a:rPr lang="pt-BR" b="1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saúde da população</a:t>
                      </a:r>
                    </a:p>
                  </a:txBody>
                  <a:tcPr marL="360000" marR="360000" marT="91425" marB="91425" anchor="ctr">
                    <a:lnL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0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Elevado risco à estabilidade </a:t>
                      </a:r>
                      <a:r>
                        <a:rPr lang="pt-BR" b="1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financeira, econômica ou monetária</a:t>
                      </a:r>
                      <a:r>
                        <a:rPr lang="pt-BR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 do País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pt-BR" b="1" dirty="0">
                        <a:solidFill>
                          <a:schemeClr val="lt1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L="360000" marR="360000" marT="91425" marB="91425" anchor="ctr">
                    <a:lnL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2124936"/>
                  </a:ext>
                </a:extLst>
              </a:tr>
            </a:tbl>
          </a:graphicData>
        </a:graphic>
      </p:graphicFrame>
      <p:graphicFrame>
        <p:nvGraphicFramePr>
          <p:cNvPr id="1404" name="Google Shape;1404;p78"/>
          <p:cNvGraphicFramePr/>
          <p:nvPr/>
        </p:nvGraphicFramePr>
        <p:xfrm>
          <a:off x="4611802" y="952680"/>
          <a:ext cx="3503201" cy="3919470"/>
        </p:xfrm>
        <a:graphic>
          <a:graphicData uri="http://schemas.openxmlformats.org/drawingml/2006/table">
            <a:tbl>
              <a:tblPr>
                <a:noFill/>
                <a:tableStyleId>{75845D55-697E-470E-812B-10AB9DE328BA}</a:tableStyleId>
              </a:tblPr>
              <a:tblGrid>
                <a:gridCol w="3503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06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Risco a planos ou operações estratégicos das </a:t>
                      </a:r>
                      <a:r>
                        <a:rPr lang="pt-BR" b="1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Forças Armadas</a:t>
                      </a:r>
                    </a:p>
                  </a:txBody>
                  <a:tcPr marL="360000" marR="360000" marT="91425" marB="91425" anchor="ctr">
                    <a:lnL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6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Risco a projetos de </a:t>
                      </a:r>
                      <a:r>
                        <a:rPr lang="pt-BR" b="1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pesquisa </a:t>
                      </a:r>
                      <a:r>
                        <a:rPr lang="pt-BR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e </a:t>
                      </a:r>
                      <a:r>
                        <a:rPr lang="pt-BR" b="1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desenvolvimento científico </a:t>
                      </a:r>
                      <a:r>
                        <a:rPr lang="pt-BR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ou </a:t>
                      </a:r>
                      <a:r>
                        <a:rPr lang="pt-BR" b="1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tecnológico</a:t>
                      </a:r>
                      <a:r>
                        <a:rPr lang="pt-BR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, a sistemas, bens, instalações ou áreas de interesse estratégico nacional</a:t>
                      </a:r>
                      <a:endParaRPr b="1" dirty="0">
                        <a:solidFill>
                          <a:schemeClr val="lt1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L="360000" marR="360000" marT="91425" marB="91425" anchor="ctr">
                    <a:lnL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06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Risco à </a:t>
                      </a:r>
                      <a:r>
                        <a:rPr lang="pt-BR" b="1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segurança de instituições ou de altas autoridades </a:t>
                      </a:r>
                      <a:r>
                        <a:rPr lang="pt-BR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nacionais ou estrangeiras e seus familiares</a:t>
                      </a:r>
                      <a:endParaRPr dirty="0">
                        <a:solidFill>
                          <a:schemeClr val="lt1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L="360000" marR="360000" marT="91425" marB="91425" anchor="ctr">
                    <a:lnL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06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Comprometer atividades de </a:t>
                      </a:r>
                      <a:r>
                        <a:rPr lang="pt-BR" b="1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inteligência</a:t>
                      </a:r>
                      <a:r>
                        <a:rPr lang="pt-BR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, de </a:t>
                      </a:r>
                      <a:r>
                        <a:rPr lang="pt-BR" b="1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investigação ou fiscalização</a:t>
                      </a:r>
                      <a:r>
                        <a:rPr lang="pt-BR" dirty="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, relacionadas com a prevenção ou repressão de infrações</a:t>
                      </a:r>
                      <a:endParaRPr dirty="0">
                        <a:solidFill>
                          <a:schemeClr val="lt1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L="360000" marR="360000" marT="91425" marB="91425" anchor="ctr">
                    <a:lnL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4948973"/>
                  </a:ext>
                </a:extLst>
              </a:tr>
            </a:tbl>
          </a:graphicData>
        </a:graphic>
      </p:graphicFrame>
      <p:grpSp>
        <p:nvGrpSpPr>
          <p:cNvPr id="1405" name="Google Shape;1405;p78"/>
          <p:cNvGrpSpPr/>
          <p:nvPr/>
        </p:nvGrpSpPr>
        <p:grpSpPr>
          <a:xfrm>
            <a:off x="1022732" y="1151141"/>
            <a:ext cx="59400" cy="3217200"/>
            <a:chOff x="1085863" y="1516869"/>
            <a:chExt cx="59400" cy="3217200"/>
          </a:xfrm>
        </p:grpSpPr>
        <p:cxnSp>
          <p:nvCxnSpPr>
            <p:cNvPr id="1406" name="Google Shape;1406;p78"/>
            <p:cNvCxnSpPr/>
            <p:nvPr/>
          </p:nvCxnSpPr>
          <p:spPr>
            <a:xfrm>
              <a:off x="1114425" y="1516869"/>
              <a:ext cx="0" cy="32172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07" name="Google Shape;1407;p78"/>
            <p:cNvSpPr/>
            <p:nvPr/>
          </p:nvSpPr>
          <p:spPr>
            <a:xfrm>
              <a:off x="1085863" y="2403165"/>
              <a:ext cx="59400" cy="594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78"/>
            <p:cNvSpPr/>
            <p:nvPr/>
          </p:nvSpPr>
          <p:spPr>
            <a:xfrm>
              <a:off x="1085863" y="3218743"/>
              <a:ext cx="59400" cy="594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78"/>
            <p:cNvSpPr/>
            <p:nvPr/>
          </p:nvSpPr>
          <p:spPr>
            <a:xfrm>
              <a:off x="1085863" y="4034321"/>
              <a:ext cx="59400" cy="594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0" name="Google Shape;1410;p78"/>
          <p:cNvGrpSpPr/>
          <p:nvPr/>
        </p:nvGrpSpPr>
        <p:grpSpPr>
          <a:xfrm>
            <a:off x="8133257" y="1233887"/>
            <a:ext cx="59400" cy="3217200"/>
            <a:chOff x="8001013" y="1516869"/>
            <a:chExt cx="59400" cy="3217200"/>
          </a:xfrm>
        </p:grpSpPr>
        <p:cxnSp>
          <p:nvCxnSpPr>
            <p:cNvPr id="1411" name="Google Shape;1411;p78"/>
            <p:cNvCxnSpPr/>
            <p:nvPr/>
          </p:nvCxnSpPr>
          <p:spPr>
            <a:xfrm>
              <a:off x="8029575" y="1516869"/>
              <a:ext cx="0" cy="32172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12" name="Google Shape;1412;p78"/>
            <p:cNvSpPr/>
            <p:nvPr/>
          </p:nvSpPr>
          <p:spPr>
            <a:xfrm>
              <a:off x="8001013" y="2403165"/>
              <a:ext cx="59400" cy="594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78"/>
            <p:cNvSpPr/>
            <p:nvPr/>
          </p:nvSpPr>
          <p:spPr>
            <a:xfrm>
              <a:off x="8001013" y="3218743"/>
              <a:ext cx="59400" cy="594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78"/>
            <p:cNvSpPr/>
            <p:nvPr/>
          </p:nvSpPr>
          <p:spPr>
            <a:xfrm>
              <a:off x="8001013" y="4034321"/>
              <a:ext cx="59400" cy="594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Google Shape;1057;p73">
            <a:extLst>
              <a:ext uri="{FF2B5EF4-FFF2-40B4-BE49-F238E27FC236}">
                <a16:creationId xmlns:a16="http://schemas.microsoft.com/office/drawing/2014/main" id="{229A2D33-BC86-DCDA-BBCF-C7463434E9F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49562" y="350044"/>
            <a:ext cx="6322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INFORMAÇÃO </a:t>
            </a:r>
            <a:r>
              <a:rPr lang="en" dirty="0">
                <a:solidFill>
                  <a:schemeClr val="dk2"/>
                </a:solidFill>
              </a:rPr>
              <a:t>CLASSIFICADA: HIPÓTESES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>
          <a:extLst>
            <a:ext uri="{FF2B5EF4-FFF2-40B4-BE49-F238E27FC236}">
              <a16:creationId xmlns:a16="http://schemas.microsoft.com/office/drawing/2014/main" id="{D08F1EE5-8B11-7F07-B33D-78DE7EBEC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la de celula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05F023B6-44B2-2665-8001-BB14C98D66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643" r="53621"/>
          <a:stretch>
            <a:fillRect/>
          </a:stretch>
        </p:blipFill>
        <p:spPr>
          <a:xfrm>
            <a:off x="7081054" y="0"/>
            <a:ext cx="2062946" cy="5143500"/>
          </a:xfrm>
          <a:prstGeom prst="rect">
            <a:avLst/>
          </a:prstGeom>
          <a:gradFill>
            <a:gsLst>
              <a:gs pos="0">
                <a:srgbClr val="286A4F">
                  <a:alpha val="50000"/>
                </a:srgb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501" name="Google Shape;501;p48">
            <a:extLst>
              <a:ext uri="{FF2B5EF4-FFF2-40B4-BE49-F238E27FC236}">
                <a16:creationId xmlns:a16="http://schemas.microsoft.com/office/drawing/2014/main" id="{E2DDB94C-F7A1-252E-A0D3-3CE3F24D52A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96855" y="260861"/>
            <a:ext cx="6322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000" b="1" dirty="0">
                <a:latin typeface="Bebas Neue" panose="020B0606020202050201" pitchFamily="34" charset="0"/>
              </a:rPr>
              <a:t>PROTEÇÃO DE </a:t>
            </a:r>
            <a:r>
              <a:rPr lang="en" sz="4000" b="1" dirty="0">
                <a:solidFill>
                  <a:schemeClr val="accent4"/>
                </a:solidFill>
                <a:latin typeface="Bebas Neue" panose="020B0606020202050201" pitchFamily="34" charset="0"/>
              </a:rPr>
              <a:t>DADOS PESSOAIS</a:t>
            </a:r>
            <a:endParaRPr sz="4000" b="1" dirty="0">
              <a:solidFill>
                <a:schemeClr val="accent4"/>
              </a:solidFill>
              <a:latin typeface="Bebas Neue" panose="020B0606020202050201" pitchFamily="34" charset="0"/>
            </a:endParaRPr>
          </a:p>
        </p:txBody>
      </p:sp>
      <p:sp>
        <p:nvSpPr>
          <p:cNvPr id="2" name="Google Shape;243;p40">
            <a:extLst>
              <a:ext uri="{FF2B5EF4-FFF2-40B4-BE49-F238E27FC236}">
                <a16:creationId xmlns:a16="http://schemas.microsoft.com/office/drawing/2014/main" id="{B4EC3833-0702-B5D4-661B-18BDB2DB087E}"/>
              </a:ext>
            </a:extLst>
          </p:cNvPr>
          <p:cNvSpPr/>
          <p:nvPr/>
        </p:nvSpPr>
        <p:spPr>
          <a:xfrm rot="231910" flipH="1">
            <a:off x="386610" y="160946"/>
            <a:ext cx="805532" cy="805532"/>
          </a:xfrm>
          <a:prstGeom prst="ellipse">
            <a:avLst/>
          </a:prstGeom>
          <a:solidFill>
            <a:srgbClr val="151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244;p40">
            <a:extLst>
              <a:ext uri="{FF2B5EF4-FFF2-40B4-BE49-F238E27FC236}">
                <a16:creationId xmlns:a16="http://schemas.microsoft.com/office/drawing/2014/main" id="{EAE880B7-00EE-A18C-2884-9F66611E6303}"/>
              </a:ext>
            </a:extLst>
          </p:cNvPr>
          <p:cNvSpPr/>
          <p:nvPr/>
        </p:nvSpPr>
        <p:spPr>
          <a:xfrm flipH="1">
            <a:off x="-120374" y="-246193"/>
            <a:ext cx="961500" cy="9615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35704D88-5107-E23B-DA93-74C71CB95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8900" y="1092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Google Shape;1026;p56">
            <a:extLst>
              <a:ext uri="{FF2B5EF4-FFF2-40B4-BE49-F238E27FC236}">
                <a16:creationId xmlns:a16="http://schemas.microsoft.com/office/drawing/2014/main" id="{DCCC7D60-17B7-C9AB-B47A-A7320D612460}"/>
              </a:ext>
            </a:extLst>
          </p:cNvPr>
          <p:cNvSpPr txBox="1">
            <a:spLocks/>
          </p:cNvSpPr>
          <p:nvPr/>
        </p:nvSpPr>
        <p:spPr>
          <a:xfrm>
            <a:off x="1433445" y="1471369"/>
            <a:ext cx="5676376" cy="1413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naheim"/>
              <a:buNone/>
              <a:defRPr sz="1800" b="0" i="0" u="none" strike="noStrike" cap="non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pPr marL="342900" algn="l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3"/>
                </a:solidFill>
                <a:latin typeface="Anaheim"/>
              </a:rPr>
              <a:t>Regula o direito de acesso a informações produzidas ou custodiadas pelo Estado</a:t>
            </a:r>
          </a:p>
          <a:p>
            <a:pPr marL="342900" algn="l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3"/>
                </a:solidFill>
                <a:latin typeface="Anaheim"/>
              </a:rPr>
              <a:t>Protege as informações pessoais cuja </a:t>
            </a:r>
            <a:r>
              <a:rPr lang="pt-BR" sz="2000" b="1" dirty="0">
                <a:solidFill>
                  <a:schemeClr val="accent3"/>
                </a:solidFill>
                <a:latin typeface="Anaheim"/>
              </a:rPr>
              <a:t>divulgação afetem o direito à vida privada, honra e imagem</a:t>
            </a:r>
          </a:p>
        </p:txBody>
      </p:sp>
      <p:sp>
        <p:nvSpPr>
          <p:cNvPr id="16" name="Google Shape;1027;p56">
            <a:extLst>
              <a:ext uri="{FF2B5EF4-FFF2-40B4-BE49-F238E27FC236}">
                <a16:creationId xmlns:a16="http://schemas.microsoft.com/office/drawing/2014/main" id="{6AF99FE2-72B0-DDC8-2BA7-3106CAE7E7A0}"/>
              </a:ext>
            </a:extLst>
          </p:cNvPr>
          <p:cNvSpPr/>
          <p:nvPr/>
        </p:nvSpPr>
        <p:spPr>
          <a:xfrm>
            <a:off x="360376" y="1471371"/>
            <a:ext cx="1032961" cy="141320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chemeClr val="bg1"/>
                </a:solidFill>
                <a:latin typeface="Bebas Neue" panose="020B0606020202050201" pitchFamily="34" charset="0"/>
                <a:ea typeface="Lato"/>
                <a:cs typeface="Lato"/>
                <a:sym typeface="Lato"/>
              </a:rPr>
              <a:t>LAI</a:t>
            </a:r>
            <a:endParaRPr sz="3600" b="1" dirty="0">
              <a:solidFill>
                <a:schemeClr val="bg1"/>
              </a:solidFill>
              <a:latin typeface="Bebas Neue" panose="020B0606020202050201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17" name="Google Shape;1028;p56">
            <a:extLst>
              <a:ext uri="{FF2B5EF4-FFF2-40B4-BE49-F238E27FC236}">
                <a16:creationId xmlns:a16="http://schemas.microsoft.com/office/drawing/2014/main" id="{E0DDEFB6-072B-8D21-299C-625B4E867504}"/>
              </a:ext>
            </a:extLst>
          </p:cNvPr>
          <p:cNvSpPr txBox="1">
            <a:spLocks/>
          </p:cNvSpPr>
          <p:nvPr/>
        </p:nvSpPr>
        <p:spPr>
          <a:xfrm>
            <a:off x="1491272" y="3391654"/>
            <a:ext cx="5311216" cy="1413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naheim"/>
              <a:buNone/>
              <a:defRPr sz="1800" b="0" i="0" u="none" strike="noStrike" cap="non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pPr marL="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3"/>
                </a:solidFill>
                <a:latin typeface="Anaheim"/>
              </a:rPr>
              <a:t>Regula o direito à proteção de dados pessoais e o seu tratamento pelo Estado e por particulares. </a:t>
            </a:r>
          </a:p>
          <a:p>
            <a:pPr marL="3429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3"/>
                </a:solidFill>
                <a:latin typeface="Anaheim"/>
              </a:rPr>
              <a:t>Não cria novas hipóteses de restrição de acesso</a:t>
            </a:r>
            <a:r>
              <a:rPr lang="pt-BR" sz="2000" dirty="0">
                <a:solidFill>
                  <a:schemeClr val="accent3"/>
                </a:solidFill>
                <a:latin typeface="Anaheim"/>
              </a:rPr>
              <a:t> à informação pessoal</a:t>
            </a:r>
          </a:p>
        </p:txBody>
      </p:sp>
      <p:sp>
        <p:nvSpPr>
          <p:cNvPr id="18" name="Google Shape;1029;p56">
            <a:extLst>
              <a:ext uri="{FF2B5EF4-FFF2-40B4-BE49-F238E27FC236}">
                <a16:creationId xmlns:a16="http://schemas.microsoft.com/office/drawing/2014/main" id="{CE9296AF-8B3F-5424-5DD3-19FCDFF51A9B}"/>
              </a:ext>
            </a:extLst>
          </p:cNvPr>
          <p:cNvSpPr/>
          <p:nvPr/>
        </p:nvSpPr>
        <p:spPr>
          <a:xfrm>
            <a:off x="391791" y="3169718"/>
            <a:ext cx="1003408" cy="153944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chemeClr val="bg1"/>
                </a:solidFill>
                <a:latin typeface="Bebas Neue" panose="020B0606020202050201" pitchFamily="34" charset="0"/>
                <a:ea typeface="Lato"/>
                <a:cs typeface="Lato"/>
                <a:sym typeface="Lato"/>
              </a:rPr>
              <a:t>LGPD</a:t>
            </a:r>
            <a:endParaRPr sz="3600" b="1" dirty="0">
              <a:solidFill>
                <a:schemeClr val="bg1"/>
              </a:solidFill>
              <a:latin typeface="Bebas Neue" panose="020B0606020202050201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C304CD2-AC2F-109A-B6E7-1915EB2AA6E9}"/>
              </a:ext>
            </a:extLst>
          </p:cNvPr>
          <p:cNvSpPr/>
          <p:nvPr/>
        </p:nvSpPr>
        <p:spPr>
          <a:xfrm>
            <a:off x="7075384" y="0"/>
            <a:ext cx="2062946" cy="5143500"/>
          </a:xfrm>
          <a:prstGeom prst="rect">
            <a:avLst/>
          </a:prstGeom>
          <a:solidFill>
            <a:srgbClr val="286A4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8846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>
          <a:extLst>
            <a:ext uri="{FF2B5EF4-FFF2-40B4-BE49-F238E27FC236}">
              <a16:creationId xmlns:a16="http://schemas.microsoft.com/office/drawing/2014/main" id="{EED98DBA-645D-A3A1-0D2C-CEA7A365F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55">
            <a:extLst>
              <a:ext uri="{FF2B5EF4-FFF2-40B4-BE49-F238E27FC236}">
                <a16:creationId xmlns:a16="http://schemas.microsoft.com/office/drawing/2014/main" id="{03721277-A2D0-2B63-E39C-D09D357C7F1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20024" y="459150"/>
            <a:ext cx="7558214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rgbClr val="000000"/>
                </a:solidFill>
                <a:latin typeface="Bebas Neue" panose="020B0606020202050201" pitchFamily="34" charset="0"/>
                <a:cs typeface="Arial"/>
                <a:sym typeface="Arial"/>
              </a:rPr>
              <a:t>COMO IDENTIFICAR </a:t>
            </a:r>
            <a:r>
              <a:rPr lang="en" sz="3200" dirty="0">
                <a:solidFill>
                  <a:schemeClr val="tx2">
                    <a:lumMod val="50000"/>
                  </a:schemeClr>
                </a:solidFill>
              </a:rPr>
              <a:t>DADOS PESSOAIS PROTEGIDOS</a:t>
            </a:r>
            <a:endParaRPr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Google Shape;526;p38">
            <a:extLst>
              <a:ext uri="{FF2B5EF4-FFF2-40B4-BE49-F238E27FC236}">
                <a16:creationId xmlns:a16="http://schemas.microsoft.com/office/drawing/2014/main" id="{DBD84FA2-4B5A-7E98-09B1-2FA2CE72880F}"/>
              </a:ext>
            </a:extLst>
          </p:cNvPr>
          <p:cNvSpPr txBox="1">
            <a:spLocks/>
          </p:cNvSpPr>
          <p:nvPr/>
        </p:nvSpPr>
        <p:spPr>
          <a:xfrm>
            <a:off x="997425" y="1602925"/>
            <a:ext cx="4456702" cy="192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1600" b="1" dirty="0"/>
              <a:t>Dados pessoais sensíveis: </a:t>
            </a:r>
            <a:r>
              <a:rPr lang="pt-BR" sz="1500" dirty="0"/>
              <a:t>origem racial ou étnica, convicção religiosa, opinião política, filiação a sindicato ou a organização de caráter religioso, filosófico ou político, dado referente à saúde ou à vida sexual, dado genético ou biométrico.</a:t>
            </a:r>
          </a:p>
          <a:p>
            <a:endParaRPr lang="pt-BR" sz="150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DEDDE8A-3F28-4467-174A-E3631043A57B}"/>
              </a:ext>
            </a:extLst>
          </p:cNvPr>
          <p:cNvSpPr txBox="1"/>
          <p:nvPr/>
        </p:nvSpPr>
        <p:spPr>
          <a:xfrm>
            <a:off x="5658521" y="1758065"/>
            <a:ext cx="2488054" cy="138499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indent="0">
              <a:spcAft>
                <a:spcPts val="1600"/>
              </a:spcAft>
            </a:pPr>
            <a:r>
              <a:rPr lang="pt-BR" sz="1400" b="1" dirty="0">
                <a:solidFill>
                  <a:srgbClr val="FFFFFF"/>
                </a:solidFill>
              </a:rPr>
              <a:t>Importante:  </a:t>
            </a:r>
            <a:br>
              <a:rPr lang="pt-BR" sz="1400" b="1" dirty="0">
                <a:solidFill>
                  <a:srgbClr val="FFFFFF"/>
                </a:solidFill>
              </a:rPr>
            </a:br>
            <a:r>
              <a:rPr lang="pt-BR" sz="1400" dirty="0">
                <a:solidFill>
                  <a:srgbClr val="FFFFFF"/>
                </a:solidFill>
              </a:rPr>
              <a:t>A categorização como sensível não é pela privacidade do dado, mas sim pelo potencial de tratamento discriminatório.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A9BE192-E0F5-3615-A4BE-F08661F03567}"/>
              </a:ext>
            </a:extLst>
          </p:cNvPr>
          <p:cNvSpPr txBox="1"/>
          <p:nvPr/>
        </p:nvSpPr>
        <p:spPr>
          <a:xfrm>
            <a:off x="997425" y="3385435"/>
            <a:ext cx="7149150" cy="98488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lvl="0" indent="0"/>
            <a:r>
              <a:rPr lang="pt-BR" sz="1600" b="1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Mas não é só isso! </a:t>
            </a:r>
          </a:p>
          <a:p>
            <a:pPr marL="0" lvl="0" indent="0"/>
            <a:r>
              <a:rPr lang="pt-BR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Deve-se proteger outros dados relativos à vida privada das pessoas, por exemplo, alguns dados biográficos como: endereço, filiação, dados pessoais de contato.</a:t>
            </a:r>
          </a:p>
          <a:p>
            <a:pPr marL="0" lvl="0" indent="0"/>
            <a:endParaRPr lang="pt-BR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Google Shape;243;p40">
            <a:extLst>
              <a:ext uri="{FF2B5EF4-FFF2-40B4-BE49-F238E27FC236}">
                <a16:creationId xmlns:a16="http://schemas.microsoft.com/office/drawing/2014/main" id="{BF5A0D76-B4F8-5FAF-6571-92A50ED0E638}"/>
              </a:ext>
            </a:extLst>
          </p:cNvPr>
          <p:cNvSpPr/>
          <p:nvPr/>
        </p:nvSpPr>
        <p:spPr>
          <a:xfrm rot="231910" flipH="1">
            <a:off x="317257" y="4529344"/>
            <a:ext cx="805532" cy="805532"/>
          </a:xfrm>
          <a:prstGeom prst="ellipse">
            <a:avLst/>
          </a:prstGeom>
          <a:solidFill>
            <a:srgbClr val="151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244;p40">
            <a:extLst>
              <a:ext uri="{FF2B5EF4-FFF2-40B4-BE49-F238E27FC236}">
                <a16:creationId xmlns:a16="http://schemas.microsoft.com/office/drawing/2014/main" id="{F6FD7162-A644-3705-822D-D7C5A6F02AD0}"/>
              </a:ext>
            </a:extLst>
          </p:cNvPr>
          <p:cNvSpPr/>
          <p:nvPr/>
        </p:nvSpPr>
        <p:spPr>
          <a:xfrm flipH="1">
            <a:off x="-189727" y="4122205"/>
            <a:ext cx="961500" cy="9615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2112947"/>
      </p:ext>
    </p:extLst>
  </p:cSld>
  <p:clrMapOvr>
    <a:masterClrMapping/>
  </p:clrMapOvr>
</p:sld>
</file>

<file path=ppt/theme/theme1.xml><?xml version="1.0" encoding="utf-8"?>
<a:theme xmlns:a="http://schemas.openxmlformats.org/drawingml/2006/main" name="Graphic Design Project Proposal XL by Slidesgo">
  <a:themeElements>
    <a:clrScheme name="Simple Light">
      <a:dk1>
        <a:srgbClr val="F3F3F3"/>
      </a:dk1>
      <a:lt1>
        <a:srgbClr val="434343"/>
      </a:lt1>
      <a:dk2>
        <a:srgbClr val="0F4C81"/>
      </a:dk2>
      <a:lt2>
        <a:srgbClr val="98BEE0"/>
      </a:lt2>
      <a:accent1>
        <a:srgbClr val="C5D8E9"/>
      </a:accent1>
      <a:accent2>
        <a:srgbClr val="F3F3F3"/>
      </a:accent2>
      <a:accent3>
        <a:srgbClr val="434343"/>
      </a:accent3>
      <a:accent4>
        <a:srgbClr val="0F4C81"/>
      </a:accent4>
      <a:accent5>
        <a:srgbClr val="98BEE0"/>
      </a:accent5>
      <a:accent6>
        <a:srgbClr val="C5D8E9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A8595EE4CEE5C4B9636500030580FAC" ma:contentTypeVersion="16" ma:contentTypeDescription="Crie um novo documento." ma:contentTypeScope="" ma:versionID="6518372d39bc059bc1838895904d03e1">
  <xsd:schema xmlns:xsd="http://www.w3.org/2001/XMLSchema" xmlns:xs="http://www.w3.org/2001/XMLSchema" xmlns:p="http://schemas.microsoft.com/office/2006/metadata/properties" xmlns:ns2="81fc3e50-f2e4-46f0-93ec-64bf8be6bc0b" xmlns:ns3="539cf835-ad65-4748-8263-a1c48b074ca9" targetNamespace="http://schemas.microsoft.com/office/2006/metadata/properties" ma:root="true" ma:fieldsID="b9bc8b307a292468767efe5537aa3eab" ns2:_="" ns3:_="">
    <xsd:import namespace="81fc3e50-f2e4-46f0-93ec-64bf8be6bc0b"/>
    <xsd:import namespace="539cf835-ad65-4748-8263-a1c48b074c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fc3e50-f2e4-46f0-93ec-64bf8be6bc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Marcações de imagem" ma:readOnly="false" ma:fieldId="{5cf76f15-5ced-4ddc-b409-7134ff3c332f}" ma:taxonomyMulti="true" ma:sspId="6f3fb4e8-0039-4ebb-8dac-0f2ebc2550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9cf835-ad65-4748-8263-a1c48b074ca9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5642f568-411d-4078-a162-983aab78e7b2}" ma:internalName="TaxCatchAll" ma:showField="CatchAllData" ma:web="539cf835-ad65-4748-8263-a1c48b074c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1fc3e50-f2e4-46f0-93ec-64bf8be6bc0b">
      <Terms xmlns="http://schemas.microsoft.com/office/infopath/2007/PartnerControls"/>
    </lcf76f155ced4ddcb4097134ff3c332f>
    <TaxCatchAll xmlns="539cf835-ad65-4748-8263-a1c48b074ca9" xsi:nil="true"/>
  </documentManagement>
</p:properties>
</file>

<file path=customXml/itemProps1.xml><?xml version="1.0" encoding="utf-8"?>
<ds:datastoreItem xmlns:ds="http://schemas.openxmlformats.org/officeDocument/2006/customXml" ds:itemID="{5F604A0F-6AD8-4341-93F3-7889DD8683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377F61-966C-4E9A-B56E-72BB931D4CF5}"/>
</file>

<file path=customXml/itemProps3.xml><?xml version="1.0" encoding="utf-8"?>
<ds:datastoreItem xmlns:ds="http://schemas.openxmlformats.org/officeDocument/2006/customXml" ds:itemID="{594181AF-8BB6-40A5-BF0A-AA6B79C384A8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www.w3.org/XML/1998/namespace"/>
    <ds:schemaRef ds:uri="http://schemas.microsoft.com/office/2006/metadata/properties"/>
    <ds:schemaRef ds:uri="http://purl.org/dc/elements/1.1/"/>
    <ds:schemaRef ds:uri="539cf835-ad65-4748-8263-a1c48b074ca9"/>
    <ds:schemaRef ds:uri="81fc3e50-f2e4-46f0-93ec-64bf8be6bc0b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1793</Words>
  <Application>Microsoft Office PowerPoint</Application>
  <PresentationFormat>Apresentação na tela (16:9)</PresentationFormat>
  <Paragraphs>186</Paragraphs>
  <Slides>20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35" baseType="lpstr">
      <vt:lpstr>ADLaM Display</vt:lpstr>
      <vt:lpstr>Anaheim</vt:lpstr>
      <vt:lpstr>Anton</vt:lpstr>
      <vt:lpstr>Aptos</vt:lpstr>
      <vt:lpstr>Arial</vt:lpstr>
      <vt:lpstr>Bebas Neue</vt:lpstr>
      <vt:lpstr>Calibri</vt:lpstr>
      <vt:lpstr>DM Sans</vt:lpstr>
      <vt:lpstr>Fira Sans Extra Condensed Medium</vt:lpstr>
      <vt:lpstr>Lato</vt:lpstr>
      <vt:lpstr>Open Sans</vt:lpstr>
      <vt:lpstr>Roboto</vt:lpstr>
      <vt:lpstr>Roboto Slab</vt:lpstr>
      <vt:lpstr>Symbol</vt:lpstr>
      <vt:lpstr>Graphic Design Project Proposal XL by Slidesgo</vt:lpstr>
      <vt:lpstr>Apresentação do PowerPoint</vt:lpstr>
      <vt:lpstr>Apresentação do PowerPoint</vt:lpstr>
      <vt:lpstr>Apresentação do PowerPoint</vt:lpstr>
      <vt:lpstr>SIGILO BASEADO EM LEGISLAÇÃO ESPECÍFICA</vt:lpstr>
      <vt:lpstr>DOCUMENTO PREPARATÓRIO</vt:lpstr>
      <vt:lpstr>INFORMAÇÃO CLASSIFICADA</vt:lpstr>
      <vt:lpstr>INFORMAÇÃO CLASSIFICADA: HIPÓTESES</vt:lpstr>
      <vt:lpstr>PROTEÇÃO DE DADOS PESSOAIS</vt:lpstr>
      <vt:lpstr>COMO IDENTIFICAR DADOS PESSOAIS PROTEGIDOS</vt:lpstr>
      <vt:lpstr>Apresentação do PowerPoint</vt:lpstr>
      <vt:lpstr>ESQUEMATIZANDO…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PROPOSAL</dc:title>
  <dc:creator>Cibelle Brasil</dc:creator>
  <cp:lastModifiedBy>Cibelle Cesar do Amaral Brasil</cp:lastModifiedBy>
  <cp:revision>7</cp:revision>
  <dcterms:modified xsi:type="dcterms:W3CDTF">2025-09-24T16:39:36Z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0x010100AA8595EE4CEE5C4B9636500030580FAC</vt:lpwstr>
  </property>
  <property fmtid="{D5CDD505-2E9C-101B-9397-08002B2CF9AE}" pid="3" name="MediaServiceImageTags">
    <vt:lpwstr/>
  </property>
</Properties>
</file>