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4"/>
  </p:sldMasterIdLst>
  <p:notesMasterIdLst>
    <p:notesMasterId r:id="rId53"/>
  </p:notesMasterIdLst>
  <p:sldIdLst>
    <p:sldId id="256" r:id="rId5"/>
    <p:sldId id="309" r:id="rId6"/>
    <p:sldId id="263" r:id="rId7"/>
    <p:sldId id="746" r:id="rId8"/>
    <p:sldId id="745" r:id="rId9"/>
    <p:sldId id="356" r:id="rId10"/>
    <p:sldId id="352" r:id="rId11"/>
    <p:sldId id="259" r:id="rId12"/>
    <p:sldId id="301" r:id="rId13"/>
    <p:sldId id="357" r:id="rId14"/>
    <p:sldId id="748" r:id="rId15"/>
    <p:sldId id="303" r:id="rId16"/>
    <p:sldId id="749" r:id="rId17"/>
    <p:sldId id="317" r:id="rId18"/>
    <p:sldId id="1069" r:id="rId19"/>
    <p:sldId id="1070" r:id="rId20"/>
    <p:sldId id="1096" r:id="rId21"/>
    <p:sldId id="1071" r:id="rId22"/>
    <p:sldId id="1075" r:id="rId23"/>
    <p:sldId id="1076" r:id="rId24"/>
    <p:sldId id="1077" r:id="rId25"/>
    <p:sldId id="1078" r:id="rId26"/>
    <p:sldId id="1079" r:id="rId27"/>
    <p:sldId id="1081" r:id="rId28"/>
    <p:sldId id="1082" r:id="rId29"/>
    <p:sldId id="1083" r:id="rId30"/>
    <p:sldId id="1080" r:id="rId31"/>
    <p:sldId id="1088" r:id="rId32"/>
    <p:sldId id="1089" r:id="rId33"/>
    <p:sldId id="1090" r:id="rId34"/>
    <p:sldId id="1092" r:id="rId35"/>
    <p:sldId id="1103" r:id="rId36"/>
    <p:sldId id="1095" r:id="rId37"/>
    <p:sldId id="1093" r:id="rId38"/>
    <p:sldId id="1086" r:id="rId39"/>
    <p:sldId id="1097" r:id="rId40"/>
    <p:sldId id="1100" r:id="rId41"/>
    <p:sldId id="1101" r:id="rId42"/>
    <p:sldId id="1102" r:id="rId43"/>
    <p:sldId id="304" r:id="rId44"/>
    <p:sldId id="1087" r:id="rId45"/>
    <p:sldId id="351" r:id="rId46"/>
    <p:sldId id="306" r:id="rId47"/>
    <p:sldId id="353" r:id="rId48"/>
    <p:sldId id="355" r:id="rId49"/>
    <p:sldId id="354" r:id="rId50"/>
    <p:sldId id="278" r:id="rId51"/>
    <p:sldId id="267" r:id="rId52"/>
  </p:sldIdLst>
  <p:sldSz cx="9144000" cy="5143500" type="screen16x9"/>
  <p:notesSz cx="6858000" cy="9144000"/>
  <p:embeddedFontLst>
    <p:embeddedFont>
      <p:font typeface="Bebas Neue" panose="020B0606020202050201" pitchFamily="34" charset="0"/>
      <p:regular r:id="rId54"/>
    </p:embeddedFont>
    <p:embeddedFont>
      <p:font typeface="Montserrat" panose="00000500000000000000" pitchFamily="2" charset="0"/>
      <p:regular r:id="rId55"/>
      <p:bold r:id="rId56"/>
      <p:italic r:id="rId57"/>
      <p:boldItalic r:id="rId58"/>
    </p:embeddedFont>
    <p:embeddedFont>
      <p:font typeface="Open Sans" panose="020B0606030504020204" pitchFamily="34" charset="0"/>
      <p:regular r:id="rId59"/>
      <p:bold r:id="rId60"/>
      <p:italic r:id="rId61"/>
      <p:boldItalic r:id="rId62"/>
    </p:embeddedFont>
    <p:embeddedFont>
      <p:font typeface="Segoe UI" panose="020B0502040204020203" pitchFamily="3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4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3B9FE1-A166-6020-5CCB-F41C96AD6EA6}" v="580" dt="2025-09-22T22:27:28.011"/>
  </p1510:revLst>
</p1510:revInfo>
</file>

<file path=ppt/tableStyles.xml><?xml version="1.0" encoding="utf-8"?>
<a:tblStyleLst xmlns:a="http://schemas.openxmlformats.org/drawingml/2006/main" def="{A4C84CE1-72B6-4EE2-8746-B0BE8029B35E}">
  <a:tblStyle styleId="{A4C84CE1-72B6-4EE2-8746-B0BE8029B35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0.fntdata"/><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5" Type="http://schemas.openxmlformats.org/officeDocument/2006/relationships/slide" Target="slides/slide1.xml"/><Relationship Id="rId61" Type="http://schemas.openxmlformats.org/officeDocument/2006/relationships/font" Target="fonts/font8.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6.fntdata"/><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7.fntdata"/><Relationship Id="rId65"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Cristina Maciel dos Santos" userId="S::jessica.santos@cgu.gov.br::4b775d9c-a9fb-4dd0-a7bd-71579e4fc1e3" providerId="AD" clId="Web-{AF86F6A6-7953-4FA2-CEDF-5D63EA72133C}"/>
    <pc:docChg chg="addSld delSld modSld">
      <pc:chgData name="Jessica Cristina Maciel dos Santos" userId="S::jessica.santos@cgu.gov.br::4b775d9c-a9fb-4dd0-a7bd-71579e4fc1e3" providerId="AD" clId="Web-{AF86F6A6-7953-4FA2-CEDF-5D63EA72133C}" dt="2025-09-19T20:02:06.505" v="755" actId="20577"/>
      <pc:docMkLst>
        <pc:docMk/>
      </pc:docMkLst>
      <pc:sldChg chg="modSp">
        <pc:chgData name="Jessica Cristina Maciel dos Santos" userId="S::jessica.santos@cgu.gov.br::4b775d9c-a9fb-4dd0-a7bd-71579e4fc1e3" providerId="AD" clId="Web-{AF86F6A6-7953-4FA2-CEDF-5D63EA72133C}" dt="2025-09-19T20:02:06.505" v="755" actId="20577"/>
        <pc:sldMkLst>
          <pc:docMk/>
          <pc:sldMk cId="251291413" sldId="1095"/>
        </pc:sldMkLst>
        <pc:spChg chg="mod">
          <ac:chgData name="Jessica Cristina Maciel dos Santos" userId="S::jessica.santos@cgu.gov.br::4b775d9c-a9fb-4dd0-a7bd-71579e4fc1e3" providerId="AD" clId="Web-{AF86F6A6-7953-4FA2-CEDF-5D63EA72133C}" dt="2025-09-19T20:02:06.505" v="755" actId="20577"/>
          <ac:spMkLst>
            <pc:docMk/>
            <pc:sldMk cId="251291413" sldId="1095"/>
            <ac:spMk id="2" creationId="{AA71D35A-591E-E5A4-16CE-D93174671E17}"/>
          </ac:spMkLst>
        </pc:spChg>
      </pc:sldChg>
      <pc:sldChg chg="modSp">
        <pc:chgData name="Jessica Cristina Maciel dos Santos" userId="S::jessica.santos@cgu.gov.br::4b775d9c-a9fb-4dd0-a7bd-71579e4fc1e3" providerId="AD" clId="Web-{AF86F6A6-7953-4FA2-CEDF-5D63EA72133C}" dt="2025-09-19T19:52:33.755" v="748" actId="20577"/>
        <pc:sldMkLst>
          <pc:docMk/>
          <pc:sldMk cId="1455009886" sldId="1096"/>
        </pc:sldMkLst>
        <pc:spChg chg="mod">
          <ac:chgData name="Jessica Cristina Maciel dos Santos" userId="S::jessica.santos@cgu.gov.br::4b775d9c-a9fb-4dd0-a7bd-71579e4fc1e3" providerId="AD" clId="Web-{AF86F6A6-7953-4FA2-CEDF-5D63EA72133C}" dt="2025-09-19T19:52:33.755" v="748" actId="20577"/>
          <ac:spMkLst>
            <pc:docMk/>
            <pc:sldMk cId="1455009886" sldId="1096"/>
            <ac:spMk id="275" creationId="{D50BD7BE-FED0-1C2B-5FD7-F7ADB6D02D93}"/>
          </ac:spMkLst>
        </pc:spChg>
      </pc:sldChg>
      <pc:sldChg chg="addSp delSp modSp">
        <pc:chgData name="Jessica Cristina Maciel dos Santos" userId="S::jessica.santos@cgu.gov.br::4b775d9c-a9fb-4dd0-a7bd-71579e4fc1e3" providerId="AD" clId="Web-{AF86F6A6-7953-4FA2-CEDF-5D63EA72133C}" dt="2025-09-19T19:15:34.754" v="470" actId="20577"/>
        <pc:sldMkLst>
          <pc:docMk/>
          <pc:sldMk cId="944070857" sldId="1097"/>
        </pc:sldMkLst>
        <pc:spChg chg="mod">
          <ac:chgData name="Jessica Cristina Maciel dos Santos" userId="S::jessica.santos@cgu.gov.br::4b775d9c-a9fb-4dd0-a7bd-71579e4fc1e3" providerId="AD" clId="Web-{AF86F6A6-7953-4FA2-CEDF-5D63EA72133C}" dt="2025-09-19T19:15:34.754" v="470" actId="20577"/>
          <ac:spMkLst>
            <pc:docMk/>
            <pc:sldMk cId="944070857" sldId="1097"/>
            <ac:spMk id="2" creationId="{548AE13F-70ED-296E-2DE1-B42A443C0969}"/>
          </ac:spMkLst>
        </pc:spChg>
        <pc:spChg chg="add mod">
          <ac:chgData name="Jessica Cristina Maciel dos Santos" userId="S::jessica.santos@cgu.gov.br::4b775d9c-a9fb-4dd0-a7bd-71579e4fc1e3" providerId="AD" clId="Web-{AF86F6A6-7953-4FA2-CEDF-5D63EA72133C}" dt="2025-09-19T18:56:27.385" v="316" actId="1076"/>
          <ac:spMkLst>
            <pc:docMk/>
            <pc:sldMk cId="944070857" sldId="1097"/>
            <ac:spMk id="3" creationId="{3A8004A2-1AF2-9B33-D136-833A759CEA77}"/>
          </ac:spMkLst>
        </pc:spChg>
        <pc:spChg chg="add mod">
          <ac:chgData name="Jessica Cristina Maciel dos Santos" userId="S::jessica.santos@cgu.gov.br::4b775d9c-a9fb-4dd0-a7bd-71579e4fc1e3" providerId="AD" clId="Web-{AF86F6A6-7953-4FA2-CEDF-5D63EA72133C}" dt="2025-09-19T18:56:34.464" v="318" actId="1076"/>
          <ac:spMkLst>
            <pc:docMk/>
            <pc:sldMk cId="944070857" sldId="1097"/>
            <ac:spMk id="4" creationId="{8E6DB511-F650-9D70-0FA0-D346BF0CBFBF}"/>
          </ac:spMkLst>
        </pc:spChg>
        <pc:spChg chg="add mod">
          <ac:chgData name="Jessica Cristina Maciel dos Santos" userId="S::jessica.santos@cgu.gov.br::4b775d9c-a9fb-4dd0-a7bd-71579e4fc1e3" providerId="AD" clId="Web-{AF86F6A6-7953-4FA2-CEDF-5D63EA72133C}" dt="2025-09-19T18:57:01.605" v="325" actId="1076"/>
          <ac:spMkLst>
            <pc:docMk/>
            <pc:sldMk cId="944070857" sldId="1097"/>
            <ac:spMk id="5" creationId="{40FA04D3-CEFC-5827-12B5-7CD9DCCDAD65}"/>
          </ac:spMkLst>
        </pc:spChg>
        <pc:spChg chg="add mod">
          <ac:chgData name="Jessica Cristina Maciel dos Santos" userId="S::jessica.santos@cgu.gov.br::4b775d9c-a9fb-4dd0-a7bd-71579e4fc1e3" providerId="AD" clId="Web-{AF86F6A6-7953-4FA2-CEDF-5D63EA72133C}" dt="2025-09-19T18:57:05.995" v="326" actId="1076"/>
          <ac:spMkLst>
            <pc:docMk/>
            <pc:sldMk cId="944070857" sldId="1097"/>
            <ac:spMk id="8" creationId="{77D20E9B-E5B0-C97A-2239-1AEC4B1D727E}"/>
          </ac:spMkLst>
        </pc:spChg>
      </pc:sldChg>
      <pc:sldChg chg="modSp add replId">
        <pc:chgData name="Jessica Cristina Maciel dos Santos" userId="S::jessica.santos@cgu.gov.br::4b775d9c-a9fb-4dd0-a7bd-71579e4fc1e3" providerId="AD" clId="Web-{AF86F6A6-7953-4FA2-CEDF-5D63EA72133C}" dt="2025-09-19T19:15:40.019" v="473" actId="20577"/>
        <pc:sldMkLst>
          <pc:docMk/>
          <pc:sldMk cId="163303975" sldId="1100"/>
        </pc:sldMkLst>
        <pc:spChg chg="mod">
          <ac:chgData name="Jessica Cristina Maciel dos Santos" userId="S::jessica.santos@cgu.gov.br::4b775d9c-a9fb-4dd0-a7bd-71579e4fc1e3" providerId="AD" clId="Web-{AF86F6A6-7953-4FA2-CEDF-5D63EA72133C}" dt="2025-09-19T19:15:40.019" v="473" actId="20577"/>
          <ac:spMkLst>
            <pc:docMk/>
            <pc:sldMk cId="163303975" sldId="1100"/>
            <ac:spMk id="2" creationId="{B0B18570-73BB-5FEA-5771-1106FCE6DD9E}"/>
          </ac:spMkLst>
        </pc:spChg>
        <pc:spChg chg="mod">
          <ac:chgData name="Jessica Cristina Maciel dos Santos" userId="S::jessica.santos@cgu.gov.br::4b775d9c-a9fb-4dd0-a7bd-71579e4fc1e3" providerId="AD" clId="Web-{AF86F6A6-7953-4FA2-CEDF-5D63EA72133C}" dt="2025-09-19T19:07:21.336" v="456" actId="14100"/>
          <ac:spMkLst>
            <pc:docMk/>
            <pc:sldMk cId="163303975" sldId="1100"/>
            <ac:spMk id="3" creationId="{09C55544-7996-918F-5B4C-3E78324BF9B2}"/>
          </ac:spMkLst>
        </pc:spChg>
        <pc:spChg chg="mod">
          <ac:chgData name="Jessica Cristina Maciel dos Santos" userId="S::jessica.santos@cgu.gov.br::4b775d9c-a9fb-4dd0-a7bd-71579e4fc1e3" providerId="AD" clId="Web-{AF86F6A6-7953-4FA2-CEDF-5D63EA72133C}" dt="2025-09-19T19:07:09.429" v="455" actId="14100"/>
          <ac:spMkLst>
            <pc:docMk/>
            <pc:sldMk cId="163303975" sldId="1100"/>
            <ac:spMk id="4" creationId="{CBC9EC32-5B03-845D-F771-D0D64E10A7F0}"/>
          </ac:spMkLst>
        </pc:spChg>
        <pc:spChg chg="mod">
          <ac:chgData name="Jessica Cristina Maciel dos Santos" userId="S::jessica.santos@cgu.gov.br::4b775d9c-a9fb-4dd0-a7bd-71579e4fc1e3" providerId="AD" clId="Web-{AF86F6A6-7953-4FA2-CEDF-5D63EA72133C}" dt="2025-09-19T19:05:01.578" v="425" actId="14100"/>
          <ac:spMkLst>
            <pc:docMk/>
            <pc:sldMk cId="163303975" sldId="1100"/>
            <ac:spMk id="5" creationId="{E4AE029E-518C-0564-F296-B58D2F69AFF4}"/>
          </ac:spMkLst>
        </pc:spChg>
        <pc:spChg chg="mod">
          <ac:chgData name="Jessica Cristina Maciel dos Santos" userId="S::jessica.santos@cgu.gov.br::4b775d9c-a9fb-4dd0-a7bd-71579e4fc1e3" providerId="AD" clId="Web-{AF86F6A6-7953-4FA2-CEDF-5D63EA72133C}" dt="2025-09-19T19:06:59.881" v="453" actId="20577"/>
          <ac:spMkLst>
            <pc:docMk/>
            <pc:sldMk cId="163303975" sldId="1100"/>
            <ac:spMk id="8" creationId="{0E6B4272-F912-D295-AFBA-3E7FD9B2DD25}"/>
          </ac:spMkLst>
        </pc:spChg>
      </pc:sldChg>
      <pc:sldChg chg="addSp delSp modSp add replId addAnim delAnim">
        <pc:chgData name="Jessica Cristina Maciel dos Santos" userId="S::jessica.santos@cgu.gov.br::4b775d9c-a9fb-4dd0-a7bd-71579e4fc1e3" providerId="AD" clId="Web-{AF86F6A6-7953-4FA2-CEDF-5D63EA72133C}" dt="2025-09-19T19:43:43.495" v="744" actId="20577"/>
        <pc:sldMkLst>
          <pc:docMk/>
          <pc:sldMk cId="3258044359" sldId="1101"/>
        </pc:sldMkLst>
        <pc:spChg chg="mod">
          <ac:chgData name="Jessica Cristina Maciel dos Santos" userId="S::jessica.santos@cgu.gov.br::4b775d9c-a9fb-4dd0-a7bd-71579e4fc1e3" providerId="AD" clId="Web-{AF86F6A6-7953-4FA2-CEDF-5D63EA72133C}" dt="2025-09-19T19:15:43.879" v="475" actId="20577"/>
          <ac:spMkLst>
            <pc:docMk/>
            <pc:sldMk cId="3258044359" sldId="1101"/>
            <ac:spMk id="2" creationId="{E8CB8748-45AB-65A1-7A6B-B472D2D43C56}"/>
          </ac:spMkLst>
        </pc:spChg>
        <pc:spChg chg="mod">
          <ac:chgData name="Jessica Cristina Maciel dos Santos" userId="S::jessica.santos@cgu.gov.br::4b775d9c-a9fb-4dd0-a7bd-71579e4fc1e3" providerId="AD" clId="Web-{AF86F6A6-7953-4FA2-CEDF-5D63EA72133C}" dt="2025-09-19T19:32:12.073" v="666" actId="14100"/>
          <ac:spMkLst>
            <pc:docMk/>
            <pc:sldMk cId="3258044359" sldId="1101"/>
            <ac:spMk id="3" creationId="{CD9E421B-D8E6-9D48-276B-8FEEC89D73CB}"/>
          </ac:spMkLst>
        </pc:spChg>
        <pc:spChg chg="mod">
          <ac:chgData name="Jessica Cristina Maciel dos Santos" userId="S::jessica.santos@cgu.gov.br::4b775d9c-a9fb-4dd0-a7bd-71579e4fc1e3" providerId="AD" clId="Web-{AF86F6A6-7953-4FA2-CEDF-5D63EA72133C}" dt="2025-09-19T19:32:59.636" v="669" actId="14100"/>
          <ac:spMkLst>
            <pc:docMk/>
            <pc:sldMk cId="3258044359" sldId="1101"/>
            <ac:spMk id="4" creationId="{DF991AB8-9F77-C4F2-746C-6DBC4377D55B}"/>
          </ac:spMkLst>
        </pc:spChg>
        <pc:spChg chg="mod">
          <ac:chgData name="Jessica Cristina Maciel dos Santos" userId="S::jessica.santos@cgu.gov.br::4b775d9c-a9fb-4dd0-a7bd-71579e4fc1e3" providerId="AD" clId="Web-{AF86F6A6-7953-4FA2-CEDF-5D63EA72133C}" dt="2025-09-19T19:41:54.398" v="730" actId="14100"/>
          <ac:spMkLst>
            <pc:docMk/>
            <pc:sldMk cId="3258044359" sldId="1101"/>
            <ac:spMk id="5" creationId="{1D5C3259-EBA8-9E0F-B8F1-BD7F73A1E5DE}"/>
          </ac:spMkLst>
        </pc:spChg>
        <pc:spChg chg="add mod">
          <ac:chgData name="Jessica Cristina Maciel dos Santos" userId="S::jessica.santos@cgu.gov.br::4b775d9c-a9fb-4dd0-a7bd-71579e4fc1e3" providerId="AD" clId="Web-{AF86F6A6-7953-4FA2-CEDF-5D63EA72133C}" dt="2025-09-19T19:41:38.147" v="727" actId="1076"/>
          <ac:spMkLst>
            <pc:docMk/>
            <pc:sldMk cId="3258044359" sldId="1101"/>
            <ac:spMk id="6" creationId="{BC99CA99-8CE5-A3EB-1687-6A86EC064A39}"/>
          </ac:spMkLst>
        </pc:spChg>
        <pc:spChg chg="add mod">
          <ac:chgData name="Jessica Cristina Maciel dos Santos" userId="S::jessica.santos@cgu.gov.br::4b775d9c-a9fb-4dd0-a7bd-71579e4fc1e3" providerId="AD" clId="Web-{AF86F6A6-7953-4FA2-CEDF-5D63EA72133C}" dt="2025-09-19T19:27:00.614" v="636" actId="14100"/>
          <ac:spMkLst>
            <pc:docMk/>
            <pc:sldMk cId="3258044359" sldId="1101"/>
            <ac:spMk id="7" creationId="{4BB50208-56C2-7358-11A4-2EEAE5A846A0}"/>
          </ac:spMkLst>
        </pc:spChg>
        <pc:spChg chg="mod">
          <ac:chgData name="Jessica Cristina Maciel dos Santos" userId="S::jessica.santos@cgu.gov.br::4b775d9c-a9fb-4dd0-a7bd-71579e4fc1e3" providerId="AD" clId="Web-{AF86F6A6-7953-4FA2-CEDF-5D63EA72133C}" dt="2025-09-19T19:43:43.495" v="744" actId="20577"/>
          <ac:spMkLst>
            <pc:docMk/>
            <pc:sldMk cId="3258044359" sldId="1101"/>
            <ac:spMk id="8" creationId="{53850402-FA00-2D6F-0CF5-0D485AB434C9}"/>
          </ac:spMkLst>
        </pc:spChg>
        <pc:spChg chg="add mod">
          <ac:chgData name="Jessica Cristina Maciel dos Santos" userId="S::jessica.santos@cgu.gov.br::4b775d9c-a9fb-4dd0-a7bd-71579e4fc1e3" providerId="AD" clId="Web-{AF86F6A6-7953-4FA2-CEDF-5D63EA72133C}" dt="2025-09-19T19:28:36.397" v="651" actId="20577"/>
          <ac:spMkLst>
            <pc:docMk/>
            <pc:sldMk cId="3258044359" sldId="1101"/>
            <ac:spMk id="9" creationId="{57A20C51-E5EB-2BB5-9A76-6BC11B1062A2}"/>
          </ac:spMkLst>
        </pc:spChg>
        <pc:spChg chg="add mod">
          <ac:chgData name="Jessica Cristina Maciel dos Santos" userId="S::jessica.santos@cgu.gov.br::4b775d9c-a9fb-4dd0-a7bd-71579e4fc1e3" providerId="AD" clId="Web-{AF86F6A6-7953-4FA2-CEDF-5D63EA72133C}" dt="2025-09-19T19:41:43.944" v="728" actId="1076"/>
          <ac:spMkLst>
            <pc:docMk/>
            <pc:sldMk cId="3258044359" sldId="1101"/>
            <ac:spMk id="11" creationId="{09EEE5D6-7E2B-8384-4C24-79453A76606B}"/>
          </ac:spMkLst>
        </pc:spChg>
        <pc:picChg chg="add mod">
          <ac:chgData name="Jessica Cristina Maciel dos Santos" userId="S::jessica.santos@cgu.gov.br::4b775d9c-a9fb-4dd0-a7bd-71579e4fc1e3" providerId="AD" clId="Web-{AF86F6A6-7953-4FA2-CEDF-5D63EA72133C}" dt="2025-09-19T19:38:15.792" v="708" actId="1076"/>
          <ac:picMkLst>
            <pc:docMk/>
            <pc:sldMk cId="3258044359" sldId="1101"/>
            <ac:picMk id="12" creationId="{23B47B3D-4E08-EE71-6521-C69BDBC97375}"/>
          </ac:picMkLst>
        </pc:picChg>
      </pc:sldChg>
    </pc:docChg>
  </pc:docChgLst>
  <pc:docChgLst>
    <pc:chgData name="Jessica Cristina Maciel dos Santos" userId="S::jessica.santos@cgu.gov.br::4b775d9c-a9fb-4dd0-a7bd-71579e4fc1e3" providerId="AD" clId="Web-{A23B9FE1-A166-6020-5CCB-F41C96AD6EA6}"/>
    <pc:docChg chg="addSld delSld modSld sldOrd">
      <pc:chgData name="Jessica Cristina Maciel dos Santos" userId="S::jessica.santos@cgu.gov.br::4b775d9c-a9fb-4dd0-a7bd-71579e4fc1e3" providerId="AD" clId="Web-{A23B9FE1-A166-6020-5CCB-F41C96AD6EA6}" dt="2025-09-22T22:27:27.777" v="357" actId="20577"/>
      <pc:docMkLst>
        <pc:docMk/>
      </pc:docMkLst>
      <pc:sldChg chg="modSp">
        <pc:chgData name="Jessica Cristina Maciel dos Santos" userId="S::jessica.santos@cgu.gov.br::4b775d9c-a9fb-4dd0-a7bd-71579e4fc1e3" providerId="AD" clId="Web-{A23B9FE1-A166-6020-5CCB-F41C96AD6EA6}" dt="2025-09-22T15:14:33.963" v="39" actId="20577"/>
        <pc:sldMkLst>
          <pc:docMk/>
          <pc:sldMk cId="0" sldId="259"/>
        </pc:sldMkLst>
        <pc:spChg chg="mod">
          <ac:chgData name="Jessica Cristina Maciel dos Santos" userId="S::jessica.santos@cgu.gov.br::4b775d9c-a9fb-4dd0-a7bd-71579e4fc1e3" providerId="AD" clId="Web-{A23B9FE1-A166-6020-5CCB-F41C96AD6EA6}" dt="2025-09-22T15:14:33.963" v="39" actId="20577"/>
          <ac:spMkLst>
            <pc:docMk/>
            <pc:sldMk cId="0" sldId="259"/>
            <ac:spMk id="275" creationId="{00000000-0000-0000-0000-000000000000}"/>
          </ac:spMkLst>
        </pc:spChg>
        <pc:spChg chg="mod">
          <ac:chgData name="Jessica Cristina Maciel dos Santos" userId="S::jessica.santos@cgu.gov.br::4b775d9c-a9fb-4dd0-a7bd-71579e4fc1e3" providerId="AD" clId="Web-{A23B9FE1-A166-6020-5CCB-F41C96AD6EA6}" dt="2025-09-22T15:13:43.864" v="36" actId="14100"/>
          <ac:spMkLst>
            <pc:docMk/>
            <pc:sldMk cId="0" sldId="259"/>
            <ac:spMk id="276" creationId="{00000000-0000-0000-0000-000000000000}"/>
          </ac:spMkLst>
        </pc:spChg>
      </pc:sldChg>
      <pc:sldChg chg="modSp">
        <pc:chgData name="Jessica Cristina Maciel dos Santos" userId="S::jessica.santos@cgu.gov.br::4b775d9c-a9fb-4dd0-a7bd-71579e4fc1e3" providerId="AD" clId="Web-{A23B9FE1-A166-6020-5CCB-F41C96AD6EA6}" dt="2025-09-22T15:11:30.326" v="34" actId="20577"/>
        <pc:sldMkLst>
          <pc:docMk/>
          <pc:sldMk cId="0" sldId="263"/>
        </pc:sldMkLst>
        <pc:spChg chg="mod">
          <ac:chgData name="Jessica Cristina Maciel dos Santos" userId="S::jessica.santos@cgu.gov.br::4b775d9c-a9fb-4dd0-a7bd-71579e4fc1e3" providerId="AD" clId="Web-{A23B9FE1-A166-6020-5CCB-F41C96AD6EA6}" dt="2025-09-22T15:11:30.326" v="34" actId="20577"/>
          <ac:spMkLst>
            <pc:docMk/>
            <pc:sldMk cId="0" sldId="263"/>
            <ac:spMk id="20" creationId="{13C6B8E1-D1FE-4AF7-1B88-1E7DF51F8A01}"/>
          </ac:spMkLst>
        </pc:spChg>
      </pc:sldChg>
      <pc:sldChg chg="modSp">
        <pc:chgData name="Jessica Cristina Maciel dos Santos" userId="S::jessica.santos@cgu.gov.br::4b775d9c-a9fb-4dd0-a7bd-71579e4fc1e3" providerId="AD" clId="Web-{A23B9FE1-A166-6020-5CCB-F41C96AD6EA6}" dt="2025-09-22T15:15:32.030" v="54" actId="20577"/>
        <pc:sldMkLst>
          <pc:docMk/>
          <pc:sldMk cId="1692762512" sldId="301"/>
        </pc:sldMkLst>
        <pc:spChg chg="mod">
          <ac:chgData name="Jessica Cristina Maciel dos Santos" userId="S::jessica.santos@cgu.gov.br::4b775d9c-a9fb-4dd0-a7bd-71579e4fc1e3" providerId="AD" clId="Web-{A23B9FE1-A166-6020-5CCB-F41C96AD6EA6}" dt="2025-09-22T15:15:32.030" v="54" actId="20577"/>
          <ac:spMkLst>
            <pc:docMk/>
            <pc:sldMk cId="1692762512" sldId="301"/>
            <ac:spMk id="391" creationId="{00000000-0000-0000-0000-000000000000}"/>
          </ac:spMkLst>
        </pc:spChg>
      </pc:sldChg>
      <pc:sldChg chg="modSp">
        <pc:chgData name="Jessica Cristina Maciel dos Santos" userId="S::jessica.santos@cgu.gov.br::4b775d9c-a9fb-4dd0-a7bd-71579e4fc1e3" providerId="AD" clId="Web-{A23B9FE1-A166-6020-5CCB-F41C96AD6EA6}" dt="2025-09-22T15:17:46.242" v="55" actId="14100"/>
        <pc:sldMkLst>
          <pc:docMk/>
          <pc:sldMk cId="2431639781" sldId="303"/>
        </pc:sldMkLst>
        <pc:spChg chg="mod">
          <ac:chgData name="Jessica Cristina Maciel dos Santos" userId="S::jessica.santos@cgu.gov.br::4b775d9c-a9fb-4dd0-a7bd-71579e4fc1e3" providerId="AD" clId="Web-{A23B9FE1-A166-6020-5CCB-F41C96AD6EA6}" dt="2025-09-22T15:17:46.242" v="55" actId="14100"/>
          <ac:spMkLst>
            <pc:docMk/>
            <pc:sldMk cId="2431639781" sldId="303"/>
            <ac:spMk id="276" creationId="{00000000-0000-0000-0000-000000000000}"/>
          </ac:spMkLst>
        </pc:spChg>
      </pc:sldChg>
      <pc:sldChg chg="modSp">
        <pc:chgData name="Jessica Cristina Maciel dos Santos" userId="S::jessica.santos@cgu.gov.br::4b775d9c-a9fb-4dd0-a7bd-71579e4fc1e3" providerId="AD" clId="Web-{A23B9FE1-A166-6020-5CCB-F41C96AD6EA6}" dt="2025-09-22T15:12:18.873" v="35" actId="14100"/>
        <pc:sldMkLst>
          <pc:docMk/>
          <pc:sldMk cId="477079222" sldId="356"/>
        </pc:sldMkLst>
        <pc:spChg chg="mod">
          <ac:chgData name="Jessica Cristina Maciel dos Santos" userId="S::jessica.santos@cgu.gov.br::4b775d9c-a9fb-4dd0-a7bd-71579e4fc1e3" providerId="AD" clId="Web-{A23B9FE1-A166-6020-5CCB-F41C96AD6EA6}" dt="2025-09-22T15:12:18.873" v="35" actId="14100"/>
          <ac:spMkLst>
            <pc:docMk/>
            <pc:sldMk cId="477079222" sldId="356"/>
            <ac:spMk id="2" creationId="{D24F496F-4BB9-D0A2-E4DB-535306AE23DE}"/>
          </ac:spMkLst>
        </pc:spChg>
      </pc:sldChg>
      <pc:sldChg chg="modSp">
        <pc:chgData name="Jessica Cristina Maciel dos Santos" userId="S::jessica.santos@cgu.gov.br::4b775d9c-a9fb-4dd0-a7bd-71579e4fc1e3" providerId="AD" clId="Web-{A23B9FE1-A166-6020-5CCB-F41C96AD6EA6}" dt="2025-09-22T15:10:35.403" v="31" actId="20577"/>
        <pc:sldMkLst>
          <pc:docMk/>
          <pc:sldMk cId="935379191" sldId="746"/>
        </pc:sldMkLst>
        <pc:spChg chg="mod">
          <ac:chgData name="Jessica Cristina Maciel dos Santos" userId="S::jessica.santos@cgu.gov.br::4b775d9c-a9fb-4dd0-a7bd-71579e4fc1e3" providerId="AD" clId="Web-{A23B9FE1-A166-6020-5CCB-F41C96AD6EA6}" dt="2025-09-22T15:10:21.341" v="29" actId="20577"/>
          <ac:spMkLst>
            <pc:docMk/>
            <pc:sldMk cId="935379191" sldId="746"/>
            <ac:spMk id="328" creationId="{64DE50F2-FFD1-305D-32C2-6FB2892076B6}"/>
          </ac:spMkLst>
        </pc:spChg>
        <pc:spChg chg="mod">
          <ac:chgData name="Jessica Cristina Maciel dos Santos" userId="S::jessica.santos@cgu.gov.br::4b775d9c-a9fb-4dd0-a7bd-71579e4fc1e3" providerId="AD" clId="Web-{A23B9FE1-A166-6020-5CCB-F41C96AD6EA6}" dt="2025-09-22T15:10:35.403" v="31" actId="20577"/>
          <ac:spMkLst>
            <pc:docMk/>
            <pc:sldMk cId="935379191" sldId="746"/>
            <ac:spMk id="330" creationId="{3DE317DC-E5CD-960D-7EF6-E6A65F8798A1}"/>
          </ac:spMkLst>
        </pc:spChg>
      </pc:sldChg>
      <pc:sldChg chg="addSp delSp modSp">
        <pc:chgData name="Jessica Cristina Maciel dos Santos" userId="S::jessica.santos@cgu.gov.br::4b775d9c-a9fb-4dd0-a7bd-71579e4fc1e3" providerId="AD" clId="Web-{A23B9FE1-A166-6020-5CCB-F41C96AD6EA6}" dt="2025-09-22T15:23:56.581" v="87" actId="20577"/>
        <pc:sldMkLst>
          <pc:docMk/>
          <pc:sldMk cId="587251408" sldId="1071"/>
        </pc:sldMkLst>
        <pc:spChg chg="mod">
          <ac:chgData name="Jessica Cristina Maciel dos Santos" userId="S::jessica.santos@cgu.gov.br::4b775d9c-a9fb-4dd0-a7bd-71579e4fc1e3" providerId="AD" clId="Web-{A23B9FE1-A166-6020-5CCB-F41C96AD6EA6}" dt="2025-09-22T15:22:19.407" v="79" actId="20577"/>
          <ac:spMkLst>
            <pc:docMk/>
            <pc:sldMk cId="587251408" sldId="1071"/>
            <ac:spMk id="3" creationId="{055BE925-F4CF-EFC8-8F68-441D519D6425}"/>
          </ac:spMkLst>
        </pc:spChg>
        <pc:spChg chg="mod">
          <ac:chgData name="Jessica Cristina Maciel dos Santos" userId="S::jessica.santos@cgu.gov.br::4b775d9c-a9fb-4dd0-a7bd-71579e4fc1e3" providerId="AD" clId="Web-{A23B9FE1-A166-6020-5CCB-F41C96AD6EA6}" dt="2025-09-22T15:23:56.581" v="87" actId="20577"/>
          <ac:spMkLst>
            <pc:docMk/>
            <pc:sldMk cId="587251408" sldId="1071"/>
            <ac:spMk id="5" creationId="{3F2EA58F-95BD-4C15-1F8A-D84AE5631270}"/>
          </ac:spMkLst>
        </pc:spChg>
        <pc:spChg chg="add del mod">
          <ac:chgData name="Jessica Cristina Maciel dos Santos" userId="S::jessica.santos@cgu.gov.br::4b775d9c-a9fb-4dd0-a7bd-71579e4fc1e3" providerId="AD" clId="Web-{A23B9FE1-A166-6020-5CCB-F41C96AD6EA6}" dt="2025-09-22T15:22:57.283" v="84"/>
          <ac:spMkLst>
            <pc:docMk/>
            <pc:sldMk cId="587251408" sldId="1071"/>
            <ac:spMk id="6" creationId="{1A1143B0-415F-2778-3EA4-C4D82EBCE8BD}"/>
          </ac:spMkLst>
        </pc:spChg>
        <pc:spChg chg="del">
          <ac:chgData name="Jessica Cristina Maciel dos Santos" userId="S::jessica.santos@cgu.gov.br::4b775d9c-a9fb-4dd0-a7bd-71579e4fc1e3" providerId="AD" clId="Web-{A23B9FE1-A166-6020-5CCB-F41C96AD6EA6}" dt="2025-09-22T15:22:21.329" v="80"/>
          <ac:spMkLst>
            <pc:docMk/>
            <pc:sldMk cId="587251408" sldId="1071"/>
            <ac:spMk id="275" creationId="{9FD59883-486D-E460-1A42-3D851A85B0DE}"/>
          </ac:spMkLst>
        </pc:spChg>
      </pc:sldChg>
      <pc:sldChg chg="modSp">
        <pc:chgData name="Jessica Cristina Maciel dos Santos" userId="S::jessica.santos@cgu.gov.br::4b775d9c-a9fb-4dd0-a7bd-71579e4fc1e3" providerId="AD" clId="Web-{A23B9FE1-A166-6020-5CCB-F41C96AD6EA6}" dt="2025-09-22T14:11:46.181" v="11" actId="20577"/>
        <pc:sldMkLst>
          <pc:docMk/>
          <pc:sldMk cId="3391931462" sldId="1083"/>
        </pc:sldMkLst>
        <pc:spChg chg="mod">
          <ac:chgData name="Jessica Cristina Maciel dos Santos" userId="S::jessica.santos@cgu.gov.br::4b775d9c-a9fb-4dd0-a7bd-71579e4fc1e3" providerId="AD" clId="Web-{A23B9FE1-A166-6020-5CCB-F41C96AD6EA6}" dt="2025-09-22T14:11:46.181" v="11" actId="20577"/>
          <ac:spMkLst>
            <pc:docMk/>
            <pc:sldMk cId="3391931462" sldId="1083"/>
            <ac:spMk id="3" creationId="{4BB52284-BBDF-B740-5658-227A67E22A51}"/>
          </ac:spMkLst>
        </pc:spChg>
      </pc:sldChg>
      <pc:sldChg chg="del mod modShow">
        <pc:chgData name="Jessica Cristina Maciel dos Santos" userId="S::jessica.santos@cgu.gov.br::4b775d9c-a9fb-4dd0-a7bd-71579e4fc1e3" providerId="AD" clId="Web-{A23B9FE1-A166-6020-5CCB-F41C96AD6EA6}" dt="2025-09-22T13:18:03.779" v="1"/>
        <pc:sldMkLst>
          <pc:docMk/>
          <pc:sldMk cId="3675340968" sldId="1085"/>
        </pc:sldMkLst>
      </pc:sldChg>
      <pc:sldChg chg="modSp ord">
        <pc:chgData name="Jessica Cristina Maciel dos Santos" userId="S::jessica.santos@cgu.gov.br::4b775d9c-a9fb-4dd0-a7bd-71579e4fc1e3" providerId="AD" clId="Web-{A23B9FE1-A166-6020-5CCB-F41C96AD6EA6}" dt="2025-09-22T22:27:27.777" v="357" actId="20577"/>
        <pc:sldMkLst>
          <pc:docMk/>
          <pc:sldMk cId="3448152028" sldId="1093"/>
        </pc:sldMkLst>
        <pc:spChg chg="mod">
          <ac:chgData name="Jessica Cristina Maciel dos Santos" userId="S::jessica.santos@cgu.gov.br::4b775d9c-a9fb-4dd0-a7bd-71579e4fc1e3" providerId="AD" clId="Web-{A23B9FE1-A166-6020-5CCB-F41C96AD6EA6}" dt="2025-09-22T22:26:57.995" v="348" actId="20577"/>
          <ac:spMkLst>
            <pc:docMk/>
            <pc:sldMk cId="3448152028" sldId="1093"/>
            <ac:spMk id="2" creationId="{1C19B68F-A0DA-16E8-1B0E-CDB3054FCF1F}"/>
          </ac:spMkLst>
        </pc:spChg>
        <pc:spChg chg="mod">
          <ac:chgData name="Jessica Cristina Maciel dos Santos" userId="S::jessica.santos@cgu.gov.br::4b775d9c-a9fb-4dd0-a7bd-71579e4fc1e3" providerId="AD" clId="Web-{A23B9FE1-A166-6020-5CCB-F41C96AD6EA6}" dt="2025-09-22T22:27:27.777" v="357" actId="20577"/>
          <ac:spMkLst>
            <pc:docMk/>
            <pc:sldMk cId="3448152028" sldId="1093"/>
            <ac:spMk id="275" creationId="{21E3B7C6-5651-69F0-5E7A-87E04F4B6D2B}"/>
          </ac:spMkLst>
        </pc:spChg>
      </pc:sldChg>
      <pc:sldChg chg="addSp delSp modSp add del">
        <pc:chgData name="Jessica Cristina Maciel dos Santos" userId="S::jessica.santos@cgu.gov.br::4b775d9c-a9fb-4dd0-a7bd-71579e4fc1e3" providerId="AD" clId="Web-{A23B9FE1-A166-6020-5CCB-F41C96AD6EA6}" dt="2025-09-22T22:26:27.165" v="336"/>
        <pc:sldMkLst>
          <pc:docMk/>
          <pc:sldMk cId="251291413" sldId="1095"/>
        </pc:sldMkLst>
        <pc:picChg chg="add del mod">
          <ac:chgData name="Jessica Cristina Maciel dos Santos" userId="S::jessica.santos@cgu.gov.br::4b775d9c-a9fb-4dd0-a7bd-71579e4fc1e3" providerId="AD" clId="Web-{A23B9FE1-A166-6020-5CCB-F41C96AD6EA6}" dt="2025-09-22T22:26:05.648" v="334"/>
          <ac:picMkLst>
            <pc:docMk/>
            <pc:sldMk cId="251291413" sldId="1095"/>
            <ac:picMk id="3" creationId="{741B03E2-5EA9-8610-8DEF-BF95B2AA2674}"/>
          </ac:picMkLst>
        </pc:picChg>
        <pc:picChg chg="add del mod">
          <ac:chgData name="Jessica Cristina Maciel dos Santos" userId="S::jessica.santos@cgu.gov.br::4b775d9c-a9fb-4dd0-a7bd-71579e4fc1e3" providerId="AD" clId="Web-{A23B9FE1-A166-6020-5CCB-F41C96AD6EA6}" dt="2025-09-22T22:26:27.165" v="336"/>
          <ac:picMkLst>
            <pc:docMk/>
            <pc:sldMk cId="251291413" sldId="1095"/>
            <ac:picMk id="5" creationId="{0F3B44A4-79EC-47C1-00CB-AA36B0DCC12D}"/>
          </ac:picMkLst>
        </pc:picChg>
      </pc:sldChg>
      <pc:sldChg chg="modSp">
        <pc:chgData name="Jessica Cristina Maciel dos Santos" userId="S::jessica.santos@cgu.gov.br::4b775d9c-a9fb-4dd0-a7bd-71579e4fc1e3" providerId="AD" clId="Web-{A23B9FE1-A166-6020-5CCB-F41C96AD6EA6}" dt="2025-09-22T15:20:04.575" v="58" actId="20577"/>
        <pc:sldMkLst>
          <pc:docMk/>
          <pc:sldMk cId="1455009886" sldId="1096"/>
        </pc:sldMkLst>
        <pc:spChg chg="mod">
          <ac:chgData name="Jessica Cristina Maciel dos Santos" userId="S::jessica.santos@cgu.gov.br::4b775d9c-a9fb-4dd0-a7bd-71579e4fc1e3" providerId="AD" clId="Web-{A23B9FE1-A166-6020-5CCB-F41C96AD6EA6}" dt="2025-09-22T15:20:04.575" v="58" actId="20577"/>
          <ac:spMkLst>
            <pc:docMk/>
            <pc:sldMk cId="1455009886" sldId="1096"/>
            <ac:spMk id="275" creationId="{D50BD7BE-FED0-1C2B-5FD7-F7ADB6D02D93}"/>
          </ac:spMkLst>
        </pc:spChg>
      </pc:sldChg>
      <pc:sldChg chg="modSp">
        <pc:chgData name="Jessica Cristina Maciel dos Santos" userId="S::jessica.santos@cgu.gov.br::4b775d9c-a9fb-4dd0-a7bd-71579e4fc1e3" providerId="AD" clId="Web-{A23B9FE1-A166-6020-5CCB-F41C96AD6EA6}" dt="2025-09-22T21:26:20.028" v="97" actId="20577"/>
        <pc:sldMkLst>
          <pc:docMk/>
          <pc:sldMk cId="3258044359" sldId="1101"/>
        </pc:sldMkLst>
        <pc:spChg chg="mod">
          <ac:chgData name="Jessica Cristina Maciel dos Santos" userId="S::jessica.santos@cgu.gov.br::4b775d9c-a9fb-4dd0-a7bd-71579e4fc1e3" providerId="AD" clId="Web-{A23B9FE1-A166-6020-5CCB-F41C96AD6EA6}" dt="2025-09-22T21:26:20.028" v="97" actId="20577"/>
          <ac:spMkLst>
            <pc:docMk/>
            <pc:sldMk cId="3258044359" sldId="1101"/>
            <ac:spMk id="11" creationId="{09EEE5D6-7E2B-8384-4C24-79453A76606B}"/>
          </ac:spMkLst>
        </pc:spChg>
      </pc:sldChg>
      <pc:sldChg chg="modSp add replId">
        <pc:chgData name="Jessica Cristina Maciel dos Santos" userId="S::jessica.santos@cgu.gov.br::4b775d9c-a9fb-4dd0-a7bd-71579e4fc1e3" providerId="AD" clId="Web-{A23B9FE1-A166-6020-5CCB-F41C96AD6EA6}" dt="2025-09-22T21:42:50.816" v="328" actId="14100"/>
        <pc:sldMkLst>
          <pc:docMk/>
          <pc:sldMk cId="3583546966" sldId="1102"/>
        </pc:sldMkLst>
        <pc:spChg chg="mod">
          <ac:chgData name="Jessica Cristina Maciel dos Santos" userId="S::jessica.santos@cgu.gov.br::4b775d9c-a9fb-4dd0-a7bd-71579e4fc1e3" providerId="AD" clId="Web-{A23B9FE1-A166-6020-5CCB-F41C96AD6EA6}" dt="2025-09-22T21:42:36.393" v="326" actId="14100"/>
          <ac:spMkLst>
            <pc:docMk/>
            <pc:sldMk cId="3583546966" sldId="1102"/>
            <ac:spMk id="5" creationId="{13E633A1-26DD-5CEC-091B-F65F8F7C6D1F}"/>
          </ac:spMkLst>
        </pc:spChg>
        <pc:spChg chg="mod">
          <ac:chgData name="Jessica Cristina Maciel dos Santos" userId="S::jessica.santos@cgu.gov.br::4b775d9c-a9fb-4dd0-a7bd-71579e4fc1e3" providerId="AD" clId="Web-{A23B9FE1-A166-6020-5CCB-F41C96AD6EA6}" dt="2025-09-22T21:38:26.851" v="302" actId="14100"/>
          <ac:spMkLst>
            <pc:docMk/>
            <pc:sldMk cId="3583546966" sldId="1102"/>
            <ac:spMk id="6" creationId="{978DCE6A-E3EF-20EF-916D-2EA656CA181B}"/>
          </ac:spMkLst>
        </pc:spChg>
        <pc:spChg chg="mod">
          <ac:chgData name="Jessica Cristina Maciel dos Santos" userId="S::jessica.santos@cgu.gov.br::4b775d9c-a9fb-4dd0-a7bd-71579e4fc1e3" providerId="AD" clId="Web-{A23B9FE1-A166-6020-5CCB-F41C96AD6EA6}" dt="2025-09-22T21:42:50.816" v="328" actId="14100"/>
          <ac:spMkLst>
            <pc:docMk/>
            <pc:sldMk cId="3583546966" sldId="1102"/>
            <ac:spMk id="8" creationId="{C6BBCA14-4C6F-2BD8-7E79-96A096C7C5EC}"/>
          </ac:spMkLst>
        </pc:spChg>
        <pc:spChg chg="mod">
          <ac:chgData name="Jessica Cristina Maciel dos Santos" userId="S::jessica.santos@cgu.gov.br::4b775d9c-a9fb-4dd0-a7bd-71579e4fc1e3" providerId="AD" clId="Web-{A23B9FE1-A166-6020-5CCB-F41C96AD6EA6}" dt="2025-09-22T21:34:44.069" v="293" actId="1076"/>
          <ac:spMkLst>
            <pc:docMk/>
            <pc:sldMk cId="3583546966" sldId="1102"/>
            <ac:spMk id="11" creationId="{25BDF2C8-3414-A78C-1680-4E026422279B}"/>
          </ac:spMkLst>
        </pc:spChg>
      </pc:sldChg>
      <pc:sldChg chg="add replId">
        <pc:chgData name="Jessica Cristina Maciel dos Santos" userId="S::jessica.santos@cgu.gov.br::4b775d9c-a9fb-4dd0-a7bd-71579e4fc1e3" providerId="AD" clId="Web-{A23B9FE1-A166-6020-5CCB-F41C96AD6EA6}" dt="2025-09-22T22:26:30.868" v="337"/>
        <pc:sldMkLst>
          <pc:docMk/>
          <pc:sldMk cId="1645734906" sldId="1103"/>
        </pc:sldMkLst>
      </pc:sldChg>
      <pc:sldChg chg="add del replId">
        <pc:chgData name="Jessica Cristina Maciel dos Santos" userId="S::jessica.santos@cgu.gov.br::4b775d9c-a9fb-4dd0-a7bd-71579e4fc1e3" providerId="AD" clId="Web-{A23B9FE1-A166-6020-5CCB-F41C96AD6EA6}" dt="2025-09-22T22:26:01.851" v="333"/>
        <pc:sldMkLst>
          <pc:docMk/>
          <pc:sldMk cId="2956106379" sldId="1103"/>
        </pc:sldMkLst>
      </pc:sldChg>
    </pc:docChg>
  </pc:docChgLst>
  <pc:docChgLst>
    <pc:chgData name="Jessica Cristina Maciel dos Santos" userId="S::jessica.santos@cgu.gov.br::4b775d9c-a9fb-4dd0-a7bd-71579e4fc1e3" providerId="AD" clId="Web-{CA290194-6E2A-1203-5BFD-01A52899026D}"/>
    <pc:docChg chg="addSld delSld modSld sldOrd">
      <pc:chgData name="Jessica Cristina Maciel dos Santos" userId="S::jessica.santos@cgu.gov.br::4b775d9c-a9fb-4dd0-a7bd-71579e4fc1e3" providerId="AD" clId="Web-{CA290194-6E2A-1203-5BFD-01A52899026D}" dt="2025-09-18T20:01:50.411" v="2943" actId="1076"/>
      <pc:docMkLst>
        <pc:docMk/>
      </pc:docMkLst>
      <pc:sldChg chg="modSp">
        <pc:chgData name="Jessica Cristina Maciel dos Santos" userId="S::jessica.santos@cgu.gov.br::4b775d9c-a9fb-4dd0-a7bd-71579e4fc1e3" providerId="AD" clId="Web-{CA290194-6E2A-1203-5BFD-01A52899026D}" dt="2025-09-18T18:02:31.901" v="1370" actId="20577"/>
        <pc:sldMkLst>
          <pc:docMk/>
          <pc:sldMk cId="1345758106" sldId="304"/>
        </pc:sldMkLst>
        <pc:spChg chg="mod">
          <ac:chgData name="Jessica Cristina Maciel dos Santos" userId="S::jessica.santos@cgu.gov.br::4b775d9c-a9fb-4dd0-a7bd-71579e4fc1e3" providerId="AD" clId="Web-{CA290194-6E2A-1203-5BFD-01A52899026D}" dt="2025-09-18T17:39:01.490" v="1222" actId="20577"/>
          <ac:spMkLst>
            <pc:docMk/>
            <pc:sldMk cId="1345758106" sldId="304"/>
            <ac:spMk id="833" creationId="{00000000-0000-0000-0000-000000000000}"/>
          </ac:spMkLst>
        </pc:spChg>
        <pc:spChg chg="mod">
          <ac:chgData name="Jessica Cristina Maciel dos Santos" userId="S::jessica.santos@cgu.gov.br::4b775d9c-a9fb-4dd0-a7bd-71579e4fc1e3" providerId="AD" clId="Web-{CA290194-6E2A-1203-5BFD-01A52899026D}" dt="2025-09-18T18:02:31.901" v="1370" actId="20577"/>
          <ac:spMkLst>
            <pc:docMk/>
            <pc:sldMk cId="1345758106" sldId="304"/>
            <ac:spMk id="834" creationId="{00000000-0000-0000-0000-000000000000}"/>
          </ac:spMkLst>
        </pc:spChg>
      </pc:sldChg>
      <pc:sldChg chg="addSp delSp modSp">
        <pc:chgData name="Jessica Cristina Maciel dos Santos" userId="S::jessica.santos@cgu.gov.br::4b775d9c-a9fb-4dd0-a7bd-71579e4fc1e3" providerId="AD" clId="Web-{CA290194-6E2A-1203-5BFD-01A52899026D}" dt="2025-09-18T18:06:47.222" v="1393" actId="1076"/>
        <pc:sldMkLst>
          <pc:docMk/>
          <pc:sldMk cId="2665282177" sldId="306"/>
        </pc:sldMkLst>
        <pc:spChg chg="mod">
          <ac:chgData name="Jessica Cristina Maciel dos Santos" userId="S::jessica.santos@cgu.gov.br::4b775d9c-a9fb-4dd0-a7bd-71579e4fc1e3" providerId="AD" clId="Web-{CA290194-6E2A-1203-5BFD-01A52899026D}" dt="2025-09-18T17:28:22.100" v="1217" actId="20577"/>
          <ac:spMkLst>
            <pc:docMk/>
            <pc:sldMk cId="2665282177" sldId="306"/>
            <ac:spMk id="4" creationId="{38B390FD-5E31-E089-2966-4D75FEF3370C}"/>
          </ac:spMkLst>
        </pc:spChg>
        <pc:spChg chg="mod">
          <ac:chgData name="Jessica Cristina Maciel dos Santos" userId="S::jessica.santos@cgu.gov.br::4b775d9c-a9fb-4dd0-a7bd-71579e4fc1e3" providerId="AD" clId="Web-{CA290194-6E2A-1203-5BFD-01A52899026D}" dt="2025-09-18T18:03:46.826" v="1380" actId="20577"/>
          <ac:spMkLst>
            <pc:docMk/>
            <pc:sldMk cId="2665282177" sldId="306"/>
            <ac:spMk id="834" creationId="{00000000-0000-0000-0000-000000000000}"/>
          </ac:spMkLst>
        </pc:spChg>
        <pc:picChg chg="add mod">
          <ac:chgData name="Jessica Cristina Maciel dos Santos" userId="S::jessica.santos@cgu.gov.br::4b775d9c-a9fb-4dd0-a7bd-71579e4fc1e3" providerId="AD" clId="Web-{CA290194-6E2A-1203-5BFD-01A52899026D}" dt="2025-09-18T18:06:47.222" v="1393" actId="1076"/>
          <ac:picMkLst>
            <pc:docMk/>
            <pc:sldMk cId="2665282177" sldId="306"/>
            <ac:picMk id="8" creationId="{FDD239F1-EBE0-B81D-4AF9-BB85181D5B9F}"/>
          </ac:picMkLst>
        </pc:picChg>
      </pc:sldChg>
      <pc:sldChg chg="modSp">
        <pc:chgData name="Jessica Cristina Maciel dos Santos" userId="S::jessica.santos@cgu.gov.br::4b775d9c-a9fb-4dd0-a7bd-71579e4fc1e3" providerId="AD" clId="Web-{CA290194-6E2A-1203-5BFD-01A52899026D}" dt="2025-09-18T18:03:34.888" v="1379" actId="20577"/>
        <pc:sldMkLst>
          <pc:docMk/>
          <pc:sldMk cId="1345052205" sldId="351"/>
        </pc:sldMkLst>
        <pc:spChg chg="mod">
          <ac:chgData name="Jessica Cristina Maciel dos Santos" userId="S::jessica.santos@cgu.gov.br::4b775d9c-a9fb-4dd0-a7bd-71579e4fc1e3" providerId="AD" clId="Web-{CA290194-6E2A-1203-5BFD-01A52899026D}" dt="2025-09-18T18:03:34.888" v="1379" actId="20577"/>
          <ac:spMkLst>
            <pc:docMk/>
            <pc:sldMk cId="1345052205" sldId="351"/>
            <ac:spMk id="834" creationId="{00000000-0000-0000-0000-000000000000}"/>
          </ac:spMkLst>
        </pc:spChg>
      </pc:sldChg>
      <pc:sldChg chg="modSp">
        <pc:chgData name="Jessica Cristina Maciel dos Santos" userId="S::jessica.santos@cgu.gov.br::4b775d9c-a9fb-4dd0-a7bd-71579e4fc1e3" providerId="AD" clId="Web-{CA290194-6E2A-1203-5BFD-01A52899026D}" dt="2025-09-18T18:08:46.396" v="1404" actId="20577"/>
        <pc:sldMkLst>
          <pc:docMk/>
          <pc:sldMk cId="946113851" sldId="353"/>
        </pc:sldMkLst>
        <pc:spChg chg="mod">
          <ac:chgData name="Jessica Cristina Maciel dos Santos" userId="S::jessica.santos@cgu.gov.br::4b775d9c-a9fb-4dd0-a7bd-71579e4fc1e3" providerId="AD" clId="Web-{CA290194-6E2A-1203-5BFD-01A52899026D}" dt="2025-09-18T18:08:46.396" v="1404" actId="20577"/>
          <ac:spMkLst>
            <pc:docMk/>
            <pc:sldMk cId="946113851" sldId="353"/>
            <ac:spMk id="300" creationId="{00000000-0000-0000-0000-000000000000}"/>
          </ac:spMkLst>
        </pc:spChg>
      </pc:sldChg>
      <pc:sldChg chg="addSp delSp modSp">
        <pc:chgData name="Jessica Cristina Maciel dos Santos" userId="S::jessica.santos@cgu.gov.br::4b775d9c-a9fb-4dd0-a7bd-71579e4fc1e3" providerId="AD" clId="Web-{CA290194-6E2A-1203-5BFD-01A52899026D}" dt="2025-09-18T17:17:00.789" v="1180" actId="1076"/>
        <pc:sldMkLst>
          <pc:docMk/>
          <pc:sldMk cId="607195057" sldId="354"/>
        </pc:sldMkLst>
        <pc:picChg chg="add mod">
          <ac:chgData name="Jessica Cristina Maciel dos Santos" userId="S::jessica.santos@cgu.gov.br::4b775d9c-a9fb-4dd0-a7bd-71579e4fc1e3" providerId="AD" clId="Web-{CA290194-6E2A-1203-5BFD-01A52899026D}" dt="2025-09-18T17:17:00.789" v="1180" actId="1076"/>
          <ac:picMkLst>
            <pc:docMk/>
            <pc:sldMk cId="607195057" sldId="354"/>
            <ac:picMk id="6" creationId="{9F0A5280-3A98-B650-64DA-830E2F43A2BE}"/>
          </ac:picMkLst>
        </pc:picChg>
        <pc:picChg chg="add mod ord">
          <ac:chgData name="Jessica Cristina Maciel dos Santos" userId="S::jessica.santos@cgu.gov.br::4b775d9c-a9fb-4dd0-a7bd-71579e4fc1e3" providerId="AD" clId="Web-{CA290194-6E2A-1203-5BFD-01A52899026D}" dt="2025-09-18T17:16:55.241" v="1179" actId="1076"/>
          <ac:picMkLst>
            <pc:docMk/>
            <pc:sldMk cId="607195057" sldId="354"/>
            <ac:picMk id="7" creationId="{EDE1FC01-C918-6392-A7D6-D5738A42230C}"/>
          </ac:picMkLst>
        </pc:picChg>
      </pc:sldChg>
      <pc:sldChg chg="addSp delSp modSp ord">
        <pc:chgData name="Jessica Cristina Maciel dos Santos" userId="S::jessica.santos@cgu.gov.br::4b775d9c-a9fb-4dd0-a7bd-71579e4fc1e3" providerId="AD" clId="Web-{CA290194-6E2A-1203-5BFD-01A52899026D}" dt="2025-09-18T17:05:41.988" v="1124"/>
        <pc:sldMkLst>
          <pc:docMk/>
          <pc:sldMk cId="2161689783" sldId="355"/>
        </pc:sldMkLst>
      </pc:sldChg>
      <pc:sldChg chg="modSp">
        <pc:chgData name="Jessica Cristina Maciel dos Santos" userId="S::jessica.santos@cgu.gov.br::4b775d9c-a9fb-4dd0-a7bd-71579e4fc1e3" providerId="AD" clId="Web-{CA290194-6E2A-1203-5BFD-01A52899026D}" dt="2025-09-18T14:00:25.317" v="102" actId="14100"/>
        <pc:sldMkLst>
          <pc:docMk/>
          <pc:sldMk cId="1084305227" sldId="1076"/>
        </pc:sldMkLst>
        <pc:spChg chg="mod">
          <ac:chgData name="Jessica Cristina Maciel dos Santos" userId="S::jessica.santos@cgu.gov.br::4b775d9c-a9fb-4dd0-a7bd-71579e4fc1e3" providerId="AD" clId="Web-{CA290194-6E2A-1203-5BFD-01A52899026D}" dt="2025-09-18T14:00:05.614" v="101" actId="20577"/>
          <ac:spMkLst>
            <pc:docMk/>
            <pc:sldMk cId="1084305227" sldId="1076"/>
            <ac:spMk id="275" creationId="{6D298A09-449B-2208-D399-E255825342D9}"/>
          </ac:spMkLst>
        </pc:spChg>
        <pc:spChg chg="mod">
          <ac:chgData name="Jessica Cristina Maciel dos Santos" userId="S::jessica.santos@cgu.gov.br::4b775d9c-a9fb-4dd0-a7bd-71579e4fc1e3" providerId="AD" clId="Web-{CA290194-6E2A-1203-5BFD-01A52899026D}" dt="2025-09-18T14:00:25.317" v="102" actId="14100"/>
          <ac:spMkLst>
            <pc:docMk/>
            <pc:sldMk cId="1084305227" sldId="1076"/>
            <ac:spMk id="278" creationId="{21767036-7C7A-75D3-082D-C5CD5DB194BE}"/>
          </ac:spMkLst>
        </pc:spChg>
      </pc:sldChg>
      <pc:sldChg chg="addSp delSp modSp">
        <pc:chgData name="Jessica Cristina Maciel dos Santos" userId="S::jessica.santos@cgu.gov.br::4b775d9c-a9fb-4dd0-a7bd-71579e4fc1e3" providerId="AD" clId="Web-{CA290194-6E2A-1203-5BFD-01A52899026D}" dt="2025-09-18T14:39:21.590" v="349"/>
        <pc:sldMkLst>
          <pc:docMk/>
          <pc:sldMk cId="2957575402" sldId="1077"/>
        </pc:sldMkLst>
        <pc:spChg chg="mod">
          <ac:chgData name="Jessica Cristina Maciel dos Santos" userId="S::jessica.santos@cgu.gov.br::4b775d9c-a9fb-4dd0-a7bd-71579e4fc1e3" providerId="AD" clId="Web-{CA290194-6E2A-1203-5BFD-01A52899026D}" dt="2025-09-18T14:32:00.706" v="305" actId="20577"/>
          <ac:spMkLst>
            <pc:docMk/>
            <pc:sldMk cId="2957575402" sldId="1077"/>
            <ac:spMk id="326" creationId="{9C6FCD31-97B0-9B90-CCE4-C0713BCF6FC1}"/>
          </ac:spMkLst>
        </pc:spChg>
        <pc:spChg chg="mod">
          <ac:chgData name="Jessica Cristina Maciel dos Santos" userId="S::jessica.santos@cgu.gov.br::4b775d9c-a9fb-4dd0-a7bd-71579e4fc1e3" providerId="AD" clId="Web-{CA290194-6E2A-1203-5BFD-01A52899026D}" dt="2025-09-18T14:33:05.005" v="334" actId="20577"/>
          <ac:spMkLst>
            <pc:docMk/>
            <pc:sldMk cId="2957575402" sldId="1077"/>
            <ac:spMk id="328" creationId="{2FDA551B-EFD2-99FA-55A3-B2BBC3DF1853}"/>
          </ac:spMkLst>
        </pc:spChg>
        <pc:spChg chg="mod">
          <ac:chgData name="Jessica Cristina Maciel dos Santos" userId="S::jessica.santos@cgu.gov.br::4b775d9c-a9fb-4dd0-a7bd-71579e4fc1e3" providerId="AD" clId="Web-{CA290194-6E2A-1203-5BFD-01A52899026D}" dt="2025-09-18T14:31:26.564" v="294" actId="20577"/>
          <ac:spMkLst>
            <pc:docMk/>
            <pc:sldMk cId="2957575402" sldId="1077"/>
            <ac:spMk id="330" creationId="{B58A57B9-4375-F197-691D-C4915D1A76A8}"/>
          </ac:spMkLst>
        </pc:spChg>
      </pc:sldChg>
      <pc:sldChg chg="addSp delSp modSp add del">
        <pc:chgData name="Jessica Cristina Maciel dos Santos" userId="S::jessica.santos@cgu.gov.br::4b775d9c-a9fb-4dd0-a7bd-71579e4fc1e3" providerId="AD" clId="Web-{CA290194-6E2A-1203-5BFD-01A52899026D}" dt="2025-09-18T14:39:44.843" v="351"/>
        <pc:sldMkLst>
          <pc:docMk/>
          <pc:sldMk cId="1874786478" sldId="1078"/>
        </pc:sldMkLst>
      </pc:sldChg>
      <pc:sldChg chg="addSp delSp modSp">
        <pc:chgData name="Jessica Cristina Maciel dos Santos" userId="S::jessica.santos@cgu.gov.br::4b775d9c-a9fb-4dd0-a7bd-71579e4fc1e3" providerId="AD" clId="Web-{CA290194-6E2A-1203-5BFD-01A52899026D}" dt="2025-09-18T14:39:52.810" v="352"/>
        <pc:sldMkLst>
          <pc:docMk/>
          <pc:sldMk cId="3412881350" sldId="1079"/>
        </pc:sldMkLst>
      </pc:sldChg>
      <pc:sldChg chg="modSp">
        <pc:chgData name="Jessica Cristina Maciel dos Santos" userId="S::jessica.santos@cgu.gov.br::4b775d9c-a9fb-4dd0-a7bd-71579e4fc1e3" providerId="AD" clId="Web-{CA290194-6E2A-1203-5BFD-01A52899026D}" dt="2025-09-18T15:18:09.843" v="842" actId="20577"/>
        <pc:sldMkLst>
          <pc:docMk/>
          <pc:sldMk cId="1798433402" sldId="1080"/>
        </pc:sldMkLst>
        <pc:spChg chg="mod">
          <ac:chgData name="Jessica Cristina Maciel dos Santos" userId="S::jessica.santos@cgu.gov.br::4b775d9c-a9fb-4dd0-a7bd-71579e4fc1e3" providerId="AD" clId="Web-{CA290194-6E2A-1203-5BFD-01A52899026D}" dt="2025-09-18T15:18:09.843" v="842" actId="20577"/>
          <ac:spMkLst>
            <pc:docMk/>
            <pc:sldMk cId="1798433402" sldId="1080"/>
            <ac:spMk id="2" creationId="{0CF5364F-10B1-CDF1-2D74-8D13D950A306}"/>
          </ac:spMkLst>
        </pc:spChg>
      </pc:sldChg>
      <pc:sldChg chg="addSp delSp modSp add del replId">
        <pc:chgData name="Jessica Cristina Maciel dos Santos" userId="S::jessica.santos@cgu.gov.br::4b775d9c-a9fb-4dd0-a7bd-71579e4fc1e3" providerId="AD" clId="Web-{CA290194-6E2A-1203-5BFD-01A52899026D}" dt="2025-09-18T14:40:00.513" v="354"/>
        <pc:sldMkLst>
          <pc:docMk/>
          <pc:sldMk cId="3961598604" sldId="1081"/>
        </pc:sldMkLst>
        <pc:spChg chg="mod">
          <ac:chgData name="Jessica Cristina Maciel dos Santos" userId="S::jessica.santos@cgu.gov.br::4b775d9c-a9fb-4dd0-a7bd-71579e4fc1e3" providerId="AD" clId="Web-{CA290194-6E2A-1203-5BFD-01A52899026D}" dt="2025-09-18T14:27:25.769" v="273"/>
          <ac:spMkLst>
            <pc:docMk/>
            <pc:sldMk cId="3961598604" sldId="1081"/>
            <ac:spMk id="385" creationId="{72CAF6E8-6AA1-687D-A25C-61D873EF4453}"/>
          </ac:spMkLst>
        </pc:spChg>
        <pc:spChg chg="mod">
          <ac:chgData name="Jessica Cristina Maciel dos Santos" userId="S::jessica.santos@cgu.gov.br::4b775d9c-a9fb-4dd0-a7bd-71579e4fc1e3" providerId="AD" clId="Web-{CA290194-6E2A-1203-5BFD-01A52899026D}" dt="2025-09-18T14:27:29.613" v="274"/>
          <ac:spMkLst>
            <pc:docMk/>
            <pc:sldMk cId="3961598604" sldId="1081"/>
            <ac:spMk id="386" creationId="{AD5E78AC-247A-EC43-D2B2-2BBE8B1B5A9F}"/>
          </ac:spMkLst>
        </pc:spChg>
        <pc:spChg chg="mod">
          <ac:chgData name="Jessica Cristina Maciel dos Santos" userId="S::jessica.santos@cgu.gov.br::4b775d9c-a9fb-4dd0-a7bd-71579e4fc1e3" providerId="AD" clId="Web-{CA290194-6E2A-1203-5BFD-01A52899026D}" dt="2025-09-18T14:01:11.162" v="105" actId="14100"/>
          <ac:spMkLst>
            <pc:docMk/>
            <pc:sldMk cId="3961598604" sldId="1081"/>
            <ac:spMk id="387" creationId="{2A6CABA6-54CE-F361-7519-27F79E831325}"/>
          </ac:spMkLst>
        </pc:spChg>
        <pc:spChg chg="mod">
          <ac:chgData name="Jessica Cristina Maciel dos Santos" userId="S::jessica.santos@cgu.gov.br::4b775d9c-a9fb-4dd0-a7bd-71579e4fc1e3" providerId="AD" clId="Web-{CA290194-6E2A-1203-5BFD-01A52899026D}" dt="2025-09-18T14:27:13.768" v="271" actId="20577"/>
          <ac:spMkLst>
            <pc:docMk/>
            <pc:sldMk cId="3961598604" sldId="1081"/>
            <ac:spMk id="388" creationId="{20D6F61B-CE86-1903-A0A4-89552B1D343F}"/>
          </ac:spMkLst>
        </pc:spChg>
        <pc:spChg chg="mod">
          <ac:chgData name="Jessica Cristina Maciel dos Santos" userId="S::jessica.santos@cgu.gov.br::4b775d9c-a9fb-4dd0-a7bd-71579e4fc1e3" providerId="AD" clId="Web-{CA290194-6E2A-1203-5BFD-01A52899026D}" dt="2025-09-18T14:27:38.145" v="276"/>
          <ac:spMkLst>
            <pc:docMk/>
            <pc:sldMk cId="3961598604" sldId="1081"/>
            <ac:spMk id="389" creationId="{3DAD3893-7ED9-7115-1D48-96E2AD15C79B}"/>
          </ac:spMkLst>
        </pc:spChg>
        <pc:spChg chg="mod">
          <ac:chgData name="Jessica Cristina Maciel dos Santos" userId="S::jessica.santos@cgu.gov.br::4b775d9c-a9fb-4dd0-a7bd-71579e4fc1e3" providerId="AD" clId="Web-{CA290194-6E2A-1203-5BFD-01A52899026D}" dt="2025-09-18T14:27:21.128" v="272"/>
          <ac:spMkLst>
            <pc:docMk/>
            <pc:sldMk cId="3961598604" sldId="1081"/>
            <ac:spMk id="390" creationId="{6BDF3B12-CBDF-52B0-84E3-1B46685A66FA}"/>
          </ac:spMkLst>
        </pc:spChg>
        <pc:spChg chg="mod">
          <ac:chgData name="Jessica Cristina Maciel dos Santos" userId="S::jessica.santos@cgu.gov.br::4b775d9c-a9fb-4dd0-a7bd-71579e4fc1e3" providerId="AD" clId="Web-{CA290194-6E2A-1203-5BFD-01A52899026D}" dt="2025-09-18T14:27:34.317" v="275"/>
          <ac:spMkLst>
            <pc:docMk/>
            <pc:sldMk cId="3961598604" sldId="1081"/>
            <ac:spMk id="391" creationId="{18471BAD-7CF5-73E4-7C96-1A1A332A8E64}"/>
          </ac:spMkLst>
        </pc:spChg>
      </pc:sldChg>
      <pc:sldChg chg="addSp delSp modSp add ord replId">
        <pc:chgData name="Jessica Cristina Maciel dos Santos" userId="S::jessica.santos@cgu.gov.br::4b775d9c-a9fb-4dd0-a7bd-71579e4fc1e3" providerId="AD" clId="Web-{CA290194-6E2A-1203-5BFD-01A52899026D}" dt="2025-09-18T14:46:34.497" v="408"/>
        <pc:sldMkLst>
          <pc:docMk/>
          <pc:sldMk cId="99045636" sldId="1082"/>
        </pc:sldMkLst>
        <pc:spChg chg="mod">
          <ac:chgData name="Jessica Cristina Maciel dos Santos" userId="S::jessica.santos@cgu.gov.br::4b775d9c-a9fb-4dd0-a7bd-71579e4fc1e3" providerId="AD" clId="Web-{CA290194-6E2A-1203-5BFD-01A52899026D}" dt="2025-09-18T14:41:29.092" v="368" actId="20577"/>
          <ac:spMkLst>
            <pc:docMk/>
            <pc:sldMk cId="99045636" sldId="1082"/>
            <ac:spMk id="2" creationId="{F5127C47-25F6-D4C7-2FBF-879667E8745B}"/>
          </ac:spMkLst>
        </pc:spChg>
        <pc:spChg chg="add mod">
          <ac:chgData name="Jessica Cristina Maciel dos Santos" userId="S::jessica.santos@cgu.gov.br::4b775d9c-a9fb-4dd0-a7bd-71579e4fc1e3" providerId="AD" clId="Web-{CA290194-6E2A-1203-5BFD-01A52899026D}" dt="2025-09-18T14:46:18.261" v="407" actId="1076"/>
          <ac:spMkLst>
            <pc:docMk/>
            <pc:sldMk cId="99045636" sldId="1082"/>
            <ac:spMk id="9" creationId="{820F5962-FF4C-69AC-5B92-4F2FB940FDD7}"/>
          </ac:spMkLst>
        </pc:spChg>
        <pc:picChg chg="add mod">
          <ac:chgData name="Jessica Cristina Maciel dos Santos" userId="S::jessica.santos@cgu.gov.br::4b775d9c-a9fb-4dd0-a7bd-71579e4fc1e3" providerId="AD" clId="Web-{CA290194-6E2A-1203-5BFD-01A52899026D}" dt="2025-09-18T14:42:14.546" v="376" actId="1076"/>
          <ac:picMkLst>
            <pc:docMk/>
            <pc:sldMk cId="99045636" sldId="1082"/>
            <ac:picMk id="5" creationId="{C9378874-B820-4C4D-20AA-EEF55FF078EF}"/>
          </ac:picMkLst>
        </pc:picChg>
      </pc:sldChg>
      <pc:sldChg chg="addSp delSp modSp add replId">
        <pc:chgData name="Jessica Cristina Maciel dos Santos" userId="S::jessica.santos@cgu.gov.br::4b775d9c-a9fb-4dd0-a7bd-71579e4fc1e3" providerId="AD" clId="Web-{CA290194-6E2A-1203-5BFD-01A52899026D}" dt="2025-09-18T15:10:30.293" v="738" actId="20577"/>
        <pc:sldMkLst>
          <pc:docMk/>
          <pc:sldMk cId="3391931462" sldId="1083"/>
        </pc:sldMkLst>
        <pc:spChg chg="mod">
          <ac:chgData name="Jessica Cristina Maciel dos Santos" userId="S::jessica.santos@cgu.gov.br::4b775d9c-a9fb-4dd0-a7bd-71579e4fc1e3" providerId="AD" clId="Web-{CA290194-6E2A-1203-5BFD-01A52899026D}" dt="2025-09-18T14:48:54.644" v="458" actId="20577"/>
          <ac:spMkLst>
            <pc:docMk/>
            <pc:sldMk cId="3391931462" sldId="1083"/>
            <ac:spMk id="2" creationId="{26BBFB9E-3AD5-B7A7-000F-52B463E8B8A2}"/>
          </ac:spMkLst>
        </pc:spChg>
        <pc:spChg chg="mod">
          <ac:chgData name="Jessica Cristina Maciel dos Santos" userId="S::jessica.santos@cgu.gov.br::4b775d9c-a9fb-4dd0-a7bd-71579e4fc1e3" providerId="AD" clId="Web-{CA290194-6E2A-1203-5BFD-01A52899026D}" dt="2025-09-18T15:09:29.792" v="727" actId="20577"/>
          <ac:spMkLst>
            <pc:docMk/>
            <pc:sldMk cId="3391931462" sldId="1083"/>
            <ac:spMk id="3" creationId="{4BB52284-BBDF-B740-5658-227A67E22A51}"/>
          </ac:spMkLst>
        </pc:spChg>
        <pc:spChg chg="add mod">
          <ac:chgData name="Jessica Cristina Maciel dos Santos" userId="S::jessica.santos@cgu.gov.br::4b775d9c-a9fb-4dd0-a7bd-71579e4fc1e3" providerId="AD" clId="Web-{CA290194-6E2A-1203-5BFD-01A52899026D}" dt="2025-09-18T14:58:33.078" v="582" actId="20577"/>
          <ac:spMkLst>
            <pc:docMk/>
            <pc:sldMk cId="3391931462" sldId="1083"/>
            <ac:spMk id="4" creationId="{592781A4-02B7-4AAD-0807-5BBCDFA3D903}"/>
          </ac:spMkLst>
        </pc:spChg>
        <pc:spChg chg="add mod">
          <ac:chgData name="Jessica Cristina Maciel dos Santos" userId="S::jessica.santos@cgu.gov.br::4b775d9c-a9fb-4dd0-a7bd-71579e4fc1e3" providerId="AD" clId="Web-{CA290194-6E2A-1203-5BFD-01A52899026D}" dt="2025-09-18T15:10:30.293" v="738" actId="20577"/>
          <ac:spMkLst>
            <pc:docMk/>
            <pc:sldMk cId="3391931462" sldId="1083"/>
            <ac:spMk id="8" creationId="{FD4FE154-21F7-6640-3870-511C577824AD}"/>
          </ac:spMkLst>
        </pc:spChg>
      </pc:sldChg>
      <pc:sldChg chg="addSp delSp modSp add replId">
        <pc:chgData name="Jessica Cristina Maciel dos Santos" userId="S::jessica.santos@cgu.gov.br::4b775d9c-a9fb-4dd0-a7bd-71579e4fc1e3" providerId="AD" clId="Web-{CA290194-6E2A-1203-5BFD-01A52899026D}" dt="2025-09-18T18:33:07.033" v="1685" actId="20577"/>
        <pc:sldMkLst>
          <pc:docMk/>
          <pc:sldMk cId="2746530906" sldId="1086"/>
        </pc:sldMkLst>
        <pc:spChg chg="add mod">
          <ac:chgData name="Jessica Cristina Maciel dos Santos" userId="S::jessica.santos@cgu.gov.br::4b775d9c-a9fb-4dd0-a7bd-71579e4fc1e3" providerId="AD" clId="Web-{CA290194-6E2A-1203-5BFD-01A52899026D}" dt="2025-09-18T18:12:04.806" v="1443" actId="14100"/>
          <ac:spMkLst>
            <pc:docMk/>
            <pc:sldMk cId="2746530906" sldId="1086"/>
            <ac:spMk id="3" creationId="{90697305-94CB-944E-958E-D7DD4BCF18A5}"/>
          </ac:spMkLst>
        </pc:spChg>
        <pc:spChg chg="mod">
          <ac:chgData name="Jessica Cristina Maciel dos Santos" userId="S::jessica.santos@cgu.gov.br::4b775d9c-a9fb-4dd0-a7bd-71579e4fc1e3" providerId="AD" clId="Web-{CA290194-6E2A-1203-5BFD-01A52899026D}" dt="2025-09-18T18:31:42.463" v="1665" actId="20577"/>
          <ac:spMkLst>
            <pc:docMk/>
            <pc:sldMk cId="2746530906" sldId="1086"/>
            <ac:spMk id="4" creationId="{26CCB4E3-0CA1-2264-C8D1-E906EF826428}"/>
          </ac:spMkLst>
        </pc:spChg>
        <pc:spChg chg="mod">
          <ac:chgData name="Jessica Cristina Maciel dos Santos" userId="S::jessica.santos@cgu.gov.br::4b775d9c-a9fb-4dd0-a7bd-71579e4fc1e3" providerId="AD" clId="Web-{CA290194-6E2A-1203-5BFD-01A52899026D}" dt="2025-09-18T18:11:21.040" v="1435" actId="20577"/>
          <ac:spMkLst>
            <pc:docMk/>
            <pc:sldMk cId="2746530906" sldId="1086"/>
            <ac:spMk id="9" creationId="{1E96CEBF-9F2F-ACAF-A300-ED1D7502547A}"/>
          </ac:spMkLst>
        </pc:spChg>
        <pc:spChg chg="add mod">
          <ac:chgData name="Jessica Cristina Maciel dos Santos" userId="S::jessica.santos@cgu.gov.br::4b775d9c-a9fb-4dd0-a7bd-71579e4fc1e3" providerId="AD" clId="Web-{CA290194-6E2A-1203-5BFD-01A52899026D}" dt="2025-09-18T18:14:01.026" v="1458" actId="1076"/>
          <ac:spMkLst>
            <pc:docMk/>
            <pc:sldMk cId="2746530906" sldId="1086"/>
            <ac:spMk id="13" creationId="{58FC6933-57AC-D4CF-5664-A4B44F89BB4E}"/>
          </ac:spMkLst>
        </pc:spChg>
        <pc:spChg chg="add mod">
          <ac:chgData name="Jessica Cristina Maciel dos Santos" userId="S::jessica.santos@cgu.gov.br::4b775d9c-a9fb-4dd0-a7bd-71579e4fc1e3" providerId="AD" clId="Web-{CA290194-6E2A-1203-5BFD-01A52899026D}" dt="2025-09-18T18:13:15.994" v="1455" actId="1076"/>
          <ac:spMkLst>
            <pc:docMk/>
            <pc:sldMk cId="2746530906" sldId="1086"/>
            <ac:spMk id="14" creationId="{5C74B697-0327-77E3-756F-3025A7FF61D7}"/>
          </ac:spMkLst>
        </pc:spChg>
        <pc:spChg chg="add mod">
          <ac:chgData name="Jessica Cristina Maciel dos Santos" userId="S::jessica.santos@cgu.gov.br::4b775d9c-a9fb-4dd0-a7bd-71579e4fc1e3" providerId="AD" clId="Web-{CA290194-6E2A-1203-5BFD-01A52899026D}" dt="2025-09-18T18:14:15.294" v="1459" actId="1076"/>
          <ac:spMkLst>
            <pc:docMk/>
            <pc:sldMk cId="2746530906" sldId="1086"/>
            <ac:spMk id="15" creationId="{9CDB6BA5-899D-AAA4-353E-D04E4F8A3E76}"/>
          </ac:spMkLst>
        </pc:spChg>
        <pc:spChg chg="add mod">
          <ac:chgData name="Jessica Cristina Maciel dos Santos" userId="S::jessica.santos@cgu.gov.br::4b775d9c-a9fb-4dd0-a7bd-71579e4fc1e3" providerId="AD" clId="Web-{CA290194-6E2A-1203-5BFD-01A52899026D}" dt="2025-09-18T18:16:51.292" v="1527" actId="20577"/>
          <ac:spMkLst>
            <pc:docMk/>
            <pc:sldMk cId="2746530906" sldId="1086"/>
            <ac:spMk id="16" creationId="{028D62DF-CFF9-E85F-C28F-34362619A8DB}"/>
          </ac:spMkLst>
        </pc:spChg>
        <pc:spChg chg="add mod">
          <ac:chgData name="Jessica Cristina Maciel dos Santos" userId="S::jessica.santos@cgu.gov.br::4b775d9c-a9fb-4dd0-a7bd-71579e4fc1e3" providerId="AD" clId="Web-{CA290194-6E2A-1203-5BFD-01A52899026D}" dt="2025-09-18T18:17:03.746" v="1529" actId="14100"/>
          <ac:spMkLst>
            <pc:docMk/>
            <pc:sldMk cId="2746530906" sldId="1086"/>
            <ac:spMk id="17" creationId="{D48F9821-9ED3-5928-798B-925079BA386C}"/>
          </ac:spMkLst>
        </pc:spChg>
        <pc:spChg chg="add mod">
          <ac:chgData name="Jessica Cristina Maciel dos Santos" userId="S::jessica.santos@cgu.gov.br::4b775d9c-a9fb-4dd0-a7bd-71579e4fc1e3" providerId="AD" clId="Web-{CA290194-6E2A-1203-5BFD-01A52899026D}" dt="2025-09-18T18:17:34.186" v="1536" actId="20577"/>
          <ac:spMkLst>
            <pc:docMk/>
            <pc:sldMk cId="2746530906" sldId="1086"/>
            <ac:spMk id="18" creationId="{64AB8D37-A658-07B1-E3A5-65094103D938}"/>
          </ac:spMkLst>
        </pc:spChg>
        <pc:spChg chg="add mod">
          <ac:chgData name="Jessica Cristina Maciel dos Santos" userId="S::jessica.santos@cgu.gov.br::4b775d9c-a9fb-4dd0-a7bd-71579e4fc1e3" providerId="AD" clId="Web-{CA290194-6E2A-1203-5BFD-01A52899026D}" dt="2025-09-18T18:18:03.156" v="1539" actId="1076"/>
          <ac:spMkLst>
            <pc:docMk/>
            <pc:sldMk cId="2746530906" sldId="1086"/>
            <ac:spMk id="19" creationId="{DE6FE879-EB73-6BEE-3C7A-BFEAD49AF69F}"/>
          </ac:spMkLst>
        </pc:spChg>
        <pc:spChg chg="add mod">
          <ac:chgData name="Jessica Cristina Maciel dos Santos" userId="S::jessica.santos@cgu.gov.br::4b775d9c-a9fb-4dd0-a7bd-71579e4fc1e3" providerId="AD" clId="Web-{CA290194-6E2A-1203-5BFD-01A52899026D}" dt="2025-09-18T18:31:28.023" v="1664" actId="20577"/>
          <ac:spMkLst>
            <pc:docMk/>
            <pc:sldMk cId="2746530906" sldId="1086"/>
            <ac:spMk id="33" creationId="{B9160EF6-7086-E89A-AB8A-33AFE88A6087}"/>
          </ac:spMkLst>
        </pc:spChg>
        <pc:spChg chg="add mod">
          <ac:chgData name="Jessica Cristina Maciel dos Santos" userId="S::jessica.santos@cgu.gov.br::4b775d9c-a9fb-4dd0-a7bd-71579e4fc1e3" providerId="AD" clId="Web-{CA290194-6E2A-1203-5BFD-01A52899026D}" dt="2025-09-18T18:32:22.623" v="1676" actId="20577"/>
          <ac:spMkLst>
            <pc:docMk/>
            <pc:sldMk cId="2746530906" sldId="1086"/>
            <ac:spMk id="34" creationId="{62F615D9-545F-FCEC-3754-7F01FB8981D8}"/>
          </ac:spMkLst>
        </pc:spChg>
        <pc:spChg chg="add mod">
          <ac:chgData name="Jessica Cristina Maciel dos Santos" userId="S::jessica.santos@cgu.gov.br::4b775d9c-a9fb-4dd0-a7bd-71579e4fc1e3" providerId="AD" clId="Web-{CA290194-6E2A-1203-5BFD-01A52899026D}" dt="2025-09-18T18:33:07.033" v="1685" actId="20577"/>
          <ac:spMkLst>
            <pc:docMk/>
            <pc:sldMk cId="2746530906" sldId="1086"/>
            <ac:spMk id="35" creationId="{DBB99A7D-B097-188D-A435-2A11C285C152}"/>
          </ac:spMkLst>
        </pc:spChg>
        <pc:picChg chg="add mod">
          <ac:chgData name="Jessica Cristina Maciel dos Santos" userId="S::jessica.santos@cgu.gov.br::4b775d9c-a9fb-4dd0-a7bd-71579e4fc1e3" providerId="AD" clId="Web-{CA290194-6E2A-1203-5BFD-01A52899026D}" dt="2025-09-18T18:19:07.566" v="1544" actId="1076"/>
          <ac:picMkLst>
            <pc:docMk/>
            <pc:sldMk cId="2746530906" sldId="1086"/>
            <ac:picMk id="20" creationId="{F66BE070-19A5-91BB-6692-82C3ECCB17A1}"/>
          </ac:picMkLst>
        </pc:picChg>
        <pc:picChg chg="add mod">
          <ac:chgData name="Jessica Cristina Maciel dos Santos" userId="S::jessica.santos@cgu.gov.br::4b775d9c-a9fb-4dd0-a7bd-71579e4fc1e3" providerId="AD" clId="Web-{CA290194-6E2A-1203-5BFD-01A52899026D}" dt="2025-09-18T18:19:45.427" v="1549" actId="1076"/>
          <ac:picMkLst>
            <pc:docMk/>
            <pc:sldMk cId="2746530906" sldId="1086"/>
            <ac:picMk id="21" creationId="{AA05013C-302E-8C41-F9C0-16B62917842B}"/>
          </ac:picMkLst>
        </pc:picChg>
        <pc:picChg chg="add mod">
          <ac:chgData name="Jessica Cristina Maciel dos Santos" userId="S::jessica.santos@cgu.gov.br::4b775d9c-a9fb-4dd0-a7bd-71579e4fc1e3" providerId="AD" clId="Web-{CA290194-6E2A-1203-5BFD-01A52899026D}" dt="2025-09-18T18:20:13.209" v="1552" actId="1076"/>
          <ac:picMkLst>
            <pc:docMk/>
            <pc:sldMk cId="2746530906" sldId="1086"/>
            <ac:picMk id="22" creationId="{0320300F-0C9C-6366-E3BB-45D5489A0F39}"/>
          </ac:picMkLst>
        </pc:picChg>
        <pc:picChg chg="add mod">
          <ac:chgData name="Jessica Cristina Maciel dos Santos" userId="S::jessica.santos@cgu.gov.br::4b775d9c-a9fb-4dd0-a7bd-71579e4fc1e3" providerId="AD" clId="Web-{CA290194-6E2A-1203-5BFD-01A52899026D}" dt="2025-09-18T18:23:35.575" v="1575" actId="1076"/>
          <ac:picMkLst>
            <pc:docMk/>
            <pc:sldMk cId="2746530906" sldId="1086"/>
            <ac:picMk id="23" creationId="{275359C0-55B2-BB60-BCF2-905F0B7E338C}"/>
          </ac:picMkLst>
        </pc:picChg>
        <pc:picChg chg="add mod">
          <ac:chgData name="Jessica Cristina Maciel dos Santos" userId="S::jessica.santos@cgu.gov.br::4b775d9c-a9fb-4dd0-a7bd-71579e4fc1e3" providerId="AD" clId="Web-{CA290194-6E2A-1203-5BFD-01A52899026D}" dt="2025-09-18T18:23:56.419" v="1578" actId="1076"/>
          <ac:picMkLst>
            <pc:docMk/>
            <pc:sldMk cId="2746530906" sldId="1086"/>
            <ac:picMk id="25" creationId="{4E6B9490-E997-3C0C-9031-825B696E0616}"/>
          </ac:picMkLst>
        </pc:picChg>
        <pc:picChg chg="add mod">
          <ac:chgData name="Jessica Cristina Maciel dos Santos" userId="S::jessica.santos@cgu.gov.br::4b775d9c-a9fb-4dd0-a7bd-71579e4fc1e3" providerId="AD" clId="Web-{CA290194-6E2A-1203-5BFD-01A52899026D}" dt="2025-09-18T18:27:53.315" v="1627" actId="14100"/>
          <ac:picMkLst>
            <pc:docMk/>
            <pc:sldMk cId="2746530906" sldId="1086"/>
            <ac:picMk id="30" creationId="{26712714-F711-78ED-7F8F-DB522738FF6F}"/>
          </ac:picMkLst>
        </pc:picChg>
        <pc:picChg chg="add mod">
          <ac:chgData name="Jessica Cristina Maciel dos Santos" userId="S::jessica.santos@cgu.gov.br::4b775d9c-a9fb-4dd0-a7bd-71579e4fc1e3" providerId="AD" clId="Web-{CA290194-6E2A-1203-5BFD-01A52899026D}" dt="2025-09-18T18:27:58.393" v="1628" actId="1076"/>
          <ac:picMkLst>
            <pc:docMk/>
            <pc:sldMk cId="2746530906" sldId="1086"/>
            <ac:picMk id="31" creationId="{8FDF6137-F3B4-DF7F-DAD1-20BBEAD7D62E}"/>
          </ac:picMkLst>
        </pc:picChg>
        <pc:picChg chg="add mod">
          <ac:chgData name="Jessica Cristina Maciel dos Santos" userId="S::jessica.santos@cgu.gov.br::4b775d9c-a9fb-4dd0-a7bd-71579e4fc1e3" providerId="AD" clId="Web-{CA290194-6E2A-1203-5BFD-01A52899026D}" dt="2025-09-18T18:28:37.612" v="1632" actId="1076"/>
          <ac:picMkLst>
            <pc:docMk/>
            <pc:sldMk cId="2746530906" sldId="1086"/>
            <ac:picMk id="32" creationId="{F553A8C1-5699-E086-E74B-0E9F51643F09}"/>
          </ac:picMkLst>
        </pc:picChg>
      </pc:sldChg>
      <pc:sldChg chg="addSp delSp modSp add replId">
        <pc:chgData name="Jessica Cristina Maciel dos Santos" userId="S::jessica.santos@cgu.gov.br::4b775d9c-a9fb-4dd0-a7bd-71579e4fc1e3" providerId="AD" clId="Web-{CA290194-6E2A-1203-5BFD-01A52899026D}" dt="2025-09-18T18:03:24.966" v="1378" actId="20577"/>
        <pc:sldMkLst>
          <pc:docMk/>
          <pc:sldMk cId="744011362" sldId="1087"/>
        </pc:sldMkLst>
        <pc:spChg chg="add mod">
          <ac:chgData name="Jessica Cristina Maciel dos Santos" userId="S::jessica.santos@cgu.gov.br::4b775d9c-a9fb-4dd0-a7bd-71579e4fc1e3" providerId="AD" clId="Web-{CA290194-6E2A-1203-5BFD-01A52899026D}" dt="2025-09-18T18:00:18.910" v="1354" actId="14100"/>
          <ac:spMkLst>
            <pc:docMk/>
            <pc:sldMk cId="744011362" sldId="1087"/>
            <ac:spMk id="10" creationId="{92F62C36-E734-6846-CEC5-66054A84CCF4}"/>
          </ac:spMkLst>
        </pc:spChg>
        <pc:spChg chg="add mod">
          <ac:chgData name="Jessica Cristina Maciel dos Santos" userId="S::jessica.santos@cgu.gov.br::4b775d9c-a9fb-4dd0-a7bd-71579e4fc1e3" providerId="AD" clId="Web-{CA290194-6E2A-1203-5BFD-01A52899026D}" dt="2025-09-18T18:00:58.131" v="1361" actId="14100"/>
          <ac:spMkLst>
            <pc:docMk/>
            <pc:sldMk cId="744011362" sldId="1087"/>
            <ac:spMk id="11" creationId="{99501AC7-7F43-1219-B78E-CD3C9303451B}"/>
          </ac:spMkLst>
        </pc:spChg>
        <pc:spChg chg="add mod">
          <ac:chgData name="Jessica Cristina Maciel dos Santos" userId="S::jessica.santos@cgu.gov.br::4b775d9c-a9fb-4dd0-a7bd-71579e4fc1e3" providerId="AD" clId="Web-{CA290194-6E2A-1203-5BFD-01A52899026D}" dt="2025-09-18T18:00:51.099" v="1360" actId="14100"/>
          <ac:spMkLst>
            <pc:docMk/>
            <pc:sldMk cId="744011362" sldId="1087"/>
            <ac:spMk id="12" creationId="{A35442B4-081F-CBA3-7EC6-1AFD81DC708F}"/>
          </ac:spMkLst>
        </pc:spChg>
        <pc:spChg chg="add mod">
          <ac:chgData name="Jessica Cristina Maciel dos Santos" userId="S::jessica.santos@cgu.gov.br::4b775d9c-a9fb-4dd0-a7bd-71579e4fc1e3" providerId="AD" clId="Web-{CA290194-6E2A-1203-5BFD-01A52899026D}" dt="2025-09-18T18:01:49.805" v="1365"/>
          <ac:spMkLst>
            <pc:docMk/>
            <pc:sldMk cId="744011362" sldId="1087"/>
            <ac:spMk id="17" creationId="{87E74B76-77AA-B17A-2D91-CC46792E4D7B}"/>
          </ac:spMkLst>
        </pc:spChg>
        <pc:spChg chg="add mod">
          <ac:chgData name="Jessica Cristina Maciel dos Santos" userId="S::jessica.santos@cgu.gov.br::4b775d9c-a9fb-4dd0-a7bd-71579e4fc1e3" providerId="AD" clId="Web-{CA290194-6E2A-1203-5BFD-01A52899026D}" dt="2025-09-18T18:02:05.212" v="1367" actId="1076"/>
          <ac:spMkLst>
            <pc:docMk/>
            <pc:sldMk cId="744011362" sldId="1087"/>
            <ac:spMk id="18" creationId="{A8983E96-296E-FE0F-BA6E-53A1C6457690}"/>
          </ac:spMkLst>
        </pc:spChg>
        <pc:spChg chg="topLvl">
          <ac:chgData name="Jessica Cristina Maciel dos Santos" userId="S::jessica.santos@cgu.gov.br::4b775d9c-a9fb-4dd0-a7bd-71579e4fc1e3" providerId="AD" clId="Web-{CA290194-6E2A-1203-5BFD-01A52899026D}" dt="2025-09-18T17:50:57.308" v="1303"/>
          <ac:spMkLst>
            <pc:docMk/>
            <pc:sldMk cId="744011362" sldId="1087"/>
            <ac:spMk id="832" creationId="{262E58A6-5EE3-6D44-60C6-50E69C0D45A4}"/>
          </ac:spMkLst>
        </pc:spChg>
        <pc:spChg chg="mod">
          <ac:chgData name="Jessica Cristina Maciel dos Santos" userId="S::jessica.santos@cgu.gov.br::4b775d9c-a9fb-4dd0-a7bd-71579e4fc1e3" providerId="AD" clId="Web-{CA290194-6E2A-1203-5BFD-01A52899026D}" dt="2025-09-18T18:03:24.966" v="1378" actId="20577"/>
          <ac:spMkLst>
            <pc:docMk/>
            <pc:sldMk cId="744011362" sldId="1087"/>
            <ac:spMk id="834" creationId="{14136B29-4DD5-195C-86B4-0BA4239DC5F6}"/>
          </ac:spMkLst>
        </pc:spChg>
        <pc:picChg chg="add mod">
          <ac:chgData name="Jessica Cristina Maciel dos Santos" userId="S::jessica.santos@cgu.gov.br::4b775d9c-a9fb-4dd0-a7bd-71579e4fc1e3" providerId="AD" clId="Web-{CA290194-6E2A-1203-5BFD-01A52899026D}" dt="2025-09-18T18:00:31.239" v="1357" actId="1076"/>
          <ac:picMkLst>
            <pc:docMk/>
            <pc:sldMk cId="744011362" sldId="1087"/>
            <ac:picMk id="9" creationId="{74F00509-2BCD-5C92-C7A2-56BDFE4AFF46}"/>
          </ac:picMkLst>
        </pc:picChg>
        <pc:picChg chg="add mod">
          <ac:chgData name="Jessica Cristina Maciel dos Santos" userId="S::jessica.santos@cgu.gov.br::4b775d9c-a9fb-4dd0-a7bd-71579e4fc1e3" providerId="AD" clId="Web-{CA290194-6E2A-1203-5BFD-01A52899026D}" dt="2025-09-18T18:00:00.174" v="1351" actId="1076"/>
          <ac:picMkLst>
            <pc:docMk/>
            <pc:sldMk cId="744011362" sldId="1087"/>
            <ac:picMk id="15" creationId="{A2AC9B8B-FB34-5206-A38C-CB9D176E0748}"/>
          </ac:picMkLst>
        </pc:picChg>
      </pc:sldChg>
      <pc:sldChg chg="delSp modSp add replId">
        <pc:chgData name="Jessica Cristina Maciel dos Santos" userId="S::jessica.santos@cgu.gov.br::4b775d9c-a9fb-4dd0-a7bd-71579e4fc1e3" providerId="AD" clId="Web-{CA290194-6E2A-1203-5BFD-01A52899026D}" dt="2025-09-18T19:09:10.952" v="1971" actId="20577"/>
        <pc:sldMkLst>
          <pc:docMk/>
          <pc:sldMk cId="2117428819" sldId="1088"/>
        </pc:sldMkLst>
        <pc:spChg chg="mod">
          <ac:chgData name="Jessica Cristina Maciel dos Santos" userId="S::jessica.santos@cgu.gov.br::4b775d9c-a9fb-4dd0-a7bd-71579e4fc1e3" providerId="AD" clId="Web-{CA290194-6E2A-1203-5BFD-01A52899026D}" dt="2025-09-18T18:47:34.984" v="1699"/>
          <ac:spMkLst>
            <pc:docMk/>
            <pc:sldMk cId="2117428819" sldId="1088"/>
            <ac:spMk id="2" creationId="{202807BD-718B-F097-449B-570CFB4BCDCB}"/>
          </ac:spMkLst>
        </pc:spChg>
        <pc:spChg chg="mod">
          <ac:chgData name="Jessica Cristina Maciel dos Santos" userId="S::jessica.santos@cgu.gov.br::4b775d9c-a9fb-4dd0-a7bd-71579e4fc1e3" providerId="AD" clId="Web-{CA290194-6E2A-1203-5BFD-01A52899026D}" dt="2025-09-18T19:09:10.952" v="1971" actId="20577"/>
          <ac:spMkLst>
            <pc:docMk/>
            <pc:sldMk cId="2117428819" sldId="1088"/>
            <ac:spMk id="275" creationId="{C4CE7713-2321-ED01-E6F4-9553060B8D77}"/>
          </ac:spMkLst>
        </pc:spChg>
        <pc:spChg chg="mod">
          <ac:chgData name="Jessica Cristina Maciel dos Santos" userId="S::jessica.santos@cgu.gov.br::4b775d9c-a9fb-4dd0-a7bd-71579e4fc1e3" providerId="AD" clId="Web-{CA290194-6E2A-1203-5BFD-01A52899026D}" dt="2025-09-18T19:06:18.641" v="1931" actId="14100"/>
          <ac:spMkLst>
            <pc:docMk/>
            <pc:sldMk cId="2117428819" sldId="1088"/>
            <ac:spMk id="278" creationId="{7F189628-0500-81B4-0940-75AE1AE69950}"/>
          </ac:spMkLst>
        </pc:spChg>
      </pc:sldChg>
      <pc:sldChg chg="delSp modSp add replId">
        <pc:chgData name="Jessica Cristina Maciel dos Santos" userId="S::jessica.santos@cgu.gov.br::4b775d9c-a9fb-4dd0-a7bd-71579e4fc1e3" providerId="AD" clId="Web-{CA290194-6E2A-1203-5BFD-01A52899026D}" dt="2025-09-18T19:07:43.164" v="1943" actId="20577"/>
        <pc:sldMkLst>
          <pc:docMk/>
          <pc:sldMk cId="1978401718" sldId="1089"/>
        </pc:sldMkLst>
        <pc:spChg chg="mod">
          <ac:chgData name="Jessica Cristina Maciel dos Santos" userId="S::jessica.santos@cgu.gov.br::4b775d9c-a9fb-4dd0-a7bd-71579e4fc1e3" providerId="AD" clId="Web-{CA290194-6E2A-1203-5BFD-01A52899026D}" dt="2025-09-18T19:07:43.164" v="1943" actId="20577"/>
          <ac:spMkLst>
            <pc:docMk/>
            <pc:sldMk cId="1978401718" sldId="1089"/>
            <ac:spMk id="275" creationId="{BEE81687-114B-DEFA-DFA4-8EFD431E1CAD}"/>
          </ac:spMkLst>
        </pc:spChg>
        <pc:spChg chg="mod">
          <ac:chgData name="Jessica Cristina Maciel dos Santos" userId="S::jessica.santos@cgu.gov.br::4b775d9c-a9fb-4dd0-a7bd-71579e4fc1e3" providerId="AD" clId="Web-{CA290194-6E2A-1203-5BFD-01A52899026D}" dt="2025-09-18T19:02:20.069" v="1847" actId="14100"/>
          <ac:spMkLst>
            <pc:docMk/>
            <pc:sldMk cId="1978401718" sldId="1089"/>
            <ac:spMk id="278" creationId="{4B155355-AA12-57A5-111B-BD9EF74974A4}"/>
          </ac:spMkLst>
        </pc:spChg>
      </pc:sldChg>
      <pc:sldChg chg="modSp add replId">
        <pc:chgData name="Jessica Cristina Maciel dos Santos" userId="S::jessica.santos@cgu.gov.br::4b775d9c-a9fb-4dd0-a7bd-71579e4fc1e3" providerId="AD" clId="Web-{CA290194-6E2A-1203-5BFD-01A52899026D}" dt="2025-09-18T19:20:34.004" v="2210" actId="20577"/>
        <pc:sldMkLst>
          <pc:docMk/>
          <pc:sldMk cId="2354062956" sldId="1090"/>
        </pc:sldMkLst>
        <pc:spChg chg="mod">
          <ac:chgData name="Jessica Cristina Maciel dos Santos" userId="S::jessica.santos@cgu.gov.br::4b775d9c-a9fb-4dd0-a7bd-71579e4fc1e3" providerId="AD" clId="Web-{CA290194-6E2A-1203-5BFD-01A52899026D}" dt="2025-09-18T19:12:33.508" v="2003" actId="20577"/>
          <ac:spMkLst>
            <pc:docMk/>
            <pc:sldMk cId="2354062956" sldId="1090"/>
            <ac:spMk id="2" creationId="{4BDC87A8-9725-F561-6C45-EB3F98B2971B}"/>
          </ac:spMkLst>
        </pc:spChg>
        <pc:spChg chg="mod">
          <ac:chgData name="Jessica Cristina Maciel dos Santos" userId="S::jessica.santos@cgu.gov.br::4b775d9c-a9fb-4dd0-a7bd-71579e4fc1e3" providerId="AD" clId="Web-{CA290194-6E2A-1203-5BFD-01A52899026D}" dt="2025-09-18T19:20:34.004" v="2210" actId="20577"/>
          <ac:spMkLst>
            <pc:docMk/>
            <pc:sldMk cId="2354062956" sldId="1090"/>
            <ac:spMk id="275" creationId="{6AC98F5E-1C72-5468-6888-2D8D159597BE}"/>
          </ac:spMkLst>
        </pc:spChg>
      </pc:sldChg>
      <pc:sldChg chg="modSp add replId">
        <pc:chgData name="Jessica Cristina Maciel dos Santos" userId="S::jessica.santos@cgu.gov.br::4b775d9c-a9fb-4dd0-a7bd-71579e4fc1e3" providerId="AD" clId="Web-{CA290194-6E2A-1203-5BFD-01A52899026D}" dt="2025-09-18T19:35:14.357" v="2392" actId="20577"/>
        <pc:sldMkLst>
          <pc:docMk/>
          <pc:sldMk cId="1152803971" sldId="1092"/>
        </pc:sldMkLst>
        <pc:spChg chg="mod">
          <ac:chgData name="Jessica Cristina Maciel dos Santos" userId="S::jessica.santos@cgu.gov.br::4b775d9c-a9fb-4dd0-a7bd-71579e4fc1e3" providerId="AD" clId="Web-{CA290194-6E2A-1203-5BFD-01A52899026D}" dt="2025-09-18T19:35:14.357" v="2392" actId="20577"/>
          <ac:spMkLst>
            <pc:docMk/>
            <pc:sldMk cId="1152803971" sldId="1092"/>
            <ac:spMk id="275" creationId="{EA5D26D3-C0E5-62AD-2F71-32D7506D2816}"/>
          </ac:spMkLst>
        </pc:spChg>
      </pc:sldChg>
      <pc:sldChg chg="modSp add replId">
        <pc:chgData name="Jessica Cristina Maciel dos Santos" userId="S::jessica.santos@cgu.gov.br::4b775d9c-a9fb-4dd0-a7bd-71579e4fc1e3" providerId="AD" clId="Web-{CA290194-6E2A-1203-5BFD-01A52899026D}" dt="2025-09-18T19:31:15.274" v="2364" actId="20577"/>
        <pc:sldMkLst>
          <pc:docMk/>
          <pc:sldMk cId="3448152028" sldId="1093"/>
        </pc:sldMkLst>
        <pc:spChg chg="mod">
          <ac:chgData name="Jessica Cristina Maciel dos Santos" userId="S::jessica.santos@cgu.gov.br::4b775d9c-a9fb-4dd0-a7bd-71579e4fc1e3" providerId="AD" clId="Web-{CA290194-6E2A-1203-5BFD-01A52899026D}" dt="2025-09-18T19:31:15.274" v="2364" actId="20577"/>
          <ac:spMkLst>
            <pc:docMk/>
            <pc:sldMk cId="3448152028" sldId="1093"/>
            <ac:spMk id="275" creationId="{21E3B7C6-5651-69F0-5E7A-87E04F4B6D2B}"/>
          </ac:spMkLst>
        </pc:spChg>
      </pc:sldChg>
      <pc:sldChg chg="addSp delSp modSp add del replId">
        <pc:chgData name="Jessica Cristina Maciel dos Santos" userId="S::jessica.santos@cgu.gov.br::4b775d9c-a9fb-4dd0-a7bd-71579e4fc1e3" providerId="AD" clId="Web-{CA290194-6E2A-1203-5BFD-01A52899026D}" dt="2025-09-18T20:01:50.411" v="2943" actId="1076"/>
        <pc:sldMkLst>
          <pc:docMk/>
          <pc:sldMk cId="251291413" sldId="1095"/>
        </pc:sldMkLst>
        <pc:spChg chg="mod">
          <ac:chgData name="Jessica Cristina Maciel dos Santos" userId="S::jessica.santos@cgu.gov.br::4b775d9c-a9fb-4dd0-a7bd-71579e4fc1e3" providerId="AD" clId="Web-{CA290194-6E2A-1203-5BFD-01A52899026D}" dt="2025-09-18T19:48:06.294" v="2411" actId="20577"/>
          <ac:spMkLst>
            <pc:docMk/>
            <pc:sldMk cId="251291413" sldId="1095"/>
            <ac:spMk id="2" creationId="{AA71D35A-591E-E5A4-16CE-D93174671E17}"/>
          </ac:spMkLst>
        </pc:spChg>
        <pc:spChg chg="add mod">
          <ac:chgData name="Jessica Cristina Maciel dos Santos" userId="S::jessica.santos@cgu.gov.br::4b775d9c-a9fb-4dd0-a7bd-71579e4fc1e3" providerId="AD" clId="Web-{CA290194-6E2A-1203-5BFD-01A52899026D}" dt="2025-09-18T20:01:50.411" v="2943" actId="1076"/>
          <ac:spMkLst>
            <pc:docMk/>
            <pc:sldMk cId="251291413" sldId="1095"/>
            <ac:spMk id="7" creationId="{97FAFC53-BE29-9CCE-F48F-43376AA07264}"/>
          </ac:spMkLst>
        </pc:spChg>
        <pc:graphicFrameChg chg="add mod modGraphic">
          <ac:chgData name="Jessica Cristina Maciel dos Santos" userId="S::jessica.santos@cgu.gov.br::4b775d9c-a9fb-4dd0-a7bd-71579e4fc1e3" providerId="AD" clId="Web-{CA290194-6E2A-1203-5BFD-01A52899026D}" dt="2025-09-18T20:00:28.439" v="2887"/>
          <ac:graphicFrameMkLst>
            <pc:docMk/>
            <pc:sldMk cId="251291413" sldId="1095"/>
            <ac:graphicFrameMk id="4" creationId="{00C6085D-8EA7-C6FA-D1C8-EB3C8569C666}"/>
          </ac:graphicFrameMkLst>
        </pc:graphicFrameChg>
      </pc:sldChg>
    </pc:docChg>
  </pc:docChgLst>
  <pc:docChgLst>
    <pc:chgData name="Jessica Cristina Maciel dos Santos" userId="S::jessica.santos@cgu.gov.br::4b775d9c-a9fb-4dd0-a7bd-71579e4fc1e3" providerId="AD" clId="Web-{D779680F-D823-B538-9212-B5C21AAC9C86}"/>
    <pc:docChg chg="addSld modSld sldOrd">
      <pc:chgData name="Jessica Cristina Maciel dos Santos" userId="S::jessica.santos@cgu.gov.br::4b775d9c-a9fb-4dd0-a7bd-71579e4fc1e3" providerId="AD" clId="Web-{D779680F-D823-B538-9212-B5C21AAC9C86}" dt="2025-09-18T21:00:44.005" v="199"/>
      <pc:docMkLst>
        <pc:docMk/>
      </pc:docMkLst>
      <pc:sldChg chg="modSp">
        <pc:chgData name="Jessica Cristina Maciel dos Santos" userId="S::jessica.santos@cgu.gov.br::4b775d9c-a9fb-4dd0-a7bd-71579e4fc1e3" providerId="AD" clId="Web-{D779680F-D823-B538-9212-B5C21AAC9C86}" dt="2025-09-18T20:03:37.602" v="16" actId="14100"/>
        <pc:sldMkLst>
          <pc:docMk/>
          <pc:sldMk cId="0" sldId="256"/>
        </pc:sldMkLst>
        <pc:spChg chg="mod">
          <ac:chgData name="Jessica Cristina Maciel dos Santos" userId="S::jessica.santos@cgu.gov.br::4b775d9c-a9fb-4dd0-a7bd-71579e4fc1e3" providerId="AD" clId="Web-{D779680F-D823-B538-9212-B5C21AAC9C86}" dt="2025-09-18T20:03:37.602" v="16" actId="14100"/>
          <ac:spMkLst>
            <pc:docMk/>
            <pc:sldMk cId="0" sldId="256"/>
            <ac:spMk id="240" creationId="{00000000-0000-0000-0000-000000000000}"/>
          </ac:spMkLst>
        </pc:spChg>
      </pc:sldChg>
      <pc:sldChg chg="addSp delSp modSp">
        <pc:chgData name="Jessica Cristina Maciel dos Santos" userId="S::jessica.santos@cgu.gov.br::4b775d9c-a9fb-4dd0-a7bd-71579e4fc1e3" providerId="AD" clId="Web-{D779680F-D823-B538-9212-B5C21AAC9C86}" dt="2025-09-18T20:54:57.648" v="190" actId="1076"/>
        <pc:sldMkLst>
          <pc:docMk/>
          <pc:sldMk cId="2161689783" sldId="355"/>
        </pc:sldMkLst>
        <pc:picChg chg="add mod">
          <ac:chgData name="Jessica Cristina Maciel dos Santos" userId="S::jessica.santos@cgu.gov.br::4b775d9c-a9fb-4dd0-a7bd-71579e4fc1e3" providerId="AD" clId="Web-{D779680F-D823-B538-9212-B5C21AAC9C86}" dt="2025-09-18T20:54:57.648" v="190" actId="1076"/>
          <ac:picMkLst>
            <pc:docMk/>
            <pc:sldMk cId="2161689783" sldId="355"/>
            <ac:picMk id="3" creationId="{336E3958-0304-5203-1C75-5CE6693FF7F9}"/>
          </ac:picMkLst>
        </pc:picChg>
      </pc:sldChg>
      <pc:sldChg chg="modSp">
        <pc:chgData name="Jessica Cristina Maciel dos Santos" userId="S::jessica.santos@cgu.gov.br::4b775d9c-a9fb-4dd0-a7bd-71579e4fc1e3" providerId="AD" clId="Web-{D779680F-D823-B538-9212-B5C21AAC9C86}" dt="2025-09-18T20:04:54.744" v="19" actId="20577"/>
        <pc:sldMkLst>
          <pc:docMk/>
          <pc:sldMk cId="935379191" sldId="746"/>
        </pc:sldMkLst>
        <pc:spChg chg="mod">
          <ac:chgData name="Jessica Cristina Maciel dos Santos" userId="S::jessica.santos@cgu.gov.br::4b775d9c-a9fb-4dd0-a7bd-71579e4fc1e3" providerId="AD" clId="Web-{D779680F-D823-B538-9212-B5C21AAC9C86}" dt="2025-09-18T20:04:54.744" v="19" actId="20577"/>
          <ac:spMkLst>
            <pc:docMk/>
            <pc:sldMk cId="935379191" sldId="746"/>
            <ac:spMk id="330" creationId="{3DE317DC-E5CD-960D-7EF6-E6A65F8798A1}"/>
          </ac:spMkLst>
        </pc:spChg>
      </pc:sldChg>
      <pc:sldChg chg="modSp">
        <pc:chgData name="Jessica Cristina Maciel dos Santos" userId="S::jessica.santos@cgu.gov.br::4b775d9c-a9fb-4dd0-a7bd-71579e4fc1e3" providerId="AD" clId="Web-{D779680F-D823-B538-9212-B5C21AAC9C86}" dt="2025-09-18T20:12:22.513" v="36" actId="14100"/>
        <pc:sldMkLst>
          <pc:docMk/>
          <pc:sldMk cId="2746530906" sldId="1086"/>
        </pc:sldMkLst>
        <pc:spChg chg="mod">
          <ac:chgData name="Jessica Cristina Maciel dos Santos" userId="S::jessica.santos@cgu.gov.br::4b775d9c-a9fb-4dd0-a7bd-71579e4fc1e3" providerId="AD" clId="Web-{D779680F-D823-B538-9212-B5C21AAC9C86}" dt="2025-09-18T20:12:18.513" v="35" actId="14100"/>
          <ac:spMkLst>
            <pc:docMk/>
            <pc:sldMk cId="2746530906" sldId="1086"/>
            <ac:spMk id="17" creationId="{D48F9821-9ED3-5928-798B-925079BA386C}"/>
          </ac:spMkLst>
        </pc:spChg>
        <pc:spChg chg="mod">
          <ac:chgData name="Jessica Cristina Maciel dos Santos" userId="S::jessica.santos@cgu.gov.br::4b775d9c-a9fb-4dd0-a7bd-71579e4fc1e3" providerId="AD" clId="Web-{D779680F-D823-B538-9212-B5C21AAC9C86}" dt="2025-09-18T20:12:22.513" v="36" actId="14100"/>
          <ac:spMkLst>
            <pc:docMk/>
            <pc:sldMk cId="2746530906" sldId="1086"/>
            <ac:spMk id="18" creationId="{64AB8D37-A658-07B1-E3A5-65094103D938}"/>
          </ac:spMkLst>
        </pc:spChg>
      </pc:sldChg>
      <pc:sldChg chg="modSp">
        <pc:chgData name="Jessica Cristina Maciel dos Santos" userId="S::jessica.santos@cgu.gov.br::4b775d9c-a9fb-4dd0-a7bd-71579e4fc1e3" providerId="AD" clId="Web-{D779680F-D823-B538-9212-B5C21AAC9C86}" dt="2025-09-18T20:11:50.294" v="34" actId="14100"/>
        <pc:sldMkLst>
          <pc:docMk/>
          <pc:sldMk cId="251291413" sldId="1095"/>
        </pc:sldMkLst>
        <pc:spChg chg="mod">
          <ac:chgData name="Jessica Cristina Maciel dos Santos" userId="S::jessica.santos@cgu.gov.br::4b775d9c-a9fb-4dd0-a7bd-71579e4fc1e3" providerId="AD" clId="Web-{D779680F-D823-B538-9212-B5C21AAC9C86}" dt="2025-09-18T20:11:50.294" v="34" actId="14100"/>
          <ac:spMkLst>
            <pc:docMk/>
            <pc:sldMk cId="251291413" sldId="1095"/>
            <ac:spMk id="7" creationId="{97FAFC53-BE29-9CCE-F48F-43376AA07264}"/>
          </ac:spMkLst>
        </pc:spChg>
      </pc:sldChg>
      <pc:sldChg chg="delSp modSp add replId">
        <pc:chgData name="Jessica Cristina Maciel dos Santos" userId="S::jessica.santos@cgu.gov.br::4b775d9c-a9fb-4dd0-a7bd-71579e4fc1e3" providerId="AD" clId="Web-{D779680F-D823-B538-9212-B5C21AAC9C86}" dt="2025-09-18T20:38:33.563" v="184" actId="20577"/>
        <pc:sldMkLst>
          <pc:docMk/>
          <pc:sldMk cId="1455009886" sldId="1096"/>
        </pc:sldMkLst>
        <pc:spChg chg="mod">
          <ac:chgData name="Jessica Cristina Maciel dos Santos" userId="S::jessica.santos@cgu.gov.br::4b775d9c-a9fb-4dd0-a7bd-71579e4fc1e3" providerId="AD" clId="Web-{D779680F-D823-B538-9212-B5C21AAC9C86}" dt="2025-09-18T20:36:34.527" v="172" actId="14100"/>
          <ac:spMkLst>
            <pc:docMk/>
            <pc:sldMk cId="1455009886" sldId="1096"/>
            <ac:spMk id="2" creationId="{45FBA472-C021-448C-0997-C554AAB1625D}"/>
          </ac:spMkLst>
        </pc:spChg>
        <pc:spChg chg="mod">
          <ac:chgData name="Jessica Cristina Maciel dos Santos" userId="S::jessica.santos@cgu.gov.br::4b775d9c-a9fb-4dd0-a7bd-71579e4fc1e3" providerId="AD" clId="Web-{D779680F-D823-B538-9212-B5C21AAC9C86}" dt="2025-09-18T20:38:33.563" v="184" actId="20577"/>
          <ac:spMkLst>
            <pc:docMk/>
            <pc:sldMk cId="1455009886" sldId="1096"/>
            <ac:spMk id="275" creationId="{D50BD7BE-FED0-1C2B-5FD7-F7ADB6D02D93}"/>
          </ac:spMkLst>
        </pc:spChg>
      </pc:sldChg>
      <pc:sldChg chg="modSp add ord replId">
        <pc:chgData name="Jessica Cristina Maciel dos Santos" userId="S::jessica.santos@cgu.gov.br::4b775d9c-a9fb-4dd0-a7bd-71579e4fc1e3" providerId="AD" clId="Web-{D779680F-D823-B538-9212-B5C21AAC9C86}" dt="2025-09-18T21:00:41.817" v="198" actId="20577"/>
        <pc:sldMkLst>
          <pc:docMk/>
          <pc:sldMk cId="944070857" sldId="1097"/>
        </pc:sldMkLst>
        <pc:spChg chg="mod">
          <ac:chgData name="Jessica Cristina Maciel dos Santos" userId="S::jessica.santos@cgu.gov.br::4b775d9c-a9fb-4dd0-a7bd-71579e4fc1e3" providerId="AD" clId="Web-{D779680F-D823-B538-9212-B5C21AAC9C86}" dt="2025-09-18T21:00:26.051" v="195" actId="20577"/>
          <ac:spMkLst>
            <pc:docMk/>
            <pc:sldMk cId="944070857" sldId="1097"/>
            <ac:spMk id="2" creationId="{548AE13F-70ED-296E-2DE1-B42A443C096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4a8f3697d5_3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4a8f3697d5_3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a:extLst>
            <a:ext uri="{FF2B5EF4-FFF2-40B4-BE49-F238E27FC236}">
              <a16:creationId xmlns:a16="http://schemas.microsoft.com/office/drawing/2014/main" id="{26FB10BA-958D-29D3-CEE1-FD785A1B442F}"/>
            </a:ext>
          </a:extLst>
        </p:cNvPr>
        <p:cNvGrpSpPr/>
        <p:nvPr/>
      </p:nvGrpSpPr>
      <p:grpSpPr>
        <a:xfrm>
          <a:off x="0" y="0"/>
          <a:ext cx="0" cy="0"/>
          <a:chOff x="0" y="0"/>
          <a:chExt cx="0" cy="0"/>
        </a:xfrm>
      </p:grpSpPr>
      <p:sp>
        <p:nvSpPr>
          <p:cNvPr id="379" name="Google Shape;379;gcb4fc5dc77_0_4746:notes">
            <a:extLst>
              <a:ext uri="{FF2B5EF4-FFF2-40B4-BE49-F238E27FC236}">
                <a16:creationId xmlns:a16="http://schemas.microsoft.com/office/drawing/2014/main" id="{2D609FE2-A196-74C0-3D26-2622D801E8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cb4fc5dc77_0_4746:notes">
            <a:extLst>
              <a:ext uri="{FF2B5EF4-FFF2-40B4-BE49-F238E27FC236}">
                <a16:creationId xmlns:a16="http://schemas.microsoft.com/office/drawing/2014/main" id="{451ABE10-6A10-4563-DFEB-A3610D7A21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7552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a:extLst>
            <a:ext uri="{FF2B5EF4-FFF2-40B4-BE49-F238E27FC236}">
              <a16:creationId xmlns:a16="http://schemas.microsoft.com/office/drawing/2014/main" id="{DE37E5EE-EB9B-67CF-504C-81F4AA9E8C65}"/>
            </a:ext>
          </a:extLst>
        </p:cNvPr>
        <p:cNvGrpSpPr/>
        <p:nvPr/>
      </p:nvGrpSpPr>
      <p:grpSpPr>
        <a:xfrm>
          <a:off x="0" y="0"/>
          <a:ext cx="0" cy="0"/>
          <a:chOff x="0" y="0"/>
          <a:chExt cx="0" cy="0"/>
        </a:xfrm>
      </p:grpSpPr>
      <p:sp>
        <p:nvSpPr>
          <p:cNvPr id="411" name="Google Shape;411;gf36ba943b2_1_1030:notes">
            <a:extLst>
              <a:ext uri="{FF2B5EF4-FFF2-40B4-BE49-F238E27FC236}">
                <a16:creationId xmlns:a16="http://schemas.microsoft.com/office/drawing/2014/main" id="{06B8AE79-C03C-DEA7-41FD-95E3A5E2C0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f36ba943b2_1_1030:notes">
            <a:extLst>
              <a:ext uri="{FF2B5EF4-FFF2-40B4-BE49-F238E27FC236}">
                <a16:creationId xmlns:a16="http://schemas.microsoft.com/office/drawing/2014/main" id="{0A0B152D-89C8-E7DE-AFD1-5B48170EA8B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7179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d019cdf330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019cdf330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528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98B5FD22-82BA-5E69-3F4E-61B6469856AB}"/>
            </a:ext>
          </a:extLst>
        </p:cNvPr>
        <p:cNvGrpSpPr/>
        <p:nvPr/>
      </p:nvGrpSpPr>
      <p:grpSpPr>
        <a:xfrm>
          <a:off x="0" y="0"/>
          <a:ext cx="0" cy="0"/>
          <a:chOff x="0" y="0"/>
          <a:chExt cx="0" cy="0"/>
        </a:xfrm>
      </p:grpSpPr>
      <p:sp>
        <p:nvSpPr>
          <p:cNvPr id="272" name="Google Shape;272;gd019cdf330_0_388:notes">
            <a:extLst>
              <a:ext uri="{FF2B5EF4-FFF2-40B4-BE49-F238E27FC236}">
                <a16:creationId xmlns:a16="http://schemas.microsoft.com/office/drawing/2014/main" id="{8BD21BEE-107A-BC29-97BF-217810FBD4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019cdf330_0_388:notes">
            <a:extLst>
              <a:ext uri="{FF2B5EF4-FFF2-40B4-BE49-F238E27FC236}">
                <a16:creationId xmlns:a16="http://schemas.microsoft.com/office/drawing/2014/main" id="{E40D9F0D-2FA1-6A12-D928-6D0C98A83C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1170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algn="l" rtl="0" fontAlgn="base"/>
            <a:r>
              <a:rPr lang="pt-BR" sz="1800" b="0" i="0" u="none" strike="noStrike">
                <a:solidFill>
                  <a:srgbClr val="FFFFFF"/>
                </a:solidFill>
                <a:effectLst/>
                <a:highlight>
                  <a:srgbClr val="F5F5F5"/>
                </a:highlight>
                <a:latin typeface="Calibri" panose="020F0502020204030204" pitchFamily="34" charset="0"/>
              </a:rPr>
              <a:t>• Sigilo bancário </a:t>
            </a:r>
            <a:r>
              <a:rPr lang="en-US" sz="1800" b="0" i="0">
                <a:solidFill>
                  <a:srgbClr val="000000"/>
                </a:solidFill>
                <a:effectLst/>
                <a:highlight>
                  <a:srgbClr val="F5F5F5"/>
                </a:highlight>
                <a:latin typeface="Calibri" panose="020F0502020204030204" pitchFamily="34" charset="0"/>
              </a:rPr>
              <a:t>​</a:t>
            </a:r>
            <a:endParaRPr lang="en-US" b="0" i="0">
              <a:solidFill>
                <a:srgbClr val="000000"/>
              </a:solidFill>
              <a:effectLst/>
              <a:highlight>
                <a:srgbClr val="F5F5F5"/>
              </a:highlight>
              <a:latin typeface="Segoe UI" panose="020B0502040204020203" pitchFamily="34" charset="0"/>
            </a:endParaRPr>
          </a:p>
          <a:p>
            <a:pPr algn="l" rtl="0" fontAlgn="base"/>
            <a:r>
              <a:rPr lang="pt-BR" sz="1800" b="0" i="0" u="none" strike="noStrike">
                <a:solidFill>
                  <a:srgbClr val="FFFFFF"/>
                </a:solidFill>
                <a:effectLst/>
                <a:highlight>
                  <a:srgbClr val="F5F5F5"/>
                </a:highlight>
                <a:latin typeface="Calibri" panose="020F0502020204030204" pitchFamily="34" charset="0"/>
              </a:rPr>
              <a:t>• Sigilo fiscal</a:t>
            </a:r>
            <a:r>
              <a:rPr lang="en-US" sz="1800" b="0" i="0">
                <a:solidFill>
                  <a:srgbClr val="000000"/>
                </a:solidFill>
                <a:effectLst/>
                <a:highlight>
                  <a:srgbClr val="F5F5F5"/>
                </a:highlight>
                <a:latin typeface="Calibri" panose="020F0502020204030204" pitchFamily="34" charset="0"/>
              </a:rPr>
              <a:t>​</a:t>
            </a:r>
            <a:endParaRPr lang="en-US" b="0" i="0">
              <a:solidFill>
                <a:srgbClr val="000000"/>
              </a:solidFill>
              <a:effectLst/>
              <a:highlight>
                <a:srgbClr val="F5F5F5"/>
              </a:highlight>
              <a:latin typeface="Segoe UI" panose="020B0502040204020203" pitchFamily="34" charset="0"/>
            </a:endParaRPr>
          </a:p>
          <a:p>
            <a:pPr algn="l" rtl="0" fontAlgn="base"/>
            <a:r>
              <a:rPr lang="pt-BR" sz="1800" b="0" i="0" u="none" strike="noStrike">
                <a:solidFill>
                  <a:srgbClr val="FFFFFF"/>
                </a:solidFill>
                <a:effectLst/>
                <a:highlight>
                  <a:srgbClr val="F5F5F5"/>
                </a:highlight>
                <a:latin typeface="Calibri" panose="020F0502020204030204" pitchFamily="34" charset="0"/>
              </a:rPr>
              <a:t>• Sigilo empresarial</a:t>
            </a:r>
            <a:r>
              <a:rPr lang="en-US" sz="1800" b="0" i="0">
                <a:solidFill>
                  <a:srgbClr val="000000"/>
                </a:solidFill>
                <a:effectLst/>
                <a:highlight>
                  <a:srgbClr val="F5F5F5"/>
                </a:highlight>
                <a:latin typeface="Calibri" panose="020F0502020204030204" pitchFamily="34" charset="0"/>
              </a:rPr>
              <a:t>​</a:t>
            </a:r>
            <a:endParaRPr lang="en-US" b="0" i="0">
              <a:solidFill>
                <a:srgbClr val="000000"/>
              </a:solidFill>
              <a:effectLst/>
              <a:highlight>
                <a:srgbClr val="F5F5F5"/>
              </a:highlight>
              <a:latin typeface="Segoe UI" panose="020B0502040204020203" pitchFamily="34" charset="0"/>
            </a:endParaRPr>
          </a:p>
          <a:p>
            <a:pPr algn="l" rtl="0" fontAlgn="base"/>
            <a:r>
              <a:rPr lang="pt-BR" sz="1800" b="0" i="0" u="none" strike="noStrike">
                <a:solidFill>
                  <a:srgbClr val="FFFFFF"/>
                </a:solidFill>
                <a:effectLst/>
                <a:highlight>
                  <a:srgbClr val="F5F5F5"/>
                </a:highlight>
                <a:latin typeface="Calibri" panose="020F0502020204030204" pitchFamily="34" charset="0"/>
              </a:rPr>
              <a:t>• Sigilo decorrente de risco à competitividade e à governança empresarial</a:t>
            </a:r>
            <a:r>
              <a:rPr lang="en-US" sz="1800" b="0" i="0">
                <a:solidFill>
                  <a:srgbClr val="000000"/>
                </a:solidFill>
                <a:effectLst/>
                <a:highlight>
                  <a:srgbClr val="F5F5F5"/>
                </a:highlight>
                <a:latin typeface="Calibri" panose="020F0502020204030204" pitchFamily="34" charset="0"/>
              </a:rPr>
              <a:t>​</a:t>
            </a:r>
            <a:endParaRPr lang="en-US" b="0" i="0">
              <a:solidFill>
                <a:srgbClr val="000000"/>
              </a:solidFill>
              <a:effectLst/>
              <a:highlight>
                <a:srgbClr val="F5F5F5"/>
              </a:highlight>
              <a:latin typeface="Segoe UI" panose="020B0502040204020203" pitchFamily="34" charset="0"/>
            </a:endParaRPr>
          </a:p>
          <a:p>
            <a:pPr algn="l" rtl="0" fontAlgn="base"/>
            <a:r>
              <a:rPr lang="pt-BR" sz="1800" b="0" i="0" u="none" strike="noStrike">
                <a:solidFill>
                  <a:srgbClr val="FFFFFF"/>
                </a:solidFill>
                <a:effectLst/>
                <a:highlight>
                  <a:srgbClr val="F5F5F5"/>
                </a:highlight>
                <a:latin typeface="Calibri" panose="020F0502020204030204" pitchFamily="34" charset="0"/>
              </a:rPr>
              <a:t>• Sigilo das Sociedades Anônimas </a:t>
            </a:r>
            <a:r>
              <a:rPr lang="en-US" sz="1800" b="0" i="0">
                <a:solidFill>
                  <a:srgbClr val="000000"/>
                </a:solidFill>
                <a:effectLst/>
                <a:highlight>
                  <a:srgbClr val="F5F5F5"/>
                </a:highlight>
                <a:latin typeface="Calibri" panose="020F0502020204030204" pitchFamily="34" charset="0"/>
              </a:rPr>
              <a:t>​</a:t>
            </a:r>
            <a:endParaRPr lang="en-US" b="0" i="0">
              <a:solidFill>
                <a:srgbClr val="000000"/>
              </a:solidFill>
              <a:effectLst/>
              <a:highlight>
                <a:srgbClr val="F5F5F5"/>
              </a:highlight>
              <a:latin typeface="Segoe UI" panose="020B0502040204020203" pitchFamily="34" charset="0"/>
            </a:endParaRPr>
          </a:p>
          <a:p>
            <a:pPr algn="l" rtl="0" fontAlgn="base"/>
            <a:r>
              <a:rPr lang="pt-BR" sz="1800" b="0" i="0" u="none" strike="noStrike">
                <a:solidFill>
                  <a:srgbClr val="FFFFFF"/>
                </a:solidFill>
                <a:effectLst/>
                <a:highlight>
                  <a:srgbClr val="F5F5F5"/>
                </a:highlight>
                <a:latin typeface="Calibri" panose="020F0502020204030204" pitchFamily="34" charset="0"/>
              </a:rPr>
              <a:t>• Segredo industrial</a:t>
            </a:r>
            <a:r>
              <a:rPr lang="en-US" sz="1800" b="0" i="0">
                <a:solidFill>
                  <a:srgbClr val="000000"/>
                </a:solidFill>
                <a:effectLst/>
                <a:highlight>
                  <a:srgbClr val="F5F5F5"/>
                </a:highlight>
                <a:latin typeface="Calibri" panose="020F0502020204030204" pitchFamily="34" charset="0"/>
              </a:rPr>
              <a:t>​</a:t>
            </a:r>
            <a:endParaRPr lang="en-US" b="0" i="0">
              <a:solidFill>
                <a:srgbClr val="000000"/>
              </a:solidFill>
              <a:effectLst/>
              <a:highlight>
                <a:srgbClr val="F5F5F5"/>
              </a:highlight>
              <a:latin typeface="Segoe UI" panose="020B0502040204020203" pitchFamily="34" charset="0"/>
            </a:endParaRPr>
          </a:p>
          <a:p>
            <a:pPr algn="l" rtl="0" fontAlgn="base"/>
            <a:r>
              <a:rPr lang="pt-BR" sz="1800" b="0" i="0" u="none" strike="noStrike">
                <a:solidFill>
                  <a:srgbClr val="FFFFFF"/>
                </a:solidFill>
                <a:effectLst/>
                <a:highlight>
                  <a:srgbClr val="F5F5F5"/>
                </a:highlight>
                <a:latin typeface="Calibri" panose="020F0502020204030204" pitchFamily="34" charset="0"/>
              </a:rPr>
              <a:t>• Segredo de justiça</a:t>
            </a:r>
          </a:p>
          <a:p>
            <a:pPr algn="l" rtl="0" fontAlgn="base"/>
            <a:endParaRPr lang="pt-BR" sz="1800" b="0" i="0" u="none" strike="noStrike">
              <a:solidFill>
                <a:srgbClr val="FFFFFF"/>
              </a:solidFill>
              <a:effectLst/>
              <a:highlight>
                <a:srgbClr val="F5F5F5"/>
              </a:highlight>
              <a:latin typeface="Calibri" panose="020F0502020204030204" pitchFamily="34" charset="0"/>
            </a:endParaRPr>
          </a:p>
          <a:p>
            <a:pPr algn="l" rtl="0" fontAlgn="base">
              <a:buFont typeface="Arial" panose="020B0604020202020204" pitchFamily="34" charset="0"/>
              <a:buChar char="•"/>
            </a:pPr>
            <a:r>
              <a:rPr lang="pt-BR" sz="1800" b="0" i="0" u="none" strike="noStrike">
                <a:solidFill>
                  <a:srgbClr val="000000"/>
                </a:solidFill>
                <a:effectLst/>
                <a:highlight>
                  <a:srgbClr val="F5F5F5"/>
                </a:highlight>
                <a:latin typeface="Calibri" panose="020F0502020204030204" pitchFamily="34" charset="0"/>
              </a:rPr>
              <a:t>Critérios:  2 riscos: frustrar a finalidade do ato decisório (caso de uma investigação)  ou  trazer insegurança jurídica, criando expectativas que possam vir a ser frustradas</a:t>
            </a:r>
            <a:r>
              <a:rPr lang="en-US" sz="1800" b="0" i="0">
                <a:solidFill>
                  <a:srgbClr val="444444"/>
                </a:solidFill>
                <a:effectLst/>
                <a:highlight>
                  <a:srgbClr val="F5F5F5"/>
                </a:highlight>
                <a:latin typeface="Calibri" panose="020F0502020204030204" pitchFamily="34" charset="0"/>
              </a:rPr>
              <a:t>​</a:t>
            </a:r>
            <a:endParaRPr lang="en-US" sz="1800" b="0" i="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pt-BR" sz="1800" b="0" i="0" u="none" strike="noStrike">
                <a:solidFill>
                  <a:srgbClr val="000000"/>
                </a:solidFill>
                <a:effectLst/>
                <a:highlight>
                  <a:srgbClr val="F5F5F5"/>
                </a:highlight>
                <a:latin typeface="Calibri" panose="020F0502020204030204" pitchFamily="34" charset="0"/>
              </a:rPr>
              <a:t>É necessário relacionar o documento preparatório ao ato/decisão futura específica</a:t>
            </a:r>
          </a:p>
          <a:p>
            <a:pPr algn="l" rtl="0" fontAlgn="base">
              <a:buFont typeface="Arial" panose="020B0604020202020204" pitchFamily="34" charset="0"/>
              <a:buChar char="•"/>
            </a:pPr>
            <a:endParaRPr lang="pt-BR" sz="1800" b="0" i="0" u="none" strike="noStrike">
              <a:solidFill>
                <a:srgbClr val="000000"/>
              </a:solidFill>
              <a:effectLst/>
              <a:highlight>
                <a:srgbClr val="F5F5F5"/>
              </a:highlight>
              <a:latin typeface="Calibri" panose="020F0502020204030204" pitchFamily="34" charset="0"/>
            </a:endParaRPr>
          </a:p>
          <a:p>
            <a:pPr algn="l" rtl="0" fontAlgn="base"/>
            <a:r>
              <a:rPr lang="pt-BR" sz="2800" b="0" i="0" u="none" strike="noStrike">
                <a:solidFill>
                  <a:srgbClr val="000000"/>
                </a:solidFill>
                <a:effectLst/>
                <a:highlight>
                  <a:srgbClr val="F5F5F5"/>
                </a:highlight>
                <a:latin typeface="Arial" panose="020B0604020202020204" pitchFamily="34" charset="0"/>
              </a:rPr>
              <a:t>São consideradas imprescindíveis à segurança da sociedade ou do Estado e, portanto, passíveis de classificação. </a:t>
            </a:r>
            <a:r>
              <a:rPr lang="en-US" sz="2800" b="0" i="0">
                <a:solidFill>
                  <a:srgbClr val="444444"/>
                </a:solidFill>
                <a:effectLst/>
                <a:highlight>
                  <a:srgbClr val="F5F5F5"/>
                </a:highlight>
                <a:latin typeface="Arial" panose="020B0604020202020204" pitchFamily="34" charset="0"/>
              </a:rPr>
              <a:t>​  </a:t>
            </a:r>
            <a:r>
              <a:rPr lang="en-US" sz="2800" b="0" i="0" err="1">
                <a:solidFill>
                  <a:srgbClr val="444444"/>
                </a:solidFill>
                <a:effectLst/>
                <a:highlight>
                  <a:srgbClr val="F5F5F5"/>
                </a:highlight>
                <a:latin typeface="Arial" panose="020B0604020202020204" pitchFamily="34" charset="0"/>
              </a:rPr>
              <a:t>Decreto</a:t>
            </a:r>
            <a:r>
              <a:rPr lang="en-US" sz="2800" b="0" i="0">
                <a:solidFill>
                  <a:srgbClr val="444444"/>
                </a:solidFill>
                <a:effectLst/>
                <a:highlight>
                  <a:srgbClr val="F5F5F5"/>
                </a:highlight>
                <a:latin typeface="Arial" panose="020B0604020202020204" pitchFamily="34" charset="0"/>
              </a:rPr>
              <a:t> 7845/2012</a:t>
            </a:r>
            <a:endParaRPr lang="en-US" sz="2800" b="0" i="0">
              <a:solidFill>
                <a:srgbClr val="444444"/>
              </a:solidFill>
              <a:effectLst/>
              <a:highlight>
                <a:srgbClr val="F5F5F5"/>
              </a:highlight>
              <a:latin typeface="Calibri" panose="020F0502020204030204" pitchFamily="34" charset="0"/>
            </a:endParaRPr>
          </a:p>
          <a:p>
            <a:pPr algn="l" rtl="0" fontAlgn="base"/>
            <a:r>
              <a:rPr lang="pt-BR" sz="2800" b="0" i="0" u="none" strike="noStrike">
                <a:solidFill>
                  <a:srgbClr val="000000"/>
                </a:solidFill>
                <a:effectLst/>
                <a:highlight>
                  <a:srgbClr val="F5F5F5"/>
                </a:highlight>
                <a:latin typeface="Arial" panose="020B0604020202020204" pitchFamily="34" charset="0"/>
              </a:rPr>
              <a:t>Os prazos máximos de restrição de acesso à informação</a:t>
            </a:r>
            <a:endParaRPr lang="pt-BR" sz="2800" b="0" i="0">
              <a:solidFill>
                <a:srgbClr val="444444"/>
              </a:solidFill>
              <a:effectLst/>
              <a:highlight>
                <a:srgbClr val="F5F5F5"/>
              </a:highlight>
              <a:latin typeface="Calibri" panose="020F0502020204030204" pitchFamily="34" charset="0"/>
            </a:endParaRPr>
          </a:p>
          <a:p>
            <a:pPr algn="l" rtl="0" fontAlgn="base">
              <a:buFont typeface="Arial" panose="020B0604020202020204" pitchFamily="34" charset="0"/>
              <a:buChar char="•"/>
            </a:pPr>
            <a:endParaRPr lang="pt-BR" sz="1800" b="0" i="0">
              <a:solidFill>
                <a:srgbClr val="444444"/>
              </a:solidFill>
              <a:effectLst/>
              <a:highlight>
                <a:srgbClr val="F5F5F5"/>
              </a:highlight>
              <a:latin typeface="Arial" panose="020B0604020202020204" pitchFamily="34" charset="0"/>
            </a:endParaRPr>
          </a:p>
          <a:p>
            <a:pPr algn="l" rtl="0" fontAlgn="base"/>
            <a:endParaRPr lang="pt-BR" sz="1800" b="0" i="0" u="none" strike="noStrike">
              <a:solidFill>
                <a:srgbClr val="FFFFFF"/>
              </a:solidFill>
              <a:effectLst/>
              <a:highlight>
                <a:srgbClr val="F5F5F5"/>
              </a:highlight>
              <a:latin typeface="Calibri" panose="020F0502020204030204" pitchFamily="34" charset="0"/>
            </a:endParaRPr>
          </a:p>
          <a:p>
            <a:pPr algn="l" rtl="0" fontAlgn="base"/>
            <a:endParaRPr lang="pt-BR" sz="1800" b="0" i="0" u="none" strike="noStrike">
              <a:solidFill>
                <a:srgbClr val="FFFFFF"/>
              </a:solidFill>
              <a:effectLst/>
              <a:highlight>
                <a:srgbClr val="F5F5F5"/>
              </a:highlight>
              <a:latin typeface="Calibri" panose="020F0502020204030204" pitchFamily="34" charset="0"/>
            </a:endParaRPr>
          </a:p>
          <a:p>
            <a:pPr algn="l" rtl="0" fontAlgn="base"/>
            <a:endParaRPr lang="en-US" b="0" i="0">
              <a:solidFill>
                <a:srgbClr val="000000"/>
              </a:solidFill>
              <a:effectLst/>
              <a:highlight>
                <a:srgbClr val="F5F5F5"/>
              </a:highlight>
              <a:latin typeface="Segoe UI" panose="020B0502040204020203" pitchFamily="34" charset="0"/>
            </a:endParaRPr>
          </a:p>
          <a:p>
            <a:endParaRPr lang="pt-BR"/>
          </a:p>
        </p:txBody>
      </p:sp>
      <p:sp>
        <p:nvSpPr>
          <p:cNvPr id="4" name="Espaço Reservado para Número de Slide 3"/>
          <p:cNvSpPr>
            <a:spLocks noGrp="1"/>
          </p:cNvSpPr>
          <p:nvPr>
            <p:ph type="sldNum" sz="quarter" idx="5"/>
          </p:nvPr>
        </p:nvSpPr>
        <p:spPr/>
        <p:txBody>
          <a:bodyPr/>
          <a:lstStyle/>
          <a:p>
            <a:fld id="{D91474F7-5AD6-42C4-957D-61EA1267995B}" type="slidenum">
              <a:rPr lang="pt-BR" smtClean="0"/>
              <a:t>14</a:t>
            </a:fld>
            <a:endParaRPr lang="pt-BR"/>
          </a:p>
        </p:txBody>
      </p:sp>
    </p:spTree>
    <p:extLst>
      <p:ext uri="{BB962C8B-B14F-4D97-AF65-F5344CB8AC3E}">
        <p14:creationId xmlns:p14="http://schemas.microsoft.com/office/powerpoint/2010/main" val="1057679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5C5D9EA6-E1BD-0D02-B2EC-0C4558E9470D}"/>
            </a:ext>
          </a:extLst>
        </p:cNvPr>
        <p:cNvGrpSpPr/>
        <p:nvPr/>
      </p:nvGrpSpPr>
      <p:grpSpPr>
        <a:xfrm>
          <a:off x="0" y="0"/>
          <a:ext cx="0" cy="0"/>
          <a:chOff x="0" y="0"/>
          <a:chExt cx="0" cy="0"/>
        </a:xfrm>
      </p:grpSpPr>
      <p:sp>
        <p:nvSpPr>
          <p:cNvPr id="272" name="Google Shape;272;gd019cdf330_0_388:notes">
            <a:extLst>
              <a:ext uri="{FF2B5EF4-FFF2-40B4-BE49-F238E27FC236}">
                <a16:creationId xmlns:a16="http://schemas.microsoft.com/office/drawing/2014/main" id="{224AAC18-A281-04F2-65A9-56D2E04816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019cdf330_0_388:notes">
            <a:extLst>
              <a:ext uri="{FF2B5EF4-FFF2-40B4-BE49-F238E27FC236}">
                <a16:creationId xmlns:a16="http://schemas.microsoft.com/office/drawing/2014/main" id="{32DC13F9-0AA5-B4C7-8E85-24AD3CB9C71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777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93E2F4C5-1841-D720-BD39-0A55AA133E52}"/>
            </a:ext>
          </a:extLst>
        </p:cNvPr>
        <p:cNvGrpSpPr/>
        <p:nvPr/>
      </p:nvGrpSpPr>
      <p:grpSpPr>
        <a:xfrm>
          <a:off x="0" y="0"/>
          <a:ext cx="0" cy="0"/>
          <a:chOff x="0" y="0"/>
          <a:chExt cx="0" cy="0"/>
        </a:xfrm>
      </p:grpSpPr>
      <p:sp>
        <p:nvSpPr>
          <p:cNvPr id="272" name="Google Shape;272;gd019cdf330_0_388:notes">
            <a:extLst>
              <a:ext uri="{FF2B5EF4-FFF2-40B4-BE49-F238E27FC236}">
                <a16:creationId xmlns:a16="http://schemas.microsoft.com/office/drawing/2014/main" id="{44A0A90F-9778-6C44-971F-D0911B30FF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019cdf330_0_388:notes">
            <a:extLst>
              <a:ext uri="{FF2B5EF4-FFF2-40B4-BE49-F238E27FC236}">
                <a16:creationId xmlns:a16="http://schemas.microsoft.com/office/drawing/2014/main" id="{99A5BA3E-5E0B-A288-4ACB-BE9A9FEF08F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5151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A6336904-F2F0-3400-C1B2-CF315E01C019}"/>
            </a:ext>
          </a:extLst>
        </p:cNvPr>
        <p:cNvGrpSpPr/>
        <p:nvPr/>
      </p:nvGrpSpPr>
      <p:grpSpPr>
        <a:xfrm>
          <a:off x="0" y="0"/>
          <a:ext cx="0" cy="0"/>
          <a:chOff x="0" y="0"/>
          <a:chExt cx="0" cy="0"/>
        </a:xfrm>
      </p:grpSpPr>
      <p:sp>
        <p:nvSpPr>
          <p:cNvPr id="272" name="Google Shape;272;gd019cdf330_0_388:notes">
            <a:extLst>
              <a:ext uri="{FF2B5EF4-FFF2-40B4-BE49-F238E27FC236}">
                <a16:creationId xmlns:a16="http://schemas.microsoft.com/office/drawing/2014/main" id="{5CA235BC-E15C-EEF9-2C4D-181DDFA12B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019cdf330_0_388:notes">
            <a:extLst>
              <a:ext uri="{FF2B5EF4-FFF2-40B4-BE49-F238E27FC236}">
                <a16:creationId xmlns:a16="http://schemas.microsoft.com/office/drawing/2014/main" id="{9C013549-39D4-0295-324B-C720271C980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1349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611A0C0C-2AD5-C64B-7B9E-F6EEED5EFE9F}"/>
            </a:ext>
          </a:extLst>
        </p:cNvPr>
        <p:cNvGrpSpPr/>
        <p:nvPr/>
      </p:nvGrpSpPr>
      <p:grpSpPr>
        <a:xfrm>
          <a:off x="0" y="0"/>
          <a:ext cx="0" cy="0"/>
          <a:chOff x="0" y="0"/>
          <a:chExt cx="0" cy="0"/>
        </a:xfrm>
      </p:grpSpPr>
      <p:sp>
        <p:nvSpPr>
          <p:cNvPr id="272" name="Google Shape;272;gd019cdf330_0_388:notes">
            <a:extLst>
              <a:ext uri="{FF2B5EF4-FFF2-40B4-BE49-F238E27FC236}">
                <a16:creationId xmlns:a16="http://schemas.microsoft.com/office/drawing/2014/main" id="{38AE23D5-B7CB-B332-F02F-17D7E10145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019cdf330_0_388:notes">
            <a:extLst>
              <a:ext uri="{FF2B5EF4-FFF2-40B4-BE49-F238E27FC236}">
                <a16:creationId xmlns:a16="http://schemas.microsoft.com/office/drawing/2014/main" id="{6C87628F-CE5A-7307-DEB2-A3AB33DD557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2192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5A33E990-1474-4921-8A88-ADC78442DFC9}"/>
            </a:ext>
          </a:extLst>
        </p:cNvPr>
        <p:cNvGrpSpPr/>
        <p:nvPr/>
      </p:nvGrpSpPr>
      <p:grpSpPr>
        <a:xfrm>
          <a:off x="0" y="0"/>
          <a:ext cx="0" cy="0"/>
          <a:chOff x="0" y="0"/>
          <a:chExt cx="0" cy="0"/>
        </a:xfrm>
      </p:grpSpPr>
      <p:sp>
        <p:nvSpPr>
          <p:cNvPr id="272" name="Google Shape;272;gd019cdf330_0_388:notes">
            <a:extLst>
              <a:ext uri="{FF2B5EF4-FFF2-40B4-BE49-F238E27FC236}">
                <a16:creationId xmlns:a16="http://schemas.microsoft.com/office/drawing/2014/main" id="{2D7E752B-4027-AFEA-40E9-277DDA2C5F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019cdf330_0_388:notes">
            <a:extLst>
              <a:ext uri="{FF2B5EF4-FFF2-40B4-BE49-F238E27FC236}">
                <a16:creationId xmlns:a16="http://schemas.microsoft.com/office/drawing/2014/main" id="{B7E44314-BA13-19BD-5607-68196540140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3271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f36ba943b2_1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f36ba943b2_1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624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D431AAAC-62B9-F850-AFF0-E1C91CB9EC45}"/>
            </a:ext>
          </a:extLst>
        </p:cNvPr>
        <p:cNvGrpSpPr/>
        <p:nvPr/>
      </p:nvGrpSpPr>
      <p:grpSpPr>
        <a:xfrm>
          <a:off x="0" y="0"/>
          <a:ext cx="0" cy="0"/>
          <a:chOff x="0" y="0"/>
          <a:chExt cx="0" cy="0"/>
        </a:xfrm>
      </p:grpSpPr>
      <p:sp>
        <p:nvSpPr>
          <p:cNvPr id="272" name="Google Shape;272;gd019cdf330_0_388:notes">
            <a:extLst>
              <a:ext uri="{FF2B5EF4-FFF2-40B4-BE49-F238E27FC236}">
                <a16:creationId xmlns:a16="http://schemas.microsoft.com/office/drawing/2014/main" id="{70FE1260-8EAA-89A2-2EA1-6A5AD0E5E1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019cdf330_0_388:notes">
            <a:extLst>
              <a:ext uri="{FF2B5EF4-FFF2-40B4-BE49-F238E27FC236}">
                <a16:creationId xmlns:a16="http://schemas.microsoft.com/office/drawing/2014/main" id="{C5230D00-070A-DC7F-93E3-FF148F41F97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9976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a:extLst>
            <a:ext uri="{FF2B5EF4-FFF2-40B4-BE49-F238E27FC236}">
              <a16:creationId xmlns:a16="http://schemas.microsoft.com/office/drawing/2014/main" id="{433F30F5-CD81-D3A5-742B-10B8062AD1AC}"/>
            </a:ext>
          </a:extLst>
        </p:cNvPr>
        <p:cNvGrpSpPr/>
        <p:nvPr/>
      </p:nvGrpSpPr>
      <p:grpSpPr>
        <a:xfrm>
          <a:off x="0" y="0"/>
          <a:ext cx="0" cy="0"/>
          <a:chOff x="0" y="0"/>
          <a:chExt cx="0" cy="0"/>
        </a:xfrm>
      </p:grpSpPr>
      <p:sp>
        <p:nvSpPr>
          <p:cNvPr id="319" name="Google Shape;319;gcb4fc5dc77_0_4736:notes">
            <a:extLst>
              <a:ext uri="{FF2B5EF4-FFF2-40B4-BE49-F238E27FC236}">
                <a16:creationId xmlns:a16="http://schemas.microsoft.com/office/drawing/2014/main" id="{1A806184-DB51-4F06-89FC-C7030DB377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cb4fc5dc77_0_4736:notes">
            <a:extLst>
              <a:ext uri="{FF2B5EF4-FFF2-40B4-BE49-F238E27FC236}">
                <a16:creationId xmlns:a16="http://schemas.microsoft.com/office/drawing/2014/main" id="{B240D37E-D400-7DF9-BFB5-A8900DD78BA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2599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DAB2FA27-EC83-A2EA-C303-E8D4AE073C1B}"/>
            </a:ext>
          </a:extLst>
        </p:cNvPr>
        <p:cNvGrpSpPr/>
        <p:nvPr/>
      </p:nvGrpSpPr>
      <p:grpSpPr>
        <a:xfrm>
          <a:off x="0" y="0"/>
          <a:ext cx="0" cy="0"/>
          <a:chOff x="0" y="0"/>
          <a:chExt cx="0" cy="0"/>
        </a:xfrm>
      </p:grpSpPr>
      <p:sp>
        <p:nvSpPr>
          <p:cNvPr id="272" name="Google Shape;272;gd019cdf330_0_388:notes">
            <a:extLst>
              <a:ext uri="{FF2B5EF4-FFF2-40B4-BE49-F238E27FC236}">
                <a16:creationId xmlns:a16="http://schemas.microsoft.com/office/drawing/2014/main" id="{1F0BA10B-42DD-59FE-0CD6-66CB30E0E5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019cdf330_0_388:notes">
            <a:extLst>
              <a:ext uri="{FF2B5EF4-FFF2-40B4-BE49-F238E27FC236}">
                <a16:creationId xmlns:a16="http://schemas.microsoft.com/office/drawing/2014/main" id="{AB9B91D9-CC47-AF4E-ABD1-8EAB9E047CF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945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3CB1CE60-2536-9FB1-6C0B-9CFE0E838A28}"/>
            </a:ext>
          </a:extLst>
        </p:cNvPr>
        <p:cNvGrpSpPr/>
        <p:nvPr/>
      </p:nvGrpSpPr>
      <p:grpSpPr>
        <a:xfrm>
          <a:off x="0" y="0"/>
          <a:ext cx="0" cy="0"/>
          <a:chOff x="0" y="0"/>
          <a:chExt cx="0" cy="0"/>
        </a:xfrm>
      </p:grpSpPr>
      <p:sp>
        <p:nvSpPr>
          <p:cNvPr id="272" name="Google Shape;272;gd019cdf330_0_388:notes">
            <a:extLst>
              <a:ext uri="{FF2B5EF4-FFF2-40B4-BE49-F238E27FC236}">
                <a16:creationId xmlns:a16="http://schemas.microsoft.com/office/drawing/2014/main" id="{E1A6D920-3396-6FE7-560B-97579A2366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019cdf330_0_388:notes">
            <a:extLst>
              <a:ext uri="{FF2B5EF4-FFF2-40B4-BE49-F238E27FC236}">
                <a16:creationId xmlns:a16="http://schemas.microsoft.com/office/drawing/2014/main" id="{BFCB5522-BD77-FABE-6F77-97DE4A5E239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3751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a:extLst>
            <a:ext uri="{FF2B5EF4-FFF2-40B4-BE49-F238E27FC236}">
              <a16:creationId xmlns:a16="http://schemas.microsoft.com/office/drawing/2014/main" id="{00138AAF-B6DB-659E-12E0-A7B510D42D61}"/>
            </a:ext>
          </a:extLst>
        </p:cNvPr>
        <p:cNvGrpSpPr/>
        <p:nvPr/>
      </p:nvGrpSpPr>
      <p:grpSpPr>
        <a:xfrm>
          <a:off x="0" y="0"/>
          <a:ext cx="0" cy="0"/>
          <a:chOff x="0" y="0"/>
          <a:chExt cx="0" cy="0"/>
        </a:xfrm>
      </p:grpSpPr>
      <p:sp>
        <p:nvSpPr>
          <p:cNvPr id="379" name="Google Shape;379;gcb4fc5dc77_0_4746:notes">
            <a:extLst>
              <a:ext uri="{FF2B5EF4-FFF2-40B4-BE49-F238E27FC236}">
                <a16:creationId xmlns:a16="http://schemas.microsoft.com/office/drawing/2014/main" id="{3FC7142A-DE89-5937-F74D-67EFB2395C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cb4fc5dc77_0_4746:notes">
            <a:extLst>
              <a:ext uri="{FF2B5EF4-FFF2-40B4-BE49-F238E27FC236}">
                <a16:creationId xmlns:a16="http://schemas.microsoft.com/office/drawing/2014/main" id="{63DEBC49-3D6C-7716-948A-E79702E23B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5898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FD8AEF11-A838-D17B-D147-2743ABA151F3}"/>
            </a:ext>
          </a:extLst>
        </p:cNvPr>
        <p:cNvGrpSpPr/>
        <p:nvPr/>
      </p:nvGrpSpPr>
      <p:grpSpPr>
        <a:xfrm>
          <a:off x="0" y="0"/>
          <a:ext cx="0" cy="0"/>
          <a:chOff x="0" y="0"/>
          <a:chExt cx="0" cy="0"/>
        </a:xfrm>
      </p:grpSpPr>
      <p:sp>
        <p:nvSpPr>
          <p:cNvPr id="272" name="Google Shape;272;gd019cdf330_0_388:notes">
            <a:extLst>
              <a:ext uri="{FF2B5EF4-FFF2-40B4-BE49-F238E27FC236}">
                <a16:creationId xmlns:a16="http://schemas.microsoft.com/office/drawing/2014/main" id="{02A90AD1-55AB-DCEF-24EC-3DB433A1181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019cdf330_0_388:notes">
            <a:extLst>
              <a:ext uri="{FF2B5EF4-FFF2-40B4-BE49-F238E27FC236}">
                <a16:creationId xmlns:a16="http://schemas.microsoft.com/office/drawing/2014/main" id="{C79C45DB-B07D-A25E-8E7B-B437C4969B5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3384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7C8BF113-BEA9-34C4-47D1-7C72223A9BE6}"/>
            </a:ext>
          </a:extLst>
        </p:cNvPr>
        <p:cNvGrpSpPr/>
        <p:nvPr/>
      </p:nvGrpSpPr>
      <p:grpSpPr>
        <a:xfrm>
          <a:off x="0" y="0"/>
          <a:ext cx="0" cy="0"/>
          <a:chOff x="0" y="0"/>
          <a:chExt cx="0" cy="0"/>
        </a:xfrm>
      </p:grpSpPr>
      <p:sp>
        <p:nvSpPr>
          <p:cNvPr id="272" name="Google Shape;272;gd019cdf330_0_388:notes">
            <a:extLst>
              <a:ext uri="{FF2B5EF4-FFF2-40B4-BE49-F238E27FC236}">
                <a16:creationId xmlns:a16="http://schemas.microsoft.com/office/drawing/2014/main" id="{BCD14EF1-929A-8572-D6C7-88ECB4F645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019cdf330_0_388:notes">
            <a:extLst>
              <a:ext uri="{FF2B5EF4-FFF2-40B4-BE49-F238E27FC236}">
                <a16:creationId xmlns:a16="http://schemas.microsoft.com/office/drawing/2014/main" id="{AA302379-1B10-B1FD-5150-66E89D1B74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67051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274B6EA0-DE2A-0DFA-0462-574408E41B7C}"/>
            </a:ext>
          </a:extLst>
        </p:cNvPr>
        <p:cNvGrpSpPr/>
        <p:nvPr/>
      </p:nvGrpSpPr>
      <p:grpSpPr>
        <a:xfrm>
          <a:off x="0" y="0"/>
          <a:ext cx="0" cy="0"/>
          <a:chOff x="0" y="0"/>
          <a:chExt cx="0" cy="0"/>
        </a:xfrm>
      </p:grpSpPr>
      <p:sp>
        <p:nvSpPr>
          <p:cNvPr id="272" name="Google Shape;272;gd019cdf330_0_388:notes">
            <a:extLst>
              <a:ext uri="{FF2B5EF4-FFF2-40B4-BE49-F238E27FC236}">
                <a16:creationId xmlns:a16="http://schemas.microsoft.com/office/drawing/2014/main" id="{F442DE0C-3EC4-4598-0CBF-0A228FDE27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019cdf330_0_388:notes">
            <a:extLst>
              <a:ext uri="{FF2B5EF4-FFF2-40B4-BE49-F238E27FC236}">
                <a16:creationId xmlns:a16="http://schemas.microsoft.com/office/drawing/2014/main" id="{FCD7706F-EE24-951D-3DE6-1F6AA13DAF0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931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5FD27069-DF76-0002-8F6E-E34CD54F5485}"/>
            </a:ext>
          </a:extLst>
        </p:cNvPr>
        <p:cNvGrpSpPr/>
        <p:nvPr/>
      </p:nvGrpSpPr>
      <p:grpSpPr>
        <a:xfrm>
          <a:off x="0" y="0"/>
          <a:ext cx="0" cy="0"/>
          <a:chOff x="0" y="0"/>
          <a:chExt cx="0" cy="0"/>
        </a:xfrm>
      </p:grpSpPr>
      <p:sp>
        <p:nvSpPr>
          <p:cNvPr id="272" name="Google Shape;272;gd019cdf330_0_388:notes">
            <a:extLst>
              <a:ext uri="{FF2B5EF4-FFF2-40B4-BE49-F238E27FC236}">
                <a16:creationId xmlns:a16="http://schemas.microsoft.com/office/drawing/2014/main" id="{E37E01A1-E737-9097-AE4F-E67EDE66C7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019cdf330_0_388:notes">
            <a:extLst>
              <a:ext uri="{FF2B5EF4-FFF2-40B4-BE49-F238E27FC236}">
                <a16:creationId xmlns:a16="http://schemas.microsoft.com/office/drawing/2014/main" id="{F3563D0C-86E6-E1BF-C7A3-B19C911E381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9881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E84B75CC-CFF8-8482-04E0-BBFE22F9ADDA}"/>
            </a:ext>
          </a:extLst>
        </p:cNvPr>
        <p:cNvGrpSpPr/>
        <p:nvPr/>
      </p:nvGrpSpPr>
      <p:grpSpPr>
        <a:xfrm>
          <a:off x="0" y="0"/>
          <a:ext cx="0" cy="0"/>
          <a:chOff x="0" y="0"/>
          <a:chExt cx="0" cy="0"/>
        </a:xfrm>
      </p:grpSpPr>
      <p:sp>
        <p:nvSpPr>
          <p:cNvPr id="272" name="Google Shape;272;gd019cdf330_0_388:notes">
            <a:extLst>
              <a:ext uri="{FF2B5EF4-FFF2-40B4-BE49-F238E27FC236}">
                <a16:creationId xmlns:a16="http://schemas.microsoft.com/office/drawing/2014/main" id="{2657BF41-3E83-F830-E6C1-CDB5D6C576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019cdf330_0_388:notes">
            <a:extLst>
              <a:ext uri="{FF2B5EF4-FFF2-40B4-BE49-F238E27FC236}">
                <a16:creationId xmlns:a16="http://schemas.microsoft.com/office/drawing/2014/main" id="{433CADF9-57C2-2547-B5BE-4B358926E14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5376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cb4fc5dc77_0_4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cb4fc5dc77_0_4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B14CC842-B600-E0ED-BF0F-2C7396407174}"/>
            </a:ext>
          </a:extLst>
        </p:cNvPr>
        <p:cNvGrpSpPr/>
        <p:nvPr/>
      </p:nvGrpSpPr>
      <p:grpSpPr>
        <a:xfrm>
          <a:off x="0" y="0"/>
          <a:ext cx="0" cy="0"/>
          <a:chOff x="0" y="0"/>
          <a:chExt cx="0" cy="0"/>
        </a:xfrm>
      </p:grpSpPr>
      <p:sp>
        <p:nvSpPr>
          <p:cNvPr id="272" name="Google Shape;272;gd019cdf330_0_388:notes">
            <a:extLst>
              <a:ext uri="{FF2B5EF4-FFF2-40B4-BE49-F238E27FC236}">
                <a16:creationId xmlns:a16="http://schemas.microsoft.com/office/drawing/2014/main" id="{7FD3AC6A-0AB2-F45E-3B0E-36DA878EBB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019cdf330_0_388:notes">
            <a:extLst>
              <a:ext uri="{FF2B5EF4-FFF2-40B4-BE49-F238E27FC236}">
                <a16:creationId xmlns:a16="http://schemas.microsoft.com/office/drawing/2014/main" id="{4431C640-237F-A9C2-D46B-CF8568906E5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975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9DC45F2A-23EA-93E1-F24C-3171D34CE7BD}"/>
            </a:ext>
          </a:extLst>
        </p:cNvPr>
        <p:cNvGrpSpPr/>
        <p:nvPr/>
      </p:nvGrpSpPr>
      <p:grpSpPr>
        <a:xfrm>
          <a:off x="0" y="0"/>
          <a:ext cx="0" cy="0"/>
          <a:chOff x="0" y="0"/>
          <a:chExt cx="0" cy="0"/>
        </a:xfrm>
      </p:grpSpPr>
      <p:sp>
        <p:nvSpPr>
          <p:cNvPr id="272" name="Google Shape;272;gd019cdf330_0_388:notes">
            <a:extLst>
              <a:ext uri="{FF2B5EF4-FFF2-40B4-BE49-F238E27FC236}">
                <a16:creationId xmlns:a16="http://schemas.microsoft.com/office/drawing/2014/main" id="{27752C5A-6901-2F83-E1A6-BDADA4CF61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019cdf330_0_388:notes">
            <a:extLst>
              <a:ext uri="{FF2B5EF4-FFF2-40B4-BE49-F238E27FC236}">
                <a16:creationId xmlns:a16="http://schemas.microsoft.com/office/drawing/2014/main" id="{84839F81-421B-9049-0C16-C6B5E64E7A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5296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76DFAEC9-0952-744E-3016-1EA0791763ED}"/>
            </a:ext>
          </a:extLst>
        </p:cNvPr>
        <p:cNvGrpSpPr/>
        <p:nvPr/>
      </p:nvGrpSpPr>
      <p:grpSpPr>
        <a:xfrm>
          <a:off x="0" y="0"/>
          <a:ext cx="0" cy="0"/>
          <a:chOff x="0" y="0"/>
          <a:chExt cx="0" cy="0"/>
        </a:xfrm>
      </p:grpSpPr>
      <p:sp>
        <p:nvSpPr>
          <p:cNvPr id="272" name="Google Shape;272;gd019cdf330_0_388:notes">
            <a:extLst>
              <a:ext uri="{FF2B5EF4-FFF2-40B4-BE49-F238E27FC236}">
                <a16:creationId xmlns:a16="http://schemas.microsoft.com/office/drawing/2014/main" id="{F4A20225-0482-D853-B515-7CCA78EEAB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019cdf330_0_388:notes">
            <a:extLst>
              <a:ext uri="{FF2B5EF4-FFF2-40B4-BE49-F238E27FC236}">
                <a16:creationId xmlns:a16="http://schemas.microsoft.com/office/drawing/2014/main" id="{8154913E-B954-8EE7-2D42-AB996F7048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9312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0B48653D-E648-BEE3-E0F8-8262218268E3}"/>
            </a:ext>
          </a:extLst>
        </p:cNvPr>
        <p:cNvGrpSpPr/>
        <p:nvPr/>
      </p:nvGrpSpPr>
      <p:grpSpPr>
        <a:xfrm>
          <a:off x="0" y="0"/>
          <a:ext cx="0" cy="0"/>
          <a:chOff x="0" y="0"/>
          <a:chExt cx="0" cy="0"/>
        </a:xfrm>
      </p:grpSpPr>
      <p:sp>
        <p:nvSpPr>
          <p:cNvPr id="272" name="Google Shape;272;gd019cdf330_0_388:notes">
            <a:extLst>
              <a:ext uri="{FF2B5EF4-FFF2-40B4-BE49-F238E27FC236}">
                <a16:creationId xmlns:a16="http://schemas.microsoft.com/office/drawing/2014/main" id="{864B365C-4458-CBA5-4D67-E610BBABEBD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019cdf330_0_388:notes">
            <a:extLst>
              <a:ext uri="{FF2B5EF4-FFF2-40B4-BE49-F238E27FC236}">
                <a16:creationId xmlns:a16="http://schemas.microsoft.com/office/drawing/2014/main" id="{FB2AFDC0-4959-8891-B07E-3969CA8A314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15257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54619150-62F9-3A56-C05D-80CFB5861E69}"/>
            </a:ext>
          </a:extLst>
        </p:cNvPr>
        <p:cNvGrpSpPr/>
        <p:nvPr/>
      </p:nvGrpSpPr>
      <p:grpSpPr>
        <a:xfrm>
          <a:off x="0" y="0"/>
          <a:ext cx="0" cy="0"/>
          <a:chOff x="0" y="0"/>
          <a:chExt cx="0" cy="0"/>
        </a:xfrm>
      </p:grpSpPr>
      <p:sp>
        <p:nvSpPr>
          <p:cNvPr id="272" name="Google Shape;272;gd019cdf330_0_388:notes">
            <a:extLst>
              <a:ext uri="{FF2B5EF4-FFF2-40B4-BE49-F238E27FC236}">
                <a16:creationId xmlns:a16="http://schemas.microsoft.com/office/drawing/2014/main" id="{A2760E7E-A660-83F1-83E9-A7E43B6873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019cdf330_0_388:notes">
            <a:extLst>
              <a:ext uri="{FF2B5EF4-FFF2-40B4-BE49-F238E27FC236}">
                <a16:creationId xmlns:a16="http://schemas.microsoft.com/office/drawing/2014/main" id="{8DA16252-99D9-E9ED-37B2-8DC433C77A8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65427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35A3F-0A04-1869-7F02-C7A28C02C1C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ED4424D-5EC0-7A1F-2012-21CCC300EEAC}"/>
              </a:ext>
            </a:extLst>
          </p:cNvPr>
          <p:cNvSpPr>
            <a:spLocks noGrp="1" noRot="1" noChangeAspect="1"/>
          </p:cNvSpPr>
          <p:nvPr>
            <p:ph type="sldImg"/>
          </p:nvPr>
        </p:nvSpPr>
        <p:spPr>
          <a:xfrm>
            <a:off x="381000" y="685800"/>
            <a:ext cx="6096000" cy="3429000"/>
          </a:xfrm>
        </p:spPr>
      </p:sp>
      <p:sp>
        <p:nvSpPr>
          <p:cNvPr id="3" name="Espaço Reservado para Anotações 2">
            <a:extLst>
              <a:ext uri="{FF2B5EF4-FFF2-40B4-BE49-F238E27FC236}">
                <a16:creationId xmlns:a16="http://schemas.microsoft.com/office/drawing/2014/main" id="{C5022B71-881B-94CC-86B0-447EDCF4359A}"/>
              </a:ext>
            </a:extLst>
          </p:cNvPr>
          <p:cNvSpPr>
            <a:spLocks noGrp="1"/>
          </p:cNvSpPr>
          <p:nvPr>
            <p:ph type="body" idx="1"/>
          </p:nvPr>
        </p:nvSpPr>
        <p:spPr/>
        <p:txBody>
          <a:bodyPr/>
          <a:lstStyle/>
          <a:p>
            <a:pPr algn="l" rtl="0" fontAlgn="base"/>
            <a:r>
              <a:rPr lang="pt-BR" sz="1800" b="0" i="0" u="none" strike="noStrike">
                <a:solidFill>
                  <a:srgbClr val="FFFFFF"/>
                </a:solidFill>
                <a:effectLst/>
                <a:highlight>
                  <a:srgbClr val="F5F5F5"/>
                </a:highlight>
                <a:latin typeface="Calibri" panose="020F0502020204030204" pitchFamily="34" charset="0"/>
              </a:rPr>
              <a:t>• Sigilo bancário </a:t>
            </a:r>
            <a:r>
              <a:rPr lang="en-US" sz="1800" b="0" i="0">
                <a:solidFill>
                  <a:srgbClr val="000000"/>
                </a:solidFill>
                <a:effectLst/>
                <a:highlight>
                  <a:srgbClr val="F5F5F5"/>
                </a:highlight>
                <a:latin typeface="Calibri" panose="020F0502020204030204" pitchFamily="34" charset="0"/>
              </a:rPr>
              <a:t>​</a:t>
            </a:r>
            <a:endParaRPr lang="en-US" b="0" i="0">
              <a:solidFill>
                <a:srgbClr val="000000"/>
              </a:solidFill>
              <a:effectLst/>
              <a:highlight>
                <a:srgbClr val="F5F5F5"/>
              </a:highlight>
              <a:latin typeface="Segoe UI" panose="020B0502040204020203" pitchFamily="34" charset="0"/>
            </a:endParaRPr>
          </a:p>
          <a:p>
            <a:pPr algn="l" rtl="0" fontAlgn="base"/>
            <a:r>
              <a:rPr lang="pt-BR" sz="1800" b="0" i="0" u="none" strike="noStrike">
                <a:solidFill>
                  <a:srgbClr val="FFFFFF"/>
                </a:solidFill>
                <a:effectLst/>
                <a:highlight>
                  <a:srgbClr val="F5F5F5"/>
                </a:highlight>
                <a:latin typeface="Calibri" panose="020F0502020204030204" pitchFamily="34" charset="0"/>
              </a:rPr>
              <a:t>• Sigilo fiscal</a:t>
            </a:r>
            <a:r>
              <a:rPr lang="en-US" sz="1800" b="0" i="0">
                <a:solidFill>
                  <a:srgbClr val="000000"/>
                </a:solidFill>
                <a:effectLst/>
                <a:highlight>
                  <a:srgbClr val="F5F5F5"/>
                </a:highlight>
                <a:latin typeface="Calibri" panose="020F0502020204030204" pitchFamily="34" charset="0"/>
              </a:rPr>
              <a:t>​</a:t>
            </a:r>
            <a:endParaRPr lang="en-US" b="0" i="0">
              <a:solidFill>
                <a:srgbClr val="000000"/>
              </a:solidFill>
              <a:effectLst/>
              <a:highlight>
                <a:srgbClr val="F5F5F5"/>
              </a:highlight>
              <a:latin typeface="Segoe UI" panose="020B0502040204020203" pitchFamily="34" charset="0"/>
            </a:endParaRPr>
          </a:p>
          <a:p>
            <a:pPr algn="l" rtl="0" fontAlgn="base"/>
            <a:r>
              <a:rPr lang="pt-BR" sz="1800" b="0" i="0" u="none" strike="noStrike">
                <a:solidFill>
                  <a:srgbClr val="FFFFFF"/>
                </a:solidFill>
                <a:effectLst/>
                <a:highlight>
                  <a:srgbClr val="F5F5F5"/>
                </a:highlight>
                <a:latin typeface="Calibri" panose="020F0502020204030204" pitchFamily="34" charset="0"/>
              </a:rPr>
              <a:t>• Sigilo empresarial</a:t>
            </a:r>
            <a:r>
              <a:rPr lang="en-US" sz="1800" b="0" i="0">
                <a:solidFill>
                  <a:srgbClr val="000000"/>
                </a:solidFill>
                <a:effectLst/>
                <a:highlight>
                  <a:srgbClr val="F5F5F5"/>
                </a:highlight>
                <a:latin typeface="Calibri" panose="020F0502020204030204" pitchFamily="34" charset="0"/>
              </a:rPr>
              <a:t>​</a:t>
            </a:r>
            <a:endParaRPr lang="en-US" b="0" i="0">
              <a:solidFill>
                <a:srgbClr val="000000"/>
              </a:solidFill>
              <a:effectLst/>
              <a:highlight>
                <a:srgbClr val="F5F5F5"/>
              </a:highlight>
              <a:latin typeface="Segoe UI" panose="020B0502040204020203" pitchFamily="34" charset="0"/>
            </a:endParaRPr>
          </a:p>
          <a:p>
            <a:pPr algn="l" rtl="0" fontAlgn="base"/>
            <a:r>
              <a:rPr lang="pt-BR" sz="1800" b="0" i="0" u="none" strike="noStrike">
                <a:solidFill>
                  <a:srgbClr val="FFFFFF"/>
                </a:solidFill>
                <a:effectLst/>
                <a:highlight>
                  <a:srgbClr val="F5F5F5"/>
                </a:highlight>
                <a:latin typeface="Calibri" panose="020F0502020204030204" pitchFamily="34" charset="0"/>
              </a:rPr>
              <a:t>• Sigilo decorrente de risco à competitividade e à governança empresarial</a:t>
            </a:r>
            <a:r>
              <a:rPr lang="en-US" sz="1800" b="0" i="0">
                <a:solidFill>
                  <a:srgbClr val="000000"/>
                </a:solidFill>
                <a:effectLst/>
                <a:highlight>
                  <a:srgbClr val="F5F5F5"/>
                </a:highlight>
                <a:latin typeface="Calibri" panose="020F0502020204030204" pitchFamily="34" charset="0"/>
              </a:rPr>
              <a:t>​</a:t>
            </a:r>
            <a:endParaRPr lang="en-US" b="0" i="0">
              <a:solidFill>
                <a:srgbClr val="000000"/>
              </a:solidFill>
              <a:effectLst/>
              <a:highlight>
                <a:srgbClr val="F5F5F5"/>
              </a:highlight>
              <a:latin typeface="Segoe UI" panose="020B0502040204020203" pitchFamily="34" charset="0"/>
            </a:endParaRPr>
          </a:p>
          <a:p>
            <a:pPr algn="l" rtl="0" fontAlgn="base"/>
            <a:r>
              <a:rPr lang="pt-BR" sz="1800" b="0" i="0" u="none" strike="noStrike">
                <a:solidFill>
                  <a:srgbClr val="FFFFFF"/>
                </a:solidFill>
                <a:effectLst/>
                <a:highlight>
                  <a:srgbClr val="F5F5F5"/>
                </a:highlight>
                <a:latin typeface="Calibri" panose="020F0502020204030204" pitchFamily="34" charset="0"/>
              </a:rPr>
              <a:t>• Sigilo das Sociedades Anônimas </a:t>
            </a:r>
            <a:r>
              <a:rPr lang="en-US" sz="1800" b="0" i="0">
                <a:solidFill>
                  <a:srgbClr val="000000"/>
                </a:solidFill>
                <a:effectLst/>
                <a:highlight>
                  <a:srgbClr val="F5F5F5"/>
                </a:highlight>
                <a:latin typeface="Calibri" panose="020F0502020204030204" pitchFamily="34" charset="0"/>
              </a:rPr>
              <a:t>​</a:t>
            </a:r>
            <a:endParaRPr lang="en-US" b="0" i="0">
              <a:solidFill>
                <a:srgbClr val="000000"/>
              </a:solidFill>
              <a:effectLst/>
              <a:highlight>
                <a:srgbClr val="F5F5F5"/>
              </a:highlight>
              <a:latin typeface="Segoe UI" panose="020B0502040204020203" pitchFamily="34" charset="0"/>
            </a:endParaRPr>
          </a:p>
          <a:p>
            <a:pPr algn="l" rtl="0" fontAlgn="base"/>
            <a:r>
              <a:rPr lang="pt-BR" sz="1800" b="0" i="0" u="none" strike="noStrike">
                <a:solidFill>
                  <a:srgbClr val="FFFFFF"/>
                </a:solidFill>
                <a:effectLst/>
                <a:highlight>
                  <a:srgbClr val="F5F5F5"/>
                </a:highlight>
                <a:latin typeface="Calibri" panose="020F0502020204030204" pitchFamily="34" charset="0"/>
              </a:rPr>
              <a:t>• Segredo industrial</a:t>
            </a:r>
            <a:r>
              <a:rPr lang="en-US" sz="1800" b="0" i="0">
                <a:solidFill>
                  <a:srgbClr val="000000"/>
                </a:solidFill>
                <a:effectLst/>
                <a:highlight>
                  <a:srgbClr val="F5F5F5"/>
                </a:highlight>
                <a:latin typeface="Calibri" panose="020F0502020204030204" pitchFamily="34" charset="0"/>
              </a:rPr>
              <a:t>​</a:t>
            </a:r>
            <a:endParaRPr lang="en-US" b="0" i="0">
              <a:solidFill>
                <a:srgbClr val="000000"/>
              </a:solidFill>
              <a:effectLst/>
              <a:highlight>
                <a:srgbClr val="F5F5F5"/>
              </a:highlight>
              <a:latin typeface="Segoe UI" panose="020B0502040204020203" pitchFamily="34" charset="0"/>
            </a:endParaRPr>
          </a:p>
          <a:p>
            <a:pPr algn="l" rtl="0" fontAlgn="base"/>
            <a:r>
              <a:rPr lang="pt-BR" sz="1800" b="0" i="0" u="none" strike="noStrike">
                <a:solidFill>
                  <a:srgbClr val="FFFFFF"/>
                </a:solidFill>
                <a:effectLst/>
                <a:highlight>
                  <a:srgbClr val="F5F5F5"/>
                </a:highlight>
                <a:latin typeface="Calibri" panose="020F0502020204030204" pitchFamily="34" charset="0"/>
              </a:rPr>
              <a:t>• Segredo de justiça</a:t>
            </a:r>
          </a:p>
          <a:p>
            <a:pPr algn="l" rtl="0" fontAlgn="base"/>
            <a:endParaRPr lang="pt-BR" sz="1800" b="0" i="0" u="none" strike="noStrike">
              <a:solidFill>
                <a:srgbClr val="FFFFFF"/>
              </a:solidFill>
              <a:effectLst/>
              <a:highlight>
                <a:srgbClr val="F5F5F5"/>
              </a:highlight>
              <a:latin typeface="Calibri" panose="020F0502020204030204" pitchFamily="34" charset="0"/>
            </a:endParaRPr>
          </a:p>
          <a:p>
            <a:pPr algn="l" rtl="0" fontAlgn="base">
              <a:buFont typeface="Arial" panose="020B0604020202020204" pitchFamily="34" charset="0"/>
              <a:buChar char="•"/>
            </a:pPr>
            <a:r>
              <a:rPr lang="pt-BR" sz="1800" b="0" i="0" u="none" strike="noStrike">
                <a:solidFill>
                  <a:srgbClr val="000000"/>
                </a:solidFill>
                <a:effectLst/>
                <a:highlight>
                  <a:srgbClr val="F5F5F5"/>
                </a:highlight>
                <a:latin typeface="Calibri" panose="020F0502020204030204" pitchFamily="34" charset="0"/>
              </a:rPr>
              <a:t>Critérios:  2 riscos: frustrar a finalidade do ato decisório (caso de uma investigação)  ou  trazer insegurança jurídica, criando expectativas que possam vir a ser frustradas</a:t>
            </a:r>
            <a:r>
              <a:rPr lang="en-US" sz="1800" b="0" i="0">
                <a:solidFill>
                  <a:srgbClr val="444444"/>
                </a:solidFill>
                <a:effectLst/>
                <a:highlight>
                  <a:srgbClr val="F5F5F5"/>
                </a:highlight>
                <a:latin typeface="Calibri" panose="020F0502020204030204" pitchFamily="34" charset="0"/>
              </a:rPr>
              <a:t>​</a:t>
            </a:r>
            <a:endParaRPr lang="en-US" sz="1800" b="0" i="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pt-BR" sz="1800" b="0" i="0" u="none" strike="noStrike">
                <a:solidFill>
                  <a:srgbClr val="000000"/>
                </a:solidFill>
                <a:effectLst/>
                <a:highlight>
                  <a:srgbClr val="F5F5F5"/>
                </a:highlight>
                <a:latin typeface="Calibri" panose="020F0502020204030204" pitchFamily="34" charset="0"/>
              </a:rPr>
              <a:t>É necessário relacionar o documento preparatório ao ato/decisão futura específica</a:t>
            </a:r>
          </a:p>
          <a:p>
            <a:pPr algn="l" rtl="0" fontAlgn="base">
              <a:buFont typeface="Arial" panose="020B0604020202020204" pitchFamily="34" charset="0"/>
              <a:buChar char="•"/>
            </a:pPr>
            <a:endParaRPr lang="pt-BR" sz="1800" b="0" i="0" u="none" strike="noStrike">
              <a:solidFill>
                <a:srgbClr val="000000"/>
              </a:solidFill>
              <a:effectLst/>
              <a:highlight>
                <a:srgbClr val="F5F5F5"/>
              </a:highlight>
              <a:latin typeface="Calibri" panose="020F0502020204030204" pitchFamily="34" charset="0"/>
            </a:endParaRPr>
          </a:p>
          <a:p>
            <a:pPr algn="l" rtl="0" fontAlgn="base"/>
            <a:r>
              <a:rPr lang="pt-BR" sz="2800" b="0" i="0" u="none" strike="noStrike">
                <a:solidFill>
                  <a:srgbClr val="000000"/>
                </a:solidFill>
                <a:effectLst/>
                <a:highlight>
                  <a:srgbClr val="F5F5F5"/>
                </a:highlight>
                <a:latin typeface="Arial" panose="020B0604020202020204" pitchFamily="34" charset="0"/>
              </a:rPr>
              <a:t>São consideradas imprescindíveis à segurança da sociedade ou do Estado e, portanto, passíveis de classificação. </a:t>
            </a:r>
            <a:r>
              <a:rPr lang="en-US" sz="2800" b="0" i="0">
                <a:solidFill>
                  <a:srgbClr val="444444"/>
                </a:solidFill>
                <a:effectLst/>
                <a:highlight>
                  <a:srgbClr val="F5F5F5"/>
                </a:highlight>
                <a:latin typeface="Arial" panose="020B0604020202020204" pitchFamily="34" charset="0"/>
              </a:rPr>
              <a:t>​  </a:t>
            </a:r>
            <a:r>
              <a:rPr lang="en-US" sz="2800" b="0" i="0" err="1">
                <a:solidFill>
                  <a:srgbClr val="444444"/>
                </a:solidFill>
                <a:effectLst/>
                <a:highlight>
                  <a:srgbClr val="F5F5F5"/>
                </a:highlight>
                <a:latin typeface="Arial" panose="020B0604020202020204" pitchFamily="34" charset="0"/>
              </a:rPr>
              <a:t>Decreto</a:t>
            </a:r>
            <a:r>
              <a:rPr lang="en-US" sz="2800" b="0" i="0">
                <a:solidFill>
                  <a:srgbClr val="444444"/>
                </a:solidFill>
                <a:effectLst/>
                <a:highlight>
                  <a:srgbClr val="F5F5F5"/>
                </a:highlight>
                <a:latin typeface="Arial" panose="020B0604020202020204" pitchFamily="34" charset="0"/>
              </a:rPr>
              <a:t> 7845/2012</a:t>
            </a:r>
            <a:endParaRPr lang="en-US" sz="2800" b="0" i="0">
              <a:solidFill>
                <a:srgbClr val="444444"/>
              </a:solidFill>
              <a:effectLst/>
              <a:highlight>
                <a:srgbClr val="F5F5F5"/>
              </a:highlight>
              <a:latin typeface="Calibri" panose="020F0502020204030204" pitchFamily="34" charset="0"/>
            </a:endParaRPr>
          </a:p>
          <a:p>
            <a:pPr algn="l" rtl="0" fontAlgn="base"/>
            <a:r>
              <a:rPr lang="pt-BR" sz="2800" b="0" i="0" u="none" strike="noStrike">
                <a:solidFill>
                  <a:srgbClr val="000000"/>
                </a:solidFill>
                <a:effectLst/>
                <a:highlight>
                  <a:srgbClr val="F5F5F5"/>
                </a:highlight>
                <a:latin typeface="Arial" panose="020B0604020202020204" pitchFamily="34" charset="0"/>
              </a:rPr>
              <a:t>Os prazos máximos de restrição de acesso à informação</a:t>
            </a:r>
            <a:endParaRPr lang="pt-BR" sz="2800" b="0" i="0">
              <a:solidFill>
                <a:srgbClr val="444444"/>
              </a:solidFill>
              <a:effectLst/>
              <a:highlight>
                <a:srgbClr val="F5F5F5"/>
              </a:highlight>
              <a:latin typeface="Calibri" panose="020F0502020204030204" pitchFamily="34" charset="0"/>
            </a:endParaRPr>
          </a:p>
          <a:p>
            <a:pPr algn="l" rtl="0" fontAlgn="base">
              <a:buFont typeface="Arial" panose="020B0604020202020204" pitchFamily="34" charset="0"/>
              <a:buChar char="•"/>
            </a:pPr>
            <a:endParaRPr lang="pt-BR" sz="1800" b="0" i="0">
              <a:solidFill>
                <a:srgbClr val="444444"/>
              </a:solidFill>
              <a:effectLst/>
              <a:highlight>
                <a:srgbClr val="F5F5F5"/>
              </a:highlight>
              <a:latin typeface="Arial" panose="020B0604020202020204" pitchFamily="34" charset="0"/>
            </a:endParaRPr>
          </a:p>
          <a:p>
            <a:pPr algn="l" rtl="0" fontAlgn="base"/>
            <a:endParaRPr lang="pt-BR" sz="1800" b="0" i="0" u="none" strike="noStrike">
              <a:solidFill>
                <a:srgbClr val="FFFFFF"/>
              </a:solidFill>
              <a:effectLst/>
              <a:highlight>
                <a:srgbClr val="F5F5F5"/>
              </a:highlight>
              <a:latin typeface="Calibri" panose="020F0502020204030204" pitchFamily="34" charset="0"/>
            </a:endParaRPr>
          </a:p>
          <a:p>
            <a:pPr algn="l" rtl="0" fontAlgn="base"/>
            <a:endParaRPr lang="pt-BR" sz="1800" b="0" i="0" u="none" strike="noStrike">
              <a:solidFill>
                <a:srgbClr val="FFFFFF"/>
              </a:solidFill>
              <a:effectLst/>
              <a:highlight>
                <a:srgbClr val="F5F5F5"/>
              </a:highlight>
              <a:latin typeface="Calibri" panose="020F0502020204030204" pitchFamily="34" charset="0"/>
            </a:endParaRPr>
          </a:p>
          <a:p>
            <a:pPr algn="l" rtl="0" fontAlgn="base"/>
            <a:endParaRPr lang="en-US" b="0" i="0">
              <a:solidFill>
                <a:srgbClr val="000000"/>
              </a:solidFill>
              <a:effectLst/>
              <a:highlight>
                <a:srgbClr val="F5F5F5"/>
              </a:highlight>
              <a:latin typeface="Segoe UI" panose="020B0502040204020203" pitchFamily="34" charset="0"/>
            </a:endParaRPr>
          </a:p>
          <a:p>
            <a:endParaRPr lang="pt-BR"/>
          </a:p>
        </p:txBody>
      </p:sp>
      <p:sp>
        <p:nvSpPr>
          <p:cNvPr id="4" name="Espaço Reservado para Número de Slide 3">
            <a:extLst>
              <a:ext uri="{FF2B5EF4-FFF2-40B4-BE49-F238E27FC236}">
                <a16:creationId xmlns:a16="http://schemas.microsoft.com/office/drawing/2014/main" id="{610E70D1-5CFF-CCC7-A0BB-747694D011F5}"/>
              </a:ext>
            </a:extLst>
          </p:cNvPr>
          <p:cNvSpPr>
            <a:spLocks noGrp="1"/>
          </p:cNvSpPr>
          <p:nvPr>
            <p:ph type="sldNum" sz="quarter" idx="5"/>
          </p:nvPr>
        </p:nvSpPr>
        <p:spPr/>
        <p:txBody>
          <a:bodyPr/>
          <a:lstStyle/>
          <a:p>
            <a:fld id="{D91474F7-5AD6-42C4-957D-61EA1267995B}" type="slidenum">
              <a:rPr lang="pt-BR" smtClean="0"/>
              <a:t>34</a:t>
            </a:fld>
            <a:endParaRPr lang="pt-BR"/>
          </a:p>
        </p:txBody>
      </p:sp>
    </p:spTree>
    <p:extLst>
      <p:ext uri="{BB962C8B-B14F-4D97-AF65-F5344CB8AC3E}">
        <p14:creationId xmlns:p14="http://schemas.microsoft.com/office/powerpoint/2010/main" val="21985197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9578769D-96C6-A59A-55E7-527660BC8F88}"/>
            </a:ext>
          </a:extLst>
        </p:cNvPr>
        <p:cNvGrpSpPr/>
        <p:nvPr/>
      </p:nvGrpSpPr>
      <p:grpSpPr>
        <a:xfrm>
          <a:off x="0" y="0"/>
          <a:ext cx="0" cy="0"/>
          <a:chOff x="0" y="0"/>
          <a:chExt cx="0" cy="0"/>
        </a:xfrm>
      </p:grpSpPr>
      <p:sp>
        <p:nvSpPr>
          <p:cNvPr id="272" name="Google Shape;272;gd019cdf330_0_388:notes">
            <a:extLst>
              <a:ext uri="{FF2B5EF4-FFF2-40B4-BE49-F238E27FC236}">
                <a16:creationId xmlns:a16="http://schemas.microsoft.com/office/drawing/2014/main" id="{3806CAAE-316A-3C57-4897-234227078E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019cdf330_0_388:notes">
            <a:extLst>
              <a:ext uri="{FF2B5EF4-FFF2-40B4-BE49-F238E27FC236}">
                <a16:creationId xmlns:a16="http://schemas.microsoft.com/office/drawing/2014/main" id="{C0B05A2B-FFF1-4A2F-16C4-C4376DF608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382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23D6068E-F085-7186-D03C-8FA3EC0D9158}"/>
            </a:ext>
          </a:extLst>
        </p:cNvPr>
        <p:cNvGrpSpPr/>
        <p:nvPr/>
      </p:nvGrpSpPr>
      <p:grpSpPr>
        <a:xfrm>
          <a:off x="0" y="0"/>
          <a:ext cx="0" cy="0"/>
          <a:chOff x="0" y="0"/>
          <a:chExt cx="0" cy="0"/>
        </a:xfrm>
      </p:grpSpPr>
      <p:sp>
        <p:nvSpPr>
          <p:cNvPr id="272" name="Google Shape;272;gd019cdf330_0_388:notes">
            <a:extLst>
              <a:ext uri="{FF2B5EF4-FFF2-40B4-BE49-F238E27FC236}">
                <a16:creationId xmlns:a16="http://schemas.microsoft.com/office/drawing/2014/main" id="{1E21B8B9-31E4-5BBA-E432-D34FACBFF6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019cdf330_0_388:notes">
            <a:extLst>
              <a:ext uri="{FF2B5EF4-FFF2-40B4-BE49-F238E27FC236}">
                <a16:creationId xmlns:a16="http://schemas.microsoft.com/office/drawing/2014/main" id="{F24D2EC2-B731-9FDB-0792-DF352F4F74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83253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37436988-D005-5C28-FEAB-BE167F3B2501}"/>
            </a:ext>
          </a:extLst>
        </p:cNvPr>
        <p:cNvGrpSpPr/>
        <p:nvPr/>
      </p:nvGrpSpPr>
      <p:grpSpPr>
        <a:xfrm>
          <a:off x="0" y="0"/>
          <a:ext cx="0" cy="0"/>
          <a:chOff x="0" y="0"/>
          <a:chExt cx="0" cy="0"/>
        </a:xfrm>
      </p:grpSpPr>
      <p:sp>
        <p:nvSpPr>
          <p:cNvPr id="272" name="Google Shape;272;gd019cdf330_0_388:notes">
            <a:extLst>
              <a:ext uri="{FF2B5EF4-FFF2-40B4-BE49-F238E27FC236}">
                <a16:creationId xmlns:a16="http://schemas.microsoft.com/office/drawing/2014/main" id="{13753DBF-FC70-0A76-E238-8C93431CB7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019cdf330_0_388:notes">
            <a:extLst>
              <a:ext uri="{FF2B5EF4-FFF2-40B4-BE49-F238E27FC236}">
                <a16:creationId xmlns:a16="http://schemas.microsoft.com/office/drawing/2014/main" id="{279E618E-F93B-EDB8-FB3B-14B12F1BB53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26396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31547E27-798D-4E49-3A35-ED1B89F5BDA8}"/>
            </a:ext>
          </a:extLst>
        </p:cNvPr>
        <p:cNvGrpSpPr/>
        <p:nvPr/>
      </p:nvGrpSpPr>
      <p:grpSpPr>
        <a:xfrm>
          <a:off x="0" y="0"/>
          <a:ext cx="0" cy="0"/>
          <a:chOff x="0" y="0"/>
          <a:chExt cx="0" cy="0"/>
        </a:xfrm>
      </p:grpSpPr>
      <p:sp>
        <p:nvSpPr>
          <p:cNvPr id="272" name="Google Shape;272;gd019cdf330_0_388:notes">
            <a:extLst>
              <a:ext uri="{FF2B5EF4-FFF2-40B4-BE49-F238E27FC236}">
                <a16:creationId xmlns:a16="http://schemas.microsoft.com/office/drawing/2014/main" id="{EE6D1DCD-328C-2A97-A1F0-78D5D030A28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019cdf330_0_388:notes">
            <a:extLst>
              <a:ext uri="{FF2B5EF4-FFF2-40B4-BE49-F238E27FC236}">
                <a16:creationId xmlns:a16="http://schemas.microsoft.com/office/drawing/2014/main" id="{47B388F3-67C6-6C3C-1EFD-A608E622E9B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0092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a:extLst>
            <a:ext uri="{FF2B5EF4-FFF2-40B4-BE49-F238E27FC236}">
              <a16:creationId xmlns:a16="http://schemas.microsoft.com/office/drawing/2014/main" id="{7A09ACDC-7E2B-D62B-E87D-848C2C0F1F1E}"/>
            </a:ext>
          </a:extLst>
        </p:cNvPr>
        <p:cNvGrpSpPr/>
        <p:nvPr/>
      </p:nvGrpSpPr>
      <p:grpSpPr>
        <a:xfrm>
          <a:off x="0" y="0"/>
          <a:ext cx="0" cy="0"/>
          <a:chOff x="0" y="0"/>
          <a:chExt cx="0" cy="0"/>
        </a:xfrm>
      </p:grpSpPr>
      <p:sp>
        <p:nvSpPr>
          <p:cNvPr id="319" name="Google Shape;319;gcb4fc5dc77_0_4736:notes">
            <a:extLst>
              <a:ext uri="{FF2B5EF4-FFF2-40B4-BE49-F238E27FC236}">
                <a16:creationId xmlns:a16="http://schemas.microsoft.com/office/drawing/2014/main" id="{EA0D6451-7AAF-E51B-F808-C44E6DBF87A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cb4fc5dc77_0_4736:notes">
            <a:extLst>
              <a:ext uri="{FF2B5EF4-FFF2-40B4-BE49-F238E27FC236}">
                <a16:creationId xmlns:a16="http://schemas.microsoft.com/office/drawing/2014/main" id="{9E4D99A9-0C62-0C92-BEF8-071986C9BDB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34747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f36ba943b2_1_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f36ba943b2_1_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92140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a:extLst>
            <a:ext uri="{FF2B5EF4-FFF2-40B4-BE49-F238E27FC236}">
              <a16:creationId xmlns:a16="http://schemas.microsoft.com/office/drawing/2014/main" id="{25428D54-6F8E-F329-32B2-8AFEE90B1EC1}"/>
            </a:ext>
          </a:extLst>
        </p:cNvPr>
        <p:cNvGrpSpPr/>
        <p:nvPr/>
      </p:nvGrpSpPr>
      <p:grpSpPr>
        <a:xfrm>
          <a:off x="0" y="0"/>
          <a:ext cx="0" cy="0"/>
          <a:chOff x="0" y="0"/>
          <a:chExt cx="0" cy="0"/>
        </a:xfrm>
      </p:grpSpPr>
      <p:sp>
        <p:nvSpPr>
          <p:cNvPr id="824" name="Google Shape;824;gf36ba943b2_1_605:notes">
            <a:extLst>
              <a:ext uri="{FF2B5EF4-FFF2-40B4-BE49-F238E27FC236}">
                <a16:creationId xmlns:a16="http://schemas.microsoft.com/office/drawing/2014/main" id="{BEA41EEC-8C43-6225-DCAA-0DFC810A65F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f36ba943b2_1_605:notes">
            <a:extLst>
              <a:ext uri="{FF2B5EF4-FFF2-40B4-BE49-F238E27FC236}">
                <a16:creationId xmlns:a16="http://schemas.microsoft.com/office/drawing/2014/main" id="{DD8F68C3-28C9-D87B-EEC6-E803004F66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62690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f36ba943b2_1_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f36ba943b2_1_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98052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f36ba943b2_1_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f36ba943b2_1_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5716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cde4a31ab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cde4a31ab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13640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cde4a31ab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cde4a31ab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32432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cde4a31ab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cde4a31ab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36634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f36ba943b2_1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f36ba943b2_1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6014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f36ba943b2_1_1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f36ba943b2_1_1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a:extLst>
            <a:ext uri="{FF2B5EF4-FFF2-40B4-BE49-F238E27FC236}">
              <a16:creationId xmlns:a16="http://schemas.microsoft.com/office/drawing/2014/main" id="{E90C5BE7-A46B-76C4-6A82-FCE241AECCF9}"/>
            </a:ext>
          </a:extLst>
        </p:cNvPr>
        <p:cNvGrpSpPr/>
        <p:nvPr/>
      </p:nvGrpSpPr>
      <p:grpSpPr>
        <a:xfrm>
          <a:off x="0" y="0"/>
          <a:ext cx="0" cy="0"/>
          <a:chOff x="0" y="0"/>
          <a:chExt cx="0" cy="0"/>
        </a:xfrm>
      </p:grpSpPr>
      <p:sp>
        <p:nvSpPr>
          <p:cNvPr id="319" name="Google Shape;319;gcb4fc5dc77_0_4736:notes">
            <a:extLst>
              <a:ext uri="{FF2B5EF4-FFF2-40B4-BE49-F238E27FC236}">
                <a16:creationId xmlns:a16="http://schemas.microsoft.com/office/drawing/2014/main" id="{D7CCA486-704D-3142-B932-BDFB3F17257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cb4fc5dc77_0_4736:notes">
            <a:extLst>
              <a:ext uri="{FF2B5EF4-FFF2-40B4-BE49-F238E27FC236}">
                <a16:creationId xmlns:a16="http://schemas.microsoft.com/office/drawing/2014/main" id="{48EFD22A-727F-DF78-5F02-95456E4E24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8307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a:extLst>
            <a:ext uri="{FF2B5EF4-FFF2-40B4-BE49-F238E27FC236}">
              <a16:creationId xmlns:a16="http://schemas.microsoft.com/office/drawing/2014/main" id="{FE9EB6CE-A2F3-0ED6-BB0E-3078A04CD4BC}"/>
            </a:ext>
          </a:extLst>
        </p:cNvPr>
        <p:cNvGrpSpPr/>
        <p:nvPr/>
      </p:nvGrpSpPr>
      <p:grpSpPr>
        <a:xfrm>
          <a:off x="0" y="0"/>
          <a:ext cx="0" cy="0"/>
          <a:chOff x="0" y="0"/>
          <a:chExt cx="0" cy="0"/>
        </a:xfrm>
      </p:grpSpPr>
      <p:sp>
        <p:nvSpPr>
          <p:cNvPr id="283" name="Google Shape;283;gd019cdf330_0_375:notes">
            <a:extLst>
              <a:ext uri="{FF2B5EF4-FFF2-40B4-BE49-F238E27FC236}">
                <a16:creationId xmlns:a16="http://schemas.microsoft.com/office/drawing/2014/main" id="{794B5E6A-98DE-B0AD-6767-A73E7355BF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d019cdf330_0_375:notes">
            <a:extLst>
              <a:ext uri="{FF2B5EF4-FFF2-40B4-BE49-F238E27FC236}">
                <a16:creationId xmlns:a16="http://schemas.microsoft.com/office/drawing/2014/main" id="{3674DD90-B754-78DA-15E1-99DE88338A6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7397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f8fc38b34b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f8fc38b34b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3203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d019cdf330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019cdf330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cb4fc5dc77_0_4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cb4fc5dc77_0_4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647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flipH="1">
            <a:off x="710112" y="1316713"/>
            <a:ext cx="4743900" cy="17796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SzPts val="5200"/>
              <a:buNone/>
              <a:defRPr sz="60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flipH="1">
            <a:off x="710112" y="3451835"/>
            <a:ext cx="3047100" cy="6135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800"/>
              <a:buNone/>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5">
  <p:cSld name="TITLE_ONLY_2">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712350" y="447000"/>
            <a:ext cx="7719300" cy="85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7" name="Google Shape;97;p19"/>
          <p:cNvSpPr/>
          <p:nvPr/>
        </p:nvSpPr>
        <p:spPr>
          <a:xfrm rot="2700000">
            <a:off x="7746755" y="-354253"/>
            <a:ext cx="805677" cy="805677"/>
          </a:xfrm>
          <a:prstGeom prst="ellipse">
            <a:avLst/>
          </a:pr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8">
  <p:cSld name="TITLE_ONLY_4_1">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712350" y="447000"/>
            <a:ext cx="7719300" cy="85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11" name="Google Shape;111;p22"/>
          <p:cNvSpPr/>
          <p:nvPr/>
        </p:nvSpPr>
        <p:spPr>
          <a:xfrm flipH="1">
            <a:off x="8069575" y="4173600"/>
            <a:ext cx="2715900" cy="27159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2"/>
          <p:cNvSpPr/>
          <p:nvPr/>
        </p:nvSpPr>
        <p:spPr>
          <a:xfrm rot="-559200" flipH="1">
            <a:off x="1099468" y="-975721"/>
            <a:ext cx="1409709" cy="1409709"/>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2"/>
          <p:cNvSpPr/>
          <p:nvPr/>
        </p:nvSpPr>
        <p:spPr>
          <a:xfrm rot="8544736" flipH="1">
            <a:off x="8252538" y="1292915"/>
            <a:ext cx="383130" cy="383130"/>
          </a:xfrm>
          <a:prstGeom prst="ellipse">
            <a:avLst/>
          </a:pr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13_1_1">
    <p:spTree>
      <p:nvGrpSpPr>
        <p:cNvPr id="1" name="Shape 114"/>
        <p:cNvGrpSpPr/>
        <p:nvPr/>
      </p:nvGrpSpPr>
      <p:grpSpPr>
        <a:xfrm>
          <a:off x="0" y="0"/>
          <a:ext cx="0" cy="0"/>
          <a:chOff x="0" y="0"/>
          <a:chExt cx="0" cy="0"/>
        </a:xfrm>
      </p:grpSpPr>
      <p:sp>
        <p:nvSpPr>
          <p:cNvPr id="115" name="Google Shape;115;p23"/>
          <p:cNvSpPr txBox="1">
            <a:spLocks noGrp="1"/>
          </p:cNvSpPr>
          <p:nvPr>
            <p:ph type="body" idx="1"/>
          </p:nvPr>
        </p:nvSpPr>
        <p:spPr>
          <a:xfrm>
            <a:off x="712350" y="3442176"/>
            <a:ext cx="3859500" cy="7779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SzPts val="800"/>
              <a:buFont typeface="Open Sans"/>
              <a:buChar char="●"/>
              <a:defRPr sz="1400"/>
            </a:lvl1pPr>
            <a:lvl2pPr marL="914400" lvl="1" indent="-279400" rtl="0">
              <a:spcBef>
                <a:spcPts val="0"/>
              </a:spcBef>
              <a:spcAft>
                <a:spcPts val="0"/>
              </a:spcAft>
              <a:buClr>
                <a:srgbClr val="999999"/>
              </a:buClr>
              <a:buSzPts val="800"/>
              <a:buFont typeface="Open Sans"/>
              <a:buChar char="○"/>
              <a:defRPr/>
            </a:lvl2pPr>
            <a:lvl3pPr marL="1371600" lvl="2" indent="-279400" rtl="0">
              <a:spcBef>
                <a:spcPts val="0"/>
              </a:spcBef>
              <a:spcAft>
                <a:spcPts val="0"/>
              </a:spcAft>
              <a:buClr>
                <a:srgbClr val="999999"/>
              </a:buClr>
              <a:buSzPts val="800"/>
              <a:buFont typeface="Open Sans"/>
              <a:buChar char="■"/>
              <a:defRPr/>
            </a:lvl3pPr>
            <a:lvl4pPr marL="1828800" lvl="3" indent="-279400" rtl="0">
              <a:spcBef>
                <a:spcPts val="0"/>
              </a:spcBef>
              <a:spcAft>
                <a:spcPts val="0"/>
              </a:spcAft>
              <a:buClr>
                <a:srgbClr val="999999"/>
              </a:buClr>
              <a:buSzPts val="800"/>
              <a:buFont typeface="Open Sans"/>
              <a:buChar char="●"/>
              <a:defRPr/>
            </a:lvl4pPr>
            <a:lvl5pPr marL="2286000" lvl="4" indent="-304800" rtl="0">
              <a:spcBef>
                <a:spcPts val="0"/>
              </a:spcBef>
              <a:spcAft>
                <a:spcPts val="0"/>
              </a:spcAft>
              <a:buClr>
                <a:srgbClr val="999999"/>
              </a:buClr>
              <a:buSzPts val="1200"/>
              <a:buFont typeface="Open Sans"/>
              <a:buChar char="○"/>
              <a:defRPr/>
            </a:lvl5pPr>
            <a:lvl6pPr marL="2743200" lvl="5" indent="-304800" rtl="0">
              <a:spcBef>
                <a:spcPts val="0"/>
              </a:spcBef>
              <a:spcAft>
                <a:spcPts val="0"/>
              </a:spcAft>
              <a:buClr>
                <a:srgbClr val="999999"/>
              </a:buClr>
              <a:buSzPts val="1200"/>
              <a:buFont typeface="Open Sans"/>
              <a:buChar char="■"/>
              <a:defRPr/>
            </a:lvl6pPr>
            <a:lvl7pPr marL="3200400" lvl="6" indent="-273050" rtl="0">
              <a:spcBef>
                <a:spcPts val="0"/>
              </a:spcBef>
              <a:spcAft>
                <a:spcPts val="0"/>
              </a:spcAft>
              <a:buClr>
                <a:srgbClr val="999999"/>
              </a:buClr>
              <a:buSzPts val="700"/>
              <a:buFont typeface="Open Sans"/>
              <a:buChar char="●"/>
              <a:defRPr/>
            </a:lvl7pPr>
            <a:lvl8pPr marL="3657600" lvl="7" indent="-273050" rtl="0">
              <a:spcBef>
                <a:spcPts val="0"/>
              </a:spcBef>
              <a:spcAft>
                <a:spcPts val="0"/>
              </a:spcAft>
              <a:buClr>
                <a:srgbClr val="999999"/>
              </a:buClr>
              <a:buSzPts val="700"/>
              <a:buFont typeface="Open Sans"/>
              <a:buChar char="○"/>
              <a:defRPr/>
            </a:lvl8pPr>
            <a:lvl9pPr marL="4114800" lvl="8" indent="-266700" rtl="0">
              <a:spcBef>
                <a:spcPts val="0"/>
              </a:spcBef>
              <a:spcAft>
                <a:spcPts val="0"/>
              </a:spcAft>
              <a:buClr>
                <a:srgbClr val="999999"/>
              </a:buClr>
              <a:buSzPts val="600"/>
              <a:buFont typeface="Open Sans"/>
              <a:buChar char="■"/>
              <a:defRPr/>
            </a:lvl9pPr>
          </a:lstStyle>
          <a:p>
            <a:endParaRPr/>
          </a:p>
        </p:txBody>
      </p:sp>
      <p:sp>
        <p:nvSpPr>
          <p:cNvPr id="116" name="Google Shape;116;p23"/>
          <p:cNvSpPr txBox="1">
            <a:spLocks noGrp="1"/>
          </p:cNvSpPr>
          <p:nvPr>
            <p:ph type="title"/>
          </p:nvPr>
        </p:nvSpPr>
        <p:spPr>
          <a:xfrm>
            <a:off x="712350" y="783075"/>
            <a:ext cx="3859500" cy="21513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5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17" name="Google Shape;117;p23"/>
          <p:cNvSpPr/>
          <p:nvPr/>
        </p:nvSpPr>
        <p:spPr>
          <a:xfrm rot="4324475" flipH="1">
            <a:off x="7554421" y="3660994"/>
            <a:ext cx="2891037" cy="2890844"/>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13_1_1_1">
    <p:spTree>
      <p:nvGrpSpPr>
        <p:cNvPr id="1" name="Shape 118"/>
        <p:cNvGrpSpPr/>
        <p:nvPr/>
      </p:nvGrpSpPr>
      <p:grpSpPr>
        <a:xfrm>
          <a:off x="0" y="0"/>
          <a:ext cx="0" cy="0"/>
          <a:chOff x="0" y="0"/>
          <a:chExt cx="0" cy="0"/>
        </a:xfrm>
      </p:grpSpPr>
      <p:sp>
        <p:nvSpPr>
          <p:cNvPr id="119" name="Google Shape;119;p24"/>
          <p:cNvSpPr txBox="1">
            <a:spLocks noGrp="1"/>
          </p:cNvSpPr>
          <p:nvPr>
            <p:ph type="subTitle" idx="1"/>
          </p:nvPr>
        </p:nvSpPr>
        <p:spPr>
          <a:xfrm>
            <a:off x="699900" y="1487063"/>
            <a:ext cx="2469600" cy="20493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20" name="Google Shape;120;p24"/>
          <p:cNvSpPr txBox="1">
            <a:spLocks noGrp="1"/>
          </p:cNvSpPr>
          <p:nvPr>
            <p:ph type="title"/>
          </p:nvPr>
        </p:nvSpPr>
        <p:spPr>
          <a:xfrm>
            <a:off x="712350" y="447000"/>
            <a:ext cx="7719300" cy="85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solidFill>
                  <a:schemeClr val="lt2"/>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1" name="Google Shape;121;p24"/>
          <p:cNvSpPr/>
          <p:nvPr/>
        </p:nvSpPr>
        <p:spPr>
          <a:xfrm flipH="1">
            <a:off x="-1934303" y="-1987350"/>
            <a:ext cx="2862900" cy="28629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15_1">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712350" y="447000"/>
            <a:ext cx="7719300" cy="85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31" name="Google Shape;131;p26"/>
          <p:cNvSpPr txBox="1">
            <a:spLocks noGrp="1"/>
          </p:cNvSpPr>
          <p:nvPr>
            <p:ph type="ctrTitle" idx="2"/>
          </p:nvPr>
        </p:nvSpPr>
        <p:spPr>
          <a:xfrm>
            <a:off x="3229123" y="1630500"/>
            <a:ext cx="1230000" cy="5778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1200"/>
              <a:buNone/>
              <a:defRPr sz="25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2" name="Google Shape;132;p26"/>
          <p:cNvSpPr txBox="1">
            <a:spLocks noGrp="1"/>
          </p:cNvSpPr>
          <p:nvPr>
            <p:ph type="subTitle" idx="1"/>
          </p:nvPr>
        </p:nvSpPr>
        <p:spPr>
          <a:xfrm>
            <a:off x="4654550" y="1672948"/>
            <a:ext cx="2414100" cy="746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33" name="Google Shape;133;p26"/>
          <p:cNvSpPr txBox="1">
            <a:spLocks noGrp="1"/>
          </p:cNvSpPr>
          <p:nvPr>
            <p:ph type="ctrTitle" idx="3"/>
          </p:nvPr>
        </p:nvSpPr>
        <p:spPr>
          <a:xfrm>
            <a:off x="3229123" y="2750525"/>
            <a:ext cx="1230000" cy="5778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1200"/>
              <a:buNone/>
              <a:defRPr sz="25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4" name="Google Shape;134;p26"/>
          <p:cNvSpPr txBox="1">
            <a:spLocks noGrp="1"/>
          </p:cNvSpPr>
          <p:nvPr>
            <p:ph type="subTitle" idx="4"/>
          </p:nvPr>
        </p:nvSpPr>
        <p:spPr>
          <a:xfrm>
            <a:off x="4654550" y="2792973"/>
            <a:ext cx="2414100" cy="746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35" name="Google Shape;135;p26"/>
          <p:cNvSpPr txBox="1">
            <a:spLocks noGrp="1"/>
          </p:cNvSpPr>
          <p:nvPr>
            <p:ph type="ctrTitle" idx="5"/>
          </p:nvPr>
        </p:nvSpPr>
        <p:spPr>
          <a:xfrm>
            <a:off x="3229123" y="3870550"/>
            <a:ext cx="1230000" cy="5778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1200"/>
              <a:buNone/>
              <a:defRPr sz="25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6" name="Google Shape;136;p26"/>
          <p:cNvSpPr txBox="1">
            <a:spLocks noGrp="1"/>
          </p:cNvSpPr>
          <p:nvPr>
            <p:ph type="subTitle" idx="6"/>
          </p:nvPr>
        </p:nvSpPr>
        <p:spPr>
          <a:xfrm>
            <a:off x="4654550" y="3912998"/>
            <a:ext cx="2414100" cy="746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37" name="Google Shape;137;p26"/>
          <p:cNvSpPr/>
          <p:nvPr/>
        </p:nvSpPr>
        <p:spPr>
          <a:xfrm rot="6079664">
            <a:off x="6531935" y="92781"/>
            <a:ext cx="378779" cy="378779"/>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1">
  <p:cSld name="CUSTOM_15_1_3">
    <p:spTree>
      <p:nvGrpSpPr>
        <p:cNvPr id="1" name="Shape 138"/>
        <p:cNvGrpSpPr/>
        <p:nvPr/>
      </p:nvGrpSpPr>
      <p:grpSpPr>
        <a:xfrm>
          <a:off x="0" y="0"/>
          <a:ext cx="0" cy="0"/>
          <a:chOff x="0" y="0"/>
          <a:chExt cx="0" cy="0"/>
        </a:xfrm>
      </p:grpSpPr>
      <p:sp>
        <p:nvSpPr>
          <p:cNvPr id="139" name="Google Shape;139;p27"/>
          <p:cNvSpPr txBox="1">
            <a:spLocks noGrp="1"/>
          </p:cNvSpPr>
          <p:nvPr>
            <p:ph type="ctrTitle"/>
          </p:nvPr>
        </p:nvSpPr>
        <p:spPr>
          <a:xfrm>
            <a:off x="820559" y="1802957"/>
            <a:ext cx="2414100" cy="577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1200"/>
              <a:buNone/>
              <a:defRPr sz="25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140" name="Google Shape;140;p27"/>
          <p:cNvSpPr txBox="1">
            <a:spLocks noGrp="1"/>
          </p:cNvSpPr>
          <p:nvPr>
            <p:ph type="subTitle" idx="1"/>
          </p:nvPr>
        </p:nvSpPr>
        <p:spPr>
          <a:xfrm>
            <a:off x="820425" y="2309923"/>
            <a:ext cx="2414100" cy="746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41" name="Google Shape;141;p27"/>
          <p:cNvSpPr txBox="1">
            <a:spLocks noGrp="1"/>
          </p:cNvSpPr>
          <p:nvPr>
            <p:ph type="title" idx="2"/>
          </p:nvPr>
        </p:nvSpPr>
        <p:spPr>
          <a:xfrm>
            <a:off x="712350" y="447000"/>
            <a:ext cx="7719300" cy="85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42" name="Google Shape;142;p27"/>
          <p:cNvSpPr txBox="1">
            <a:spLocks noGrp="1"/>
          </p:cNvSpPr>
          <p:nvPr>
            <p:ph type="ctrTitle" idx="3"/>
          </p:nvPr>
        </p:nvSpPr>
        <p:spPr>
          <a:xfrm>
            <a:off x="5909484" y="1802957"/>
            <a:ext cx="2414100" cy="577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1200"/>
              <a:buNone/>
              <a:defRPr sz="25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143" name="Google Shape;143;p27"/>
          <p:cNvSpPr txBox="1">
            <a:spLocks noGrp="1"/>
          </p:cNvSpPr>
          <p:nvPr>
            <p:ph type="subTitle" idx="4"/>
          </p:nvPr>
        </p:nvSpPr>
        <p:spPr>
          <a:xfrm>
            <a:off x="5909350" y="2309923"/>
            <a:ext cx="2414100" cy="746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44" name="Google Shape;144;p27"/>
          <p:cNvSpPr txBox="1">
            <a:spLocks noGrp="1"/>
          </p:cNvSpPr>
          <p:nvPr>
            <p:ph type="ctrTitle" idx="5"/>
          </p:nvPr>
        </p:nvSpPr>
        <p:spPr>
          <a:xfrm>
            <a:off x="3364947" y="2825807"/>
            <a:ext cx="2414100" cy="577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1200"/>
              <a:buNone/>
              <a:defRPr sz="25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145" name="Google Shape;145;p27"/>
          <p:cNvSpPr txBox="1">
            <a:spLocks noGrp="1"/>
          </p:cNvSpPr>
          <p:nvPr>
            <p:ph type="subTitle" idx="6"/>
          </p:nvPr>
        </p:nvSpPr>
        <p:spPr>
          <a:xfrm>
            <a:off x="3364825" y="3332773"/>
            <a:ext cx="2414100" cy="746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46" name="Google Shape;146;p27"/>
          <p:cNvSpPr/>
          <p:nvPr/>
        </p:nvSpPr>
        <p:spPr>
          <a:xfrm rot="6079664">
            <a:off x="8465160" y="1390656"/>
            <a:ext cx="378779" cy="378779"/>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7"/>
          <p:cNvSpPr/>
          <p:nvPr/>
        </p:nvSpPr>
        <p:spPr>
          <a:xfrm>
            <a:off x="-362400" y="-1677600"/>
            <a:ext cx="2124600" cy="21246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3">
  <p:cSld name="TITLE_AND_TWO_COLUMNS_1_3">
    <p:spTree>
      <p:nvGrpSpPr>
        <p:cNvPr id="1" name="Shape 162"/>
        <p:cNvGrpSpPr/>
        <p:nvPr/>
      </p:nvGrpSpPr>
      <p:grpSpPr>
        <a:xfrm>
          <a:off x="0" y="0"/>
          <a:ext cx="0" cy="0"/>
          <a:chOff x="0" y="0"/>
          <a:chExt cx="0" cy="0"/>
        </a:xfrm>
      </p:grpSpPr>
      <p:sp>
        <p:nvSpPr>
          <p:cNvPr id="163" name="Google Shape;163;p30"/>
          <p:cNvSpPr txBox="1">
            <a:spLocks noGrp="1"/>
          </p:cNvSpPr>
          <p:nvPr>
            <p:ph type="subTitle" idx="1"/>
          </p:nvPr>
        </p:nvSpPr>
        <p:spPr>
          <a:xfrm>
            <a:off x="712350" y="2619250"/>
            <a:ext cx="7719300" cy="42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Char char="●"/>
              <a:defRPr sz="1400" u="sng">
                <a:solidFill>
                  <a:schemeClr val="hlink"/>
                </a:solidFill>
              </a:defRPr>
            </a:lvl1pPr>
            <a:lvl2pPr lvl="1" algn="ctr" rtl="0">
              <a:spcBef>
                <a:spcPts val="0"/>
              </a:spcBef>
              <a:spcAft>
                <a:spcPts val="0"/>
              </a:spcAft>
              <a:buSzPts val="1600"/>
              <a:buChar char="○"/>
              <a:defRPr/>
            </a:lvl2pPr>
            <a:lvl3pPr lvl="2" algn="ctr" rtl="0">
              <a:spcBef>
                <a:spcPts val="0"/>
              </a:spcBef>
              <a:spcAft>
                <a:spcPts val="0"/>
              </a:spcAft>
              <a:buSzPts val="1600"/>
              <a:buChar char="■"/>
              <a:defRPr/>
            </a:lvl3pPr>
            <a:lvl4pPr lvl="3" algn="ctr" rtl="0">
              <a:spcBef>
                <a:spcPts val="0"/>
              </a:spcBef>
              <a:spcAft>
                <a:spcPts val="0"/>
              </a:spcAft>
              <a:buSzPts val="1600"/>
              <a:buChar char="●"/>
              <a:defRPr/>
            </a:lvl4pPr>
            <a:lvl5pPr lvl="4" algn="ctr" rtl="0">
              <a:spcBef>
                <a:spcPts val="0"/>
              </a:spcBef>
              <a:spcAft>
                <a:spcPts val="0"/>
              </a:spcAft>
              <a:buSzPts val="1600"/>
              <a:buChar char="○"/>
              <a:defRPr/>
            </a:lvl5pPr>
            <a:lvl6pPr lvl="5" algn="ctr" rtl="0">
              <a:spcBef>
                <a:spcPts val="0"/>
              </a:spcBef>
              <a:spcAft>
                <a:spcPts val="0"/>
              </a:spcAft>
              <a:buSzPts val="1600"/>
              <a:buChar char="■"/>
              <a:defRPr/>
            </a:lvl6pPr>
            <a:lvl7pPr lvl="6" algn="ctr" rtl="0">
              <a:spcBef>
                <a:spcPts val="0"/>
              </a:spcBef>
              <a:spcAft>
                <a:spcPts val="0"/>
              </a:spcAft>
              <a:buSzPts val="1600"/>
              <a:buChar char="●"/>
              <a:defRPr/>
            </a:lvl7pPr>
            <a:lvl8pPr lvl="7" algn="ctr" rtl="0">
              <a:spcBef>
                <a:spcPts val="0"/>
              </a:spcBef>
              <a:spcAft>
                <a:spcPts val="0"/>
              </a:spcAft>
              <a:buSzPts val="1600"/>
              <a:buChar char="○"/>
              <a:defRPr/>
            </a:lvl8pPr>
            <a:lvl9pPr lvl="8" algn="ctr" rtl="0">
              <a:spcBef>
                <a:spcPts val="0"/>
              </a:spcBef>
              <a:spcAft>
                <a:spcPts val="0"/>
              </a:spcAft>
              <a:buSzPts val="1600"/>
              <a:buChar char="■"/>
              <a:defRPr/>
            </a:lvl9pPr>
          </a:lstStyle>
          <a:p>
            <a:endParaRPr/>
          </a:p>
        </p:txBody>
      </p:sp>
      <p:sp>
        <p:nvSpPr>
          <p:cNvPr id="164" name="Google Shape;164;p30"/>
          <p:cNvSpPr txBox="1">
            <a:spLocks noGrp="1"/>
          </p:cNvSpPr>
          <p:nvPr>
            <p:ph type="subTitle" idx="2"/>
          </p:nvPr>
        </p:nvSpPr>
        <p:spPr>
          <a:xfrm>
            <a:off x="2637300" y="2104419"/>
            <a:ext cx="3869400" cy="42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Font typeface="Bebas Neue"/>
              <a:buNone/>
              <a:defRPr sz="2500" b="1">
                <a:latin typeface="Bebas Neue"/>
                <a:ea typeface="Bebas Neue"/>
                <a:cs typeface="Bebas Neue"/>
                <a:sym typeface="Bebas Neue"/>
              </a:defRPr>
            </a:lvl1pPr>
            <a:lvl2pPr lvl="1" algn="ctr" rtl="0">
              <a:spcBef>
                <a:spcPts val="0"/>
              </a:spcBef>
              <a:spcAft>
                <a:spcPts val="0"/>
              </a:spcAft>
              <a:buSzPts val="1600"/>
              <a:buFont typeface="Bebas Neue"/>
              <a:buNone/>
              <a:defRPr>
                <a:latin typeface="Bebas Neue"/>
                <a:ea typeface="Bebas Neue"/>
                <a:cs typeface="Bebas Neue"/>
                <a:sym typeface="Bebas Neue"/>
              </a:defRPr>
            </a:lvl2pPr>
            <a:lvl3pPr lvl="2" algn="ctr" rtl="0">
              <a:spcBef>
                <a:spcPts val="0"/>
              </a:spcBef>
              <a:spcAft>
                <a:spcPts val="0"/>
              </a:spcAft>
              <a:buSzPts val="1600"/>
              <a:buFont typeface="Bebas Neue"/>
              <a:buNone/>
              <a:defRPr>
                <a:latin typeface="Bebas Neue"/>
                <a:ea typeface="Bebas Neue"/>
                <a:cs typeface="Bebas Neue"/>
                <a:sym typeface="Bebas Neue"/>
              </a:defRPr>
            </a:lvl3pPr>
            <a:lvl4pPr lvl="3" algn="ctr" rtl="0">
              <a:spcBef>
                <a:spcPts val="0"/>
              </a:spcBef>
              <a:spcAft>
                <a:spcPts val="0"/>
              </a:spcAft>
              <a:buSzPts val="1600"/>
              <a:buFont typeface="Bebas Neue"/>
              <a:buNone/>
              <a:defRPr>
                <a:latin typeface="Bebas Neue"/>
                <a:ea typeface="Bebas Neue"/>
                <a:cs typeface="Bebas Neue"/>
                <a:sym typeface="Bebas Neue"/>
              </a:defRPr>
            </a:lvl4pPr>
            <a:lvl5pPr lvl="4" algn="ctr" rtl="0">
              <a:spcBef>
                <a:spcPts val="0"/>
              </a:spcBef>
              <a:spcAft>
                <a:spcPts val="0"/>
              </a:spcAft>
              <a:buSzPts val="1600"/>
              <a:buFont typeface="Bebas Neue"/>
              <a:buNone/>
              <a:defRPr>
                <a:latin typeface="Bebas Neue"/>
                <a:ea typeface="Bebas Neue"/>
                <a:cs typeface="Bebas Neue"/>
                <a:sym typeface="Bebas Neue"/>
              </a:defRPr>
            </a:lvl5pPr>
            <a:lvl6pPr lvl="5" algn="ctr" rtl="0">
              <a:spcBef>
                <a:spcPts val="0"/>
              </a:spcBef>
              <a:spcAft>
                <a:spcPts val="0"/>
              </a:spcAft>
              <a:buSzPts val="1600"/>
              <a:buFont typeface="Bebas Neue"/>
              <a:buNone/>
              <a:defRPr>
                <a:latin typeface="Bebas Neue"/>
                <a:ea typeface="Bebas Neue"/>
                <a:cs typeface="Bebas Neue"/>
                <a:sym typeface="Bebas Neue"/>
              </a:defRPr>
            </a:lvl6pPr>
            <a:lvl7pPr lvl="6" algn="ctr" rtl="0">
              <a:spcBef>
                <a:spcPts val="0"/>
              </a:spcBef>
              <a:spcAft>
                <a:spcPts val="0"/>
              </a:spcAft>
              <a:buSzPts val="1600"/>
              <a:buFont typeface="Bebas Neue"/>
              <a:buNone/>
              <a:defRPr>
                <a:latin typeface="Bebas Neue"/>
                <a:ea typeface="Bebas Neue"/>
                <a:cs typeface="Bebas Neue"/>
                <a:sym typeface="Bebas Neue"/>
              </a:defRPr>
            </a:lvl7pPr>
            <a:lvl8pPr lvl="7" algn="ctr" rtl="0">
              <a:spcBef>
                <a:spcPts val="0"/>
              </a:spcBef>
              <a:spcAft>
                <a:spcPts val="0"/>
              </a:spcAft>
              <a:buSzPts val="1600"/>
              <a:buFont typeface="Bebas Neue"/>
              <a:buNone/>
              <a:defRPr>
                <a:latin typeface="Bebas Neue"/>
                <a:ea typeface="Bebas Neue"/>
                <a:cs typeface="Bebas Neue"/>
                <a:sym typeface="Bebas Neue"/>
              </a:defRPr>
            </a:lvl8pPr>
            <a:lvl9pPr lvl="8" algn="ctr"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165" name="Google Shape;165;p30"/>
          <p:cNvSpPr txBox="1">
            <a:spLocks noGrp="1"/>
          </p:cNvSpPr>
          <p:nvPr>
            <p:ph type="title"/>
          </p:nvPr>
        </p:nvSpPr>
        <p:spPr>
          <a:xfrm>
            <a:off x="712350" y="447000"/>
            <a:ext cx="7719300" cy="85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66" name="Google Shape;166;p30"/>
          <p:cNvSpPr txBox="1">
            <a:spLocks noGrp="1"/>
          </p:cNvSpPr>
          <p:nvPr>
            <p:ph type="subTitle" idx="3"/>
          </p:nvPr>
        </p:nvSpPr>
        <p:spPr>
          <a:xfrm>
            <a:off x="712350" y="3520550"/>
            <a:ext cx="7719300" cy="1282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Char char="●"/>
              <a:defRPr sz="1400" u="sng">
                <a:solidFill>
                  <a:schemeClr val="hlink"/>
                </a:solidFill>
              </a:defRPr>
            </a:lvl1pPr>
            <a:lvl2pPr lvl="1" algn="ctr" rtl="0">
              <a:spcBef>
                <a:spcPts val="0"/>
              </a:spcBef>
              <a:spcAft>
                <a:spcPts val="0"/>
              </a:spcAft>
              <a:buSzPts val="1600"/>
              <a:buChar char="○"/>
              <a:defRPr/>
            </a:lvl2pPr>
            <a:lvl3pPr lvl="2" algn="ctr" rtl="0">
              <a:spcBef>
                <a:spcPts val="0"/>
              </a:spcBef>
              <a:spcAft>
                <a:spcPts val="0"/>
              </a:spcAft>
              <a:buSzPts val="1600"/>
              <a:buChar char="■"/>
              <a:defRPr/>
            </a:lvl3pPr>
            <a:lvl4pPr lvl="3" algn="ctr" rtl="0">
              <a:spcBef>
                <a:spcPts val="0"/>
              </a:spcBef>
              <a:spcAft>
                <a:spcPts val="0"/>
              </a:spcAft>
              <a:buSzPts val="1600"/>
              <a:buChar char="●"/>
              <a:defRPr/>
            </a:lvl4pPr>
            <a:lvl5pPr lvl="4" algn="ctr" rtl="0">
              <a:spcBef>
                <a:spcPts val="0"/>
              </a:spcBef>
              <a:spcAft>
                <a:spcPts val="0"/>
              </a:spcAft>
              <a:buSzPts val="1600"/>
              <a:buChar char="○"/>
              <a:defRPr/>
            </a:lvl5pPr>
            <a:lvl6pPr lvl="5" algn="ctr" rtl="0">
              <a:spcBef>
                <a:spcPts val="0"/>
              </a:spcBef>
              <a:spcAft>
                <a:spcPts val="0"/>
              </a:spcAft>
              <a:buSzPts val="1600"/>
              <a:buChar char="■"/>
              <a:defRPr/>
            </a:lvl6pPr>
            <a:lvl7pPr lvl="6" algn="ctr" rtl="0">
              <a:spcBef>
                <a:spcPts val="0"/>
              </a:spcBef>
              <a:spcAft>
                <a:spcPts val="0"/>
              </a:spcAft>
              <a:buSzPts val="1600"/>
              <a:buChar char="●"/>
              <a:defRPr/>
            </a:lvl7pPr>
            <a:lvl8pPr lvl="7" algn="ctr" rtl="0">
              <a:spcBef>
                <a:spcPts val="0"/>
              </a:spcBef>
              <a:spcAft>
                <a:spcPts val="0"/>
              </a:spcAft>
              <a:buSzPts val="1600"/>
              <a:buChar char="○"/>
              <a:defRPr/>
            </a:lvl8pPr>
            <a:lvl9pPr lvl="8" algn="ctr" rtl="0">
              <a:spcBef>
                <a:spcPts val="0"/>
              </a:spcBef>
              <a:spcAft>
                <a:spcPts val="0"/>
              </a:spcAft>
              <a:buSzPts val="1600"/>
              <a:buChar char="■"/>
              <a:defRPr/>
            </a:lvl9pPr>
          </a:lstStyle>
          <a:p>
            <a:endParaRPr/>
          </a:p>
        </p:txBody>
      </p:sp>
      <p:sp>
        <p:nvSpPr>
          <p:cNvPr id="167" name="Google Shape;167;p30"/>
          <p:cNvSpPr txBox="1">
            <a:spLocks noGrp="1"/>
          </p:cNvSpPr>
          <p:nvPr>
            <p:ph type="subTitle" idx="4"/>
          </p:nvPr>
        </p:nvSpPr>
        <p:spPr>
          <a:xfrm>
            <a:off x="2637300" y="3069895"/>
            <a:ext cx="3869400" cy="42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Font typeface="Bebas Neue"/>
              <a:buNone/>
              <a:defRPr sz="2500" b="1">
                <a:latin typeface="Bebas Neue"/>
                <a:ea typeface="Bebas Neue"/>
                <a:cs typeface="Bebas Neue"/>
                <a:sym typeface="Bebas Neue"/>
              </a:defRPr>
            </a:lvl1pPr>
            <a:lvl2pPr lvl="1" algn="ctr" rtl="0">
              <a:spcBef>
                <a:spcPts val="0"/>
              </a:spcBef>
              <a:spcAft>
                <a:spcPts val="0"/>
              </a:spcAft>
              <a:buSzPts val="1600"/>
              <a:buFont typeface="Bebas Neue"/>
              <a:buNone/>
              <a:defRPr>
                <a:latin typeface="Bebas Neue"/>
                <a:ea typeface="Bebas Neue"/>
                <a:cs typeface="Bebas Neue"/>
                <a:sym typeface="Bebas Neue"/>
              </a:defRPr>
            </a:lvl2pPr>
            <a:lvl3pPr lvl="2" algn="ctr" rtl="0">
              <a:spcBef>
                <a:spcPts val="0"/>
              </a:spcBef>
              <a:spcAft>
                <a:spcPts val="0"/>
              </a:spcAft>
              <a:buSzPts val="1600"/>
              <a:buFont typeface="Bebas Neue"/>
              <a:buNone/>
              <a:defRPr>
                <a:latin typeface="Bebas Neue"/>
                <a:ea typeface="Bebas Neue"/>
                <a:cs typeface="Bebas Neue"/>
                <a:sym typeface="Bebas Neue"/>
              </a:defRPr>
            </a:lvl3pPr>
            <a:lvl4pPr lvl="3" algn="ctr" rtl="0">
              <a:spcBef>
                <a:spcPts val="0"/>
              </a:spcBef>
              <a:spcAft>
                <a:spcPts val="0"/>
              </a:spcAft>
              <a:buSzPts val="1600"/>
              <a:buFont typeface="Bebas Neue"/>
              <a:buNone/>
              <a:defRPr>
                <a:latin typeface="Bebas Neue"/>
                <a:ea typeface="Bebas Neue"/>
                <a:cs typeface="Bebas Neue"/>
                <a:sym typeface="Bebas Neue"/>
              </a:defRPr>
            </a:lvl4pPr>
            <a:lvl5pPr lvl="4" algn="ctr" rtl="0">
              <a:spcBef>
                <a:spcPts val="0"/>
              </a:spcBef>
              <a:spcAft>
                <a:spcPts val="0"/>
              </a:spcAft>
              <a:buSzPts val="1600"/>
              <a:buFont typeface="Bebas Neue"/>
              <a:buNone/>
              <a:defRPr>
                <a:latin typeface="Bebas Neue"/>
                <a:ea typeface="Bebas Neue"/>
                <a:cs typeface="Bebas Neue"/>
                <a:sym typeface="Bebas Neue"/>
              </a:defRPr>
            </a:lvl5pPr>
            <a:lvl6pPr lvl="5" algn="ctr" rtl="0">
              <a:spcBef>
                <a:spcPts val="0"/>
              </a:spcBef>
              <a:spcAft>
                <a:spcPts val="0"/>
              </a:spcAft>
              <a:buSzPts val="1600"/>
              <a:buFont typeface="Bebas Neue"/>
              <a:buNone/>
              <a:defRPr>
                <a:latin typeface="Bebas Neue"/>
                <a:ea typeface="Bebas Neue"/>
                <a:cs typeface="Bebas Neue"/>
                <a:sym typeface="Bebas Neue"/>
              </a:defRPr>
            </a:lvl6pPr>
            <a:lvl7pPr lvl="6" algn="ctr" rtl="0">
              <a:spcBef>
                <a:spcPts val="0"/>
              </a:spcBef>
              <a:spcAft>
                <a:spcPts val="0"/>
              </a:spcAft>
              <a:buSzPts val="1600"/>
              <a:buFont typeface="Bebas Neue"/>
              <a:buNone/>
              <a:defRPr>
                <a:latin typeface="Bebas Neue"/>
                <a:ea typeface="Bebas Neue"/>
                <a:cs typeface="Bebas Neue"/>
                <a:sym typeface="Bebas Neue"/>
              </a:defRPr>
            </a:lvl7pPr>
            <a:lvl8pPr lvl="7" algn="ctr" rtl="0">
              <a:spcBef>
                <a:spcPts val="0"/>
              </a:spcBef>
              <a:spcAft>
                <a:spcPts val="0"/>
              </a:spcAft>
              <a:buSzPts val="1600"/>
              <a:buFont typeface="Bebas Neue"/>
              <a:buNone/>
              <a:defRPr>
                <a:latin typeface="Bebas Neue"/>
                <a:ea typeface="Bebas Neue"/>
                <a:cs typeface="Bebas Neue"/>
                <a:sym typeface="Bebas Neue"/>
              </a:defRPr>
            </a:lvl8pPr>
            <a:lvl9pPr lvl="8" algn="ctr"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168" name="Google Shape;168;p30"/>
          <p:cNvSpPr/>
          <p:nvPr/>
        </p:nvSpPr>
        <p:spPr>
          <a:xfrm rot="-6080461" flipH="1">
            <a:off x="-858987" y="1538829"/>
            <a:ext cx="1409624" cy="1409624"/>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0"/>
          <p:cNvSpPr/>
          <p:nvPr/>
        </p:nvSpPr>
        <p:spPr>
          <a:xfrm rot="-2700000" flipH="1">
            <a:off x="385292" y="-354253"/>
            <a:ext cx="805677" cy="805677"/>
          </a:xfrm>
          <a:prstGeom prst="ellipse">
            <a:avLst/>
          </a:pr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0"/>
          <p:cNvSpPr/>
          <p:nvPr/>
        </p:nvSpPr>
        <p:spPr>
          <a:xfrm rot="-6079664" flipH="1">
            <a:off x="8048436" y="1403756"/>
            <a:ext cx="378779" cy="378779"/>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0"/>
          <p:cNvSpPr/>
          <p:nvPr/>
        </p:nvSpPr>
        <p:spPr>
          <a:xfrm flipH="1">
            <a:off x="8399425" y="3019900"/>
            <a:ext cx="2124600" cy="21246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0"/>
          <p:cNvSpPr txBox="1">
            <a:spLocks noGrp="1"/>
          </p:cNvSpPr>
          <p:nvPr>
            <p:ph type="subTitle" idx="5"/>
          </p:nvPr>
        </p:nvSpPr>
        <p:spPr>
          <a:xfrm>
            <a:off x="2366275" y="1514000"/>
            <a:ext cx="4411500" cy="5070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
  <p:cSld name="TITLE_AND_BODY_1_1_1">
    <p:spTree>
      <p:nvGrpSpPr>
        <p:cNvPr id="1" name="Shape 215"/>
        <p:cNvGrpSpPr/>
        <p:nvPr/>
      </p:nvGrpSpPr>
      <p:grpSpPr>
        <a:xfrm>
          <a:off x="0" y="0"/>
          <a:ext cx="0" cy="0"/>
          <a:chOff x="0" y="0"/>
          <a:chExt cx="0" cy="0"/>
        </a:xfrm>
      </p:grpSpPr>
      <p:sp>
        <p:nvSpPr>
          <p:cNvPr id="216" name="Google Shape;216;p35"/>
          <p:cNvSpPr/>
          <p:nvPr/>
        </p:nvSpPr>
        <p:spPr>
          <a:xfrm rot="8100000" flipH="1">
            <a:off x="-288044" y="3031969"/>
            <a:ext cx="3480662" cy="3480662"/>
          </a:xfrm>
          <a:prstGeom prst="ellipse">
            <a:avLst/>
          </a:pr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5"/>
          <p:cNvSpPr/>
          <p:nvPr/>
        </p:nvSpPr>
        <p:spPr>
          <a:xfrm rot="232225" flipH="1">
            <a:off x="2912536" y="-141411"/>
            <a:ext cx="1217777" cy="1217777"/>
          </a:xfrm>
          <a:prstGeom prst="ellipse">
            <a:avLst/>
          </a:pr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5"/>
          <p:cNvSpPr/>
          <p:nvPr/>
        </p:nvSpPr>
        <p:spPr>
          <a:xfrm flipH="1">
            <a:off x="6530475" y="3466500"/>
            <a:ext cx="1230000" cy="12300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5"/>
          <p:cNvSpPr/>
          <p:nvPr/>
        </p:nvSpPr>
        <p:spPr>
          <a:xfrm rot="2571832" flipH="1">
            <a:off x="7673242" y="3915411"/>
            <a:ext cx="2452890" cy="2452890"/>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5"/>
          <p:cNvSpPr/>
          <p:nvPr/>
        </p:nvSpPr>
        <p:spPr>
          <a:xfrm flipH="1">
            <a:off x="699900" y="2352000"/>
            <a:ext cx="1114500" cy="11145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TITLE_AND_TWO_COLUMNS_1_4_1_2">
    <p:spTree>
      <p:nvGrpSpPr>
        <p:cNvPr id="1" name="Shape 221"/>
        <p:cNvGrpSpPr/>
        <p:nvPr/>
      </p:nvGrpSpPr>
      <p:grpSpPr>
        <a:xfrm>
          <a:off x="0" y="0"/>
          <a:ext cx="0" cy="0"/>
          <a:chOff x="0" y="0"/>
          <a:chExt cx="0" cy="0"/>
        </a:xfrm>
      </p:grpSpPr>
      <p:sp>
        <p:nvSpPr>
          <p:cNvPr id="222" name="Google Shape;222;p36"/>
          <p:cNvSpPr/>
          <p:nvPr/>
        </p:nvSpPr>
        <p:spPr>
          <a:xfrm>
            <a:off x="8431650" y="3314550"/>
            <a:ext cx="2763900" cy="27639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6"/>
          <p:cNvSpPr/>
          <p:nvPr/>
        </p:nvSpPr>
        <p:spPr>
          <a:xfrm rot="2700000">
            <a:off x="-611838" y="1310125"/>
            <a:ext cx="1513350" cy="1513350"/>
          </a:xfrm>
          <a:prstGeom prst="ellipse">
            <a:avLst/>
          </a:pr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6"/>
          <p:cNvSpPr/>
          <p:nvPr/>
        </p:nvSpPr>
        <p:spPr>
          <a:xfrm rot="6080536">
            <a:off x="7840068" y="1204397"/>
            <a:ext cx="625414" cy="625414"/>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6"/>
          <p:cNvSpPr/>
          <p:nvPr/>
        </p:nvSpPr>
        <p:spPr>
          <a:xfrm>
            <a:off x="861425" y="4538050"/>
            <a:ext cx="1213500" cy="12135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48"/>
        <p:cNvGrpSpPr/>
        <p:nvPr/>
      </p:nvGrpSpPr>
      <p:grpSpPr>
        <a:xfrm>
          <a:off x="0" y="0"/>
          <a:ext cx="0" cy="0"/>
          <a:chOff x="0" y="0"/>
          <a:chExt cx="0" cy="0"/>
        </a:xfrm>
      </p:grpSpPr>
      <p:sp>
        <p:nvSpPr>
          <p:cNvPr id="149" name="Google Shape;149;p28"/>
          <p:cNvSpPr txBox="1">
            <a:spLocks noGrp="1"/>
          </p:cNvSpPr>
          <p:nvPr>
            <p:ph type="ctrTitle"/>
          </p:nvPr>
        </p:nvSpPr>
        <p:spPr>
          <a:xfrm>
            <a:off x="1774641" y="1530050"/>
            <a:ext cx="2535900" cy="577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1200"/>
              <a:buNone/>
              <a:defRPr sz="25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150" name="Google Shape;150;p28"/>
          <p:cNvSpPr txBox="1">
            <a:spLocks noGrp="1"/>
          </p:cNvSpPr>
          <p:nvPr>
            <p:ph type="subTitle" idx="1"/>
          </p:nvPr>
        </p:nvSpPr>
        <p:spPr>
          <a:xfrm>
            <a:off x="1774500" y="2037026"/>
            <a:ext cx="2535900" cy="7575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51" name="Google Shape;151;p28"/>
          <p:cNvSpPr txBox="1">
            <a:spLocks noGrp="1"/>
          </p:cNvSpPr>
          <p:nvPr>
            <p:ph type="title" idx="2"/>
          </p:nvPr>
        </p:nvSpPr>
        <p:spPr>
          <a:xfrm>
            <a:off x="712350" y="447000"/>
            <a:ext cx="7719300" cy="85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52" name="Google Shape;152;p28"/>
          <p:cNvSpPr txBox="1">
            <a:spLocks noGrp="1"/>
          </p:cNvSpPr>
          <p:nvPr>
            <p:ph type="ctrTitle" idx="3"/>
          </p:nvPr>
        </p:nvSpPr>
        <p:spPr>
          <a:xfrm>
            <a:off x="4833309" y="1530050"/>
            <a:ext cx="2536200" cy="577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1200"/>
              <a:buNone/>
              <a:defRPr sz="25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153" name="Google Shape;153;p28"/>
          <p:cNvSpPr txBox="1">
            <a:spLocks noGrp="1"/>
          </p:cNvSpPr>
          <p:nvPr>
            <p:ph type="subTitle" idx="4"/>
          </p:nvPr>
        </p:nvSpPr>
        <p:spPr>
          <a:xfrm>
            <a:off x="4833175" y="2037025"/>
            <a:ext cx="2536200" cy="7575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Tree>
    <p:extLst>
      <p:ext uri="{BB962C8B-B14F-4D97-AF65-F5344CB8AC3E}">
        <p14:creationId xmlns:p14="http://schemas.microsoft.com/office/powerpoint/2010/main" val="2088681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hasCustomPrompt="1"/>
          </p:nvPr>
        </p:nvSpPr>
        <p:spPr>
          <a:xfrm>
            <a:off x="710100" y="1295569"/>
            <a:ext cx="1488000" cy="824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2000"/>
              <a:buNone/>
              <a:defRPr sz="6000">
                <a:solidFill>
                  <a:schemeClr val="lt2"/>
                </a:solidFill>
              </a:defRPr>
            </a:lvl1pPr>
            <a:lvl2pPr lvl="1" algn="ctr" rtl="0">
              <a:spcBef>
                <a:spcPts val="0"/>
              </a:spcBef>
              <a:spcAft>
                <a:spcPts val="0"/>
              </a:spcAft>
              <a:buClr>
                <a:schemeClr val="lt2"/>
              </a:buClr>
              <a:buSzPts val="12000"/>
              <a:buNone/>
              <a:defRPr sz="12000">
                <a:solidFill>
                  <a:schemeClr val="lt2"/>
                </a:solidFill>
              </a:defRPr>
            </a:lvl2pPr>
            <a:lvl3pPr lvl="2" algn="ctr" rtl="0">
              <a:spcBef>
                <a:spcPts val="0"/>
              </a:spcBef>
              <a:spcAft>
                <a:spcPts val="0"/>
              </a:spcAft>
              <a:buClr>
                <a:schemeClr val="lt2"/>
              </a:buClr>
              <a:buSzPts val="12000"/>
              <a:buNone/>
              <a:defRPr sz="12000">
                <a:solidFill>
                  <a:schemeClr val="lt2"/>
                </a:solidFill>
              </a:defRPr>
            </a:lvl3pPr>
            <a:lvl4pPr lvl="3" algn="ctr" rtl="0">
              <a:spcBef>
                <a:spcPts val="0"/>
              </a:spcBef>
              <a:spcAft>
                <a:spcPts val="0"/>
              </a:spcAft>
              <a:buClr>
                <a:schemeClr val="lt2"/>
              </a:buClr>
              <a:buSzPts val="12000"/>
              <a:buNone/>
              <a:defRPr sz="12000">
                <a:solidFill>
                  <a:schemeClr val="lt2"/>
                </a:solidFill>
              </a:defRPr>
            </a:lvl4pPr>
            <a:lvl5pPr lvl="4" algn="ctr" rtl="0">
              <a:spcBef>
                <a:spcPts val="0"/>
              </a:spcBef>
              <a:spcAft>
                <a:spcPts val="0"/>
              </a:spcAft>
              <a:buClr>
                <a:schemeClr val="lt2"/>
              </a:buClr>
              <a:buSzPts val="12000"/>
              <a:buNone/>
              <a:defRPr sz="12000">
                <a:solidFill>
                  <a:schemeClr val="lt2"/>
                </a:solidFill>
              </a:defRPr>
            </a:lvl5pPr>
            <a:lvl6pPr lvl="5" algn="ctr" rtl="0">
              <a:spcBef>
                <a:spcPts val="0"/>
              </a:spcBef>
              <a:spcAft>
                <a:spcPts val="0"/>
              </a:spcAft>
              <a:buClr>
                <a:schemeClr val="lt2"/>
              </a:buClr>
              <a:buSzPts val="12000"/>
              <a:buNone/>
              <a:defRPr sz="12000">
                <a:solidFill>
                  <a:schemeClr val="lt2"/>
                </a:solidFill>
              </a:defRPr>
            </a:lvl6pPr>
            <a:lvl7pPr lvl="6" algn="ctr" rtl="0">
              <a:spcBef>
                <a:spcPts val="0"/>
              </a:spcBef>
              <a:spcAft>
                <a:spcPts val="0"/>
              </a:spcAft>
              <a:buClr>
                <a:schemeClr val="lt2"/>
              </a:buClr>
              <a:buSzPts val="12000"/>
              <a:buNone/>
              <a:defRPr sz="12000">
                <a:solidFill>
                  <a:schemeClr val="lt2"/>
                </a:solidFill>
              </a:defRPr>
            </a:lvl7pPr>
            <a:lvl8pPr lvl="7" algn="ctr" rtl="0">
              <a:spcBef>
                <a:spcPts val="0"/>
              </a:spcBef>
              <a:spcAft>
                <a:spcPts val="0"/>
              </a:spcAft>
              <a:buClr>
                <a:schemeClr val="lt2"/>
              </a:buClr>
              <a:buSzPts val="12000"/>
              <a:buNone/>
              <a:defRPr sz="12000">
                <a:solidFill>
                  <a:schemeClr val="lt2"/>
                </a:solidFill>
              </a:defRPr>
            </a:lvl8pPr>
            <a:lvl9pPr lvl="8" algn="ctr" rtl="0">
              <a:spcBef>
                <a:spcPts val="0"/>
              </a:spcBef>
              <a:spcAft>
                <a:spcPts val="0"/>
              </a:spcAft>
              <a:buClr>
                <a:schemeClr val="lt2"/>
              </a:buClr>
              <a:buSzPts val="12000"/>
              <a:buNone/>
              <a:defRPr sz="12000">
                <a:solidFill>
                  <a:schemeClr val="lt2"/>
                </a:solidFill>
              </a:defRPr>
            </a:lvl9pPr>
          </a:lstStyle>
          <a:p>
            <a:r>
              <a:t>xx%</a:t>
            </a:r>
          </a:p>
        </p:txBody>
      </p:sp>
      <p:sp>
        <p:nvSpPr>
          <p:cNvPr id="13" name="Google Shape;13;p3"/>
          <p:cNvSpPr txBox="1">
            <a:spLocks noGrp="1"/>
          </p:cNvSpPr>
          <p:nvPr>
            <p:ph type="ctrTitle" idx="2"/>
          </p:nvPr>
        </p:nvSpPr>
        <p:spPr>
          <a:xfrm>
            <a:off x="699900" y="1901650"/>
            <a:ext cx="3067500" cy="11055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5200"/>
              <a:buNone/>
              <a:defRPr sz="50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4" name="Google Shape;14;p3"/>
          <p:cNvSpPr txBox="1">
            <a:spLocks noGrp="1"/>
          </p:cNvSpPr>
          <p:nvPr>
            <p:ph type="subTitle" idx="1"/>
          </p:nvPr>
        </p:nvSpPr>
        <p:spPr>
          <a:xfrm>
            <a:off x="710100" y="3286884"/>
            <a:ext cx="3047100" cy="613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5" name="Google Shape;15;p3"/>
          <p:cNvSpPr/>
          <p:nvPr/>
        </p:nvSpPr>
        <p:spPr>
          <a:xfrm rot="-6539799">
            <a:off x="7451098" y="4726882"/>
            <a:ext cx="174187" cy="174187"/>
          </a:xfrm>
          <a:prstGeom prst="ellipse">
            <a:avLst/>
          </a:pr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rot="-7200705">
            <a:off x="8365814" y="4134120"/>
            <a:ext cx="399458" cy="399458"/>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61FE8FD-B23E-4E1A-83EF-0847EBEA0105}" type="datetimeFigureOut">
              <a:rPr lang="en-US" dirty="0"/>
              <a:t>9/22/2025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dirty="0"/>
              <a:t>‹nº›</a:t>
            </a:fld>
            <a:endParaRPr lang="en-US"/>
          </a:p>
        </p:txBody>
      </p:sp>
    </p:spTree>
    <p:extLst>
      <p:ext uri="{BB962C8B-B14F-4D97-AF65-F5344CB8AC3E}">
        <p14:creationId xmlns:p14="http://schemas.microsoft.com/office/powerpoint/2010/main" val="419805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12350" y="447000"/>
            <a:ext cx="7719300" cy="8571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45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9" name="Google Shape;19;p4"/>
          <p:cNvSpPr txBox="1">
            <a:spLocks noGrp="1"/>
          </p:cNvSpPr>
          <p:nvPr>
            <p:ph type="subTitle" idx="1"/>
          </p:nvPr>
        </p:nvSpPr>
        <p:spPr>
          <a:xfrm>
            <a:off x="712350" y="1304100"/>
            <a:ext cx="7719300" cy="3392700"/>
          </a:xfrm>
          <a:prstGeom prst="rect">
            <a:avLst/>
          </a:prstGeom>
        </p:spPr>
        <p:txBody>
          <a:bodyPr spcFirstLastPara="1" wrap="square" lIns="91425" tIns="91425" rIns="91425" bIns="91425" anchor="b" anchorCtr="0">
            <a:noAutofit/>
          </a:bodyPr>
          <a:lstStyle>
            <a:lvl1pPr lvl="0">
              <a:spcBef>
                <a:spcPts val="0"/>
              </a:spcBef>
              <a:spcAft>
                <a:spcPts val="0"/>
              </a:spcAft>
              <a:buClr>
                <a:srgbClr val="434343"/>
              </a:buClr>
              <a:buSzPts val="1200"/>
              <a:buAutoNum type="arabicPeriod"/>
              <a:defRPr sz="1200"/>
            </a:lvl1pPr>
            <a:lvl2pPr lvl="1">
              <a:spcBef>
                <a:spcPts val="0"/>
              </a:spcBef>
              <a:spcAft>
                <a:spcPts val="0"/>
              </a:spcAft>
              <a:buClr>
                <a:srgbClr val="434343"/>
              </a:buClr>
              <a:buSzPts val="1200"/>
              <a:buFont typeface="Roboto Condensed"/>
              <a:buAutoNum type="alphaLcPeriod"/>
              <a:defRPr/>
            </a:lvl2pPr>
            <a:lvl3pPr lvl="2">
              <a:spcBef>
                <a:spcPts val="0"/>
              </a:spcBef>
              <a:spcAft>
                <a:spcPts val="0"/>
              </a:spcAft>
              <a:buClr>
                <a:srgbClr val="434343"/>
              </a:buClr>
              <a:buSzPts val="1200"/>
              <a:buFont typeface="Roboto Condensed"/>
              <a:buAutoNum type="romanLcPeriod"/>
              <a:defRPr/>
            </a:lvl3pPr>
            <a:lvl4pPr lvl="3">
              <a:spcBef>
                <a:spcPts val="0"/>
              </a:spcBef>
              <a:spcAft>
                <a:spcPts val="0"/>
              </a:spcAft>
              <a:buClr>
                <a:srgbClr val="434343"/>
              </a:buClr>
              <a:buSzPts val="1200"/>
              <a:buFont typeface="Roboto Condensed"/>
              <a:buAutoNum type="arabicPeriod"/>
              <a:defRPr/>
            </a:lvl4pPr>
            <a:lvl5pPr lvl="4">
              <a:spcBef>
                <a:spcPts val="0"/>
              </a:spcBef>
              <a:spcAft>
                <a:spcPts val="0"/>
              </a:spcAft>
              <a:buClr>
                <a:srgbClr val="434343"/>
              </a:buClr>
              <a:buSzPts val="1200"/>
              <a:buFont typeface="Roboto Condensed"/>
              <a:buAutoNum type="alphaLcPeriod"/>
              <a:defRPr/>
            </a:lvl5pPr>
            <a:lvl6pPr lvl="5">
              <a:spcBef>
                <a:spcPts val="0"/>
              </a:spcBef>
              <a:spcAft>
                <a:spcPts val="0"/>
              </a:spcAft>
              <a:buClr>
                <a:srgbClr val="434343"/>
              </a:buClr>
              <a:buSzPts val="1200"/>
              <a:buFont typeface="Roboto Condensed"/>
              <a:buAutoNum type="romanLcPeriod"/>
              <a:defRPr/>
            </a:lvl6pPr>
            <a:lvl7pPr lvl="6">
              <a:spcBef>
                <a:spcPts val="0"/>
              </a:spcBef>
              <a:spcAft>
                <a:spcPts val="0"/>
              </a:spcAft>
              <a:buClr>
                <a:srgbClr val="434343"/>
              </a:buClr>
              <a:buSzPts val="1200"/>
              <a:buFont typeface="Roboto Condensed"/>
              <a:buAutoNum type="arabicPeriod"/>
              <a:defRPr/>
            </a:lvl7pPr>
            <a:lvl8pPr lvl="7">
              <a:spcBef>
                <a:spcPts val="0"/>
              </a:spcBef>
              <a:spcAft>
                <a:spcPts val="0"/>
              </a:spcAft>
              <a:buClr>
                <a:srgbClr val="434343"/>
              </a:buClr>
              <a:buSzPts val="1200"/>
              <a:buFont typeface="Roboto Condensed"/>
              <a:buAutoNum type="alphaLcPeriod"/>
              <a:defRPr/>
            </a:lvl8pPr>
            <a:lvl9pPr lvl="8">
              <a:spcBef>
                <a:spcPts val="0"/>
              </a:spcBef>
              <a:spcAft>
                <a:spcPts val="0"/>
              </a:spcAft>
              <a:buClr>
                <a:srgbClr val="434343"/>
              </a:buClr>
              <a:buSzPts val="1200"/>
              <a:buFont typeface="Roboto Condensed"/>
              <a:buAutoNum type="romanLcPeriod"/>
              <a:defRPr/>
            </a:lvl9pPr>
          </a:lstStyle>
          <a:p>
            <a:endParaRPr/>
          </a:p>
        </p:txBody>
      </p:sp>
      <p:sp>
        <p:nvSpPr>
          <p:cNvPr id="20" name="Google Shape;20;p4"/>
          <p:cNvSpPr/>
          <p:nvPr/>
        </p:nvSpPr>
        <p:spPr>
          <a:xfrm rot="6080461">
            <a:off x="7431713" y="-997058"/>
            <a:ext cx="1409624" cy="1409624"/>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rot="-8544792">
            <a:off x="5973732" y="4768186"/>
            <a:ext cx="805623" cy="805623"/>
          </a:xfrm>
          <a:prstGeom prst="ellipse">
            <a:avLst/>
          </a:pr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rot="6079664">
            <a:off x="918835" y="33506"/>
            <a:ext cx="378779" cy="378779"/>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1800100" y="2512475"/>
            <a:ext cx="2124600" cy="21246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a:spLocks noGrp="1"/>
          </p:cNvSpPr>
          <p:nvPr>
            <p:ph type="body" idx="1"/>
          </p:nvPr>
        </p:nvSpPr>
        <p:spPr>
          <a:xfrm>
            <a:off x="4364550" y="1136075"/>
            <a:ext cx="3482400" cy="2871300"/>
          </a:xfrm>
          <a:prstGeom prst="rect">
            <a:avLst/>
          </a:prstGeom>
        </p:spPr>
        <p:txBody>
          <a:bodyPr spcFirstLastPara="1" wrap="square" lIns="91425" tIns="91425" rIns="91425" bIns="91425" anchor="ctr" anchorCtr="0">
            <a:noAutofit/>
          </a:bodyPr>
          <a:lstStyle>
            <a:lvl1pPr marL="457200" lvl="0" indent="-279400">
              <a:spcBef>
                <a:spcPts val="0"/>
              </a:spcBef>
              <a:spcAft>
                <a:spcPts val="0"/>
              </a:spcAft>
              <a:buSzPts val="800"/>
              <a:buFont typeface="Open Sans"/>
              <a:buChar char="●"/>
              <a:defRPr sz="1400"/>
            </a:lvl1pPr>
            <a:lvl2pPr marL="914400" lvl="1" indent="-279400">
              <a:spcBef>
                <a:spcPts val="0"/>
              </a:spcBef>
              <a:spcAft>
                <a:spcPts val="0"/>
              </a:spcAft>
              <a:buClr>
                <a:srgbClr val="999999"/>
              </a:buClr>
              <a:buSzPts val="800"/>
              <a:buFont typeface="Open Sans"/>
              <a:buChar char="○"/>
              <a:defRPr/>
            </a:lvl2pPr>
            <a:lvl3pPr marL="1371600" lvl="2" indent="-279400">
              <a:spcBef>
                <a:spcPts val="0"/>
              </a:spcBef>
              <a:spcAft>
                <a:spcPts val="0"/>
              </a:spcAft>
              <a:buClr>
                <a:srgbClr val="999999"/>
              </a:buClr>
              <a:buSzPts val="800"/>
              <a:buFont typeface="Open Sans"/>
              <a:buChar char="■"/>
              <a:defRPr/>
            </a:lvl3pPr>
            <a:lvl4pPr marL="1828800" lvl="3" indent="-279400">
              <a:spcBef>
                <a:spcPts val="0"/>
              </a:spcBef>
              <a:spcAft>
                <a:spcPts val="0"/>
              </a:spcAft>
              <a:buClr>
                <a:srgbClr val="999999"/>
              </a:buClr>
              <a:buSzPts val="800"/>
              <a:buFont typeface="Open Sans"/>
              <a:buChar char="●"/>
              <a:defRPr/>
            </a:lvl4pPr>
            <a:lvl5pPr marL="2286000" lvl="4" indent="-304800">
              <a:spcBef>
                <a:spcPts val="0"/>
              </a:spcBef>
              <a:spcAft>
                <a:spcPts val="0"/>
              </a:spcAft>
              <a:buClr>
                <a:srgbClr val="999999"/>
              </a:buClr>
              <a:buSzPts val="1200"/>
              <a:buFont typeface="Open Sans"/>
              <a:buChar char="○"/>
              <a:defRPr/>
            </a:lvl5pPr>
            <a:lvl6pPr marL="2743200" lvl="5" indent="-304800">
              <a:spcBef>
                <a:spcPts val="0"/>
              </a:spcBef>
              <a:spcAft>
                <a:spcPts val="0"/>
              </a:spcAft>
              <a:buClr>
                <a:srgbClr val="999999"/>
              </a:buClr>
              <a:buSzPts val="1200"/>
              <a:buFont typeface="Open Sans"/>
              <a:buChar char="■"/>
              <a:defRPr/>
            </a:lvl6pPr>
            <a:lvl7pPr marL="3200400" lvl="6" indent="-273050">
              <a:spcBef>
                <a:spcPts val="0"/>
              </a:spcBef>
              <a:spcAft>
                <a:spcPts val="0"/>
              </a:spcAft>
              <a:buClr>
                <a:srgbClr val="999999"/>
              </a:buClr>
              <a:buSzPts val="700"/>
              <a:buFont typeface="Open Sans"/>
              <a:buChar char="●"/>
              <a:defRPr/>
            </a:lvl7pPr>
            <a:lvl8pPr marL="3657600" lvl="7" indent="-273050">
              <a:spcBef>
                <a:spcPts val="0"/>
              </a:spcBef>
              <a:spcAft>
                <a:spcPts val="0"/>
              </a:spcAft>
              <a:buClr>
                <a:srgbClr val="999999"/>
              </a:buClr>
              <a:buSzPts val="700"/>
              <a:buFont typeface="Open Sans"/>
              <a:buChar char="○"/>
              <a:defRPr/>
            </a:lvl8pPr>
            <a:lvl9pPr marL="4114800" lvl="8" indent="-266700">
              <a:spcBef>
                <a:spcPts val="0"/>
              </a:spcBef>
              <a:spcAft>
                <a:spcPts val="0"/>
              </a:spcAft>
              <a:buClr>
                <a:srgbClr val="999999"/>
              </a:buClr>
              <a:buSzPts val="600"/>
              <a:buFont typeface="Open Sans"/>
              <a:buChar char="■"/>
              <a:defRPr/>
            </a:lvl9pPr>
          </a:lstStyle>
          <a:p>
            <a:endParaRPr/>
          </a:p>
        </p:txBody>
      </p:sp>
      <p:sp>
        <p:nvSpPr>
          <p:cNvPr id="38" name="Google Shape;38;p7"/>
          <p:cNvSpPr txBox="1">
            <a:spLocks noGrp="1"/>
          </p:cNvSpPr>
          <p:nvPr>
            <p:ph type="ctrTitle"/>
          </p:nvPr>
        </p:nvSpPr>
        <p:spPr>
          <a:xfrm>
            <a:off x="719175" y="1953300"/>
            <a:ext cx="2887800" cy="12369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5200"/>
              <a:buNone/>
              <a:defRPr sz="60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39" name="Google Shape;39;p7"/>
          <p:cNvSpPr/>
          <p:nvPr/>
        </p:nvSpPr>
        <p:spPr>
          <a:xfrm rot="-6081340" flipH="1">
            <a:off x="7160256" y="-692786"/>
            <a:ext cx="1179286" cy="1179286"/>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1014325" y="1273200"/>
            <a:ext cx="2998800" cy="25971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txBox="1">
            <a:spLocks noGrp="1"/>
          </p:cNvSpPr>
          <p:nvPr>
            <p:ph type="subTitle" idx="1"/>
          </p:nvPr>
        </p:nvSpPr>
        <p:spPr>
          <a:xfrm>
            <a:off x="5096450" y="1641438"/>
            <a:ext cx="3347700" cy="18606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44" name="Google Shape;44;p9"/>
          <p:cNvSpPr txBox="1">
            <a:spLocks noGrp="1"/>
          </p:cNvSpPr>
          <p:nvPr>
            <p:ph type="ctrTitle"/>
          </p:nvPr>
        </p:nvSpPr>
        <p:spPr>
          <a:xfrm>
            <a:off x="1212975" y="1906800"/>
            <a:ext cx="2812500" cy="13299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5200"/>
              <a:buNone/>
              <a:defRPr sz="60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flipH="1">
            <a:off x="719175" y="3756500"/>
            <a:ext cx="7776300" cy="849600"/>
          </a:xfrm>
          <a:prstGeom prst="rect">
            <a:avLst/>
          </a:prstGeom>
          <a:solidFill>
            <a:schemeClr val="dk2"/>
          </a:solidFill>
        </p:spPr>
        <p:txBody>
          <a:bodyPr spcFirstLastPara="1" wrap="square" lIns="91425" tIns="91425" rIns="91425" bIns="91425" anchor="b" anchorCtr="0">
            <a:noAutofit/>
          </a:bodyPr>
          <a:lstStyle>
            <a:lvl1pPr lvl="0">
              <a:spcBef>
                <a:spcPts val="0"/>
              </a:spcBef>
              <a:spcAft>
                <a:spcPts val="0"/>
              </a:spcAft>
              <a:buSzPts val="3600"/>
              <a:buNone/>
              <a:defRPr sz="4500">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7" name="Google Shape;47;p10"/>
          <p:cNvSpPr>
            <a:spLocks noGrp="1"/>
          </p:cNvSpPr>
          <p:nvPr>
            <p:ph type="pic" idx="2"/>
          </p:nvPr>
        </p:nvSpPr>
        <p:spPr>
          <a:xfrm>
            <a:off x="1450" y="-10200"/>
            <a:ext cx="9144000" cy="51981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12_1">
    <p:spTree>
      <p:nvGrpSpPr>
        <p:cNvPr id="1" name="Shape 52"/>
        <p:cNvGrpSpPr/>
        <p:nvPr/>
      </p:nvGrpSpPr>
      <p:grpSpPr>
        <a:xfrm>
          <a:off x="0" y="0"/>
          <a:ext cx="0" cy="0"/>
          <a:chOff x="0" y="0"/>
          <a:chExt cx="0" cy="0"/>
        </a:xfrm>
      </p:grpSpPr>
      <p:sp>
        <p:nvSpPr>
          <p:cNvPr id="53" name="Google Shape;53;p13"/>
          <p:cNvSpPr/>
          <p:nvPr/>
        </p:nvSpPr>
        <p:spPr>
          <a:xfrm flipH="1">
            <a:off x="8069575" y="4173600"/>
            <a:ext cx="2715900" cy="27159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rot="-559200" flipH="1">
            <a:off x="1099468" y="-975721"/>
            <a:ext cx="1409709" cy="1409709"/>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rot="8544736" flipH="1">
            <a:off x="474738" y="4568715"/>
            <a:ext cx="383130" cy="383130"/>
          </a:xfrm>
          <a:prstGeom prst="ellipse">
            <a:avLst/>
          </a:pr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ctrTitle"/>
          </p:nvPr>
        </p:nvSpPr>
        <p:spPr>
          <a:xfrm>
            <a:off x="1880835" y="1493619"/>
            <a:ext cx="2414100" cy="5778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1200"/>
              <a:buNone/>
              <a:defRPr sz="25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57" name="Google Shape;57;p13"/>
          <p:cNvSpPr txBox="1">
            <a:spLocks noGrp="1"/>
          </p:cNvSpPr>
          <p:nvPr>
            <p:ph type="subTitle" idx="1"/>
          </p:nvPr>
        </p:nvSpPr>
        <p:spPr>
          <a:xfrm>
            <a:off x="1880708" y="2000594"/>
            <a:ext cx="2414100" cy="5778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58" name="Google Shape;58;p13"/>
          <p:cNvSpPr txBox="1">
            <a:spLocks noGrp="1"/>
          </p:cNvSpPr>
          <p:nvPr>
            <p:ph type="title" idx="2" hasCustomPrompt="1"/>
          </p:nvPr>
        </p:nvSpPr>
        <p:spPr>
          <a:xfrm>
            <a:off x="868551" y="1625325"/>
            <a:ext cx="934500" cy="8571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4500">
                <a:solidFill>
                  <a:schemeClr val="lt2"/>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59" name="Google Shape;59;p13"/>
          <p:cNvSpPr txBox="1">
            <a:spLocks noGrp="1"/>
          </p:cNvSpPr>
          <p:nvPr>
            <p:ph type="title" idx="3"/>
          </p:nvPr>
        </p:nvSpPr>
        <p:spPr>
          <a:xfrm>
            <a:off x="712350" y="447000"/>
            <a:ext cx="7719300" cy="85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0" name="Google Shape;60;p13"/>
          <p:cNvSpPr txBox="1">
            <a:spLocks noGrp="1"/>
          </p:cNvSpPr>
          <p:nvPr>
            <p:ph type="ctrTitle" idx="4"/>
          </p:nvPr>
        </p:nvSpPr>
        <p:spPr>
          <a:xfrm>
            <a:off x="1880835" y="3015844"/>
            <a:ext cx="2414100" cy="5778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1200"/>
              <a:buNone/>
              <a:defRPr sz="25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61" name="Google Shape;61;p13"/>
          <p:cNvSpPr txBox="1">
            <a:spLocks noGrp="1"/>
          </p:cNvSpPr>
          <p:nvPr>
            <p:ph type="subTitle" idx="5"/>
          </p:nvPr>
        </p:nvSpPr>
        <p:spPr>
          <a:xfrm>
            <a:off x="1880708" y="3522819"/>
            <a:ext cx="2414100" cy="5778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62" name="Google Shape;62;p13"/>
          <p:cNvSpPr txBox="1">
            <a:spLocks noGrp="1"/>
          </p:cNvSpPr>
          <p:nvPr>
            <p:ph type="title" idx="6" hasCustomPrompt="1"/>
          </p:nvPr>
        </p:nvSpPr>
        <p:spPr>
          <a:xfrm>
            <a:off x="868551" y="3162350"/>
            <a:ext cx="934500" cy="8571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4500">
                <a:solidFill>
                  <a:schemeClr val="lt2"/>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63" name="Google Shape;63;p13"/>
          <p:cNvSpPr txBox="1">
            <a:spLocks noGrp="1"/>
          </p:cNvSpPr>
          <p:nvPr>
            <p:ph type="ctrTitle" idx="7"/>
          </p:nvPr>
        </p:nvSpPr>
        <p:spPr>
          <a:xfrm>
            <a:off x="5842810" y="1493619"/>
            <a:ext cx="2414100" cy="5778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1200"/>
              <a:buNone/>
              <a:defRPr sz="25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64" name="Google Shape;64;p13"/>
          <p:cNvSpPr txBox="1">
            <a:spLocks noGrp="1"/>
          </p:cNvSpPr>
          <p:nvPr>
            <p:ph type="subTitle" idx="8"/>
          </p:nvPr>
        </p:nvSpPr>
        <p:spPr>
          <a:xfrm>
            <a:off x="5842683" y="2000594"/>
            <a:ext cx="2414100" cy="5778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65" name="Google Shape;65;p13"/>
          <p:cNvSpPr txBox="1">
            <a:spLocks noGrp="1"/>
          </p:cNvSpPr>
          <p:nvPr>
            <p:ph type="title" idx="9" hasCustomPrompt="1"/>
          </p:nvPr>
        </p:nvSpPr>
        <p:spPr>
          <a:xfrm>
            <a:off x="4830501" y="1625325"/>
            <a:ext cx="934500" cy="8571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4500">
                <a:solidFill>
                  <a:schemeClr val="accent2"/>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66" name="Google Shape;66;p13"/>
          <p:cNvSpPr txBox="1">
            <a:spLocks noGrp="1"/>
          </p:cNvSpPr>
          <p:nvPr>
            <p:ph type="ctrTitle" idx="13"/>
          </p:nvPr>
        </p:nvSpPr>
        <p:spPr>
          <a:xfrm>
            <a:off x="5842810" y="3015844"/>
            <a:ext cx="2414100" cy="5778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1200"/>
              <a:buNone/>
              <a:defRPr sz="25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67" name="Google Shape;67;p13"/>
          <p:cNvSpPr txBox="1">
            <a:spLocks noGrp="1"/>
          </p:cNvSpPr>
          <p:nvPr>
            <p:ph type="subTitle" idx="14"/>
          </p:nvPr>
        </p:nvSpPr>
        <p:spPr>
          <a:xfrm>
            <a:off x="5842683" y="3522819"/>
            <a:ext cx="2414100" cy="5778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68" name="Google Shape;68;p13"/>
          <p:cNvSpPr txBox="1">
            <a:spLocks noGrp="1"/>
          </p:cNvSpPr>
          <p:nvPr>
            <p:ph type="title" idx="15" hasCustomPrompt="1"/>
          </p:nvPr>
        </p:nvSpPr>
        <p:spPr>
          <a:xfrm>
            <a:off x="4830501" y="3162350"/>
            <a:ext cx="934500" cy="8571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4500">
                <a:solidFill>
                  <a:schemeClr val="accent2"/>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14_1_1">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712350" y="447000"/>
            <a:ext cx="7719300" cy="85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2" name="Google Shape;82;p16"/>
          <p:cNvSpPr/>
          <p:nvPr/>
        </p:nvSpPr>
        <p:spPr>
          <a:xfrm flipH="1">
            <a:off x="8069575" y="4173600"/>
            <a:ext cx="2715900" cy="27159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p:nvPr/>
        </p:nvSpPr>
        <p:spPr>
          <a:xfrm rot="-559200" flipH="1">
            <a:off x="1099468" y="-975721"/>
            <a:ext cx="1409709" cy="1409709"/>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p:nvPr/>
        </p:nvSpPr>
        <p:spPr>
          <a:xfrm rot="8544736" flipH="1">
            <a:off x="8252538" y="1292915"/>
            <a:ext cx="383130" cy="383130"/>
          </a:xfrm>
          <a:prstGeom prst="ellipse">
            <a:avLst/>
          </a:pr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p:nvPr/>
        </p:nvSpPr>
        <p:spPr>
          <a:xfrm rot="-559200" flipH="1">
            <a:off x="-519932" y="4349654"/>
            <a:ext cx="1409709" cy="1409709"/>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15525" y="338750"/>
            <a:ext cx="81129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Bebas Neue"/>
              <a:buNone/>
              <a:defRPr sz="3600" b="1">
                <a:solidFill>
                  <a:schemeClr val="dk1"/>
                </a:solidFill>
                <a:latin typeface="Bebas Neue"/>
                <a:ea typeface="Bebas Neue"/>
                <a:cs typeface="Bebas Neue"/>
                <a:sym typeface="Bebas Neue"/>
              </a:defRPr>
            </a:lvl1pPr>
            <a:lvl2pPr lvl="1">
              <a:spcBef>
                <a:spcPts val="0"/>
              </a:spcBef>
              <a:spcAft>
                <a:spcPts val="0"/>
              </a:spcAft>
              <a:buClr>
                <a:schemeClr val="dk1"/>
              </a:buClr>
              <a:buSzPts val="3600"/>
              <a:buFont typeface="Bebas Neue"/>
              <a:buNone/>
              <a:defRPr sz="3600" b="1">
                <a:solidFill>
                  <a:schemeClr val="dk1"/>
                </a:solidFill>
                <a:latin typeface="Bebas Neue"/>
                <a:ea typeface="Bebas Neue"/>
                <a:cs typeface="Bebas Neue"/>
                <a:sym typeface="Bebas Neue"/>
              </a:defRPr>
            </a:lvl2pPr>
            <a:lvl3pPr lvl="2">
              <a:spcBef>
                <a:spcPts val="0"/>
              </a:spcBef>
              <a:spcAft>
                <a:spcPts val="0"/>
              </a:spcAft>
              <a:buClr>
                <a:schemeClr val="dk1"/>
              </a:buClr>
              <a:buSzPts val="3600"/>
              <a:buFont typeface="Bebas Neue"/>
              <a:buNone/>
              <a:defRPr sz="3600" b="1">
                <a:solidFill>
                  <a:schemeClr val="dk1"/>
                </a:solidFill>
                <a:latin typeface="Bebas Neue"/>
                <a:ea typeface="Bebas Neue"/>
                <a:cs typeface="Bebas Neue"/>
                <a:sym typeface="Bebas Neue"/>
              </a:defRPr>
            </a:lvl3pPr>
            <a:lvl4pPr lvl="3">
              <a:spcBef>
                <a:spcPts val="0"/>
              </a:spcBef>
              <a:spcAft>
                <a:spcPts val="0"/>
              </a:spcAft>
              <a:buClr>
                <a:schemeClr val="dk1"/>
              </a:buClr>
              <a:buSzPts val="3600"/>
              <a:buFont typeface="Bebas Neue"/>
              <a:buNone/>
              <a:defRPr sz="3600" b="1">
                <a:solidFill>
                  <a:schemeClr val="dk1"/>
                </a:solidFill>
                <a:latin typeface="Bebas Neue"/>
                <a:ea typeface="Bebas Neue"/>
                <a:cs typeface="Bebas Neue"/>
                <a:sym typeface="Bebas Neue"/>
              </a:defRPr>
            </a:lvl4pPr>
            <a:lvl5pPr lvl="4">
              <a:spcBef>
                <a:spcPts val="0"/>
              </a:spcBef>
              <a:spcAft>
                <a:spcPts val="0"/>
              </a:spcAft>
              <a:buClr>
                <a:schemeClr val="dk1"/>
              </a:buClr>
              <a:buSzPts val="3600"/>
              <a:buFont typeface="Bebas Neue"/>
              <a:buNone/>
              <a:defRPr sz="3600" b="1">
                <a:solidFill>
                  <a:schemeClr val="dk1"/>
                </a:solidFill>
                <a:latin typeface="Bebas Neue"/>
                <a:ea typeface="Bebas Neue"/>
                <a:cs typeface="Bebas Neue"/>
                <a:sym typeface="Bebas Neue"/>
              </a:defRPr>
            </a:lvl5pPr>
            <a:lvl6pPr lvl="5">
              <a:spcBef>
                <a:spcPts val="0"/>
              </a:spcBef>
              <a:spcAft>
                <a:spcPts val="0"/>
              </a:spcAft>
              <a:buClr>
                <a:schemeClr val="dk1"/>
              </a:buClr>
              <a:buSzPts val="3600"/>
              <a:buFont typeface="Bebas Neue"/>
              <a:buNone/>
              <a:defRPr sz="3600" b="1">
                <a:solidFill>
                  <a:schemeClr val="dk1"/>
                </a:solidFill>
                <a:latin typeface="Bebas Neue"/>
                <a:ea typeface="Bebas Neue"/>
                <a:cs typeface="Bebas Neue"/>
                <a:sym typeface="Bebas Neue"/>
              </a:defRPr>
            </a:lvl6pPr>
            <a:lvl7pPr lvl="6">
              <a:spcBef>
                <a:spcPts val="0"/>
              </a:spcBef>
              <a:spcAft>
                <a:spcPts val="0"/>
              </a:spcAft>
              <a:buClr>
                <a:schemeClr val="dk1"/>
              </a:buClr>
              <a:buSzPts val="3600"/>
              <a:buFont typeface="Bebas Neue"/>
              <a:buNone/>
              <a:defRPr sz="3600" b="1">
                <a:solidFill>
                  <a:schemeClr val="dk1"/>
                </a:solidFill>
                <a:latin typeface="Bebas Neue"/>
                <a:ea typeface="Bebas Neue"/>
                <a:cs typeface="Bebas Neue"/>
                <a:sym typeface="Bebas Neue"/>
              </a:defRPr>
            </a:lvl7pPr>
            <a:lvl8pPr lvl="7">
              <a:spcBef>
                <a:spcPts val="0"/>
              </a:spcBef>
              <a:spcAft>
                <a:spcPts val="0"/>
              </a:spcAft>
              <a:buClr>
                <a:schemeClr val="dk1"/>
              </a:buClr>
              <a:buSzPts val="3600"/>
              <a:buFont typeface="Bebas Neue"/>
              <a:buNone/>
              <a:defRPr sz="3600" b="1">
                <a:solidFill>
                  <a:schemeClr val="dk1"/>
                </a:solidFill>
                <a:latin typeface="Bebas Neue"/>
                <a:ea typeface="Bebas Neue"/>
                <a:cs typeface="Bebas Neue"/>
                <a:sym typeface="Bebas Neue"/>
              </a:defRPr>
            </a:lvl8pPr>
            <a:lvl9pPr lvl="8">
              <a:spcBef>
                <a:spcPts val="0"/>
              </a:spcBef>
              <a:spcAft>
                <a:spcPts val="0"/>
              </a:spcAft>
              <a:buClr>
                <a:schemeClr val="dk1"/>
              </a:buClr>
              <a:buSzPts val="3600"/>
              <a:buFont typeface="Bebas Neue"/>
              <a:buNone/>
              <a:defRPr sz="3600" b="1">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515525" y="1152465"/>
            <a:ext cx="81129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1pPr>
            <a:lvl2pPr marL="914400" lvl="1"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2pPr>
            <a:lvl3pPr marL="1371600" lvl="2"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3pPr>
            <a:lvl4pPr marL="1828800" lvl="3"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4pPr>
            <a:lvl5pPr marL="2286000" lvl="4"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5pPr>
            <a:lvl6pPr marL="2743200" lvl="5"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6pPr>
            <a:lvl7pPr marL="3200400" lvl="6"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7pPr>
            <a:lvl8pPr marL="3657600" lvl="7"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8pPr>
            <a:lvl9pPr marL="4114800" lvl="8"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9" r:id="rId8"/>
    <p:sldLayoutId id="2147483662" r:id="rId9"/>
    <p:sldLayoutId id="2147483665" r:id="rId10"/>
    <p:sldLayoutId id="2147483668" r:id="rId11"/>
    <p:sldLayoutId id="2147483669" r:id="rId12"/>
    <p:sldLayoutId id="2147483670" r:id="rId13"/>
    <p:sldLayoutId id="2147483672" r:id="rId14"/>
    <p:sldLayoutId id="2147483673" r:id="rId15"/>
    <p:sldLayoutId id="2147483676" r:id="rId16"/>
    <p:sldLayoutId id="2147483681" r:id="rId17"/>
    <p:sldLayoutId id="2147483682" r:id="rId18"/>
    <p:sldLayoutId id="2147483687" r:id="rId19"/>
    <p:sldLayoutId id="214748368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gov.br/anatel/pt-br/assuntos/noticias/anatel-disponibiliza-sistema-para-prestadoras-de-telefonia-informar-quem-sao-os-originadores-de-chamadas-indesejada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buscalai.cgu.gov.br/PedidosLai/DetalhePedido?id=8124393"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v.br/acessoainformacao/pt-br/entendimentos-e-estudos-sobre-a-lai/boletins-enunciados-e-estudos-da-lai"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notesSlide" Target="../notesSlides/notesSlide35.xml"/><Relationship Id="rId16" Type="http://schemas.openxmlformats.org/officeDocument/2006/relationships/image" Target="../media/image58.svg"/><Relationship Id="rId1" Type="http://schemas.openxmlformats.org/officeDocument/2006/relationships/slideLayout" Target="../slideLayouts/slideLayout20.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60.svg"/></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60.sv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22.png"/></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67.png"/></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jpeg"/><Relationship Id="rId2" Type="http://schemas.openxmlformats.org/officeDocument/2006/relationships/notesSlide" Target="../notesSlides/notesSlide47.xml"/><Relationship Id="rId1" Type="http://schemas.openxmlformats.org/officeDocument/2006/relationships/slideLayout" Target="../slideLayouts/slideLayout19.xml"/><Relationship Id="rId6" Type="http://schemas.openxmlformats.org/officeDocument/2006/relationships/image" Target="../media/image71.png"/><Relationship Id="rId5" Type="http://schemas.openxmlformats.org/officeDocument/2006/relationships/image" Target="../media/image70.jpeg"/><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ctrTitle"/>
          </p:nvPr>
        </p:nvSpPr>
        <p:spPr>
          <a:xfrm flipH="1">
            <a:off x="758348" y="1262851"/>
            <a:ext cx="4743900" cy="1779600"/>
          </a:xfrm>
          <a:prstGeom prst="rect">
            <a:avLst/>
          </a:prstGeom>
        </p:spPr>
        <p:txBody>
          <a:bodyPr spcFirstLastPara="1" wrap="square" lIns="91425" tIns="45700" rIns="91425" bIns="91425" anchor="t" anchorCtr="0">
            <a:noAutofit/>
          </a:bodyPr>
          <a:lstStyle/>
          <a:p>
            <a:pPr marL="0" lvl="0" indent="0" algn="l" rtl="0">
              <a:spcBef>
                <a:spcPts val="0"/>
              </a:spcBef>
              <a:spcAft>
                <a:spcPts val="0"/>
              </a:spcAft>
              <a:buNone/>
            </a:pPr>
            <a:r>
              <a:rPr lang="pt-BR" noProof="0">
                <a:solidFill>
                  <a:schemeClr val="lt2"/>
                </a:solidFill>
              </a:rPr>
              <a:t>QUALIDADE NO ATENDIMENTO À LAI</a:t>
            </a:r>
            <a:r>
              <a:rPr lang="pt-BR" noProof="0">
                <a:solidFill>
                  <a:schemeClr val="tx1"/>
                </a:solidFill>
              </a:rPr>
              <a:t> </a:t>
            </a:r>
          </a:p>
        </p:txBody>
      </p:sp>
      <p:sp>
        <p:nvSpPr>
          <p:cNvPr id="237" name="Google Shape;237;p40"/>
          <p:cNvSpPr/>
          <p:nvPr/>
        </p:nvSpPr>
        <p:spPr>
          <a:xfrm flipH="1">
            <a:off x="8743362" y="3301925"/>
            <a:ext cx="961500" cy="9615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238" name="Google Shape;238;p40"/>
          <p:cNvSpPr/>
          <p:nvPr/>
        </p:nvSpPr>
        <p:spPr>
          <a:xfrm rot="6539799" flipH="1">
            <a:off x="5668503" y="4629707"/>
            <a:ext cx="174187" cy="174187"/>
          </a:xfrm>
          <a:prstGeom prst="ellipse">
            <a:avLst/>
          </a:pr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239" name="Google Shape;239;p40"/>
          <p:cNvSpPr/>
          <p:nvPr/>
        </p:nvSpPr>
        <p:spPr>
          <a:xfrm rot="7200705" flipH="1">
            <a:off x="4723065" y="3969745"/>
            <a:ext cx="399458" cy="399458"/>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240" name="Google Shape;240;p40"/>
          <p:cNvSpPr txBox="1">
            <a:spLocks noGrp="1"/>
          </p:cNvSpPr>
          <p:nvPr>
            <p:ph type="subTitle" idx="1"/>
          </p:nvPr>
        </p:nvSpPr>
        <p:spPr>
          <a:xfrm flipH="1">
            <a:off x="631348" y="4166683"/>
            <a:ext cx="4630981" cy="548802"/>
          </a:xfrm>
          <a:prstGeom prst="rect">
            <a:avLst/>
          </a:prstGeom>
        </p:spPr>
        <p:txBody>
          <a:bodyPr spcFirstLastPara="1" wrap="square" lIns="91425" tIns="91425" rIns="91425" bIns="91425" anchor="b" anchorCtr="0">
            <a:noAutofit/>
          </a:bodyPr>
          <a:lstStyle/>
          <a:p>
            <a:pPr marL="0" indent="0"/>
            <a:r>
              <a:rPr lang="pt-BR" sz="1100" noProof="0"/>
              <a:t>Secretaria Nacional de </a:t>
            </a:r>
            <a:r>
              <a:rPr lang="pt-BR" sz="1100"/>
              <a:t>Transparência e Acesso</a:t>
            </a:r>
            <a:r>
              <a:rPr lang="pt-BR" sz="1100" noProof="0"/>
              <a:t> à Informação</a:t>
            </a:r>
            <a:br>
              <a:rPr lang="pt-BR" sz="1400" noProof="0"/>
            </a:br>
            <a:r>
              <a:rPr lang="pt-BR" sz="1400" noProof="0"/>
              <a:t>Controladoria-Geral da União</a:t>
            </a:r>
          </a:p>
        </p:txBody>
      </p:sp>
      <p:cxnSp>
        <p:nvCxnSpPr>
          <p:cNvPr id="241" name="Google Shape;241;p40"/>
          <p:cNvCxnSpPr/>
          <p:nvPr/>
        </p:nvCxnSpPr>
        <p:spPr>
          <a:xfrm rot="10800000">
            <a:off x="836275" y="3127975"/>
            <a:ext cx="2048400" cy="0"/>
          </a:xfrm>
          <a:prstGeom prst="straightConnector1">
            <a:avLst/>
          </a:prstGeom>
          <a:noFill/>
          <a:ln w="19050" cap="flat" cmpd="sng">
            <a:solidFill>
              <a:schemeClr val="lt1"/>
            </a:solidFill>
            <a:prstDash val="solid"/>
            <a:round/>
            <a:headEnd type="none" w="med" len="med"/>
            <a:tailEnd type="none" w="med" len="med"/>
          </a:ln>
        </p:spPr>
      </p:cxnSp>
      <p:pic>
        <p:nvPicPr>
          <p:cNvPr id="242" name="Google Shape;242;p40"/>
          <p:cNvPicPr preferRelativeResize="0"/>
          <p:nvPr/>
        </p:nvPicPr>
        <p:blipFill>
          <a:blip r:embed="rId3"/>
          <a:srcRect l="16680" r="16680"/>
          <a:stretch/>
        </p:blipFill>
        <p:spPr>
          <a:xfrm flipH="1">
            <a:off x="5553350" y="1155600"/>
            <a:ext cx="2832300" cy="2832300"/>
          </a:xfrm>
          <a:prstGeom prst="ellipse">
            <a:avLst/>
          </a:prstGeom>
          <a:noFill/>
          <a:ln>
            <a:noFill/>
          </a:ln>
        </p:spPr>
      </p:pic>
      <p:sp>
        <p:nvSpPr>
          <p:cNvPr id="243" name="Google Shape;243;p40"/>
          <p:cNvSpPr/>
          <p:nvPr/>
        </p:nvSpPr>
        <p:spPr>
          <a:xfrm rot="231910" flipH="1">
            <a:off x="7553886" y="134637"/>
            <a:ext cx="805532" cy="805532"/>
          </a:xfrm>
          <a:prstGeom prst="ellipse">
            <a:avLst/>
          </a:prstGeom>
          <a:gradFill>
            <a:gsLst>
              <a:gs pos="0">
                <a:schemeClr val="lt2"/>
              </a:gs>
              <a:gs pos="100000">
                <a:srgbClr val="495BD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244" name="Google Shape;244;p40"/>
          <p:cNvSpPr/>
          <p:nvPr/>
        </p:nvSpPr>
        <p:spPr>
          <a:xfrm flipH="1">
            <a:off x="3899462" y="-597500"/>
            <a:ext cx="961500" cy="9615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pic>
        <p:nvPicPr>
          <p:cNvPr id="2" name="Imagem 1" descr="Logotipo&#10;&#10;Descrição gerada automaticamente">
            <a:extLst>
              <a:ext uri="{FF2B5EF4-FFF2-40B4-BE49-F238E27FC236}">
                <a16:creationId xmlns:a16="http://schemas.microsoft.com/office/drawing/2014/main" id="{4E98B6BA-C0C3-E242-2568-C948BCC04C36}"/>
              </a:ext>
            </a:extLst>
          </p:cNvPr>
          <p:cNvPicPr>
            <a:picLocks noChangeAspect="1"/>
          </p:cNvPicPr>
          <p:nvPr/>
        </p:nvPicPr>
        <p:blipFill>
          <a:blip r:embed="rId4"/>
          <a:stretch>
            <a:fillRect/>
          </a:stretch>
        </p:blipFill>
        <p:spPr>
          <a:xfrm>
            <a:off x="6411329" y="4358195"/>
            <a:ext cx="1545323" cy="5426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1">
          <a:extLst>
            <a:ext uri="{FF2B5EF4-FFF2-40B4-BE49-F238E27FC236}">
              <a16:creationId xmlns:a16="http://schemas.microsoft.com/office/drawing/2014/main" id="{EE94F3EE-51FD-C1ED-0F25-3595697ABA4C}"/>
            </a:ext>
          </a:extLst>
        </p:cNvPr>
        <p:cNvGrpSpPr/>
        <p:nvPr/>
      </p:nvGrpSpPr>
      <p:grpSpPr>
        <a:xfrm>
          <a:off x="0" y="0"/>
          <a:ext cx="0" cy="0"/>
          <a:chOff x="0" y="0"/>
          <a:chExt cx="0" cy="0"/>
        </a:xfrm>
      </p:grpSpPr>
      <p:sp>
        <p:nvSpPr>
          <p:cNvPr id="382" name="Google Shape;382;p49">
            <a:extLst>
              <a:ext uri="{FF2B5EF4-FFF2-40B4-BE49-F238E27FC236}">
                <a16:creationId xmlns:a16="http://schemas.microsoft.com/office/drawing/2014/main" id="{54A0E778-9686-5631-5FB2-D384991AB6E7}"/>
              </a:ext>
            </a:extLst>
          </p:cNvPr>
          <p:cNvSpPr/>
          <p:nvPr/>
        </p:nvSpPr>
        <p:spPr>
          <a:xfrm>
            <a:off x="5430564" y="3332578"/>
            <a:ext cx="789300" cy="789300"/>
          </a:xfrm>
          <a:prstGeom prst="ellipse">
            <a:avLst/>
          </a:prstGeom>
          <a:gradFill>
            <a:gsLst>
              <a:gs pos="0">
                <a:schemeClr val="lt2"/>
              </a:gs>
              <a:gs pos="100000">
                <a:schemeClr val="accent2"/>
              </a:gs>
            </a:gsLst>
            <a:lin ang="8100019"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2800" noProof="0">
                <a:solidFill>
                  <a:schemeClr val="bg2"/>
                </a:solidFill>
                <a:latin typeface="Montserrat" panose="00000500000000000000" pitchFamily="2" charset="0"/>
              </a:rPr>
              <a:t>3</a:t>
            </a:r>
          </a:p>
        </p:txBody>
      </p:sp>
      <p:sp>
        <p:nvSpPr>
          <p:cNvPr id="383" name="Google Shape;383;p49">
            <a:extLst>
              <a:ext uri="{FF2B5EF4-FFF2-40B4-BE49-F238E27FC236}">
                <a16:creationId xmlns:a16="http://schemas.microsoft.com/office/drawing/2014/main" id="{FB2DE74A-7656-BCB8-AA18-76D4D65E1A17}"/>
              </a:ext>
            </a:extLst>
          </p:cNvPr>
          <p:cNvSpPr/>
          <p:nvPr/>
        </p:nvSpPr>
        <p:spPr>
          <a:xfrm>
            <a:off x="3038853" y="2009652"/>
            <a:ext cx="789300" cy="789300"/>
          </a:xfrm>
          <a:prstGeom prst="ellipse">
            <a:avLst/>
          </a:prstGeom>
          <a:gradFill>
            <a:gsLst>
              <a:gs pos="0">
                <a:schemeClr val="lt2"/>
              </a:gs>
              <a:gs pos="100000">
                <a:schemeClr val="accent2"/>
              </a:gs>
            </a:gsLst>
            <a:lin ang="8100019" scaled="0"/>
          </a:gradFill>
          <a:ln>
            <a:noFill/>
          </a:ln>
        </p:spPr>
        <p:txBody>
          <a:bodyPr spcFirstLastPara="1" wrap="square" lIns="91425" tIns="91425" rIns="91425" bIns="91425" anchor="ctr" anchorCtr="0">
            <a:noAutofit/>
          </a:bodyPr>
          <a:lstStyle/>
          <a:p>
            <a:pPr algn="ctr"/>
            <a:r>
              <a:rPr lang="pt-BR" sz="2800" noProof="0">
                <a:solidFill>
                  <a:schemeClr val="bg2"/>
                </a:solidFill>
                <a:latin typeface="Montserrat" panose="00000500000000000000" pitchFamily="2" charset="0"/>
              </a:rPr>
              <a:t>2</a:t>
            </a:r>
            <a:endParaRPr lang="pt-BR" noProof="0">
              <a:solidFill>
                <a:schemeClr val="bg2"/>
              </a:solidFill>
              <a:latin typeface="Montserrat" panose="00000500000000000000" pitchFamily="2" charset="0"/>
            </a:endParaRPr>
          </a:p>
        </p:txBody>
      </p:sp>
      <p:sp>
        <p:nvSpPr>
          <p:cNvPr id="384" name="Google Shape;384;p49">
            <a:extLst>
              <a:ext uri="{FF2B5EF4-FFF2-40B4-BE49-F238E27FC236}">
                <a16:creationId xmlns:a16="http://schemas.microsoft.com/office/drawing/2014/main" id="{5FC572D9-697C-33FF-2546-BEDA88C4AAB9}"/>
              </a:ext>
            </a:extLst>
          </p:cNvPr>
          <p:cNvSpPr/>
          <p:nvPr/>
        </p:nvSpPr>
        <p:spPr>
          <a:xfrm>
            <a:off x="858967" y="3100096"/>
            <a:ext cx="789300" cy="789300"/>
          </a:xfrm>
          <a:prstGeom prst="ellipse">
            <a:avLst/>
          </a:prstGeom>
          <a:gradFill>
            <a:gsLst>
              <a:gs pos="0">
                <a:schemeClr val="lt2"/>
              </a:gs>
              <a:gs pos="100000">
                <a:schemeClr val="accent2"/>
              </a:gs>
            </a:gsLst>
            <a:lin ang="8100019"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2800" noProof="0">
                <a:solidFill>
                  <a:schemeClr val="bg2"/>
                </a:solidFill>
                <a:latin typeface="Montserrat" panose="00000500000000000000" pitchFamily="2" charset="0"/>
              </a:rPr>
              <a:t>1</a:t>
            </a:r>
            <a:endParaRPr lang="pt-BR" noProof="0">
              <a:solidFill>
                <a:schemeClr val="bg2"/>
              </a:solidFill>
              <a:latin typeface="Montserrat" panose="00000500000000000000" pitchFamily="2" charset="0"/>
            </a:endParaRPr>
          </a:p>
        </p:txBody>
      </p:sp>
      <p:sp>
        <p:nvSpPr>
          <p:cNvPr id="385" name="Google Shape;385;p49">
            <a:extLst>
              <a:ext uri="{FF2B5EF4-FFF2-40B4-BE49-F238E27FC236}">
                <a16:creationId xmlns:a16="http://schemas.microsoft.com/office/drawing/2014/main" id="{547A6426-1CAC-9740-D6E6-7024ED4D7E5B}"/>
              </a:ext>
            </a:extLst>
          </p:cNvPr>
          <p:cNvSpPr txBox="1">
            <a:spLocks noGrp="1"/>
          </p:cNvSpPr>
          <p:nvPr>
            <p:ph type="ctrTitle"/>
          </p:nvPr>
        </p:nvSpPr>
        <p:spPr>
          <a:xfrm>
            <a:off x="145763" y="1804206"/>
            <a:ext cx="2414100" cy="577800"/>
          </a:xfrm>
          <a:prstGeom prst="rect">
            <a:avLst/>
          </a:prstGeom>
        </p:spPr>
        <p:txBody>
          <a:bodyPr spcFirstLastPara="1" wrap="square" lIns="91425" tIns="91425" rIns="91425" bIns="91425" anchor="b" anchorCtr="0">
            <a:noAutofit/>
          </a:bodyPr>
          <a:lstStyle/>
          <a:p>
            <a:pPr lvl="0"/>
            <a:r>
              <a:rPr lang="pt-BR" noProof="0"/>
              <a:t>FLUXOS INTERNOS </a:t>
            </a:r>
          </a:p>
        </p:txBody>
      </p:sp>
      <p:sp>
        <p:nvSpPr>
          <p:cNvPr id="386" name="Google Shape;386;p49">
            <a:extLst>
              <a:ext uri="{FF2B5EF4-FFF2-40B4-BE49-F238E27FC236}">
                <a16:creationId xmlns:a16="http://schemas.microsoft.com/office/drawing/2014/main" id="{547563C9-E898-A917-51D4-6265393C549A}"/>
              </a:ext>
            </a:extLst>
          </p:cNvPr>
          <p:cNvSpPr txBox="1">
            <a:spLocks noGrp="1"/>
          </p:cNvSpPr>
          <p:nvPr>
            <p:ph type="subTitle" idx="1"/>
          </p:nvPr>
        </p:nvSpPr>
        <p:spPr>
          <a:xfrm>
            <a:off x="125432" y="2305997"/>
            <a:ext cx="2326610" cy="746400"/>
          </a:xfrm>
          <a:prstGeom prst="rect">
            <a:avLst/>
          </a:prstGeom>
        </p:spPr>
        <p:txBody>
          <a:bodyPr spcFirstLastPara="1" wrap="square" lIns="91425" tIns="91425" rIns="91425" bIns="91425" anchor="t" anchorCtr="0">
            <a:noAutofit/>
          </a:bodyPr>
          <a:lstStyle/>
          <a:p>
            <a:pPr marL="0" lvl="0" indent="0"/>
            <a:r>
              <a:rPr lang="pt-BR" noProof="0"/>
              <a:t>Bem definidos: interlocutores, prazos, responsabilidade</a:t>
            </a:r>
          </a:p>
        </p:txBody>
      </p:sp>
      <p:sp>
        <p:nvSpPr>
          <p:cNvPr id="387" name="Google Shape;387;p49">
            <a:extLst>
              <a:ext uri="{FF2B5EF4-FFF2-40B4-BE49-F238E27FC236}">
                <a16:creationId xmlns:a16="http://schemas.microsoft.com/office/drawing/2014/main" id="{30D0941D-9165-C1F6-DD6B-34952804A678}"/>
              </a:ext>
            </a:extLst>
          </p:cNvPr>
          <p:cNvSpPr txBox="1">
            <a:spLocks noGrp="1"/>
          </p:cNvSpPr>
          <p:nvPr>
            <p:ph type="title" idx="2"/>
          </p:nvPr>
        </p:nvSpPr>
        <p:spPr>
          <a:xfrm>
            <a:off x="712350" y="447000"/>
            <a:ext cx="7719300" cy="857100"/>
          </a:xfrm>
          <a:prstGeom prst="rect">
            <a:avLst/>
          </a:prstGeom>
        </p:spPr>
        <p:txBody>
          <a:bodyPr spcFirstLastPara="1" wrap="square" lIns="91425" tIns="91425" rIns="91425" bIns="91425" anchor="t" anchorCtr="0">
            <a:noAutofit/>
          </a:bodyPr>
          <a:lstStyle/>
          <a:p>
            <a:pPr lvl="0"/>
            <a:r>
              <a:rPr lang="pt-BR" sz="3600" noProof="0"/>
              <a:t>BOAS PRÁTICAS para O </a:t>
            </a:r>
            <a:r>
              <a:rPr lang="pt-BR" sz="3600" noProof="0">
                <a:solidFill>
                  <a:schemeClr val="lt2"/>
                </a:solidFill>
              </a:rPr>
              <a:t>ATENDIMENTO</a:t>
            </a:r>
          </a:p>
        </p:txBody>
      </p:sp>
      <p:sp>
        <p:nvSpPr>
          <p:cNvPr id="388" name="Google Shape;388;p49">
            <a:extLst>
              <a:ext uri="{FF2B5EF4-FFF2-40B4-BE49-F238E27FC236}">
                <a16:creationId xmlns:a16="http://schemas.microsoft.com/office/drawing/2014/main" id="{D82EBE7D-DAE5-A333-4500-A3C4DC969B4C}"/>
              </a:ext>
            </a:extLst>
          </p:cNvPr>
          <p:cNvSpPr txBox="1">
            <a:spLocks noGrp="1"/>
          </p:cNvSpPr>
          <p:nvPr>
            <p:ph type="ctrTitle" idx="3"/>
          </p:nvPr>
        </p:nvSpPr>
        <p:spPr>
          <a:xfrm>
            <a:off x="4618164" y="1817071"/>
            <a:ext cx="24141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noProof="0"/>
              <a:t>TRANSPARÊNCIA ATIVA</a:t>
            </a:r>
          </a:p>
        </p:txBody>
      </p:sp>
      <p:sp>
        <p:nvSpPr>
          <p:cNvPr id="389" name="Google Shape;389;p49">
            <a:extLst>
              <a:ext uri="{FF2B5EF4-FFF2-40B4-BE49-F238E27FC236}">
                <a16:creationId xmlns:a16="http://schemas.microsoft.com/office/drawing/2014/main" id="{0A12F62E-9918-7FE2-EDA7-C7680FD27AB6}"/>
              </a:ext>
            </a:extLst>
          </p:cNvPr>
          <p:cNvSpPr txBox="1">
            <a:spLocks noGrp="1"/>
          </p:cNvSpPr>
          <p:nvPr>
            <p:ph type="subTitle" idx="4"/>
          </p:nvPr>
        </p:nvSpPr>
        <p:spPr>
          <a:xfrm>
            <a:off x="4628982" y="2317522"/>
            <a:ext cx="2466833" cy="746400"/>
          </a:xfrm>
          <a:prstGeom prst="rect">
            <a:avLst/>
          </a:prstGeom>
        </p:spPr>
        <p:txBody>
          <a:bodyPr spcFirstLastPara="1" wrap="square" lIns="91425" tIns="91425" rIns="91425" bIns="91425" anchor="t" anchorCtr="0">
            <a:noAutofit/>
          </a:bodyPr>
          <a:lstStyle/>
          <a:p>
            <a:pPr marL="0" lvl="0" indent="0"/>
            <a:r>
              <a:rPr lang="pt-BR" noProof="0"/>
              <a:t>Indique o  link específico, preferencialmente, com um passo a passo para localizá-la</a:t>
            </a:r>
          </a:p>
        </p:txBody>
      </p:sp>
      <p:sp>
        <p:nvSpPr>
          <p:cNvPr id="390" name="Google Shape;390;p49">
            <a:extLst>
              <a:ext uri="{FF2B5EF4-FFF2-40B4-BE49-F238E27FC236}">
                <a16:creationId xmlns:a16="http://schemas.microsoft.com/office/drawing/2014/main" id="{244F8D57-240A-8207-F466-4440ECAE1D49}"/>
              </a:ext>
            </a:extLst>
          </p:cNvPr>
          <p:cNvSpPr txBox="1">
            <a:spLocks noGrp="1"/>
          </p:cNvSpPr>
          <p:nvPr>
            <p:ph type="ctrTitle" idx="5"/>
          </p:nvPr>
        </p:nvSpPr>
        <p:spPr>
          <a:xfrm>
            <a:off x="2356539" y="2805250"/>
            <a:ext cx="24141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noProof="0"/>
              <a:t>PEDIDOS FREQUENTES</a:t>
            </a:r>
          </a:p>
        </p:txBody>
      </p:sp>
      <p:sp>
        <p:nvSpPr>
          <p:cNvPr id="391" name="Google Shape;391;p49">
            <a:extLst>
              <a:ext uri="{FF2B5EF4-FFF2-40B4-BE49-F238E27FC236}">
                <a16:creationId xmlns:a16="http://schemas.microsoft.com/office/drawing/2014/main" id="{2DE726AB-8FEC-7974-82A5-5C2BB845CB9D}"/>
              </a:ext>
            </a:extLst>
          </p:cNvPr>
          <p:cNvSpPr txBox="1">
            <a:spLocks noGrp="1"/>
          </p:cNvSpPr>
          <p:nvPr>
            <p:ph type="subTitle" idx="6"/>
          </p:nvPr>
        </p:nvSpPr>
        <p:spPr>
          <a:xfrm>
            <a:off x="2320210" y="3285309"/>
            <a:ext cx="2414100" cy="746400"/>
          </a:xfrm>
          <a:prstGeom prst="rect">
            <a:avLst/>
          </a:prstGeom>
        </p:spPr>
        <p:txBody>
          <a:bodyPr spcFirstLastPara="1" wrap="square" lIns="91425" tIns="91425" rIns="91425" bIns="91425" anchor="t" anchorCtr="0">
            <a:noAutofit/>
          </a:bodyPr>
          <a:lstStyle/>
          <a:p>
            <a:pPr marL="0" lvl="0" indent="0"/>
            <a:r>
              <a:rPr lang="pt-BR" noProof="0"/>
              <a:t>Coloque a informação  em transparência ativa</a:t>
            </a:r>
          </a:p>
        </p:txBody>
      </p:sp>
      <p:sp>
        <p:nvSpPr>
          <p:cNvPr id="408" name="Google Shape;408;p49">
            <a:extLst>
              <a:ext uri="{FF2B5EF4-FFF2-40B4-BE49-F238E27FC236}">
                <a16:creationId xmlns:a16="http://schemas.microsoft.com/office/drawing/2014/main" id="{FC88CCF5-CACF-76CF-5982-563537B0C2A1}"/>
              </a:ext>
            </a:extLst>
          </p:cNvPr>
          <p:cNvSpPr/>
          <p:nvPr/>
        </p:nvSpPr>
        <p:spPr>
          <a:xfrm rot="7661207">
            <a:off x="2604089" y="4499002"/>
            <a:ext cx="1409843" cy="1409843"/>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409" name="Google Shape;409;p49">
            <a:extLst>
              <a:ext uri="{FF2B5EF4-FFF2-40B4-BE49-F238E27FC236}">
                <a16:creationId xmlns:a16="http://schemas.microsoft.com/office/drawing/2014/main" id="{0CBE5B16-DE8F-FF1E-17E1-71E7E9983400}"/>
              </a:ext>
            </a:extLst>
          </p:cNvPr>
          <p:cNvSpPr/>
          <p:nvPr/>
        </p:nvSpPr>
        <p:spPr>
          <a:xfrm>
            <a:off x="8062075" y="4879127"/>
            <a:ext cx="1884799" cy="1069498"/>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3" name="Google Shape;391;p49">
            <a:extLst>
              <a:ext uri="{FF2B5EF4-FFF2-40B4-BE49-F238E27FC236}">
                <a16:creationId xmlns:a16="http://schemas.microsoft.com/office/drawing/2014/main" id="{7DDDF32E-6A54-B480-9412-D4A0267B2887}"/>
              </a:ext>
            </a:extLst>
          </p:cNvPr>
          <p:cNvSpPr txBox="1">
            <a:spLocks/>
          </p:cNvSpPr>
          <p:nvPr/>
        </p:nvSpPr>
        <p:spPr>
          <a:xfrm>
            <a:off x="6720957" y="3565528"/>
            <a:ext cx="2414100" cy="74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000"/>
              <a:buFont typeface="Montserrat"/>
              <a:buNone/>
              <a:defRPr sz="1400" b="0" i="0" u="none" strike="noStrike" cap="none">
                <a:solidFill>
                  <a:schemeClr val="dk1"/>
                </a:solidFill>
                <a:latin typeface="Montserrat"/>
                <a:ea typeface="Montserrat"/>
                <a:cs typeface="Montserrat"/>
                <a:sym typeface="Montserrat"/>
              </a:defRPr>
            </a:lvl1pPr>
            <a:lvl2pPr marL="914400" marR="0" lvl="1" indent="-330200" algn="ctr" rtl="0">
              <a:lnSpc>
                <a:spcPct val="100000"/>
              </a:lnSpc>
              <a:spcBef>
                <a:spcPts val="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2pPr>
            <a:lvl3pPr marL="1371600" marR="0" lvl="2" indent="-330200" algn="ctr" rtl="0">
              <a:lnSpc>
                <a:spcPct val="100000"/>
              </a:lnSpc>
              <a:spcBef>
                <a:spcPts val="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3pPr>
            <a:lvl4pPr marL="1828800" marR="0" lvl="3" indent="-330200" algn="ctr" rtl="0">
              <a:lnSpc>
                <a:spcPct val="100000"/>
              </a:lnSpc>
              <a:spcBef>
                <a:spcPts val="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4pPr>
            <a:lvl5pPr marL="2286000" marR="0" lvl="4" indent="-330200" algn="ctr" rtl="0">
              <a:lnSpc>
                <a:spcPct val="100000"/>
              </a:lnSpc>
              <a:spcBef>
                <a:spcPts val="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5pPr>
            <a:lvl6pPr marL="2743200" marR="0" lvl="5" indent="-330200" algn="ctr" rtl="0">
              <a:lnSpc>
                <a:spcPct val="100000"/>
              </a:lnSpc>
              <a:spcBef>
                <a:spcPts val="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6pPr>
            <a:lvl7pPr marL="3200400" marR="0" lvl="6" indent="-330200" algn="ctr" rtl="0">
              <a:lnSpc>
                <a:spcPct val="100000"/>
              </a:lnSpc>
              <a:spcBef>
                <a:spcPts val="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7pPr>
            <a:lvl8pPr marL="3657600" marR="0" lvl="7" indent="-330200" algn="ctr" rtl="0">
              <a:lnSpc>
                <a:spcPct val="100000"/>
              </a:lnSpc>
              <a:spcBef>
                <a:spcPts val="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8pPr>
            <a:lvl9pPr marL="4114800" marR="0" lvl="8" indent="-330200" algn="ctr" rtl="0">
              <a:lnSpc>
                <a:spcPct val="100000"/>
              </a:lnSpc>
              <a:spcBef>
                <a:spcPts val="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9pPr>
          </a:lstStyle>
          <a:p>
            <a:pPr marL="0" indent="0"/>
            <a:r>
              <a:rPr lang="pt-BR" noProof="0"/>
              <a:t> Reavalie os fluxos de gestão da informação, identifique aquelas que requerem proteção e faça o tratamento</a:t>
            </a:r>
          </a:p>
        </p:txBody>
      </p:sp>
      <p:sp>
        <p:nvSpPr>
          <p:cNvPr id="4" name="Google Shape;390;p49">
            <a:extLst>
              <a:ext uri="{FF2B5EF4-FFF2-40B4-BE49-F238E27FC236}">
                <a16:creationId xmlns:a16="http://schemas.microsoft.com/office/drawing/2014/main" id="{2FF490DB-28B2-3F46-F8FB-F1F75B76D234}"/>
              </a:ext>
            </a:extLst>
          </p:cNvPr>
          <p:cNvSpPr txBox="1">
            <a:spLocks/>
          </p:cNvSpPr>
          <p:nvPr/>
        </p:nvSpPr>
        <p:spPr>
          <a:xfrm>
            <a:off x="6855025" y="3149428"/>
            <a:ext cx="2414100"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200"/>
              <a:buFont typeface="Bebas Neue"/>
              <a:buNone/>
              <a:defRPr sz="2500" b="1" i="0" u="none" strike="noStrike" cap="none">
                <a:solidFill>
                  <a:schemeClr val="dk1"/>
                </a:solidFill>
                <a:latin typeface="Bebas Neue"/>
                <a:ea typeface="Bebas Neue"/>
                <a:cs typeface="Bebas Neue"/>
                <a:sym typeface="Bebas Neue"/>
              </a:defRPr>
            </a:lvl1pPr>
            <a:lvl2pPr marR="0" lvl="1" algn="ctr" rtl="0">
              <a:lnSpc>
                <a:spcPct val="100000"/>
              </a:lnSpc>
              <a:spcBef>
                <a:spcPts val="0"/>
              </a:spcBef>
              <a:spcAft>
                <a:spcPts val="0"/>
              </a:spcAft>
              <a:buClr>
                <a:schemeClr val="dk1"/>
              </a:buClr>
              <a:buSzPts val="1200"/>
              <a:buFont typeface="Bebas Neue"/>
              <a:buNone/>
              <a:defRPr sz="1200" b="1"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1200"/>
              <a:buFont typeface="Bebas Neue"/>
              <a:buNone/>
              <a:defRPr sz="1200" b="1"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1200"/>
              <a:buFont typeface="Bebas Neue"/>
              <a:buNone/>
              <a:defRPr sz="1200" b="1"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1200"/>
              <a:buFont typeface="Bebas Neue"/>
              <a:buNone/>
              <a:defRPr sz="1200" b="1"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1200"/>
              <a:buFont typeface="Bebas Neue"/>
              <a:buNone/>
              <a:defRPr sz="1200" b="1"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1200"/>
              <a:buFont typeface="Bebas Neue"/>
              <a:buNone/>
              <a:defRPr sz="1200" b="1"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1200"/>
              <a:buFont typeface="Bebas Neue"/>
              <a:buNone/>
              <a:defRPr sz="1200" b="1"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1200"/>
              <a:buFont typeface="Bebas Neue"/>
              <a:buNone/>
              <a:defRPr sz="1200" b="1" i="0" u="none" strike="noStrike" cap="none">
                <a:solidFill>
                  <a:schemeClr val="dk1"/>
                </a:solidFill>
                <a:latin typeface="Bebas Neue"/>
                <a:ea typeface="Bebas Neue"/>
                <a:cs typeface="Bebas Neue"/>
                <a:sym typeface="Bebas Neue"/>
              </a:defRPr>
            </a:lvl9pPr>
          </a:lstStyle>
          <a:p>
            <a:r>
              <a:rPr lang="pt-BR" noProof="0"/>
              <a:t>TRANSPARÊNCIA </a:t>
            </a:r>
          </a:p>
          <a:p>
            <a:r>
              <a:rPr lang="pt-BR" noProof="0"/>
              <a:t>POR DESENHO</a:t>
            </a:r>
          </a:p>
        </p:txBody>
      </p:sp>
      <p:sp>
        <p:nvSpPr>
          <p:cNvPr id="5" name="Google Shape;383;p49">
            <a:extLst>
              <a:ext uri="{FF2B5EF4-FFF2-40B4-BE49-F238E27FC236}">
                <a16:creationId xmlns:a16="http://schemas.microsoft.com/office/drawing/2014/main" id="{AD034C24-481E-411A-2D87-BABF88489F3F}"/>
              </a:ext>
            </a:extLst>
          </p:cNvPr>
          <p:cNvSpPr/>
          <p:nvPr/>
        </p:nvSpPr>
        <p:spPr>
          <a:xfrm>
            <a:off x="7682784" y="1987356"/>
            <a:ext cx="789300" cy="789300"/>
          </a:xfrm>
          <a:prstGeom prst="ellipse">
            <a:avLst/>
          </a:prstGeom>
          <a:gradFill>
            <a:gsLst>
              <a:gs pos="0">
                <a:schemeClr val="lt2"/>
              </a:gs>
              <a:gs pos="100000">
                <a:schemeClr val="accent2"/>
              </a:gs>
            </a:gsLst>
            <a:lin ang="8100019" scaled="0"/>
          </a:gradFill>
          <a:ln>
            <a:noFill/>
          </a:ln>
        </p:spPr>
        <p:txBody>
          <a:bodyPr spcFirstLastPara="1" wrap="square" lIns="91425" tIns="91425" rIns="91425" bIns="91425" anchor="ctr" anchorCtr="0">
            <a:noAutofit/>
          </a:bodyPr>
          <a:lstStyle/>
          <a:p>
            <a:pPr algn="ctr"/>
            <a:r>
              <a:rPr lang="pt-BR" sz="2800" noProof="0">
                <a:solidFill>
                  <a:schemeClr val="bg2"/>
                </a:solidFill>
                <a:latin typeface="Montserrat" panose="00000500000000000000" pitchFamily="2" charset="0"/>
              </a:rPr>
              <a:t>4</a:t>
            </a:r>
            <a:endParaRPr lang="pt-BR" noProof="0">
              <a:solidFill>
                <a:schemeClr val="bg2"/>
              </a:solidFill>
              <a:latin typeface="Montserrat" panose="00000500000000000000" pitchFamily="2" charset="0"/>
            </a:endParaRPr>
          </a:p>
        </p:txBody>
      </p:sp>
    </p:spTree>
    <p:extLst>
      <p:ext uri="{BB962C8B-B14F-4D97-AF65-F5344CB8AC3E}">
        <p14:creationId xmlns:p14="http://schemas.microsoft.com/office/powerpoint/2010/main" val="2415313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3">
          <a:extLst>
            <a:ext uri="{FF2B5EF4-FFF2-40B4-BE49-F238E27FC236}">
              <a16:creationId xmlns:a16="http://schemas.microsoft.com/office/drawing/2014/main" id="{D720972D-39D9-DCB1-BD75-46EF7D36B441}"/>
            </a:ext>
          </a:extLst>
        </p:cNvPr>
        <p:cNvGrpSpPr/>
        <p:nvPr/>
      </p:nvGrpSpPr>
      <p:grpSpPr>
        <a:xfrm>
          <a:off x="0" y="0"/>
          <a:ext cx="0" cy="0"/>
          <a:chOff x="0" y="0"/>
          <a:chExt cx="0" cy="0"/>
        </a:xfrm>
      </p:grpSpPr>
      <p:sp>
        <p:nvSpPr>
          <p:cNvPr id="414" name="Google Shape;414;p50">
            <a:extLst>
              <a:ext uri="{FF2B5EF4-FFF2-40B4-BE49-F238E27FC236}">
                <a16:creationId xmlns:a16="http://schemas.microsoft.com/office/drawing/2014/main" id="{72CB5A2D-B627-7BBC-7045-4CEAC0802BE2}"/>
              </a:ext>
            </a:extLst>
          </p:cNvPr>
          <p:cNvSpPr/>
          <p:nvPr/>
        </p:nvSpPr>
        <p:spPr>
          <a:xfrm rot="-232225">
            <a:off x="7533261" y="4466589"/>
            <a:ext cx="1217777" cy="1217777"/>
          </a:xfrm>
          <a:prstGeom prst="ellipse">
            <a:avLst/>
          </a:pr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50">
            <a:extLst>
              <a:ext uri="{FF2B5EF4-FFF2-40B4-BE49-F238E27FC236}">
                <a16:creationId xmlns:a16="http://schemas.microsoft.com/office/drawing/2014/main" id="{1A12664C-AF5E-3A8C-A0ED-B7A85F4155E6}"/>
              </a:ext>
            </a:extLst>
          </p:cNvPr>
          <p:cNvSpPr/>
          <p:nvPr/>
        </p:nvSpPr>
        <p:spPr>
          <a:xfrm>
            <a:off x="3658050" y="3870300"/>
            <a:ext cx="613500" cy="6135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50">
            <a:extLst>
              <a:ext uri="{FF2B5EF4-FFF2-40B4-BE49-F238E27FC236}">
                <a16:creationId xmlns:a16="http://schemas.microsoft.com/office/drawing/2014/main" id="{AA44F8A9-2107-0603-19D0-04D92F6F24C6}"/>
              </a:ext>
            </a:extLst>
          </p:cNvPr>
          <p:cNvSpPr/>
          <p:nvPr/>
        </p:nvSpPr>
        <p:spPr>
          <a:xfrm>
            <a:off x="3733000" y="-513225"/>
            <a:ext cx="1230000" cy="12300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sp>
        <p:nvSpPr>
          <p:cNvPr id="417" name="Google Shape;417;p50">
            <a:extLst>
              <a:ext uri="{FF2B5EF4-FFF2-40B4-BE49-F238E27FC236}">
                <a16:creationId xmlns:a16="http://schemas.microsoft.com/office/drawing/2014/main" id="{299411B2-D9A5-CC4B-7631-78E411C3B9BA}"/>
              </a:ext>
            </a:extLst>
          </p:cNvPr>
          <p:cNvSpPr/>
          <p:nvPr/>
        </p:nvSpPr>
        <p:spPr>
          <a:xfrm rot="-7200597">
            <a:off x="8000943" y="379826"/>
            <a:ext cx="667599" cy="667599"/>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50">
            <a:extLst>
              <a:ext uri="{FF2B5EF4-FFF2-40B4-BE49-F238E27FC236}">
                <a16:creationId xmlns:a16="http://schemas.microsoft.com/office/drawing/2014/main" id="{1867E348-6CCB-727A-A372-58C14734DAA2}"/>
              </a:ext>
            </a:extLst>
          </p:cNvPr>
          <p:cNvSpPr/>
          <p:nvPr/>
        </p:nvSpPr>
        <p:spPr>
          <a:xfrm rot="-6539799">
            <a:off x="1729073" y="561007"/>
            <a:ext cx="174187" cy="174187"/>
          </a:xfrm>
          <a:prstGeom prst="ellipse">
            <a:avLst/>
          </a:pr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50">
            <a:extLst>
              <a:ext uri="{FF2B5EF4-FFF2-40B4-BE49-F238E27FC236}">
                <a16:creationId xmlns:a16="http://schemas.microsoft.com/office/drawing/2014/main" id="{E9654043-D7BE-51E8-B43D-70FA389CDFFE}"/>
              </a:ext>
            </a:extLst>
          </p:cNvPr>
          <p:cNvSpPr/>
          <p:nvPr/>
        </p:nvSpPr>
        <p:spPr>
          <a:xfrm rot="-2571832">
            <a:off x="-688183" y="4323936"/>
            <a:ext cx="2452890" cy="2452890"/>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50">
            <a:extLst>
              <a:ext uri="{FF2B5EF4-FFF2-40B4-BE49-F238E27FC236}">
                <a16:creationId xmlns:a16="http://schemas.microsoft.com/office/drawing/2014/main" id="{634C3E77-17F6-291E-ED26-9B4C616DD2BB}"/>
              </a:ext>
            </a:extLst>
          </p:cNvPr>
          <p:cNvSpPr txBox="1">
            <a:spLocks noGrp="1"/>
          </p:cNvSpPr>
          <p:nvPr>
            <p:ph type="title"/>
          </p:nvPr>
        </p:nvSpPr>
        <p:spPr>
          <a:xfrm>
            <a:off x="1014325" y="1273200"/>
            <a:ext cx="2998800" cy="2597100"/>
          </a:xfrm>
          <a:prstGeom prst="rect">
            <a:avLst/>
          </a:prstGeom>
        </p:spPr>
        <p:txBody>
          <a:bodyPr spcFirstLastPara="1" wrap="square" lIns="91425" tIns="91425" rIns="91425" bIns="91425" anchor="ctr" anchorCtr="0">
            <a:noAutofit/>
          </a:bodyPr>
          <a:lstStyle/>
          <a:p>
            <a:pPr lvl="0"/>
            <a:r>
              <a:rPr lang="pt-BR" sz="4800" noProof="0"/>
              <a:t>RESTRIÇÃO DE </a:t>
            </a:r>
            <a:r>
              <a:rPr lang="pt-BR" sz="4800" noProof="0">
                <a:solidFill>
                  <a:schemeClr val="lt2"/>
                </a:solidFill>
              </a:rPr>
              <a:t>ACESSO À INFORMAÇÃO</a:t>
            </a:r>
            <a:r>
              <a:rPr lang="pt-BR" sz="4800" noProof="0"/>
              <a:t> </a:t>
            </a:r>
          </a:p>
        </p:txBody>
      </p:sp>
      <p:pic>
        <p:nvPicPr>
          <p:cNvPr id="5" name="Imagem 4" descr="Uma imagem contendo pessoa, homem, segurando, computador&#10;&#10;O conteúdo gerado por IA pode estar incorreto.">
            <a:extLst>
              <a:ext uri="{FF2B5EF4-FFF2-40B4-BE49-F238E27FC236}">
                <a16:creationId xmlns:a16="http://schemas.microsoft.com/office/drawing/2014/main" id="{C6E2CF32-028D-ABC6-413B-1EB020CE386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33000" y="1218433"/>
            <a:ext cx="5196736" cy="2706633"/>
          </a:xfrm>
          <a:prstGeom prst="ellipse">
            <a:avLst/>
          </a:prstGeom>
          <a:ln>
            <a:noFill/>
          </a:ln>
          <a:effectLst>
            <a:softEdge rad="112500"/>
          </a:effectLst>
        </p:spPr>
      </p:pic>
    </p:spTree>
    <p:extLst>
      <p:ext uri="{BB962C8B-B14F-4D97-AF65-F5344CB8AC3E}">
        <p14:creationId xmlns:p14="http://schemas.microsoft.com/office/powerpoint/2010/main" val="2796558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3"/>
          <p:cNvSpPr txBox="1">
            <a:spLocks noGrp="1"/>
          </p:cNvSpPr>
          <p:nvPr>
            <p:ph type="body" idx="1"/>
          </p:nvPr>
        </p:nvSpPr>
        <p:spPr>
          <a:xfrm>
            <a:off x="4228362" y="1376024"/>
            <a:ext cx="3664009" cy="2871300"/>
          </a:xfrm>
          <a:prstGeom prst="rect">
            <a:avLst/>
          </a:prstGeom>
        </p:spPr>
        <p:txBody>
          <a:bodyPr spcFirstLastPara="1" wrap="square" lIns="91425" tIns="91425" rIns="91425" bIns="91425" anchor="ctr" anchorCtr="0">
            <a:noAutofit/>
          </a:bodyPr>
          <a:lstStyle/>
          <a:p>
            <a:pPr marL="0" indent="0">
              <a:buClr>
                <a:srgbClr val="273D40"/>
              </a:buClr>
              <a:buSzPts val="600"/>
              <a:buNone/>
            </a:pPr>
            <a:r>
              <a:rPr lang="pt-BR" sz="2000" noProof="0"/>
              <a:t>É necessário </a:t>
            </a:r>
            <a:r>
              <a:rPr lang="pt-BR" sz="2000" noProof="0">
                <a:solidFill>
                  <a:schemeClr val="tx2"/>
                </a:solidFill>
              </a:rPr>
              <a:t>indicar o fundamento legal e as razões da negativa</a:t>
            </a:r>
            <a:r>
              <a:rPr lang="pt-BR" sz="2000" noProof="0"/>
              <a:t>, total ou parcial, do acesso à informação</a:t>
            </a:r>
            <a:endParaRPr lang="pt-BR" noProof="0"/>
          </a:p>
          <a:p>
            <a:pPr marL="0" lvl="0" indent="0" algn="l" rtl="0">
              <a:spcBef>
                <a:spcPts val="0"/>
              </a:spcBef>
              <a:spcAft>
                <a:spcPts val="0"/>
              </a:spcAft>
              <a:buClr>
                <a:srgbClr val="273D40"/>
              </a:buClr>
              <a:buSzPts val="600"/>
              <a:buFont typeface="Arial"/>
              <a:buNone/>
            </a:pPr>
            <a:endParaRPr lang="pt-BR" noProof="0"/>
          </a:p>
        </p:txBody>
      </p:sp>
      <p:sp>
        <p:nvSpPr>
          <p:cNvPr id="276" name="Google Shape;276;p43"/>
          <p:cNvSpPr txBox="1">
            <a:spLocks noGrp="1"/>
          </p:cNvSpPr>
          <p:nvPr>
            <p:ph type="ctrTitle"/>
          </p:nvPr>
        </p:nvSpPr>
        <p:spPr>
          <a:xfrm>
            <a:off x="434505" y="1953300"/>
            <a:ext cx="3491271" cy="1236900"/>
          </a:xfrm>
          <a:prstGeom prst="rect">
            <a:avLst/>
          </a:prstGeom>
        </p:spPr>
        <p:txBody>
          <a:bodyPr spcFirstLastPara="1" wrap="square" lIns="91425" tIns="45700" rIns="91425" bIns="91425" anchor="ctr" anchorCtr="0">
            <a:noAutofit/>
          </a:bodyPr>
          <a:lstStyle/>
          <a:p>
            <a:pPr lvl="0"/>
            <a:r>
              <a:rPr lang="pt-BR" sz="4800" noProof="0">
                <a:solidFill>
                  <a:schemeClr val="lt2"/>
                </a:solidFill>
              </a:rPr>
              <a:t>FUNDAMENTAÇÃO </a:t>
            </a:r>
            <a:r>
              <a:rPr lang="pt-BR" sz="4800" noProof="0"/>
              <a:t>da hipótese de negativa</a:t>
            </a:r>
          </a:p>
        </p:txBody>
      </p:sp>
      <p:cxnSp>
        <p:nvCxnSpPr>
          <p:cNvPr id="277" name="Google Shape;277;p43"/>
          <p:cNvCxnSpPr/>
          <p:nvPr/>
        </p:nvCxnSpPr>
        <p:spPr>
          <a:xfrm rot="10800000">
            <a:off x="3817950" y="1273375"/>
            <a:ext cx="0" cy="2603700"/>
          </a:xfrm>
          <a:prstGeom prst="straightConnector1">
            <a:avLst/>
          </a:prstGeom>
          <a:noFill/>
          <a:ln w="19050" cap="flat" cmpd="sng">
            <a:solidFill>
              <a:schemeClr val="lt1"/>
            </a:solidFill>
            <a:prstDash val="solid"/>
            <a:round/>
            <a:headEnd type="none" w="med" len="med"/>
            <a:tailEnd type="none" w="med" len="med"/>
          </a:ln>
        </p:spPr>
      </p:cxnSp>
      <p:sp>
        <p:nvSpPr>
          <p:cNvPr id="278" name="Google Shape;278;p43"/>
          <p:cNvSpPr/>
          <p:nvPr/>
        </p:nvSpPr>
        <p:spPr>
          <a:xfrm flipH="1">
            <a:off x="7765600" y="3338550"/>
            <a:ext cx="2715900" cy="27159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279" name="Google Shape;279;p43"/>
          <p:cNvSpPr/>
          <p:nvPr/>
        </p:nvSpPr>
        <p:spPr>
          <a:xfrm rot="9201186" flipH="1">
            <a:off x="286739" y="4087609"/>
            <a:ext cx="2535838" cy="2535838"/>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280" name="Google Shape;280;p43"/>
          <p:cNvSpPr/>
          <p:nvPr/>
        </p:nvSpPr>
        <p:spPr>
          <a:xfrm flipH="1">
            <a:off x="2439600" y="-643529"/>
            <a:ext cx="1482900" cy="14832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281" name="Google Shape;281;p43"/>
          <p:cNvSpPr/>
          <p:nvPr/>
        </p:nvSpPr>
        <p:spPr>
          <a:xfrm rot="-5538599" flipH="1">
            <a:off x="3456992" y="414799"/>
            <a:ext cx="602890" cy="602890"/>
          </a:xfrm>
          <a:prstGeom prst="ellipse">
            <a:avLst/>
          </a:pr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Tree>
    <p:extLst>
      <p:ext uri="{BB962C8B-B14F-4D97-AF65-F5344CB8AC3E}">
        <p14:creationId xmlns:p14="http://schemas.microsoft.com/office/powerpoint/2010/main" val="2431639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38B732B3-4CC0-0512-5140-7DC70B251304}"/>
            </a:ext>
          </a:extLst>
        </p:cNvPr>
        <p:cNvGrpSpPr/>
        <p:nvPr/>
      </p:nvGrpSpPr>
      <p:grpSpPr>
        <a:xfrm>
          <a:off x="0" y="0"/>
          <a:ext cx="0" cy="0"/>
          <a:chOff x="0" y="0"/>
          <a:chExt cx="0" cy="0"/>
        </a:xfrm>
      </p:grpSpPr>
      <p:sp>
        <p:nvSpPr>
          <p:cNvPr id="275" name="Google Shape;275;p43">
            <a:extLst>
              <a:ext uri="{FF2B5EF4-FFF2-40B4-BE49-F238E27FC236}">
                <a16:creationId xmlns:a16="http://schemas.microsoft.com/office/drawing/2014/main" id="{734E07F7-D12D-CB92-14A1-40E66FCBD2C2}"/>
              </a:ext>
            </a:extLst>
          </p:cNvPr>
          <p:cNvSpPr txBox="1">
            <a:spLocks noGrp="1"/>
          </p:cNvSpPr>
          <p:nvPr>
            <p:ph type="body" idx="1"/>
          </p:nvPr>
        </p:nvSpPr>
        <p:spPr>
          <a:xfrm>
            <a:off x="4228362" y="1376024"/>
            <a:ext cx="3664009" cy="2871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r>
              <a:rPr lang="pt-BR" sz="2000" noProof="0"/>
              <a:t>É necessário </a:t>
            </a:r>
            <a:r>
              <a:rPr lang="pt-BR" sz="2000" noProof="0">
                <a:solidFill>
                  <a:schemeClr val="tx2"/>
                </a:solidFill>
              </a:rPr>
              <a:t>demonstrar a adequação </a:t>
            </a:r>
            <a:r>
              <a:rPr lang="pt-BR" sz="2000" noProof="0"/>
              <a:t>do embasamento legal indicado como justificativa para a negativa no caso concreto</a:t>
            </a:r>
          </a:p>
          <a:p>
            <a:pPr marL="0" lvl="0" indent="0" algn="l" rtl="0">
              <a:spcBef>
                <a:spcPts val="0"/>
              </a:spcBef>
              <a:spcAft>
                <a:spcPts val="0"/>
              </a:spcAft>
              <a:buClr>
                <a:srgbClr val="273D40"/>
              </a:buClr>
              <a:buSzPts val="600"/>
              <a:buFont typeface="Arial"/>
              <a:buNone/>
            </a:pPr>
            <a:endParaRPr lang="pt-BR" noProof="0"/>
          </a:p>
          <a:p>
            <a:pPr marL="0" lvl="0" indent="0" algn="l" rtl="0">
              <a:spcBef>
                <a:spcPts val="0"/>
              </a:spcBef>
              <a:spcAft>
                <a:spcPts val="0"/>
              </a:spcAft>
              <a:buClr>
                <a:srgbClr val="273D40"/>
              </a:buClr>
              <a:buSzPts val="600"/>
              <a:buFont typeface="Arial"/>
              <a:buNone/>
            </a:pPr>
            <a:endParaRPr lang="pt-BR" noProof="0"/>
          </a:p>
        </p:txBody>
      </p:sp>
      <p:sp>
        <p:nvSpPr>
          <p:cNvPr id="276" name="Google Shape;276;p43">
            <a:extLst>
              <a:ext uri="{FF2B5EF4-FFF2-40B4-BE49-F238E27FC236}">
                <a16:creationId xmlns:a16="http://schemas.microsoft.com/office/drawing/2014/main" id="{A17E57FF-FFFA-22B6-87F0-1682B43B1B4A}"/>
              </a:ext>
            </a:extLst>
          </p:cNvPr>
          <p:cNvSpPr txBox="1">
            <a:spLocks noGrp="1"/>
          </p:cNvSpPr>
          <p:nvPr>
            <p:ph type="ctrTitle"/>
          </p:nvPr>
        </p:nvSpPr>
        <p:spPr>
          <a:xfrm>
            <a:off x="434506" y="1953300"/>
            <a:ext cx="3177694" cy="1236900"/>
          </a:xfrm>
          <a:prstGeom prst="rect">
            <a:avLst/>
          </a:prstGeom>
        </p:spPr>
        <p:txBody>
          <a:bodyPr spcFirstLastPara="1" wrap="square" lIns="91425" tIns="45700" rIns="91425" bIns="91425" anchor="ctr" anchorCtr="0">
            <a:noAutofit/>
          </a:bodyPr>
          <a:lstStyle/>
          <a:p>
            <a:pPr lvl="0"/>
            <a:r>
              <a:rPr lang="pt-BR" sz="4800" noProof="0">
                <a:solidFill>
                  <a:schemeClr val="lt2"/>
                </a:solidFill>
              </a:rPr>
              <a:t>Adequação</a:t>
            </a:r>
            <a:r>
              <a:rPr lang="pt-BR" sz="4800" noProof="0"/>
              <a:t> da hipótese de negativa</a:t>
            </a:r>
            <a:endParaRPr lang="pt-BR" noProof="0"/>
          </a:p>
        </p:txBody>
      </p:sp>
      <p:cxnSp>
        <p:nvCxnSpPr>
          <p:cNvPr id="277" name="Google Shape;277;p43">
            <a:extLst>
              <a:ext uri="{FF2B5EF4-FFF2-40B4-BE49-F238E27FC236}">
                <a16:creationId xmlns:a16="http://schemas.microsoft.com/office/drawing/2014/main" id="{28CF3B6B-600B-CE28-992D-9B43C6B50338}"/>
              </a:ext>
            </a:extLst>
          </p:cNvPr>
          <p:cNvCxnSpPr/>
          <p:nvPr/>
        </p:nvCxnSpPr>
        <p:spPr>
          <a:xfrm rot="10800000">
            <a:off x="3817950" y="1273375"/>
            <a:ext cx="0" cy="2603700"/>
          </a:xfrm>
          <a:prstGeom prst="straightConnector1">
            <a:avLst/>
          </a:prstGeom>
          <a:noFill/>
          <a:ln w="19050" cap="flat" cmpd="sng">
            <a:solidFill>
              <a:schemeClr val="lt1"/>
            </a:solidFill>
            <a:prstDash val="solid"/>
            <a:round/>
            <a:headEnd type="none" w="med" len="med"/>
            <a:tailEnd type="none" w="med" len="med"/>
          </a:ln>
        </p:spPr>
      </p:cxnSp>
      <p:sp>
        <p:nvSpPr>
          <p:cNvPr id="278" name="Google Shape;278;p43">
            <a:extLst>
              <a:ext uri="{FF2B5EF4-FFF2-40B4-BE49-F238E27FC236}">
                <a16:creationId xmlns:a16="http://schemas.microsoft.com/office/drawing/2014/main" id="{59C4CB7A-9FB2-8E4A-EB86-507A608517A2}"/>
              </a:ext>
            </a:extLst>
          </p:cNvPr>
          <p:cNvSpPr/>
          <p:nvPr/>
        </p:nvSpPr>
        <p:spPr>
          <a:xfrm flipH="1">
            <a:off x="7765600" y="3338550"/>
            <a:ext cx="2715900" cy="27159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279" name="Google Shape;279;p43">
            <a:extLst>
              <a:ext uri="{FF2B5EF4-FFF2-40B4-BE49-F238E27FC236}">
                <a16:creationId xmlns:a16="http://schemas.microsoft.com/office/drawing/2014/main" id="{226A68C8-AD21-8E69-ADCB-93F8CF1A2FCA}"/>
              </a:ext>
            </a:extLst>
          </p:cNvPr>
          <p:cNvSpPr/>
          <p:nvPr/>
        </p:nvSpPr>
        <p:spPr>
          <a:xfrm rot="9201186" flipH="1">
            <a:off x="286739" y="4087609"/>
            <a:ext cx="2535838" cy="2535838"/>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280" name="Google Shape;280;p43">
            <a:extLst>
              <a:ext uri="{FF2B5EF4-FFF2-40B4-BE49-F238E27FC236}">
                <a16:creationId xmlns:a16="http://schemas.microsoft.com/office/drawing/2014/main" id="{484DCD59-262B-D94C-01D7-0BC07063F3BE}"/>
              </a:ext>
            </a:extLst>
          </p:cNvPr>
          <p:cNvSpPr/>
          <p:nvPr/>
        </p:nvSpPr>
        <p:spPr>
          <a:xfrm flipH="1">
            <a:off x="2439600" y="-643529"/>
            <a:ext cx="1482900" cy="14832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281" name="Google Shape;281;p43">
            <a:extLst>
              <a:ext uri="{FF2B5EF4-FFF2-40B4-BE49-F238E27FC236}">
                <a16:creationId xmlns:a16="http://schemas.microsoft.com/office/drawing/2014/main" id="{1C055B47-AE35-1714-56F9-7812DAEBB06F}"/>
              </a:ext>
            </a:extLst>
          </p:cNvPr>
          <p:cNvSpPr/>
          <p:nvPr/>
        </p:nvSpPr>
        <p:spPr>
          <a:xfrm rot="-5538599" flipH="1">
            <a:off x="3456992" y="414799"/>
            <a:ext cx="602890" cy="602890"/>
          </a:xfrm>
          <a:prstGeom prst="ellipse">
            <a:avLst/>
          </a:pr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Tree>
    <p:extLst>
      <p:ext uri="{BB962C8B-B14F-4D97-AF65-F5344CB8AC3E}">
        <p14:creationId xmlns:p14="http://schemas.microsoft.com/office/powerpoint/2010/main" val="949105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685800" y="285750"/>
            <a:ext cx="7924800" cy="629018"/>
          </a:xfrm>
          <a:prstGeom prst="rect">
            <a:avLst/>
          </a:prstGeom>
        </p:spPr>
        <p:txBody>
          <a:bodyPr wrap="square" lIns="0" tIns="0" rIns="0" bIns="0" rtlCol="0" anchor="t">
            <a:spAutoFit/>
          </a:bodyPr>
          <a:lstStyle/>
          <a:p>
            <a:pPr>
              <a:lnSpc>
                <a:spcPts val="5100"/>
              </a:lnSpc>
              <a:spcBef>
                <a:spcPct val="0"/>
              </a:spcBef>
            </a:pPr>
            <a:r>
              <a:rPr lang="pt-BR" sz="3600" noProof="0">
                <a:solidFill>
                  <a:schemeClr val="lt2"/>
                </a:solidFill>
                <a:latin typeface="Bebas Neue" panose="020B0606020202050201" pitchFamily="34" charset="0"/>
              </a:rPr>
              <a:t>Hipóteses de </a:t>
            </a:r>
            <a:r>
              <a:rPr lang="pt-BR" sz="3600" noProof="0">
                <a:latin typeface="Bebas Neue" panose="020B0606020202050201" pitchFamily="34" charset="0"/>
              </a:rPr>
              <a:t>restrição de acesso</a:t>
            </a:r>
            <a:endParaRPr lang="pt-BR" sz="3600" b="1" spc="-42" noProof="0">
              <a:solidFill>
                <a:srgbClr val="01446F"/>
              </a:solidFill>
              <a:latin typeface="Bebas Neue" panose="020B0606020202050201" pitchFamily="34" charset="0"/>
            </a:endParaRPr>
          </a:p>
        </p:txBody>
      </p:sp>
      <p:grpSp>
        <p:nvGrpSpPr>
          <p:cNvPr id="5" name="Agrupar 4">
            <a:extLst>
              <a:ext uri="{FF2B5EF4-FFF2-40B4-BE49-F238E27FC236}">
                <a16:creationId xmlns:a16="http://schemas.microsoft.com/office/drawing/2014/main" id="{722B7344-EDB6-DBE5-19FC-24E212B94B50}"/>
              </a:ext>
            </a:extLst>
          </p:cNvPr>
          <p:cNvGrpSpPr/>
          <p:nvPr/>
        </p:nvGrpSpPr>
        <p:grpSpPr>
          <a:xfrm>
            <a:off x="866809" y="1433676"/>
            <a:ext cx="7281480" cy="2276148"/>
            <a:chOff x="1626221" y="3467100"/>
            <a:chExt cx="14562959" cy="4552295"/>
          </a:xfrm>
        </p:grpSpPr>
        <p:sp>
          <p:nvSpPr>
            <p:cNvPr id="6" name="Forma Livre: Forma 5">
              <a:extLst>
                <a:ext uri="{FF2B5EF4-FFF2-40B4-BE49-F238E27FC236}">
                  <a16:creationId xmlns:a16="http://schemas.microsoft.com/office/drawing/2014/main" id="{8EBAB1FA-4410-A62C-442A-0AC98E178139}"/>
                </a:ext>
              </a:extLst>
            </p:cNvPr>
            <p:cNvSpPr/>
            <p:nvPr/>
          </p:nvSpPr>
          <p:spPr>
            <a:xfrm>
              <a:off x="1626221" y="3467100"/>
              <a:ext cx="3238379" cy="4552295"/>
            </a:xfrm>
            <a:custGeom>
              <a:avLst/>
              <a:gdLst>
                <a:gd name="connsiteX0" fmla="*/ 0 w 3238379"/>
                <a:gd name="connsiteY0" fmla="*/ 0 h 4552295"/>
                <a:gd name="connsiteX1" fmla="*/ 3238379 w 3238379"/>
                <a:gd name="connsiteY1" fmla="*/ 0 h 4552295"/>
                <a:gd name="connsiteX2" fmla="*/ 3238379 w 3238379"/>
                <a:gd name="connsiteY2" fmla="*/ 4552295 h 4552295"/>
                <a:gd name="connsiteX3" fmla="*/ 0 w 3238379"/>
                <a:gd name="connsiteY3" fmla="*/ 4552295 h 4552295"/>
                <a:gd name="connsiteX4" fmla="*/ 0 w 3238379"/>
                <a:gd name="connsiteY4" fmla="*/ 0 h 4552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379" h="4552295">
                  <a:moveTo>
                    <a:pt x="0" y="0"/>
                  </a:moveTo>
                  <a:lnTo>
                    <a:pt x="3238379" y="0"/>
                  </a:lnTo>
                  <a:lnTo>
                    <a:pt x="3238379" y="4552295"/>
                  </a:lnTo>
                  <a:lnTo>
                    <a:pt x="0" y="4552295"/>
                  </a:lnTo>
                  <a:lnTo>
                    <a:pt x="0" y="0"/>
                  </a:lnTo>
                  <a:close/>
                </a:path>
              </a:pathLst>
            </a:custGeom>
            <a:solidFill>
              <a:srgbClr val="002060"/>
            </a:solidFill>
          </p:spPr>
          <p:style>
            <a:lnRef idx="2">
              <a:schemeClr val="lt1">
                <a:hueOff val="0"/>
                <a:satOff val="0"/>
                <a:lumOff val="0"/>
                <a:alphaOff val="0"/>
              </a:schemeClr>
            </a:lnRef>
            <a:fillRef idx="1">
              <a:scrgbClr r="0" g="0" b="0"/>
            </a:fillRef>
            <a:effectRef idx="0">
              <a:schemeClr val="accent2">
                <a:shade val="60000"/>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pt-BR" b="1" kern="1200" noProof="0">
                  <a:solidFill>
                    <a:schemeClr val="bg2"/>
                  </a:solidFill>
                  <a:latin typeface="Montserrat" panose="00000500000000000000" pitchFamily="2" charset="0"/>
                  <a:cs typeface="Calibri"/>
                </a:rPr>
                <a:t>Sigilo com base em legislação específica </a:t>
              </a:r>
            </a:p>
            <a:p>
              <a:pPr algn="ctr" defTabSz="711200">
                <a:lnSpc>
                  <a:spcPct val="90000"/>
                </a:lnSpc>
                <a:spcBef>
                  <a:spcPct val="0"/>
                </a:spcBef>
                <a:spcAft>
                  <a:spcPct val="35000"/>
                </a:spcAft>
              </a:pPr>
              <a:r>
                <a:rPr lang="pt-BR" b="1" kern="1200" noProof="0">
                  <a:solidFill>
                    <a:schemeClr val="bg2"/>
                  </a:solidFill>
                  <a:latin typeface="Montserrat" panose="00000500000000000000" pitchFamily="2" charset="0"/>
                  <a:cs typeface="Calibri"/>
                </a:rPr>
                <a:t>(art. 22)</a:t>
              </a:r>
            </a:p>
          </p:txBody>
        </p:sp>
        <p:sp>
          <p:nvSpPr>
            <p:cNvPr id="7" name="Forma Livre: Forma 6">
              <a:extLst>
                <a:ext uri="{FF2B5EF4-FFF2-40B4-BE49-F238E27FC236}">
                  <a16:creationId xmlns:a16="http://schemas.microsoft.com/office/drawing/2014/main" id="{411B5AC9-CCD0-7B38-911F-A43DFA5554B6}"/>
                </a:ext>
              </a:extLst>
            </p:cNvPr>
            <p:cNvSpPr/>
            <p:nvPr/>
          </p:nvSpPr>
          <p:spPr>
            <a:xfrm>
              <a:off x="5385947" y="3467100"/>
              <a:ext cx="3238379" cy="4552295"/>
            </a:xfrm>
            <a:custGeom>
              <a:avLst/>
              <a:gdLst>
                <a:gd name="connsiteX0" fmla="*/ 0 w 3238379"/>
                <a:gd name="connsiteY0" fmla="*/ 0 h 4552295"/>
                <a:gd name="connsiteX1" fmla="*/ 3238379 w 3238379"/>
                <a:gd name="connsiteY1" fmla="*/ 0 h 4552295"/>
                <a:gd name="connsiteX2" fmla="*/ 3238379 w 3238379"/>
                <a:gd name="connsiteY2" fmla="*/ 4552295 h 4552295"/>
                <a:gd name="connsiteX3" fmla="*/ 0 w 3238379"/>
                <a:gd name="connsiteY3" fmla="*/ 4552295 h 4552295"/>
                <a:gd name="connsiteX4" fmla="*/ 0 w 3238379"/>
                <a:gd name="connsiteY4" fmla="*/ 0 h 4552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379" h="4552295">
                  <a:moveTo>
                    <a:pt x="0" y="0"/>
                  </a:moveTo>
                  <a:lnTo>
                    <a:pt x="3238379" y="0"/>
                  </a:lnTo>
                  <a:lnTo>
                    <a:pt x="3238379" y="4552295"/>
                  </a:lnTo>
                  <a:lnTo>
                    <a:pt x="0" y="4552295"/>
                  </a:lnTo>
                  <a:lnTo>
                    <a:pt x="0" y="0"/>
                  </a:lnTo>
                  <a:close/>
                </a:path>
              </a:pathLst>
            </a:custGeom>
            <a:solidFill>
              <a:schemeClr val="tx2">
                <a:lumMod val="75000"/>
              </a:schemeClr>
            </a:solidFill>
          </p:spPr>
          <p:style>
            <a:lnRef idx="2">
              <a:schemeClr val="lt1">
                <a:hueOff val="0"/>
                <a:satOff val="0"/>
                <a:lumOff val="0"/>
                <a:alphaOff val="0"/>
              </a:schemeClr>
            </a:lnRef>
            <a:fillRef idx="1">
              <a:scrgbClr r="0" g="0" b="0"/>
            </a:fillRef>
            <a:effectRef idx="0">
              <a:schemeClr val="accent2">
                <a:shade val="60000"/>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pt-BR" b="1" kern="1200" noProof="0">
                  <a:solidFill>
                    <a:schemeClr val="bg2"/>
                  </a:solidFill>
                  <a:latin typeface="Montserrat" panose="00000500000000000000" pitchFamily="2" charset="0"/>
                  <a:cs typeface="Calibri"/>
                </a:rPr>
                <a:t>Documento preparatório</a:t>
              </a:r>
              <a:br>
                <a:rPr lang="pt-BR" b="1" kern="1200" noProof="0">
                  <a:solidFill>
                    <a:schemeClr val="bg2"/>
                  </a:solidFill>
                  <a:latin typeface="Montserrat" panose="00000500000000000000" pitchFamily="2" charset="0"/>
                  <a:cs typeface="Calibri"/>
                </a:rPr>
              </a:br>
              <a:r>
                <a:rPr lang="pt-BR" b="1" kern="1200" noProof="0">
                  <a:solidFill>
                    <a:schemeClr val="bg2"/>
                  </a:solidFill>
                  <a:latin typeface="Montserrat" panose="00000500000000000000" pitchFamily="2" charset="0"/>
                  <a:cs typeface="Calibri"/>
                </a:rPr>
                <a:t> (art. 7 - § 3º)</a:t>
              </a:r>
            </a:p>
          </p:txBody>
        </p:sp>
        <p:sp>
          <p:nvSpPr>
            <p:cNvPr id="8" name="Forma Livre: Forma 7">
              <a:extLst>
                <a:ext uri="{FF2B5EF4-FFF2-40B4-BE49-F238E27FC236}">
                  <a16:creationId xmlns:a16="http://schemas.microsoft.com/office/drawing/2014/main" id="{220FE57D-FAEF-65CA-BB2B-A4EF627E4C12}"/>
                </a:ext>
              </a:extLst>
            </p:cNvPr>
            <p:cNvSpPr/>
            <p:nvPr/>
          </p:nvSpPr>
          <p:spPr>
            <a:xfrm>
              <a:off x="9168374" y="3467100"/>
              <a:ext cx="3238379" cy="4552295"/>
            </a:xfrm>
            <a:custGeom>
              <a:avLst/>
              <a:gdLst>
                <a:gd name="connsiteX0" fmla="*/ 0 w 3238379"/>
                <a:gd name="connsiteY0" fmla="*/ 0 h 4552295"/>
                <a:gd name="connsiteX1" fmla="*/ 3238379 w 3238379"/>
                <a:gd name="connsiteY1" fmla="*/ 0 h 4552295"/>
                <a:gd name="connsiteX2" fmla="*/ 3238379 w 3238379"/>
                <a:gd name="connsiteY2" fmla="*/ 4552295 h 4552295"/>
                <a:gd name="connsiteX3" fmla="*/ 0 w 3238379"/>
                <a:gd name="connsiteY3" fmla="*/ 4552295 h 4552295"/>
                <a:gd name="connsiteX4" fmla="*/ 0 w 3238379"/>
                <a:gd name="connsiteY4" fmla="*/ 0 h 4552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379" h="4552295">
                  <a:moveTo>
                    <a:pt x="0" y="0"/>
                  </a:moveTo>
                  <a:lnTo>
                    <a:pt x="3238379" y="0"/>
                  </a:lnTo>
                  <a:lnTo>
                    <a:pt x="3238379" y="4552295"/>
                  </a:lnTo>
                  <a:lnTo>
                    <a:pt x="0" y="4552295"/>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2">
                <a:shade val="60000"/>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pt-BR" b="1" kern="1200" noProof="0">
                  <a:solidFill>
                    <a:schemeClr val="bg2"/>
                  </a:solidFill>
                  <a:latin typeface="Montserrat" panose="00000500000000000000" pitchFamily="2" charset="0"/>
                  <a:cs typeface="Calibri"/>
                </a:rPr>
                <a:t>Informação classificada</a:t>
              </a:r>
            </a:p>
            <a:p>
              <a:pPr algn="ctr" defTabSz="711200">
                <a:lnSpc>
                  <a:spcPct val="90000"/>
                </a:lnSpc>
                <a:spcBef>
                  <a:spcPct val="0"/>
                </a:spcBef>
                <a:spcAft>
                  <a:spcPct val="35000"/>
                </a:spcAft>
              </a:pPr>
              <a:r>
                <a:rPr lang="pt-BR" b="1" kern="1200" noProof="0">
                  <a:solidFill>
                    <a:schemeClr val="bg2"/>
                  </a:solidFill>
                  <a:latin typeface="Montserrat" panose="00000500000000000000" pitchFamily="2" charset="0"/>
                  <a:cs typeface="Calibri"/>
                </a:rPr>
                <a:t>(art. 23 e 24)</a:t>
              </a:r>
            </a:p>
          </p:txBody>
        </p:sp>
        <p:sp>
          <p:nvSpPr>
            <p:cNvPr id="10" name="Forma Livre: Forma 9">
              <a:extLst>
                <a:ext uri="{FF2B5EF4-FFF2-40B4-BE49-F238E27FC236}">
                  <a16:creationId xmlns:a16="http://schemas.microsoft.com/office/drawing/2014/main" id="{4103639E-5273-52C5-C4F3-0C5CD7A64AE2}"/>
                </a:ext>
              </a:extLst>
            </p:cNvPr>
            <p:cNvSpPr/>
            <p:nvPr/>
          </p:nvSpPr>
          <p:spPr>
            <a:xfrm>
              <a:off x="12950801" y="3467100"/>
              <a:ext cx="3238379" cy="4552295"/>
            </a:xfrm>
            <a:custGeom>
              <a:avLst/>
              <a:gdLst>
                <a:gd name="connsiteX0" fmla="*/ 0 w 3238379"/>
                <a:gd name="connsiteY0" fmla="*/ 0 h 4552295"/>
                <a:gd name="connsiteX1" fmla="*/ 3238379 w 3238379"/>
                <a:gd name="connsiteY1" fmla="*/ 0 h 4552295"/>
                <a:gd name="connsiteX2" fmla="*/ 3238379 w 3238379"/>
                <a:gd name="connsiteY2" fmla="*/ 4552295 h 4552295"/>
                <a:gd name="connsiteX3" fmla="*/ 0 w 3238379"/>
                <a:gd name="connsiteY3" fmla="*/ 4552295 h 4552295"/>
                <a:gd name="connsiteX4" fmla="*/ 0 w 3238379"/>
                <a:gd name="connsiteY4" fmla="*/ 0 h 4552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379" h="4552295">
                  <a:moveTo>
                    <a:pt x="0" y="0"/>
                  </a:moveTo>
                  <a:lnTo>
                    <a:pt x="3238379" y="0"/>
                  </a:lnTo>
                  <a:lnTo>
                    <a:pt x="3238379" y="4552295"/>
                  </a:lnTo>
                  <a:lnTo>
                    <a:pt x="0" y="4552295"/>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2">
                <a:shade val="60000"/>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pt-BR" b="1" kern="1200" noProof="0">
                  <a:solidFill>
                    <a:schemeClr val="bg2"/>
                  </a:solidFill>
                  <a:latin typeface="Montserrat" panose="00000500000000000000" pitchFamily="2" charset="0"/>
                  <a:cs typeface="Calibri"/>
                </a:rPr>
                <a:t>Informações pessoais </a:t>
              </a:r>
            </a:p>
            <a:p>
              <a:pPr algn="ctr" defTabSz="711200">
                <a:lnSpc>
                  <a:spcPct val="90000"/>
                </a:lnSpc>
                <a:spcBef>
                  <a:spcPct val="0"/>
                </a:spcBef>
                <a:spcAft>
                  <a:spcPct val="35000"/>
                </a:spcAft>
              </a:pPr>
              <a:r>
                <a:rPr lang="pt-BR" b="1" kern="1200" noProof="0">
                  <a:solidFill>
                    <a:schemeClr val="bg2"/>
                  </a:solidFill>
                  <a:latin typeface="Montserrat" panose="00000500000000000000" pitchFamily="2" charset="0"/>
                  <a:cs typeface="Calibri"/>
                </a:rPr>
                <a:t>que se referem à intimidade, à vida privada, à honra e à imagem</a:t>
              </a:r>
            </a:p>
            <a:p>
              <a:pPr algn="ctr" defTabSz="711200">
                <a:lnSpc>
                  <a:spcPct val="90000"/>
                </a:lnSpc>
                <a:spcBef>
                  <a:spcPct val="0"/>
                </a:spcBef>
                <a:spcAft>
                  <a:spcPct val="35000"/>
                </a:spcAft>
              </a:pPr>
              <a:r>
                <a:rPr lang="pt-BR" b="1" kern="1200" noProof="0">
                  <a:solidFill>
                    <a:schemeClr val="bg2"/>
                  </a:solidFill>
                  <a:latin typeface="Montserrat" panose="00000500000000000000" pitchFamily="2" charset="0"/>
                  <a:cs typeface="Calibri"/>
                </a:rPr>
                <a:t> (art. 31)</a:t>
              </a:r>
            </a:p>
          </p:txBody>
        </p:sp>
      </p:grpSp>
      <p:sp>
        <p:nvSpPr>
          <p:cNvPr id="4" name="CaixaDeTexto 1">
            <a:extLst>
              <a:ext uri="{FF2B5EF4-FFF2-40B4-BE49-F238E27FC236}">
                <a16:creationId xmlns:a16="http://schemas.microsoft.com/office/drawing/2014/main" id="{6D36D583-9CF0-352B-5F4D-26DBCDFFB63B}"/>
              </a:ext>
            </a:extLst>
          </p:cNvPr>
          <p:cNvSpPr txBox="1"/>
          <p:nvPr/>
        </p:nvSpPr>
        <p:spPr>
          <a:xfrm>
            <a:off x="852139" y="3874580"/>
            <a:ext cx="7296150" cy="1031051"/>
          </a:xfrm>
          <a:prstGeom prst="rect">
            <a:avLst/>
          </a:prstGeom>
          <a:noFill/>
        </p:spPr>
        <p:txBody>
          <a:bodyPr wrap="square" lIns="45720" tIns="22860" rIns="45720" bIns="2286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600" b="1" noProof="0">
                <a:solidFill>
                  <a:schemeClr val="tx2"/>
                </a:solidFill>
                <a:latin typeface="Montserrat" panose="00000500000000000000" pitchFamily="2" charset="0"/>
                <a:ea typeface="Calibri"/>
                <a:cs typeface="Calibri"/>
              </a:rPr>
              <a:t>LEMBRE-SE! </a:t>
            </a:r>
            <a:r>
              <a:rPr lang="pt-BR" sz="1600" noProof="0">
                <a:solidFill>
                  <a:schemeClr val="dk1"/>
                </a:solidFill>
                <a:latin typeface="Montserrat"/>
                <a:sym typeface="Montserrat"/>
              </a:rPr>
              <a:t>Se parte da informação é de acesso restrito, deve-se assegurar o acesso à parte não sigilosa por meio de tratamento da parte sob sigilo. </a:t>
            </a:r>
          </a:p>
          <a:p>
            <a:endParaRPr lang="pt-BR" sz="1600" noProof="0">
              <a:latin typeface="Calibri"/>
              <a:ea typeface="Calibri"/>
              <a:cs typeface="Calibri"/>
            </a:endParaRPr>
          </a:p>
        </p:txBody>
      </p:sp>
    </p:spTree>
    <p:extLst>
      <p:ext uri="{BB962C8B-B14F-4D97-AF65-F5344CB8AC3E}">
        <p14:creationId xmlns:p14="http://schemas.microsoft.com/office/powerpoint/2010/main" val="3932308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E5AF7601-5865-7191-138E-2821BB3426FA}"/>
            </a:ext>
          </a:extLst>
        </p:cNvPr>
        <p:cNvGrpSpPr/>
        <p:nvPr/>
      </p:nvGrpSpPr>
      <p:grpSpPr>
        <a:xfrm>
          <a:off x="0" y="0"/>
          <a:ext cx="0" cy="0"/>
          <a:chOff x="0" y="0"/>
          <a:chExt cx="0" cy="0"/>
        </a:xfrm>
      </p:grpSpPr>
      <p:sp>
        <p:nvSpPr>
          <p:cNvPr id="275" name="Google Shape;275;p43">
            <a:extLst>
              <a:ext uri="{FF2B5EF4-FFF2-40B4-BE49-F238E27FC236}">
                <a16:creationId xmlns:a16="http://schemas.microsoft.com/office/drawing/2014/main" id="{EB9B8C6F-A232-FB46-9BB4-09104CDD7FC0}"/>
              </a:ext>
            </a:extLst>
          </p:cNvPr>
          <p:cNvSpPr txBox="1">
            <a:spLocks noGrp="1"/>
          </p:cNvSpPr>
          <p:nvPr>
            <p:ph type="body" idx="1"/>
          </p:nvPr>
        </p:nvSpPr>
        <p:spPr>
          <a:xfrm>
            <a:off x="4228361" y="1376024"/>
            <a:ext cx="4203287" cy="338607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endParaRPr lang="pt-BR" sz="2000" noProof="0"/>
          </a:p>
          <a:p>
            <a:pPr>
              <a:lnSpc>
                <a:spcPct val="150000"/>
              </a:lnSpc>
            </a:pPr>
            <a:r>
              <a:rPr lang="pt-BR" sz="1600" noProof="0">
                <a:latin typeface="Montserrat" panose="00000500000000000000" pitchFamily="2" charset="0"/>
                <a:ea typeface="MS Mincho"/>
              </a:rPr>
              <a:t>Sigilo bancário ​</a:t>
            </a:r>
            <a:endParaRPr lang="pt-BR" sz="1600" noProof="0">
              <a:latin typeface="Montserrat" panose="00000500000000000000" pitchFamily="2" charset="0"/>
              <a:ea typeface="Calibri"/>
              <a:cs typeface="Calibri"/>
            </a:endParaRPr>
          </a:p>
          <a:p>
            <a:pPr>
              <a:lnSpc>
                <a:spcPct val="150000"/>
              </a:lnSpc>
            </a:pPr>
            <a:r>
              <a:rPr lang="pt-BR" sz="1600" noProof="0">
                <a:latin typeface="Montserrat" panose="00000500000000000000" pitchFamily="2" charset="0"/>
                <a:ea typeface="MS Mincho"/>
              </a:rPr>
              <a:t>Sigilo fiscal​</a:t>
            </a:r>
          </a:p>
          <a:p>
            <a:pPr>
              <a:lnSpc>
                <a:spcPct val="150000"/>
              </a:lnSpc>
            </a:pPr>
            <a:r>
              <a:rPr lang="pt-BR" sz="1600" noProof="0">
                <a:latin typeface="Montserrat" panose="00000500000000000000" pitchFamily="2" charset="0"/>
                <a:ea typeface="Calibri"/>
                <a:cs typeface="Calibri"/>
              </a:rPr>
              <a:t>Segredo de justiça</a:t>
            </a:r>
          </a:p>
          <a:p>
            <a:pPr>
              <a:lnSpc>
                <a:spcPct val="150000"/>
              </a:lnSpc>
            </a:pPr>
            <a:r>
              <a:rPr lang="pt-BR" sz="1600" noProof="0">
                <a:latin typeface="Montserrat" panose="00000500000000000000" pitchFamily="2" charset="0"/>
                <a:ea typeface="Calibri"/>
                <a:cs typeface="Calibri"/>
              </a:rPr>
              <a:t>Segredo industrial </a:t>
            </a:r>
            <a:endParaRPr lang="pt-BR" sz="1600" noProof="0">
              <a:latin typeface="Montserrat" panose="00000500000000000000" pitchFamily="2" charset="0"/>
            </a:endParaRPr>
          </a:p>
          <a:p>
            <a:pPr>
              <a:lnSpc>
                <a:spcPct val="150000"/>
              </a:lnSpc>
            </a:pPr>
            <a:r>
              <a:rPr lang="pt-BR" sz="1600" noProof="0">
                <a:latin typeface="Montserrat" panose="00000500000000000000" pitchFamily="2" charset="0"/>
                <a:ea typeface="MS Mincho"/>
              </a:rPr>
              <a:t>Sigilo empresarial​</a:t>
            </a:r>
            <a:endParaRPr lang="pt-BR" sz="1600" noProof="0">
              <a:latin typeface="Montserrat" panose="00000500000000000000" pitchFamily="2" charset="0"/>
              <a:ea typeface="Calibri"/>
              <a:cs typeface="Calibri"/>
            </a:endParaRPr>
          </a:p>
          <a:p>
            <a:pPr>
              <a:lnSpc>
                <a:spcPct val="150000"/>
              </a:lnSpc>
            </a:pPr>
            <a:r>
              <a:rPr lang="pt-BR" sz="1600" noProof="0">
                <a:latin typeface="Montserrat" panose="00000500000000000000" pitchFamily="2" charset="0"/>
                <a:ea typeface="MS Mincho"/>
              </a:rPr>
              <a:t>Sigilo decorrente de risco à competitividade e à governança empresarial​</a:t>
            </a:r>
          </a:p>
          <a:p>
            <a:pPr>
              <a:lnSpc>
                <a:spcPct val="150000"/>
              </a:lnSpc>
            </a:pPr>
            <a:r>
              <a:rPr lang="pt-BR" sz="1600" noProof="0">
                <a:latin typeface="Montserrat" panose="00000500000000000000" pitchFamily="2" charset="0"/>
                <a:ea typeface="MS Mincho"/>
              </a:rPr>
              <a:t>Sigilo das Sociedades Anônimas ​</a:t>
            </a:r>
          </a:p>
          <a:p>
            <a:pPr marL="0" lvl="0" indent="0" algn="l" rtl="0">
              <a:spcBef>
                <a:spcPts val="0"/>
              </a:spcBef>
              <a:spcAft>
                <a:spcPts val="0"/>
              </a:spcAft>
              <a:buClr>
                <a:srgbClr val="273D40"/>
              </a:buClr>
              <a:buSzPts val="600"/>
              <a:buFont typeface="Arial"/>
              <a:buNone/>
            </a:pPr>
            <a:endParaRPr lang="pt-BR" noProof="0"/>
          </a:p>
          <a:p>
            <a:pPr marL="0" lvl="0" indent="0" algn="l" rtl="0">
              <a:spcBef>
                <a:spcPts val="0"/>
              </a:spcBef>
              <a:spcAft>
                <a:spcPts val="0"/>
              </a:spcAft>
              <a:buClr>
                <a:srgbClr val="273D40"/>
              </a:buClr>
              <a:buSzPts val="600"/>
              <a:buFont typeface="Arial"/>
              <a:buNone/>
            </a:pPr>
            <a:endParaRPr lang="pt-BR" noProof="0"/>
          </a:p>
        </p:txBody>
      </p:sp>
      <p:sp>
        <p:nvSpPr>
          <p:cNvPr id="276" name="Google Shape;276;p43">
            <a:extLst>
              <a:ext uri="{FF2B5EF4-FFF2-40B4-BE49-F238E27FC236}">
                <a16:creationId xmlns:a16="http://schemas.microsoft.com/office/drawing/2014/main" id="{A1971FA3-A108-109A-C8FE-5472E234559C}"/>
              </a:ext>
            </a:extLst>
          </p:cNvPr>
          <p:cNvSpPr txBox="1">
            <a:spLocks noGrp="1"/>
          </p:cNvSpPr>
          <p:nvPr>
            <p:ph type="ctrTitle"/>
          </p:nvPr>
        </p:nvSpPr>
        <p:spPr>
          <a:xfrm>
            <a:off x="434506" y="1953300"/>
            <a:ext cx="3177694" cy="1236900"/>
          </a:xfrm>
          <a:prstGeom prst="rect">
            <a:avLst/>
          </a:prstGeom>
        </p:spPr>
        <p:txBody>
          <a:bodyPr spcFirstLastPara="1" wrap="square" lIns="91425" tIns="45700" rIns="91425" bIns="91425" anchor="ctr" anchorCtr="0">
            <a:noAutofit/>
          </a:bodyPr>
          <a:lstStyle/>
          <a:p>
            <a:pPr lvl="0"/>
            <a:r>
              <a:rPr lang="pt-BR" sz="3600" noProof="0">
                <a:solidFill>
                  <a:srgbClr val="C00000"/>
                </a:solidFill>
              </a:rPr>
              <a:t>NORMA ESPECÍFICA  EQUIVALENTE À LAI</a:t>
            </a:r>
            <a:endParaRPr lang="pt-BR" sz="3600" noProof="0"/>
          </a:p>
        </p:txBody>
      </p:sp>
      <p:cxnSp>
        <p:nvCxnSpPr>
          <p:cNvPr id="277" name="Google Shape;277;p43">
            <a:extLst>
              <a:ext uri="{FF2B5EF4-FFF2-40B4-BE49-F238E27FC236}">
                <a16:creationId xmlns:a16="http://schemas.microsoft.com/office/drawing/2014/main" id="{83390866-59F4-021D-7EDD-D5B6A91C7576}"/>
              </a:ext>
            </a:extLst>
          </p:cNvPr>
          <p:cNvCxnSpPr>
            <a:cxnSpLocks/>
          </p:cNvCxnSpPr>
          <p:nvPr/>
        </p:nvCxnSpPr>
        <p:spPr>
          <a:xfrm flipV="1">
            <a:off x="3817950" y="1273375"/>
            <a:ext cx="0" cy="3488727"/>
          </a:xfrm>
          <a:prstGeom prst="straightConnector1">
            <a:avLst/>
          </a:prstGeom>
          <a:noFill/>
          <a:ln w="19050" cap="flat" cmpd="sng">
            <a:solidFill>
              <a:schemeClr val="lt1"/>
            </a:solidFill>
            <a:prstDash val="solid"/>
            <a:round/>
            <a:headEnd type="none" w="med" len="med"/>
            <a:tailEnd type="none" w="med" len="med"/>
          </a:ln>
        </p:spPr>
      </p:cxnSp>
      <p:sp>
        <p:nvSpPr>
          <p:cNvPr id="278" name="Google Shape;278;p43">
            <a:extLst>
              <a:ext uri="{FF2B5EF4-FFF2-40B4-BE49-F238E27FC236}">
                <a16:creationId xmlns:a16="http://schemas.microsoft.com/office/drawing/2014/main" id="{56110846-2EAE-733D-725E-78548CFFD1F3}"/>
              </a:ext>
            </a:extLst>
          </p:cNvPr>
          <p:cNvSpPr/>
          <p:nvPr/>
        </p:nvSpPr>
        <p:spPr>
          <a:xfrm flipH="1">
            <a:off x="7765600" y="3338550"/>
            <a:ext cx="2715900" cy="27159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279" name="Google Shape;279;p43">
            <a:extLst>
              <a:ext uri="{FF2B5EF4-FFF2-40B4-BE49-F238E27FC236}">
                <a16:creationId xmlns:a16="http://schemas.microsoft.com/office/drawing/2014/main" id="{7ACFE01E-D835-3408-1221-382B45BC3C2B}"/>
              </a:ext>
            </a:extLst>
          </p:cNvPr>
          <p:cNvSpPr/>
          <p:nvPr/>
        </p:nvSpPr>
        <p:spPr>
          <a:xfrm rot="9201186" flipH="1">
            <a:off x="286739" y="4087609"/>
            <a:ext cx="2535838" cy="2535838"/>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2" name="Google Shape;387;p49">
            <a:extLst>
              <a:ext uri="{FF2B5EF4-FFF2-40B4-BE49-F238E27FC236}">
                <a16:creationId xmlns:a16="http://schemas.microsoft.com/office/drawing/2014/main" id="{62003B76-7DBE-FE07-FF1B-132A3BEF309D}"/>
              </a:ext>
            </a:extLst>
          </p:cNvPr>
          <p:cNvSpPr txBox="1">
            <a:spLocks/>
          </p:cNvSpPr>
          <p:nvPr/>
        </p:nvSpPr>
        <p:spPr>
          <a:xfrm>
            <a:off x="712350" y="381398"/>
            <a:ext cx="7719300" cy="857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3600" b="1" noProof="0">
                <a:latin typeface="Bebas Neue" panose="020B0606020202050201" pitchFamily="34" charset="0"/>
              </a:rPr>
              <a:t>SIGILO BASEADO EM </a:t>
            </a:r>
            <a:r>
              <a:rPr lang="pt-BR" sz="3600" b="1" noProof="0">
                <a:solidFill>
                  <a:schemeClr val="lt2"/>
                </a:solidFill>
                <a:latin typeface="Bebas Neue" panose="020B0606020202050201" pitchFamily="34" charset="0"/>
              </a:rPr>
              <a:t>LEGISLAÇÃO ESPECÍFICA</a:t>
            </a:r>
          </a:p>
        </p:txBody>
      </p:sp>
    </p:spTree>
    <p:extLst>
      <p:ext uri="{BB962C8B-B14F-4D97-AF65-F5344CB8AC3E}">
        <p14:creationId xmlns:p14="http://schemas.microsoft.com/office/powerpoint/2010/main" val="3404678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78D994C0-F235-8E11-0A04-E4B8C8617BBC}"/>
            </a:ext>
          </a:extLst>
        </p:cNvPr>
        <p:cNvGrpSpPr/>
        <p:nvPr/>
      </p:nvGrpSpPr>
      <p:grpSpPr>
        <a:xfrm>
          <a:off x="0" y="0"/>
          <a:ext cx="0" cy="0"/>
          <a:chOff x="0" y="0"/>
          <a:chExt cx="0" cy="0"/>
        </a:xfrm>
      </p:grpSpPr>
      <p:sp>
        <p:nvSpPr>
          <p:cNvPr id="275" name="Google Shape;275;p43">
            <a:extLst>
              <a:ext uri="{FF2B5EF4-FFF2-40B4-BE49-F238E27FC236}">
                <a16:creationId xmlns:a16="http://schemas.microsoft.com/office/drawing/2014/main" id="{3CA823F8-FD26-1F43-B5D9-14A260ED0C69}"/>
              </a:ext>
            </a:extLst>
          </p:cNvPr>
          <p:cNvSpPr txBox="1">
            <a:spLocks noGrp="1"/>
          </p:cNvSpPr>
          <p:nvPr>
            <p:ph type="body" idx="1"/>
          </p:nvPr>
        </p:nvSpPr>
        <p:spPr>
          <a:xfrm>
            <a:off x="712349" y="1376024"/>
            <a:ext cx="7719300" cy="338607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endParaRPr lang="pt-BR" sz="2000" noProof="0"/>
          </a:p>
          <a:p>
            <a:pPr marL="0" indent="0">
              <a:buClr>
                <a:srgbClr val="273D40"/>
              </a:buClr>
              <a:buSzPts val="600"/>
              <a:buNone/>
            </a:pPr>
            <a:r>
              <a:rPr lang="pt-BR" sz="1800" noProof="0">
                <a:latin typeface="Montserrat" panose="00000500000000000000" pitchFamily="2" charset="0"/>
                <a:cs typeface="Calibri"/>
              </a:rPr>
              <a:t>Restrição </a:t>
            </a:r>
            <a:r>
              <a:rPr lang="pt-BR" sz="1800" b="1" noProof="0">
                <a:latin typeface="Montserrat" panose="00000500000000000000" pitchFamily="2" charset="0"/>
                <a:cs typeface="Calibri"/>
              </a:rPr>
              <a:t>temporária </a:t>
            </a:r>
            <a:r>
              <a:rPr lang="pt-BR" sz="1800" noProof="0">
                <a:latin typeface="Montserrat" panose="00000500000000000000" pitchFamily="2" charset="0"/>
                <a:cs typeface="Calibri"/>
              </a:rPr>
              <a:t>até que haja uma posição final sobre o assunto que é objeto do DOCUMENTO ou do PROCESSO.</a:t>
            </a:r>
          </a:p>
          <a:p>
            <a:pPr marL="0" indent="0">
              <a:buClr>
                <a:srgbClr val="273D40"/>
              </a:buClr>
              <a:buSzPts val="600"/>
              <a:buNone/>
            </a:pPr>
            <a:endParaRPr lang="pt-BR" sz="1800" noProof="0">
              <a:latin typeface="Montserrat" panose="00000500000000000000" pitchFamily="2" charset="0"/>
              <a:cs typeface="Calibri"/>
            </a:endParaRPr>
          </a:p>
          <a:p>
            <a:pPr marL="0" indent="0">
              <a:buClr>
                <a:srgbClr val="273D40"/>
              </a:buClr>
              <a:buSzPts val="600"/>
              <a:buNone/>
            </a:pPr>
            <a:r>
              <a:rPr lang="pt-BR" sz="1800" noProof="0">
                <a:latin typeface="Montserrat" panose="00000500000000000000" pitchFamily="2" charset="0"/>
                <a:cs typeface="Calibri"/>
              </a:rPr>
              <a:t>Restrição visa a evitar que a divulgação antecipada </a:t>
            </a:r>
            <a:r>
              <a:rPr lang="pt-BR" sz="1800" b="1" noProof="0">
                <a:latin typeface="Montserrat" panose="00000500000000000000" pitchFamily="2" charset="0"/>
                <a:cs typeface="Calibri"/>
              </a:rPr>
              <a:t>prejudique </a:t>
            </a:r>
            <a:r>
              <a:rPr lang="pt-BR" sz="1800" noProof="0">
                <a:latin typeface="Montserrat" panose="00000500000000000000" pitchFamily="2" charset="0"/>
                <a:cs typeface="Calibri"/>
              </a:rPr>
              <a:t>o ato ou decisão a ser tomada.​</a:t>
            </a:r>
          </a:p>
          <a:p>
            <a:pPr marL="0" indent="0">
              <a:buClr>
                <a:srgbClr val="273D40"/>
              </a:buClr>
              <a:buSzPts val="600"/>
              <a:buNone/>
            </a:pPr>
            <a:endParaRPr lang="pt-BR" sz="1800" noProof="0">
              <a:latin typeface="Montserrat" panose="00000500000000000000" pitchFamily="2" charset="0"/>
              <a:cs typeface="Calibri"/>
            </a:endParaRPr>
          </a:p>
          <a:p>
            <a:pPr marL="0" indent="0">
              <a:buClr>
                <a:srgbClr val="273D40"/>
              </a:buClr>
              <a:buSzPts val="600"/>
              <a:buNone/>
            </a:pPr>
            <a:r>
              <a:rPr lang="pt-BR" sz="1800" noProof="0">
                <a:latin typeface="Montserrat" panose="00000500000000000000" pitchFamily="2" charset="0"/>
                <a:cs typeface="Calibri"/>
              </a:rPr>
              <a:t>Fim do caráter temporário com a concretização do evento, salvo se incidirem outras hipóteses de sigilo. ​</a:t>
            </a:r>
            <a:endParaRPr lang="pt-BR" sz="1800" noProof="0">
              <a:latin typeface="Montserrat" panose="00000500000000000000" pitchFamily="2" charset="0"/>
              <a:ea typeface="Calibri"/>
              <a:cs typeface="Calibri"/>
            </a:endParaRPr>
          </a:p>
          <a:p>
            <a:pPr marL="0" indent="0">
              <a:buClr>
                <a:srgbClr val="273D40"/>
              </a:buClr>
              <a:buSzPts val="600"/>
              <a:buNone/>
            </a:pPr>
            <a:endParaRPr lang="pt-BR" noProof="0">
              <a:latin typeface="Calibri"/>
              <a:ea typeface="Calibri"/>
              <a:cs typeface="Calibri"/>
            </a:endParaRPr>
          </a:p>
          <a:p>
            <a:pPr marL="0" lvl="0" indent="0" algn="l" rtl="0">
              <a:spcBef>
                <a:spcPts val="0"/>
              </a:spcBef>
              <a:spcAft>
                <a:spcPts val="0"/>
              </a:spcAft>
              <a:buClr>
                <a:srgbClr val="273D40"/>
              </a:buClr>
              <a:buSzPts val="600"/>
              <a:buFont typeface="Arial"/>
              <a:buNone/>
            </a:pPr>
            <a:endParaRPr lang="pt-BR" noProof="0"/>
          </a:p>
          <a:p>
            <a:pPr marL="0" lvl="0" indent="0" algn="l" rtl="0">
              <a:spcBef>
                <a:spcPts val="0"/>
              </a:spcBef>
              <a:spcAft>
                <a:spcPts val="0"/>
              </a:spcAft>
              <a:buClr>
                <a:srgbClr val="273D40"/>
              </a:buClr>
              <a:buSzPts val="600"/>
              <a:buFont typeface="Arial"/>
              <a:buNone/>
            </a:pPr>
            <a:endParaRPr lang="pt-BR" noProof="0"/>
          </a:p>
        </p:txBody>
      </p:sp>
      <p:sp>
        <p:nvSpPr>
          <p:cNvPr id="278" name="Google Shape;278;p43">
            <a:extLst>
              <a:ext uri="{FF2B5EF4-FFF2-40B4-BE49-F238E27FC236}">
                <a16:creationId xmlns:a16="http://schemas.microsoft.com/office/drawing/2014/main" id="{E72F5A20-5131-E15E-4B62-51C3CCFC1F1E}"/>
              </a:ext>
            </a:extLst>
          </p:cNvPr>
          <p:cNvSpPr/>
          <p:nvPr/>
        </p:nvSpPr>
        <p:spPr>
          <a:xfrm flipH="1">
            <a:off x="7765600" y="3338550"/>
            <a:ext cx="2715900" cy="27159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279" name="Google Shape;279;p43">
            <a:extLst>
              <a:ext uri="{FF2B5EF4-FFF2-40B4-BE49-F238E27FC236}">
                <a16:creationId xmlns:a16="http://schemas.microsoft.com/office/drawing/2014/main" id="{72939176-C209-0D96-4892-1EFC79C38108}"/>
              </a:ext>
            </a:extLst>
          </p:cNvPr>
          <p:cNvSpPr/>
          <p:nvPr/>
        </p:nvSpPr>
        <p:spPr>
          <a:xfrm rot="9201186" flipH="1">
            <a:off x="286739" y="4087609"/>
            <a:ext cx="2535838" cy="2535838"/>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2" name="Google Shape;387;p49">
            <a:extLst>
              <a:ext uri="{FF2B5EF4-FFF2-40B4-BE49-F238E27FC236}">
                <a16:creationId xmlns:a16="http://schemas.microsoft.com/office/drawing/2014/main" id="{FA45F092-2E81-44BA-5B4E-4A27E7FD6479}"/>
              </a:ext>
            </a:extLst>
          </p:cNvPr>
          <p:cNvSpPr txBox="1">
            <a:spLocks/>
          </p:cNvSpPr>
          <p:nvPr/>
        </p:nvSpPr>
        <p:spPr>
          <a:xfrm>
            <a:off x="712350" y="381398"/>
            <a:ext cx="7719300" cy="857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3600" b="1" noProof="0">
                <a:latin typeface="Bebas Neue" panose="020B0606020202050201" pitchFamily="34" charset="0"/>
              </a:rPr>
              <a:t>documento </a:t>
            </a:r>
            <a:r>
              <a:rPr lang="pt-BR" sz="3600" b="1" noProof="0">
                <a:solidFill>
                  <a:schemeClr val="lt2"/>
                </a:solidFill>
                <a:latin typeface="Bebas Neue" panose="020B0606020202050201" pitchFamily="34" charset="0"/>
              </a:rPr>
              <a:t>preparatório</a:t>
            </a:r>
          </a:p>
        </p:txBody>
      </p:sp>
    </p:spTree>
    <p:extLst>
      <p:ext uri="{BB962C8B-B14F-4D97-AF65-F5344CB8AC3E}">
        <p14:creationId xmlns:p14="http://schemas.microsoft.com/office/powerpoint/2010/main" val="4224033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6CD2B647-80A3-AF7F-BC59-7370052E9C8C}"/>
            </a:ext>
          </a:extLst>
        </p:cNvPr>
        <p:cNvGrpSpPr/>
        <p:nvPr/>
      </p:nvGrpSpPr>
      <p:grpSpPr>
        <a:xfrm>
          <a:off x="0" y="0"/>
          <a:ext cx="0" cy="0"/>
          <a:chOff x="0" y="0"/>
          <a:chExt cx="0" cy="0"/>
        </a:xfrm>
      </p:grpSpPr>
      <p:sp>
        <p:nvSpPr>
          <p:cNvPr id="275" name="Google Shape;275;p43">
            <a:extLst>
              <a:ext uri="{FF2B5EF4-FFF2-40B4-BE49-F238E27FC236}">
                <a16:creationId xmlns:a16="http://schemas.microsoft.com/office/drawing/2014/main" id="{D50BD7BE-FED0-1C2B-5FD7-F7ADB6D02D93}"/>
              </a:ext>
            </a:extLst>
          </p:cNvPr>
          <p:cNvSpPr txBox="1">
            <a:spLocks noGrp="1"/>
          </p:cNvSpPr>
          <p:nvPr>
            <p:ph type="body" idx="1"/>
          </p:nvPr>
        </p:nvSpPr>
        <p:spPr>
          <a:xfrm>
            <a:off x="242128" y="1376024"/>
            <a:ext cx="8638039" cy="3386078"/>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Clr>
                <a:srgbClr val="273D40"/>
              </a:buClr>
              <a:buSzPts val="600"/>
              <a:buFont typeface="Arial"/>
              <a:buNone/>
            </a:pPr>
            <a:endParaRPr lang="pt-BR" sz="1600" noProof="0"/>
          </a:p>
          <a:p>
            <a:pPr marL="0" indent="0" algn="just">
              <a:buClr>
                <a:srgbClr val="273D40"/>
              </a:buClr>
              <a:buSzPts val="600"/>
              <a:buNone/>
            </a:pPr>
            <a:r>
              <a:rPr lang="pt-BR" sz="1600" dirty="0">
                <a:solidFill>
                  <a:schemeClr val="tx2"/>
                </a:solidFill>
                <a:cs typeface="Calibri"/>
              </a:rPr>
              <a:t>Pedido: </a:t>
            </a:r>
            <a:r>
              <a:rPr lang="pt-BR" sz="1600" dirty="0">
                <a:cs typeface="Calibri"/>
              </a:rPr>
              <a:t>Solicito </a:t>
            </a:r>
            <a:r>
              <a:rPr lang="pt-BR" sz="1600" b="1" dirty="0">
                <a:cs typeface="Calibri"/>
              </a:rPr>
              <a:t>acesso</a:t>
            </a:r>
            <a:r>
              <a:rPr lang="pt-BR" sz="1600" dirty="0">
                <a:cs typeface="Calibri"/>
              </a:rPr>
              <a:t> à integra do </a:t>
            </a:r>
            <a:r>
              <a:rPr lang="pt-BR" sz="1600" b="1" dirty="0">
                <a:cs typeface="Calibri"/>
              </a:rPr>
              <a:t>documento de reajuste e reenquadramento funcional</a:t>
            </a:r>
            <a:r>
              <a:rPr lang="pt-BR" sz="1600" dirty="0">
                <a:cs typeface="Calibri"/>
              </a:rPr>
              <a:t> de determinadas categorias de funcionários, que tratou da </a:t>
            </a:r>
            <a:r>
              <a:rPr lang="pt-BR" sz="1600" b="1" dirty="0">
                <a:cs typeface="Calibri"/>
              </a:rPr>
              <a:t>atualização do PCCS</a:t>
            </a:r>
            <a:r>
              <a:rPr lang="pt-BR" sz="1600" dirty="0">
                <a:cs typeface="Calibri"/>
              </a:rPr>
              <a:t> (Plano de Cargos, Carreiras e Salários) da empresa EBSERH, enviado à aprovação pelo MEC.</a:t>
            </a:r>
            <a:r>
              <a:rPr lang="pt-BR" sz="1600" noProof="0" dirty="0">
                <a:cs typeface="Calibri"/>
              </a:rPr>
              <a:t>​</a:t>
            </a:r>
            <a:endParaRPr lang="pt-BR" dirty="0"/>
          </a:p>
          <a:p>
            <a:pPr marL="0" indent="0" algn="just">
              <a:buSzPts val="600"/>
              <a:buNone/>
            </a:pPr>
            <a:endParaRPr lang="pt-BR" sz="1600" noProof="0">
              <a:latin typeface="Montserrat" panose="00000500000000000000" pitchFamily="2" charset="0"/>
              <a:cs typeface="Calibri"/>
            </a:endParaRPr>
          </a:p>
          <a:p>
            <a:pPr marL="0" indent="0">
              <a:buSzPts val="600"/>
              <a:buNone/>
            </a:pPr>
            <a:endParaRPr lang="pt-BR" sz="1600">
              <a:solidFill>
                <a:schemeClr val="tx2"/>
              </a:solidFill>
              <a:latin typeface="Montserrat" panose="00000500000000000000" pitchFamily="2" charset="0"/>
              <a:cs typeface="Calibri"/>
            </a:endParaRPr>
          </a:p>
          <a:p>
            <a:pPr marL="0" indent="0" algn="just">
              <a:buSzPts val="600"/>
              <a:buNone/>
            </a:pPr>
            <a:r>
              <a:rPr lang="pt-BR" sz="1600" dirty="0">
                <a:solidFill>
                  <a:schemeClr val="tx2"/>
                </a:solidFill>
                <a:cs typeface="Calibri"/>
              </a:rPr>
              <a:t>Resposta:</a:t>
            </a:r>
            <a:r>
              <a:rPr lang="pt-BR" sz="1600" dirty="0">
                <a:cs typeface="Calibri"/>
              </a:rPr>
              <a:t> Prezada. Esclarecemos que a minuta do documento ainda é um </a:t>
            </a:r>
            <a:r>
              <a:rPr lang="pt-BR" sz="1600" b="1" dirty="0">
                <a:cs typeface="Calibri"/>
              </a:rPr>
              <a:t>documento preparatório</a:t>
            </a:r>
            <a:r>
              <a:rPr lang="pt-BR" sz="1600" dirty="0">
                <a:cs typeface="Calibri"/>
              </a:rPr>
              <a:t>, pois </a:t>
            </a:r>
            <a:r>
              <a:rPr lang="pt-BR" sz="1600" b="1" dirty="0">
                <a:cs typeface="Calibri"/>
              </a:rPr>
              <a:t>ainda será analisado pela Secretaria</a:t>
            </a:r>
            <a:r>
              <a:rPr lang="pt-BR" sz="1600" dirty="0">
                <a:cs typeface="Calibri"/>
              </a:rPr>
              <a:t> de Coordenação e Governança das Empresas Estatais, vinculada ao MGI. </a:t>
            </a:r>
            <a:r>
              <a:rPr lang="pt-BR" sz="1300" dirty="0">
                <a:solidFill>
                  <a:srgbClr val="333333"/>
                </a:solidFill>
                <a:cs typeface="Calibri"/>
              </a:rPr>
              <a:t> </a:t>
            </a:r>
            <a:r>
              <a:rPr lang="pt-BR" sz="1600" dirty="0">
                <a:cs typeface="Calibri"/>
              </a:rPr>
              <a:t>Conforme o artigo 7º, § 3º, da LAI, os documentos preparatórios são considerados restritos. Isso significa que </a:t>
            </a:r>
            <a:r>
              <a:rPr lang="pt-BR" sz="1600" b="1" dirty="0">
                <a:cs typeface="Calibri"/>
              </a:rPr>
              <a:t>o acesso a esses documentos é temporariamente limitado até que seja tomada uma decisão sobre o assunto</a:t>
            </a:r>
            <a:r>
              <a:rPr lang="pt-BR" sz="1600" dirty="0">
                <a:cs typeface="Calibri"/>
              </a:rPr>
              <a:t>.</a:t>
            </a:r>
            <a:r>
              <a:rPr lang="pt-BR" sz="1800" noProof="0" dirty="0">
                <a:cs typeface="Calibri"/>
              </a:rPr>
              <a:t>​</a:t>
            </a:r>
            <a:endParaRPr lang="pt-BR" sz="1800" noProof="0" dirty="0">
              <a:ea typeface="Calibri"/>
              <a:cs typeface="Calibri"/>
            </a:endParaRPr>
          </a:p>
          <a:p>
            <a:pPr marL="0" indent="0">
              <a:buClr>
                <a:srgbClr val="273D40"/>
              </a:buClr>
              <a:buSzPts val="600"/>
              <a:buNone/>
            </a:pPr>
            <a:endParaRPr lang="pt-BR" noProof="0">
              <a:latin typeface="Calibri"/>
              <a:ea typeface="Calibri"/>
              <a:cs typeface="Calibri"/>
            </a:endParaRPr>
          </a:p>
          <a:p>
            <a:pPr marL="0" lvl="0" indent="0" algn="l" rtl="0">
              <a:spcBef>
                <a:spcPts val="0"/>
              </a:spcBef>
              <a:spcAft>
                <a:spcPts val="0"/>
              </a:spcAft>
              <a:buClr>
                <a:srgbClr val="273D40"/>
              </a:buClr>
              <a:buSzPts val="600"/>
              <a:buFont typeface="Arial"/>
              <a:buNone/>
            </a:pPr>
            <a:endParaRPr lang="pt-BR" noProof="0"/>
          </a:p>
          <a:p>
            <a:pPr marL="0" indent="0">
              <a:buClr>
                <a:srgbClr val="273D40"/>
              </a:buClr>
              <a:buSzPts val="600"/>
              <a:buNone/>
            </a:pPr>
            <a:r>
              <a:rPr lang="pt-BR" sz="1100" dirty="0">
                <a:hlinkClick r:id="rId3"/>
              </a:rPr>
              <a:t>NUP: 23546.116104.2024/59</a:t>
            </a:r>
          </a:p>
        </p:txBody>
      </p:sp>
      <p:sp>
        <p:nvSpPr>
          <p:cNvPr id="2" name="Google Shape;387;p49">
            <a:extLst>
              <a:ext uri="{FF2B5EF4-FFF2-40B4-BE49-F238E27FC236}">
                <a16:creationId xmlns:a16="http://schemas.microsoft.com/office/drawing/2014/main" id="{45FBA472-C021-448C-0997-C554AAB1625D}"/>
              </a:ext>
            </a:extLst>
          </p:cNvPr>
          <p:cNvSpPr txBox="1">
            <a:spLocks/>
          </p:cNvSpPr>
          <p:nvPr/>
        </p:nvSpPr>
        <p:spPr>
          <a:xfrm>
            <a:off x="321705" y="381398"/>
            <a:ext cx="8109945" cy="857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3600" b="1">
                <a:latin typeface="Bebas Neue"/>
              </a:rPr>
              <a:t>EXEMPLO</a:t>
            </a:r>
            <a:endParaRPr lang="pt-BR" sz="3600" b="1" noProof="0">
              <a:solidFill>
                <a:schemeClr val="lt2"/>
              </a:solidFill>
              <a:latin typeface="Bebas Neue"/>
            </a:endParaRPr>
          </a:p>
        </p:txBody>
      </p:sp>
    </p:spTree>
    <p:extLst>
      <p:ext uri="{BB962C8B-B14F-4D97-AF65-F5344CB8AC3E}">
        <p14:creationId xmlns:p14="http://schemas.microsoft.com/office/powerpoint/2010/main" val="1455009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DF6A1828-251D-8C30-3F5D-9BB2315B30EA}"/>
            </a:ext>
          </a:extLst>
        </p:cNvPr>
        <p:cNvGrpSpPr/>
        <p:nvPr/>
      </p:nvGrpSpPr>
      <p:grpSpPr>
        <a:xfrm>
          <a:off x="0" y="0"/>
          <a:ext cx="0" cy="0"/>
          <a:chOff x="0" y="0"/>
          <a:chExt cx="0" cy="0"/>
        </a:xfrm>
      </p:grpSpPr>
      <p:sp>
        <p:nvSpPr>
          <p:cNvPr id="278" name="Google Shape;278;p43">
            <a:extLst>
              <a:ext uri="{FF2B5EF4-FFF2-40B4-BE49-F238E27FC236}">
                <a16:creationId xmlns:a16="http://schemas.microsoft.com/office/drawing/2014/main" id="{DA19E3EF-8A9C-85A2-9566-A44F6BEA3821}"/>
              </a:ext>
            </a:extLst>
          </p:cNvPr>
          <p:cNvSpPr/>
          <p:nvPr/>
        </p:nvSpPr>
        <p:spPr>
          <a:xfrm flipH="1">
            <a:off x="7765600" y="3338550"/>
            <a:ext cx="2715900" cy="27159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279" name="Google Shape;279;p43">
            <a:extLst>
              <a:ext uri="{FF2B5EF4-FFF2-40B4-BE49-F238E27FC236}">
                <a16:creationId xmlns:a16="http://schemas.microsoft.com/office/drawing/2014/main" id="{3F648534-78DC-D12D-12C8-F2B705750DA8}"/>
              </a:ext>
            </a:extLst>
          </p:cNvPr>
          <p:cNvSpPr/>
          <p:nvPr/>
        </p:nvSpPr>
        <p:spPr>
          <a:xfrm rot="9201186" flipH="1">
            <a:off x="286739" y="4087609"/>
            <a:ext cx="2535838" cy="2535838"/>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2" name="Google Shape;387;p49">
            <a:extLst>
              <a:ext uri="{FF2B5EF4-FFF2-40B4-BE49-F238E27FC236}">
                <a16:creationId xmlns:a16="http://schemas.microsoft.com/office/drawing/2014/main" id="{78F970A2-283A-EE62-9395-6C3B20263D43}"/>
              </a:ext>
            </a:extLst>
          </p:cNvPr>
          <p:cNvSpPr txBox="1">
            <a:spLocks/>
          </p:cNvSpPr>
          <p:nvPr/>
        </p:nvSpPr>
        <p:spPr>
          <a:xfrm>
            <a:off x="712350" y="381398"/>
            <a:ext cx="7719300" cy="857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3600" b="1" noProof="0">
                <a:latin typeface="Bebas Neue"/>
              </a:rPr>
              <a:t>INFORMAÇÃO </a:t>
            </a:r>
            <a:r>
              <a:rPr lang="pt-BR" sz="3600" b="1" noProof="0">
                <a:solidFill>
                  <a:schemeClr val="tx2"/>
                </a:solidFill>
                <a:latin typeface="Bebas Neue"/>
              </a:rPr>
              <a:t>CLASSIFICADA:</a:t>
            </a:r>
            <a:r>
              <a:rPr lang="pt-BR" sz="3600" b="1" noProof="0">
                <a:solidFill>
                  <a:srgbClr val="004651"/>
                </a:solidFill>
                <a:latin typeface="Bebas Neue"/>
              </a:rPr>
              <a:t> </a:t>
            </a:r>
            <a:r>
              <a:rPr lang="pt-BR" sz="3600" b="1" noProof="0">
                <a:latin typeface="Bebas Neue"/>
              </a:rPr>
              <a:t>HIPÓTESES</a:t>
            </a:r>
          </a:p>
          <a:p>
            <a:endParaRPr lang="pt-BR" sz="3600" b="1" noProof="0">
              <a:solidFill>
                <a:schemeClr val="lt2"/>
              </a:solidFill>
              <a:latin typeface="Bebas Neue" panose="020B0606020202050201" pitchFamily="34" charset="0"/>
            </a:endParaRPr>
          </a:p>
        </p:txBody>
      </p:sp>
      <p:sp>
        <p:nvSpPr>
          <p:cNvPr id="3" name="Google Shape;275;p43">
            <a:extLst>
              <a:ext uri="{FF2B5EF4-FFF2-40B4-BE49-F238E27FC236}">
                <a16:creationId xmlns:a16="http://schemas.microsoft.com/office/drawing/2014/main" id="{055BE925-F4CF-EFC8-8F68-441D519D6425}"/>
              </a:ext>
            </a:extLst>
          </p:cNvPr>
          <p:cNvSpPr txBox="1">
            <a:spLocks/>
          </p:cNvSpPr>
          <p:nvPr/>
        </p:nvSpPr>
        <p:spPr>
          <a:xfrm>
            <a:off x="384973" y="1376024"/>
            <a:ext cx="4096717" cy="365882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79400" algn="l" rtl="0">
              <a:lnSpc>
                <a:spcPct val="100000"/>
              </a:lnSpc>
              <a:spcBef>
                <a:spcPts val="0"/>
              </a:spcBef>
              <a:spcAft>
                <a:spcPts val="0"/>
              </a:spcAft>
              <a:buClr>
                <a:schemeClr val="dk1"/>
              </a:buClr>
              <a:buSzPts val="800"/>
              <a:buFont typeface="Open Sans"/>
              <a:buChar char="●"/>
              <a:defRPr sz="1400" b="0" i="0" u="none" strike="noStrike" cap="none">
                <a:solidFill>
                  <a:schemeClr val="dk1"/>
                </a:solidFill>
                <a:latin typeface="Montserrat"/>
                <a:ea typeface="Montserrat"/>
                <a:cs typeface="Montserrat"/>
                <a:sym typeface="Montserrat"/>
              </a:defRPr>
            </a:lvl1pPr>
            <a:lvl2pPr marL="914400" marR="0" lvl="1" indent="-279400" algn="l" rtl="0">
              <a:lnSpc>
                <a:spcPct val="100000"/>
              </a:lnSpc>
              <a:spcBef>
                <a:spcPts val="0"/>
              </a:spcBef>
              <a:spcAft>
                <a:spcPts val="0"/>
              </a:spcAft>
              <a:buClr>
                <a:srgbClr val="999999"/>
              </a:buClr>
              <a:buSzPts val="800"/>
              <a:buFont typeface="Open Sans"/>
              <a:buChar char="○"/>
              <a:defRPr sz="1600" b="0" i="0" u="none" strike="noStrike" cap="none">
                <a:solidFill>
                  <a:schemeClr val="dk1"/>
                </a:solidFill>
                <a:latin typeface="Montserrat"/>
                <a:ea typeface="Montserrat"/>
                <a:cs typeface="Montserrat"/>
                <a:sym typeface="Montserrat"/>
              </a:defRPr>
            </a:lvl2pPr>
            <a:lvl3pPr marL="1371600" marR="0" lvl="2" indent="-279400" algn="l" rtl="0">
              <a:lnSpc>
                <a:spcPct val="100000"/>
              </a:lnSpc>
              <a:spcBef>
                <a:spcPts val="0"/>
              </a:spcBef>
              <a:spcAft>
                <a:spcPts val="0"/>
              </a:spcAft>
              <a:buClr>
                <a:srgbClr val="999999"/>
              </a:buClr>
              <a:buSzPts val="800"/>
              <a:buFont typeface="Open Sans"/>
              <a:buChar char="■"/>
              <a:defRPr sz="1600" b="0" i="0" u="none" strike="noStrike" cap="none">
                <a:solidFill>
                  <a:schemeClr val="dk1"/>
                </a:solidFill>
                <a:latin typeface="Montserrat"/>
                <a:ea typeface="Montserrat"/>
                <a:cs typeface="Montserrat"/>
                <a:sym typeface="Montserrat"/>
              </a:defRPr>
            </a:lvl3pPr>
            <a:lvl4pPr marL="1828800" marR="0" lvl="3" indent="-279400" algn="l" rtl="0">
              <a:lnSpc>
                <a:spcPct val="100000"/>
              </a:lnSpc>
              <a:spcBef>
                <a:spcPts val="0"/>
              </a:spcBef>
              <a:spcAft>
                <a:spcPts val="0"/>
              </a:spcAft>
              <a:buClr>
                <a:srgbClr val="999999"/>
              </a:buClr>
              <a:buSzPts val="800"/>
              <a:buFont typeface="Open Sans"/>
              <a:buChar char="●"/>
              <a:defRPr sz="1600" b="0" i="0" u="none" strike="noStrike" cap="none">
                <a:solidFill>
                  <a:schemeClr val="dk1"/>
                </a:solidFill>
                <a:latin typeface="Montserrat"/>
                <a:ea typeface="Montserrat"/>
                <a:cs typeface="Montserrat"/>
                <a:sym typeface="Montserrat"/>
              </a:defRPr>
            </a:lvl4pPr>
            <a:lvl5pPr marL="2286000" marR="0" lvl="4" indent="-304800" algn="l" rtl="0">
              <a:lnSpc>
                <a:spcPct val="100000"/>
              </a:lnSpc>
              <a:spcBef>
                <a:spcPts val="0"/>
              </a:spcBef>
              <a:spcAft>
                <a:spcPts val="0"/>
              </a:spcAft>
              <a:buClr>
                <a:srgbClr val="999999"/>
              </a:buClr>
              <a:buSzPts val="1200"/>
              <a:buFont typeface="Open Sans"/>
              <a:buChar char="○"/>
              <a:defRPr sz="1600" b="0" i="0" u="none" strike="noStrike" cap="none">
                <a:solidFill>
                  <a:schemeClr val="dk1"/>
                </a:solidFill>
                <a:latin typeface="Montserrat"/>
                <a:ea typeface="Montserrat"/>
                <a:cs typeface="Montserrat"/>
                <a:sym typeface="Montserrat"/>
              </a:defRPr>
            </a:lvl5pPr>
            <a:lvl6pPr marL="2743200" marR="0" lvl="5" indent="-304800" algn="l" rtl="0">
              <a:lnSpc>
                <a:spcPct val="100000"/>
              </a:lnSpc>
              <a:spcBef>
                <a:spcPts val="0"/>
              </a:spcBef>
              <a:spcAft>
                <a:spcPts val="0"/>
              </a:spcAft>
              <a:buClr>
                <a:srgbClr val="999999"/>
              </a:buClr>
              <a:buSzPts val="1200"/>
              <a:buFont typeface="Open Sans"/>
              <a:buChar char="■"/>
              <a:defRPr sz="1600" b="0" i="0" u="none" strike="noStrike" cap="none">
                <a:solidFill>
                  <a:schemeClr val="dk1"/>
                </a:solidFill>
                <a:latin typeface="Montserrat"/>
                <a:ea typeface="Montserrat"/>
                <a:cs typeface="Montserrat"/>
                <a:sym typeface="Montserrat"/>
              </a:defRPr>
            </a:lvl6pPr>
            <a:lvl7pPr marL="3200400" marR="0" lvl="6" indent="-273050" algn="l" rtl="0">
              <a:lnSpc>
                <a:spcPct val="100000"/>
              </a:lnSpc>
              <a:spcBef>
                <a:spcPts val="0"/>
              </a:spcBef>
              <a:spcAft>
                <a:spcPts val="0"/>
              </a:spcAft>
              <a:buClr>
                <a:srgbClr val="999999"/>
              </a:buClr>
              <a:buSzPts val="700"/>
              <a:buFont typeface="Open Sans"/>
              <a:buChar char="●"/>
              <a:defRPr sz="1600" b="0" i="0" u="none" strike="noStrike" cap="none">
                <a:solidFill>
                  <a:schemeClr val="dk1"/>
                </a:solidFill>
                <a:latin typeface="Montserrat"/>
                <a:ea typeface="Montserrat"/>
                <a:cs typeface="Montserrat"/>
                <a:sym typeface="Montserrat"/>
              </a:defRPr>
            </a:lvl7pPr>
            <a:lvl8pPr marL="3657600" marR="0" lvl="7" indent="-273050" algn="l" rtl="0">
              <a:lnSpc>
                <a:spcPct val="100000"/>
              </a:lnSpc>
              <a:spcBef>
                <a:spcPts val="0"/>
              </a:spcBef>
              <a:spcAft>
                <a:spcPts val="0"/>
              </a:spcAft>
              <a:buClr>
                <a:srgbClr val="999999"/>
              </a:buClr>
              <a:buSzPts val="700"/>
              <a:buFont typeface="Open Sans"/>
              <a:buChar char="○"/>
              <a:defRPr sz="1600" b="0" i="0" u="none" strike="noStrike" cap="none">
                <a:solidFill>
                  <a:schemeClr val="dk1"/>
                </a:solidFill>
                <a:latin typeface="Montserrat"/>
                <a:ea typeface="Montserrat"/>
                <a:cs typeface="Montserrat"/>
                <a:sym typeface="Montserrat"/>
              </a:defRPr>
            </a:lvl8pPr>
            <a:lvl9pPr marL="4114800" marR="0" lvl="8" indent="-266700" algn="l" rtl="0">
              <a:lnSpc>
                <a:spcPct val="100000"/>
              </a:lnSpc>
              <a:spcBef>
                <a:spcPts val="0"/>
              </a:spcBef>
              <a:spcAft>
                <a:spcPts val="0"/>
              </a:spcAft>
              <a:buClr>
                <a:srgbClr val="999999"/>
              </a:buClr>
              <a:buSzPts val="600"/>
              <a:buFont typeface="Open Sans"/>
              <a:buChar char="■"/>
              <a:defRPr sz="1600" b="0" i="0" u="none" strike="noStrike" cap="none">
                <a:solidFill>
                  <a:schemeClr val="dk1"/>
                </a:solidFill>
                <a:latin typeface="Montserrat"/>
                <a:ea typeface="Montserrat"/>
                <a:cs typeface="Montserrat"/>
                <a:sym typeface="Montserrat"/>
              </a:defRPr>
            </a:lvl9pPr>
          </a:lstStyle>
          <a:p>
            <a:pPr marL="0" indent="0">
              <a:buClr>
                <a:srgbClr val="273D40"/>
              </a:buClr>
              <a:buSzPts val="600"/>
              <a:buFont typeface="Arial"/>
              <a:buNone/>
            </a:pPr>
            <a:endParaRPr lang="pt-BR" sz="2000" noProof="0"/>
          </a:p>
          <a:p>
            <a:pPr marL="228600" indent="-228600">
              <a:buFont typeface=""/>
              <a:buAutoNum type="arabicPeriod"/>
            </a:pPr>
            <a:r>
              <a:rPr lang="pt-BR" sz="1300" noProof="0" dirty="0"/>
              <a:t>Risco</a:t>
            </a:r>
            <a:r>
              <a:rPr lang="pt-BR" sz="1300" dirty="0"/>
              <a:t> à</a:t>
            </a:r>
            <a:r>
              <a:rPr lang="pt-BR" sz="1300" noProof="0" dirty="0"/>
              <a:t> defesa e</a:t>
            </a:r>
            <a:r>
              <a:rPr lang="pt-BR" sz="1300" dirty="0"/>
              <a:t> à</a:t>
            </a:r>
            <a:r>
              <a:rPr lang="pt-BR" sz="1300" noProof="0" dirty="0"/>
              <a:t> </a:t>
            </a:r>
            <a:r>
              <a:rPr lang="pt-BR" sz="1300" b="1" noProof="0" dirty="0"/>
              <a:t>soberania nacionais </a:t>
            </a:r>
            <a:r>
              <a:rPr lang="pt-BR" sz="1300" noProof="0" dirty="0"/>
              <a:t>ou</a:t>
            </a:r>
            <a:r>
              <a:rPr lang="pt-BR" sz="1300" dirty="0"/>
              <a:t> à</a:t>
            </a:r>
            <a:r>
              <a:rPr lang="pt-BR" sz="1300" noProof="0" dirty="0"/>
              <a:t> integridade do </a:t>
            </a:r>
            <a:r>
              <a:rPr lang="pt-BR" sz="1300" b="1" noProof="0" dirty="0"/>
              <a:t>território nacional</a:t>
            </a:r>
            <a:r>
              <a:rPr lang="pt-BR" sz="1300" noProof="0" dirty="0"/>
              <a:t>​</a:t>
            </a:r>
            <a:endParaRPr lang="pt-BR" sz="1300" noProof="0" dirty="0">
              <a:ea typeface="Calibri"/>
            </a:endParaRPr>
          </a:p>
          <a:p>
            <a:endParaRPr lang="pt-BR" sz="1300" noProof="0">
              <a:latin typeface="Montserrat" panose="00000500000000000000" pitchFamily="2" charset="0"/>
              <a:ea typeface="Calibri"/>
            </a:endParaRPr>
          </a:p>
          <a:p>
            <a:pPr marL="228600" indent="-228600">
              <a:buFont typeface=""/>
              <a:buAutoNum type="arabicPeriod" startAt="2"/>
            </a:pPr>
            <a:r>
              <a:rPr lang="pt-BR" sz="1300" noProof="0" dirty="0"/>
              <a:t>Risco</a:t>
            </a:r>
            <a:r>
              <a:rPr lang="pt-BR" sz="1300" dirty="0"/>
              <a:t> à</a:t>
            </a:r>
            <a:r>
              <a:rPr lang="pt-BR" sz="1300" noProof="0" dirty="0"/>
              <a:t> condução de negociações ou </a:t>
            </a:r>
            <a:r>
              <a:rPr lang="pt-BR" sz="1300" dirty="0"/>
              <a:t>às</a:t>
            </a:r>
            <a:r>
              <a:rPr lang="pt-BR" sz="1300" noProof="0" dirty="0"/>
              <a:t> </a:t>
            </a:r>
            <a:r>
              <a:rPr lang="pt-BR" sz="1300" b="1" noProof="0" dirty="0"/>
              <a:t>relações internacionais </a:t>
            </a:r>
            <a:r>
              <a:rPr lang="pt-BR" sz="1300" noProof="0" dirty="0"/>
              <a:t>do País, ou </a:t>
            </a:r>
            <a:r>
              <a:rPr lang="pt-BR" sz="1300" dirty="0"/>
              <a:t>às</a:t>
            </a:r>
            <a:r>
              <a:rPr lang="pt-BR" sz="1300" noProof="0" dirty="0"/>
              <a:t> que tenham sido fornecidas em caráter sigiloso por outros Estados e organismos internacionais​</a:t>
            </a:r>
            <a:endParaRPr lang="pt-BR" sz="1300" noProof="0" dirty="0">
              <a:ea typeface="Calibri"/>
            </a:endParaRPr>
          </a:p>
          <a:p>
            <a:pPr marL="228600" indent="-228600">
              <a:buFont typeface=""/>
              <a:buAutoNum type="arabicPeriod" startAt="2"/>
            </a:pPr>
            <a:endParaRPr lang="pt-BR" sz="1300" noProof="0">
              <a:latin typeface="Montserrat" panose="00000500000000000000" pitchFamily="2" charset="0"/>
              <a:ea typeface="Calibri"/>
            </a:endParaRPr>
          </a:p>
          <a:p>
            <a:pPr marL="228600" indent="-228600">
              <a:buFont typeface=""/>
              <a:buAutoNum type="arabicPeriod" startAt="3"/>
            </a:pPr>
            <a:r>
              <a:rPr lang="pt-BR" sz="1300" noProof="0" dirty="0"/>
              <a:t>Risco</a:t>
            </a:r>
            <a:r>
              <a:rPr lang="pt-BR" sz="1300" b="1" dirty="0"/>
              <a:t> à</a:t>
            </a:r>
            <a:r>
              <a:rPr lang="pt-BR" sz="1300" b="1" noProof="0" dirty="0"/>
              <a:t> vida,</a:t>
            </a:r>
            <a:r>
              <a:rPr lang="pt-BR" sz="1300" b="1" dirty="0"/>
              <a:t> à</a:t>
            </a:r>
            <a:r>
              <a:rPr lang="pt-BR" sz="1300" b="1" noProof="0" dirty="0"/>
              <a:t> segurança ou</a:t>
            </a:r>
            <a:r>
              <a:rPr lang="pt-BR" sz="1300" b="1" dirty="0"/>
              <a:t> à</a:t>
            </a:r>
            <a:r>
              <a:rPr lang="pt-BR" sz="1300" b="1" noProof="0" dirty="0"/>
              <a:t> saúde da população</a:t>
            </a:r>
            <a:r>
              <a:rPr lang="pt-BR" sz="1300" noProof="0" dirty="0"/>
              <a:t>​</a:t>
            </a:r>
            <a:endParaRPr lang="pt-BR" sz="1300" noProof="0" dirty="0">
              <a:ea typeface="Calibri"/>
            </a:endParaRPr>
          </a:p>
          <a:p>
            <a:pPr marL="228600" indent="-228600">
              <a:buFont typeface=""/>
              <a:buAutoNum type="arabicPeriod" startAt="3"/>
            </a:pPr>
            <a:endParaRPr lang="pt-BR" sz="1300" noProof="0">
              <a:latin typeface="Montserrat" panose="00000500000000000000" pitchFamily="2" charset="0"/>
              <a:ea typeface="Calibri"/>
            </a:endParaRPr>
          </a:p>
          <a:p>
            <a:pPr marL="228600" indent="-228600">
              <a:buFont typeface=""/>
              <a:buAutoNum type="arabicPeriod" startAt="4"/>
            </a:pPr>
            <a:r>
              <a:rPr lang="pt-BR" sz="1300" noProof="0" dirty="0"/>
              <a:t>Risco à </a:t>
            </a:r>
            <a:r>
              <a:rPr lang="pt-BR" sz="1300" b="1" noProof="0" dirty="0"/>
              <a:t>estabilidade financeira, econômica ou monetária </a:t>
            </a:r>
            <a:r>
              <a:rPr lang="pt-BR" sz="1300" noProof="0" dirty="0"/>
              <a:t>do País;​</a:t>
            </a:r>
            <a:endParaRPr lang="pt-BR" sz="1300" noProof="0" dirty="0">
              <a:ea typeface="Calibri"/>
            </a:endParaRPr>
          </a:p>
          <a:p>
            <a:pPr marL="228600" indent="-228600">
              <a:buFont typeface=""/>
              <a:buAutoNum type="arabicPeriod" startAt="4"/>
            </a:pPr>
            <a:endParaRPr lang="pt-BR" sz="1300" noProof="0">
              <a:latin typeface="Montserrat" panose="00000500000000000000" pitchFamily="2" charset="0"/>
              <a:ea typeface="Calibri"/>
            </a:endParaRPr>
          </a:p>
          <a:p>
            <a:pPr marL="228600" indent="-228600">
              <a:buFont typeface=""/>
              <a:buAutoNum type="arabicPeriod" startAt="5"/>
            </a:pPr>
            <a:r>
              <a:rPr lang="pt-BR" sz="1300" noProof="0" dirty="0"/>
              <a:t>Risco a planos ou </a:t>
            </a:r>
            <a:r>
              <a:rPr lang="pt-BR" sz="1300" b="1" noProof="0" dirty="0"/>
              <a:t>operações </a:t>
            </a:r>
            <a:r>
              <a:rPr lang="pt-BR" sz="1300" b="1" dirty="0"/>
              <a:t>estratégicas</a:t>
            </a:r>
            <a:r>
              <a:rPr lang="pt-BR" sz="1300" b="1" noProof="0" dirty="0"/>
              <a:t> das Forças Armadas</a:t>
            </a:r>
            <a:r>
              <a:rPr lang="pt-BR" sz="1300" noProof="0" dirty="0"/>
              <a:t>;​</a:t>
            </a:r>
            <a:endParaRPr lang="pt-BR" sz="1300" noProof="0" dirty="0">
              <a:ea typeface="Calibri"/>
            </a:endParaRPr>
          </a:p>
          <a:p>
            <a:pPr marL="0" indent="0">
              <a:buClr>
                <a:srgbClr val="273D40"/>
              </a:buClr>
              <a:buSzPts val="600"/>
              <a:buFont typeface="Open Sans"/>
              <a:buNone/>
            </a:pPr>
            <a:endParaRPr lang="pt-BR" noProof="0">
              <a:latin typeface="Calibri"/>
              <a:ea typeface="Calibri"/>
              <a:cs typeface="Calibri"/>
            </a:endParaRPr>
          </a:p>
          <a:p>
            <a:pPr marL="0" indent="0">
              <a:buClr>
                <a:srgbClr val="273D40"/>
              </a:buClr>
              <a:buSzPts val="600"/>
              <a:buFont typeface="Arial"/>
              <a:buNone/>
            </a:pPr>
            <a:endParaRPr lang="pt-BR" noProof="0"/>
          </a:p>
          <a:p>
            <a:pPr marL="0" indent="0">
              <a:buClr>
                <a:srgbClr val="273D40"/>
              </a:buClr>
              <a:buSzPts val="600"/>
              <a:buFont typeface="Arial"/>
              <a:buNone/>
            </a:pPr>
            <a:endParaRPr lang="pt-BR" noProof="0"/>
          </a:p>
        </p:txBody>
      </p:sp>
      <p:sp>
        <p:nvSpPr>
          <p:cNvPr id="5" name="CaixaDeTexto 4">
            <a:extLst>
              <a:ext uri="{FF2B5EF4-FFF2-40B4-BE49-F238E27FC236}">
                <a16:creationId xmlns:a16="http://schemas.microsoft.com/office/drawing/2014/main" id="{3F2EA58F-95BD-4C15-1F8A-D84AE5631270}"/>
              </a:ext>
            </a:extLst>
          </p:cNvPr>
          <p:cNvSpPr txBox="1"/>
          <p:nvPr/>
        </p:nvSpPr>
        <p:spPr>
          <a:xfrm>
            <a:off x="4662311" y="1372513"/>
            <a:ext cx="3905956" cy="3108543"/>
          </a:xfrm>
          <a:prstGeom prst="rect">
            <a:avLst/>
          </a:prstGeom>
          <a:noFill/>
        </p:spPr>
        <p:txBody>
          <a:bodyPr wrap="square" lIns="91440" tIns="45720" rIns="91440" bIns="45720" anchor="t">
            <a:spAutoFit/>
          </a:bodyPr>
          <a:lstStyle/>
          <a:p>
            <a:pPr marL="228600" indent="-228600" algn="r">
              <a:buFont typeface=""/>
              <a:buAutoNum type="arabicPeriod" startAt="6"/>
            </a:pPr>
            <a:r>
              <a:rPr lang="pt-BR" sz="1300" noProof="0" dirty="0">
                <a:latin typeface="Montserrat"/>
              </a:rPr>
              <a:t>Risco a </a:t>
            </a:r>
            <a:r>
              <a:rPr lang="pt-BR" sz="1300" b="1" noProof="0" dirty="0">
                <a:latin typeface="Montserrat"/>
              </a:rPr>
              <a:t>projetos de pesquisa e desenvolvimento científico ou tecnológico</a:t>
            </a:r>
            <a:r>
              <a:rPr lang="pt-BR" sz="1300" noProof="0" dirty="0">
                <a:latin typeface="Montserrat"/>
              </a:rPr>
              <a:t>, assim como a sistemas, bens, instalações ou áreas de interesse estratégico nacional;​</a:t>
            </a:r>
            <a:endParaRPr lang="pt-BR" sz="1300" noProof="0" dirty="0">
              <a:latin typeface="Montserrat"/>
              <a:ea typeface="Calibri"/>
            </a:endParaRPr>
          </a:p>
          <a:p>
            <a:pPr marL="228600" indent="-228600" algn="r">
              <a:buFont typeface=""/>
              <a:buAutoNum type="arabicPeriod" startAt="6"/>
            </a:pPr>
            <a:endParaRPr lang="pt-BR" sz="1300" noProof="0">
              <a:latin typeface="Montserrat" panose="00000500000000000000" pitchFamily="2" charset="0"/>
              <a:ea typeface="Calibri"/>
            </a:endParaRPr>
          </a:p>
          <a:p>
            <a:pPr marL="228600" indent="-228600" algn="r">
              <a:buAutoNum type="arabicPeriod" startAt="6"/>
            </a:pPr>
            <a:r>
              <a:rPr lang="pt-BR" sz="1300" noProof="0" dirty="0">
                <a:latin typeface="Montserrat"/>
              </a:rPr>
              <a:t>Risco</a:t>
            </a:r>
            <a:r>
              <a:rPr lang="pt-BR" sz="1300" dirty="0">
                <a:latin typeface="Montserrat"/>
              </a:rPr>
              <a:t> à</a:t>
            </a:r>
            <a:r>
              <a:rPr lang="pt-BR" sz="1300" noProof="0" dirty="0">
                <a:latin typeface="Montserrat"/>
              </a:rPr>
              <a:t> segurança de instituições ou de </a:t>
            </a:r>
            <a:r>
              <a:rPr lang="pt-BR" sz="1300" b="1" noProof="0" dirty="0">
                <a:latin typeface="Montserrat"/>
              </a:rPr>
              <a:t>altas autoridades nacionais ou estrangeiras e seus familiares</a:t>
            </a:r>
            <a:r>
              <a:rPr lang="pt-BR" sz="1300" noProof="0" dirty="0">
                <a:latin typeface="Montserrat"/>
              </a:rPr>
              <a:t>; ou​</a:t>
            </a:r>
            <a:endParaRPr lang="pt-BR" sz="1300" noProof="0" dirty="0">
              <a:latin typeface="Montserrat"/>
              <a:ea typeface="Calibri"/>
            </a:endParaRPr>
          </a:p>
          <a:p>
            <a:pPr algn="r"/>
            <a:endParaRPr lang="pt-BR" sz="1300" noProof="0">
              <a:latin typeface="Montserrat" panose="00000500000000000000" pitchFamily="2" charset="0"/>
              <a:ea typeface="Calibri"/>
            </a:endParaRPr>
          </a:p>
          <a:p>
            <a:pPr algn="r"/>
            <a:endParaRPr lang="pt-BR" sz="1300" noProof="0">
              <a:latin typeface="Montserrat" panose="00000500000000000000" pitchFamily="2" charset="0"/>
              <a:ea typeface="Calibri"/>
            </a:endParaRPr>
          </a:p>
          <a:p>
            <a:pPr marL="228600" indent="-228600" algn="r">
              <a:buFont typeface=""/>
              <a:buAutoNum type="arabicPeriod" startAt="8"/>
            </a:pPr>
            <a:r>
              <a:rPr lang="pt-BR" sz="1300" noProof="0" dirty="0">
                <a:latin typeface="Montserrat"/>
              </a:rPr>
              <a:t>Comprometer </a:t>
            </a:r>
            <a:r>
              <a:rPr lang="pt-BR" sz="1300" b="1" noProof="0" dirty="0">
                <a:latin typeface="Montserrat"/>
              </a:rPr>
              <a:t>atividades de inteligência</a:t>
            </a:r>
            <a:r>
              <a:rPr lang="pt-BR" sz="1300" noProof="0" dirty="0">
                <a:latin typeface="Montserrat"/>
              </a:rPr>
              <a:t>,​</a:t>
            </a:r>
            <a:endParaRPr lang="pt-BR" sz="1300" noProof="0" dirty="0">
              <a:latin typeface="Montserrat"/>
              <a:ea typeface="Calibri"/>
            </a:endParaRPr>
          </a:p>
          <a:p>
            <a:pPr algn="r"/>
            <a:r>
              <a:rPr lang="pt-BR" sz="1300" noProof="0" dirty="0">
                <a:latin typeface="Montserrat"/>
              </a:rPr>
              <a:t>bem como de investigação ou fiscalização em andamento, relacionadas com a prevenção ou repressão de infrações</a:t>
            </a:r>
            <a:r>
              <a:rPr lang="pt-BR" noProof="0" dirty="0"/>
              <a:t>.</a:t>
            </a:r>
          </a:p>
        </p:txBody>
      </p:sp>
    </p:spTree>
    <p:extLst>
      <p:ext uri="{BB962C8B-B14F-4D97-AF65-F5344CB8AC3E}">
        <p14:creationId xmlns:p14="http://schemas.microsoft.com/office/powerpoint/2010/main" val="587251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FF592BDE-C00C-D802-20C2-0B76E4818DAB}"/>
            </a:ext>
          </a:extLst>
        </p:cNvPr>
        <p:cNvGrpSpPr/>
        <p:nvPr/>
      </p:nvGrpSpPr>
      <p:grpSpPr>
        <a:xfrm>
          <a:off x="0" y="0"/>
          <a:ext cx="0" cy="0"/>
          <a:chOff x="0" y="0"/>
          <a:chExt cx="0" cy="0"/>
        </a:xfrm>
      </p:grpSpPr>
      <p:sp>
        <p:nvSpPr>
          <p:cNvPr id="275" name="Google Shape;275;p43">
            <a:extLst>
              <a:ext uri="{FF2B5EF4-FFF2-40B4-BE49-F238E27FC236}">
                <a16:creationId xmlns:a16="http://schemas.microsoft.com/office/drawing/2014/main" id="{7FB41631-1802-C0DF-FEBB-49F790540505}"/>
              </a:ext>
            </a:extLst>
          </p:cNvPr>
          <p:cNvSpPr txBox="1">
            <a:spLocks noGrp="1"/>
          </p:cNvSpPr>
          <p:nvPr>
            <p:ph type="body" idx="1"/>
          </p:nvPr>
        </p:nvSpPr>
        <p:spPr>
          <a:xfrm>
            <a:off x="3725332" y="936979"/>
            <a:ext cx="5418667" cy="4075288"/>
          </a:xfrm>
          <a:prstGeom prst="rect">
            <a:avLst/>
          </a:prstGeom>
        </p:spPr>
        <p:txBody>
          <a:bodyPr spcFirstLastPara="1" wrap="square" lIns="91425" tIns="91425" rIns="91425" bIns="91425" anchor="ctr" anchorCtr="0">
            <a:noAutofit/>
          </a:bodyPr>
          <a:lstStyle/>
          <a:p>
            <a:pPr>
              <a:lnSpc>
                <a:spcPct val="150000"/>
              </a:lnSpc>
              <a:buFont typeface="Arial" panose="020B0604020202020204" pitchFamily="34" charset="0"/>
              <a:buChar char="•"/>
            </a:pPr>
            <a:r>
              <a:rPr lang="pt-BR" sz="1200" b="1" noProof="0">
                <a:solidFill>
                  <a:schemeClr val="tx2"/>
                </a:solidFill>
                <a:latin typeface="Montserrat" panose="00000500000000000000" pitchFamily="2" charset="0"/>
                <a:ea typeface="Calibri"/>
                <a:cs typeface="Calibri"/>
              </a:rPr>
              <a:t>Exige</a:t>
            </a:r>
            <a:r>
              <a:rPr lang="pt-BR" sz="1200" noProof="0">
                <a:solidFill>
                  <a:schemeClr val="tx1"/>
                </a:solidFill>
                <a:latin typeface="Montserrat" panose="00000500000000000000" pitchFamily="2" charset="0"/>
                <a:ea typeface="Calibri"/>
                <a:cs typeface="Calibri"/>
              </a:rPr>
              <a:t> o enquadramento em uma das hipóteses indicadas e a elaboração do </a:t>
            </a:r>
            <a:r>
              <a:rPr lang="pt-BR" sz="1200" b="1" noProof="0">
                <a:solidFill>
                  <a:schemeClr val="tx2"/>
                </a:solidFill>
                <a:latin typeface="Montserrat" panose="00000500000000000000" pitchFamily="2" charset="0"/>
                <a:ea typeface="Calibri"/>
                <a:cs typeface="Calibri"/>
              </a:rPr>
              <a:t>Termo de Classificação da Informação (TCI)</a:t>
            </a:r>
          </a:p>
          <a:p>
            <a:pPr marL="177800" indent="0">
              <a:lnSpc>
                <a:spcPct val="150000"/>
              </a:lnSpc>
              <a:buNone/>
            </a:pPr>
            <a:endParaRPr lang="pt-BR" sz="1200" b="1" noProof="0">
              <a:solidFill>
                <a:schemeClr val="tx2"/>
              </a:solidFill>
              <a:latin typeface="Montserrat" panose="00000500000000000000" pitchFamily="2" charset="0"/>
              <a:ea typeface="Calibri"/>
              <a:cs typeface="Calibri"/>
            </a:endParaRPr>
          </a:p>
          <a:p>
            <a:pPr>
              <a:lnSpc>
                <a:spcPct val="150000"/>
              </a:lnSpc>
              <a:buFont typeface="Arial" panose="020B0604020202020204" pitchFamily="34" charset="0"/>
              <a:buChar char="•"/>
            </a:pPr>
            <a:r>
              <a:rPr lang="pt-BR" sz="1200">
                <a:solidFill>
                  <a:schemeClr val="tx1"/>
                </a:solidFill>
                <a:latin typeface="Montserrat" panose="00000500000000000000" pitchFamily="2" charset="0"/>
                <a:ea typeface="Calibri"/>
                <a:cs typeface="Calibri"/>
              </a:rPr>
              <a:t>Informações que constam do TCI são </a:t>
            </a:r>
            <a:r>
              <a:rPr lang="pt-BR" sz="1200" b="1">
                <a:solidFill>
                  <a:schemeClr val="tx2"/>
                </a:solidFill>
                <a:latin typeface="Montserrat" panose="00000500000000000000" pitchFamily="2" charset="0"/>
                <a:ea typeface="Calibri"/>
                <a:cs typeface="Calibri"/>
              </a:rPr>
              <a:t>públicas,</a:t>
            </a:r>
            <a:r>
              <a:rPr lang="pt-BR" sz="1200">
                <a:solidFill>
                  <a:schemeClr val="tx2"/>
                </a:solidFill>
                <a:latin typeface="Montserrat" panose="00000500000000000000" pitchFamily="2" charset="0"/>
                <a:ea typeface="Calibri"/>
                <a:cs typeface="Calibri"/>
              </a:rPr>
              <a:t> </a:t>
            </a:r>
            <a:r>
              <a:rPr lang="pt-BR" sz="1200" b="1">
                <a:solidFill>
                  <a:schemeClr val="tx2"/>
                </a:solidFill>
                <a:latin typeface="Montserrat" panose="00000500000000000000" pitchFamily="2" charset="0"/>
                <a:ea typeface="Calibri"/>
                <a:cs typeface="Calibri"/>
              </a:rPr>
              <a:t>exceto</a:t>
            </a:r>
            <a:r>
              <a:rPr lang="pt-BR" sz="1200">
                <a:solidFill>
                  <a:schemeClr val="tx2"/>
                </a:solidFill>
                <a:latin typeface="Montserrat" panose="00000500000000000000" pitchFamily="2" charset="0"/>
                <a:ea typeface="Calibri"/>
                <a:cs typeface="Calibri"/>
              </a:rPr>
              <a:t> </a:t>
            </a:r>
            <a:r>
              <a:rPr lang="pt-BR" sz="1200">
                <a:solidFill>
                  <a:schemeClr val="tx1"/>
                </a:solidFill>
                <a:latin typeface="Montserrat" panose="00000500000000000000" pitchFamily="2" charset="0"/>
                <a:ea typeface="Calibri"/>
                <a:cs typeface="Calibri"/>
              </a:rPr>
              <a:t>o campo </a:t>
            </a:r>
            <a:r>
              <a:rPr lang="pt-BR" sz="1200" b="1">
                <a:solidFill>
                  <a:schemeClr val="tx2"/>
                </a:solidFill>
                <a:latin typeface="Montserrat" panose="00000500000000000000" pitchFamily="2" charset="0"/>
                <a:ea typeface="Calibri"/>
                <a:cs typeface="Calibri"/>
              </a:rPr>
              <a:t>“razões da classificação”</a:t>
            </a:r>
          </a:p>
          <a:p>
            <a:pPr>
              <a:lnSpc>
                <a:spcPct val="150000"/>
              </a:lnSpc>
              <a:buFont typeface="Arial" panose="020B0604020202020204" pitchFamily="34" charset="0"/>
              <a:buChar char="•"/>
            </a:pPr>
            <a:endParaRPr lang="pt-BR" sz="1200" b="1">
              <a:solidFill>
                <a:schemeClr val="tx2"/>
              </a:solidFill>
              <a:latin typeface="Montserrat" panose="00000500000000000000" pitchFamily="2" charset="0"/>
              <a:ea typeface="Calibri"/>
              <a:cs typeface="Calibri"/>
            </a:endParaRPr>
          </a:p>
          <a:p>
            <a:pPr>
              <a:lnSpc>
                <a:spcPct val="150000"/>
              </a:lnSpc>
              <a:buFont typeface="Arial" panose="020B0604020202020204" pitchFamily="34" charset="0"/>
              <a:buChar char="•"/>
            </a:pPr>
            <a:r>
              <a:rPr lang="pt-BR" sz="1200">
                <a:solidFill>
                  <a:schemeClr val="tx1"/>
                </a:solidFill>
                <a:latin typeface="Montserrat" panose="00000500000000000000" pitchFamily="2" charset="0"/>
                <a:ea typeface="Calibri"/>
                <a:cs typeface="Calibri"/>
              </a:rPr>
              <a:t>Informações protegidas por sigilos legais, documentos preparatórios e informação pessoal </a:t>
            </a:r>
            <a:r>
              <a:rPr lang="pt-BR" sz="1200" b="1">
                <a:solidFill>
                  <a:schemeClr val="tx2"/>
                </a:solidFill>
                <a:latin typeface="Montserrat" panose="00000500000000000000" pitchFamily="2" charset="0"/>
                <a:ea typeface="Calibri"/>
                <a:cs typeface="Calibri"/>
              </a:rPr>
              <a:t>não precisam ser classificadas</a:t>
            </a:r>
          </a:p>
          <a:p>
            <a:pPr>
              <a:lnSpc>
                <a:spcPct val="150000"/>
              </a:lnSpc>
              <a:buFont typeface="Arial" panose="020B0604020202020204" pitchFamily="34" charset="0"/>
              <a:buChar char="•"/>
            </a:pPr>
            <a:endParaRPr lang="pt-BR" sz="1200" b="1">
              <a:solidFill>
                <a:schemeClr val="tx2"/>
              </a:solidFill>
              <a:latin typeface="Montserrat" panose="00000500000000000000" pitchFamily="2" charset="0"/>
              <a:ea typeface="Calibri"/>
              <a:cs typeface="Calibri"/>
            </a:endParaRPr>
          </a:p>
          <a:p>
            <a:pPr>
              <a:lnSpc>
                <a:spcPct val="150000"/>
              </a:lnSpc>
              <a:buFont typeface="Arial" panose="020B0604020202020204" pitchFamily="34" charset="0"/>
              <a:buChar char="•"/>
            </a:pPr>
            <a:r>
              <a:rPr lang="pt-BR" sz="1200" noProof="0">
                <a:latin typeface="Montserrat" panose="00000500000000000000" pitchFamily="2" charset="0"/>
                <a:ea typeface="MS Mincho"/>
              </a:rPr>
              <a:t>Graus e prazos de classificação:</a:t>
            </a:r>
          </a:p>
          <a:p>
            <a:pPr marL="177800" indent="0">
              <a:buNone/>
            </a:pPr>
            <a:r>
              <a:rPr lang="pt-BR" sz="1200" noProof="0"/>
              <a:t>- </a:t>
            </a:r>
            <a:r>
              <a:rPr lang="pt-BR" sz="1200" b="1" noProof="0">
                <a:solidFill>
                  <a:schemeClr val="tx2"/>
                </a:solidFill>
                <a:latin typeface="Montserrat" panose="00000500000000000000" pitchFamily="2" charset="0"/>
                <a:ea typeface="Calibri"/>
                <a:cs typeface="Calibri"/>
              </a:rPr>
              <a:t>Reservado</a:t>
            </a:r>
            <a:r>
              <a:rPr lang="pt-BR" sz="1200" noProof="0"/>
              <a:t> (restrito por até 5 anos ou evento)</a:t>
            </a:r>
          </a:p>
          <a:p>
            <a:pPr marL="177800" indent="0">
              <a:buNone/>
            </a:pPr>
            <a:r>
              <a:rPr lang="pt-BR" sz="1200" noProof="0"/>
              <a:t>- </a:t>
            </a:r>
            <a:r>
              <a:rPr lang="pt-BR" sz="1200" b="1" noProof="0">
                <a:solidFill>
                  <a:schemeClr val="tx2"/>
                </a:solidFill>
                <a:latin typeface="Montserrat" panose="00000500000000000000" pitchFamily="2" charset="0"/>
                <a:ea typeface="Calibri"/>
                <a:cs typeface="Calibri"/>
              </a:rPr>
              <a:t>Secreto</a:t>
            </a:r>
            <a:r>
              <a:rPr lang="pt-BR" sz="1200" noProof="0"/>
              <a:t> (restrito por até 15 anos ou evento)</a:t>
            </a:r>
          </a:p>
          <a:p>
            <a:pPr marL="177800" indent="0">
              <a:buNone/>
            </a:pPr>
            <a:r>
              <a:rPr lang="pt-BR" sz="1200" noProof="0"/>
              <a:t>- </a:t>
            </a:r>
            <a:r>
              <a:rPr lang="pt-BR" sz="1200" b="1" noProof="0">
                <a:solidFill>
                  <a:schemeClr val="tx2"/>
                </a:solidFill>
                <a:latin typeface="Montserrat" panose="00000500000000000000" pitchFamily="2" charset="0"/>
                <a:ea typeface="Calibri"/>
                <a:cs typeface="Calibri"/>
              </a:rPr>
              <a:t>Ultrassecreto</a:t>
            </a:r>
            <a:r>
              <a:rPr lang="pt-BR" sz="1200" noProof="0"/>
              <a:t> (restrito por até 25 anos ou evento prorrogável 1x, por igual período, pela CMRI)</a:t>
            </a:r>
            <a:endParaRPr lang="pt-BR" noProof="0"/>
          </a:p>
        </p:txBody>
      </p:sp>
      <p:sp>
        <p:nvSpPr>
          <p:cNvPr id="278" name="Google Shape;278;p43">
            <a:extLst>
              <a:ext uri="{FF2B5EF4-FFF2-40B4-BE49-F238E27FC236}">
                <a16:creationId xmlns:a16="http://schemas.microsoft.com/office/drawing/2014/main" id="{34E92ED8-EFCC-02FA-80E8-7F8C6C990E9F}"/>
              </a:ext>
            </a:extLst>
          </p:cNvPr>
          <p:cNvSpPr/>
          <p:nvPr/>
        </p:nvSpPr>
        <p:spPr>
          <a:xfrm flipH="1">
            <a:off x="7765600" y="3338550"/>
            <a:ext cx="2715900" cy="27159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43">
            <a:extLst>
              <a:ext uri="{FF2B5EF4-FFF2-40B4-BE49-F238E27FC236}">
                <a16:creationId xmlns:a16="http://schemas.microsoft.com/office/drawing/2014/main" id="{164865D1-4693-8EE4-79D4-D6FE900BA889}"/>
              </a:ext>
            </a:extLst>
          </p:cNvPr>
          <p:cNvSpPr/>
          <p:nvPr/>
        </p:nvSpPr>
        <p:spPr>
          <a:xfrm rot="9201186" flipH="1">
            <a:off x="286739" y="4087609"/>
            <a:ext cx="2535838" cy="2535838"/>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387;p49">
            <a:extLst>
              <a:ext uri="{FF2B5EF4-FFF2-40B4-BE49-F238E27FC236}">
                <a16:creationId xmlns:a16="http://schemas.microsoft.com/office/drawing/2014/main" id="{7F385570-4373-82B4-D573-163B01EB3F7F}"/>
              </a:ext>
            </a:extLst>
          </p:cNvPr>
          <p:cNvSpPr txBox="1">
            <a:spLocks/>
          </p:cNvSpPr>
          <p:nvPr/>
        </p:nvSpPr>
        <p:spPr>
          <a:xfrm>
            <a:off x="712350" y="381398"/>
            <a:ext cx="7719300" cy="857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3600" b="1" i="0" u="none" strike="noStrike" kern="0" cap="none" spc="0" normalizeH="0" baseline="0" noProof="0">
                <a:ln>
                  <a:noFill/>
                </a:ln>
                <a:solidFill>
                  <a:srgbClr val="000000"/>
                </a:solidFill>
                <a:effectLst/>
                <a:uLnTx/>
                <a:uFillTx/>
                <a:latin typeface="Bebas Neue" panose="020B0606020202050201" pitchFamily="34" charset="0"/>
                <a:cs typeface="Arial"/>
                <a:sym typeface="Arial"/>
              </a:rPr>
              <a:t>informação </a:t>
            </a:r>
            <a:r>
              <a:rPr kumimoji="0" lang="pt-BR" sz="3600" b="1" i="0" u="none" strike="noStrike" kern="0" cap="none" spc="0" normalizeH="0" baseline="0" noProof="0">
                <a:ln>
                  <a:noFill/>
                </a:ln>
                <a:solidFill>
                  <a:srgbClr val="1125BE"/>
                </a:solidFill>
                <a:effectLst/>
                <a:uLnTx/>
                <a:uFillTx/>
                <a:latin typeface="Bebas Neue" panose="020B0606020202050201" pitchFamily="34" charset="0"/>
                <a:cs typeface="Arial"/>
                <a:sym typeface="Arial"/>
              </a:rPr>
              <a:t>classificada</a:t>
            </a:r>
          </a:p>
        </p:txBody>
      </p:sp>
      <p:pic>
        <p:nvPicPr>
          <p:cNvPr id="4" name="Imagem 3" descr="Homem de negócios andando em uma corda bamba vermelha">
            <a:extLst>
              <a:ext uri="{FF2B5EF4-FFF2-40B4-BE49-F238E27FC236}">
                <a16:creationId xmlns:a16="http://schemas.microsoft.com/office/drawing/2014/main" id="{947E396C-E3ED-DFCA-0EA2-B9552958DF9F}"/>
              </a:ext>
            </a:extLst>
          </p:cNvPr>
          <p:cNvPicPr>
            <a:picLocks noChangeAspect="1"/>
          </p:cNvPicPr>
          <p:nvPr/>
        </p:nvPicPr>
        <p:blipFill>
          <a:blip r:embed="rId3"/>
          <a:stretch>
            <a:fillRect/>
          </a:stretch>
        </p:blipFill>
        <p:spPr>
          <a:xfrm>
            <a:off x="107589" y="1713719"/>
            <a:ext cx="3708056" cy="2257786"/>
          </a:xfrm>
          <a:prstGeom prst="rect">
            <a:avLst/>
          </a:prstGeom>
        </p:spPr>
      </p:pic>
    </p:spTree>
    <p:extLst>
      <p:ext uri="{BB962C8B-B14F-4D97-AF65-F5344CB8AC3E}">
        <p14:creationId xmlns:p14="http://schemas.microsoft.com/office/powerpoint/2010/main" val="2050956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8" name="Google Shape;788;p64"/>
          <p:cNvSpPr txBox="1">
            <a:spLocks noGrp="1"/>
          </p:cNvSpPr>
          <p:nvPr>
            <p:ph type="title"/>
          </p:nvPr>
        </p:nvSpPr>
        <p:spPr>
          <a:xfrm>
            <a:off x="712349" y="447000"/>
            <a:ext cx="7971207" cy="85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3600" noProof="0">
                <a:solidFill>
                  <a:schemeClr val="lt2"/>
                </a:solidFill>
              </a:rPr>
              <a:t>Serviço de informação</a:t>
            </a:r>
            <a:r>
              <a:rPr lang="pt-BR" sz="3600" noProof="0">
                <a:solidFill>
                  <a:schemeClr val="tx1"/>
                </a:solidFill>
              </a:rPr>
              <a:t> é responsabilidade de todos</a:t>
            </a:r>
          </a:p>
        </p:txBody>
      </p:sp>
      <p:sp>
        <p:nvSpPr>
          <p:cNvPr id="789" name="Google Shape;789;p64"/>
          <p:cNvSpPr txBox="1">
            <a:spLocks noGrp="1"/>
          </p:cNvSpPr>
          <p:nvPr>
            <p:ph type="ctrTitle" idx="2"/>
          </p:nvPr>
        </p:nvSpPr>
        <p:spPr>
          <a:xfrm>
            <a:off x="1652318" y="2277173"/>
            <a:ext cx="151149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sz="2000" noProof="0"/>
              <a:t>autoridades</a:t>
            </a:r>
          </a:p>
        </p:txBody>
      </p:sp>
      <p:sp>
        <p:nvSpPr>
          <p:cNvPr id="791" name="Google Shape;791;p64"/>
          <p:cNvSpPr txBox="1">
            <a:spLocks noGrp="1"/>
          </p:cNvSpPr>
          <p:nvPr>
            <p:ph type="ctrTitle" idx="3"/>
          </p:nvPr>
        </p:nvSpPr>
        <p:spPr>
          <a:xfrm>
            <a:off x="3551282" y="2567160"/>
            <a:ext cx="1710221"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sz="2000" noProof="0"/>
              <a:t>Colaboradores </a:t>
            </a:r>
            <a:br>
              <a:rPr lang="pt-BR" sz="2000" noProof="0"/>
            </a:br>
            <a:r>
              <a:rPr lang="pt-BR" sz="2000" noProof="0"/>
              <a:t>do sic</a:t>
            </a:r>
          </a:p>
        </p:txBody>
      </p:sp>
      <p:sp>
        <p:nvSpPr>
          <p:cNvPr id="793" name="Google Shape;793;p64"/>
          <p:cNvSpPr txBox="1">
            <a:spLocks noGrp="1"/>
          </p:cNvSpPr>
          <p:nvPr>
            <p:ph type="ctrTitle" idx="5"/>
          </p:nvPr>
        </p:nvSpPr>
        <p:spPr>
          <a:xfrm>
            <a:off x="5648977" y="2278289"/>
            <a:ext cx="2221581" cy="86667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sz="2000" noProof="0"/>
              <a:t>Servidores e empregados públicos</a:t>
            </a:r>
          </a:p>
        </p:txBody>
      </p:sp>
      <p:sp>
        <p:nvSpPr>
          <p:cNvPr id="800" name="Google Shape;800;p64"/>
          <p:cNvSpPr/>
          <p:nvPr/>
        </p:nvSpPr>
        <p:spPr>
          <a:xfrm>
            <a:off x="-955975" y="2534800"/>
            <a:ext cx="2124600" cy="21246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801" name="Google Shape;801;p64"/>
          <p:cNvSpPr/>
          <p:nvPr/>
        </p:nvSpPr>
        <p:spPr>
          <a:xfrm rot="6080392">
            <a:off x="7778710" y="3125023"/>
            <a:ext cx="1914780" cy="1914780"/>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grpSp>
        <p:nvGrpSpPr>
          <p:cNvPr id="17" name="Agrupar 16">
            <a:extLst>
              <a:ext uri="{FF2B5EF4-FFF2-40B4-BE49-F238E27FC236}">
                <a16:creationId xmlns:a16="http://schemas.microsoft.com/office/drawing/2014/main" id="{D1FFAE93-8BB7-F225-11AD-95C7C6469199}"/>
              </a:ext>
            </a:extLst>
          </p:cNvPr>
          <p:cNvGrpSpPr/>
          <p:nvPr/>
        </p:nvGrpSpPr>
        <p:grpSpPr>
          <a:xfrm>
            <a:off x="1995934" y="1488989"/>
            <a:ext cx="789300" cy="789300"/>
            <a:chOff x="1634367" y="1573679"/>
            <a:chExt cx="789300" cy="789300"/>
          </a:xfrm>
        </p:grpSpPr>
        <p:sp>
          <p:nvSpPr>
            <p:cNvPr id="787" name="Google Shape;787;p64"/>
            <p:cNvSpPr/>
            <p:nvPr/>
          </p:nvSpPr>
          <p:spPr>
            <a:xfrm>
              <a:off x="1634367" y="1573679"/>
              <a:ext cx="789300" cy="789300"/>
            </a:xfrm>
            <a:prstGeom prst="ellipse">
              <a:avLst/>
            </a:prstGeom>
            <a:solidFill>
              <a:schemeClr val="tx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pt-BR" sz="2500" b="1" noProof="0">
                <a:solidFill>
                  <a:schemeClr val="dk2"/>
                </a:solidFill>
                <a:latin typeface="Bebas Neue"/>
                <a:ea typeface="Bebas Neue"/>
                <a:cs typeface="Bebas Neue"/>
                <a:sym typeface="Bebas Neue"/>
              </a:endParaRPr>
            </a:p>
          </p:txBody>
        </p:sp>
        <p:pic>
          <p:nvPicPr>
            <p:cNvPr id="3" name="Imagem 2" descr="Ícone&#10;&#10;Descrição gerada automaticamente">
              <a:extLst>
                <a:ext uri="{FF2B5EF4-FFF2-40B4-BE49-F238E27FC236}">
                  <a16:creationId xmlns:a16="http://schemas.microsoft.com/office/drawing/2014/main" id="{9C101D07-83AB-049B-5692-DD6721A83724}"/>
                </a:ext>
              </a:extLst>
            </p:cNvPr>
            <p:cNvPicPr>
              <a:picLocks noChangeAspect="1"/>
            </p:cNvPicPr>
            <p:nvPr/>
          </p:nvPicPr>
          <p:blipFill>
            <a:blip r:embed="rId3"/>
            <a:stretch>
              <a:fillRect/>
            </a:stretch>
          </p:blipFill>
          <p:spPr>
            <a:xfrm flipH="1">
              <a:off x="1721445" y="1634825"/>
              <a:ext cx="615128" cy="615128"/>
            </a:xfrm>
            <a:prstGeom prst="rect">
              <a:avLst/>
            </a:prstGeom>
          </p:spPr>
        </p:pic>
      </p:grpSp>
      <p:grpSp>
        <p:nvGrpSpPr>
          <p:cNvPr id="19" name="Agrupar 18">
            <a:extLst>
              <a:ext uri="{FF2B5EF4-FFF2-40B4-BE49-F238E27FC236}">
                <a16:creationId xmlns:a16="http://schemas.microsoft.com/office/drawing/2014/main" id="{E732F207-8D4C-B2B5-8443-AC3913656809}"/>
              </a:ext>
            </a:extLst>
          </p:cNvPr>
          <p:cNvGrpSpPr/>
          <p:nvPr/>
        </p:nvGrpSpPr>
        <p:grpSpPr>
          <a:xfrm>
            <a:off x="6365117" y="1488989"/>
            <a:ext cx="789300" cy="789300"/>
            <a:chOff x="1634367" y="3813729"/>
            <a:chExt cx="789300" cy="789300"/>
          </a:xfrm>
        </p:grpSpPr>
        <p:sp>
          <p:nvSpPr>
            <p:cNvPr id="785" name="Google Shape;785;p64"/>
            <p:cNvSpPr/>
            <p:nvPr/>
          </p:nvSpPr>
          <p:spPr>
            <a:xfrm>
              <a:off x="1634367" y="3813729"/>
              <a:ext cx="789300" cy="789300"/>
            </a:xfrm>
            <a:prstGeom prst="ellipse">
              <a:avLst/>
            </a:prstGeom>
            <a:solidFill>
              <a:schemeClr val="tx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pt-BR" sz="2500" b="1" noProof="0">
                <a:solidFill>
                  <a:schemeClr val="dk2"/>
                </a:solidFill>
                <a:latin typeface="Bebas Neue"/>
                <a:ea typeface="Bebas Neue"/>
                <a:cs typeface="Bebas Neue"/>
                <a:sym typeface="Bebas Neue"/>
              </a:endParaRPr>
            </a:p>
          </p:txBody>
        </p:sp>
        <p:pic>
          <p:nvPicPr>
            <p:cNvPr id="5" name="Gráfico 4" descr="Grupo com preenchimento sólido">
              <a:extLst>
                <a:ext uri="{FF2B5EF4-FFF2-40B4-BE49-F238E27FC236}">
                  <a16:creationId xmlns:a16="http://schemas.microsoft.com/office/drawing/2014/main" id="{3B9AED09-DC9D-0515-9A6C-985B96C097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11096" y="3890466"/>
              <a:ext cx="635826" cy="635826"/>
            </a:xfrm>
            <a:prstGeom prst="rect">
              <a:avLst/>
            </a:prstGeom>
          </p:spPr>
        </p:pic>
      </p:grpSp>
      <p:grpSp>
        <p:nvGrpSpPr>
          <p:cNvPr id="18" name="Agrupar 17">
            <a:extLst>
              <a:ext uri="{FF2B5EF4-FFF2-40B4-BE49-F238E27FC236}">
                <a16:creationId xmlns:a16="http://schemas.microsoft.com/office/drawing/2014/main" id="{C6EC8053-D960-6AA6-6D0A-E0314EF63906}"/>
              </a:ext>
            </a:extLst>
          </p:cNvPr>
          <p:cNvGrpSpPr/>
          <p:nvPr/>
        </p:nvGrpSpPr>
        <p:grpSpPr>
          <a:xfrm>
            <a:off x="4013773" y="1488989"/>
            <a:ext cx="789300" cy="789300"/>
            <a:chOff x="1634367" y="2693704"/>
            <a:chExt cx="789300" cy="789300"/>
          </a:xfrm>
        </p:grpSpPr>
        <p:sp>
          <p:nvSpPr>
            <p:cNvPr id="786" name="Google Shape;786;p64"/>
            <p:cNvSpPr/>
            <p:nvPr/>
          </p:nvSpPr>
          <p:spPr>
            <a:xfrm>
              <a:off x="1634367" y="2693704"/>
              <a:ext cx="789300" cy="789300"/>
            </a:xfrm>
            <a:prstGeom prst="ellipse">
              <a:avLst/>
            </a:prstGeom>
            <a:solidFill>
              <a:schemeClr val="tx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pt-BR" sz="2500" b="1" noProof="0">
                <a:solidFill>
                  <a:schemeClr val="dk2"/>
                </a:solidFill>
                <a:latin typeface="Bebas Neue"/>
                <a:ea typeface="Bebas Neue"/>
                <a:cs typeface="Bebas Neue"/>
                <a:sym typeface="Bebas Neue"/>
              </a:endParaRPr>
            </a:p>
          </p:txBody>
        </p:sp>
        <p:sp>
          <p:nvSpPr>
            <p:cNvPr id="12" name="Balão de Fala: Oval 11">
              <a:extLst>
                <a:ext uri="{FF2B5EF4-FFF2-40B4-BE49-F238E27FC236}">
                  <a16:creationId xmlns:a16="http://schemas.microsoft.com/office/drawing/2014/main" id="{76C80FE8-499E-9F96-1D9B-E411711B4082}"/>
                </a:ext>
              </a:extLst>
            </p:cNvPr>
            <p:cNvSpPr/>
            <p:nvPr/>
          </p:nvSpPr>
          <p:spPr>
            <a:xfrm>
              <a:off x="1788769" y="2842923"/>
              <a:ext cx="476437" cy="447962"/>
            </a:xfrm>
            <a:prstGeom prst="wedgeEllipseCallou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b="1" noProof="0">
                  <a:solidFill>
                    <a:schemeClr val="bg2"/>
                  </a:solidFill>
                  <a:latin typeface="Montserrat" panose="00000500000000000000" pitchFamily="2" charset="0"/>
                </a:rPr>
                <a:t>i</a:t>
              </a:r>
              <a:endParaRPr lang="pt-BR" sz="2000" b="1" noProof="0">
                <a:solidFill>
                  <a:schemeClr val="bg2"/>
                </a:solidFill>
                <a:latin typeface="Montserrat" panose="00000500000000000000" pitchFamily="2" charset="0"/>
              </a:endParaRPr>
            </a:p>
          </p:txBody>
        </p:sp>
      </p:grpSp>
      <p:grpSp>
        <p:nvGrpSpPr>
          <p:cNvPr id="27" name="Agrupar 26">
            <a:extLst>
              <a:ext uri="{FF2B5EF4-FFF2-40B4-BE49-F238E27FC236}">
                <a16:creationId xmlns:a16="http://schemas.microsoft.com/office/drawing/2014/main" id="{1F3B534A-F951-4BA5-9E9E-09454C1B194B}"/>
              </a:ext>
            </a:extLst>
          </p:cNvPr>
          <p:cNvGrpSpPr/>
          <p:nvPr/>
        </p:nvGrpSpPr>
        <p:grpSpPr>
          <a:xfrm>
            <a:off x="-1117" y="3591955"/>
            <a:ext cx="9145117" cy="1170413"/>
            <a:chOff x="-1117" y="3488987"/>
            <a:chExt cx="9145117" cy="1170413"/>
          </a:xfrm>
        </p:grpSpPr>
        <p:grpSp>
          <p:nvGrpSpPr>
            <p:cNvPr id="25" name="Agrupar 24">
              <a:extLst>
                <a:ext uri="{FF2B5EF4-FFF2-40B4-BE49-F238E27FC236}">
                  <a16:creationId xmlns:a16="http://schemas.microsoft.com/office/drawing/2014/main" id="{D3E3ACBA-1D62-4D09-39CD-84D3C9C8150F}"/>
                </a:ext>
              </a:extLst>
            </p:cNvPr>
            <p:cNvGrpSpPr/>
            <p:nvPr/>
          </p:nvGrpSpPr>
          <p:grpSpPr>
            <a:xfrm>
              <a:off x="0" y="3488987"/>
              <a:ext cx="9144000" cy="1170413"/>
              <a:chOff x="0" y="3488987"/>
              <a:chExt cx="9144000" cy="1170413"/>
            </a:xfrm>
          </p:grpSpPr>
          <p:sp>
            <p:nvSpPr>
              <p:cNvPr id="22" name="Retângulo 21">
                <a:extLst>
                  <a:ext uri="{FF2B5EF4-FFF2-40B4-BE49-F238E27FC236}">
                    <a16:creationId xmlns:a16="http://schemas.microsoft.com/office/drawing/2014/main" id="{C6F30C64-4B3C-BE18-E215-E8E0BBE13D8F}"/>
                  </a:ext>
                </a:extLst>
              </p:cNvPr>
              <p:cNvSpPr/>
              <p:nvPr/>
            </p:nvSpPr>
            <p:spPr>
              <a:xfrm>
                <a:off x="0" y="3488987"/>
                <a:ext cx="9144000" cy="117041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endParaRPr lang="pt-BR" sz="2000" noProof="0"/>
              </a:p>
            </p:txBody>
          </p:sp>
          <p:sp>
            <p:nvSpPr>
              <p:cNvPr id="24" name="CaixaDeTexto 23">
                <a:extLst>
                  <a:ext uri="{FF2B5EF4-FFF2-40B4-BE49-F238E27FC236}">
                    <a16:creationId xmlns:a16="http://schemas.microsoft.com/office/drawing/2014/main" id="{2343B230-7FBB-5AD9-61F9-553A190435F2}"/>
                  </a:ext>
                </a:extLst>
              </p:cNvPr>
              <p:cNvSpPr txBox="1"/>
              <p:nvPr/>
            </p:nvSpPr>
            <p:spPr>
              <a:xfrm>
                <a:off x="1508920" y="3540769"/>
                <a:ext cx="7070874" cy="1015663"/>
              </a:xfrm>
              <a:prstGeom prst="rect">
                <a:avLst/>
              </a:prstGeom>
              <a:noFill/>
            </p:spPr>
            <p:txBody>
              <a:bodyPr wrap="square">
                <a:spAutoFit/>
              </a:bodyPr>
              <a:lstStyle/>
              <a:p>
                <a:pPr algn="ctr"/>
                <a:r>
                  <a:rPr lang="pt-BR" sz="2000" noProof="0">
                    <a:solidFill>
                      <a:schemeClr val="bg2"/>
                    </a:solidFill>
                    <a:latin typeface="Montserrat" panose="00000500000000000000" pitchFamily="2" charset="0"/>
                  </a:rPr>
                  <a:t>É essencial disseminar a </a:t>
                </a:r>
                <a:r>
                  <a:rPr lang="pt-BR" sz="2000" b="1" noProof="0">
                    <a:solidFill>
                      <a:schemeClr val="bg2"/>
                    </a:solidFill>
                    <a:latin typeface="Montserrat" panose="00000500000000000000" pitchFamily="2" charset="0"/>
                  </a:rPr>
                  <a:t>cultura da transparência</a:t>
                </a:r>
                <a:r>
                  <a:rPr lang="pt-BR" sz="2000" noProof="0">
                    <a:solidFill>
                      <a:schemeClr val="bg2"/>
                    </a:solidFill>
                    <a:latin typeface="Montserrat" panose="00000500000000000000" pitchFamily="2" charset="0"/>
                  </a:rPr>
                  <a:t>, </a:t>
                </a:r>
                <a:r>
                  <a:rPr lang="pt-BR" sz="2000" b="1" noProof="0">
                    <a:solidFill>
                      <a:schemeClr val="bg2"/>
                    </a:solidFill>
                    <a:latin typeface="Montserrat" panose="00000500000000000000" pitchFamily="2" charset="0"/>
                  </a:rPr>
                  <a:t>sensibilizar</a:t>
                </a:r>
                <a:r>
                  <a:rPr lang="pt-BR" sz="2000" noProof="0">
                    <a:solidFill>
                      <a:schemeClr val="bg2"/>
                    </a:solidFill>
                    <a:latin typeface="Montserrat" panose="00000500000000000000" pitchFamily="2" charset="0"/>
                  </a:rPr>
                  <a:t> a alta gestão e </a:t>
                </a:r>
                <a:r>
                  <a:rPr lang="pt-BR" sz="2000" b="1" noProof="0">
                    <a:solidFill>
                      <a:schemeClr val="bg2"/>
                    </a:solidFill>
                    <a:latin typeface="Montserrat" panose="00000500000000000000" pitchFamily="2" charset="0"/>
                  </a:rPr>
                  <a:t>orientar</a:t>
                </a:r>
                <a:r>
                  <a:rPr lang="pt-BR" sz="2000" noProof="0">
                    <a:solidFill>
                      <a:schemeClr val="bg2"/>
                    </a:solidFill>
                    <a:latin typeface="Montserrat" panose="00000500000000000000" pitchFamily="2" charset="0"/>
                  </a:rPr>
                  <a:t> servidores e empregados públicos</a:t>
                </a:r>
              </a:p>
            </p:txBody>
          </p:sp>
        </p:grpSp>
        <p:sp>
          <p:nvSpPr>
            <p:cNvPr id="26" name="Retângulo 25">
              <a:extLst>
                <a:ext uri="{FF2B5EF4-FFF2-40B4-BE49-F238E27FC236}">
                  <a16:creationId xmlns:a16="http://schemas.microsoft.com/office/drawing/2014/main" id="{4AA5ACDD-6F5F-9609-BECB-B9E2B8E70D56}"/>
                </a:ext>
              </a:extLst>
            </p:cNvPr>
            <p:cNvSpPr/>
            <p:nvPr/>
          </p:nvSpPr>
          <p:spPr>
            <a:xfrm flipH="1">
              <a:off x="-1117" y="3489185"/>
              <a:ext cx="1824552" cy="1170215"/>
            </a:xfrm>
            <a:prstGeom prst="rect">
              <a:avLst/>
            </a:prstGeom>
            <a:gradFill flip="none" rotWithShape="1">
              <a:gsLst>
                <a:gs pos="0">
                  <a:schemeClr val="tx2"/>
                </a:gs>
                <a:gs pos="13000">
                  <a:schemeClr val="tx2"/>
                </a:gs>
                <a:gs pos="100000">
                  <a:schemeClr val="accent2">
                    <a:lumMod val="60000"/>
                    <a:lumOff val="4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endParaRPr lang="pt-BR" sz="2000" noProof="0"/>
            </a:p>
          </p:txBody>
        </p:sp>
      </p:grpSp>
    </p:spTree>
    <p:extLst>
      <p:ext uri="{BB962C8B-B14F-4D97-AF65-F5344CB8AC3E}">
        <p14:creationId xmlns:p14="http://schemas.microsoft.com/office/powerpoint/2010/main" val="149974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C1B025A7-FE62-F846-EC1D-9719027F61DD}"/>
            </a:ext>
          </a:extLst>
        </p:cNvPr>
        <p:cNvGrpSpPr/>
        <p:nvPr/>
      </p:nvGrpSpPr>
      <p:grpSpPr>
        <a:xfrm>
          <a:off x="0" y="0"/>
          <a:ext cx="0" cy="0"/>
          <a:chOff x="0" y="0"/>
          <a:chExt cx="0" cy="0"/>
        </a:xfrm>
      </p:grpSpPr>
      <p:sp>
        <p:nvSpPr>
          <p:cNvPr id="275" name="Google Shape;275;p43">
            <a:extLst>
              <a:ext uri="{FF2B5EF4-FFF2-40B4-BE49-F238E27FC236}">
                <a16:creationId xmlns:a16="http://schemas.microsoft.com/office/drawing/2014/main" id="{6D298A09-449B-2208-D399-E255825342D9}"/>
              </a:ext>
            </a:extLst>
          </p:cNvPr>
          <p:cNvSpPr txBox="1">
            <a:spLocks noGrp="1"/>
          </p:cNvSpPr>
          <p:nvPr>
            <p:ph type="body" idx="1"/>
          </p:nvPr>
        </p:nvSpPr>
        <p:spPr>
          <a:xfrm>
            <a:off x="3984978" y="827470"/>
            <a:ext cx="5169804" cy="4184796"/>
          </a:xfrm>
          <a:prstGeom prst="rect">
            <a:avLst/>
          </a:prstGeom>
        </p:spPr>
        <p:txBody>
          <a:bodyPr spcFirstLastPara="1" wrap="square" lIns="91425" tIns="91425" rIns="91425" bIns="91425" anchor="ctr" anchorCtr="0">
            <a:noAutofit/>
          </a:bodyPr>
          <a:lstStyle/>
          <a:p>
            <a:r>
              <a:rPr lang="pt-BR" sz="1600">
                <a:solidFill>
                  <a:schemeClr val="tx1"/>
                </a:solidFill>
                <a:latin typeface="Montserrat" panose="00000500000000000000" pitchFamily="2" charset="0"/>
                <a:ea typeface="Calibri"/>
                <a:cs typeface="Calibri"/>
              </a:rPr>
              <a:t>Relacionada à pessoa natural identificada ou identificável.</a:t>
            </a:r>
            <a:br>
              <a:rPr lang="pt-BR" sz="1600">
                <a:solidFill>
                  <a:schemeClr val="tx1"/>
                </a:solidFill>
                <a:latin typeface="Montserrat" panose="00000500000000000000" pitchFamily="2" charset="0"/>
                <a:ea typeface="Calibri"/>
                <a:cs typeface="Calibri"/>
              </a:rPr>
            </a:br>
            <a:r>
              <a:rPr lang="pt-BR" sz="1600">
                <a:solidFill>
                  <a:schemeClr val="tx1"/>
                </a:solidFill>
                <a:latin typeface="Montserrat" panose="00000500000000000000" pitchFamily="2" charset="0"/>
                <a:ea typeface="Calibri"/>
                <a:cs typeface="Calibri"/>
              </a:rPr>
              <a:t>Ex.: Atributos genéticos, biométricos e biográficos</a:t>
            </a:r>
          </a:p>
          <a:p>
            <a:pPr marL="177800" indent="0">
              <a:buNone/>
            </a:pPr>
            <a:endParaRPr lang="pt-BR" sz="1600">
              <a:solidFill>
                <a:schemeClr val="tx1"/>
              </a:solidFill>
              <a:latin typeface="Montserrat" panose="00000500000000000000" pitchFamily="2" charset="0"/>
              <a:ea typeface="Calibri"/>
              <a:cs typeface="Calibri"/>
            </a:endParaRPr>
          </a:p>
          <a:p>
            <a:r>
              <a:rPr lang="pt-BR" sz="1600">
                <a:solidFill>
                  <a:schemeClr val="tx1"/>
                </a:solidFill>
                <a:latin typeface="Montserrat" panose="00000500000000000000" pitchFamily="2" charset="0"/>
                <a:ea typeface="Calibri"/>
                <a:cs typeface="Calibri"/>
              </a:rPr>
              <a:t>Nem toda informação pessoal deve ser restrita</a:t>
            </a:r>
          </a:p>
          <a:p>
            <a:pPr marL="177800" indent="0">
              <a:buNone/>
            </a:pPr>
            <a:endParaRPr lang="pt-BR" sz="1600">
              <a:solidFill>
                <a:schemeClr val="tx1"/>
              </a:solidFill>
              <a:latin typeface="Montserrat" panose="00000500000000000000" pitchFamily="2" charset="0"/>
              <a:ea typeface="Calibri"/>
              <a:cs typeface="Calibri"/>
            </a:endParaRPr>
          </a:p>
          <a:p>
            <a:r>
              <a:rPr lang="pt-BR" sz="1600"/>
              <a:t>A LAI salvaguarda apenas informações pessoais que se refiram à </a:t>
            </a:r>
            <a:r>
              <a:rPr lang="pt-BR" sz="1600" b="1">
                <a:solidFill>
                  <a:schemeClr val="tx2"/>
                </a:solidFill>
                <a:ea typeface="Calibri"/>
                <a:cs typeface="Calibri"/>
              </a:rPr>
              <a:t>intimidade, à vida privada, à honra e à imagem</a:t>
            </a:r>
            <a:endParaRPr lang="pt-BR" sz="1600" b="1">
              <a:solidFill>
                <a:schemeClr val="tx2"/>
              </a:solidFill>
              <a:cs typeface="Calibri"/>
            </a:endParaRPr>
          </a:p>
          <a:p>
            <a:endParaRPr lang="pt-BR" sz="1600" b="1">
              <a:solidFill>
                <a:srgbClr val="292929"/>
              </a:solidFill>
              <a:latin typeface="Montserrat" panose="00000500000000000000" pitchFamily="2" charset="0"/>
              <a:ea typeface="Calibri"/>
              <a:cs typeface="Calibri"/>
            </a:endParaRPr>
          </a:p>
          <a:p>
            <a:r>
              <a:rPr lang="pt-BR" sz="1600">
                <a:solidFill>
                  <a:srgbClr val="292929"/>
                </a:solidFill>
                <a:ea typeface="Calibri"/>
                <a:cs typeface="Calibri"/>
              </a:rPr>
              <a:t>A LAI admite pedidos de informações pessoais próprias e de terceiros</a:t>
            </a:r>
            <a:endParaRPr lang="pt-BR" sz="1600" b="1">
              <a:solidFill>
                <a:srgbClr val="292929"/>
              </a:solidFill>
              <a:latin typeface="Montserrat" panose="00000500000000000000" pitchFamily="2" charset="0"/>
              <a:ea typeface="Calibri"/>
              <a:cs typeface="Calibri"/>
            </a:endParaRPr>
          </a:p>
          <a:p>
            <a:endParaRPr lang="pt-BR" sz="1600">
              <a:solidFill>
                <a:srgbClr val="292929"/>
              </a:solidFill>
              <a:latin typeface="Montserrat" panose="00000500000000000000" pitchFamily="2" charset="0"/>
              <a:ea typeface="Calibri"/>
              <a:cs typeface="Calibri"/>
            </a:endParaRPr>
          </a:p>
          <a:p>
            <a:endParaRPr lang="pt-BR" sz="1200" b="1">
              <a:solidFill>
                <a:schemeClr val="tx2"/>
              </a:solidFill>
              <a:latin typeface="Montserrat" panose="00000500000000000000" pitchFamily="2" charset="0"/>
              <a:ea typeface="Calibri"/>
              <a:cs typeface="Calibri"/>
            </a:endParaRPr>
          </a:p>
        </p:txBody>
      </p:sp>
      <p:sp>
        <p:nvSpPr>
          <p:cNvPr id="278" name="Google Shape;278;p43">
            <a:extLst>
              <a:ext uri="{FF2B5EF4-FFF2-40B4-BE49-F238E27FC236}">
                <a16:creationId xmlns:a16="http://schemas.microsoft.com/office/drawing/2014/main" id="{21767036-7C7A-75D3-082D-C5CD5DB194BE}"/>
              </a:ext>
            </a:extLst>
          </p:cNvPr>
          <p:cNvSpPr/>
          <p:nvPr/>
        </p:nvSpPr>
        <p:spPr>
          <a:xfrm flipH="1">
            <a:off x="8067524" y="3791436"/>
            <a:ext cx="2413976" cy="2263014"/>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43">
            <a:extLst>
              <a:ext uri="{FF2B5EF4-FFF2-40B4-BE49-F238E27FC236}">
                <a16:creationId xmlns:a16="http://schemas.microsoft.com/office/drawing/2014/main" id="{D801186A-5DFC-F37A-4B45-EFF564996267}"/>
              </a:ext>
            </a:extLst>
          </p:cNvPr>
          <p:cNvSpPr/>
          <p:nvPr/>
        </p:nvSpPr>
        <p:spPr>
          <a:xfrm rot="9201186" flipH="1">
            <a:off x="286739" y="4087609"/>
            <a:ext cx="2535838" cy="2535838"/>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387;p49">
            <a:extLst>
              <a:ext uri="{FF2B5EF4-FFF2-40B4-BE49-F238E27FC236}">
                <a16:creationId xmlns:a16="http://schemas.microsoft.com/office/drawing/2014/main" id="{F0CF1AD0-30AD-EBA6-B1EE-ABE7EFC99F87}"/>
              </a:ext>
            </a:extLst>
          </p:cNvPr>
          <p:cNvSpPr txBox="1">
            <a:spLocks/>
          </p:cNvSpPr>
          <p:nvPr/>
        </p:nvSpPr>
        <p:spPr>
          <a:xfrm>
            <a:off x="712350" y="381398"/>
            <a:ext cx="7719300" cy="857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3600" b="1" i="0" u="none" strike="noStrike" kern="0" cap="none" spc="0" normalizeH="0" baseline="0" noProof="0">
                <a:ln>
                  <a:noFill/>
                </a:ln>
                <a:solidFill>
                  <a:srgbClr val="000000"/>
                </a:solidFill>
                <a:effectLst/>
                <a:uLnTx/>
                <a:uFillTx/>
                <a:latin typeface="Bebas Neue" panose="020B0606020202050201" pitchFamily="34" charset="0"/>
                <a:cs typeface="Arial"/>
                <a:sym typeface="Arial"/>
              </a:rPr>
              <a:t>informação </a:t>
            </a:r>
            <a:r>
              <a:rPr kumimoji="0" lang="pt-BR" sz="3600" b="1" i="0" u="none" strike="noStrike" kern="0" cap="none" spc="0" normalizeH="0" baseline="0" noProof="0">
                <a:ln>
                  <a:noFill/>
                </a:ln>
                <a:solidFill>
                  <a:srgbClr val="1125BE"/>
                </a:solidFill>
                <a:effectLst/>
                <a:uLnTx/>
                <a:uFillTx/>
                <a:latin typeface="Bebas Neue" panose="020B0606020202050201" pitchFamily="34" charset="0"/>
                <a:cs typeface="Arial"/>
                <a:sym typeface="Arial"/>
              </a:rPr>
              <a:t>PESSOAL</a:t>
            </a:r>
          </a:p>
        </p:txBody>
      </p:sp>
      <p:pic>
        <p:nvPicPr>
          <p:cNvPr id="9" name="Imagem 8" descr="Impressão digital de tinta no papel">
            <a:extLst>
              <a:ext uri="{FF2B5EF4-FFF2-40B4-BE49-F238E27FC236}">
                <a16:creationId xmlns:a16="http://schemas.microsoft.com/office/drawing/2014/main" id="{48921267-40DF-8552-717A-D0B014B17B2E}"/>
              </a:ext>
            </a:extLst>
          </p:cNvPr>
          <p:cNvPicPr>
            <a:picLocks noChangeAspect="1"/>
          </p:cNvPicPr>
          <p:nvPr/>
        </p:nvPicPr>
        <p:blipFill>
          <a:blip r:embed="rId3"/>
          <a:stretch>
            <a:fillRect/>
          </a:stretch>
        </p:blipFill>
        <p:spPr>
          <a:xfrm>
            <a:off x="88665" y="1489873"/>
            <a:ext cx="3771201" cy="2515361"/>
          </a:xfrm>
          <a:prstGeom prst="rect">
            <a:avLst/>
          </a:prstGeom>
        </p:spPr>
      </p:pic>
    </p:spTree>
    <p:extLst>
      <p:ext uri="{BB962C8B-B14F-4D97-AF65-F5344CB8AC3E}">
        <p14:creationId xmlns:p14="http://schemas.microsoft.com/office/powerpoint/2010/main" val="1084305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1">
          <a:extLst>
            <a:ext uri="{FF2B5EF4-FFF2-40B4-BE49-F238E27FC236}">
              <a16:creationId xmlns:a16="http://schemas.microsoft.com/office/drawing/2014/main" id="{671E7F51-9AC5-C070-2B0F-7CBB9AF54862}"/>
            </a:ext>
          </a:extLst>
        </p:cNvPr>
        <p:cNvGrpSpPr/>
        <p:nvPr/>
      </p:nvGrpSpPr>
      <p:grpSpPr>
        <a:xfrm>
          <a:off x="0" y="0"/>
          <a:ext cx="0" cy="0"/>
          <a:chOff x="0" y="0"/>
          <a:chExt cx="0" cy="0"/>
        </a:xfrm>
      </p:grpSpPr>
      <p:cxnSp>
        <p:nvCxnSpPr>
          <p:cNvPr id="322" name="Google Shape;322;p47">
            <a:extLst>
              <a:ext uri="{FF2B5EF4-FFF2-40B4-BE49-F238E27FC236}">
                <a16:creationId xmlns:a16="http://schemas.microsoft.com/office/drawing/2014/main" id="{F050E4D9-3A75-8271-D79E-8949AFFAC121}"/>
              </a:ext>
            </a:extLst>
          </p:cNvPr>
          <p:cNvCxnSpPr>
            <a:cxnSpLocks/>
            <a:stCxn id="323" idx="6"/>
            <a:endCxn id="324" idx="2"/>
          </p:cNvCxnSpPr>
          <p:nvPr/>
        </p:nvCxnSpPr>
        <p:spPr>
          <a:xfrm>
            <a:off x="1824109" y="1992786"/>
            <a:ext cx="2190544" cy="5951"/>
          </a:xfrm>
          <a:prstGeom prst="straightConnector1">
            <a:avLst/>
          </a:prstGeom>
          <a:noFill/>
          <a:ln w="19050" cap="flat" cmpd="sng">
            <a:solidFill>
              <a:schemeClr val="lt1"/>
            </a:solidFill>
            <a:prstDash val="solid"/>
            <a:round/>
            <a:headEnd type="none" w="med" len="med"/>
            <a:tailEnd type="none" w="med" len="med"/>
          </a:ln>
        </p:spPr>
      </p:cxnSp>
      <p:sp>
        <p:nvSpPr>
          <p:cNvPr id="326" name="Google Shape;326;p47">
            <a:extLst>
              <a:ext uri="{FF2B5EF4-FFF2-40B4-BE49-F238E27FC236}">
                <a16:creationId xmlns:a16="http://schemas.microsoft.com/office/drawing/2014/main" id="{9C6FCD31-97B0-9B90-CCE4-C0713BCF6FC1}"/>
              </a:ext>
            </a:extLst>
          </p:cNvPr>
          <p:cNvSpPr txBox="1"/>
          <p:nvPr/>
        </p:nvSpPr>
        <p:spPr>
          <a:xfrm>
            <a:off x="323616" y="2868401"/>
            <a:ext cx="2803492" cy="2045051"/>
          </a:xfrm>
          <a:prstGeom prst="rect">
            <a:avLst/>
          </a:prstGeom>
          <a:noFill/>
          <a:ln>
            <a:noFill/>
          </a:ln>
        </p:spPr>
        <p:txBody>
          <a:bodyPr spcFirstLastPara="1" wrap="square" lIns="91425" tIns="91425" rIns="91425" bIns="91425" anchor="t" anchorCtr="0">
            <a:noAutofit/>
          </a:bodyPr>
          <a:lstStyle/>
          <a:p>
            <a:pPr lvl="0">
              <a:spcAft>
                <a:spcPts val="1600"/>
              </a:spcAft>
            </a:pPr>
            <a:r>
              <a:rPr lang="pt-BR" sz="1200" b="1">
                <a:latin typeface="Montserrat" panose="00000500000000000000" pitchFamily="2" charset="0"/>
              </a:rPr>
              <a:t>PRIVACIDADE</a:t>
            </a:r>
            <a:endParaRPr lang="pt-BR"/>
          </a:p>
          <a:p>
            <a:pPr>
              <a:spcAft>
                <a:spcPts val="1600"/>
              </a:spcAft>
            </a:pPr>
            <a:r>
              <a:rPr lang="pt-BR" sz="1200">
                <a:latin typeface="Montserrat"/>
              </a:rPr>
              <a:t>Informações relacionadas à garantia da liberdade e do livre desenvolvimento da personalidade do indivíduo. Opção do indivíduo de expressar ou não aquilo que pensa, sente, acredita, pratica. ​</a:t>
            </a:r>
            <a:endParaRPr lang="pt-BR" sz="1200" b="1" i="0" u="none" strike="noStrike" kern="0" cap="none" spc="0" normalizeH="0" baseline="0" noProof="0">
              <a:ln>
                <a:noFill/>
              </a:ln>
              <a:solidFill>
                <a:srgbClr val="292929"/>
              </a:solidFill>
              <a:effectLst/>
              <a:uLnTx/>
              <a:uFillTx/>
              <a:latin typeface="Montserrat"/>
              <a:ea typeface="Montserrat"/>
              <a:cs typeface="Montserrat"/>
            </a:endParaRPr>
          </a:p>
        </p:txBody>
      </p:sp>
      <p:sp>
        <p:nvSpPr>
          <p:cNvPr id="328" name="Google Shape;328;p47">
            <a:extLst>
              <a:ext uri="{FF2B5EF4-FFF2-40B4-BE49-F238E27FC236}">
                <a16:creationId xmlns:a16="http://schemas.microsoft.com/office/drawing/2014/main" id="{2FDA551B-EFD2-99FA-55A3-B2BBC3DF1853}"/>
              </a:ext>
            </a:extLst>
          </p:cNvPr>
          <p:cNvSpPr txBox="1"/>
          <p:nvPr/>
        </p:nvSpPr>
        <p:spPr>
          <a:xfrm>
            <a:off x="3482549" y="2868402"/>
            <a:ext cx="2478227" cy="2143348"/>
          </a:xfrm>
          <a:prstGeom prst="rect">
            <a:avLst/>
          </a:prstGeom>
          <a:noFill/>
          <a:ln>
            <a:noFill/>
          </a:ln>
        </p:spPr>
        <p:txBody>
          <a:bodyPr spcFirstLastPara="1" wrap="square" lIns="91425" tIns="91425" rIns="91425" bIns="91425" anchor="t" anchorCtr="0">
            <a:noAutofit/>
          </a:bodyPr>
          <a:lstStyle/>
          <a:p>
            <a:pPr fontAlgn="base"/>
            <a:r>
              <a:rPr lang="pt-BR" sz="1200" b="1">
                <a:latin typeface="Montserrat" panose="00000500000000000000" pitchFamily="2" charset="0"/>
              </a:rPr>
              <a:t>HONRA</a:t>
            </a:r>
            <a:endParaRPr lang="en-US" sz="1200">
              <a:latin typeface="Montserrat" panose="00000500000000000000" pitchFamily="2" charset="0"/>
            </a:endParaRPr>
          </a:p>
          <a:p>
            <a:pPr fontAlgn="base"/>
            <a:endParaRPr lang="en-US" sz="1200">
              <a:latin typeface="Montserrat" panose="00000500000000000000" pitchFamily="2" charset="0"/>
            </a:endParaRPr>
          </a:p>
          <a:p>
            <a:r>
              <a:rPr lang="pt-BR" sz="1200">
                <a:latin typeface="Montserrat"/>
              </a:rPr>
              <a:t>Informações que se referem ao valor social e moral da pessoa. Trata-se do o que a pessoa sente sobre si mesma (</a:t>
            </a:r>
            <a:r>
              <a:rPr lang="pt-BR" sz="1200" b="1">
                <a:latin typeface="Montserrat"/>
              </a:rPr>
              <a:t>aspecto subjetivo</a:t>
            </a:r>
            <a:r>
              <a:rPr lang="pt-BR" sz="1200">
                <a:latin typeface="Montserrat"/>
              </a:rPr>
              <a:t>) e do que a sociedade pensa sobre ela (</a:t>
            </a:r>
            <a:r>
              <a:rPr lang="pt-BR" sz="1200" b="1">
                <a:latin typeface="Montserrat"/>
              </a:rPr>
              <a:t>aspecto objetivo</a:t>
            </a:r>
            <a:r>
              <a:rPr lang="pt-BR" sz="1200">
                <a:latin typeface="Montserrat"/>
              </a:rPr>
              <a:t>).</a:t>
            </a:r>
          </a:p>
          <a:p>
            <a:endParaRPr lang="en-US" sz="1200">
              <a:latin typeface="Montserrat" panose="00000500000000000000" pitchFamily="2" charset="0"/>
            </a:endParaRPr>
          </a:p>
        </p:txBody>
      </p:sp>
      <p:sp>
        <p:nvSpPr>
          <p:cNvPr id="330" name="Google Shape;330;p47">
            <a:extLst>
              <a:ext uri="{FF2B5EF4-FFF2-40B4-BE49-F238E27FC236}">
                <a16:creationId xmlns:a16="http://schemas.microsoft.com/office/drawing/2014/main" id="{B58A57B9-4375-F197-691D-C4915D1A76A8}"/>
              </a:ext>
            </a:extLst>
          </p:cNvPr>
          <p:cNvSpPr txBox="1"/>
          <p:nvPr/>
        </p:nvSpPr>
        <p:spPr>
          <a:xfrm>
            <a:off x="6744969" y="2868401"/>
            <a:ext cx="2203585" cy="1667927"/>
          </a:xfrm>
          <a:prstGeom prst="rect">
            <a:avLst/>
          </a:prstGeom>
          <a:noFill/>
          <a:ln>
            <a:noFill/>
          </a:ln>
        </p:spPr>
        <p:txBody>
          <a:bodyPr spcFirstLastPara="1" wrap="square" lIns="91425" tIns="91425" rIns="91425" bIns="91425" anchor="t" anchorCtr="0">
            <a:noAutofit/>
          </a:bodyPr>
          <a:lstStyle/>
          <a:p>
            <a:pPr fontAlgn="base"/>
            <a:r>
              <a:rPr lang="pt-BR" sz="1200" b="1">
                <a:latin typeface="Montserrat" panose="00000500000000000000" pitchFamily="2" charset="0"/>
              </a:rPr>
              <a:t>IMAGEM</a:t>
            </a:r>
            <a:r>
              <a:rPr lang="pt-BR" sz="1200">
                <a:latin typeface="Montserrat" panose="00000500000000000000" pitchFamily="2" charset="0"/>
              </a:rPr>
              <a:t> </a:t>
            </a:r>
            <a:r>
              <a:rPr lang="en-US" sz="1200">
                <a:latin typeface="Montserrat" panose="00000500000000000000" pitchFamily="2" charset="0"/>
              </a:rPr>
              <a:t>​</a:t>
            </a:r>
            <a:endParaRPr lang="pt-BR"/>
          </a:p>
          <a:p>
            <a:pPr fontAlgn="base"/>
            <a:endParaRPr lang="en-US" sz="1200">
              <a:latin typeface="Montserrat" panose="00000500000000000000" pitchFamily="2" charset="0"/>
            </a:endParaRPr>
          </a:p>
          <a:p>
            <a:pPr fontAlgn="base"/>
            <a:r>
              <a:rPr lang="pt-BR" sz="1200">
                <a:latin typeface="Montserrat"/>
              </a:rPr>
              <a:t>Informações vinculadas à aparência, identidade visual e projeção da pessoa perante terceiros.</a:t>
            </a:r>
          </a:p>
          <a:p>
            <a:endParaRPr lang="pt-BR" sz="1200">
              <a:latin typeface="Montserrat" panose="00000500000000000000" pitchFamily="2" charset="0"/>
            </a:endParaRPr>
          </a:p>
          <a:p>
            <a:pPr marL="0" marR="0" lvl="0" indent="0" algn="ctr" defTabSz="914400" rtl="0" eaLnBrk="1" fontAlgn="auto" latinLnBrk="0" hangingPunct="1">
              <a:lnSpc>
                <a:spcPct val="100000"/>
              </a:lnSpc>
              <a:spcBef>
                <a:spcPts val="0"/>
              </a:spcBef>
              <a:spcAft>
                <a:spcPts val="1600"/>
              </a:spcAft>
              <a:buClr>
                <a:srgbClr val="000000"/>
              </a:buClr>
              <a:buSzTx/>
              <a:buFont typeface="Arial"/>
              <a:buNone/>
              <a:tabLst/>
              <a:defRPr/>
            </a:pPr>
            <a:endParaRPr kumimoji="0" lang="pt-BR" sz="1600" b="1" i="0" u="none" strike="noStrike" kern="0" cap="none" spc="0" normalizeH="0" baseline="0" noProof="0">
              <a:ln>
                <a:noFill/>
              </a:ln>
              <a:solidFill>
                <a:srgbClr val="292929"/>
              </a:solidFill>
              <a:effectLst/>
              <a:uLnTx/>
              <a:uFillTx/>
              <a:latin typeface="Montserrat"/>
              <a:ea typeface="Montserrat"/>
              <a:cs typeface="Montserrat"/>
              <a:sym typeface="Montserrat"/>
            </a:endParaRPr>
          </a:p>
        </p:txBody>
      </p:sp>
      <p:sp>
        <p:nvSpPr>
          <p:cNvPr id="324" name="Google Shape;324;p47">
            <a:extLst>
              <a:ext uri="{FF2B5EF4-FFF2-40B4-BE49-F238E27FC236}">
                <a16:creationId xmlns:a16="http://schemas.microsoft.com/office/drawing/2014/main" id="{BBBF42F2-925A-97F8-EC22-956C3A91E817}"/>
              </a:ext>
            </a:extLst>
          </p:cNvPr>
          <p:cNvSpPr/>
          <p:nvPr/>
        </p:nvSpPr>
        <p:spPr>
          <a:xfrm>
            <a:off x="4014653" y="1604087"/>
            <a:ext cx="789300" cy="789300"/>
          </a:xfrm>
          <a:prstGeom prst="ellipse">
            <a:avLst/>
          </a:prstGeom>
          <a:gradFill>
            <a:gsLst>
              <a:gs pos="0">
                <a:schemeClr val="lt2"/>
              </a:gs>
              <a:gs pos="100000">
                <a:schemeClr val="accent2"/>
              </a:gs>
            </a:gsLst>
            <a:lin ang="54007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47">
            <a:extLst>
              <a:ext uri="{FF2B5EF4-FFF2-40B4-BE49-F238E27FC236}">
                <a16:creationId xmlns:a16="http://schemas.microsoft.com/office/drawing/2014/main" id="{53C8E79C-2830-717E-94F0-9DAABF52843D}"/>
              </a:ext>
            </a:extLst>
          </p:cNvPr>
          <p:cNvSpPr/>
          <p:nvPr/>
        </p:nvSpPr>
        <p:spPr>
          <a:xfrm>
            <a:off x="7282180" y="1598136"/>
            <a:ext cx="789300" cy="789300"/>
          </a:xfrm>
          <a:prstGeom prst="ellipse">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23;p47">
            <a:extLst>
              <a:ext uri="{FF2B5EF4-FFF2-40B4-BE49-F238E27FC236}">
                <a16:creationId xmlns:a16="http://schemas.microsoft.com/office/drawing/2014/main" id="{0153C8DA-6C14-5731-1F49-2D01456ACC97}"/>
              </a:ext>
            </a:extLst>
          </p:cNvPr>
          <p:cNvSpPr/>
          <p:nvPr/>
        </p:nvSpPr>
        <p:spPr>
          <a:xfrm>
            <a:off x="1034809" y="1598136"/>
            <a:ext cx="789300" cy="789300"/>
          </a:xfrm>
          <a:prstGeom prst="ellipse">
            <a:avLst/>
          </a:prstGeom>
          <a:gradFill>
            <a:gsLst>
              <a:gs pos="0">
                <a:schemeClr val="lt2"/>
              </a:gs>
              <a:gs pos="100000">
                <a:schemeClr val="accent2"/>
              </a:gs>
            </a:gsLst>
            <a:lin ang="8100019"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332" name="Google Shape;332;p47">
            <a:extLst>
              <a:ext uri="{FF2B5EF4-FFF2-40B4-BE49-F238E27FC236}">
                <a16:creationId xmlns:a16="http://schemas.microsoft.com/office/drawing/2014/main" id="{BDFF5147-B921-173A-C289-E4ECE7DFCD3D}"/>
              </a:ext>
            </a:extLst>
          </p:cNvPr>
          <p:cNvCxnSpPr>
            <a:cxnSpLocks/>
            <a:stCxn id="324" idx="6"/>
            <a:endCxn id="331" idx="2"/>
          </p:cNvCxnSpPr>
          <p:nvPr/>
        </p:nvCxnSpPr>
        <p:spPr>
          <a:xfrm flipV="1">
            <a:off x="4803953" y="1992786"/>
            <a:ext cx="2478227" cy="5951"/>
          </a:xfrm>
          <a:prstGeom prst="straightConnector1">
            <a:avLst/>
          </a:prstGeom>
          <a:noFill/>
          <a:ln w="19050" cap="flat" cmpd="sng">
            <a:solidFill>
              <a:schemeClr val="lt1"/>
            </a:solidFill>
            <a:prstDash val="solid"/>
            <a:round/>
            <a:headEnd type="none" w="med" len="med"/>
            <a:tailEnd type="none" w="med" len="med"/>
          </a:ln>
        </p:spPr>
      </p:cxnSp>
      <p:cxnSp>
        <p:nvCxnSpPr>
          <p:cNvPr id="333" name="Google Shape;333;p47">
            <a:extLst>
              <a:ext uri="{FF2B5EF4-FFF2-40B4-BE49-F238E27FC236}">
                <a16:creationId xmlns:a16="http://schemas.microsoft.com/office/drawing/2014/main" id="{76A134B5-C172-B606-AFF1-094020D1DB3B}"/>
              </a:ext>
            </a:extLst>
          </p:cNvPr>
          <p:cNvCxnSpPr>
            <a:cxnSpLocks/>
            <a:stCxn id="331" idx="6"/>
          </p:cNvCxnSpPr>
          <p:nvPr/>
        </p:nvCxnSpPr>
        <p:spPr>
          <a:xfrm>
            <a:off x="8071480" y="1992786"/>
            <a:ext cx="1016679" cy="5951"/>
          </a:xfrm>
          <a:prstGeom prst="straightConnector1">
            <a:avLst/>
          </a:prstGeom>
          <a:noFill/>
          <a:ln w="19050" cap="flat" cmpd="sng">
            <a:solidFill>
              <a:schemeClr val="lt1"/>
            </a:solidFill>
            <a:prstDash val="solid"/>
            <a:round/>
            <a:headEnd type="none" w="med" len="med"/>
            <a:tailEnd type="none" w="med" len="med"/>
          </a:ln>
        </p:spPr>
      </p:cxnSp>
      <p:sp>
        <p:nvSpPr>
          <p:cNvPr id="334" name="Google Shape;334;p47">
            <a:extLst>
              <a:ext uri="{FF2B5EF4-FFF2-40B4-BE49-F238E27FC236}">
                <a16:creationId xmlns:a16="http://schemas.microsoft.com/office/drawing/2014/main" id="{7725FEC4-6679-F4C5-5FDD-79225F1DFE4B}"/>
              </a:ext>
            </a:extLst>
          </p:cNvPr>
          <p:cNvSpPr txBox="1">
            <a:spLocks noGrp="1"/>
          </p:cNvSpPr>
          <p:nvPr>
            <p:ph type="title"/>
          </p:nvPr>
        </p:nvSpPr>
        <p:spPr>
          <a:xfrm>
            <a:off x="712350" y="447000"/>
            <a:ext cx="7719300" cy="85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3600"/>
              <a:t>INFORMAÇÃO </a:t>
            </a:r>
            <a:r>
              <a:rPr lang="pt-BR" sz="3600" noProof="0">
                <a:solidFill>
                  <a:schemeClr val="lt2"/>
                </a:solidFill>
              </a:rPr>
              <a:t>PESSOAL</a:t>
            </a:r>
          </a:p>
        </p:txBody>
      </p:sp>
      <p:sp>
        <p:nvSpPr>
          <p:cNvPr id="353" name="Google Shape;353;p47">
            <a:extLst>
              <a:ext uri="{FF2B5EF4-FFF2-40B4-BE49-F238E27FC236}">
                <a16:creationId xmlns:a16="http://schemas.microsoft.com/office/drawing/2014/main" id="{B208018A-F363-DA03-C5F0-EB14A4E5A6C3}"/>
              </a:ext>
            </a:extLst>
          </p:cNvPr>
          <p:cNvSpPr/>
          <p:nvPr/>
        </p:nvSpPr>
        <p:spPr>
          <a:xfrm rot="6080461">
            <a:off x="5615288" y="4486142"/>
            <a:ext cx="1409624" cy="1409624"/>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47">
            <a:extLst>
              <a:ext uri="{FF2B5EF4-FFF2-40B4-BE49-F238E27FC236}">
                <a16:creationId xmlns:a16="http://schemas.microsoft.com/office/drawing/2014/main" id="{18D28FB0-EBC9-50A3-903E-10BB01EE7F51}"/>
              </a:ext>
            </a:extLst>
          </p:cNvPr>
          <p:cNvSpPr/>
          <p:nvPr/>
        </p:nvSpPr>
        <p:spPr>
          <a:xfrm rot="6079664">
            <a:off x="510510" y="257606"/>
            <a:ext cx="378779" cy="378779"/>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pic>
        <p:nvPicPr>
          <p:cNvPr id="11" name="Gráfico 10" descr="Cérebro na cabeça com preenchimento sólido">
            <a:extLst>
              <a:ext uri="{FF2B5EF4-FFF2-40B4-BE49-F238E27FC236}">
                <a16:creationId xmlns:a16="http://schemas.microsoft.com/office/drawing/2014/main" id="{AC3031D0-8F00-996F-7E1A-A762C22D3D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226" y="1665640"/>
            <a:ext cx="622359" cy="622359"/>
          </a:xfrm>
          <a:prstGeom prst="rect">
            <a:avLst/>
          </a:prstGeom>
        </p:spPr>
      </p:pic>
      <p:pic>
        <p:nvPicPr>
          <p:cNvPr id="15" name="Gráfico 14" descr="Medalha com preenchimento sólido">
            <a:extLst>
              <a:ext uri="{FF2B5EF4-FFF2-40B4-BE49-F238E27FC236}">
                <a16:creationId xmlns:a16="http://schemas.microsoft.com/office/drawing/2014/main" id="{4D80948B-BA44-B745-253F-F53AA22A08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18290" y="1682941"/>
            <a:ext cx="614254" cy="614254"/>
          </a:xfrm>
          <a:prstGeom prst="rect">
            <a:avLst/>
          </a:prstGeom>
        </p:spPr>
      </p:pic>
      <p:pic>
        <p:nvPicPr>
          <p:cNvPr id="17" name="Gráfico 16" descr="Câmera com preenchimento sólido">
            <a:extLst>
              <a:ext uri="{FF2B5EF4-FFF2-40B4-BE49-F238E27FC236}">
                <a16:creationId xmlns:a16="http://schemas.microsoft.com/office/drawing/2014/main" id="{96837C97-B327-1E94-09A7-1BA1F7E22F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53468" y="1635591"/>
            <a:ext cx="652408" cy="652408"/>
          </a:xfrm>
          <a:prstGeom prst="rect">
            <a:avLst/>
          </a:prstGeom>
        </p:spPr>
      </p:pic>
    </p:spTree>
    <p:extLst>
      <p:ext uri="{BB962C8B-B14F-4D97-AF65-F5344CB8AC3E}">
        <p14:creationId xmlns:p14="http://schemas.microsoft.com/office/powerpoint/2010/main" val="2957575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07501B51-D4E2-D6C7-98F8-211C722D5631}"/>
            </a:ext>
          </a:extLst>
        </p:cNvPr>
        <p:cNvGrpSpPr/>
        <p:nvPr/>
      </p:nvGrpSpPr>
      <p:grpSpPr>
        <a:xfrm>
          <a:off x="0" y="0"/>
          <a:ext cx="0" cy="0"/>
          <a:chOff x="0" y="0"/>
          <a:chExt cx="0" cy="0"/>
        </a:xfrm>
      </p:grpSpPr>
      <p:sp>
        <p:nvSpPr>
          <p:cNvPr id="275" name="Google Shape;275;p43">
            <a:extLst>
              <a:ext uri="{FF2B5EF4-FFF2-40B4-BE49-F238E27FC236}">
                <a16:creationId xmlns:a16="http://schemas.microsoft.com/office/drawing/2014/main" id="{4E28BE93-ED91-4FEF-5439-81021AB3BD60}"/>
              </a:ext>
            </a:extLst>
          </p:cNvPr>
          <p:cNvSpPr txBox="1">
            <a:spLocks noGrp="1"/>
          </p:cNvSpPr>
          <p:nvPr>
            <p:ph type="body" idx="1"/>
          </p:nvPr>
        </p:nvSpPr>
        <p:spPr>
          <a:xfrm>
            <a:off x="4759080" y="1238498"/>
            <a:ext cx="4384920" cy="3808152"/>
          </a:xfrm>
          <a:prstGeom prst="rect">
            <a:avLst/>
          </a:prstGeom>
        </p:spPr>
        <p:txBody>
          <a:bodyPr spcFirstLastPara="1" wrap="square" lIns="91425" tIns="91425" rIns="91425" bIns="91425" anchor="ctr" anchorCtr="0">
            <a:noAutofit/>
          </a:bodyPr>
          <a:lstStyle/>
          <a:p>
            <a:pPr marL="177800" indent="0" algn="ctr">
              <a:lnSpc>
                <a:spcPct val="150000"/>
              </a:lnSpc>
              <a:buNone/>
            </a:pPr>
            <a:r>
              <a:rPr lang="pt-BR" sz="3600" b="1">
                <a:solidFill>
                  <a:schemeClr val="tx2"/>
                </a:solidFill>
                <a:latin typeface="Montserrat" panose="00000500000000000000" pitchFamily="2" charset="0"/>
                <a:ea typeface="MS Mincho"/>
                <a:cs typeface="Calibri"/>
              </a:rPr>
              <a:t>LGPD</a:t>
            </a:r>
          </a:p>
          <a:p>
            <a:endParaRPr lang="pt-BR"/>
          </a:p>
          <a:p>
            <a:endParaRPr lang="pt-BR"/>
          </a:p>
          <a:p>
            <a:endParaRPr lang="pt-BR"/>
          </a:p>
          <a:p>
            <a:r>
              <a:rPr lang="pt-BR"/>
              <a:t>Regula o </a:t>
            </a:r>
            <a:r>
              <a:rPr lang="pt-BR" b="1"/>
              <a:t>tratamento</a:t>
            </a:r>
            <a:r>
              <a:rPr lang="pt-BR"/>
              <a:t> de dados pessoais pelo Estado e por particulares. </a:t>
            </a:r>
          </a:p>
          <a:p>
            <a:pPr marL="177800" indent="0">
              <a:buNone/>
            </a:pPr>
            <a:endParaRPr lang="pt-BR"/>
          </a:p>
          <a:p>
            <a:r>
              <a:rPr lang="pt-BR" b="1"/>
              <a:t>Não cria novas hipóteses de restrições </a:t>
            </a:r>
            <a:r>
              <a:rPr lang="pt-BR"/>
              <a:t>de acesso à informação pessoal</a:t>
            </a:r>
          </a:p>
          <a:p>
            <a:endParaRPr lang="pt-BR"/>
          </a:p>
          <a:p>
            <a:pPr marL="177800" indent="0">
              <a:buNone/>
            </a:pPr>
            <a:endParaRPr lang="pt-BR"/>
          </a:p>
          <a:p>
            <a:pPr marL="0" lvl="0" indent="0" algn="l" rtl="0">
              <a:spcBef>
                <a:spcPts val="0"/>
              </a:spcBef>
              <a:spcAft>
                <a:spcPts val="0"/>
              </a:spcAft>
              <a:buClr>
                <a:srgbClr val="273D40"/>
              </a:buClr>
              <a:buSzPts val="600"/>
              <a:buFont typeface="Arial"/>
              <a:buNone/>
            </a:pPr>
            <a:endParaRPr lang="pt-BR" noProof="0"/>
          </a:p>
          <a:p>
            <a:pPr marL="0" lvl="0" indent="0" algn="l" rtl="0">
              <a:spcBef>
                <a:spcPts val="0"/>
              </a:spcBef>
              <a:spcAft>
                <a:spcPts val="0"/>
              </a:spcAft>
              <a:buClr>
                <a:srgbClr val="273D40"/>
              </a:buClr>
              <a:buSzPts val="600"/>
              <a:buFont typeface="Arial"/>
              <a:buNone/>
            </a:pPr>
            <a:endParaRPr lang="pt-BR" noProof="0"/>
          </a:p>
        </p:txBody>
      </p:sp>
      <p:sp>
        <p:nvSpPr>
          <p:cNvPr id="276" name="Google Shape;276;p43">
            <a:extLst>
              <a:ext uri="{FF2B5EF4-FFF2-40B4-BE49-F238E27FC236}">
                <a16:creationId xmlns:a16="http://schemas.microsoft.com/office/drawing/2014/main" id="{FA180FBD-BD14-C903-3896-5453AD25A58A}"/>
              </a:ext>
            </a:extLst>
          </p:cNvPr>
          <p:cNvSpPr txBox="1">
            <a:spLocks noGrp="1"/>
          </p:cNvSpPr>
          <p:nvPr>
            <p:ph type="ctrTitle"/>
          </p:nvPr>
        </p:nvSpPr>
        <p:spPr>
          <a:xfrm>
            <a:off x="208397" y="1376024"/>
            <a:ext cx="4070437" cy="3386078"/>
          </a:xfrm>
          <a:prstGeom prst="rect">
            <a:avLst/>
          </a:prstGeom>
        </p:spPr>
        <p:txBody>
          <a:bodyPr spcFirstLastPara="1" wrap="square" lIns="91425" tIns="45700" rIns="91425" bIns="91425" anchor="ctr" anchorCtr="0">
            <a:noAutofit/>
          </a:bodyPr>
          <a:lstStyle/>
          <a:p>
            <a:r>
              <a:rPr lang="pt-BR" sz="2400">
                <a:solidFill>
                  <a:schemeClr val="tx2"/>
                </a:solidFill>
                <a:latin typeface="Montserrat" panose="00000500000000000000" pitchFamily="2" charset="0"/>
                <a:ea typeface="MS Mincho"/>
                <a:cs typeface="Calibri"/>
              </a:rPr>
              <a:t>	</a:t>
            </a:r>
            <a:r>
              <a:rPr lang="pt-BR" sz="3600">
                <a:solidFill>
                  <a:schemeClr val="tx2"/>
                </a:solidFill>
                <a:latin typeface="Montserrat" panose="00000500000000000000" pitchFamily="2" charset="0"/>
                <a:ea typeface="MS Mincho"/>
                <a:cs typeface="Calibri"/>
              </a:rPr>
              <a:t>LAI</a:t>
            </a:r>
            <a:br>
              <a:rPr lang="pt-BR" sz="1600" b="0">
                <a:solidFill>
                  <a:schemeClr val="tx1"/>
                </a:solidFill>
                <a:latin typeface="Montserrat"/>
              </a:rPr>
            </a:br>
            <a:br>
              <a:rPr lang="pt-BR" sz="1600" b="0">
                <a:solidFill>
                  <a:schemeClr val="tx1"/>
                </a:solidFill>
                <a:latin typeface="Montserrat"/>
              </a:rPr>
            </a:br>
            <a:br>
              <a:rPr lang="pt-BR" sz="1400" b="0">
                <a:solidFill>
                  <a:schemeClr val="tx1"/>
                </a:solidFill>
                <a:latin typeface="Montserrat" panose="00000500000000000000" pitchFamily="2" charset="0"/>
              </a:rPr>
            </a:br>
            <a:br>
              <a:rPr lang="pt-BR" sz="1400" b="0">
                <a:latin typeface="Montserrat" panose="00000500000000000000" pitchFamily="2" charset="0"/>
              </a:rPr>
            </a:br>
            <a:br>
              <a:rPr lang="pt-BR" sz="1400" b="0">
                <a:latin typeface="Montserrat" panose="00000500000000000000" pitchFamily="2" charset="0"/>
              </a:rPr>
            </a:br>
            <a:br>
              <a:rPr lang="pt-BR" sz="1400" b="0">
                <a:latin typeface="Montserrat" panose="00000500000000000000" pitchFamily="2" charset="0"/>
              </a:rPr>
            </a:br>
            <a:r>
              <a:rPr lang="pt-BR" sz="1400" b="0">
                <a:latin typeface="Montserrat" panose="00000500000000000000" pitchFamily="2" charset="0"/>
              </a:rPr>
              <a:t>Regula o </a:t>
            </a:r>
            <a:r>
              <a:rPr lang="pt-BR" sz="1400">
                <a:latin typeface="Montserrat" panose="00000500000000000000" pitchFamily="2" charset="0"/>
              </a:rPr>
              <a:t>direito de acesso </a:t>
            </a:r>
            <a:r>
              <a:rPr lang="pt-BR" sz="1400" b="0">
                <a:latin typeface="Montserrat" panose="00000500000000000000" pitchFamily="2" charset="0"/>
              </a:rPr>
              <a:t>a informações produzidas ou custodiadas pelo Estado</a:t>
            </a:r>
            <a:br>
              <a:rPr lang="pt-BR" sz="1400" b="0">
                <a:latin typeface="Montserrat" panose="00000500000000000000" pitchFamily="2" charset="0"/>
              </a:rPr>
            </a:br>
            <a:br>
              <a:rPr lang="pt-BR" sz="1400" b="0">
                <a:latin typeface="Montserrat" panose="00000500000000000000" pitchFamily="2" charset="0"/>
              </a:rPr>
            </a:br>
            <a:r>
              <a:rPr lang="pt-BR" sz="1400" b="0">
                <a:latin typeface="Montserrat" panose="00000500000000000000" pitchFamily="2" charset="0"/>
              </a:rPr>
              <a:t>•</a:t>
            </a:r>
            <a:r>
              <a:rPr lang="pt-BR" sz="1400">
                <a:latin typeface="Montserrat" panose="00000500000000000000" pitchFamily="2" charset="0"/>
              </a:rPr>
              <a:t>Protege</a:t>
            </a:r>
            <a:r>
              <a:rPr lang="pt-BR" sz="1400" b="0">
                <a:latin typeface="Montserrat" panose="00000500000000000000" pitchFamily="2" charset="0"/>
              </a:rPr>
              <a:t> as informações pessoais cuja divulgação afetem o direito à vida privada, honra e imagem</a:t>
            </a:r>
            <a:br>
              <a:rPr lang="pt-BR" sz="1400" b="0">
                <a:latin typeface="Montserrat" panose="00000500000000000000" pitchFamily="2" charset="0"/>
              </a:rPr>
            </a:br>
            <a:br>
              <a:rPr lang="pt-BR" sz="1400" b="0">
                <a:latin typeface="Montserrat" panose="00000500000000000000" pitchFamily="2" charset="0"/>
              </a:rPr>
            </a:br>
            <a:br>
              <a:rPr lang="pt-BR" sz="1400" b="0">
                <a:latin typeface="Montserrat" panose="00000500000000000000" pitchFamily="2" charset="0"/>
              </a:rPr>
            </a:br>
            <a:endParaRPr lang="pt-BR" sz="1400" b="0">
              <a:solidFill>
                <a:schemeClr val="tx1"/>
              </a:solidFill>
              <a:latin typeface="Montserrat"/>
            </a:endParaRPr>
          </a:p>
        </p:txBody>
      </p:sp>
      <p:sp>
        <p:nvSpPr>
          <p:cNvPr id="2" name="Google Shape;387;p49">
            <a:extLst>
              <a:ext uri="{FF2B5EF4-FFF2-40B4-BE49-F238E27FC236}">
                <a16:creationId xmlns:a16="http://schemas.microsoft.com/office/drawing/2014/main" id="{74914496-1D8E-8382-DE9E-6ED071CF044A}"/>
              </a:ext>
            </a:extLst>
          </p:cNvPr>
          <p:cNvSpPr txBox="1">
            <a:spLocks/>
          </p:cNvSpPr>
          <p:nvPr/>
        </p:nvSpPr>
        <p:spPr>
          <a:xfrm>
            <a:off x="712350" y="381398"/>
            <a:ext cx="7719300" cy="857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3600" b="1" i="0" u="none" strike="noStrike" kern="0" cap="none" spc="0" normalizeH="0" baseline="0" noProof="0">
                <a:ln>
                  <a:noFill/>
                </a:ln>
                <a:solidFill>
                  <a:srgbClr val="000000"/>
                </a:solidFill>
                <a:effectLst/>
                <a:uLnTx/>
                <a:uFillTx/>
                <a:latin typeface="Bebas Neue" panose="020B0606020202050201" pitchFamily="34" charset="0"/>
                <a:cs typeface="Arial"/>
                <a:sym typeface="Arial"/>
              </a:rPr>
              <a:t>PROTEÇÃO DE  </a:t>
            </a:r>
            <a:r>
              <a:rPr kumimoji="0" lang="pt-BR" sz="3600" b="1" i="0" u="none" strike="noStrike" kern="0" cap="none" spc="0" normalizeH="0" baseline="0" noProof="0">
                <a:ln>
                  <a:noFill/>
                </a:ln>
                <a:solidFill>
                  <a:srgbClr val="1125BE"/>
                </a:solidFill>
                <a:effectLst/>
                <a:uLnTx/>
                <a:uFillTx/>
                <a:latin typeface="Bebas Neue" panose="020B0606020202050201" pitchFamily="34" charset="0"/>
                <a:cs typeface="Arial"/>
                <a:sym typeface="Arial"/>
              </a:rPr>
              <a:t>DADOS PESSOAIS</a:t>
            </a:r>
          </a:p>
        </p:txBody>
      </p:sp>
      <p:pic>
        <p:nvPicPr>
          <p:cNvPr id="6" name="Imagem 5" descr="Pessoas apertando as mãos">
            <a:extLst>
              <a:ext uri="{FF2B5EF4-FFF2-40B4-BE49-F238E27FC236}">
                <a16:creationId xmlns:a16="http://schemas.microsoft.com/office/drawing/2014/main" id="{9837272A-DAD3-5891-3866-F8AC56E8751F}"/>
              </a:ext>
            </a:extLst>
          </p:cNvPr>
          <p:cNvPicPr>
            <a:picLocks noChangeAspect="1"/>
          </p:cNvPicPr>
          <p:nvPr/>
        </p:nvPicPr>
        <p:blipFill>
          <a:blip r:embed="rId3"/>
          <a:stretch>
            <a:fillRect/>
          </a:stretch>
        </p:blipFill>
        <p:spPr>
          <a:xfrm>
            <a:off x="2709227" y="897845"/>
            <a:ext cx="3035440" cy="2023816"/>
          </a:xfrm>
          <a:prstGeom prst="ellipse">
            <a:avLst/>
          </a:prstGeom>
          <a:ln>
            <a:noFill/>
          </a:ln>
          <a:effectLst>
            <a:softEdge rad="112500"/>
          </a:effectLst>
        </p:spPr>
      </p:pic>
    </p:spTree>
    <p:extLst>
      <p:ext uri="{BB962C8B-B14F-4D97-AF65-F5344CB8AC3E}">
        <p14:creationId xmlns:p14="http://schemas.microsoft.com/office/powerpoint/2010/main" val="1874786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99CD16FA-16A7-55C7-CB09-469AECF055A6}"/>
            </a:ext>
          </a:extLst>
        </p:cNvPr>
        <p:cNvGrpSpPr/>
        <p:nvPr/>
      </p:nvGrpSpPr>
      <p:grpSpPr>
        <a:xfrm>
          <a:off x="0" y="0"/>
          <a:ext cx="0" cy="0"/>
          <a:chOff x="0" y="0"/>
          <a:chExt cx="0" cy="0"/>
        </a:xfrm>
      </p:grpSpPr>
      <p:sp>
        <p:nvSpPr>
          <p:cNvPr id="275" name="Google Shape;275;p43">
            <a:extLst>
              <a:ext uri="{FF2B5EF4-FFF2-40B4-BE49-F238E27FC236}">
                <a16:creationId xmlns:a16="http://schemas.microsoft.com/office/drawing/2014/main" id="{82FB0705-B063-71C3-D2C1-A264EA98C4AC}"/>
              </a:ext>
            </a:extLst>
          </p:cNvPr>
          <p:cNvSpPr txBox="1">
            <a:spLocks noGrp="1"/>
          </p:cNvSpPr>
          <p:nvPr>
            <p:ph type="body" idx="1"/>
          </p:nvPr>
        </p:nvSpPr>
        <p:spPr>
          <a:xfrm>
            <a:off x="712350" y="1376025"/>
            <a:ext cx="5088158" cy="1904648"/>
          </a:xfrm>
          <a:prstGeom prst="rect">
            <a:avLst/>
          </a:prstGeom>
        </p:spPr>
        <p:txBody>
          <a:bodyPr spcFirstLastPara="1" wrap="square" lIns="91425" tIns="91425" rIns="91425" bIns="91425" anchor="ctr" anchorCtr="0">
            <a:noAutofit/>
          </a:bodyPr>
          <a:lstStyle/>
          <a:p>
            <a:pPr marL="0" indent="0">
              <a:buClr>
                <a:srgbClr val="273D40"/>
              </a:buClr>
              <a:buSzPts val="600"/>
              <a:buNone/>
            </a:pPr>
            <a:r>
              <a:rPr lang="pt-BR" sz="1600" b="1">
                <a:latin typeface="Montserrat" panose="00000500000000000000" pitchFamily="2" charset="0"/>
                <a:cs typeface="Calibri"/>
              </a:rPr>
              <a:t>Dados pessoais sensíveis</a:t>
            </a:r>
            <a:r>
              <a:rPr lang="pt-BR" sz="1600">
                <a:latin typeface="Montserrat" panose="00000500000000000000" pitchFamily="2" charset="0"/>
                <a:cs typeface="Calibri"/>
              </a:rPr>
              <a:t>: origem racial ou étnica, convicção religiosa, opinião política, filiação a sindicato ou a organização de caráter religioso, filosófico ou político, dado referente à saúde ou à vida sexual, dado genético ou biométrico.</a:t>
            </a:r>
          </a:p>
          <a:p>
            <a:pPr marL="0" lvl="0" indent="0" algn="l" rtl="0">
              <a:spcBef>
                <a:spcPts val="0"/>
              </a:spcBef>
              <a:spcAft>
                <a:spcPts val="0"/>
              </a:spcAft>
              <a:buClr>
                <a:srgbClr val="273D40"/>
              </a:buClr>
              <a:buSzPts val="600"/>
              <a:buFont typeface="Arial"/>
              <a:buNone/>
            </a:pPr>
            <a:endParaRPr lang="pt-BR" noProof="0"/>
          </a:p>
          <a:p>
            <a:pPr marL="0" lvl="0" indent="0" algn="l" rtl="0">
              <a:spcBef>
                <a:spcPts val="0"/>
              </a:spcBef>
              <a:spcAft>
                <a:spcPts val="0"/>
              </a:spcAft>
              <a:buClr>
                <a:srgbClr val="273D40"/>
              </a:buClr>
              <a:buSzPts val="600"/>
              <a:buFont typeface="Arial"/>
              <a:buNone/>
            </a:pPr>
            <a:endParaRPr lang="pt-BR" noProof="0"/>
          </a:p>
        </p:txBody>
      </p:sp>
      <p:sp>
        <p:nvSpPr>
          <p:cNvPr id="278" name="Google Shape;278;p43">
            <a:extLst>
              <a:ext uri="{FF2B5EF4-FFF2-40B4-BE49-F238E27FC236}">
                <a16:creationId xmlns:a16="http://schemas.microsoft.com/office/drawing/2014/main" id="{0F52AB6D-77E7-B318-BB0C-67FC7B2CFB61}"/>
              </a:ext>
            </a:extLst>
          </p:cNvPr>
          <p:cNvSpPr/>
          <p:nvPr/>
        </p:nvSpPr>
        <p:spPr>
          <a:xfrm flipH="1">
            <a:off x="7765600" y="3338550"/>
            <a:ext cx="2715900" cy="27159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43">
            <a:extLst>
              <a:ext uri="{FF2B5EF4-FFF2-40B4-BE49-F238E27FC236}">
                <a16:creationId xmlns:a16="http://schemas.microsoft.com/office/drawing/2014/main" id="{A2264D9F-035D-D5B1-4274-AD2580719948}"/>
              </a:ext>
            </a:extLst>
          </p:cNvPr>
          <p:cNvSpPr/>
          <p:nvPr/>
        </p:nvSpPr>
        <p:spPr>
          <a:xfrm rot="9201186" flipH="1">
            <a:off x="286739" y="4087609"/>
            <a:ext cx="2535838" cy="2535838"/>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387;p49">
            <a:extLst>
              <a:ext uri="{FF2B5EF4-FFF2-40B4-BE49-F238E27FC236}">
                <a16:creationId xmlns:a16="http://schemas.microsoft.com/office/drawing/2014/main" id="{A25565EF-BDE6-EB43-64D6-8E5718E6EECC}"/>
              </a:ext>
            </a:extLst>
          </p:cNvPr>
          <p:cNvSpPr txBox="1">
            <a:spLocks/>
          </p:cNvSpPr>
          <p:nvPr/>
        </p:nvSpPr>
        <p:spPr>
          <a:xfrm>
            <a:off x="712350" y="381398"/>
            <a:ext cx="7719300" cy="857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3600" b="1" i="0" u="none" strike="noStrike" kern="0" cap="none" spc="0" normalizeH="0" baseline="0" noProof="0">
                <a:ln>
                  <a:noFill/>
                </a:ln>
                <a:solidFill>
                  <a:srgbClr val="000000"/>
                </a:solidFill>
                <a:effectLst/>
                <a:uLnTx/>
                <a:uFillTx/>
                <a:latin typeface="Bebas Neue" panose="020B0606020202050201" pitchFamily="34" charset="0"/>
                <a:cs typeface="Arial"/>
                <a:sym typeface="Arial"/>
              </a:rPr>
              <a:t>COMO IDENTIFICAR </a:t>
            </a:r>
            <a:r>
              <a:rPr kumimoji="0" lang="pt-BR" sz="3600" b="1" i="0" u="none" strike="noStrike" kern="0" cap="none" spc="0" normalizeH="0" baseline="0" noProof="0">
                <a:ln>
                  <a:noFill/>
                </a:ln>
                <a:solidFill>
                  <a:srgbClr val="1125BE"/>
                </a:solidFill>
                <a:effectLst/>
                <a:uLnTx/>
                <a:uFillTx/>
                <a:latin typeface="Bebas Neue" panose="020B0606020202050201" pitchFamily="34" charset="0"/>
                <a:cs typeface="Arial"/>
                <a:sym typeface="Arial"/>
              </a:rPr>
              <a:t>DADOS PESSOAIS PROTEGIDOS</a:t>
            </a:r>
          </a:p>
        </p:txBody>
      </p:sp>
      <p:sp>
        <p:nvSpPr>
          <p:cNvPr id="3" name="Elipse 2">
            <a:extLst>
              <a:ext uri="{FF2B5EF4-FFF2-40B4-BE49-F238E27FC236}">
                <a16:creationId xmlns:a16="http://schemas.microsoft.com/office/drawing/2014/main" id="{1A41E664-AD0F-98C3-0D00-9A1B21C36390}"/>
              </a:ext>
            </a:extLst>
          </p:cNvPr>
          <p:cNvSpPr/>
          <p:nvPr/>
        </p:nvSpPr>
        <p:spPr>
          <a:xfrm>
            <a:off x="6079713" y="1218557"/>
            <a:ext cx="2858553" cy="2051230"/>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16EEABC5-63E5-247E-68AD-A916E532C5CA}"/>
              </a:ext>
            </a:extLst>
          </p:cNvPr>
          <p:cNvSpPr txBox="1"/>
          <p:nvPr/>
        </p:nvSpPr>
        <p:spPr>
          <a:xfrm>
            <a:off x="6330998" y="1654296"/>
            <a:ext cx="2422113" cy="1200329"/>
          </a:xfrm>
          <a:prstGeom prst="rect">
            <a:avLst/>
          </a:prstGeom>
          <a:noFill/>
        </p:spPr>
        <p:txBody>
          <a:bodyPr wrap="square" rtlCol="0">
            <a:spAutoFit/>
          </a:bodyPr>
          <a:lstStyle/>
          <a:p>
            <a:pPr algn="just"/>
            <a:r>
              <a:rPr lang="pt-BR" sz="1200" b="1">
                <a:solidFill>
                  <a:schemeClr val="bg2"/>
                </a:solidFill>
                <a:latin typeface="Montserrat" panose="00000500000000000000" pitchFamily="2" charset="0"/>
              </a:rPr>
              <a:t>IMPORTANTE:</a:t>
            </a:r>
          </a:p>
          <a:p>
            <a:pPr algn="just"/>
            <a:r>
              <a:rPr lang="pt-BR" sz="1200" b="1">
                <a:solidFill>
                  <a:schemeClr val="bg2"/>
                </a:solidFill>
                <a:latin typeface="Montserrat" panose="00000500000000000000" pitchFamily="2" charset="0"/>
              </a:rPr>
              <a:t>A categorização como sensível não é pela privacidade do dado, mas sim pelo potencial de tratamento discriminatório. </a:t>
            </a:r>
          </a:p>
        </p:txBody>
      </p:sp>
      <p:sp>
        <p:nvSpPr>
          <p:cNvPr id="5" name="Retângulo 4">
            <a:extLst>
              <a:ext uri="{FF2B5EF4-FFF2-40B4-BE49-F238E27FC236}">
                <a16:creationId xmlns:a16="http://schemas.microsoft.com/office/drawing/2014/main" id="{1AF2DB76-0508-1D7C-6457-02AF38B718A4}"/>
              </a:ext>
            </a:extLst>
          </p:cNvPr>
          <p:cNvSpPr/>
          <p:nvPr/>
        </p:nvSpPr>
        <p:spPr>
          <a:xfrm>
            <a:off x="537472" y="3653627"/>
            <a:ext cx="7228128" cy="1246440"/>
          </a:xfrm>
          <a:prstGeom prst="rect">
            <a:avLst/>
          </a:prstGeom>
          <a:solidFill>
            <a:schemeClr val="tx2">
              <a:lumMod val="60000"/>
              <a:lumOff val="40000"/>
            </a:schemeClr>
          </a:solid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BF3DF80E-6C69-4829-B3D2-80F51FB66B8B}"/>
              </a:ext>
            </a:extLst>
          </p:cNvPr>
          <p:cNvSpPr txBox="1"/>
          <p:nvPr/>
        </p:nvSpPr>
        <p:spPr>
          <a:xfrm>
            <a:off x="668439" y="3768151"/>
            <a:ext cx="6966193" cy="954107"/>
          </a:xfrm>
          <a:prstGeom prst="rect">
            <a:avLst/>
          </a:prstGeom>
          <a:solidFill>
            <a:schemeClr val="tx2">
              <a:lumMod val="60000"/>
              <a:lumOff val="40000"/>
            </a:schemeClr>
          </a:solidFill>
        </p:spPr>
        <p:txBody>
          <a:bodyPr wrap="square" rtlCol="0">
            <a:spAutoFit/>
          </a:bodyPr>
          <a:lstStyle/>
          <a:p>
            <a:r>
              <a:rPr lang="pt-BR" b="1">
                <a:solidFill>
                  <a:schemeClr val="bg2"/>
                </a:solidFill>
                <a:latin typeface="Montserrat" panose="00000500000000000000" pitchFamily="2" charset="0"/>
              </a:rPr>
              <a:t>Mas não é só isso!</a:t>
            </a:r>
          </a:p>
          <a:p>
            <a:r>
              <a:rPr lang="pt-BR">
                <a:solidFill>
                  <a:schemeClr val="bg2"/>
                </a:solidFill>
                <a:latin typeface="Montserrat" panose="00000500000000000000" pitchFamily="2" charset="0"/>
              </a:rPr>
              <a:t>Deve-se proteger outros dados relativos à vida privada das pessoas, por exemplo, alguns dados biográficos como: endereço, filiação, dados pessoais de contato.</a:t>
            </a:r>
          </a:p>
        </p:txBody>
      </p:sp>
    </p:spTree>
    <p:extLst>
      <p:ext uri="{BB962C8B-B14F-4D97-AF65-F5344CB8AC3E}">
        <p14:creationId xmlns:p14="http://schemas.microsoft.com/office/powerpoint/2010/main" val="3412881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
          <a:extLst>
            <a:ext uri="{FF2B5EF4-FFF2-40B4-BE49-F238E27FC236}">
              <a16:creationId xmlns:a16="http://schemas.microsoft.com/office/drawing/2014/main" id="{520BD91D-AE42-5E8B-DF41-9D89C875BBB1}"/>
            </a:ext>
          </a:extLst>
        </p:cNvPr>
        <p:cNvGrpSpPr/>
        <p:nvPr/>
      </p:nvGrpSpPr>
      <p:grpSpPr>
        <a:xfrm>
          <a:off x="0" y="0"/>
          <a:ext cx="0" cy="0"/>
          <a:chOff x="0" y="0"/>
          <a:chExt cx="0" cy="0"/>
        </a:xfrm>
      </p:grpSpPr>
      <p:sp>
        <p:nvSpPr>
          <p:cNvPr id="385" name="Google Shape;385;p49">
            <a:extLst>
              <a:ext uri="{FF2B5EF4-FFF2-40B4-BE49-F238E27FC236}">
                <a16:creationId xmlns:a16="http://schemas.microsoft.com/office/drawing/2014/main" id="{72CAF6E8-6AA1-687D-A25C-61D873EF4453}"/>
              </a:ext>
            </a:extLst>
          </p:cNvPr>
          <p:cNvSpPr txBox="1">
            <a:spLocks noGrp="1"/>
          </p:cNvSpPr>
          <p:nvPr>
            <p:ph type="ctrTitle"/>
          </p:nvPr>
        </p:nvSpPr>
        <p:spPr>
          <a:xfrm>
            <a:off x="205928" y="1943137"/>
            <a:ext cx="2781492" cy="1203214"/>
          </a:xfrm>
          <a:prstGeom prst="rect">
            <a:avLst/>
          </a:prstGeom>
        </p:spPr>
        <p:txBody>
          <a:bodyPr spcFirstLastPara="1" wrap="square" lIns="91425" tIns="91425" rIns="91425" bIns="91425" anchor="b" anchorCtr="0">
            <a:noAutofit/>
          </a:bodyPr>
          <a:lstStyle/>
          <a:p>
            <a:pPr algn="l"/>
            <a:r>
              <a:rPr lang="pt-BR" sz="1600">
                <a:solidFill>
                  <a:schemeClr val="lt2"/>
                </a:solidFill>
                <a:latin typeface="Montserrat"/>
              </a:rPr>
              <a:t>Consentimento</a:t>
            </a:r>
            <a:br>
              <a:rPr lang="pt-BR" sz="1600">
                <a:latin typeface="Montserrat"/>
              </a:rPr>
            </a:br>
            <a:br>
              <a:rPr lang="pt-BR" sz="1600">
                <a:latin typeface="Montserrat"/>
              </a:rPr>
            </a:br>
            <a:r>
              <a:rPr lang="pt-BR" sz="1400" b="0">
                <a:latin typeface="Montserrat"/>
              </a:rPr>
              <a:t>Qualquer tipo de informação pessoal pode ser divulgada mediante consentimento.</a:t>
            </a:r>
            <a:endParaRPr lang="pt-BR"/>
          </a:p>
        </p:txBody>
      </p:sp>
      <p:sp>
        <p:nvSpPr>
          <p:cNvPr id="386" name="Google Shape;386;p49">
            <a:extLst>
              <a:ext uri="{FF2B5EF4-FFF2-40B4-BE49-F238E27FC236}">
                <a16:creationId xmlns:a16="http://schemas.microsoft.com/office/drawing/2014/main" id="{AD5E78AC-247A-EC43-D2B2-2BBE8B1B5A9F}"/>
              </a:ext>
            </a:extLst>
          </p:cNvPr>
          <p:cNvSpPr txBox="1">
            <a:spLocks noGrp="1"/>
          </p:cNvSpPr>
          <p:nvPr>
            <p:ph type="subTitle" idx="1"/>
          </p:nvPr>
        </p:nvSpPr>
        <p:spPr>
          <a:xfrm>
            <a:off x="205021" y="3528404"/>
            <a:ext cx="2588293" cy="1350249"/>
          </a:xfrm>
          <a:prstGeom prst="rect">
            <a:avLst/>
          </a:prstGeom>
        </p:spPr>
        <p:txBody>
          <a:bodyPr spcFirstLastPara="1" wrap="square" lIns="91425" tIns="91425" rIns="91425" bIns="91425" anchor="t" anchorCtr="0">
            <a:noAutofit/>
          </a:bodyPr>
          <a:lstStyle/>
          <a:p>
            <a:pPr marL="0" indent="0" algn="l"/>
            <a:r>
              <a:rPr lang="pt-BR" sz="1600" b="1">
                <a:solidFill>
                  <a:schemeClr val="lt2"/>
                </a:solidFill>
                <a:sym typeface="Bebas Neue"/>
              </a:rPr>
              <a:t>Cumprimento de decisão judicial</a:t>
            </a:r>
          </a:p>
          <a:p>
            <a:pPr marL="0" indent="0" algn="l"/>
            <a:endParaRPr lang="pt-BR" sz="1600" b="1"/>
          </a:p>
          <a:p>
            <a:pPr marL="0" indent="0" algn="l"/>
            <a:r>
              <a:rPr lang="pt-BR"/>
              <a:t>Mediante apresentação da ordem judicial .</a:t>
            </a:r>
          </a:p>
        </p:txBody>
      </p:sp>
      <p:sp>
        <p:nvSpPr>
          <p:cNvPr id="387" name="Google Shape;387;p49">
            <a:extLst>
              <a:ext uri="{FF2B5EF4-FFF2-40B4-BE49-F238E27FC236}">
                <a16:creationId xmlns:a16="http://schemas.microsoft.com/office/drawing/2014/main" id="{2A6CABA6-54CE-F361-7519-27F79E831325}"/>
              </a:ext>
            </a:extLst>
          </p:cNvPr>
          <p:cNvSpPr txBox="1">
            <a:spLocks noGrp="1"/>
          </p:cNvSpPr>
          <p:nvPr>
            <p:ph type="title" idx="2"/>
          </p:nvPr>
        </p:nvSpPr>
        <p:spPr>
          <a:xfrm>
            <a:off x="313379" y="447000"/>
            <a:ext cx="8506459" cy="835534"/>
          </a:xfrm>
          <a:prstGeom prst="rect">
            <a:avLst/>
          </a:prstGeom>
        </p:spPr>
        <p:txBody>
          <a:bodyPr spcFirstLastPara="1" wrap="square" lIns="91425" tIns="91425" rIns="91425" bIns="91425" anchor="t" anchorCtr="0">
            <a:noAutofit/>
          </a:bodyPr>
          <a:lstStyle/>
          <a:p>
            <a:pPr algn="l"/>
            <a:r>
              <a:rPr lang="pt-BR" sz="3600">
                <a:solidFill>
                  <a:schemeClr val="lt2"/>
                </a:solidFill>
              </a:rPr>
              <a:t>EXCEÇÕES À RESTRIÇÃO DE DIVULGAÇÃO </a:t>
            </a:r>
            <a:r>
              <a:rPr lang="pt-BR" sz="3600">
                <a:solidFill>
                  <a:srgbClr val="292929"/>
                </a:solidFill>
              </a:rPr>
              <a:t>DE DADOS PESSOAIS A TERCEIROS</a:t>
            </a:r>
            <a:endParaRPr lang="pt-BR"/>
          </a:p>
        </p:txBody>
      </p:sp>
      <p:sp>
        <p:nvSpPr>
          <p:cNvPr id="388" name="Google Shape;388;p49">
            <a:extLst>
              <a:ext uri="{FF2B5EF4-FFF2-40B4-BE49-F238E27FC236}">
                <a16:creationId xmlns:a16="http://schemas.microsoft.com/office/drawing/2014/main" id="{20D6F61B-CE86-1903-A0A4-89552B1D343F}"/>
              </a:ext>
            </a:extLst>
          </p:cNvPr>
          <p:cNvSpPr txBox="1">
            <a:spLocks noGrp="1"/>
          </p:cNvSpPr>
          <p:nvPr>
            <p:ph type="ctrTitle" idx="3"/>
          </p:nvPr>
        </p:nvSpPr>
        <p:spPr>
          <a:xfrm>
            <a:off x="6092795" y="1662778"/>
            <a:ext cx="2856203" cy="1246347"/>
          </a:xfrm>
          <a:prstGeom prst="rect">
            <a:avLst/>
          </a:prstGeom>
        </p:spPr>
        <p:txBody>
          <a:bodyPr spcFirstLastPara="1" wrap="square" lIns="91425" tIns="91425" rIns="91425" bIns="91425" anchor="b" anchorCtr="0">
            <a:noAutofit/>
          </a:bodyPr>
          <a:lstStyle/>
          <a:p>
            <a:pPr algn="l"/>
            <a:r>
              <a:rPr lang="pt-BR" sz="1600">
                <a:solidFill>
                  <a:schemeClr val="lt2"/>
                </a:solidFill>
                <a:latin typeface="Montserrat"/>
              </a:rPr>
              <a:t>Pesquisas e estatísticas</a:t>
            </a:r>
            <a:br>
              <a:rPr lang="pt-BR" sz="1600">
                <a:latin typeface="Montserrat"/>
              </a:rPr>
            </a:br>
            <a:br>
              <a:rPr lang="pt-BR" sz="1400" b="0">
                <a:latin typeface="Montserrat"/>
              </a:rPr>
            </a:br>
            <a:r>
              <a:rPr lang="pt-BR" sz="1400" b="0">
                <a:latin typeface="Montserrat"/>
              </a:rPr>
              <a:t>Preferencialmente sem a identificação da pessoa.</a:t>
            </a:r>
            <a:endParaRPr lang="pt-BR"/>
          </a:p>
        </p:txBody>
      </p:sp>
      <p:sp>
        <p:nvSpPr>
          <p:cNvPr id="389" name="Google Shape;389;p49">
            <a:extLst>
              <a:ext uri="{FF2B5EF4-FFF2-40B4-BE49-F238E27FC236}">
                <a16:creationId xmlns:a16="http://schemas.microsoft.com/office/drawing/2014/main" id="{3DAD3893-7ED9-7115-1D48-96E2AD15C79B}"/>
              </a:ext>
            </a:extLst>
          </p:cNvPr>
          <p:cNvSpPr txBox="1">
            <a:spLocks noGrp="1"/>
          </p:cNvSpPr>
          <p:nvPr>
            <p:ph type="subTitle" idx="4"/>
          </p:nvPr>
        </p:nvSpPr>
        <p:spPr>
          <a:xfrm>
            <a:off x="6092661" y="3528404"/>
            <a:ext cx="2414100" cy="1166937"/>
          </a:xfrm>
          <a:prstGeom prst="rect">
            <a:avLst/>
          </a:prstGeom>
        </p:spPr>
        <p:txBody>
          <a:bodyPr spcFirstLastPara="1" wrap="square" lIns="91425" tIns="91425" rIns="91425" bIns="91425" anchor="t" anchorCtr="0">
            <a:noAutofit/>
          </a:bodyPr>
          <a:lstStyle/>
          <a:p>
            <a:pPr marL="0" indent="0" algn="l"/>
            <a:r>
              <a:rPr lang="pt-BR" sz="1600" b="1">
                <a:solidFill>
                  <a:schemeClr val="lt2"/>
                </a:solidFill>
              </a:rPr>
              <a:t>Proteção do interesse público e geral preponderante</a:t>
            </a:r>
          </a:p>
          <a:p>
            <a:pPr marL="0" lvl="0" indent="0" algn="ctr" rtl="0">
              <a:spcBef>
                <a:spcPts val="0"/>
              </a:spcBef>
              <a:spcAft>
                <a:spcPts val="0"/>
              </a:spcAft>
              <a:buNone/>
            </a:pPr>
            <a:endParaRPr lang="pt-BR" noProof="0"/>
          </a:p>
        </p:txBody>
      </p:sp>
      <p:sp>
        <p:nvSpPr>
          <p:cNvPr id="390" name="Google Shape;390;p49">
            <a:extLst>
              <a:ext uri="{FF2B5EF4-FFF2-40B4-BE49-F238E27FC236}">
                <a16:creationId xmlns:a16="http://schemas.microsoft.com/office/drawing/2014/main" id="{6BDF3B12-CBDF-52B0-84E3-1B46685A66FA}"/>
              </a:ext>
            </a:extLst>
          </p:cNvPr>
          <p:cNvSpPr txBox="1">
            <a:spLocks noGrp="1"/>
          </p:cNvSpPr>
          <p:nvPr>
            <p:ph type="ctrTitle" idx="5"/>
          </p:nvPr>
        </p:nvSpPr>
        <p:spPr>
          <a:xfrm>
            <a:off x="3300249" y="1801420"/>
            <a:ext cx="2662109" cy="1526705"/>
          </a:xfrm>
          <a:prstGeom prst="rect">
            <a:avLst/>
          </a:prstGeom>
        </p:spPr>
        <p:txBody>
          <a:bodyPr spcFirstLastPara="1" wrap="square" lIns="91425" tIns="91425" rIns="91425" bIns="91425" anchor="b" anchorCtr="0">
            <a:noAutofit/>
          </a:bodyPr>
          <a:lstStyle/>
          <a:p>
            <a:pPr algn="l"/>
            <a:br>
              <a:rPr lang="pt-BR" sz="1600">
                <a:latin typeface="Montserrat"/>
              </a:rPr>
            </a:br>
            <a:br>
              <a:rPr lang="pt-BR" sz="1600">
                <a:latin typeface="Montserrat"/>
              </a:rPr>
            </a:br>
            <a:r>
              <a:rPr lang="pt-BR" sz="1600">
                <a:solidFill>
                  <a:schemeClr val="lt2"/>
                </a:solidFill>
                <a:latin typeface="Montserrat"/>
              </a:rPr>
              <a:t>Prevenção e diagnóstico médico</a:t>
            </a:r>
            <a:br>
              <a:rPr lang="pt-BR" sz="1600">
                <a:latin typeface="Montserrat"/>
              </a:rPr>
            </a:br>
            <a:br>
              <a:rPr lang="pt-BR" sz="1600">
                <a:latin typeface="Montserrat"/>
              </a:rPr>
            </a:br>
            <a:r>
              <a:rPr lang="pt-BR" sz="1400" b="0">
                <a:latin typeface="Montserrat"/>
              </a:rPr>
              <a:t>Quando a pessoa estiver física ou legalmente incapaz.</a:t>
            </a:r>
          </a:p>
        </p:txBody>
      </p:sp>
      <p:sp>
        <p:nvSpPr>
          <p:cNvPr id="391" name="Google Shape;391;p49">
            <a:extLst>
              <a:ext uri="{FF2B5EF4-FFF2-40B4-BE49-F238E27FC236}">
                <a16:creationId xmlns:a16="http://schemas.microsoft.com/office/drawing/2014/main" id="{18471BAD-7CF5-73E4-7C96-1A1A332A8E64}"/>
              </a:ext>
            </a:extLst>
          </p:cNvPr>
          <p:cNvSpPr txBox="1">
            <a:spLocks noGrp="1"/>
          </p:cNvSpPr>
          <p:nvPr>
            <p:ph type="subTitle" idx="6"/>
          </p:nvPr>
        </p:nvSpPr>
        <p:spPr>
          <a:xfrm>
            <a:off x="3300127" y="3526867"/>
            <a:ext cx="2478798" cy="1361032"/>
          </a:xfrm>
          <a:prstGeom prst="rect">
            <a:avLst/>
          </a:prstGeom>
        </p:spPr>
        <p:txBody>
          <a:bodyPr spcFirstLastPara="1" wrap="square" lIns="91425" tIns="91425" rIns="91425" bIns="91425" anchor="t" anchorCtr="0">
            <a:noAutofit/>
          </a:bodyPr>
          <a:lstStyle/>
          <a:p>
            <a:pPr marL="0" indent="0" algn="l"/>
            <a:r>
              <a:rPr lang="pt-BR" sz="1600" b="1">
                <a:solidFill>
                  <a:schemeClr val="lt2"/>
                </a:solidFill>
                <a:sym typeface="Bebas Neue"/>
              </a:rPr>
              <a:t>Defesa de direitos humanos e recuperação de fatos históricos de maior relevância</a:t>
            </a:r>
            <a:endParaRPr lang="pt-BR" sz="1600" b="1">
              <a:solidFill>
                <a:schemeClr val="lt2"/>
              </a:solidFill>
            </a:endParaRPr>
          </a:p>
        </p:txBody>
      </p:sp>
    </p:spTree>
    <p:extLst>
      <p:ext uri="{BB962C8B-B14F-4D97-AF65-F5344CB8AC3E}">
        <p14:creationId xmlns:p14="http://schemas.microsoft.com/office/powerpoint/2010/main" val="3961598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A7BE22F0-3B3E-0297-3825-1C033FA5F775}"/>
            </a:ext>
          </a:extLst>
        </p:cNvPr>
        <p:cNvGrpSpPr/>
        <p:nvPr/>
      </p:nvGrpSpPr>
      <p:grpSpPr>
        <a:xfrm>
          <a:off x="0" y="0"/>
          <a:ext cx="0" cy="0"/>
          <a:chOff x="0" y="0"/>
          <a:chExt cx="0" cy="0"/>
        </a:xfrm>
      </p:grpSpPr>
      <p:sp>
        <p:nvSpPr>
          <p:cNvPr id="2" name="Google Shape;387;p49">
            <a:extLst>
              <a:ext uri="{FF2B5EF4-FFF2-40B4-BE49-F238E27FC236}">
                <a16:creationId xmlns:a16="http://schemas.microsoft.com/office/drawing/2014/main" id="{F5127C47-25F6-D4C7-2FBF-879667E8745B}"/>
              </a:ext>
            </a:extLst>
          </p:cNvPr>
          <p:cNvSpPr txBox="1">
            <a:spLocks/>
          </p:cNvSpPr>
          <p:nvPr/>
        </p:nvSpPr>
        <p:spPr>
          <a:xfrm>
            <a:off x="712350" y="381398"/>
            <a:ext cx="7719300" cy="857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3600" b="1">
                <a:latin typeface="Bebas Neue"/>
              </a:rPr>
              <a:t>ESQUEMATIZANDO...</a:t>
            </a:r>
            <a:endParaRPr lang="pt-BR" sz="3600" b="1" i="0" u="none" strike="noStrike" kern="0" cap="none" spc="0" normalizeH="0" baseline="0" noProof="0">
              <a:ln>
                <a:noFill/>
              </a:ln>
              <a:solidFill>
                <a:srgbClr val="1125BE"/>
              </a:solidFill>
              <a:effectLst/>
              <a:uLnTx/>
              <a:uFillTx/>
              <a:latin typeface="Bebas Neue"/>
              <a:cs typeface="Arial"/>
            </a:endParaRPr>
          </a:p>
        </p:txBody>
      </p:sp>
      <p:pic>
        <p:nvPicPr>
          <p:cNvPr id="5" name="Imagem 4" descr="Diagrama&#10;&#10;O conteúdo gerado por IA pode estar incorreto.">
            <a:extLst>
              <a:ext uri="{FF2B5EF4-FFF2-40B4-BE49-F238E27FC236}">
                <a16:creationId xmlns:a16="http://schemas.microsoft.com/office/drawing/2014/main" id="{C9378874-B820-4C4D-20AA-EEF55FF078EF}"/>
              </a:ext>
            </a:extLst>
          </p:cNvPr>
          <p:cNvPicPr>
            <a:picLocks noChangeAspect="1"/>
          </p:cNvPicPr>
          <p:nvPr/>
        </p:nvPicPr>
        <p:blipFill>
          <a:blip r:embed="rId3"/>
          <a:stretch>
            <a:fillRect/>
          </a:stretch>
        </p:blipFill>
        <p:spPr>
          <a:xfrm>
            <a:off x="0" y="1106366"/>
            <a:ext cx="9144000" cy="2930769"/>
          </a:xfrm>
          <a:prstGeom prst="rect">
            <a:avLst/>
          </a:prstGeom>
        </p:spPr>
      </p:pic>
      <p:sp>
        <p:nvSpPr>
          <p:cNvPr id="9" name="CaixaDeTexto 8">
            <a:extLst>
              <a:ext uri="{FF2B5EF4-FFF2-40B4-BE49-F238E27FC236}">
                <a16:creationId xmlns:a16="http://schemas.microsoft.com/office/drawing/2014/main" id="{820F5962-FF4C-69AC-5B92-4F2FB940FDD7}"/>
              </a:ext>
            </a:extLst>
          </p:cNvPr>
          <p:cNvSpPr txBox="1"/>
          <p:nvPr/>
        </p:nvSpPr>
        <p:spPr>
          <a:xfrm>
            <a:off x="5144490" y="4095130"/>
            <a:ext cx="2965886"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200">
                <a:latin typeface="Montserrat"/>
              </a:rPr>
              <a:t>•</a:t>
            </a:r>
            <a:r>
              <a:rPr lang="pt-BR" sz="1200">
                <a:latin typeface="Montserrat"/>
                <a:ea typeface="Lato"/>
                <a:cs typeface="Lato"/>
              </a:rPr>
              <a:t>Prevenção e diagnóstico médico</a:t>
            </a:r>
            <a:endParaRPr lang="pt-BR" sz="1200">
              <a:latin typeface="Montserrat"/>
            </a:endParaRPr>
          </a:p>
          <a:p>
            <a:r>
              <a:rPr lang="pt-BR" sz="1200">
                <a:latin typeface="Montserrat"/>
              </a:rPr>
              <a:t>•</a:t>
            </a:r>
            <a:r>
              <a:rPr lang="pt-BR" sz="1200">
                <a:latin typeface="Montserrat"/>
                <a:ea typeface="Lato"/>
                <a:cs typeface="Lato"/>
              </a:rPr>
              <a:t>Pesquisas e estatísticas</a:t>
            </a:r>
            <a:endParaRPr lang="pt-BR" sz="1200">
              <a:latin typeface="Montserrat"/>
            </a:endParaRPr>
          </a:p>
          <a:p>
            <a:r>
              <a:rPr lang="pt-BR" sz="1200">
                <a:latin typeface="Montserrat"/>
              </a:rPr>
              <a:t>•</a:t>
            </a:r>
            <a:r>
              <a:rPr lang="pt-BR" sz="1200">
                <a:latin typeface="Montserrat"/>
                <a:ea typeface="Lato"/>
                <a:cs typeface="Lato"/>
              </a:rPr>
              <a:t>Cumprimento de decisão judicial</a:t>
            </a:r>
            <a:endParaRPr lang="pt-BR" sz="1200">
              <a:latin typeface="Montserrat"/>
            </a:endParaRPr>
          </a:p>
          <a:p>
            <a:r>
              <a:rPr lang="pt-BR" sz="1200">
                <a:latin typeface="Montserrat"/>
              </a:rPr>
              <a:t>•</a:t>
            </a:r>
            <a:r>
              <a:rPr lang="pt-BR" sz="1200">
                <a:latin typeface="Montserrat"/>
                <a:ea typeface="Lato"/>
                <a:cs typeface="Lato"/>
              </a:rPr>
              <a:t>Defesa de direitos humanos e recuperação de fatos históricos</a:t>
            </a:r>
            <a:endParaRPr lang="pt-BR" sz="1200">
              <a:latin typeface="Montserrat"/>
            </a:endParaRPr>
          </a:p>
          <a:p>
            <a:pPr algn="l"/>
            <a:endParaRPr lang="pt-BR"/>
          </a:p>
        </p:txBody>
      </p:sp>
    </p:spTree>
    <p:extLst>
      <p:ext uri="{BB962C8B-B14F-4D97-AF65-F5344CB8AC3E}">
        <p14:creationId xmlns:p14="http://schemas.microsoft.com/office/powerpoint/2010/main" val="99045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E234FC24-864C-30FF-8A1D-A3BD5FE3C315}"/>
            </a:ext>
          </a:extLst>
        </p:cNvPr>
        <p:cNvGrpSpPr/>
        <p:nvPr/>
      </p:nvGrpSpPr>
      <p:grpSpPr>
        <a:xfrm>
          <a:off x="0" y="0"/>
          <a:ext cx="0" cy="0"/>
          <a:chOff x="0" y="0"/>
          <a:chExt cx="0" cy="0"/>
        </a:xfrm>
      </p:grpSpPr>
      <p:sp>
        <p:nvSpPr>
          <p:cNvPr id="2" name="Google Shape;387;p49">
            <a:extLst>
              <a:ext uri="{FF2B5EF4-FFF2-40B4-BE49-F238E27FC236}">
                <a16:creationId xmlns:a16="http://schemas.microsoft.com/office/drawing/2014/main" id="{26BBFB9E-3AD5-B7A7-000F-52B463E8B8A2}"/>
              </a:ext>
            </a:extLst>
          </p:cNvPr>
          <p:cNvSpPr txBox="1">
            <a:spLocks/>
          </p:cNvSpPr>
          <p:nvPr/>
        </p:nvSpPr>
        <p:spPr>
          <a:xfrm>
            <a:off x="712350" y="381398"/>
            <a:ext cx="7719300" cy="857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3600" b="1">
                <a:latin typeface="Bebas Neue"/>
              </a:rPr>
              <a:t>Identificação do </a:t>
            </a:r>
            <a:r>
              <a:rPr lang="pt-BR" sz="3600" b="1">
                <a:solidFill>
                  <a:schemeClr val="tx2"/>
                </a:solidFill>
                <a:latin typeface="Bebas Neue"/>
              </a:rPr>
              <a:t>interesse público geral</a:t>
            </a:r>
            <a:endParaRPr lang="pt-BR" sz="3600" b="1">
              <a:latin typeface="Bebas Neue"/>
            </a:endParaRPr>
          </a:p>
          <a:p>
            <a:endParaRPr lang="pt-BR" sz="3600" b="1" noProof="0">
              <a:solidFill>
                <a:schemeClr val="lt2"/>
              </a:solidFill>
              <a:latin typeface="Bebas Neue" panose="020B0606020202050201" pitchFamily="34" charset="0"/>
            </a:endParaRPr>
          </a:p>
        </p:txBody>
      </p:sp>
      <p:sp>
        <p:nvSpPr>
          <p:cNvPr id="3" name="Google Shape;275;p43">
            <a:extLst>
              <a:ext uri="{FF2B5EF4-FFF2-40B4-BE49-F238E27FC236}">
                <a16:creationId xmlns:a16="http://schemas.microsoft.com/office/drawing/2014/main" id="{4BB52284-BBDF-B740-5658-227A67E22A51}"/>
              </a:ext>
            </a:extLst>
          </p:cNvPr>
          <p:cNvSpPr txBox="1">
            <a:spLocks/>
          </p:cNvSpPr>
          <p:nvPr/>
        </p:nvSpPr>
        <p:spPr>
          <a:xfrm>
            <a:off x="223228" y="2195533"/>
            <a:ext cx="5045623" cy="309810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79400" algn="l" rtl="0">
              <a:lnSpc>
                <a:spcPct val="100000"/>
              </a:lnSpc>
              <a:spcBef>
                <a:spcPts val="0"/>
              </a:spcBef>
              <a:spcAft>
                <a:spcPts val="0"/>
              </a:spcAft>
              <a:buClr>
                <a:schemeClr val="dk1"/>
              </a:buClr>
              <a:buSzPts val="800"/>
              <a:buFont typeface="Open Sans"/>
              <a:buChar char="●"/>
              <a:defRPr sz="1400" b="0" i="0" u="none" strike="noStrike" cap="none">
                <a:solidFill>
                  <a:schemeClr val="dk1"/>
                </a:solidFill>
                <a:latin typeface="Montserrat"/>
                <a:ea typeface="Montserrat"/>
                <a:cs typeface="Montserrat"/>
                <a:sym typeface="Montserrat"/>
              </a:defRPr>
            </a:lvl1pPr>
            <a:lvl2pPr marL="914400" marR="0" lvl="1" indent="-279400" algn="l" rtl="0">
              <a:lnSpc>
                <a:spcPct val="100000"/>
              </a:lnSpc>
              <a:spcBef>
                <a:spcPts val="0"/>
              </a:spcBef>
              <a:spcAft>
                <a:spcPts val="0"/>
              </a:spcAft>
              <a:buClr>
                <a:srgbClr val="999999"/>
              </a:buClr>
              <a:buSzPts val="800"/>
              <a:buFont typeface="Open Sans"/>
              <a:buChar char="○"/>
              <a:defRPr sz="1600" b="0" i="0" u="none" strike="noStrike" cap="none">
                <a:solidFill>
                  <a:schemeClr val="dk1"/>
                </a:solidFill>
                <a:latin typeface="Montserrat"/>
                <a:ea typeface="Montserrat"/>
                <a:cs typeface="Montserrat"/>
                <a:sym typeface="Montserrat"/>
              </a:defRPr>
            </a:lvl2pPr>
            <a:lvl3pPr marL="1371600" marR="0" lvl="2" indent="-279400" algn="l" rtl="0">
              <a:lnSpc>
                <a:spcPct val="100000"/>
              </a:lnSpc>
              <a:spcBef>
                <a:spcPts val="0"/>
              </a:spcBef>
              <a:spcAft>
                <a:spcPts val="0"/>
              </a:spcAft>
              <a:buClr>
                <a:srgbClr val="999999"/>
              </a:buClr>
              <a:buSzPts val="800"/>
              <a:buFont typeface="Open Sans"/>
              <a:buChar char="■"/>
              <a:defRPr sz="1600" b="0" i="0" u="none" strike="noStrike" cap="none">
                <a:solidFill>
                  <a:schemeClr val="dk1"/>
                </a:solidFill>
                <a:latin typeface="Montserrat"/>
                <a:ea typeface="Montserrat"/>
                <a:cs typeface="Montserrat"/>
                <a:sym typeface="Montserrat"/>
              </a:defRPr>
            </a:lvl3pPr>
            <a:lvl4pPr marL="1828800" marR="0" lvl="3" indent="-279400" algn="l" rtl="0">
              <a:lnSpc>
                <a:spcPct val="100000"/>
              </a:lnSpc>
              <a:spcBef>
                <a:spcPts val="0"/>
              </a:spcBef>
              <a:spcAft>
                <a:spcPts val="0"/>
              </a:spcAft>
              <a:buClr>
                <a:srgbClr val="999999"/>
              </a:buClr>
              <a:buSzPts val="800"/>
              <a:buFont typeface="Open Sans"/>
              <a:buChar char="●"/>
              <a:defRPr sz="1600" b="0" i="0" u="none" strike="noStrike" cap="none">
                <a:solidFill>
                  <a:schemeClr val="dk1"/>
                </a:solidFill>
                <a:latin typeface="Montserrat"/>
                <a:ea typeface="Montserrat"/>
                <a:cs typeface="Montserrat"/>
                <a:sym typeface="Montserrat"/>
              </a:defRPr>
            </a:lvl4pPr>
            <a:lvl5pPr marL="2286000" marR="0" lvl="4" indent="-304800" algn="l" rtl="0">
              <a:lnSpc>
                <a:spcPct val="100000"/>
              </a:lnSpc>
              <a:spcBef>
                <a:spcPts val="0"/>
              </a:spcBef>
              <a:spcAft>
                <a:spcPts val="0"/>
              </a:spcAft>
              <a:buClr>
                <a:srgbClr val="999999"/>
              </a:buClr>
              <a:buSzPts val="1200"/>
              <a:buFont typeface="Open Sans"/>
              <a:buChar char="○"/>
              <a:defRPr sz="1600" b="0" i="0" u="none" strike="noStrike" cap="none">
                <a:solidFill>
                  <a:schemeClr val="dk1"/>
                </a:solidFill>
                <a:latin typeface="Montserrat"/>
                <a:ea typeface="Montserrat"/>
                <a:cs typeface="Montserrat"/>
                <a:sym typeface="Montserrat"/>
              </a:defRPr>
            </a:lvl5pPr>
            <a:lvl6pPr marL="2743200" marR="0" lvl="5" indent="-304800" algn="l" rtl="0">
              <a:lnSpc>
                <a:spcPct val="100000"/>
              </a:lnSpc>
              <a:spcBef>
                <a:spcPts val="0"/>
              </a:spcBef>
              <a:spcAft>
                <a:spcPts val="0"/>
              </a:spcAft>
              <a:buClr>
                <a:srgbClr val="999999"/>
              </a:buClr>
              <a:buSzPts val="1200"/>
              <a:buFont typeface="Open Sans"/>
              <a:buChar char="■"/>
              <a:defRPr sz="1600" b="0" i="0" u="none" strike="noStrike" cap="none">
                <a:solidFill>
                  <a:schemeClr val="dk1"/>
                </a:solidFill>
                <a:latin typeface="Montserrat"/>
                <a:ea typeface="Montserrat"/>
                <a:cs typeface="Montserrat"/>
                <a:sym typeface="Montserrat"/>
              </a:defRPr>
            </a:lvl6pPr>
            <a:lvl7pPr marL="3200400" marR="0" lvl="6" indent="-273050" algn="l" rtl="0">
              <a:lnSpc>
                <a:spcPct val="100000"/>
              </a:lnSpc>
              <a:spcBef>
                <a:spcPts val="0"/>
              </a:spcBef>
              <a:spcAft>
                <a:spcPts val="0"/>
              </a:spcAft>
              <a:buClr>
                <a:srgbClr val="999999"/>
              </a:buClr>
              <a:buSzPts val="700"/>
              <a:buFont typeface="Open Sans"/>
              <a:buChar char="●"/>
              <a:defRPr sz="1600" b="0" i="0" u="none" strike="noStrike" cap="none">
                <a:solidFill>
                  <a:schemeClr val="dk1"/>
                </a:solidFill>
                <a:latin typeface="Montserrat"/>
                <a:ea typeface="Montserrat"/>
                <a:cs typeface="Montserrat"/>
                <a:sym typeface="Montserrat"/>
              </a:defRPr>
            </a:lvl7pPr>
            <a:lvl8pPr marL="3657600" marR="0" lvl="7" indent="-273050" algn="l" rtl="0">
              <a:lnSpc>
                <a:spcPct val="100000"/>
              </a:lnSpc>
              <a:spcBef>
                <a:spcPts val="0"/>
              </a:spcBef>
              <a:spcAft>
                <a:spcPts val="0"/>
              </a:spcAft>
              <a:buClr>
                <a:srgbClr val="999999"/>
              </a:buClr>
              <a:buSzPts val="700"/>
              <a:buFont typeface="Open Sans"/>
              <a:buChar char="○"/>
              <a:defRPr sz="1600" b="0" i="0" u="none" strike="noStrike" cap="none">
                <a:solidFill>
                  <a:schemeClr val="dk1"/>
                </a:solidFill>
                <a:latin typeface="Montserrat"/>
                <a:ea typeface="Montserrat"/>
                <a:cs typeface="Montserrat"/>
                <a:sym typeface="Montserrat"/>
              </a:defRPr>
            </a:lvl8pPr>
            <a:lvl9pPr marL="4114800" marR="0" lvl="8" indent="-266700" algn="l" rtl="0">
              <a:lnSpc>
                <a:spcPct val="100000"/>
              </a:lnSpc>
              <a:spcBef>
                <a:spcPts val="0"/>
              </a:spcBef>
              <a:spcAft>
                <a:spcPts val="0"/>
              </a:spcAft>
              <a:buClr>
                <a:srgbClr val="999999"/>
              </a:buClr>
              <a:buSzPts val="600"/>
              <a:buFont typeface="Open Sans"/>
              <a:buChar char="■"/>
              <a:defRPr sz="1600" b="0" i="0" u="none" strike="noStrike" cap="none">
                <a:solidFill>
                  <a:schemeClr val="dk1"/>
                </a:solidFill>
                <a:latin typeface="Montserrat"/>
                <a:ea typeface="Montserrat"/>
                <a:cs typeface="Montserrat"/>
                <a:sym typeface="Montserrat"/>
              </a:defRPr>
            </a:lvl9pPr>
          </a:lstStyle>
          <a:p>
            <a:pPr>
              <a:buNone/>
            </a:pPr>
            <a:endParaRPr lang="pt-BR" b="1">
              <a:solidFill>
                <a:srgbClr val="0C343D"/>
              </a:solidFill>
              <a:latin typeface="Arial"/>
              <a:cs typeface="Arial"/>
            </a:endParaRPr>
          </a:p>
          <a:p>
            <a:pPr>
              <a:buNone/>
            </a:pPr>
            <a:endParaRPr lang="pt-BR" b="1">
              <a:solidFill>
                <a:srgbClr val="0C343D"/>
              </a:solidFill>
              <a:latin typeface="Arial"/>
              <a:cs typeface="Arial"/>
            </a:endParaRPr>
          </a:p>
          <a:p>
            <a:pPr>
              <a:buNone/>
            </a:pPr>
            <a:endParaRPr lang="pt-BR" b="1">
              <a:solidFill>
                <a:srgbClr val="0C343D"/>
              </a:solidFill>
              <a:latin typeface="Arial"/>
              <a:cs typeface="Arial"/>
            </a:endParaRPr>
          </a:p>
          <a:p>
            <a:pPr>
              <a:buNone/>
            </a:pPr>
            <a:r>
              <a:rPr lang="pt-BR" b="1" dirty="0">
                <a:solidFill>
                  <a:schemeClr val="tx2"/>
                </a:solidFill>
                <a:latin typeface="Arial"/>
                <a:cs typeface="Arial"/>
              </a:rPr>
              <a:t>Exemplos de parâmetros:</a:t>
            </a:r>
            <a:endParaRPr lang="pt-BR" dirty="0">
              <a:solidFill>
                <a:schemeClr val="tx2"/>
              </a:solidFill>
            </a:endParaRPr>
          </a:p>
          <a:p>
            <a:pPr>
              <a:buNone/>
            </a:pPr>
            <a:endParaRPr lang="pt-BR" sz="600">
              <a:solidFill>
                <a:srgbClr val="000000"/>
              </a:solidFill>
              <a:latin typeface="Arial"/>
              <a:cs typeface="Arial"/>
            </a:endParaRPr>
          </a:p>
          <a:p>
            <a:pPr>
              <a:buFont typeface="Arial"/>
              <a:buChar char="•"/>
            </a:pPr>
            <a:r>
              <a:rPr lang="pt-BR" dirty="0">
                <a:solidFill>
                  <a:srgbClr val="000000"/>
                </a:solidFill>
                <a:cs typeface="Arial"/>
              </a:rPr>
              <a:t>Análise de uso adequado de recursos públicos</a:t>
            </a:r>
            <a:endParaRPr lang="pt-BR" dirty="0"/>
          </a:p>
          <a:p>
            <a:pPr>
              <a:buFont typeface="Arial"/>
              <a:buChar char="•"/>
            </a:pPr>
            <a:r>
              <a:rPr lang="pt-BR" dirty="0">
                <a:solidFill>
                  <a:srgbClr val="000000"/>
                </a:solidFill>
                <a:cs typeface="Arial"/>
              </a:rPr>
              <a:t>Controle social do exercício de função pública</a:t>
            </a:r>
            <a:endParaRPr lang="pt-BR" dirty="0"/>
          </a:p>
          <a:p>
            <a:pPr>
              <a:buFont typeface="Arial"/>
              <a:buChar char="•"/>
            </a:pPr>
            <a:r>
              <a:rPr lang="pt-BR" dirty="0">
                <a:solidFill>
                  <a:srgbClr val="000000"/>
                </a:solidFill>
                <a:cs typeface="Arial"/>
              </a:rPr>
              <a:t>Verificação de probidade administrativa de agentes públicos (avaliação de enriquecimento ilícito, dano ao erário, violação aos princípios da administração pública)</a:t>
            </a:r>
            <a:endParaRPr lang="pt-BR" dirty="0"/>
          </a:p>
          <a:p>
            <a:pPr>
              <a:buFont typeface="Arial"/>
              <a:buChar char="•"/>
            </a:pPr>
            <a:r>
              <a:rPr lang="pt-BR" dirty="0">
                <a:solidFill>
                  <a:srgbClr val="000000"/>
                </a:solidFill>
                <a:cs typeface="Arial"/>
              </a:rPr>
              <a:t>Combate à corrupção</a:t>
            </a:r>
            <a:endParaRPr lang="pt-BR" dirty="0"/>
          </a:p>
          <a:p>
            <a:pPr>
              <a:buFont typeface="Arial"/>
              <a:buChar char="•"/>
            </a:pPr>
            <a:r>
              <a:rPr lang="pt-BR" dirty="0">
                <a:solidFill>
                  <a:srgbClr val="000000"/>
                </a:solidFill>
                <a:cs typeface="Arial"/>
              </a:rPr>
              <a:t>Avaliação de integridade dos processos administrativos (licitações e contratações, progressão funcional, concursos etc.)</a:t>
            </a:r>
            <a:endParaRPr lang="pt-BR" dirty="0"/>
          </a:p>
          <a:p>
            <a:pPr>
              <a:buFont typeface="Arial"/>
              <a:buChar char="•"/>
            </a:pPr>
            <a:r>
              <a:rPr lang="pt-BR" dirty="0">
                <a:solidFill>
                  <a:srgbClr val="000000"/>
                </a:solidFill>
                <a:cs typeface="Arial"/>
              </a:rPr>
              <a:t>Controle social da política ou do serviço público</a:t>
            </a:r>
            <a:endParaRPr lang="pt-BR" dirty="0"/>
          </a:p>
          <a:p>
            <a:pPr>
              <a:buFont typeface="Open Sans"/>
              <a:buNone/>
            </a:pPr>
            <a:endParaRPr lang="pt-BR" b="1" noProof="0">
              <a:solidFill>
                <a:srgbClr val="0C343D"/>
              </a:solidFill>
              <a:latin typeface="Arial"/>
              <a:cs typeface="Arial"/>
            </a:endParaRPr>
          </a:p>
          <a:p>
            <a:pPr marL="0" indent="0">
              <a:buClr>
                <a:srgbClr val="292929"/>
              </a:buClr>
              <a:buSzPts val="600"/>
              <a:buFont typeface="Arial"/>
              <a:buNone/>
            </a:pPr>
            <a:endParaRPr lang="pt-BR" sz="2000" noProof="0">
              <a:ea typeface="Calibri"/>
              <a:cs typeface="Calibri"/>
            </a:endParaRPr>
          </a:p>
          <a:p>
            <a:pPr marL="0" indent="0">
              <a:buClr>
                <a:srgbClr val="273D40"/>
              </a:buClr>
              <a:buSzPts val="600"/>
              <a:buFont typeface="Open Sans"/>
              <a:buNone/>
            </a:pPr>
            <a:endParaRPr lang="pt-BR" noProof="0">
              <a:latin typeface="Calibri"/>
              <a:ea typeface="Calibri"/>
              <a:cs typeface="Calibri"/>
            </a:endParaRPr>
          </a:p>
          <a:p>
            <a:pPr marL="0" indent="0">
              <a:buClr>
                <a:srgbClr val="273D40"/>
              </a:buClr>
              <a:buSzPts val="600"/>
              <a:buFont typeface="Arial"/>
              <a:buNone/>
            </a:pPr>
            <a:endParaRPr lang="pt-BR" noProof="0"/>
          </a:p>
          <a:p>
            <a:pPr marL="0" indent="0">
              <a:buClr>
                <a:srgbClr val="273D40"/>
              </a:buClr>
              <a:buSzPts val="600"/>
              <a:buNone/>
            </a:pPr>
            <a:endParaRPr lang="pt-BR"/>
          </a:p>
        </p:txBody>
      </p:sp>
      <p:sp>
        <p:nvSpPr>
          <p:cNvPr id="4" name="Google Shape;275;p43">
            <a:extLst>
              <a:ext uri="{FF2B5EF4-FFF2-40B4-BE49-F238E27FC236}">
                <a16:creationId xmlns:a16="http://schemas.microsoft.com/office/drawing/2014/main" id="{592781A4-02B7-4AAD-0807-5BBCDFA3D903}"/>
              </a:ext>
            </a:extLst>
          </p:cNvPr>
          <p:cNvSpPr txBox="1">
            <a:spLocks/>
          </p:cNvSpPr>
          <p:nvPr/>
        </p:nvSpPr>
        <p:spPr>
          <a:xfrm>
            <a:off x="223229" y="1246628"/>
            <a:ext cx="8550102" cy="75818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79400" algn="l" rtl="0">
              <a:lnSpc>
                <a:spcPct val="100000"/>
              </a:lnSpc>
              <a:spcBef>
                <a:spcPts val="0"/>
              </a:spcBef>
              <a:spcAft>
                <a:spcPts val="0"/>
              </a:spcAft>
              <a:buClr>
                <a:schemeClr val="dk1"/>
              </a:buClr>
              <a:buSzPts val="800"/>
              <a:buFont typeface="Open Sans"/>
              <a:buChar char="●"/>
              <a:defRPr sz="1400" b="0" i="0" u="none" strike="noStrike" cap="none">
                <a:solidFill>
                  <a:schemeClr val="dk1"/>
                </a:solidFill>
                <a:latin typeface="Montserrat"/>
                <a:ea typeface="Montserrat"/>
                <a:cs typeface="Montserrat"/>
                <a:sym typeface="Montserrat"/>
              </a:defRPr>
            </a:lvl1pPr>
            <a:lvl2pPr marL="914400" marR="0" lvl="1" indent="-279400" algn="l" rtl="0">
              <a:lnSpc>
                <a:spcPct val="100000"/>
              </a:lnSpc>
              <a:spcBef>
                <a:spcPts val="0"/>
              </a:spcBef>
              <a:spcAft>
                <a:spcPts val="0"/>
              </a:spcAft>
              <a:buClr>
                <a:srgbClr val="999999"/>
              </a:buClr>
              <a:buSzPts val="800"/>
              <a:buFont typeface="Open Sans"/>
              <a:buChar char="○"/>
              <a:defRPr sz="1600" b="0" i="0" u="none" strike="noStrike" cap="none">
                <a:solidFill>
                  <a:schemeClr val="dk1"/>
                </a:solidFill>
                <a:latin typeface="Montserrat"/>
                <a:ea typeface="Montserrat"/>
                <a:cs typeface="Montserrat"/>
                <a:sym typeface="Montserrat"/>
              </a:defRPr>
            </a:lvl2pPr>
            <a:lvl3pPr marL="1371600" marR="0" lvl="2" indent="-279400" algn="l" rtl="0">
              <a:lnSpc>
                <a:spcPct val="100000"/>
              </a:lnSpc>
              <a:spcBef>
                <a:spcPts val="0"/>
              </a:spcBef>
              <a:spcAft>
                <a:spcPts val="0"/>
              </a:spcAft>
              <a:buClr>
                <a:srgbClr val="999999"/>
              </a:buClr>
              <a:buSzPts val="800"/>
              <a:buFont typeface="Open Sans"/>
              <a:buChar char="■"/>
              <a:defRPr sz="1600" b="0" i="0" u="none" strike="noStrike" cap="none">
                <a:solidFill>
                  <a:schemeClr val="dk1"/>
                </a:solidFill>
                <a:latin typeface="Montserrat"/>
                <a:ea typeface="Montserrat"/>
                <a:cs typeface="Montserrat"/>
                <a:sym typeface="Montserrat"/>
              </a:defRPr>
            </a:lvl3pPr>
            <a:lvl4pPr marL="1828800" marR="0" lvl="3" indent="-279400" algn="l" rtl="0">
              <a:lnSpc>
                <a:spcPct val="100000"/>
              </a:lnSpc>
              <a:spcBef>
                <a:spcPts val="0"/>
              </a:spcBef>
              <a:spcAft>
                <a:spcPts val="0"/>
              </a:spcAft>
              <a:buClr>
                <a:srgbClr val="999999"/>
              </a:buClr>
              <a:buSzPts val="800"/>
              <a:buFont typeface="Open Sans"/>
              <a:buChar char="●"/>
              <a:defRPr sz="1600" b="0" i="0" u="none" strike="noStrike" cap="none">
                <a:solidFill>
                  <a:schemeClr val="dk1"/>
                </a:solidFill>
                <a:latin typeface="Montserrat"/>
                <a:ea typeface="Montserrat"/>
                <a:cs typeface="Montserrat"/>
                <a:sym typeface="Montserrat"/>
              </a:defRPr>
            </a:lvl4pPr>
            <a:lvl5pPr marL="2286000" marR="0" lvl="4" indent="-304800" algn="l" rtl="0">
              <a:lnSpc>
                <a:spcPct val="100000"/>
              </a:lnSpc>
              <a:spcBef>
                <a:spcPts val="0"/>
              </a:spcBef>
              <a:spcAft>
                <a:spcPts val="0"/>
              </a:spcAft>
              <a:buClr>
                <a:srgbClr val="999999"/>
              </a:buClr>
              <a:buSzPts val="1200"/>
              <a:buFont typeface="Open Sans"/>
              <a:buChar char="○"/>
              <a:defRPr sz="1600" b="0" i="0" u="none" strike="noStrike" cap="none">
                <a:solidFill>
                  <a:schemeClr val="dk1"/>
                </a:solidFill>
                <a:latin typeface="Montserrat"/>
                <a:ea typeface="Montserrat"/>
                <a:cs typeface="Montserrat"/>
                <a:sym typeface="Montserrat"/>
              </a:defRPr>
            </a:lvl5pPr>
            <a:lvl6pPr marL="2743200" marR="0" lvl="5" indent="-304800" algn="l" rtl="0">
              <a:lnSpc>
                <a:spcPct val="100000"/>
              </a:lnSpc>
              <a:spcBef>
                <a:spcPts val="0"/>
              </a:spcBef>
              <a:spcAft>
                <a:spcPts val="0"/>
              </a:spcAft>
              <a:buClr>
                <a:srgbClr val="999999"/>
              </a:buClr>
              <a:buSzPts val="1200"/>
              <a:buFont typeface="Open Sans"/>
              <a:buChar char="■"/>
              <a:defRPr sz="1600" b="0" i="0" u="none" strike="noStrike" cap="none">
                <a:solidFill>
                  <a:schemeClr val="dk1"/>
                </a:solidFill>
                <a:latin typeface="Montserrat"/>
                <a:ea typeface="Montserrat"/>
                <a:cs typeface="Montserrat"/>
                <a:sym typeface="Montserrat"/>
              </a:defRPr>
            </a:lvl6pPr>
            <a:lvl7pPr marL="3200400" marR="0" lvl="6" indent="-273050" algn="l" rtl="0">
              <a:lnSpc>
                <a:spcPct val="100000"/>
              </a:lnSpc>
              <a:spcBef>
                <a:spcPts val="0"/>
              </a:spcBef>
              <a:spcAft>
                <a:spcPts val="0"/>
              </a:spcAft>
              <a:buClr>
                <a:srgbClr val="999999"/>
              </a:buClr>
              <a:buSzPts val="700"/>
              <a:buFont typeface="Open Sans"/>
              <a:buChar char="●"/>
              <a:defRPr sz="1600" b="0" i="0" u="none" strike="noStrike" cap="none">
                <a:solidFill>
                  <a:schemeClr val="dk1"/>
                </a:solidFill>
                <a:latin typeface="Montserrat"/>
                <a:ea typeface="Montserrat"/>
                <a:cs typeface="Montserrat"/>
                <a:sym typeface="Montserrat"/>
              </a:defRPr>
            </a:lvl7pPr>
            <a:lvl8pPr marL="3657600" marR="0" lvl="7" indent="-273050" algn="l" rtl="0">
              <a:lnSpc>
                <a:spcPct val="100000"/>
              </a:lnSpc>
              <a:spcBef>
                <a:spcPts val="0"/>
              </a:spcBef>
              <a:spcAft>
                <a:spcPts val="0"/>
              </a:spcAft>
              <a:buClr>
                <a:srgbClr val="999999"/>
              </a:buClr>
              <a:buSzPts val="700"/>
              <a:buFont typeface="Open Sans"/>
              <a:buChar char="○"/>
              <a:defRPr sz="1600" b="0" i="0" u="none" strike="noStrike" cap="none">
                <a:solidFill>
                  <a:schemeClr val="dk1"/>
                </a:solidFill>
                <a:latin typeface="Montserrat"/>
                <a:ea typeface="Montserrat"/>
                <a:cs typeface="Montserrat"/>
                <a:sym typeface="Montserrat"/>
              </a:defRPr>
            </a:lvl8pPr>
            <a:lvl9pPr marL="4114800" marR="0" lvl="8" indent="-266700" algn="l" rtl="0">
              <a:lnSpc>
                <a:spcPct val="100000"/>
              </a:lnSpc>
              <a:spcBef>
                <a:spcPts val="0"/>
              </a:spcBef>
              <a:spcAft>
                <a:spcPts val="0"/>
              </a:spcAft>
              <a:buClr>
                <a:srgbClr val="999999"/>
              </a:buClr>
              <a:buSzPts val="600"/>
              <a:buFont typeface="Open Sans"/>
              <a:buChar char="■"/>
              <a:defRPr sz="1600" b="0" i="0" u="none" strike="noStrike" cap="none">
                <a:solidFill>
                  <a:schemeClr val="dk1"/>
                </a:solidFill>
                <a:latin typeface="Montserrat"/>
                <a:ea typeface="Montserrat"/>
                <a:cs typeface="Montserrat"/>
                <a:sym typeface="Montserrat"/>
              </a:defRPr>
            </a:lvl9pPr>
          </a:lstStyle>
          <a:p>
            <a:pPr>
              <a:buNone/>
            </a:pPr>
            <a:endParaRPr lang="pt-BR">
              <a:solidFill>
                <a:srgbClr val="000000"/>
              </a:solidFill>
              <a:latin typeface="Arial"/>
              <a:cs typeface="Arial"/>
            </a:endParaRPr>
          </a:p>
          <a:p>
            <a:pPr>
              <a:buNone/>
            </a:pPr>
            <a:r>
              <a:rPr lang="pt-BR">
                <a:solidFill>
                  <a:srgbClr val="000000"/>
                </a:solidFill>
                <a:cs typeface="Arial"/>
              </a:rPr>
              <a:t>A informação é de interesse público geral quando é importante e necessária para garantir a</a:t>
            </a:r>
            <a:endParaRPr lang="pt-BR">
              <a:solidFill>
                <a:srgbClr val="292929"/>
              </a:solidFill>
              <a:cs typeface="Arial"/>
            </a:endParaRPr>
          </a:p>
          <a:p>
            <a:pPr>
              <a:buNone/>
            </a:pPr>
            <a:r>
              <a:rPr lang="pt-BR" b="1">
                <a:solidFill>
                  <a:srgbClr val="000000"/>
                </a:solidFill>
                <a:cs typeface="Arial"/>
              </a:rPr>
              <a:t>participação democrática</a:t>
            </a:r>
            <a:r>
              <a:rPr lang="pt-BR">
                <a:solidFill>
                  <a:srgbClr val="000000"/>
                </a:solidFill>
                <a:cs typeface="Arial"/>
              </a:rPr>
              <a:t>, a </a:t>
            </a:r>
            <a:r>
              <a:rPr lang="pt-BR" b="1">
                <a:solidFill>
                  <a:srgbClr val="000000"/>
                </a:solidFill>
                <a:cs typeface="Arial"/>
              </a:rPr>
              <a:t>prestação de contas </a:t>
            </a:r>
            <a:r>
              <a:rPr lang="pt-BR">
                <a:solidFill>
                  <a:srgbClr val="000000"/>
                </a:solidFill>
                <a:cs typeface="Arial"/>
              </a:rPr>
              <a:t>do Estado e a </a:t>
            </a:r>
            <a:r>
              <a:rPr lang="pt-BR" b="1">
                <a:solidFill>
                  <a:srgbClr val="000000"/>
                </a:solidFill>
                <a:cs typeface="Arial"/>
              </a:rPr>
              <a:t>proteção de direitos</a:t>
            </a:r>
            <a:endParaRPr lang="pt-BR">
              <a:solidFill>
                <a:srgbClr val="292929"/>
              </a:solidFill>
              <a:cs typeface="Arial"/>
            </a:endParaRPr>
          </a:p>
          <a:p>
            <a:pPr>
              <a:buNone/>
            </a:pPr>
            <a:r>
              <a:rPr lang="pt-BR" b="1">
                <a:solidFill>
                  <a:srgbClr val="000000"/>
                </a:solidFill>
                <a:cs typeface="Arial"/>
              </a:rPr>
              <a:t>fundamentais</a:t>
            </a:r>
            <a:r>
              <a:rPr lang="pt-BR">
                <a:solidFill>
                  <a:srgbClr val="000000"/>
                </a:solidFill>
                <a:cs typeface="Arial"/>
              </a:rPr>
              <a:t>.</a:t>
            </a:r>
            <a:endParaRPr lang="pt-BR">
              <a:solidFill>
                <a:srgbClr val="292929"/>
              </a:solidFill>
              <a:cs typeface="Arial"/>
            </a:endParaRPr>
          </a:p>
          <a:p>
            <a:pPr marL="0" indent="0">
              <a:buClr>
                <a:srgbClr val="273D40"/>
              </a:buClr>
              <a:buSzPts val="600"/>
              <a:buFont typeface="Arial"/>
              <a:buNone/>
            </a:pPr>
            <a:endParaRPr lang="pt-BR">
              <a:solidFill>
                <a:srgbClr val="292929"/>
              </a:solidFill>
              <a:ea typeface="Calibri"/>
              <a:cs typeface="Calibri"/>
            </a:endParaRPr>
          </a:p>
        </p:txBody>
      </p:sp>
      <p:sp>
        <p:nvSpPr>
          <p:cNvPr id="8" name="Retângulo: Cantos Arredondados 7">
            <a:extLst>
              <a:ext uri="{FF2B5EF4-FFF2-40B4-BE49-F238E27FC236}">
                <a16:creationId xmlns:a16="http://schemas.microsoft.com/office/drawing/2014/main" id="{FD4FE154-21F7-6640-3870-511C577824AD}"/>
              </a:ext>
            </a:extLst>
          </p:cNvPr>
          <p:cNvSpPr/>
          <p:nvPr/>
        </p:nvSpPr>
        <p:spPr>
          <a:xfrm>
            <a:off x="5640897" y="1949186"/>
            <a:ext cx="3397859" cy="3111932"/>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b="1" baseline="0">
                <a:solidFill>
                  <a:srgbClr val="FFFFFF"/>
                </a:solidFill>
                <a:latin typeface="Montserrat"/>
              </a:rPr>
              <a:t>Importante</a:t>
            </a:r>
            <a:r>
              <a:rPr lang="pt-BR" b="1">
                <a:solidFill>
                  <a:srgbClr val="FFFFFF"/>
                </a:solidFill>
                <a:latin typeface="Montserrat"/>
              </a:rPr>
              <a:t>!</a:t>
            </a:r>
            <a:endParaRPr lang="pt-BR" b="1">
              <a:solidFill>
                <a:srgbClr val="FFFFFF"/>
              </a:solidFill>
              <a:latin typeface="Montserrat"/>
              <a:cs typeface="Arial"/>
            </a:endParaRPr>
          </a:p>
          <a:p>
            <a:endParaRPr lang="pt-BR" b="1">
              <a:solidFill>
                <a:srgbClr val="FFFFFF"/>
              </a:solidFill>
              <a:latin typeface="Montserrat"/>
            </a:endParaRPr>
          </a:p>
          <a:p>
            <a:r>
              <a:rPr lang="pt-BR" baseline="0">
                <a:solidFill>
                  <a:srgbClr val="FFFFFF"/>
                </a:solidFill>
                <a:latin typeface="Montserrat"/>
              </a:rPr>
              <a:t>Interesse público não é necessariamente o mesmo que “o que interessa ao público”. O fato de um tema ser discutido na mídia não significa automaticamente que exista interesse público na divulgação da informação.</a:t>
            </a:r>
            <a:endParaRPr lang="pt-BR">
              <a:cs typeface="Arial"/>
            </a:endParaRPr>
          </a:p>
        </p:txBody>
      </p:sp>
    </p:spTree>
    <p:extLst>
      <p:ext uri="{BB962C8B-B14F-4D97-AF65-F5344CB8AC3E}">
        <p14:creationId xmlns:p14="http://schemas.microsoft.com/office/powerpoint/2010/main" val="3391931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491ABE38-9A1B-6ECA-C0C4-D2A14B6D1741}"/>
            </a:ext>
          </a:extLst>
        </p:cNvPr>
        <p:cNvGrpSpPr/>
        <p:nvPr/>
      </p:nvGrpSpPr>
      <p:grpSpPr>
        <a:xfrm>
          <a:off x="0" y="0"/>
          <a:ext cx="0" cy="0"/>
          <a:chOff x="0" y="0"/>
          <a:chExt cx="0" cy="0"/>
        </a:xfrm>
      </p:grpSpPr>
      <p:sp>
        <p:nvSpPr>
          <p:cNvPr id="275" name="Google Shape;275;p43">
            <a:extLst>
              <a:ext uri="{FF2B5EF4-FFF2-40B4-BE49-F238E27FC236}">
                <a16:creationId xmlns:a16="http://schemas.microsoft.com/office/drawing/2014/main" id="{751AD36A-1E3A-5DBA-5EB9-78A13EB2E830}"/>
              </a:ext>
            </a:extLst>
          </p:cNvPr>
          <p:cNvSpPr txBox="1">
            <a:spLocks noGrp="1"/>
          </p:cNvSpPr>
          <p:nvPr>
            <p:ph type="body" idx="1"/>
          </p:nvPr>
        </p:nvSpPr>
        <p:spPr>
          <a:xfrm>
            <a:off x="3984978" y="1140177"/>
            <a:ext cx="5159021" cy="3872089"/>
          </a:xfrm>
          <a:prstGeom prst="rect">
            <a:avLst/>
          </a:prstGeom>
        </p:spPr>
        <p:txBody>
          <a:bodyPr spcFirstLastPara="1" wrap="square" lIns="91425" tIns="91425" rIns="91425" bIns="91425" anchor="ctr" anchorCtr="0">
            <a:noAutofit/>
          </a:bodyPr>
          <a:lstStyle/>
          <a:p>
            <a:pPr marL="177800" indent="0">
              <a:buNone/>
            </a:pPr>
            <a:r>
              <a:rPr lang="pt-BR" sz="1600"/>
              <a:t>A análise cuidadosa do </a:t>
            </a:r>
            <a:r>
              <a:rPr lang="pt-BR" sz="1600" b="1">
                <a:solidFill>
                  <a:schemeClr val="tx2"/>
                </a:solidFill>
                <a:latin typeface="Montserrat" panose="00000500000000000000" pitchFamily="2" charset="0"/>
                <a:ea typeface="Calibri"/>
                <a:cs typeface="Calibri"/>
              </a:rPr>
              <a:t>caso concreto</a:t>
            </a:r>
            <a:r>
              <a:rPr lang="pt-BR" sz="1600"/>
              <a:t> é essencial para negar o pedido de acesso à informação sob o fundamento da presença de dados pessoais.​</a:t>
            </a:r>
            <a:endParaRPr lang="pt-BR" sz="1200" b="1">
              <a:solidFill>
                <a:schemeClr val="tx2"/>
              </a:solidFill>
              <a:latin typeface="Montserrat" panose="00000500000000000000" pitchFamily="2" charset="0"/>
              <a:ea typeface="Calibri"/>
              <a:cs typeface="Calibri"/>
            </a:endParaRPr>
          </a:p>
        </p:txBody>
      </p:sp>
      <p:sp>
        <p:nvSpPr>
          <p:cNvPr id="278" name="Google Shape;278;p43">
            <a:extLst>
              <a:ext uri="{FF2B5EF4-FFF2-40B4-BE49-F238E27FC236}">
                <a16:creationId xmlns:a16="http://schemas.microsoft.com/office/drawing/2014/main" id="{B2496070-64B5-4B78-7A2A-C379646F3EDD}"/>
              </a:ext>
            </a:extLst>
          </p:cNvPr>
          <p:cNvSpPr/>
          <p:nvPr/>
        </p:nvSpPr>
        <p:spPr>
          <a:xfrm flipH="1">
            <a:off x="7765600" y="3338550"/>
            <a:ext cx="2715900" cy="27159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43">
            <a:extLst>
              <a:ext uri="{FF2B5EF4-FFF2-40B4-BE49-F238E27FC236}">
                <a16:creationId xmlns:a16="http://schemas.microsoft.com/office/drawing/2014/main" id="{33003659-899A-A1F0-E8BB-0FA716BAB920}"/>
              </a:ext>
            </a:extLst>
          </p:cNvPr>
          <p:cNvSpPr/>
          <p:nvPr/>
        </p:nvSpPr>
        <p:spPr>
          <a:xfrm rot="9201186" flipH="1">
            <a:off x="286739" y="4087609"/>
            <a:ext cx="2535838" cy="2535838"/>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387;p49">
            <a:extLst>
              <a:ext uri="{FF2B5EF4-FFF2-40B4-BE49-F238E27FC236}">
                <a16:creationId xmlns:a16="http://schemas.microsoft.com/office/drawing/2014/main" id="{0CF5364F-10B1-CDF1-2D74-8D13D950A306}"/>
              </a:ext>
            </a:extLst>
          </p:cNvPr>
          <p:cNvSpPr txBox="1">
            <a:spLocks/>
          </p:cNvSpPr>
          <p:nvPr/>
        </p:nvSpPr>
        <p:spPr>
          <a:xfrm>
            <a:off x="712350" y="381398"/>
            <a:ext cx="7719300" cy="857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3600" b="1">
                <a:latin typeface="Bebas Neue"/>
              </a:rPr>
              <a:t>REFORÇANDO...</a:t>
            </a:r>
            <a:endParaRPr lang="pt-BR" sz="3600" b="1" i="0" u="none" strike="noStrike" kern="0" cap="none" spc="0" normalizeH="0" baseline="0" noProof="0">
              <a:ln>
                <a:noFill/>
              </a:ln>
              <a:solidFill>
                <a:srgbClr val="1125BE"/>
              </a:solidFill>
              <a:effectLst/>
              <a:uLnTx/>
              <a:uFillTx/>
              <a:latin typeface="Bebas Neue"/>
              <a:cs typeface="Arial"/>
            </a:endParaRPr>
          </a:p>
        </p:txBody>
      </p:sp>
      <p:pic>
        <p:nvPicPr>
          <p:cNvPr id="2050" name="Picture 2" descr="Interface gráfica do usuário&#10;&#10;Descrição gerada automaticamente">
            <a:extLst>
              <a:ext uri="{FF2B5EF4-FFF2-40B4-BE49-F238E27FC236}">
                <a16:creationId xmlns:a16="http://schemas.microsoft.com/office/drawing/2014/main" id="{6AAA4963-2A9F-8373-55E3-D645634A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74" y="1075424"/>
            <a:ext cx="3352403" cy="3352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433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49911028-BFD7-371F-86D0-2B5C8CF1EA91}"/>
            </a:ext>
          </a:extLst>
        </p:cNvPr>
        <p:cNvGrpSpPr/>
        <p:nvPr/>
      </p:nvGrpSpPr>
      <p:grpSpPr>
        <a:xfrm>
          <a:off x="0" y="0"/>
          <a:ext cx="0" cy="0"/>
          <a:chOff x="0" y="0"/>
          <a:chExt cx="0" cy="0"/>
        </a:xfrm>
      </p:grpSpPr>
      <p:sp>
        <p:nvSpPr>
          <p:cNvPr id="275" name="Google Shape;275;p43">
            <a:extLst>
              <a:ext uri="{FF2B5EF4-FFF2-40B4-BE49-F238E27FC236}">
                <a16:creationId xmlns:a16="http://schemas.microsoft.com/office/drawing/2014/main" id="{C4CE7713-2321-ED01-E6F4-9553060B8D77}"/>
              </a:ext>
            </a:extLst>
          </p:cNvPr>
          <p:cNvSpPr txBox="1">
            <a:spLocks noGrp="1"/>
          </p:cNvSpPr>
          <p:nvPr>
            <p:ph type="body" idx="1"/>
          </p:nvPr>
        </p:nvSpPr>
        <p:spPr>
          <a:xfrm>
            <a:off x="113875" y="1140177"/>
            <a:ext cx="9040907" cy="3872089"/>
          </a:xfrm>
          <a:prstGeom prst="rect">
            <a:avLst/>
          </a:prstGeom>
        </p:spPr>
        <p:txBody>
          <a:bodyPr spcFirstLastPara="1" wrap="square" lIns="91425" tIns="91425" rIns="91425" bIns="91425" anchor="ctr" anchorCtr="0">
            <a:noAutofit/>
          </a:bodyPr>
          <a:lstStyle/>
          <a:p>
            <a:pPr>
              <a:buNone/>
            </a:pPr>
            <a:endParaRPr lang="pt-BR" sz="1600">
              <a:solidFill>
                <a:srgbClr val="292929"/>
              </a:solidFill>
              <a:ea typeface="Calibri"/>
              <a:cs typeface="Calibri"/>
            </a:endParaRPr>
          </a:p>
          <a:p>
            <a:pPr>
              <a:buNone/>
            </a:pPr>
            <a:r>
              <a:rPr lang="pt-BR">
                <a:solidFill>
                  <a:srgbClr val="292929"/>
                </a:solidFill>
                <a:ea typeface="Calibri"/>
                <a:cs typeface="Calibri"/>
              </a:rPr>
              <a:t>+ LAI e LGPD são compatíveis entre si e harmonizam os direitos fundamentais do acesso à</a:t>
            </a:r>
          </a:p>
          <a:p>
            <a:pPr>
              <a:buNone/>
            </a:pPr>
            <a:r>
              <a:rPr lang="pt-BR">
                <a:solidFill>
                  <a:srgbClr val="292929"/>
                </a:solidFill>
                <a:ea typeface="Calibri"/>
                <a:cs typeface="Calibri"/>
              </a:rPr>
              <a:t>informação, da intimidade e da proteção aos dados pessoais</a:t>
            </a:r>
            <a:endParaRPr lang="pt-BR"/>
          </a:p>
          <a:p>
            <a:pPr>
              <a:buNone/>
            </a:pPr>
            <a:endParaRPr lang="pt-BR">
              <a:solidFill>
                <a:srgbClr val="292929"/>
              </a:solidFill>
              <a:ea typeface="Calibri"/>
              <a:cs typeface="Calibri"/>
            </a:endParaRPr>
          </a:p>
          <a:p>
            <a:pPr>
              <a:buNone/>
            </a:pPr>
            <a:r>
              <a:rPr lang="pt-BR">
                <a:solidFill>
                  <a:srgbClr val="292929"/>
                </a:solidFill>
                <a:ea typeface="Calibri"/>
                <a:cs typeface="Calibri"/>
              </a:rPr>
              <a:t>+ Na ausência de indicação expressa quanto ao prazo de sigilo da informação pessoal, não se</a:t>
            </a:r>
          </a:p>
          <a:p>
            <a:pPr>
              <a:buNone/>
            </a:pPr>
            <a:r>
              <a:rPr lang="pt-BR">
                <a:solidFill>
                  <a:srgbClr val="292929"/>
                </a:solidFill>
                <a:ea typeface="Calibri"/>
                <a:cs typeface="Calibri"/>
              </a:rPr>
              <a:t>pode presumir a aplicação do prazo máximo previsto na LAI. Nesses casos, deve-se adotar a</a:t>
            </a:r>
          </a:p>
          <a:p>
            <a:pPr>
              <a:buNone/>
            </a:pPr>
            <a:r>
              <a:rPr lang="pt-BR">
                <a:solidFill>
                  <a:srgbClr val="292929"/>
                </a:solidFill>
                <a:ea typeface="Calibri"/>
                <a:cs typeface="Calibri"/>
              </a:rPr>
              <a:t>presunção de restrição de 15 (quinze) anos ou, quando possível, até o evento que permita</a:t>
            </a:r>
          </a:p>
          <a:p>
            <a:pPr>
              <a:buNone/>
            </a:pPr>
            <a:r>
              <a:rPr lang="pt-BR">
                <a:solidFill>
                  <a:srgbClr val="292929"/>
                </a:solidFill>
                <a:ea typeface="Calibri"/>
                <a:cs typeface="Calibri"/>
              </a:rPr>
              <a:t>determinar seu termo final </a:t>
            </a:r>
            <a:endParaRPr lang="pt-BR"/>
          </a:p>
          <a:p>
            <a:pPr>
              <a:buNone/>
            </a:pPr>
            <a:endParaRPr lang="pt-BR">
              <a:solidFill>
                <a:srgbClr val="292929"/>
              </a:solidFill>
              <a:ea typeface="Calibri"/>
              <a:cs typeface="Calibri"/>
            </a:endParaRPr>
          </a:p>
          <a:p>
            <a:pPr>
              <a:buNone/>
            </a:pPr>
            <a:endParaRPr lang="pt-BR">
              <a:solidFill>
                <a:srgbClr val="292929"/>
              </a:solidFill>
              <a:ea typeface="Calibri"/>
              <a:cs typeface="Calibri"/>
            </a:endParaRPr>
          </a:p>
          <a:p>
            <a:pPr>
              <a:buNone/>
            </a:pPr>
            <a:r>
              <a:rPr lang="pt-BR">
                <a:solidFill>
                  <a:srgbClr val="292929"/>
                </a:solidFill>
                <a:ea typeface="Calibri"/>
                <a:cs typeface="Calibri"/>
              </a:rPr>
              <a:t>+ </a:t>
            </a:r>
            <a:r>
              <a:rPr lang="pt-BR">
                <a:solidFill>
                  <a:srgbClr val="162937"/>
                </a:solidFill>
                <a:ea typeface="Calibri"/>
                <a:cs typeface="Calibri"/>
              </a:rPr>
              <a:t>O fundamento "informações pessoais" não pode ser utilizado de forma geral e abstrata para se</a:t>
            </a:r>
            <a:endParaRPr lang="pt-BR">
              <a:solidFill>
                <a:srgbClr val="162937"/>
              </a:solidFill>
              <a:latin typeface="Montserrat" panose="00000500000000000000" pitchFamily="2" charset="0"/>
              <a:ea typeface="Calibri"/>
              <a:cs typeface="Calibri"/>
            </a:endParaRPr>
          </a:p>
          <a:p>
            <a:pPr>
              <a:buNone/>
            </a:pPr>
            <a:r>
              <a:rPr lang="pt-BR">
                <a:solidFill>
                  <a:srgbClr val="162937"/>
                </a:solidFill>
                <a:ea typeface="Calibri"/>
                <a:cs typeface="Calibri"/>
              </a:rPr>
              <a:t>negar pedidos de acesso a documentos ou processos que contenham dados pessoais, uma vez</a:t>
            </a:r>
            <a:endParaRPr lang="pt-BR">
              <a:solidFill>
                <a:srgbClr val="162937"/>
              </a:solidFill>
              <a:latin typeface="Montserrat" panose="00000500000000000000" pitchFamily="2" charset="0"/>
              <a:ea typeface="Calibri"/>
              <a:cs typeface="Calibri"/>
            </a:endParaRPr>
          </a:p>
          <a:p>
            <a:pPr>
              <a:buNone/>
            </a:pPr>
            <a:r>
              <a:rPr lang="pt-BR">
                <a:solidFill>
                  <a:srgbClr val="162937"/>
                </a:solidFill>
                <a:ea typeface="Calibri"/>
                <a:cs typeface="Calibri"/>
              </a:rPr>
              <a:t>que esses podem ser tratados (tarjados, excluídos, omitidos, descaracterizados etc.) e o restante,</a:t>
            </a:r>
            <a:endParaRPr lang="pt-BR">
              <a:solidFill>
                <a:srgbClr val="162937"/>
              </a:solidFill>
              <a:latin typeface="Montserrat" panose="00000500000000000000" pitchFamily="2" charset="0"/>
              <a:ea typeface="Calibri"/>
              <a:cs typeface="Calibri"/>
            </a:endParaRPr>
          </a:p>
          <a:p>
            <a:pPr>
              <a:buNone/>
            </a:pPr>
            <a:r>
              <a:rPr lang="pt-BR">
                <a:solidFill>
                  <a:srgbClr val="162937"/>
                </a:solidFill>
                <a:ea typeface="Calibri"/>
                <a:cs typeface="Calibri"/>
              </a:rPr>
              <a:t>fornecido</a:t>
            </a:r>
            <a:endParaRPr lang="pt-BR">
              <a:solidFill>
                <a:srgbClr val="162937"/>
              </a:solidFill>
              <a:latin typeface="Montserrat" panose="00000500000000000000" pitchFamily="2" charset="0"/>
              <a:ea typeface="Calibri"/>
              <a:cs typeface="Calibri"/>
            </a:endParaRPr>
          </a:p>
          <a:p>
            <a:pPr marL="177800" indent="0">
              <a:buNone/>
            </a:pPr>
            <a:endParaRPr lang="pt-BR" sz="1600">
              <a:solidFill>
                <a:srgbClr val="292929"/>
              </a:solidFill>
              <a:latin typeface="Montserrat" panose="00000500000000000000" pitchFamily="2" charset="0"/>
              <a:ea typeface="Calibri"/>
              <a:cs typeface="Calibri"/>
            </a:endParaRPr>
          </a:p>
          <a:p>
            <a:pPr marL="177800" indent="0">
              <a:buNone/>
            </a:pPr>
            <a:endParaRPr lang="pt-BR" sz="1600">
              <a:ea typeface="Calibri"/>
              <a:cs typeface="Calibri"/>
            </a:endParaRPr>
          </a:p>
        </p:txBody>
      </p:sp>
      <p:sp>
        <p:nvSpPr>
          <p:cNvPr id="278" name="Google Shape;278;p43">
            <a:extLst>
              <a:ext uri="{FF2B5EF4-FFF2-40B4-BE49-F238E27FC236}">
                <a16:creationId xmlns:a16="http://schemas.microsoft.com/office/drawing/2014/main" id="{7F189628-0500-81B4-0940-75AE1AE69950}"/>
              </a:ext>
            </a:extLst>
          </p:cNvPr>
          <p:cNvSpPr/>
          <p:nvPr/>
        </p:nvSpPr>
        <p:spPr>
          <a:xfrm flipH="1">
            <a:off x="8024392" y="4352153"/>
            <a:ext cx="2457108" cy="1702297"/>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387;p49">
            <a:extLst>
              <a:ext uri="{FF2B5EF4-FFF2-40B4-BE49-F238E27FC236}">
                <a16:creationId xmlns:a16="http://schemas.microsoft.com/office/drawing/2014/main" id="{202807BD-718B-F097-449B-570CFB4BCDCB}"/>
              </a:ext>
            </a:extLst>
          </p:cNvPr>
          <p:cNvSpPr txBox="1">
            <a:spLocks/>
          </p:cNvSpPr>
          <p:nvPr/>
        </p:nvSpPr>
        <p:spPr>
          <a:xfrm>
            <a:off x="712350" y="381398"/>
            <a:ext cx="7719300" cy="857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pt-BR" sz="3600" b="1">
                <a:solidFill>
                  <a:schemeClr val="tx2"/>
                </a:solidFill>
                <a:latin typeface="Bebas Neue"/>
              </a:rPr>
              <a:t>ENUNCIADOS</a:t>
            </a:r>
            <a:r>
              <a:rPr lang="pt-BR" sz="3600" b="1">
                <a:latin typeface="Bebas Neue"/>
              </a:rPr>
              <a:t> DA CGU</a:t>
            </a:r>
            <a:endParaRPr lang="pt-BR" sz="3600" b="1" i="0" u="none" strike="noStrike" kern="0" cap="none" spc="0" normalizeH="0" baseline="0" noProof="0">
              <a:ln>
                <a:noFill/>
              </a:ln>
              <a:solidFill>
                <a:srgbClr val="1125BE"/>
              </a:solidFill>
              <a:effectLst/>
              <a:uLnTx/>
              <a:uFillTx/>
              <a:latin typeface="Bebas Neue"/>
              <a:cs typeface="Arial"/>
            </a:endParaRPr>
          </a:p>
        </p:txBody>
      </p:sp>
    </p:spTree>
    <p:extLst>
      <p:ext uri="{BB962C8B-B14F-4D97-AF65-F5344CB8AC3E}">
        <p14:creationId xmlns:p14="http://schemas.microsoft.com/office/powerpoint/2010/main" val="2117428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319CADE3-5736-D106-4F2F-C1168FE82C65}"/>
            </a:ext>
          </a:extLst>
        </p:cNvPr>
        <p:cNvGrpSpPr/>
        <p:nvPr/>
      </p:nvGrpSpPr>
      <p:grpSpPr>
        <a:xfrm>
          <a:off x="0" y="0"/>
          <a:ext cx="0" cy="0"/>
          <a:chOff x="0" y="0"/>
          <a:chExt cx="0" cy="0"/>
        </a:xfrm>
      </p:grpSpPr>
      <p:sp>
        <p:nvSpPr>
          <p:cNvPr id="275" name="Google Shape;275;p43">
            <a:extLst>
              <a:ext uri="{FF2B5EF4-FFF2-40B4-BE49-F238E27FC236}">
                <a16:creationId xmlns:a16="http://schemas.microsoft.com/office/drawing/2014/main" id="{BEE81687-114B-DEFA-DFA4-8EFD431E1CAD}"/>
              </a:ext>
            </a:extLst>
          </p:cNvPr>
          <p:cNvSpPr txBox="1">
            <a:spLocks noGrp="1"/>
          </p:cNvSpPr>
          <p:nvPr>
            <p:ph type="body" idx="1"/>
          </p:nvPr>
        </p:nvSpPr>
        <p:spPr>
          <a:xfrm>
            <a:off x="113875" y="1140177"/>
            <a:ext cx="9040907" cy="3872089"/>
          </a:xfrm>
          <a:prstGeom prst="rect">
            <a:avLst/>
          </a:prstGeom>
        </p:spPr>
        <p:txBody>
          <a:bodyPr spcFirstLastPara="1" wrap="square" lIns="91425" tIns="91425" rIns="91425" bIns="91425" anchor="ctr" anchorCtr="0">
            <a:noAutofit/>
          </a:bodyPr>
          <a:lstStyle/>
          <a:p>
            <a:pPr>
              <a:buNone/>
            </a:pPr>
            <a:endParaRPr lang="pt-BR" sz="1600">
              <a:solidFill>
                <a:srgbClr val="292929"/>
              </a:solidFill>
              <a:ea typeface="Calibri"/>
              <a:cs typeface="Calibri"/>
            </a:endParaRPr>
          </a:p>
          <a:p>
            <a:pPr>
              <a:buNone/>
            </a:pPr>
            <a:endParaRPr lang="pt-BR" sz="1600">
              <a:solidFill>
                <a:srgbClr val="292929"/>
              </a:solidFill>
              <a:ea typeface="Calibri"/>
              <a:cs typeface="Calibri"/>
            </a:endParaRPr>
          </a:p>
          <a:p>
            <a:pPr>
              <a:buNone/>
            </a:pPr>
            <a:endParaRPr lang="pt-BR" sz="1600">
              <a:solidFill>
                <a:srgbClr val="292929"/>
              </a:solidFill>
              <a:ea typeface="Calibri"/>
              <a:cs typeface="Calibri"/>
            </a:endParaRPr>
          </a:p>
          <a:p>
            <a:pPr>
              <a:buNone/>
            </a:pPr>
            <a:endParaRPr lang="pt-BR">
              <a:solidFill>
                <a:srgbClr val="292929"/>
              </a:solidFill>
              <a:ea typeface="Calibri"/>
              <a:cs typeface="Calibri"/>
            </a:endParaRPr>
          </a:p>
          <a:p>
            <a:pPr>
              <a:buNone/>
            </a:pPr>
            <a:r>
              <a:rPr lang="pt-BR">
                <a:solidFill>
                  <a:srgbClr val="292929"/>
                </a:solidFill>
                <a:ea typeface="Calibri"/>
                <a:cs typeface="Calibri"/>
              </a:rPr>
              <a:t>+ Dados de beneficiários de recursos públicos e valores pagos, em regra,  são de acesso público,</a:t>
            </a:r>
            <a:endParaRPr lang="en-US">
              <a:solidFill>
                <a:srgbClr val="292929"/>
              </a:solidFill>
              <a:ea typeface="Calibri"/>
              <a:cs typeface="Calibri"/>
            </a:endParaRPr>
          </a:p>
          <a:p>
            <a:pPr>
              <a:buNone/>
            </a:pPr>
            <a:r>
              <a:rPr lang="pt-BR">
                <a:solidFill>
                  <a:srgbClr val="292929"/>
                </a:solidFill>
                <a:ea typeface="Calibri"/>
                <a:cs typeface="Calibri"/>
              </a:rPr>
              <a:t>mesmo que operados por instituições financeiras, respeitada a privacidade dos dados pessoais e</a:t>
            </a:r>
            <a:endParaRPr lang="en-US">
              <a:solidFill>
                <a:srgbClr val="292929"/>
              </a:solidFill>
              <a:ea typeface="Calibri"/>
              <a:cs typeface="Calibri"/>
            </a:endParaRPr>
          </a:p>
          <a:p>
            <a:pPr>
              <a:buNone/>
            </a:pPr>
            <a:r>
              <a:rPr lang="pt-BR">
                <a:solidFill>
                  <a:srgbClr val="292929"/>
                </a:solidFill>
                <a:ea typeface="Calibri"/>
                <a:cs typeface="Calibri"/>
              </a:rPr>
              <a:t>dos dados sensíveis.</a:t>
            </a:r>
            <a:endParaRPr lang="pt-BR"/>
          </a:p>
          <a:p>
            <a:pPr>
              <a:buNone/>
            </a:pPr>
            <a:endParaRPr lang="pt-BR">
              <a:solidFill>
                <a:srgbClr val="292929"/>
              </a:solidFill>
              <a:ea typeface="Calibri"/>
              <a:cs typeface="Calibri"/>
            </a:endParaRPr>
          </a:p>
          <a:p>
            <a:pPr>
              <a:buNone/>
            </a:pPr>
            <a:r>
              <a:rPr lang="pt-BR">
                <a:solidFill>
                  <a:srgbClr val="292929"/>
                </a:solidFill>
                <a:ea typeface="Calibri"/>
                <a:cs typeface="Calibri"/>
              </a:rPr>
              <a:t>+ Provas e concursos públicos: a princípio, informações relativas à lista de aprovados não atingem</a:t>
            </a:r>
            <a:endParaRPr lang="pt-BR"/>
          </a:p>
          <a:p>
            <a:pPr>
              <a:buNone/>
            </a:pPr>
            <a:r>
              <a:rPr lang="pt-BR">
                <a:solidFill>
                  <a:srgbClr val="292929"/>
                </a:solidFill>
                <a:ea typeface="Calibri"/>
                <a:cs typeface="Calibri"/>
              </a:rPr>
              <a:t>a honra nem dizem respeito à sua privacidade. Já as informações dos reprovados não devem ser</a:t>
            </a:r>
          </a:p>
          <a:p>
            <a:pPr>
              <a:buNone/>
            </a:pPr>
            <a:r>
              <a:rPr lang="pt-BR">
                <a:solidFill>
                  <a:srgbClr val="292929"/>
                </a:solidFill>
                <a:ea typeface="Calibri"/>
                <a:cs typeface="Calibri"/>
              </a:rPr>
              <a:t>publicados.</a:t>
            </a:r>
            <a:endParaRPr lang="pt-BR"/>
          </a:p>
          <a:p>
            <a:pPr>
              <a:buNone/>
            </a:pPr>
            <a:endParaRPr lang="pt-BR">
              <a:solidFill>
                <a:srgbClr val="292929"/>
              </a:solidFill>
              <a:ea typeface="Calibri"/>
              <a:cs typeface="Calibri"/>
            </a:endParaRPr>
          </a:p>
          <a:p>
            <a:pPr>
              <a:buNone/>
            </a:pPr>
            <a:r>
              <a:rPr lang="pt-BR">
                <a:solidFill>
                  <a:srgbClr val="292929"/>
                </a:solidFill>
                <a:ea typeface="Calibri"/>
                <a:cs typeface="Calibri"/>
              </a:rPr>
              <a:t>+ Títulos acadêmicos e currículos: a princípio, essas não são informações de vida privada, honra</a:t>
            </a:r>
          </a:p>
          <a:p>
            <a:pPr>
              <a:buNone/>
            </a:pPr>
            <a:r>
              <a:rPr lang="pt-BR">
                <a:solidFill>
                  <a:srgbClr val="292929"/>
                </a:solidFill>
                <a:ea typeface="Calibri"/>
                <a:cs typeface="Calibri"/>
              </a:rPr>
              <a:t>ou imagem do agente público, são utilizadas para legitimar o acesso a cargos públicos.</a:t>
            </a:r>
            <a:endParaRPr lang="pt-BR"/>
          </a:p>
          <a:p>
            <a:pPr>
              <a:buNone/>
            </a:pPr>
            <a:endParaRPr lang="pt-BR">
              <a:solidFill>
                <a:srgbClr val="292929"/>
              </a:solidFill>
              <a:ea typeface="Calibri"/>
              <a:cs typeface="Calibri"/>
            </a:endParaRPr>
          </a:p>
          <a:p>
            <a:pPr>
              <a:buNone/>
            </a:pPr>
            <a:r>
              <a:rPr lang="pt-BR">
                <a:solidFill>
                  <a:srgbClr val="292929"/>
                </a:solidFill>
                <a:ea typeface="Calibri"/>
                <a:cs typeface="Calibri"/>
              </a:rPr>
              <a:t>+ Lista de controle de acesso a prédios públicos: entende-se que essas não são informações de</a:t>
            </a:r>
          </a:p>
          <a:p>
            <a:pPr>
              <a:buNone/>
            </a:pPr>
            <a:r>
              <a:rPr lang="pt-BR">
                <a:solidFill>
                  <a:srgbClr val="292929"/>
                </a:solidFill>
                <a:ea typeface="Calibri"/>
                <a:cs typeface="Calibri"/>
              </a:rPr>
              <a:t>vida privada, honra e imagem das pessoas, sendo passíveis de acesso público. Mas podem ser</a:t>
            </a:r>
          </a:p>
          <a:p>
            <a:pPr>
              <a:buNone/>
            </a:pPr>
            <a:r>
              <a:rPr lang="pt-BR">
                <a:solidFill>
                  <a:srgbClr val="292929"/>
                </a:solidFill>
                <a:ea typeface="Calibri"/>
                <a:cs typeface="Calibri"/>
              </a:rPr>
              <a:t>enquadradas em outras hipóteses de sigilo ou restrição de acesso, a depender das agendas.</a:t>
            </a:r>
            <a:endParaRPr lang="pt-BR">
              <a:ea typeface="Calibri"/>
              <a:cs typeface="Calibri"/>
            </a:endParaRPr>
          </a:p>
          <a:p>
            <a:pPr marL="177800" indent="0">
              <a:buNone/>
            </a:pPr>
            <a:endParaRPr lang="pt-BR">
              <a:solidFill>
                <a:srgbClr val="292929"/>
              </a:solidFill>
              <a:ea typeface="Calibri"/>
              <a:cs typeface="Calibri"/>
            </a:endParaRPr>
          </a:p>
          <a:p>
            <a:pPr marL="177800" indent="0">
              <a:buNone/>
            </a:pPr>
            <a:endParaRPr lang="pt-BR">
              <a:solidFill>
                <a:srgbClr val="292929"/>
              </a:solidFill>
              <a:ea typeface="Calibri"/>
              <a:cs typeface="Calibri"/>
            </a:endParaRPr>
          </a:p>
          <a:p>
            <a:pPr marL="177800" indent="0">
              <a:buNone/>
            </a:pPr>
            <a:r>
              <a:rPr lang="pt-BR" sz="1200">
                <a:solidFill>
                  <a:srgbClr val="292929"/>
                </a:solidFill>
                <a:ea typeface="Calibri"/>
                <a:cs typeface="Calibri"/>
                <a:hlinkClick r:id="rId3">
                  <a:extLst>
                    <a:ext uri="{A12FA001-AC4F-418D-AE19-62706E023703}">
                      <ahyp:hlinkClr xmlns:ahyp="http://schemas.microsoft.com/office/drawing/2018/hyperlinkcolor" val="tx"/>
                    </a:ext>
                  </a:extLst>
                </a:hlinkClick>
              </a:rPr>
              <a:t>https://www.gov.br/acessoainformacao/pt-br/entendimentos-e-estudos-sobre-a-lai/boletins-enunciados-e-estudos-da-lai</a:t>
            </a:r>
            <a:endParaRPr lang="pt-BR" sz="1200">
              <a:solidFill>
                <a:srgbClr val="292929"/>
              </a:solidFill>
              <a:latin typeface="Montserrat" panose="00000500000000000000" pitchFamily="2" charset="0"/>
              <a:ea typeface="Calibri"/>
              <a:cs typeface="Calibri"/>
            </a:endParaRPr>
          </a:p>
          <a:p>
            <a:pPr marL="177800" indent="0">
              <a:buNone/>
            </a:pPr>
            <a:endParaRPr lang="pt-BR" sz="1600">
              <a:ea typeface="Calibri"/>
              <a:cs typeface="Calibri"/>
            </a:endParaRPr>
          </a:p>
          <a:p>
            <a:pPr marL="177800" indent="0">
              <a:buNone/>
            </a:pPr>
            <a:endParaRPr lang="pt-BR" sz="1600">
              <a:ea typeface="Calibri"/>
              <a:cs typeface="Calibri"/>
            </a:endParaRPr>
          </a:p>
          <a:p>
            <a:pPr marL="177800" indent="0">
              <a:buNone/>
            </a:pPr>
            <a:endParaRPr lang="pt-BR" sz="1600">
              <a:ea typeface="Calibri"/>
              <a:cs typeface="Calibri"/>
            </a:endParaRPr>
          </a:p>
          <a:p>
            <a:pPr marL="177800" indent="0">
              <a:buNone/>
            </a:pPr>
            <a:endParaRPr lang="pt-BR" sz="1600">
              <a:ea typeface="Calibri"/>
              <a:cs typeface="Calibri"/>
            </a:endParaRPr>
          </a:p>
        </p:txBody>
      </p:sp>
      <p:sp>
        <p:nvSpPr>
          <p:cNvPr id="278" name="Google Shape;278;p43">
            <a:extLst>
              <a:ext uri="{FF2B5EF4-FFF2-40B4-BE49-F238E27FC236}">
                <a16:creationId xmlns:a16="http://schemas.microsoft.com/office/drawing/2014/main" id="{4B155355-AA12-57A5-111B-BD9EF74974A4}"/>
              </a:ext>
            </a:extLst>
          </p:cNvPr>
          <p:cNvSpPr/>
          <p:nvPr/>
        </p:nvSpPr>
        <p:spPr>
          <a:xfrm flipH="1">
            <a:off x="8337099" y="4589379"/>
            <a:ext cx="2144401" cy="1465071"/>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387;p49">
            <a:extLst>
              <a:ext uri="{FF2B5EF4-FFF2-40B4-BE49-F238E27FC236}">
                <a16:creationId xmlns:a16="http://schemas.microsoft.com/office/drawing/2014/main" id="{16EEEBFA-8516-8D37-C5D1-36C2FBA54971}"/>
              </a:ext>
            </a:extLst>
          </p:cNvPr>
          <p:cNvSpPr txBox="1">
            <a:spLocks/>
          </p:cNvSpPr>
          <p:nvPr/>
        </p:nvSpPr>
        <p:spPr>
          <a:xfrm>
            <a:off x="712350" y="381398"/>
            <a:ext cx="7719300" cy="857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pt-BR" sz="3600" b="1">
                <a:solidFill>
                  <a:schemeClr val="tx2"/>
                </a:solidFill>
                <a:latin typeface="Bebas Neue"/>
              </a:rPr>
              <a:t>ENUNCIADOS</a:t>
            </a:r>
            <a:r>
              <a:rPr lang="pt-BR" sz="3600" b="1">
                <a:latin typeface="Bebas Neue"/>
              </a:rPr>
              <a:t> DA CGU</a:t>
            </a:r>
            <a:endParaRPr lang="pt-BR" sz="3600" b="1" i="0" u="none" strike="noStrike" kern="0" cap="none" spc="0" normalizeH="0" baseline="0" noProof="0">
              <a:ln>
                <a:noFill/>
              </a:ln>
              <a:solidFill>
                <a:srgbClr val="1125BE"/>
              </a:solidFill>
              <a:effectLst/>
              <a:uLnTx/>
              <a:uFillTx/>
              <a:latin typeface="Bebas Neue"/>
              <a:cs typeface="Arial"/>
            </a:endParaRPr>
          </a:p>
        </p:txBody>
      </p:sp>
    </p:spTree>
    <p:extLst>
      <p:ext uri="{BB962C8B-B14F-4D97-AF65-F5344CB8AC3E}">
        <p14:creationId xmlns:p14="http://schemas.microsoft.com/office/powerpoint/2010/main" val="1978401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6" name="Google Shape;326;p47"/>
          <p:cNvSpPr txBox="1"/>
          <p:nvPr/>
        </p:nvSpPr>
        <p:spPr>
          <a:xfrm>
            <a:off x="97475" y="1752932"/>
            <a:ext cx="2007900" cy="928500"/>
          </a:xfrm>
          <a:prstGeom prst="rect">
            <a:avLst/>
          </a:prstGeom>
          <a:noFill/>
          <a:ln>
            <a:noFill/>
          </a:ln>
        </p:spPr>
        <p:txBody>
          <a:bodyPr spcFirstLastPara="1" wrap="square" lIns="91425" tIns="91425" rIns="91425" bIns="91425" anchor="t" anchorCtr="0">
            <a:noAutofit/>
          </a:bodyPr>
          <a:lstStyle/>
          <a:p>
            <a:pPr algn="ctr">
              <a:spcAft>
                <a:spcPts val="1600"/>
              </a:spcAft>
            </a:pPr>
            <a:r>
              <a:rPr lang="pt-BR" b="1" noProof="0">
                <a:solidFill>
                  <a:schemeClr val="dk1"/>
                </a:solidFill>
                <a:latin typeface="Montserrat"/>
              </a:rPr>
              <a:t>Fundamento democrático, princípio constitucional...</a:t>
            </a:r>
          </a:p>
          <a:p>
            <a:pPr marL="0" lvl="0" indent="0" algn="ctr" rtl="0">
              <a:lnSpc>
                <a:spcPct val="100000"/>
              </a:lnSpc>
              <a:spcBef>
                <a:spcPts val="0"/>
              </a:spcBef>
              <a:spcAft>
                <a:spcPts val="1600"/>
              </a:spcAft>
              <a:buNone/>
            </a:pPr>
            <a:endParaRPr lang="pt-BR" sz="1600" b="1" noProof="0">
              <a:solidFill>
                <a:schemeClr val="dk1"/>
              </a:solidFill>
              <a:latin typeface="Montserrat"/>
              <a:ea typeface="Montserrat"/>
              <a:cs typeface="Montserrat"/>
              <a:sym typeface="Montserrat"/>
            </a:endParaRPr>
          </a:p>
        </p:txBody>
      </p:sp>
      <p:sp>
        <p:nvSpPr>
          <p:cNvPr id="328" name="Google Shape;328;p47"/>
          <p:cNvSpPr txBox="1"/>
          <p:nvPr/>
        </p:nvSpPr>
        <p:spPr>
          <a:xfrm>
            <a:off x="1796903" y="1811278"/>
            <a:ext cx="2007900" cy="928500"/>
          </a:xfrm>
          <a:prstGeom prst="rect">
            <a:avLst/>
          </a:prstGeom>
          <a:noFill/>
          <a:ln>
            <a:noFill/>
          </a:ln>
        </p:spPr>
        <p:txBody>
          <a:bodyPr spcFirstLastPara="1" wrap="square" lIns="91425" tIns="91425" rIns="91425" bIns="91425" anchor="t" anchorCtr="0">
            <a:noAutofit/>
          </a:bodyPr>
          <a:lstStyle/>
          <a:p>
            <a:pPr algn="ctr" eaLnBrk="1" hangingPunct="1"/>
            <a:r>
              <a:rPr lang="pt-BR" b="1" noProof="0">
                <a:solidFill>
                  <a:schemeClr val="dk1"/>
                </a:solidFill>
                <a:latin typeface="Montserrat"/>
              </a:rPr>
              <a:t>Controle Social, melhoria</a:t>
            </a:r>
          </a:p>
          <a:p>
            <a:pPr algn="ctr" eaLnBrk="1" hangingPunct="1"/>
            <a:r>
              <a:rPr lang="pt-BR" b="1" noProof="0">
                <a:solidFill>
                  <a:schemeClr val="dk1"/>
                </a:solidFill>
                <a:latin typeface="Montserrat"/>
              </a:rPr>
              <a:t> da gestão...</a:t>
            </a:r>
          </a:p>
          <a:p>
            <a:pPr marL="0" lvl="0" indent="0" algn="ctr" rtl="0">
              <a:lnSpc>
                <a:spcPct val="100000"/>
              </a:lnSpc>
              <a:spcBef>
                <a:spcPts val="0"/>
              </a:spcBef>
              <a:spcAft>
                <a:spcPts val="1600"/>
              </a:spcAft>
              <a:buNone/>
            </a:pPr>
            <a:endParaRPr lang="pt-BR" sz="1600" b="1" noProof="0">
              <a:solidFill>
                <a:schemeClr val="dk1"/>
              </a:solidFill>
              <a:latin typeface="Montserrat"/>
              <a:ea typeface="Montserrat"/>
              <a:cs typeface="Montserrat"/>
              <a:sym typeface="Montserrat"/>
            </a:endParaRPr>
          </a:p>
        </p:txBody>
      </p:sp>
      <p:sp>
        <p:nvSpPr>
          <p:cNvPr id="330" name="Google Shape;330;p47"/>
          <p:cNvSpPr txBox="1"/>
          <p:nvPr/>
        </p:nvSpPr>
        <p:spPr>
          <a:xfrm>
            <a:off x="5378760" y="1821140"/>
            <a:ext cx="2007900" cy="928500"/>
          </a:xfrm>
          <a:prstGeom prst="rect">
            <a:avLst/>
          </a:prstGeom>
          <a:noFill/>
          <a:ln>
            <a:noFill/>
          </a:ln>
        </p:spPr>
        <p:txBody>
          <a:bodyPr spcFirstLastPara="1" wrap="square" lIns="91425" tIns="91425" rIns="91425" bIns="91425" anchor="t" anchorCtr="0">
            <a:noAutofit/>
          </a:bodyPr>
          <a:lstStyle/>
          <a:p>
            <a:pPr algn="ctr">
              <a:spcAft>
                <a:spcPts val="1600"/>
              </a:spcAft>
            </a:pPr>
            <a:r>
              <a:rPr lang="pt-BR" b="1" noProof="0">
                <a:solidFill>
                  <a:schemeClr val="dk1"/>
                </a:solidFill>
                <a:latin typeface="Montserrat"/>
              </a:rPr>
              <a:t>Simetria de informações entre estado e sociedade...</a:t>
            </a:r>
          </a:p>
          <a:p>
            <a:pPr marL="0" lvl="0" indent="0" algn="ctr" rtl="0">
              <a:lnSpc>
                <a:spcPct val="100000"/>
              </a:lnSpc>
              <a:spcBef>
                <a:spcPts val="0"/>
              </a:spcBef>
              <a:spcAft>
                <a:spcPts val="1600"/>
              </a:spcAft>
              <a:buNone/>
            </a:pPr>
            <a:endParaRPr lang="pt-BR" sz="1600" b="1" noProof="0">
              <a:solidFill>
                <a:schemeClr val="dk1"/>
              </a:solidFill>
              <a:latin typeface="Montserrat"/>
              <a:ea typeface="Montserrat"/>
              <a:cs typeface="Montserrat"/>
              <a:sym typeface="Montserrat"/>
            </a:endParaRPr>
          </a:p>
        </p:txBody>
      </p:sp>
      <p:sp>
        <p:nvSpPr>
          <p:cNvPr id="324" name="Google Shape;324;p47"/>
          <p:cNvSpPr/>
          <p:nvPr/>
        </p:nvSpPr>
        <p:spPr>
          <a:xfrm>
            <a:off x="2378697" y="2691562"/>
            <a:ext cx="789300" cy="789300"/>
          </a:xfrm>
          <a:prstGeom prst="ellipse">
            <a:avLst/>
          </a:prstGeom>
          <a:gradFill>
            <a:gsLst>
              <a:gs pos="0">
                <a:schemeClr val="lt2"/>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331" name="Google Shape;331;p47"/>
          <p:cNvSpPr/>
          <p:nvPr/>
        </p:nvSpPr>
        <p:spPr>
          <a:xfrm>
            <a:off x="5971868" y="2749633"/>
            <a:ext cx="789300" cy="789300"/>
          </a:xfrm>
          <a:prstGeom prst="ellipse">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323" name="Google Shape;323;p47"/>
          <p:cNvSpPr/>
          <p:nvPr/>
        </p:nvSpPr>
        <p:spPr>
          <a:xfrm>
            <a:off x="596528" y="2691562"/>
            <a:ext cx="789300" cy="789300"/>
          </a:xfrm>
          <a:prstGeom prst="ellipse">
            <a:avLst/>
          </a:prstGeom>
          <a:gradFill>
            <a:gsLst>
              <a:gs pos="0">
                <a:schemeClr val="lt2"/>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334" name="Google Shape;334;p47"/>
          <p:cNvSpPr txBox="1">
            <a:spLocks noGrp="1"/>
          </p:cNvSpPr>
          <p:nvPr>
            <p:ph type="title"/>
          </p:nvPr>
        </p:nvSpPr>
        <p:spPr>
          <a:xfrm>
            <a:off x="712350" y="447000"/>
            <a:ext cx="7719300" cy="857100"/>
          </a:xfrm>
          <a:prstGeom prst="rect">
            <a:avLst/>
          </a:prstGeom>
        </p:spPr>
        <p:txBody>
          <a:bodyPr spcFirstLastPara="1" wrap="square" lIns="91425" tIns="91425" rIns="91425" bIns="91425" anchor="t" anchorCtr="0">
            <a:noAutofit/>
          </a:bodyPr>
          <a:lstStyle/>
          <a:p>
            <a:r>
              <a:rPr lang="pt-BR" sz="3600" noProof="0"/>
              <a:t>TRANSPARÊNCIA E ACESSO À INFORMAÇÃO: </a:t>
            </a:r>
            <a:r>
              <a:rPr lang="pt-BR" sz="3600" noProof="0">
                <a:solidFill>
                  <a:schemeClr val="lt2"/>
                </a:solidFill>
              </a:rPr>
              <a:t>POR QUÊ?</a:t>
            </a:r>
            <a:br>
              <a:rPr lang="pt-BR" sz="3600" noProof="0"/>
            </a:br>
            <a:r>
              <a:rPr lang="pt-BR" noProof="0"/>
              <a:t> </a:t>
            </a:r>
            <a:endParaRPr lang="pt-BR" noProof="0">
              <a:solidFill>
                <a:schemeClr val="lt2"/>
              </a:solidFill>
            </a:endParaRPr>
          </a:p>
        </p:txBody>
      </p:sp>
      <p:sp>
        <p:nvSpPr>
          <p:cNvPr id="353" name="Google Shape;353;p47"/>
          <p:cNvSpPr/>
          <p:nvPr/>
        </p:nvSpPr>
        <p:spPr>
          <a:xfrm rot="6080461">
            <a:off x="5615288" y="4486142"/>
            <a:ext cx="1409624" cy="1409624"/>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354" name="Google Shape;354;p47"/>
          <p:cNvSpPr/>
          <p:nvPr/>
        </p:nvSpPr>
        <p:spPr>
          <a:xfrm rot="6079664">
            <a:off x="510510" y="257606"/>
            <a:ext cx="378779" cy="378779"/>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355" name="Google Shape;355;p47"/>
          <p:cNvSpPr/>
          <p:nvPr/>
        </p:nvSpPr>
        <p:spPr>
          <a:xfrm>
            <a:off x="-964825" y="3824025"/>
            <a:ext cx="2124600" cy="21246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pic>
        <p:nvPicPr>
          <p:cNvPr id="6" name="Gráfico 5" descr="Brinde com preenchimento sólido">
            <a:extLst>
              <a:ext uri="{FF2B5EF4-FFF2-40B4-BE49-F238E27FC236}">
                <a16:creationId xmlns:a16="http://schemas.microsoft.com/office/drawing/2014/main" id="{B5D615C1-1774-74D5-BAF0-80ADDE8584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2437" y="2741259"/>
            <a:ext cx="714665" cy="714665"/>
          </a:xfrm>
          <a:prstGeom prst="rect">
            <a:avLst/>
          </a:prstGeom>
        </p:spPr>
      </p:pic>
      <p:pic>
        <p:nvPicPr>
          <p:cNvPr id="17" name="Gráfico 16" descr="Lupa com preenchimento sólido">
            <a:extLst>
              <a:ext uri="{FF2B5EF4-FFF2-40B4-BE49-F238E27FC236}">
                <a16:creationId xmlns:a16="http://schemas.microsoft.com/office/drawing/2014/main" id="{B80EAF84-A585-D15B-D7D9-4D63236B7F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45224" y="2732924"/>
            <a:ext cx="656246" cy="656246"/>
          </a:xfrm>
          <a:prstGeom prst="rect">
            <a:avLst/>
          </a:prstGeom>
        </p:spPr>
      </p:pic>
      <p:sp>
        <p:nvSpPr>
          <p:cNvPr id="20" name="Google Shape;330;p47">
            <a:extLst>
              <a:ext uri="{FF2B5EF4-FFF2-40B4-BE49-F238E27FC236}">
                <a16:creationId xmlns:a16="http://schemas.microsoft.com/office/drawing/2014/main" id="{13C6B8E1-D1FE-4AF7-1B88-1E7DF51F8A01}"/>
              </a:ext>
            </a:extLst>
          </p:cNvPr>
          <p:cNvSpPr txBox="1"/>
          <p:nvPr/>
        </p:nvSpPr>
        <p:spPr>
          <a:xfrm>
            <a:off x="3585614" y="1821140"/>
            <a:ext cx="2007900" cy="928500"/>
          </a:xfrm>
          <a:prstGeom prst="rect">
            <a:avLst/>
          </a:prstGeom>
          <a:noFill/>
          <a:ln>
            <a:noFill/>
          </a:ln>
        </p:spPr>
        <p:txBody>
          <a:bodyPr spcFirstLastPara="1" wrap="square" lIns="91425" tIns="91425" rIns="91425" bIns="91425" anchor="t" anchorCtr="0">
            <a:noAutofit/>
          </a:bodyPr>
          <a:lstStyle/>
          <a:p>
            <a:pPr algn="ctr">
              <a:spcAft>
                <a:spcPts val="1600"/>
              </a:spcAft>
            </a:pPr>
            <a:r>
              <a:rPr lang="pt-BR" b="1" noProof="0" dirty="0">
                <a:solidFill>
                  <a:schemeClr val="dk1"/>
                </a:solidFill>
                <a:latin typeface="Montserrat"/>
              </a:rPr>
              <a:t>Acesso a serviços públicos e </a:t>
            </a:r>
            <a:r>
              <a:rPr lang="pt-BR" b="1" dirty="0">
                <a:solidFill>
                  <a:schemeClr val="dk1"/>
                </a:solidFill>
                <a:latin typeface="Montserrat"/>
              </a:rPr>
              <a:t>a </a:t>
            </a:r>
            <a:r>
              <a:rPr lang="pt-BR" b="1" noProof="0" dirty="0">
                <a:solidFill>
                  <a:schemeClr val="dk1"/>
                </a:solidFill>
                <a:latin typeface="Montserrat"/>
              </a:rPr>
              <a:t>outros direitos...</a:t>
            </a:r>
          </a:p>
          <a:p>
            <a:pPr marL="0" lvl="0" indent="0" algn="ctr" rtl="0">
              <a:lnSpc>
                <a:spcPct val="100000"/>
              </a:lnSpc>
              <a:spcBef>
                <a:spcPts val="0"/>
              </a:spcBef>
              <a:spcAft>
                <a:spcPts val="1600"/>
              </a:spcAft>
              <a:buNone/>
            </a:pPr>
            <a:endParaRPr lang="pt-BR" sz="1600" b="1" noProof="0">
              <a:solidFill>
                <a:schemeClr val="dk1"/>
              </a:solidFill>
              <a:latin typeface="Montserrat"/>
              <a:ea typeface="Montserrat"/>
              <a:cs typeface="Montserrat"/>
              <a:sym typeface="Montserrat"/>
            </a:endParaRPr>
          </a:p>
        </p:txBody>
      </p:sp>
      <p:sp>
        <p:nvSpPr>
          <p:cNvPr id="21" name="Google Shape;331;p47">
            <a:extLst>
              <a:ext uri="{FF2B5EF4-FFF2-40B4-BE49-F238E27FC236}">
                <a16:creationId xmlns:a16="http://schemas.microsoft.com/office/drawing/2014/main" id="{C402E9CE-25B8-561B-20BC-AD51CD3267F9}"/>
              </a:ext>
            </a:extLst>
          </p:cNvPr>
          <p:cNvSpPr/>
          <p:nvPr/>
        </p:nvSpPr>
        <p:spPr>
          <a:xfrm>
            <a:off x="4123594" y="2708708"/>
            <a:ext cx="789300" cy="789300"/>
          </a:xfrm>
          <a:prstGeom prst="ellipse">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pic>
        <p:nvPicPr>
          <p:cNvPr id="24" name="Gráfico 23" descr="Engrenagem única com preenchimento sólido">
            <a:extLst>
              <a:ext uri="{FF2B5EF4-FFF2-40B4-BE49-F238E27FC236}">
                <a16:creationId xmlns:a16="http://schemas.microsoft.com/office/drawing/2014/main" id="{5332E85D-06D5-720A-102D-D82D27857C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05823" y="2677931"/>
            <a:ext cx="486738" cy="486738"/>
          </a:xfrm>
          <a:prstGeom prst="rect">
            <a:avLst/>
          </a:prstGeom>
        </p:spPr>
      </p:pic>
      <p:pic>
        <p:nvPicPr>
          <p:cNvPr id="26" name="Gráfico 25" descr="Mão aberta com preenchimento sólido">
            <a:extLst>
              <a:ext uri="{FF2B5EF4-FFF2-40B4-BE49-F238E27FC236}">
                <a16:creationId xmlns:a16="http://schemas.microsoft.com/office/drawing/2014/main" id="{F017D2AA-33AE-1984-01B4-14AF11C5A16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84905" y="2888794"/>
            <a:ext cx="666678" cy="666678"/>
          </a:xfrm>
          <a:prstGeom prst="rect">
            <a:avLst/>
          </a:prstGeom>
        </p:spPr>
      </p:pic>
      <p:sp>
        <p:nvSpPr>
          <p:cNvPr id="29" name="Google Shape;331;p47">
            <a:extLst>
              <a:ext uri="{FF2B5EF4-FFF2-40B4-BE49-F238E27FC236}">
                <a16:creationId xmlns:a16="http://schemas.microsoft.com/office/drawing/2014/main" id="{B8F3A268-0FF4-E409-8DDC-CA764BF5948D}"/>
              </a:ext>
            </a:extLst>
          </p:cNvPr>
          <p:cNvSpPr/>
          <p:nvPr/>
        </p:nvSpPr>
        <p:spPr>
          <a:xfrm>
            <a:off x="7722263" y="2766172"/>
            <a:ext cx="789300" cy="789300"/>
          </a:xfrm>
          <a:prstGeom prst="ellipse">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30" name="Google Shape;330;p47">
            <a:extLst>
              <a:ext uri="{FF2B5EF4-FFF2-40B4-BE49-F238E27FC236}">
                <a16:creationId xmlns:a16="http://schemas.microsoft.com/office/drawing/2014/main" id="{43335670-0B3D-021F-254C-9C64AEEE5589}"/>
              </a:ext>
            </a:extLst>
          </p:cNvPr>
          <p:cNvSpPr txBox="1"/>
          <p:nvPr/>
        </p:nvSpPr>
        <p:spPr>
          <a:xfrm>
            <a:off x="7149750" y="1811278"/>
            <a:ext cx="2007900" cy="928500"/>
          </a:xfrm>
          <a:prstGeom prst="rect">
            <a:avLst/>
          </a:prstGeom>
          <a:noFill/>
          <a:ln>
            <a:noFill/>
          </a:ln>
        </p:spPr>
        <p:txBody>
          <a:bodyPr spcFirstLastPara="1" wrap="square" lIns="91425" tIns="91425" rIns="91425" bIns="91425" anchor="t" anchorCtr="0">
            <a:noAutofit/>
          </a:bodyPr>
          <a:lstStyle/>
          <a:p>
            <a:pPr algn="ctr">
              <a:spcAft>
                <a:spcPts val="1600"/>
              </a:spcAft>
            </a:pPr>
            <a:r>
              <a:rPr lang="pt-BR" b="1" noProof="0">
                <a:solidFill>
                  <a:schemeClr val="dk1"/>
                </a:solidFill>
                <a:latin typeface="Montserrat"/>
              </a:rPr>
              <a:t>Fomento aos negócios, geração de inovações...</a:t>
            </a:r>
          </a:p>
          <a:p>
            <a:pPr algn="ctr">
              <a:spcAft>
                <a:spcPts val="1600"/>
              </a:spcAft>
            </a:pPr>
            <a:endParaRPr lang="pt-BR" sz="1600" b="1" noProof="0">
              <a:solidFill>
                <a:schemeClr val="dk1"/>
              </a:solidFill>
              <a:latin typeface="Montserrat"/>
              <a:ea typeface="Montserrat"/>
              <a:cs typeface="Montserrat"/>
              <a:sym typeface="Montserrat"/>
            </a:endParaRPr>
          </a:p>
        </p:txBody>
      </p:sp>
      <p:pic>
        <p:nvPicPr>
          <p:cNvPr id="32" name="Gráfico 31" descr="Código QR com preenchimento sólido">
            <a:extLst>
              <a:ext uri="{FF2B5EF4-FFF2-40B4-BE49-F238E27FC236}">
                <a16:creationId xmlns:a16="http://schemas.microsoft.com/office/drawing/2014/main" id="{5C7ACBA7-FF41-DFC9-9421-25C6282F80E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83573" y="2810944"/>
            <a:ext cx="666678" cy="666678"/>
          </a:xfrm>
          <a:prstGeom prst="rect">
            <a:avLst/>
          </a:prstGeom>
        </p:spPr>
      </p:pic>
      <p:pic>
        <p:nvPicPr>
          <p:cNvPr id="34" name="Gráfico 33" descr="Balança da justiça com preenchimento sólido">
            <a:extLst>
              <a:ext uri="{FF2B5EF4-FFF2-40B4-BE49-F238E27FC236}">
                <a16:creationId xmlns:a16="http://schemas.microsoft.com/office/drawing/2014/main" id="{67C4BD3C-316A-6DD8-D2CA-CD1F5B4FF71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65368" y="2786736"/>
            <a:ext cx="623709" cy="62370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D52F9D17-C631-BDB1-1DAD-484A31A0303A}"/>
            </a:ext>
          </a:extLst>
        </p:cNvPr>
        <p:cNvGrpSpPr/>
        <p:nvPr/>
      </p:nvGrpSpPr>
      <p:grpSpPr>
        <a:xfrm>
          <a:off x="0" y="0"/>
          <a:ext cx="0" cy="0"/>
          <a:chOff x="0" y="0"/>
          <a:chExt cx="0" cy="0"/>
        </a:xfrm>
      </p:grpSpPr>
      <p:sp>
        <p:nvSpPr>
          <p:cNvPr id="275" name="Google Shape;275;p43">
            <a:extLst>
              <a:ext uri="{FF2B5EF4-FFF2-40B4-BE49-F238E27FC236}">
                <a16:creationId xmlns:a16="http://schemas.microsoft.com/office/drawing/2014/main" id="{6AC98F5E-1C72-5468-6888-2D8D159597BE}"/>
              </a:ext>
            </a:extLst>
          </p:cNvPr>
          <p:cNvSpPr txBox="1">
            <a:spLocks noGrp="1"/>
          </p:cNvSpPr>
          <p:nvPr>
            <p:ph type="body" idx="1"/>
          </p:nvPr>
        </p:nvSpPr>
        <p:spPr>
          <a:xfrm>
            <a:off x="113875" y="1140177"/>
            <a:ext cx="9040907" cy="3872089"/>
          </a:xfrm>
          <a:prstGeom prst="rect">
            <a:avLst/>
          </a:prstGeom>
        </p:spPr>
        <p:txBody>
          <a:bodyPr spcFirstLastPara="1" wrap="square" lIns="91425" tIns="91425" rIns="91425" bIns="91425" anchor="ctr" anchorCtr="0">
            <a:noAutofit/>
          </a:bodyPr>
          <a:lstStyle/>
          <a:p>
            <a:pPr>
              <a:buNone/>
            </a:pPr>
            <a:endParaRPr lang="pt-BR" sz="1600">
              <a:solidFill>
                <a:srgbClr val="292929"/>
              </a:solidFill>
              <a:ea typeface="Calibri"/>
              <a:cs typeface="Calibri"/>
            </a:endParaRPr>
          </a:p>
          <a:p>
            <a:pPr>
              <a:buNone/>
            </a:pPr>
            <a:endParaRPr lang="pt-BR" sz="1600">
              <a:solidFill>
                <a:srgbClr val="292929"/>
              </a:solidFill>
              <a:ea typeface="Calibri"/>
              <a:cs typeface="Calibri"/>
            </a:endParaRPr>
          </a:p>
          <a:p>
            <a:pPr>
              <a:buNone/>
            </a:pPr>
            <a:endParaRPr lang="pt-BR" sz="1600">
              <a:solidFill>
                <a:srgbClr val="292929"/>
              </a:solidFill>
              <a:ea typeface="Calibri"/>
              <a:cs typeface="Calibri"/>
            </a:endParaRPr>
          </a:p>
          <a:p>
            <a:pPr>
              <a:buNone/>
            </a:pPr>
            <a:endParaRPr lang="pt-BR">
              <a:solidFill>
                <a:srgbClr val="292929"/>
              </a:solidFill>
              <a:ea typeface="Calibri"/>
              <a:cs typeface="Calibri"/>
            </a:endParaRPr>
          </a:p>
          <a:p>
            <a:pPr marL="0" indent="0">
              <a:buNone/>
            </a:pPr>
            <a:r>
              <a:rPr lang="pt-BR">
                <a:solidFill>
                  <a:srgbClr val="292929"/>
                </a:solidFill>
                <a:ea typeface="Calibri"/>
                <a:cs typeface="Calibri"/>
              </a:rPr>
              <a:t> </a:t>
            </a:r>
            <a:endParaRPr lang="en-US">
              <a:solidFill>
                <a:srgbClr val="292929"/>
              </a:solidFill>
              <a:ea typeface="Calibri"/>
              <a:cs typeface="Calibri"/>
            </a:endParaRPr>
          </a:p>
          <a:p>
            <a:pPr marL="0" indent="0">
              <a:buNone/>
            </a:pPr>
            <a:r>
              <a:rPr lang="pt-BR" sz="1600" b="1">
                <a:solidFill>
                  <a:srgbClr val="292929"/>
                </a:solidFill>
                <a:ea typeface="Calibri"/>
                <a:cs typeface="Calibri"/>
              </a:rPr>
              <a:t>Recebeu um pedido de acesso à informação pessoal no Fala.BR, mas seu órgão possui um canal específico para atender a demanda? Oriente o interessado a usá-lo.</a:t>
            </a:r>
            <a:endParaRPr lang="pt-BR" sz="1600" b="1"/>
          </a:p>
          <a:p>
            <a:pPr>
              <a:buNone/>
            </a:pPr>
            <a:endParaRPr lang="pt-BR">
              <a:solidFill>
                <a:srgbClr val="292929"/>
              </a:solidFill>
              <a:ea typeface="Calibri"/>
              <a:cs typeface="Calibri"/>
            </a:endParaRPr>
          </a:p>
          <a:p>
            <a:pPr>
              <a:buNone/>
            </a:pPr>
            <a:r>
              <a:rPr lang="pt-BR">
                <a:solidFill>
                  <a:srgbClr val="292929"/>
                </a:solidFill>
                <a:ea typeface="Calibri"/>
                <a:cs typeface="Calibri"/>
              </a:rPr>
              <a:t>Requisitos do canal:</a:t>
            </a:r>
            <a:endParaRPr lang="pt-BR"/>
          </a:p>
          <a:p>
            <a:pPr>
              <a:buNone/>
            </a:pPr>
            <a:endParaRPr lang="pt-BR">
              <a:solidFill>
                <a:srgbClr val="292929"/>
              </a:solidFill>
              <a:ea typeface="Calibri"/>
              <a:cs typeface="Calibri"/>
            </a:endParaRPr>
          </a:p>
          <a:p>
            <a:pPr>
              <a:buFont typeface="Arial"/>
              <a:buChar char="•"/>
            </a:pPr>
            <a:r>
              <a:rPr lang="pt-BR">
                <a:solidFill>
                  <a:srgbClr val="292929"/>
                </a:solidFill>
                <a:ea typeface="Calibri"/>
                <a:cs typeface="Calibri"/>
              </a:rPr>
              <a:t>Possuir prazos e  procedimentos bem definidos e documentados (preferencialmente formalizados em portaria ou em outro instrumento normativo)</a:t>
            </a:r>
            <a:endParaRPr lang="pt-BR"/>
          </a:p>
          <a:p>
            <a:pPr>
              <a:buFont typeface="Arial"/>
              <a:buChar char="•"/>
            </a:pPr>
            <a:endParaRPr lang="pt-BR">
              <a:ea typeface="Calibri"/>
              <a:cs typeface="Calibri"/>
            </a:endParaRPr>
          </a:p>
          <a:p>
            <a:pPr>
              <a:buFont typeface="Arial"/>
              <a:buChar char="•"/>
            </a:pPr>
            <a:r>
              <a:rPr lang="pt-BR">
                <a:solidFill>
                  <a:srgbClr val="292929"/>
                </a:solidFill>
                <a:ea typeface="Calibri"/>
                <a:cs typeface="Calibri"/>
              </a:rPr>
              <a:t>Compatibilidade dos prazos de atendimento com a LAI (até 30 dias)</a:t>
            </a:r>
            <a:endParaRPr lang="pt-BR"/>
          </a:p>
          <a:p>
            <a:pPr>
              <a:buFont typeface="Arial"/>
              <a:buChar char="•"/>
            </a:pPr>
            <a:endParaRPr lang="pt-BR">
              <a:ea typeface="Calibri"/>
              <a:cs typeface="Calibri"/>
            </a:endParaRPr>
          </a:p>
          <a:p>
            <a:pPr>
              <a:buFont typeface="Arial"/>
              <a:buChar char="•"/>
            </a:pPr>
            <a:r>
              <a:rPr lang="pt-BR">
                <a:solidFill>
                  <a:srgbClr val="292929"/>
                </a:solidFill>
                <a:ea typeface="Calibri"/>
                <a:cs typeface="Calibri"/>
              </a:rPr>
              <a:t>Inexistência de exigências incompatíveis com a LAI</a:t>
            </a:r>
            <a:endParaRPr lang="pt-BR"/>
          </a:p>
          <a:p>
            <a:pPr>
              <a:buFont typeface="Arial"/>
              <a:buChar char="•"/>
            </a:pPr>
            <a:endParaRPr lang="pt-BR">
              <a:ea typeface="Calibri"/>
              <a:cs typeface="Calibri"/>
            </a:endParaRPr>
          </a:p>
          <a:p>
            <a:pPr>
              <a:buFont typeface="Arial"/>
              <a:buChar char="•"/>
            </a:pPr>
            <a:r>
              <a:rPr lang="pt-BR">
                <a:solidFill>
                  <a:srgbClr val="292929"/>
                </a:solidFill>
                <a:ea typeface="Calibri"/>
                <a:cs typeface="Calibri"/>
              </a:rPr>
              <a:t>Divulgação de informações detalhadas sobre sua utilização  no site do órgão, em local de fácil acesso aos interessados e no SIC físico do órgão</a:t>
            </a:r>
            <a:endParaRPr lang="en-US"/>
          </a:p>
          <a:p>
            <a:pPr marL="177800" indent="0">
              <a:buNone/>
            </a:pPr>
            <a:endParaRPr lang="pt-BR">
              <a:solidFill>
                <a:srgbClr val="292929"/>
              </a:solidFill>
              <a:ea typeface="Calibri"/>
              <a:cs typeface="Calibri"/>
            </a:endParaRPr>
          </a:p>
          <a:p>
            <a:pPr marL="177800" indent="0">
              <a:buNone/>
            </a:pPr>
            <a:endParaRPr lang="pt-BR">
              <a:solidFill>
                <a:srgbClr val="292929"/>
              </a:solidFill>
              <a:ea typeface="Calibri"/>
              <a:cs typeface="Calibri"/>
            </a:endParaRPr>
          </a:p>
          <a:p>
            <a:pPr marL="177800" indent="0">
              <a:buNone/>
            </a:pPr>
            <a:endParaRPr lang="pt-BR" sz="1600">
              <a:ea typeface="Calibri"/>
              <a:cs typeface="Calibri"/>
            </a:endParaRPr>
          </a:p>
          <a:p>
            <a:pPr marL="177800" indent="0">
              <a:buNone/>
            </a:pPr>
            <a:endParaRPr lang="pt-BR" sz="1600">
              <a:ea typeface="Calibri"/>
              <a:cs typeface="Calibri"/>
            </a:endParaRPr>
          </a:p>
          <a:p>
            <a:pPr marL="177800" indent="0">
              <a:buNone/>
            </a:pPr>
            <a:endParaRPr lang="pt-BR" sz="1600">
              <a:ea typeface="Calibri"/>
              <a:cs typeface="Calibri"/>
            </a:endParaRPr>
          </a:p>
          <a:p>
            <a:pPr marL="177800" indent="0">
              <a:buNone/>
            </a:pPr>
            <a:endParaRPr lang="pt-BR" sz="1600">
              <a:ea typeface="Calibri"/>
              <a:cs typeface="Calibri"/>
            </a:endParaRPr>
          </a:p>
        </p:txBody>
      </p:sp>
      <p:sp>
        <p:nvSpPr>
          <p:cNvPr id="278" name="Google Shape;278;p43">
            <a:extLst>
              <a:ext uri="{FF2B5EF4-FFF2-40B4-BE49-F238E27FC236}">
                <a16:creationId xmlns:a16="http://schemas.microsoft.com/office/drawing/2014/main" id="{8C96053D-97FD-6F57-2EC3-4D3C39D53E35}"/>
              </a:ext>
            </a:extLst>
          </p:cNvPr>
          <p:cNvSpPr/>
          <p:nvPr/>
        </p:nvSpPr>
        <p:spPr>
          <a:xfrm flipH="1">
            <a:off x="8337099" y="4589379"/>
            <a:ext cx="2144401" cy="1465071"/>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387;p49">
            <a:extLst>
              <a:ext uri="{FF2B5EF4-FFF2-40B4-BE49-F238E27FC236}">
                <a16:creationId xmlns:a16="http://schemas.microsoft.com/office/drawing/2014/main" id="{4BDC87A8-9725-F561-6C45-EB3F98B2971B}"/>
              </a:ext>
            </a:extLst>
          </p:cNvPr>
          <p:cNvSpPr txBox="1">
            <a:spLocks/>
          </p:cNvSpPr>
          <p:nvPr/>
        </p:nvSpPr>
        <p:spPr>
          <a:xfrm>
            <a:off x="712350" y="381398"/>
            <a:ext cx="7719300" cy="857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pt-BR" sz="3600" b="1">
                <a:solidFill>
                  <a:schemeClr val="tx2"/>
                </a:solidFill>
                <a:latin typeface="Bebas Neue"/>
              </a:rPr>
              <a:t>ORIENTAÇÕES</a:t>
            </a:r>
            <a:endParaRPr lang="pt-BR" sz="3600" b="1" i="0" u="none" strike="noStrike" kern="0" cap="none" spc="0" normalizeH="0" baseline="0" noProof="0">
              <a:ln>
                <a:noFill/>
              </a:ln>
              <a:solidFill>
                <a:schemeClr val="tx2"/>
              </a:solidFill>
              <a:effectLst/>
              <a:uLnTx/>
              <a:uFillTx/>
              <a:latin typeface="Bebas Neue"/>
              <a:cs typeface="Arial"/>
            </a:endParaRPr>
          </a:p>
        </p:txBody>
      </p:sp>
    </p:spTree>
    <p:extLst>
      <p:ext uri="{BB962C8B-B14F-4D97-AF65-F5344CB8AC3E}">
        <p14:creationId xmlns:p14="http://schemas.microsoft.com/office/powerpoint/2010/main" val="2354062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9D563E11-AF36-378E-5439-436465B69AFB}"/>
            </a:ext>
          </a:extLst>
        </p:cNvPr>
        <p:cNvGrpSpPr/>
        <p:nvPr/>
      </p:nvGrpSpPr>
      <p:grpSpPr>
        <a:xfrm>
          <a:off x="0" y="0"/>
          <a:ext cx="0" cy="0"/>
          <a:chOff x="0" y="0"/>
          <a:chExt cx="0" cy="0"/>
        </a:xfrm>
      </p:grpSpPr>
      <p:sp>
        <p:nvSpPr>
          <p:cNvPr id="275" name="Google Shape;275;p43">
            <a:extLst>
              <a:ext uri="{FF2B5EF4-FFF2-40B4-BE49-F238E27FC236}">
                <a16:creationId xmlns:a16="http://schemas.microsoft.com/office/drawing/2014/main" id="{EA5D26D3-C0E5-62AD-2F71-32D7506D2816}"/>
              </a:ext>
            </a:extLst>
          </p:cNvPr>
          <p:cNvSpPr txBox="1">
            <a:spLocks noGrp="1"/>
          </p:cNvSpPr>
          <p:nvPr>
            <p:ph type="body" idx="1"/>
          </p:nvPr>
        </p:nvSpPr>
        <p:spPr>
          <a:xfrm>
            <a:off x="113875" y="1140177"/>
            <a:ext cx="9040907" cy="3872089"/>
          </a:xfrm>
          <a:prstGeom prst="rect">
            <a:avLst/>
          </a:prstGeom>
        </p:spPr>
        <p:txBody>
          <a:bodyPr spcFirstLastPara="1" wrap="square" lIns="91425" tIns="91425" rIns="91425" bIns="91425" anchor="ctr" anchorCtr="0">
            <a:noAutofit/>
          </a:bodyPr>
          <a:lstStyle/>
          <a:p>
            <a:pPr>
              <a:buNone/>
            </a:pPr>
            <a:endParaRPr lang="pt-BR" sz="1600">
              <a:solidFill>
                <a:srgbClr val="292929"/>
              </a:solidFill>
              <a:ea typeface="Calibri"/>
              <a:cs typeface="Calibri"/>
            </a:endParaRPr>
          </a:p>
          <a:p>
            <a:pPr marL="0" indent="0">
              <a:buNone/>
            </a:pPr>
            <a:r>
              <a:rPr lang="pt-BR">
                <a:solidFill>
                  <a:srgbClr val="292929"/>
                </a:solidFill>
                <a:ea typeface="Calibri"/>
                <a:cs typeface="Calibri"/>
              </a:rPr>
              <a:t> </a:t>
            </a:r>
            <a:endParaRPr lang="en-US" sz="1600">
              <a:solidFill>
                <a:srgbClr val="292929"/>
              </a:solidFill>
              <a:ea typeface="Calibri"/>
              <a:cs typeface="Calibri"/>
            </a:endParaRPr>
          </a:p>
          <a:p>
            <a:pPr marL="0" indent="0">
              <a:buNone/>
            </a:pPr>
            <a:r>
              <a:rPr lang="pt-BR" sz="1600" b="1">
                <a:solidFill>
                  <a:srgbClr val="292929"/>
                </a:solidFill>
                <a:ea typeface="Calibri"/>
                <a:cs typeface="Calibri"/>
              </a:rPr>
              <a:t>Processos administrativos com dados pessoais</a:t>
            </a:r>
          </a:p>
          <a:p>
            <a:pPr>
              <a:buNone/>
            </a:pPr>
            <a:endParaRPr lang="pt-BR">
              <a:solidFill>
                <a:srgbClr val="292929"/>
              </a:solidFill>
              <a:ea typeface="Calibri"/>
              <a:cs typeface="Calibri"/>
            </a:endParaRPr>
          </a:p>
          <a:p>
            <a:pPr>
              <a:buNone/>
            </a:pPr>
            <a:r>
              <a:rPr lang="pt-BR">
                <a:solidFill>
                  <a:srgbClr val="292929"/>
                </a:solidFill>
                <a:ea typeface="Calibri"/>
                <a:cs typeface="Calibri"/>
              </a:rPr>
              <a:t>Em regra, o órgão deve fornecer os documentos e processos administrativos solicitados, mesmo</a:t>
            </a:r>
          </a:p>
          <a:p>
            <a:pPr>
              <a:buNone/>
            </a:pPr>
            <a:r>
              <a:rPr lang="pt-BR">
                <a:solidFill>
                  <a:srgbClr val="292929"/>
                </a:solidFill>
                <a:ea typeface="Calibri"/>
                <a:cs typeface="Calibri"/>
              </a:rPr>
              <a:t>que contenham dados pessoais</a:t>
            </a:r>
            <a:endParaRPr lang="pt-BR"/>
          </a:p>
          <a:p>
            <a:pPr>
              <a:buNone/>
            </a:pPr>
            <a:endParaRPr lang="pt-BR">
              <a:solidFill>
                <a:srgbClr val="292929"/>
              </a:solidFill>
              <a:ea typeface="Calibri"/>
              <a:cs typeface="Calibri"/>
            </a:endParaRPr>
          </a:p>
          <a:p>
            <a:pPr>
              <a:buNone/>
            </a:pPr>
            <a:r>
              <a:rPr lang="pt-BR">
                <a:solidFill>
                  <a:srgbClr val="292929"/>
                </a:solidFill>
                <a:ea typeface="Calibri"/>
                <a:cs typeface="Calibri"/>
              </a:rPr>
              <a:t>O que fazer?</a:t>
            </a:r>
            <a:endParaRPr lang="pt-BR"/>
          </a:p>
          <a:p>
            <a:pPr>
              <a:buNone/>
            </a:pPr>
            <a:endParaRPr lang="pt-BR">
              <a:ea typeface="Calibri"/>
              <a:cs typeface="Calibri"/>
            </a:endParaRPr>
          </a:p>
          <a:p>
            <a:pPr marL="463550" indent="-285750">
              <a:buFont typeface="Arial"/>
              <a:buChar char="•"/>
            </a:pPr>
            <a:r>
              <a:rPr lang="pt-BR">
                <a:solidFill>
                  <a:srgbClr val="292929"/>
                </a:solidFill>
                <a:ea typeface="Calibri"/>
                <a:cs typeface="Calibri"/>
              </a:rPr>
              <a:t>Analise o teor do documento e verifique se há dados pessoais a serem tarjados para proteger a privacidade dos indivíduos. Verifique se há outras hipóteses de sigilo.</a:t>
            </a:r>
          </a:p>
          <a:p>
            <a:pPr marL="177800" indent="0">
              <a:buNone/>
            </a:pPr>
            <a:endParaRPr lang="pt-BR">
              <a:solidFill>
                <a:srgbClr val="292929"/>
              </a:solidFill>
              <a:ea typeface="Calibri"/>
              <a:cs typeface="Calibri"/>
            </a:endParaRPr>
          </a:p>
          <a:p>
            <a:pPr marL="463550" indent="-285750">
              <a:buFont typeface="Arial"/>
              <a:buChar char="•"/>
            </a:pPr>
            <a:r>
              <a:rPr lang="pt-BR">
                <a:solidFill>
                  <a:srgbClr val="292929"/>
                </a:solidFill>
                <a:ea typeface="Calibri"/>
                <a:cs typeface="Calibri"/>
              </a:rPr>
              <a:t>Valide a identidade do solicitante no caso de processos ou documentos que só podem, em regra, ser acessados pelos interessados.</a:t>
            </a:r>
          </a:p>
          <a:p>
            <a:pPr marL="177800" indent="0">
              <a:buNone/>
            </a:pPr>
            <a:endParaRPr lang="pt-BR">
              <a:solidFill>
                <a:srgbClr val="292929"/>
              </a:solidFill>
              <a:ea typeface="Calibri"/>
              <a:cs typeface="Calibri"/>
            </a:endParaRPr>
          </a:p>
          <a:p>
            <a:pPr marL="177800" indent="0" algn="r">
              <a:buNone/>
            </a:pPr>
            <a:r>
              <a:rPr lang="pt-BR" sz="1600">
                <a:solidFill>
                  <a:srgbClr val="FF0000"/>
                </a:solidFill>
                <a:ea typeface="Calibri"/>
                <a:cs typeface="Calibri"/>
              </a:rPr>
              <a:t>Lembre-se da transparência por desenho!</a:t>
            </a:r>
            <a:endParaRPr lang="pt-BR" sz="1600">
              <a:solidFill>
                <a:srgbClr val="292929"/>
              </a:solidFill>
              <a:ea typeface="Calibri"/>
              <a:cs typeface="Calibri"/>
            </a:endParaRPr>
          </a:p>
          <a:p>
            <a:pPr marL="177800" indent="0">
              <a:buNone/>
            </a:pPr>
            <a:endParaRPr lang="pt-BR" sz="1600">
              <a:ea typeface="Calibri"/>
              <a:cs typeface="Calibri"/>
            </a:endParaRPr>
          </a:p>
          <a:p>
            <a:pPr marL="177800" indent="0">
              <a:buNone/>
            </a:pPr>
            <a:endParaRPr lang="pt-BR" sz="1600">
              <a:ea typeface="Calibri"/>
              <a:cs typeface="Calibri"/>
            </a:endParaRPr>
          </a:p>
        </p:txBody>
      </p:sp>
      <p:sp>
        <p:nvSpPr>
          <p:cNvPr id="278" name="Google Shape;278;p43">
            <a:extLst>
              <a:ext uri="{FF2B5EF4-FFF2-40B4-BE49-F238E27FC236}">
                <a16:creationId xmlns:a16="http://schemas.microsoft.com/office/drawing/2014/main" id="{EB792EB4-9954-6B78-3F2A-0B54403D6315}"/>
              </a:ext>
            </a:extLst>
          </p:cNvPr>
          <p:cNvSpPr/>
          <p:nvPr/>
        </p:nvSpPr>
        <p:spPr>
          <a:xfrm flipH="1">
            <a:off x="8337099" y="4589379"/>
            <a:ext cx="2144401" cy="1465071"/>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387;p49">
            <a:extLst>
              <a:ext uri="{FF2B5EF4-FFF2-40B4-BE49-F238E27FC236}">
                <a16:creationId xmlns:a16="http://schemas.microsoft.com/office/drawing/2014/main" id="{9B1FA080-1066-E891-4F3D-6355BEC63942}"/>
              </a:ext>
            </a:extLst>
          </p:cNvPr>
          <p:cNvSpPr txBox="1">
            <a:spLocks/>
          </p:cNvSpPr>
          <p:nvPr/>
        </p:nvSpPr>
        <p:spPr>
          <a:xfrm>
            <a:off x="712350" y="381398"/>
            <a:ext cx="7719300" cy="857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pt-BR" sz="3600" b="1">
                <a:solidFill>
                  <a:schemeClr val="tx2"/>
                </a:solidFill>
                <a:latin typeface="Bebas Neue"/>
              </a:rPr>
              <a:t>ORIENTAÇÕES</a:t>
            </a:r>
            <a:endParaRPr lang="pt-BR" sz="3600" b="1" i="0" u="none" strike="noStrike" kern="0" cap="none" spc="0" normalizeH="0" baseline="0" noProof="0">
              <a:ln>
                <a:noFill/>
              </a:ln>
              <a:solidFill>
                <a:schemeClr val="tx2"/>
              </a:solidFill>
              <a:effectLst/>
              <a:uLnTx/>
              <a:uFillTx/>
              <a:latin typeface="Bebas Neue"/>
              <a:cs typeface="Arial"/>
            </a:endParaRPr>
          </a:p>
        </p:txBody>
      </p:sp>
    </p:spTree>
    <p:extLst>
      <p:ext uri="{BB962C8B-B14F-4D97-AF65-F5344CB8AC3E}">
        <p14:creationId xmlns:p14="http://schemas.microsoft.com/office/powerpoint/2010/main" val="1152803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E060DA00-ABE9-C95A-118E-D1233D38035E}"/>
            </a:ext>
          </a:extLst>
        </p:cNvPr>
        <p:cNvGrpSpPr/>
        <p:nvPr/>
      </p:nvGrpSpPr>
      <p:grpSpPr>
        <a:xfrm>
          <a:off x="0" y="0"/>
          <a:ext cx="0" cy="0"/>
          <a:chOff x="0" y="0"/>
          <a:chExt cx="0" cy="0"/>
        </a:xfrm>
      </p:grpSpPr>
      <p:sp>
        <p:nvSpPr>
          <p:cNvPr id="275" name="Google Shape;275;p43">
            <a:extLst>
              <a:ext uri="{FF2B5EF4-FFF2-40B4-BE49-F238E27FC236}">
                <a16:creationId xmlns:a16="http://schemas.microsoft.com/office/drawing/2014/main" id="{32CC1C1B-A81A-36F1-8FD5-5652562BA9F1}"/>
              </a:ext>
            </a:extLst>
          </p:cNvPr>
          <p:cNvSpPr txBox="1">
            <a:spLocks noGrp="1"/>
          </p:cNvSpPr>
          <p:nvPr>
            <p:ph type="body" idx="1"/>
          </p:nvPr>
        </p:nvSpPr>
        <p:spPr>
          <a:xfrm>
            <a:off x="113875" y="1140177"/>
            <a:ext cx="9040907" cy="3872089"/>
          </a:xfrm>
          <a:prstGeom prst="rect">
            <a:avLst/>
          </a:prstGeom>
        </p:spPr>
        <p:txBody>
          <a:bodyPr spcFirstLastPara="1" wrap="square" lIns="91425" tIns="91425" rIns="91425" bIns="91425" anchor="ctr" anchorCtr="0">
            <a:noAutofit/>
          </a:bodyPr>
          <a:lstStyle/>
          <a:p>
            <a:pPr marL="0" indent="0">
              <a:buNone/>
            </a:pPr>
            <a:r>
              <a:rPr lang="pt-BR" sz="1600" b="1">
                <a:solidFill>
                  <a:srgbClr val="292929"/>
                </a:solidFill>
                <a:ea typeface="Calibri"/>
                <a:cs typeface="Calibri"/>
              </a:rPr>
              <a:t>Autores de atos administrativos </a:t>
            </a:r>
            <a:endParaRPr lang="pt-BR"/>
          </a:p>
          <a:p>
            <a:pPr>
              <a:buNone/>
            </a:pPr>
            <a:endParaRPr lang="pt-BR">
              <a:solidFill>
                <a:srgbClr val="292929"/>
              </a:solidFill>
              <a:ea typeface="Calibri"/>
              <a:cs typeface="Calibri"/>
            </a:endParaRPr>
          </a:p>
          <a:p>
            <a:pPr>
              <a:buNone/>
            </a:pPr>
            <a:r>
              <a:rPr lang="pt-BR">
                <a:solidFill>
                  <a:srgbClr val="292929"/>
                </a:solidFill>
                <a:ea typeface="Calibri"/>
                <a:cs typeface="Calibri"/>
              </a:rPr>
              <a:t>Em regra, não há restrição em divulgar a identificação do agente público que realizou atos administrativos</a:t>
            </a:r>
          </a:p>
          <a:p>
            <a:pPr>
              <a:buNone/>
            </a:pPr>
            <a:endParaRPr lang="pt-BR">
              <a:solidFill>
                <a:srgbClr val="292929"/>
              </a:solidFill>
              <a:ea typeface="Calibri"/>
              <a:cs typeface="Calibri"/>
            </a:endParaRPr>
          </a:p>
          <a:p>
            <a:pPr>
              <a:buNone/>
            </a:pPr>
            <a:r>
              <a:rPr lang="pt-BR">
                <a:solidFill>
                  <a:srgbClr val="292929"/>
                </a:solidFill>
                <a:ea typeface="Calibri"/>
                <a:cs typeface="Calibri"/>
              </a:rPr>
              <a:t>Exemplos:</a:t>
            </a:r>
            <a:endParaRPr lang="pt-BR"/>
          </a:p>
          <a:p>
            <a:pPr>
              <a:buNone/>
            </a:pPr>
            <a:endParaRPr lang="pt-BR">
              <a:ea typeface="Calibri"/>
              <a:cs typeface="Calibri"/>
            </a:endParaRPr>
          </a:p>
          <a:p>
            <a:pPr marL="463550" indent="-285750">
              <a:buFont typeface="Arial"/>
              <a:buChar char="•"/>
            </a:pPr>
            <a:r>
              <a:rPr lang="pt-BR">
                <a:solidFill>
                  <a:srgbClr val="292929"/>
                </a:solidFill>
                <a:ea typeface="Calibri"/>
                <a:cs typeface="Calibri"/>
              </a:rPr>
              <a:t>Autoria de relatórios, notas técnicas, decisões administrativas etc.</a:t>
            </a:r>
          </a:p>
          <a:p>
            <a:pPr marL="177800" indent="0">
              <a:buNone/>
            </a:pPr>
            <a:endParaRPr lang="pt-BR">
              <a:solidFill>
                <a:srgbClr val="292929"/>
              </a:solidFill>
              <a:ea typeface="Calibri"/>
              <a:cs typeface="Calibri"/>
            </a:endParaRPr>
          </a:p>
          <a:p>
            <a:pPr marL="463550" indent="-285750">
              <a:buFont typeface="Arial"/>
              <a:buChar char="•"/>
            </a:pPr>
            <a:r>
              <a:rPr lang="pt-BR">
                <a:solidFill>
                  <a:srgbClr val="292929"/>
                </a:solidFill>
                <a:ea typeface="Calibri"/>
                <a:cs typeface="Calibri"/>
              </a:rPr>
              <a:t>Acesso ou registro de informações e ações em sistemas.</a:t>
            </a:r>
          </a:p>
          <a:p>
            <a:pPr marL="463550" indent="-285750">
              <a:buFont typeface="Arial"/>
              <a:buChar char="•"/>
            </a:pPr>
            <a:endParaRPr lang="pt-BR">
              <a:solidFill>
                <a:srgbClr val="292929"/>
              </a:solidFill>
              <a:ea typeface="Calibri"/>
              <a:cs typeface="Calibri"/>
            </a:endParaRPr>
          </a:p>
          <a:p>
            <a:pPr marL="177800" indent="0">
              <a:buNone/>
            </a:pPr>
            <a:endParaRPr lang="pt-BR">
              <a:solidFill>
                <a:srgbClr val="292929"/>
              </a:solidFill>
              <a:ea typeface="Calibri"/>
              <a:cs typeface="Calibri"/>
            </a:endParaRPr>
          </a:p>
          <a:p>
            <a:pPr marL="177800" indent="0" algn="r">
              <a:buNone/>
            </a:pPr>
            <a:endParaRPr lang="pt-BR" sz="1600">
              <a:ea typeface="Calibri"/>
              <a:cs typeface="Calibri"/>
            </a:endParaRPr>
          </a:p>
          <a:p>
            <a:pPr marL="177800" indent="0">
              <a:buNone/>
            </a:pPr>
            <a:endParaRPr lang="pt-BR" sz="1600">
              <a:ea typeface="Calibri"/>
              <a:cs typeface="Calibri"/>
            </a:endParaRPr>
          </a:p>
        </p:txBody>
      </p:sp>
      <p:sp>
        <p:nvSpPr>
          <p:cNvPr id="278" name="Google Shape;278;p43">
            <a:extLst>
              <a:ext uri="{FF2B5EF4-FFF2-40B4-BE49-F238E27FC236}">
                <a16:creationId xmlns:a16="http://schemas.microsoft.com/office/drawing/2014/main" id="{30B416EE-46D5-9AA7-E5C3-6EA841521E75}"/>
              </a:ext>
            </a:extLst>
          </p:cNvPr>
          <p:cNvSpPr/>
          <p:nvPr/>
        </p:nvSpPr>
        <p:spPr>
          <a:xfrm flipH="1">
            <a:off x="8337099" y="4589379"/>
            <a:ext cx="2144401" cy="1465071"/>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387;p49">
            <a:extLst>
              <a:ext uri="{FF2B5EF4-FFF2-40B4-BE49-F238E27FC236}">
                <a16:creationId xmlns:a16="http://schemas.microsoft.com/office/drawing/2014/main" id="{C5DE1F66-E87C-4074-AF40-4724BDEA3AA1}"/>
              </a:ext>
            </a:extLst>
          </p:cNvPr>
          <p:cNvSpPr txBox="1">
            <a:spLocks/>
          </p:cNvSpPr>
          <p:nvPr/>
        </p:nvSpPr>
        <p:spPr>
          <a:xfrm>
            <a:off x="712350" y="381398"/>
            <a:ext cx="7719300" cy="857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pt-BR" sz="3600" b="1">
                <a:solidFill>
                  <a:schemeClr val="tx2"/>
                </a:solidFill>
                <a:latin typeface="Bebas Neue"/>
              </a:rPr>
              <a:t>ORIENTAÇÕES</a:t>
            </a:r>
            <a:endParaRPr lang="pt-BR" sz="3600" b="1" i="0" u="none" strike="noStrike" kern="0" cap="none" spc="0" normalizeH="0" baseline="0" noProof="0">
              <a:ln>
                <a:noFill/>
              </a:ln>
              <a:solidFill>
                <a:schemeClr val="tx2"/>
              </a:solidFill>
              <a:effectLst/>
              <a:uLnTx/>
              <a:uFillTx/>
              <a:latin typeface="Bebas Neue"/>
              <a:cs typeface="Arial"/>
            </a:endParaRPr>
          </a:p>
        </p:txBody>
      </p:sp>
    </p:spTree>
    <p:extLst>
      <p:ext uri="{BB962C8B-B14F-4D97-AF65-F5344CB8AC3E}">
        <p14:creationId xmlns:p14="http://schemas.microsoft.com/office/powerpoint/2010/main" val="1645734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614DB483-406B-22C6-2A54-32646C1DB891}"/>
            </a:ext>
          </a:extLst>
        </p:cNvPr>
        <p:cNvGrpSpPr/>
        <p:nvPr/>
      </p:nvGrpSpPr>
      <p:grpSpPr>
        <a:xfrm>
          <a:off x="0" y="0"/>
          <a:ext cx="0" cy="0"/>
          <a:chOff x="0" y="0"/>
          <a:chExt cx="0" cy="0"/>
        </a:xfrm>
      </p:grpSpPr>
      <p:sp>
        <p:nvSpPr>
          <p:cNvPr id="2" name="Google Shape;387;p49">
            <a:extLst>
              <a:ext uri="{FF2B5EF4-FFF2-40B4-BE49-F238E27FC236}">
                <a16:creationId xmlns:a16="http://schemas.microsoft.com/office/drawing/2014/main" id="{AA71D35A-591E-E5A4-16CE-D93174671E17}"/>
              </a:ext>
            </a:extLst>
          </p:cNvPr>
          <p:cNvSpPr txBox="1">
            <a:spLocks/>
          </p:cNvSpPr>
          <p:nvPr/>
        </p:nvSpPr>
        <p:spPr>
          <a:xfrm>
            <a:off x="712350" y="381398"/>
            <a:ext cx="7719300" cy="857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pt-BR" sz="3600" b="1" dirty="0">
                <a:solidFill>
                  <a:schemeClr val="tx2"/>
                </a:solidFill>
                <a:latin typeface="Bebas Neue"/>
              </a:rPr>
              <a:t>ORIENTAÇÕES: </a:t>
            </a:r>
            <a:r>
              <a:rPr lang="pt-BR" sz="3200" b="1" dirty="0">
                <a:solidFill>
                  <a:schemeClr val="tx1"/>
                </a:solidFill>
                <a:latin typeface="Bebas Neue"/>
              </a:rPr>
              <a:t>Dados de agentes públicos</a:t>
            </a:r>
          </a:p>
        </p:txBody>
      </p:sp>
      <p:graphicFrame>
        <p:nvGraphicFramePr>
          <p:cNvPr id="4" name="Tabela 3">
            <a:extLst>
              <a:ext uri="{FF2B5EF4-FFF2-40B4-BE49-F238E27FC236}">
                <a16:creationId xmlns:a16="http://schemas.microsoft.com/office/drawing/2014/main" id="{00C6085D-8EA7-C6FA-D1C8-EB3C8569C666}"/>
              </a:ext>
            </a:extLst>
          </p:cNvPr>
          <p:cNvGraphicFramePr>
            <a:graphicFrameLocks noGrp="1"/>
          </p:cNvGraphicFramePr>
          <p:nvPr>
            <p:extLst>
              <p:ext uri="{D42A27DB-BD31-4B8C-83A1-F6EECF244321}">
                <p14:modId xmlns:p14="http://schemas.microsoft.com/office/powerpoint/2010/main" val="1831446134"/>
              </p:ext>
            </p:extLst>
          </p:nvPr>
        </p:nvGraphicFramePr>
        <p:xfrm>
          <a:off x="64698" y="1013603"/>
          <a:ext cx="9014596" cy="3859411"/>
        </p:xfrm>
        <a:graphic>
          <a:graphicData uri="http://schemas.openxmlformats.org/drawingml/2006/table">
            <a:tbl>
              <a:tblPr firstRow="1" bandRow="1">
                <a:tableStyleId>{A4C84CE1-72B6-4EE2-8746-B0BE8029B35E}</a:tableStyleId>
              </a:tblPr>
              <a:tblGrid>
                <a:gridCol w="2221852">
                  <a:extLst>
                    <a:ext uri="{9D8B030D-6E8A-4147-A177-3AD203B41FA5}">
                      <a16:colId xmlns:a16="http://schemas.microsoft.com/office/drawing/2014/main" val="2704855084"/>
                    </a:ext>
                  </a:extLst>
                </a:gridCol>
                <a:gridCol w="2073145">
                  <a:extLst>
                    <a:ext uri="{9D8B030D-6E8A-4147-A177-3AD203B41FA5}">
                      <a16:colId xmlns:a16="http://schemas.microsoft.com/office/drawing/2014/main" val="3150485846"/>
                    </a:ext>
                  </a:extLst>
                </a:gridCol>
                <a:gridCol w="4719599">
                  <a:extLst>
                    <a:ext uri="{9D8B030D-6E8A-4147-A177-3AD203B41FA5}">
                      <a16:colId xmlns:a16="http://schemas.microsoft.com/office/drawing/2014/main" val="1522715220"/>
                    </a:ext>
                  </a:extLst>
                </a:gridCol>
              </a:tblGrid>
              <a:tr h="361175">
                <a:tc>
                  <a:txBody>
                    <a:bodyPr/>
                    <a:lstStyle/>
                    <a:p>
                      <a:r>
                        <a:rPr lang="pt-BR" sz="1600" b="1">
                          <a:latin typeface="Montserrat"/>
                        </a:rPr>
                        <a:t>Tipo de informação</a:t>
                      </a:r>
                    </a:p>
                  </a:txBody>
                  <a:tcPr>
                    <a:solidFill>
                      <a:schemeClr val="accent2">
                        <a:lumMod val="20000"/>
                        <a:lumOff val="80000"/>
                      </a:schemeClr>
                    </a:solidFill>
                  </a:tcPr>
                </a:tc>
                <a:tc>
                  <a:txBody>
                    <a:bodyPr/>
                    <a:lstStyle/>
                    <a:p>
                      <a:r>
                        <a:rPr lang="pt-BR" sz="1600" b="1">
                          <a:latin typeface="Montserrat"/>
                        </a:rPr>
                        <a:t>Acesso permitido?</a:t>
                      </a:r>
                    </a:p>
                  </a:txBody>
                  <a:tcPr>
                    <a:solidFill>
                      <a:schemeClr val="accent2">
                        <a:lumMod val="20000"/>
                        <a:lumOff val="80000"/>
                      </a:schemeClr>
                    </a:solidFill>
                  </a:tcPr>
                </a:tc>
                <a:tc>
                  <a:txBody>
                    <a:bodyPr/>
                    <a:lstStyle/>
                    <a:p>
                      <a:r>
                        <a:rPr lang="pt-BR" sz="1600" b="1">
                          <a:latin typeface="Montserrat"/>
                        </a:rPr>
                        <a:t>Observações</a:t>
                      </a:r>
                    </a:p>
                  </a:txBody>
                  <a:tcPr>
                    <a:solidFill>
                      <a:schemeClr val="accent2">
                        <a:lumMod val="20000"/>
                        <a:lumOff val="80000"/>
                      </a:schemeClr>
                    </a:solidFill>
                  </a:tcPr>
                </a:tc>
                <a:extLst>
                  <a:ext uri="{0D108BD9-81ED-4DB2-BD59-A6C34878D82A}">
                    <a16:rowId xmlns:a16="http://schemas.microsoft.com/office/drawing/2014/main" val="2267367829"/>
                  </a:ext>
                </a:extLst>
              </a:tr>
              <a:tr h="489857">
                <a:tc>
                  <a:txBody>
                    <a:bodyPr/>
                    <a:lstStyle/>
                    <a:p>
                      <a:r>
                        <a:rPr lang="pt-BR" sz="1300" b="1">
                          <a:latin typeface="Montserrat"/>
                        </a:rPr>
                        <a:t>Nome completo do servidor</a:t>
                      </a:r>
                    </a:p>
                  </a:txBody>
                  <a:tcPr/>
                </a:tc>
                <a:tc>
                  <a:txBody>
                    <a:bodyPr/>
                    <a:lstStyle/>
                    <a:p>
                      <a:pPr algn="ctr"/>
                      <a:r>
                        <a:rPr lang="pt-BR" sz="1300" dirty="0">
                          <a:latin typeface="Montserrat"/>
                        </a:rPr>
                        <a:t>SIM</a:t>
                      </a:r>
                    </a:p>
                  </a:txBody>
                  <a:tcPr/>
                </a:tc>
                <a:tc>
                  <a:txBody>
                    <a:bodyPr/>
                    <a:lstStyle/>
                    <a:p>
                      <a:pPr lvl="0">
                        <a:buNone/>
                      </a:pPr>
                      <a:r>
                        <a:rPr lang="pt-BR" sz="1300" b="0" i="0" u="none" strike="noStrike" noProof="0" dirty="0">
                          <a:latin typeface="Montserrat"/>
                        </a:rPr>
                        <a:t>Trata-se de dado cadastral, que não se refere à vida privada, honra ou imagem do servidor.</a:t>
                      </a:r>
                      <a:endParaRPr lang="pt-BR" sz="1300" dirty="0">
                        <a:latin typeface="Montserrat"/>
                      </a:endParaRPr>
                    </a:p>
                  </a:txBody>
                  <a:tcPr/>
                </a:tc>
                <a:extLst>
                  <a:ext uri="{0D108BD9-81ED-4DB2-BD59-A6C34878D82A}">
                    <a16:rowId xmlns:a16="http://schemas.microsoft.com/office/drawing/2014/main" val="458400486"/>
                  </a:ext>
                </a:extLst>
              </a:tr>
              <a:tr h="691048">
                <a:tc>
                  <a:txBody>
                    <a:bodyPr/>
                    <a:lstStyle/>
                    <a:p>
                      <a:r>
                        <a:rPr lang="pt-BR" sz="1300" b="1" dirty="0">
                          <a:latin typeface="Montserrat"/>
                        </a:rPr>
                        <a:t>Número da matrícula funcional</a:t>
                      </a:r>
                    </a:p>
                  </a:txBody>
                  <a:tcPr/>
                </a:tc>
                <a:tc>
                  <a:txBody>
                    <a:bodyPr/>
                    <a:lstStyle/>
                    <a:p>
                      <a:pPr algn="ctr"/>
                      <a:r>
                        <a:rPr lang="pt-BR" sz="1300" dirty="0">
                          <a:latin typeface="Montserrat"/>
                        </a:rPr>
                        <a:t>SIM</a:t>
                      </a:r>
                    </a:p>
                  </a:txBody>
                  <a:tcPr/>
                </a:tc>
                <a:tc>
                  <a:txBody>
                    <a:bodyPr/>
                    <a:lstStyle/>
                    <a:p>
                      <a:pPr lvl="0">
                        <a:buNone/>
                      </a:pPr>
                      <a:r>
                        <a:rPr lang="pt-BR" sz="1300" b="0" i="0" u="none" strike="noStrike" noProof="0" dirty="0">
                          <a:latin typeface="Montserrat"/>
                        </a:rPr>
                        <a:t>Pode ser fornecido, pois é considerado uma informação relativa ao exercício de cargo público. Não há necessidade de anonimização e </a:t>
                      </a:r>
                      <a:r>
                        <a:rPr lang="pt-BR" sz="1300" b="0" i="0" u="none" strike="noStrike" noProof="0" dirty="0" err="1">
                          <a:latin typeface="Montserrat"/>
                        </a:rPr>
                        <a:t>tarjamento</a:t>
                      </a:r>
                      <a:r>
                        <a:rPr lang="pt-BR" sz="1300" b="0" i="0" u="none" strike="noStrike" noProof="0" dirty="0">
                          <a:latin typeface="Montserrat"/>
                        </a:rPr>
                        <a:t>.</a:t>
                      </a:r>
                      <a:endParaRPr lang="pt-BR" sz="1300" dirty="0">
                        <a:latin typeface="Montserrat"/>
                      </a:endParaRPr>
                    </a:p>
                  </a:txBody>
                  <a:tcPr/>
                </a:tc>
                <a:extLst>
                  <a:ext uri="{0D108BD9-81ED-4DB2-BD59-A6C34878D82A}">
                    <a16:rowId xmlns:a16="http://schemas.microsoft.com/office/drawing/2014/main" val="3879934714"/>
                  </a:ext>
                </a:extLst>
              </a:tr>
              <a:tr h="892239">
                <a:tc>
                  <a:txBody>
                    <a:bodyPr/>
                    <a:lstStyle/>
                    <a:p>
                      <a:r>
                        <a:rPr lang="pt-BR" sz="1300" b="1" dirty="0">
                          <a:latin typeface="Montserrat"/>
                        </a:rPr>
                        <a:t>CPF</a:t>
                      </a:r>
                    </a:p>
                  </a:txBody>
                  <a:tcPr/>
                </a:tc>
                <a:tc>
                  <a:txBody>
                    <a:bodyPr/>
                    <a:lstStyle/>
                    <a:p>
                      <a:pPr algn="ctr"/>
                      <a:r>
                        <a:rPr lang="pt-BR" sz="1300" dirty="0">
                          <a:latin typeface="Montserrat"/>
                        </a:rPr>
                        <a:t>PARCIALMENTE</a:t>
                      </a:r>
                    </a:p>
                  </a:txBody>
                  <a:tcPr/>
                </a:tc>
                <a:tc>
                  <a:txBody>
                    <a:bodyPr/>
                    <a:lstStyle/>
                    <a:p>
                      <a:pPr lvl="0">
                        <a:buNone/>
                      </a:pPr>
                      <a:r>
                        <a:rPr lang="pt-BR" sz="1300" b="0" i="0" u="none" strike="noStrike" noProof="0" dirty="0">
                          <a:latin typeface="Montserrat"/>
                        </a:rPr>
                        <a:t>Trata-se de dado pessoal relativo à privacidade do agente público, portanto, quando houver necessidade de divulgação, sugere-se anonimizar ou mascarar, recomendando-se o formato "***.999.999-**".</a:t>
                      </a:r>
                      <a:endParaRPr lang="pt-BR" sz="1300" dirty="0">
                        <a:latin typeface="Montserrat"/>
                      </a:endParaRPr>
                    </a:p>
                  </a:txBody>
                  <a:tcPr/>
                </a:tc>
                <a:extLst>
                  <a:ext uri="{0D108BD9-81ED-4DB2-BD59-A6C34878D82A}">
                    <a16:rowId xmlns:a16="http://schemas.microsoft.com/office/drawing/2014/main" val="1627831941"/>
                  </a:ext>
                </a:extLst>
              </a:tr>
              <a:tr h="489857">
                <a:tc>
                  <a:txBody>
                    <a:bodyPr/>
                    <a:lstStyle/>
                    <a:p>
                      <a:r>
                        <a:rPr lang="pt-BR" sz="1300" b="1" dirty="0">
                          <a:latin typeface="Montserrat"/>
                        </a:rPr>
                        <a:t>Endereço e telefone pessoais</a:t>
                      </a:r>
                    </a:p>
                  </a:txBody>
                  <a:tcPr/>
                </a:tc>
                <a:tc>
                  <a:txBody>
                    <a:bodyPr/>
                    <a:lstStyle/>
                    <a:p>
                      <a:pPr algn="ctr"/>
                      <a:r>
                        <a:rPr lang="pt-BR" sz="1300" dirty="0">
                          <a:latin typeface="Montserrat"/>
                        </a:rPr>
                        <a:t>NÃO</a:t>
                      </a:r>
                    </a:p>
                  </a:txBody>
                  <a:tcPr/>
                </a:tc>
                <a:tc>
                  <a:txBody>
                    <a:bodyPr/>
                    <a:lstStyle/>
                    <a:p>
                      <a:pPr lvl="0">
                        <a:buNone/>
                      </a:pPr>
                      <a:r>
                        <a:rPr lang="pt-BR" sz="1300" b="0" i="0" u="none" strike="noStrike" noProof="0" dirty="0">
                          <a:latin typeface="Montserrat"/>
                        </a:rPr>
                        <a:t>Trata-se de dados de privacidade do servidor.</a:t>
                      </a:r>
                      <a:endParaRPr lang="pt-BR" sz="1300" dirty="0">
                        <a:latin typeface="Montserrat"/>
                      </a:endParaRPr>
                    </a:p>
                  </a:txBody>
                  <a:tcPr/>
                </a:tc>
                <a:extLst>
                  <a:ext uri="{0D108BD9-81ED-4DB2-BD59-A6C34878D82A}">
                    <a16:rowId xmlns:a16="http://schemas.microsoft.com/office/drawing/2014/main" val="2036126287"/>
                  </a:ext>
                </a:extLst>
              </a:tr>
              <a:tr h="717290">
                <a:tc>
                  <a:txBody>
                    <a:bodyPr/>
                    <a:lstStyle/>
                    <a:p>
                      <a:r>
                        <a:rPr lang="pt-BR" sz="1300" b="1" dirty="0">
                          <a:latin typeface="Montserrat"/>
                        </a:rPr>
                        <a:t>Endereço de e-mail funcional</a:t>
                      </a:r>
                    </a:p>
                  </a:txBody>
                  <a:tcPr/>
                </a:tc>
                <a:tc>
                  <a:txBody>
                    <a:bodyPr/>
                    <a:lstStyle/>
                    <a:p>
                      <a:pPr algn="ctr"/>
                      <a:r>
                        <a:rPr lang="pt-BR" sz="1300" dirty="0">
                          <a:latin typeface="Montserrat"/>
                        </a:rPr>
                        <a:t>SIM</a:t>
                      </a:r>
                    </a:p>
                  </a:txBody>
                  <a:tcPr/>
                </a:tc>
                <a:tc>
                  <a:txBody>
                    <a:bodyPr/>
                    <a:lstStyle/>
                    <a:p>
                      <a:pPr lvl="0">
                        <a:buNone/>
                      </a:pPr>
                      <a:r>
                        <a:rPr lang="pt-BR" sz="1300" b="0" i="0" u="none" strike="noStrike" noProof="0" dirty="0">
                          <a:latin typeface="Montserrat"/>
                        </a:rPr>
                        <a:t>Deve-se divulgar os e-mails de contato para atendimento ao público. Não há óbice à divulgação de e-mails funcionais, órgão deve avaliar o caso concreto.</a:t>
                      </a:r>
                      <a:endParaRPr lang="pt-BR" sz="1300" dirty="0">
                        <a:latin typeface="Montserrat"/>
                      </a:endParaRPr>
                    </a:p>
                  </a:txBody>
                  <a:tcPr/>
                </a:tc>
                <a:extLst>
                  <a:ext uri="{0D108BD9-81ED-4DB2-BD59-A6C34878D82A}">
                    <a16:rowId xmlns:a16="http://schemas.microsoft.com/office/drawing/2014/main" val="1103254934"/>
                  </a:ext>
                </a:extLst>
              </a:tr>
            </a:tbl>
          </a:graphicData>
        </a:graphic>
      </p:graphicFrame>
      <p:sp>
        <p:nvSpPr>
          <p:cNvPr id="7" name="CaixaDeTexto 6">
            <a:extLst>
              <a:ext uri="{FF2B5EF4-FFF2-40B4-BE49-F238E27FC236}">
                <a16:creationId xmlns:a16="http://schemas.microsoft.com/office/drawing/2014/main" id="{97FAFC53-BE29-9CCE-F48F-43376AA07264}"/>
              </a:ext>
            </a:extLst>
          </p:cNvPr>
          <p:cNvSpPr txBox="1"/>
          <p:nvPr/>
        </p:nvSpPr>
        <p:spPr>
          <a:xfrm>
            <a:off x="2273060" y="4801678"/>
            <a:ext cx="68083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pt-BR" sz="1600" dirty="0">
                <a:solidFill>
                  <a:srgbClr val="FF0000"/>
                </a:solidFill>
                <a:latin typeface="Montserrat"/>
              </a:rPr>
              <a:t>Orientação geral: lembre-se de analisar o caso concreto!</a:t>
            </a:r>
            <a:endParaRPr lang="pt-BR" dirty="0"/>
          </a:p>
        </p:txBody>
      </p:sp>
    </p:spTree>
    <p:extLst>
      <p:ext uri="{BB962C8B-B14F-4D97-AF65-F5344CB8AC3E}">
        <p14:creationId xmlns:p14="http://schemas.microsoft.com/office/powerpoint/2010/main" val="251291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C45F251E-489E-9D99-A2E2-CCD04A1EBE42}"/>
            </a:ext>
          </a:extLst>
        </p:cNvPr>
        <p:cNvGrpSpPr/>
        <p:nvPr/>
      </p:nvGrpSpPr>
      <p:grpSpPr>
        <a:xfrm>
          <a:off x="0" y="0"/>
          <a:ext cx="0" cy="0"/>
          <a:chOff x="0" y="0"/>
          <a:chExt cx="0" cy="0"/>
        </a:xfrm>
      </p:grpSpPr>
      <p:sp>
        <p:nvSpPr>
          <p:cNvPr id="275" name="Google Shape;275;p43">
            <a:extLst>
              <a:ext uri="{FF2B5EF4-FFF2-40B4-BE49-F238E27FC236}">
                <a16:creationId xmlns:a16="http://schemas.microsoft.com/office/drawing/2014/main" id="{21E3B7C6-5651-69F0-5E7A-87E04F4B6D2B}"/>
              </a:ext>
            </a:extLst>
          </p:cNvPr>
          <p:cNvSpPr txBox="1">
            <a:spLocks noGrp="1"/>
          </p:cNvSpPr>
          <p:nvPr>
            <p:ph type="body" idx="1"/>
          </p:nvPr>
        </p:nvSpPr>
        <p:spPr>
          <a:xfrm>
            <a:off x="113875" y="1140177"/>
            <a:ext cx="9040907" cy="3872089"/>
          </a:xfrm>
          <a:prstGeom prst="rect">
            <a:avLst/>
          </a:prstGeom>
        </p:spPr>
        <p:txBody>
          <a:bodyPr spcFirstLastPara="1" wrap="square" lIns="91425" tIns="91425" rIns="91425" bIns="91425" anchor="ctr" anchorCtr="0">
            <a:noAutofit/>
          </a:bodyPr>
          <a:lstStyle/>
          <a:p>
            <a:pPr marL="0" indent="0">
              <a:buNone/>
            </a:pPr>
            <a:endParaRPr lang="pt-BR" sz="1600" b="1" dirty="0">
              <a:solidFill>
                <a:srgbClr val="292929"/>
              </a:solidFill>
              <a:ea typeface="Calibri"/>
              <a:cs typeface="Calibri"/>
            </a:endParaRPr>
          </a:p>
          <a:p>
            <a:pPr marL="0" indent="0">
              <a:buNone/>
            </a:pPr>
            <a:r>
              <a:rPr lang="pt-BR" sz="1600" b="1" dirty="0">
                <a:solidFill>
                  <a:srgbClr val="292929"/>
                </a:solidFill>
                <a:ea typeface="Calibri"/>
                <a:cs typeface="Calibri"/>
              </a:rPr>
              <a:t>Normativos e decisões recentes do Tribunal de Contas da União</a:t>
            </a:r>
            <a:endParaRPr lang="pt-BR" dirty="0">
              <a:solidFill>
                <a:srgbClr val="292929"/>
              </a:solidFill>
              <a:ea typeface="Calibri"/>
              <a:cs typeface="Calibri"/>
            </a:endParaRPr>
          </a:p>
          <a:p>
            <a:pPr marL="0" indent="0">
              <a:buNone/>
            </a:pPr>
            <a:endParaRPr lang="pt-BR" sz="1600" b="1" dirty="0">
              <a:solidFill>
                <a:srgbClr val="292929"/>
              </a:solidFill>
              <a:ea typeface="Calibri"/>
              <a:cs typeface="Calibri"/>
            </a:endParaRPr>
          </a:p>
          <a:p>
            <a:pPr>
              <a:buNone/>
            </a:pPr>
            <a:r>
              <a:rPr lang="pt-BR" b="1" dirty="0">
                <a:solidFill>
                  <a:srgbClr val="292929"/>
                </a:solidFill>
                <a:ea typeface="Calibri"/>
                <a:cs typeface="Calibri"/>
              </a:rPr>
              <a:t>RESOLUÇÃO TCU Nº 354, DE 12.04.2023</a:t>
            </a:r>
            <a:endParaRPr lang="pt-BR" dirty="0"/>
          </a:p>
          <a:p>
            <a:pPr>
              <a:buNone/>
            </a:pPr>
            <a:r>
              <a:rPr lang="pt-BR" dirty="0">
                <a:solidFill>
                  <a:srgbClr val="292929"/>
                </a:solidFill>
                <a:ea typeface="Calibri"/>
                <a:cs typeface="Calibri"/>
              </a:rPr>
              <a:t>Art. “4º ... Para fins de fomento ao controle social, é admitida a divulgação integral do número de inscrição no CPF de responsável sujeito à jurisdição do TCU ...”</a:t>
            </a:r>
            <a:endParaRPr lang="pt-BR" dirty="0"/>
          </a:p>
          <a:p>
            <a:pPr>
              <a:buNone/>
            </a:pPr>
            <a:endParaRPr lang="pt-BR" dirty="0">
              <a:solidFill>
                <a:srgbClr val="292929"/>
              </a:solidFill>
              <a:ea typeface="Calibri"/>
              <a:cs typeface="Calibri"/>
            </a:endParaRPr>
          </a:p>
          <a:p>
            <a:pPr>
              <a:buNone/>
            </a:pPr>
            <a:endParaRPr lang="pt-BR" dirty="0">
              <a:solidFill>
                <a:srgbClr val="292929"/>
              </a:solidFill>
              <a:ea typeface="Calibri"/>
              <a:cs typeface="Calibri"/>
            </a:endParaRPr>
          </a:p>
          <a:p>
            <a:pPr>
              <a:buNone/>
            </a:pPr>
            <a:r>
              <a:rPr lang="pt-BR" b="1" dirty="0">
                <a:solidFill>
                  <a:srgbClr val="292929"/>
                </a:solidFill>
                <a:ea typeface="Calibri"/>
                <a:cs typeface="Calibri"/>
              </a:rPr>
              <a:t>ACÓRDÃO Nº 1511/2025 –TCU –Plenário</a:t>
            </a:r>
            <a:endParaRPr lang="pt-BR" dirty="0"/>
          </a:p>
          <a:p>
            <a:pPr>
              <a:buNone/>
            </a:pPr>
            <a:r>
              <a:rPr lang="pt-BR" dirty="0">
                <a:solidFill>
                  <a:srgbClr val="292929"/>
                </a:solidFill>
                <a:ea typeface="Calibri"/>
                <a:cs typeface="Calibri"/>
              </a:rPr>
              <a:t>... identificação precisa do nome (incluindo sobrenome) e do número completo do CPF de pessoas naturais ... envolvidas com a execução de recursos decorrentes de convênios e congêneres ... assim como representantes de empresas e entidades privadas que realizem convênios e congêneres ou firmem contratos administrativos com Poder Público</a:t>
            </a:r>
            <a:endParaRPr lang="pt-BR" dirty="0"/>
          </a:p>
          <a:p>
            <a:pPr marL="0" indent="0">
              <a:buNone/>
            </a:pPr>
            <a:endParaRPr lang="pt-BR" sz="1600" b="1" dirty="0">
              <a:ea typeface="Calibri"/>
              <a:cs typeface="Calibri"/>
            </a:endParaRPr>
          </a:p>
          <a:p>
            <a:pPr marL="177800" indent="0">
              <a:buNone/>
            </a:pPr>
            <a:endParaRPr lang="pt-BR">
              <a:solidFill>
                <a:srgbClr val="292929"/>
              </a:solidFill>
              <a:ea typeface="Calibri"/>
              <a:cs typeface="Calibri"/>
            </a:endParaRPr>
          </a:p>
          <a:p>
            <a:pPr marL="177800" indent="0" algn="r">
              <a:buNone/>
            </a:pPr>
            <a:endParaRPr lang="pt-BR" sz="1600">
              <a:ea typeface="Calibri"/>
              <a:cs typeface="Calibri"/>
            </a:endParaRPr>
          </a:p>
          <a:p>
            <a:pPr marL="177800" indent="0">
              <a:buNone/>
            </a:pPr>
            <a:endParaRPr lang="pt-BR" sz="1600">
              <a:ea typeface="Calibri"/>
              <a:cs typeface="Calibri"/>
            </a:endParaRPr>
          </a:p>
        </p:txBody>
      </p:sp>
      <p:sp>
        <p:nvSpPr>
          <p:cNvPr id="278" name="Google Shape;278;p43">
            <a:extLst>
              <a:ext uri="{FF2B5EF4-FFF2-40B4-BE49-F238E27FC236}">
                <a16:creationId xmlns:a16="http://schemas.microsoft.com/office/drawing/2014/main" id="{387290E9-705B-6BB3-A109-C3DAE8D478BC}"/>
              </a:ext>
            </a:extLst>
          </p:cNvPr>
          <p:cNvSpPr/>
          <p:nvPr/>
        </p:nvSpPr>
        <p:spPr>
          <a:xfrm flipH="1">
            <a:off x="8337099" y="4589379"/>
            <a:ext cx="2144401" cy="1465071"/>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387;p49">
            <a:extLst>
              <a:ext uri="{FF2B5EF4-FFF2-40B4-BE49-F238E27FC236}">
                <a16:creationId xmlns:a16="http://schemas.microsoft.com/office/drawing/2014/main" id="{1C19B68F-A0DA-16E8-1B0E-CDB3054FCF1F}"/>
              </a:ext>
            </a:extLst>
          </p:cNvPr>
          <p:cNvSpPr txBox="1">
            <a:spLocks/>
          </p:cNvSpPr>
          <p:nvPr/>
        </p:nvSpPr>
        <p:spPr>
          <a:xfrm>
            <a:off x="712350" y="381398"/>
            <a:ext cx="7719300" cy="857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pt-BR" sz="3600" b="1" dirty="0">
                <a:solidFill>
                  <a:schemeClr val="tx2"/>
                </a:solidFill>
                <a:latin typeface="Bebas Neue"/>
              </a:rPr>
              <a:t>Sobre o CPF</a:t>
            </a:r>
            <a:endParaRPr lang="pt-BR" dirty="0">
              <a:solidFill>
                <a:schemeClr val="tx2"/>
              </a:solidFill>
            </a:endParaRPr>
          </a:p>
          <a:p>
            <a:pPr>
              <a:defRPr/>
            </a:pPr>
            <a:endParaRPr lang="pt-BR" sz="3600" b="1" i="0" u="none" strike="noStrike" kern="0" cap="none" spc="0" normalizeH="0" baseline="0" noProof="0" dirty="0">
              <a:ln>
                <a:noFill/>
              </a:ln>
              <a:solidFill>
                <a:schemeClr val="tx2"/>
              </a:solidFill>
              <a:effectLst/>
              <a:uLnTx/>
              <a:uFillTx/>
              <a:latin typeface="Bebas Neue"/>
              <a:cs typeface="Arial"/>
            </a:endParaRPr>
          </a:p>
        </p:txBody>
      </p:sp>
    </p:spTree>
    <p:extLst>
      <p:ext uri="{BB962C8B-B14F-4D97-AF65-F5344CB8AC3E}">
        <p14:creationId xmlns:p14="http://schemas.microsoft.com/office/powerpoint/2010/main" val="3448152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2EF35-EAFC-64E2-2D1D-3AD90EE83DB4}"/>
            </a:ext>
          </a:extLst>
        </p:cNvPr>
        <p:cNvGrpSpPr/>
        <p:nvPr/>
      </p:nvGrpSpPr>
      <p:grpSpPr>
        <a:xfrm>
          <a:off x="0" y="0"/>
          <a:ext cx="0" cy="0"/>
          <a:chOff x="0" y="0"/>
          <a:chExt cx="0" cy="0"/>
        </a:xfrm>
      </p:grpSpPr>
      <p:sp>
        <p:nvSpPr>
          <p:cNvPr id="9" name="TextBox 9">
            <a:extLst>
              <a:ext uri="{FF2B5EF4-FFF2-40B4-BE49-F238E27FC236}">
                <a16:creationId xmlns:a16="http://schemas.microsoft.com/office/drawing/2014/main" id="{1E96CEBF-9F2F-ACAF-A300-ED1D7502547A}"/>
              </a:ext>
            </a:extLst>
          </p:cNvPr>
          <p:cNvSpPr txBox="1"/>
          <p:nvPr/>
        </p:nvSpPr>
        <p:spPr>
          <a:xfrm>
            <a:off x="685800" y="285750"/>
            <a:ext cx="7924800" cy="629018"/>
          </a:xfrm>
          <a:prstGeom prst="rect">
            <a:avLst/>
          </a:prstGeom>
        </p:spPr>
        <p:txBody>
          <a:bodyPr wrap="square" lIns="0" tIns="0" rIns="0" bIns="0" rtlCol="0" anchor="t">
            <a:spAutoFit/>
          </a:bodyPr>
          <a:lstStyle/>
          <a:p>
            <a:pPr>
              <a:lnSpc>
                <a:spcPts val="5100"/>
              </a:lnSpc>
              <a:spcBef>
                <a:spcPct val="0"/>
              </a:spcBef>
            </a:pPr>
            <a:r>
              <a:rPr lang="pt-BR" sz="3600">
                <a:latin typeface="Bebas Neue"/>
              </a:rPr>
              <a:t>Hipóteses de </a:t>
            </a:r>
            <a:r>
              <a:rPr lang="pt-BR" sz="3600">
                <a:solidFill>
                  <a:schemeClr val="lt2"/>
                </a:solidFill>
                <a:latin typeface="Bebas Neue"/>
              </a:rPr>
              <a:t>não atendimento</a:t>
            </a:r>
            <a:r>
              <a:rPr lang="pt-BR" sz="3600" noProof="0">
                <a:latin typeface="Bebas Neue"/>
              </a:rPr>
              <a:t> </a:t>
            </a:r>
            <a:endParaRPr lang="pt-BR"/>
          </a:p>
        </p:txBody>
      </p:sp>
      <p:sp>
        <p:nvSpPr>
          <p:cNvPr id="4" name="CaixaDeTexto 1">
            <a:extLst>
              <a:ext uri="{FF2B5EF4-FFF2-40B4-BE49-F238E27FC236}">
                <a16:creationId xmlns:a16="http://schemas.microsoft.com/office/drawing/2014/main" id="{26CCB4E3-0CA1-2264-C8D1-E906EF826428}"/>
              </a:ext>
            </a:extLst>
          </p:cNvPr>
          <p:cNvSpPr txBox="1"/>
          <p:nvPr/>
        </p:nvSpPr>
        <p:spPr>
          <a:xfrm>
            <a:off x="312988" y="2763929"/>
            <a:ext cx="2195783" cy="1031051"/>
          </a:xfrm>
          <a:prstGeom prst="rect">
            <a:avLst/>
          </a:prstGeom>
          <a:noFill/>
        </p:spPr>
        <p:txBody>
          <a:bodyPr wrap="square" lIns="45720" tIns="22860" rIns="45720" bIns="2286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pt-BR" sz="1600">
                <a:solidFill>
                  <a:schemeClr val="dk1"/>
                </a:solidFill>
                <a:latin typeface="Montserrat"/>
                <a:sym typeface="Montserrat"/>
              </a:rPr>
              <a:t>Ausência de dados</a:t>
            </a:r>
            <a:endParaRPr lang="pt-BR"/>
          </a:p>
          <a:p>
            <a:pPr algn="ctr"/>
            <a:r>
              <a:rPr lang="pt-BR" sz="1600">
                <a:solidFill>
                  <a:schemeClr val="dk1"/>
                </a:solidFill>
                <a:latin typeface="Montserrat"/>
                <a:sym typeface="Montserrat"/>
              </a:rPr>
              <a:t> importantes para a sua delimitação, tornando-se vago</a:t>
            </a:r>
            <a:endParaRPr lang="pt-BR" sz="1600">
              <a:solidFill>
                <a:schemeClr val="dk1"/>
              </a:solidFill>
              <a:latin typeface="Montserrat"/>
            </a:endParaRPr>
          </a:p>
        </p:txBody>
      </p:sp>
      <p:sp>
        <p:nvSpPr>
          <p:cNvPr id="3" name="Google Shape;786;p64">
            <a:extLst>
              <a:ext uri="{FF2B5EF4-FFF2-40B4-BE49-F238E27FC236}">
                <a16:creationId xmlns:a16="http://schemas.microsoft.com/office/drawing/2014/main" id="{90697305-94CB-944E-958E-D7DD4BCF18A5}"/>
              </a:ext>
            </a:extLst>
          </p:cNvPr>
          <p:cNvSpPr/>
          <p:nvPr/>
        </p:nvSpPr>
        <p:spPr>
          <a:xfrm>
            <a:off x="854348" y="1402726"/>
            <a:ext cx="1123573" cy="1048092"/>
          </a:xfrm>
          <a:prstGeom prst="ellipse">
            <a:avLst/>
          </a:prstGeom>
          <a:solidFill>
            <a:schemeClr val="tx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pt-BR" sz="2500" b="1" noProof="0">
              <a:solidFill>
                <a:schemeClr val="dk2"/>
              </a:solidFill>
              <a:latin typeface="Bebas Neue"/>
              <a:ea typeface="Bebas Neue"/>
              <a:cs typeface="Bebas Neue"/>
              <a:sym typeface="Bebas Neue"/>
            </a:endParaRPr>
          </a:p>
        </p:txBody>
      </p:sp>
      <p:sp>
        <p:nvSpPr>
          <p:cNvPr id="13" name="Google Shape;786;p64">
            <a:extLst>
              <a:ext uri="{FF2B5EF4-FFF2-40B4-BE49-F238E27FC236}">
                <a16:creationId xmlns:a16="http://schemas.microsoft.com/office/drawing/2014/main" id="{58FC6933-57AC-D4CF-5664-A4B44F89BB4E}"/>
              </a:ext>
            </a:extLst>
          </p:cNvPr>
          <p:cNvSpPr/>
          <p:nvPr/>
        </p:nvSpPr>
        <p:spPr>
          <a:xfrm>
            <a:off x="2827640" y="1402726"/>
            <a:ext cx="1123573" cy="1048092"/>
          </a:xfrm>
          <a:prstGeom prst="ellipse">
            <a:avLst/>
          </a:prstGeom>
          <a:solidFill>
            <a:schemeClr val="tx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pt-BR" sz="2500" b="1" noProof="0">
              <a:solidFill>
                <a:schemeClr val="dk2"/>
              </a:solidFill>
              <a:latin typeface="Bebas Neue"/>
              <a:ea typeface="Bebas Neue"/>
              <a:cs typeface="Bebas Neue"/>
              <a:sym typeface="Bebas Neue"/>
            </a:endParaRPr>
          </a:p>
        </p:txBody>
      </p:sp>
      <p:sp>
        <p:nvSpPr>
          <p:cNvPr id="14" name="Google Shape;786;p64">
            <a:extLst>
              <a:ext uri="{FF2B5EF4-FFF2-40B4-BE49-F238E27FC236}">
                <a16:creationId xmlns:a16="http://schemas.microsoft.com/office/drawing/2014/main" id="{5C74B697-0327-77E3-756F-3025A7FF61D7}"/>
              </a:ext>
            </a:extLst>
          </p:cNvPr>
          <p:cNvSpPr/>
          <p:nvPr/>
        </p:nvSpPr>
        <p:spPr>
          <a:xfrm>
            <a:off x="4876414" y="1402726"/>
            <a:ext cx="1123573" cy="1048092"/>
          </a:xfrm>
          <a:prstGeom prst="ellipse">
            <a:avLst/>
          </a:prstGeom>
          <a:solidFill>
            <a:schemeClr val="tx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pt-BR" sz="2500" b="1" noProof="0">
              <a:solidFill>
                <a:schemeClr val="dk2"/>
              </a:solidFill>
              <a:latin typeface="Bebas Neue"/>
              <a:ea typeface="Bebas Neue"/>
              <a:cs typeface="Bebas Neue"/>
              <a:sym typeface="Bebas Neue"/>
            </a:endParaRPr>
          </a:p>
        </p:txBody>
      </p:sp>
      <p:sp>
        <p:nvSpPr>
          <p:cNvPr id="15" name="Google Shape;786;p64">
            <a:extLst>
              <a:ext uri="{FF2B5EF4-FFF2-40B4-BE49-F238E27FC236}">
                <a16:creationId xmlns:a16="http://schemas.microsoft.com/office/drawing/2014/main" id="{9CDB6BA5-899D-AAA4-353E-D04E4F8A3E76}"/>
              </a:ext>
            </a:extLst>
          </p:cNvPr>
          <p:cNvSpPr/>
          <p:nvPr/>
        </p:nvSpPr>
        <p:spPr>
          <a:xfrm>
            <a:off x="7033017" y="1402725"/>
            <a:ext cx="1123573" cy="1048092"/>
          </a:xfrm>
          <a:prstGeom prst="ellipse">
            <a:avLst/>
          </a:prstGeom>
          <a:solidFill>
            <a:schemeClr val="tx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pt-BR" sz="2500" b="1" noProof="0">
              <a:solidFill>
                <a:schemeClr val="dk2"/>
              </a:solidFill>
              <a:latin typeface="Bebas Neue"/>
              <a:ea typeface="Bebas Neue"/>
              <a:cs typeface="Bebas Neue"/>
              <a:sym typeface="Bebas Neue"/>
            </a:endParaRPr>
          </a:p>
        </p:txBody>
      </p:sp>
      <p:sp>
        <p:nvSpPr>
          <p:cNvPr id="16" name="CaixaDeTexto 15">
            <a:extLst>
              <a:ext uri="{FF2B5EF4-FFF2-40B4-BE49-F238E27FC236}">
                <a16:creationId xmlns:a16="http://schemas.microsoft.com/office/drawing/2014/main" id="{028D62DF-CFF9-E85F-C28F-34362619A8DB}"/>
              </a:ext>
            </a:extLst>
          </p:cNvPr>
          <p:cNvSpPr txBox="1"/>
          <p:nvPr/>
        </p:nvSpPr>
        <p:spPr>
          <a:xfrm>
            <a:off x="848232" y="1119316"/>
            <a:ext cx="125923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b="1">
                <a:solidFill>
                  <a:schemeClr val="lt2"/>
                </a:solidFill>
                <a:latin typeface="Montserrat"/>
              </a:rPr>
              <a:t>GENÉRICO</a:t>
            </a:r>
          </a:p>
        </p:txBody>
      </p:sp>
      <p:sp>
        <p:nvSpPr>
          <p:cNvPr id="17" name="CaixaDeTexto 16">
            <a:extLst>
              <a:ext uri="{FF2B5EF4-FFF2-40B4-BE49-F238E27FC236}">
                <a16:creationId xmlns:a16="http://schemas.microsoft.com/office/drawing/2014/main" id="{D48F9821-9ED3-5928-798B-925079BA386C}"/>
              </a:ext>
            </a:extLst>
          </p:cNvPr>
          <p:cNvSpPr txBox="1"/>
          <p:nvPr/>
        </p:nvSpPr>
        <p:spPr>
          <a:xfrm>
            <a:off x="2454902" y="1119316"/>
            <a:ext cx="188464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b="1">
                <a:solidFill>
                  <a:schemeClr val="lt2"/>
                </a:solidFill>
                <a:latin typeface="Montserrat"/>
              </a:rPr>
              <a:t>DESARRAZOADO</a:t>
            </a:r>
          </a:p>
        </p:txBody>
      </p:sp>
      <p:sp>
        <p:nvSpPr>
          <p:cNvPr id="18" name="CaixaDeTexto 17">
            <a:extLst>
              <a:ext uri="{FF2B5EF4-FFF2-40B4-BE49-F238E27FC236}">
                <a16:creationId xmlns:a16="http://schemas.microsoft.com/office/drawing/2014/main" id="{64AB8D37-A658-07B1-E3A5-65094103D938}"/>
              </a:ext>
            </a:extLst>
          </p:cNvPr>
          <p:cNvSpPr txBox="1"/>
          <p:nvPr/>
        </p:nvSpPr>
        <p:spPr>
          <a:xfrm>
            <a:off x="4406628" y="1130098"/>
            <a:ext cx="220813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b="1">
                <a:solidFill>
                  <a:schemeClr val="lt2"/>
                </a:solidFill>
                <a:latin typeface="Montserrat"/>
              </a:rPr>
              <a:t>DESPROPORCIONAL</a:t>
            </a:r>
          </a:p>
        </p:txBody>
      </p:sp>
      <p:sp>
        <p:nvSpPr>
          <p:cNvPr id="19" name="CaixaDeTexto 18">
            <a:extLst>
              <a:ext uri="{FF2B5EF4-FFF2-40B4-BE49-F238E27FC236}">
                <a16:creationId xmlns:a16="http://schemas.microsoft.com/office/drawing/2014/main" id="{DE6FE879-EB73-6BEE-3C7A-BFEAD49AF69F}"/>
              </a:ext>
            </a:extLst>
          </p:cNvPr>
          <p:cNvSpPr txBox="1"/>
          <p:nvPr/>
        </p:nvSpPr>
        <p:spPr>
          <a:xfrm>
            <a:off x="6714194" y="1130098"/>
            <a:ext cx="243457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b="1">
                <a:solidFill>
                  <a:schemeClr val="lt2"/>
                </a:solidFill>
                <a:latin typeface="Montserrat"/>
              </a:rPr>
              <a:t>TRABALHO ADICIONAL</a:t>
            </a:r>
          </a:p>
        </p:txBody>
      </p:sp>
      <p:pic>
        <p:nvPicPr>
          <p:cNvPr id="20" name="Gráfico 19" descr="Ponto de interrogação com preenchimento sólido">
            <a:extLst>
              <a:ext uri="{FF2B5EF4-FFF2-40B4-BE49-F238E27FC236}">
                <a16:creationId xmlns:a16="http://schemas.microsoft.com/office/drawing/2014/main" id="{F66BE070-19A5-91BB-6692-82C3ECCB17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8507" y="1499918"/>
            <a:ext cx="849702" cy="849702"/>
          </a:xfrm>
          <a:prstGeom prst="rect">
            <a:avLst/>
          </a:prstGeom>
        </p:spPr>
      </p:pic>
      <p:pic>
        <p:nvPicPr>
          <p:cNvPr id="21" name="Gráfico 20" descr="Sirene com preenchimento sólido">
            <a:extLst>
              <a:ext uri="{FF2B5EF4-FFF2-40B4-BE49-F238E27FC236}">
                <a16:creationId xmlns:a16="http://schemas.microsoft.com/office/drawing/2014/main" id="{AA05013C-302E-8C41-F9C0-16B6291784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71800" y="1499918"/>
            <a:ext cx="849702" cy="849702"/>
          </a:xfrm>
          <a:prstGeom prst="rect">
            <a:avLst/>
          </a:prstGeom>
        </p:spPr>
      </p:pic>
      <p:pic>
        <p:nvPicPr>
          <p:cNvPr id="22" name="Gráfico 21" descr="Gangorra com preenchimento sólido">
            <a:extLst>
              <a:ext uri="{FF2B5EF4-FFF2-40B4-BE49-F238E27FC236}">
                <a16:creationId xmlns:a16="http://schemas.microsoft.com/office/drawing/2014/main" id="{0320300F-0C9C-6366-E3BB-45D5489A0F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88225" y="1499918"/>
            <a:ext cx="914400" cy="914400"/>
          </a:xfrm>
          <a:prstGeom prst="rect">
            <a:avLst/>
          </a:prstGeom>
        </p:spPr>
      </p:pic>
      <p:pic>
        <p:nvPicPr>
          <p:cNvPr id="23" name="Gráfico 22" descr="Bolas de Harvey 0% com preenchimento sólido">
            <a:extLst>
              <a:ext uri="{FF2B5EF4-FFF2-40B4-BE49-F238E27FC236}">
                <a16:creationId xmlns:a16="http://schemas.microsoft.com/office/drawing/2014/main" id="{275359C0-55B2-BB60-BCF2-905F0B7E338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59724" y="1607747"/>
            <a:ext cx="256637" cy="213505"/>
          </a:xfrm>
          <a:prstGeom prst="rect">
            <a:avLst/>
          </a:prstGeom>
        </p:spPr>
      </p:pic>
      <p:pic>
        <p:nvPicPr>
          <p:cNvPr id="25" name="Gráfico 24" descr="Bolas de Harvey 0% com preenchimento sólido">
            <a:extLst>
              <a:ext uri="{FF2B5EF4-FFF2-40B4-BE49-F238E27FC236}">
                <a16:creationId xmlns:a16="http://schemas.microsoft.com/office/drawing/2014/main" id="{4E6B9490-E997-3C0C-9031-825B696E06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88224" y="1532266"/>
            <a:ext cx="396816" cy="429165"/>
          </a:xfrm>
          <a:prstGeom prst="rect">
            <a:avLst/>
          </a:prstGeom>
        </p:spPr>
      </p:pic>
      <p:pic>
        <p:nvPicPr>
          <p:cNvPr id="30" name="Gráfico 29" descr="Estatísticas com preenchimento sólido">
            <a:extLst>
              <a:ext uri="{FF2B5EF4-FFF2-40B4-BE49-F238E27FC236}">
                <a16:creationId xmlns:a16="http://schemas.microsoft.com/office/drawing/2014/main" id="{26712714-F711-78ED-7F8F-DB522738FF6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97715" y="1823408"/>
            <a:ext cx="461514" cy="418382"/>
          </a:xfrm>
          <a:prstGeom prst="rect">
            <a:avLst/>
          </a:prstGeom>
        </p:spPr>
      </p:pic>
      <p:pic>
        <p:nvPicPr>
          <p:cNvPr id="31" name="Gráfico 30" descr="Gráfico de barras estrutura de tópicos">
            <a:extLst>
              <a:ext uri="{FF2B5EF4-FFF2-40B4-BE49-F238E27FC236}">
                <a16:creationId xmlns:a16="http://schemas.microsoft.com/office/drawing/2014/main" id="{8FDF6137-F3B4-DF7F-DAD1-20BBEAD7D62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104391" y="1782972"/>
            <a:ext cx="558561" cy="504646"/>
          </a:xfrm>
          <a:prstGeom prst="rect">
            <a:avLst/>
          </a:prstGeom>
        </p:spPr>
      </p:pic>
      <p:pic>
        <p:nvPicPr>
          <p:cNvPr id="32" name="Gráfico 31" descr="Gráfico de pizza com preenchimento sólido">
            <a:extLst>
              <a:ext uri="{FF2B5EF4-FFF2-40B4-BE49-F238E27FC236}">
                <a16:creationId xmlns:a16="http://schemas.microsoft.com/office/drawing/2014/main" id="{F553A8C1-5699-E086-E74B-0E9F51643F0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338922" y="1435219"/>
            <a:ext cx="493863" cy="450731"/>
          </a:xfrm>
          <a:prstGeom prst="rect">
            <a:avLst/>
          </a:prstGeom>
        </p:spPr>
      </p:pic>
      <p:sp>
        <p:nvSpPr>
          <p:cNvPr id="33" name="CaixaDeTexto 1">
            <a:extLst>
              <a:ext uri="{FF2B5EF4-FFF2-40B4-BE49-F238E27FC236}">
                <a16:creationId xmlns:a16="http://schemas.microsoft.com/office/drawing/2014/main" id="{B9160EF6-7086-E89A-AB8A-33AFE88A6087}"/>
              </a:ext>
            </a:extLst>
          </p:cNvPr>
          <p:cNvSpPr txBox="1"/>
          <p:nvPr/>
        </p:nvSpPr>
        <p:spPr>
          <a:xfrm>
            <a:off x="2448026" y="2763929"/>
            <a:ext cx="2195783" cy="1523494"/>
          </a:xfrm>
          <a:prstGeom prst="rect">
            <a:avLst/>
          </a:prstGeom>
          <a:noFill/>
        </p:spPr>
        <p:txBody>
          <a:bodyPr wrap="square" lIns="45720" tIns="22860" rIns="45720" bIns="2286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pt-BR" sz="1600">
                <a:solidFill>
                  <a:schemeClr val="dk1"/>
                </a:solidFill>
                <a:latin typeface="Montserrat"/>
                <a:sym typeface="Montserrat"/>
              </a:rPr>
              <a:t>Opõe-se aos interesses e segurança da sociedade ou à integridade e soberania do Estado</a:t>
            </a:r>
            <a:endParaRPr lang="pt-BR">
              <a:solidFill>
                <a:schemeClr val="dk1"/>
              </a:solidFill>
            </a:endParaRPr>
          </a:p>
        </p:txBody>
      </p:sp>
      <p:sp>
        <p:nvSpPr>
          <p:cNvPr id="34" name="CaixaDeTexto 1">
            <a:extLst>
              <a:ext uri="{FF2B5EF4-FFF2-40B4-BE49-F238E27FC236}">
                <a16:creationId xmlns:a16="http://schemas.microsoft.com/office/drawing/2014/main" id="{62F615D9-545F-FCEC-3754-7F01FB8981D8}"/>
              </a:ext>
            </a:extLst>
          </p:cNvPr>
          <p:cNvSpPr txBox="1"/>
          <p:nvPr/>
        </p:nvSpPr>
        <p:spPr>
          <a:xfrm>
            <a:off x="4647761" y="2763929"/>
            <a:ext cx="2195783" cy="1769715"/>
          </a:xfrm>
          <a:prstGeom prst="rect">
            <a:avLst/>
          </a:prstGeom>
          <a:noFill/>
        </p:spPr>
        <p:txBody>
          <a:bodyPr wrap="square" lIns="45720" tIns="22860" rIns="45720" bIns="2286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pt-BR" sz="1600">
                <a:solidFill>
                  <a:schemeClr val="dk1"/>
                </a:solidFill>
                <a:latin typeface="Montserrat"/>
                <a:sym typeface="Montserrat"/>
              </a:rPr>
              <a:t>Demanda, que, por sua dimensão, compromete o trabalho de uma unidade por um período considerável</a:t>
            </a:r>
            <a:endParaRPr lang="pt-BR"/>
          </a:p>
        </p:txBody>
      </p:sp>
      <p:sp>
        <p:nvSpPr>
          <p:cNvPr id="35" name="CaixaDeTexto 1">
            <a:extLst>
              <a:ext uri="{FF2B5EF4-FFF2-40B4-BE49-F238E27FC236}">
                <a16:creationId xmlns:a16="http://schemas.microsoft.com/office/drawing/2014/main" id="{DBB99A7D-B097-188D-A435-2A11C285C152}"/>
              </a:ext>
            </a:extLst>
          </p:cNvPr>
          <p:cNvSpPr txBox="1"/>
          <p:nvPr/>
        </p:nvSpPr>
        <p:spPr>
          <a:xfrm>
            <a:off x="6847497" y="2763928"/>
            <a:ext cx="2195783" cy="2262158"/>
          </a:xfrm>
          <a:prstGeom prst="rect">
            <a:avLst/>
          </a:prstGeom>
          <a:noFill/>
        </p:spPr>
        <p:txBody>
          <a:bodyPr wrap="square" lIns="45720" tIns="22860" rIns="45720" bIns="2286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pt-BR" sz="1600">
                <a:solidFill>
                  <a:schemeClr val="dk1"/>
                </a:solidFill>
                <a:latin typeface="Montserrat"/>
                <a:sym typeface="Montserrat"/>
              </a:rPr>
              <a:t>Exige cruzamento, análise, consolidação ou interpretações de informações; ou produção de dados fora da competência do órgão</a:t>
            </a:r>
            <a:endParaRPr lang="pt-BR"/>
          </a:p>
        </p:txBody>
      </p:sp>
    </p:spTree>
    <p:extLst>
      <p:ext uri="{BB962C8B-B14F-4D97-AF65-F5344CB8AC3E}">
        <p14:creationId xmlns:p14="http://schemas.microsoft.com/office/powerpoint/2010/main" val="2746530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93389742-159D-C56B-23CB-87E70E43BFB3}"/>
            </a:ext>
          </a:extLst>
        </p:cNvPr>
        <p:cNvGrpSpPr/>
        <p:nvPr/>
      </p:nvGrpSpPr>
      <p:grpSpPr>
        <a:xfrm>
          <a:off x="0" y="0"/>
          <a:ext cx="0" cy="0"/>
          <a:chOff x="0" y="0"/>
          <a:chExt cx="0" cy="0"/>
        </a:xfrm>
      </p:grpSpPr>
      <p:sp>
        <p:nvSpPr>
          <p:cNvPr id="2" name="Google Shape;387;p49">
            <a:extLst>
              <a:ext uri="{FF2B5EF4-FFF2-40B4-BE49-F238E27FC236}">
                <a16:creationId xmlns:a16="http://schemas.microsoft.com/office/drawing/2014/main" id="{548AE13F-70ED-296E-2DE1-B42A443C0969}"/>
              </a:ext>
            </a:extLst>
          </p:cNvPr>
          <p:cNvSpPr txBox="1">
            <a:spLocks/>
          </p:cNvSpPr>
          <p:nvPr/>
        </p:nvSpPr>
        <p:spPr>
          <a:xfrm>
            <a:off x="321705" y="381398"/>
            <a:ext cx="8109945" cy="857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3600" b="1" dirty="0" err="1">
                <a:latin typeface="Bebas Neue"/>
              </a:rPr>
              <a:t>EXEMPLOs</a:t>
            </a:r>
            <a:endParaRPr lang="pt-BR" sz="3600" b="1" noProof="0" dirty="0" err="1">
              <a:solidFill>
                <a:schemeClr val="lt2"/>
              </a:solidFill>
              <a:latin typeface="Bebas Neue"/>
            </a:endParaRPr>
          </a:p>
        </p:txBody>
      </p:sp>
      <p:sp>
        <p:nvSpPr>
          <p:cNvPr id="3" name="Balão de Fala: Oval 2">
            <a:extLst>
              <a:ext uri="{FF2B5EF4-FFF2-40B4-BE49-F238E27FC236}">
                <a16:creationId xmlns:a16="http://schemas.microsoft.com/office/drawing/2014/main" id="{3A8004A2-1AF2-9B33-D136-833A759CEA77}"/>
              </a:ext>
            </a:extLst>
          </p:cNvPr>
          <p:cNvSpPr/>
          <p:nvPr/>
        </p:nvSpPr>
        <p:spPr>
          <a:xfrm>
            <a:off x="3207238" y="815576"/>
            <a:ext cx="2206620" cy="1289094"/>
          </a:xfrm>
          <a:prstGeom prst="wedgeEllipseCallou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8E6DB511-F650-9D70-0FA0-D346BF0CBFBF}"/>
              </a:ext>
            </a:extLst>
          </p:cNvPr>
          <p:cNvSpPr txBox="1"/>
          <p:nvPr/>
        </p:nvSpPr>
        <p:spPr>
          <a:xfrm>
            <a:off x="3341079" y="1065183"/>
            <a:ext cx="194081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dirty="0">
                <a:solidFill>
                  <a:schemeClr val="tx2"/>
                </a:solidFill>
                <a:latin typeface="Montserrat"/>
              </a:rPr>
              <a:t>Quais os gastos públicos realizados em 2025?</a:t>
            </a:r>
          </a:p>
          <a:p>
            <a:pPr algn="l"/>
            <a:endParaRPr lang="pt-BR" dirty="0"/>
          </a:p>
        </p:txBody>
      </p:sp>
      <p:sp>
        <p:nvSpPr>
          <p:cNvPr id="5" name="Balão de Fala: Retângulo 4">
            <a:extLst>
              <a:ext uri="{FF2B5EF4-FFF2-40B4-BE49-F238E27FC236}">
                <a16:creationId xmlns:a16="http://schemas.microsoft.com/office/drawing/2014/main" id="{40FA04D3-CEFC-5827-12B5-7CD9DCCDAD65}"/>
              </a:ext>
            </a:extLst>
          </p:cNvPr>
          <p:cNvSpPr/>
          <p:nvPr/>
        </p:nvSpPr>
        <p:spPr>
          <a:xfrm>
            <a:off x="151821" y="2568566"/>
            <a:ext cx="8441623" cy="2195255"/>
          </a:xfrm>
          <a:prstGeom prst="wedgeRectCallou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77D20E9B-E5B0-C97A-2239-1AEC4B1D727E}"/>
              </a:ext>
            </a:extLst>
          </p:cNvPr>
          <p:cNvSpPr txBox="1"/>
          <p:nvPr/>
        </p:nvSpPr>
        <p:spPr>
          <a:xfrm>
            <a:off x="334984" y="2751812"/>
            <a:ext cx="807820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pt-BR" sz="1200" noProof="1">
              <a:solidFill>
                <a:schemeClr val="tx2"/>
              </a:solidFill>
              <a:latin typeface="Montserrat"/>
            </a:endParaRPr>
          </a:p>
          <a:p>
            <a:r>
              <a:rPr lang="pt-BR" sz="1200" noProof="1">
                <a:solidFill>
                  <a:schemeClr val="tx2"/>
                </a:solidFill>
                <a:latin typeface="Montserrat"/>
              </a:rPr>
              <a:t>Prezado(a), </a:t>
            </a:r>
            <a:r>
              <a:rPr lang="pt-BR" sz="1200" b="1" noProof="1">
                <a:solidFill>
                  <a:schemeClr val="tx2"/>
                </a:solidFill>
                <a:latin typeface="Montserrat"/>
              </a:rPr>
              <a:t>não foi possível atendê-lo(a) por se tratar de pedido genérico</a:t>
            </a:r>
            <a:r>
              <a:rPr lang="pt-BR" sz="1200" noProof="1">
                <a:solidFill>
                  <a:schemeClr val="tx2"/>
                </a:solidFill>
                <a:latin typeface="Montserrat"/>
              </a:rPr>
              <a:t> sem delimitação específica (quantidade, período temporal, localização, sujeito, recorte temático, formato e entre outros elementos), conforme disposto no art. 13, I do Decreto nº 7.724/2012 que regulamenta a LAI no Poder Executivo Federal. </a:t>
            </a:r>
            <a:endParaRPr lang="pt-BR" dirty="0">
              <a:solidFill>
                <a:schemeClr val="tx2"/>
              </a:solidFill>
            </a:endParaRPr>
          </a:p>
          <a:p>
            <a:endParaRPr lang="pt-BR" sz="1200" noProof="1">
              <a:solidFill>
                <a:schemeClr val="tx2"/>
              </a:solidFill>
              <a:latin typeface="Montserrat"/>
            </a:endParaRPr>
          </a:p>
          <a:p>
            <a:r>
              <a:rPr lang="pt-BR" sz="1200" noProof="1">
                <a:solidFill>
                  <a:schemeClr val="tx2"/>
                </a:solidFill>
                <a:latin typeface="Montserrat"/>
              </a:rPr>
              <a:t>Para que possamos atender adequadamente à sua demanda, s</a:t>
            </a:r>
            <a:r>
              <a:rPr lang="pt-BR" sz="1200" b="1" noProof="1">
                <a:solidFill>
                  <a:schemeClr val="tx2"/>
                </a:solidFill>
                <a:latin typeface="Montserrat"/>
              </a:rPr>
              <a:t>olicitamos que encaminhe um novo pedido, indicando de forma mais precisa: - O órgão ou entidade pública sobre o qual deseja informações; - O tipo de gasto (ex.: despesas administrativas, investimentos, programas específicos)</a:t>
            </a:r>
            <a:endParaRPr lang="pt-BR" dirty="0">
              <a:solidFill>
                <a:schemeClr val="tx2"/>
              </a:solidFill>
            </a:endParaRPr>
          </a:p>
        </p:txBody>
      </p:sp>
    </p:spTree>
    <p:extLst>
      <p:ext uri="{BB962C8B-B14F-4D97-AF65-F5344CB8AC3E}">
        <p14:creationId xmlns:p14="http://schemas.microsoft.com/office/powerpoint/2010/main" val="944070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4C0F2733-850A-A528-E178-95221DA2F90B}"/>
            </a:ext>
          </a:extLst>
        </p:cNvPr>
        <p:cNvGrpSpPr/>
        <p:nvPr/>
      </p:nvGrpSpPr>
      <p:grpSpPr>
        <a:xfrm>
          <a:off x="0" y="0"/>
          <a:ext cx="0" cy="0"/>
          <a:chOff x="0" y="0"/>
          <a:chExt cx="0" cy="0"/>
        </a:xfrm>
      </p:grpSpPr>
      <p:sp>
        <p:nvSpPr>
          <p:cNvPr id="2" name="Google Shape;387;p49">
            <a:extLst>
              <a:ext uri="{FF2B5EF4-FFF2-40B4-BE49-F238E27FC236}">
                <a16:creationId xmlns:a16="http://schemas.microsoft.com/office/drawing/2014/main" id="{B0B18570-73BB-5FEA-5771-1106FCE6DD9E}"/>
              </a:ext>
            </a:extLst>
          </p:cNvPr>
          <p:cNvSpPr txBox="1">
            <a:spLocks/>
          </p:cNvSpPr>
          <p:nvPr/>
        </p:nvSpPr>
        <p:spPr>
          <a:xfrm>
            <a:off x="321705" y="381398"/>
            <a:ext cx="8109945" cy="857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3600" b="1" dirty="0" err="1">
                <a:latin typeface="Bebas Neue"/>
              </a:rPr>
              <a:t>EXEMPLOs</a:t>
            </a:r>
            <a:endParaRPr lang="pt-BR" sz="3600" b="1" noProof="0" dirty="0" err="1">
              <a:solidFill>
                <a:schemeClr val="lt2"/>
              </a:solidFill>
              <a:latin typeface="Bebas Neue"/>
            </a:endParaRPr>
          </a:p>
        </p:txBody>
      </p:sp>
      <p:sp>
        <p:nvSpPr>
          <p:cNvPr id="3" name="Balão de Fala: Oval 2">
            <a:extLst>
              <a:ext uri="{FF2B5EF4-FFF2-40B4-BE49-F238E27FC236}">
                <a16:creationId xmlns:a16="http://schemas.microsoft.com/office/drawing/2014/main" id="{09C55544-7996-918F-5B4C-3E78324BF9B2}"/>
              </a:ext>
            </a:extLst>
          </p:cNvPr>
          <p:cNvSpPr/>
          <p:nvPr/>
        </p:nvSpPr>
        <p:spPr>
          <a:xfrm>
            <a:off x="2128936" y="502869"/>
            <a:ext cx="6314950" cy="1774329"/>
          </a:xfrm>
          <a:prstGeom prst="wedgeEllipseCallou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CBC9EC32-5B03-845D-F771-D0D64E10A7F0}"/>
              </a:ext>
            </a:extLst>
          </p:cNvPr>
          <p:cNvSpPr txBox="1"/>
          <p:nvPr/>
        </p:nvSpPr>
        <p:spPr>
          <a:xfrm>
            <a:off x="2974455" y="827956"/>
            <a:ext cx="492771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1200" dirty="0">
                <a:solidFill>
                  <a:schemeClr val="tx2"/>
                </a:solidFill>
                <a:latin typeface="Montserrat"/>
              </a:rPr>
              <a:t>Quais </a:t>
            </a:r>
            <a:r>
              <a:rPr lang="pt-BR" sz="1200" b="1" dirty="0">
                <a:solidFill>
                  <a:schemeClr val="tx2"/>
                </a:solidFill>
                <a:latin typeface="Montserrat"/>
              </a:rPr>
              <a:t>servidores</a:t>
            </a:r>
            <a:r>
              <a:rPr lang="pt-BR" sz="1200" dirty="0">
                <a:solidFill>
                  <a:schemeClr val="tx2"/>
                </a:solidFill>
                <a:latin typeface="Montserrat"/>
              </a:rPr>
              <a:t> do Campus ... do IF... foram </a:t>
            </a:r>
            <a:r>
              <a:rPr lang="pt-BR" sz="1200" b="1" dirty="0">
                <a:solidFill>
                  <a:schemeClr val="tx2"/>
                </a:solidFill>
                <a:latin typeface="Montserrat"/>
              </a:rPr>
              <a:t>redistribuídos e removidos desde 01/2019 a 02/2025</a:t>
            </a:r>
            <a:r>
              <a:rPr lang="pt-BR" sz="1200" dirty="0">
                <a:solidFill>
                  <a:schemeClr val="tx2"/>
                </a:solidFill>
                <a:latin typeface="Montserrat"/>
              </a:rPr>
              <a:t>? Solicito que seja discriminada a </a:t>
            </a:r>
            <a:r>
              <a:rPr lang="pt-BR" sz="1200" b="1" dirty="0">
                <a:solidFill>
                  <a:schemeClr val="tx2"/>
                </a:solidFill>
                <a:latin typeface="Montserrat"/>
              </a:rPr>
              <a:t>relação ano a ano</a:t>
            </a:r>
            <a:r>
              <a:rPr lang="pt-BR" sz="1200" dirty="0">
                <a:solidFill>
                  <a:schemeClr val="tx2"/>
                </a:solidFill>
                <a:latin typeface="Montserrat"/>
              </a:rPr>
              <a:t>, assim como </a:t>
            </a:r>
            <a:r>
              <a:rPr lang="pt-BR" sz="1200" b="1" dirty="0">
                <a:solidFill>
                  <a:schemeClr val="tx2"/>
                </a:solidFill>
                <a:latin typeface="Montserrat"/>
              </a:rPr>
              <a:t>diferenciados</a:t>
            </a:r>
            <a:r>
              <a:rPr lang="pt-BR" sz="1200" dirty="0">
                <a:solidFill>
                  <a:schemeClr val="tx2"/>
                </a:solidFill>
                <a:latin typeface="Montserrat"/>
              </a:rPr>
              <a:t> aqueles que </a:t>
            </a:r>
            <a:r>
              <a:rPr lang="pt-BR" sz="1200" b="1" dirty="0">
                <a:solidFill>
                  <a:schemeClr val="tx2"/>
                </a:solidFill>
                <a:latin typeface="Montserrat"/>
              </a:rPr>
              <a:t>saíram</a:t>
            </a:r>
            <a:r>
              <a:rPr lang="pt-BR" sz="1200" dirty="0">
                <a:solidFill>
                  <a:schemeClr val="tx2"/>
                </a:solidFill>
                <a:latin typeface="Montserrat"/>
              </a:rPr>
              <a:t> do campus daqueles que </a:t>
            </a:r>
            <a:r>
              <a:rPr lang="pt-BR" sz="1200" b="1" dirty="0">
                <a:solidFill>
                  <a:schemeClr val="tx2"/>
                </a:solidFill>
                <a:latin typeface="Montserrat"/>
              </a:rPr>
              <a:t>chegaram</a:t>
            </a:r>
            <a:r>
              <a:rPr lang="pt-BR" sz="1200" dirty="0">
                <a:solidFill>
                  <a:schemeClr val="tx2"/>
                </a:solidFill>
                <a:latin typeface="Montserrat"/>
              </a:rPr>
              <a:t>, especificando se o processo foi de </a:t>
            </a:r>
            <a:r>
              <a:rPr lang="pt-BR" sz="1200" b="1" dirty="0">
                <a:solidFill>
                  <a:schemeClr val="tx2"/>
                </a:solidFill>
                <a:latin typeface="Montserrat"/>
              </a:rPr>
              <a:t>remoção ou redistribuição e de permuta ou com código de vaga.</a:t>
            </a:r>
            <a:endParaRPr lang="pt-BR" dirty="0">
              <a:solidFill>
                <a:schemeClr val="tx2"/>
              </a:solidFill>
              <a:latin typeface="Montserrat"/>
            </a:endParaRPr>
          </a:p>
        </p:txBody>
      </p:sp>
      <p:sp>
        <p:nvSpPr>
          <p:cNvPr id="5" name="Balão de Fala: Retângulo 4">
            <a:extLst>
              <a:ext uri="{FF2B5EF4-FFF2-40B4-BE49-F238E27FC236}">
                <a16:creationId xmlns:a16="http://schemas.microsoft.com/office/drawing/2014/main" id="{E4AE029E-518C-0564-F296-B58D2F69AFF4}"/>
              </a:ext>
            </a:extLst>
          </p:cNvPr>
          <p:cNvSpPr/>
          <p:nvPr/>
        </p:nvSpPr>
        <p:spPr>
          <a:xfrm>
            <a:off x="151821" y="2579349"/>
            <a:ext cx="8819028" cy="2184472"/>
          </a:xfrm>
          <a:prstGeom prst="wedgeRectCallou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0E6B4272-F912-D295-AFBA-3E7FD9B2DD25}"/>
              </a:ext>
            </a:extLst>
          </p:cNvPr>
          <p:cNvSpPr txBox="1"/>
          <p:nvPr/>
        </p:nvSpPr>
        <p:spPr>
          <a:xfrm>
            <a:off x="151673" y="2622416"/>
            <a:ext cx="8843794" cy="23237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200" noProof="1">
                <a:solidFill>
                  <a:schemeClr val="tx2"/>
                </a:solidFill>
                <a:latin typeface="Montserrat"/>
              </a:rPr>
              <a:t>Prezado(a), </a:t>
            </a:r>
            <a:r>
              <a:rPr lang="pt-BR" sz="1200" b="1" noProof="1">
                <a:solidFill>
                  <a:schemeClr val="tx2"/>
                </a:solidFill>
                <a:latin typeface="Montserrat"/>
              </a:rPr>
              <a:t>não foi possível atender o pedido por se tratar de pedido desproporcional, </a:t>
            </a:r>
            <a:r>
              <a:rPr lang="pt-BR" sz="1200" noProof="1">
                <a:solidFill>
                  <a:schemeClr val="tx2"/>
                </a:solidFill>
                <a:latin typeface="Montserrat"/>
              </a:rPr>
              <a:t>na forma do art. 13, II do Decreto nº 7.724/2012. </a:t>
            </a:r>
            <a:endParaRPr lang="pt-BR" sz="1300" noProof="1">
              <a:solidFill>
                <a:schemeClr val="tx2"/>
              </a:solidFill>
            </a:endParaRPr>
          </a:p>
          <a:p>
            <a:endParaRPr lang="pt-BR" sz="1200" noProof="1">
              <a:solidFill>
                <a:schemeClr val="tx2"/>
              </a:solidFill>
              <a:latin typeface="Montserrat"/>
            </a:endParaRPr>
          </a:p>
          <a:p>
            <a:r>
              <a:rPr lang="pt-BR" sz="1200" noProof="1">
                <a:solidFill>
                  <a:schemeClr val="tx2"/>
                </a:solidFill>
                <a:latin typeface="Montserrat"/>
              </a:rPr>
              <a:t>Considerando a </a:t>
            </a:r>
            <a:r>
              <a:rPr lang="pt-BR" sz="1200" b="1" noProof="1">
                <a:solidFill>
                  <a:schemeClr val="tx2"/>
                </a:solidFill>
                <a:latin typeface="Montserrat"/>
              </a:rPr>
              <a:t>dimensão da demanda</a:t>
            </a:r>
            <a:r>
              <a:rPr lang="pt-BR" sz="1200" noProof="1">
                <a:solidFill>
                  <a:schemeClr val="tx2"/>
                </a:solidFill>
                <a:latin typeface="Montserrat"/>
              </a:rPr>
              <a:t>, bem como o fato da Coordenação de Movimentação de Pessoal </a:t>
            </a:r>
            <a:r>
              <a:rPr lang="pt-BR" sz="1200" b="1" noProof="1">
                <a:solidFill>
                  <a:schemeClr val="tx2"/>
                </a:solidFill>
                <a:latin typeface="Montserrat"/>
              </a:rPr>
              <a:t>possuir apenas um servidor responsável em atender todas as atividades do setor</a:t>
            </a:r>
            <a:r>
              <a:rPr lang="pt-BR" sz="1200" noProof="1">
                <a:solidFill>
                  <a:schemeClr val="tx2"/>
                </a:solidFill>
                <a:latin typeface="Montserrat"/>
              </a:rPr>
              <a:t>, entendemos pela impossibilidade de atendimento do presente pedido dentro do prazo legal, sem </a:t>
            </a:r>
            <a:r>
              <a:rPr lang="pt-BR" sz="1200" b="1" noProof="1">
                <a:solidFill>
                  <a:schemeClr val="tx2"/>
                </a:solidFill>
                <a:latin typeface="Montserrat"/>
              </a:rPr>
              <a:t>prejuízo do desempenho dos trabalhos e serviços habituais da administração</a:t>
            </a:r>
            <a:r>
              <a:rPr lang="pt-BR" sz="1200" noProof="1">
                <a:solidFill>
                  <a:schemeClr val="tx2"/>
                </a:solidFill>
                <a:latin typeface="Montserrat"/>
              </a:rPr>
              <a:t>. </a:t>
            </a:r>
            <a:endParaRPr lang="pt-BR" sz="1300" noProof="1">
              <a:solidFill>
                <a:schemeClr val="tx2"/>
              </a:solidFill>
            </a:endParaRPr>
          </a:p>
          <a:p>
            <a:endParaRPr lang="pt-BR" sz="1200" noProof="1">
              <a:solidFill>
                <a:schemeClr val="tx2"/>
              </a:solidFill>
              <a:latin typeface="Montserrat"/>
            </a:endParaRPr>
          </a:p>
          <a:p>
            <a:r>
              <a:rPr lang="pt-BR" sz="1200" noProof="1">
                <a:solidFill>
                  <a:schemeClr val="tx2"/>
                </a:solidFill>
                <a:latin typeface="Montserrat"/>
              </a:rPr>
              <a:t>Cabe esclarecer que a Chefe do Departamento de Desenvolvimento e Movimentação de Pessoal informou que </a:t>
            </a:r>
            <a:r>
              <a:rPr lang="pt-BR" sz="1200" b="1" noProof="1">
                <a:solidFill>
                  <a:schemeClr val="tx2"/>
                </a:solidFill>
                <a:latin typeface="Montserrat"/>
              </a:rPr>
              <a:t>para conseguir disponibilizar as informações sobre os servidores removidos e redistribuidos de 2019 a 2025 será necessário um prazo de no mínimo 90 dias.</a:t>
            </a:r>
          </a:p>
          <a:p>
            <a:endParaRPr lang="pt-BR" sz="1200" b="1" noProof="1">
              <a:solidFill>
                <a:schemeClr val="tx2"/>
              </a:solidFill>
              <a:latin typeface="Montserrat"/>
            </a:endParaRPr>
          </a:p>
        </p:txBody>
      </p:sp>
    </p:spTree>
    <p:extLst>
      <p:ext uri="{BB962C8B-B14F-4D97-AF65-F5344CB8AC3E}">
        <p14:creationId xmlns:p14="http://schemas.microsoft.com/office/powerpoint/2010/main" val="163303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5188D771-3382-15AD-F4C4-205C0E878898}"/>
            </a:ext>
          </a:extLst>
        </p:cNvPr>
        <p:cNvGrpSpPr/>
        <p:nvPr/>
      </p:nvGrpSpPr>
      <p:grpSpPr>
        <a:xfrm>
          <a:off x="0" y="0"/>
          <a:ext cx="0" cy="0"/>
          <a:chOff x="0" y="0"/>
          <a:chExt cx="0" cy="0"/>
        </a:xfrm>
      </p:grpSpPr>
      <p:sp>
        <p:nvSpPr>
          <p:cNvPr id="2" name="Google Shape;387;p49">
            <a:extLst>
              <a:ext uri="{FF2B5EF4-FFF2-40B4-BE49-F238E27FC236}">
                <a16:creationId xmlns:a16="http://schemas.microsoft.com/office/drawing/2014/main" id="{E8CB8748-45AB-65A1-7A6B-B472D2D43C56}"/>
              </a:ext>
            </a:extLst>
          </p:cNvPr>
          <p:cNvSpPr txBox="1">
            <a:spLocks/>
          </p:cNvSpPr>
          <p:nvPr/>
        </p:nvSpPr>
        <p:spPr>
          <a:xfrm>
            <a:off x="321705" y="381398"/>
            <a:ext cx="8109945" cy="857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3600" b="1" dirty="0" err="1">
                <a:latin typeface="Bebas Neue"/>
              </a:rPr>
              <a:t>EXEMPLOs</a:t>
            </a:r>
            <a:endParaRPr lang="pt-BR" sz="3600" b="1" noProof="0" dirty="0" err="1">
              <a:solidFill>
                <a:schemeClr val="lt2"/>
              </a:solidFill>
              <a:latin typeface="Bebas Neue"/>
            </a:endParaRPr>
          </a:p>
        </p:txBody>
      </p:sp>
      <p:sp>
        <p:nvSpPr>
          <p:cNvPr id="3" name="Balão de Fala: Oval 2">
            <a:extLst>
              <a:ext uri="{FF2B5EF4-FFF2-40B4-BE49-F238E27FC236}">
                <a16:creationId xmlns:a16="http://schemas.microsoft.com/office/drawing/2014/main" id="{CD9E421B-D8E6-9D48-276B-8FEEC89D73CB}"/>
              </a:ext>
            </a:extLst>
          </p:cNvPr>
          <p:cNvSpPr/>
          <p:nvPr/>
        </p:nvSpPr>
        <p:spPr>
          <a:xfrm>
            <a:off x="616996" y="900748"/>
            <a:ext cx="4325548" cy="1376450"/>
          </a:xfrm>
          <a:prstGeom prst="wedgeEllipseCallou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DF991AB8-9F77-C4F2-746C-6DBC4377D55B}"/>
              </a:ext>
            </a:extLst>
          </p:cNvPr>
          <p:cNvSpPr txBox="1"/>
          <p:nvPr/>
        </p:nvSpPr>
        <p:spPr>
          <a:xfrm>
            <a:off x="1173145" y="1073919"/>
            <a:ext cx="336512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1200" dirty="0">
                <a:solidFill>
                  <a:schemeClr val="tx2"/>
                </a:solidFill>
                <a:latin typeface="Montserrat"/>
              </a:rPr>
              <a:t>Solicito acesso a todos os PADs  concluídos no âmbito do Decanato de Assuntos Comunitários, relativos a descumprimentos da Resolução 0001/2012, entre 24/11/2016 e 12/12/2024.</a:t>
            </a:r>
            <a:endParaRPr lang="pt-BR" dirty="0">
              <a:solidFill>
                <a:schemeClr val="tx2"/>
              </a:solidFill>
            </a:endParaRPr>
          </a:p>
        </p:txBody>
      </p:sp>
      <p:sp>
        <p:nvSpPr>
          <p:cNvPr id="5" name="Balão de Fala: Retângulo 4">
            <a:extLst>
              <a:ext uri="{FF2B5EF4-FFF2-40B4-BE49-F238E27FC236}">
                <a16:creationId xmlns:a16="http://schemas.microsoft.com/office/drawing/2014/main" id="{1D5C3259-EBA8-9E0F-B8F1-BD7F73A1E5DE}"/>
              </a:ext>
            </a:extLst>
          </p:cNvPr>
          <p:cNvSpPr/>
          <p:nvPr/>
        </p:nvSpPr>
        <p:spPr>
          <a:xfrm>
            <a:off x="4673182" y="2485305"/>
            <a:ext cx="4326603" cy="2394263"/>
          </a:xfrm>
          <a:prstGeom prst="wedgeRectCallou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53850402-FA00-2D6F-0CF5-0D485AB434C9}"/>
              </a:ext>
            </a:extLst>
          </p:cNvPr>
          <p:cNvSpPr txBox="1"/>
          <p:nvPr/>
        </p:nvSpPr>
        <p:spPr>
          <a:xfrm>
            <a:off x="4673034" y="2484967"/>
            <a:ext cx="432966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1200" noProof="1">
                <a:solidFill>
                  <a:schemeClr val="tx2"/>
                </a:solidFill>
                <a:latin typeface="Montserrat"/>
              </a:rPr>
              <a:t>Informamos que, no ano de </a:t>
            </a:r>
            <a:r>
              <a:rPr lang="pt-BR" sz="1200" b="1" noProof="1">
                <a:solidFill>
                  <a:schemeClr val="tx2"/>
                </a:solidFill>
                <a:latin typeface="Montserrat"/>
              </a:rPr>
              <a:t>1994</a:t>
            </a:r>
            <a:r>
              <a:rPr lang="pt-BR" sz="1200" noProof="1">
                <a:solidFill>
                  <a:schemeClr val="tx2"/>
                </a:solidFill>
                <a:latin typeface="Montserrat"/>
              </a:rPr>
              <a:t>, as </a:t>
            </a:r>
            <a:r>
              <a:rPr lang="pt-BR" sz="1200" b="1" noProof="1">
                <a:solidFill>
                  <a:schemeClr val="tx2"/>
                </a:solidFill>
                <a:latin typeface="Montserrat"/>
              </a:rPr>
              <a:t>publicações</a:t>
            </a:r>
            <a:r>
              <a:rPr lang="pt-BR" sz="1200" noProof="1">
                <a:solidFill>
                  <a:schemeClr val="tx2"/>
                </a:solidFill>
                <a:latin typeface="Montserrat"/>
              </a:rPr>
              <a:t> relativas os eventos realizados pelo CespeUnB eram realizadas </a:t>
            </a:r>
            <a:r>
              <a:rPr lang="pt-BR" sz="1200" b="1" noProof="1">
                <a:solidFill>
                  <a:schemeClr val="tx2"/>
                </a:solidFill>
                <a:latin typeface="Montserrat"/>
              </a:rPr>
              <a:t>em meio impresso</a:t>
            </a:r>
            <a:r>
              <a:rPr lang="pt-BR" sz="1200" noProof="1">
                <a:solidFill>
                  <a:schemeClr val="tx2"/>
                </a:solidFill>
                <a:latin typeface="Montserrat"/>
              </a:rPr>
              <a:t>, de modo que o Cebraspe não dispõe dos arquivos para fornecimento. Os registros de eventos antigos disponíveis na página do CESPE iniciam-se a partir do ano de 1997. Considerando que o pedido se refere a </a:t>
            </a:r>
            <a:r>
              <a:rPr lang="pt-BR" sz="1200" b="1" noProof="1">
                <a:solidFill>
                  <a:schemeClr val="tx2"/>
                </a:solidFill>
                <a:latin typeface="Montserrat"/>
              </a:rPr>
              <a:t>informações </a:t>
            </a:r>
            <a:r>
              <a:rPr lang="pt-BR" sz="1200" noProof="1">
                <a:solidFill>
                  <a:schemeClr val="tx2"/>
                </a:solidFill>
                <a:latin typeface="Montserrat"/>
              </a:rPr>
              <a:t>de vestibular realizado</a:t>
            </a:r>
            <a:r>
              <a:rPr lang="pt-BR" sz="1200" b="1" noProof="1">
                <a:solidFill>
                  <a:schemeClr val="tx2"/>
                </a:solidFill>
                <a:latin typeface="Montserrat"/>
              </a:rPr>
              <a:t> há 30 anos</a:t>
            </a:r>
            <a:r>
              <a:rPr lang="pt-BR" sz="1200" noProof="1">
                <a:solidFill>
                  <a:schemeClr val="tx2"/>
                </a:solidFill>
                <a:latin typeface="Montserrat"/>
              </a:rPr>
              <a:t>, a </a:t>
            </a:r>
            <a:r>
              <a:rPr lang="pt-BR" sz="1200" b="1" noProof="1">
                <a:solidFill>
                  <a:schemeClr val="tx2"/>
                </a:solidFill>
                <a:latin typeface="Montserrat"/>
              </a:rPr>
              <a:t>informação</a:t>
            </a:r>
            <a:r>
              <a:rPr lang="pt-BR" sz="1200" noProof="1">
                <a:solidFill>
                  <a:schemeClr val="tx2"/>
                </a:solidFill>
                <a:latin typeface="Montserrat"/>
              </a:rPr>
              <a:t> solicitada </a:t>
            </a:r>
            <a:r>
              <a:rPr lang="pt-BR" sz="1200" b="1" noProof="1">
                <a:solidFill>
                  <a:schemeClr val="tx2"/>
                </a:solidFill>
                <a:latin typeface="Montserrat"/>
              </a:rPr>
              <a:t>não existe em formato digital, impresso ou eletrônico</a:t>
            </a:r>
            <a:r>
              <a:rPr lang="pt-BR" sz="1200" noProof="1">
                <a:solidFill>
                  <a:schemeClr val="tx2"/>
                </a:solidFill>
                <a:latin typeface="Montserrat"/>
              </a:rPr>
              <a:t>, de modo que a sua </a:t>
            </a:r>
            <a:r>
              <a:rPr lang="pt-BR" sz="1200" b="1" noProof="1">
                <a:solidFill>
                  <a:schemeClr val="tx2"/>
                </a:solidFill>
                <a:latin typeface="Montserrat"/>
              </a:rPr>
              <a:t>recuperação demandaria trabalhos adicionais</a:t>
            </a:r>
            <a:r>
              <a:rPr lang="pt-BR" sz="1200" noProof="1">
                <a:solidFill>
                  <a:schemeClr val="tx2"/>
                </a:solidFill>
                <a:latin typeface="Montserrat"/>
              </a:rPr>
              <a:t> de análise, interpretação e consolidação de dados e informações.</a:t>
            </a:r>
            <a:endParaRPr lang="pt-BR" sz="1200" dirty="0">
              <a:solidFill>
                <a:schemeClr val="tx2"/>
              </a:solidFill>
              <a:latin typeface="Montserrat"/>
            </a:endParaRPr>
          </a:p>
        </p:txBody>
      </p:sp>
      <p:sp>
        <p:nvSpPr>
          <p:cNvPr id="6" name="Balão de Fala: Oval 5">
            <a:extLst>
              <a:ext uri="{FF2B5EF4-FFF2-40B4-BE49-F238E27FC236}">
                <a16:creationId xmlns:a16="http://schemas.microsoft.com/office/drawing/2014/main" id="{BC99CA99-8CE5-A3EB-1687-6A86EC064A39}"/>
              </a:ext>
            </a:extLst>
          </p:cNvPr>
          <p:cNvSpPr/>
          <p:nvPr/>
        </p:nvSpPr>
        <p:spPr>
          <a:xfrm>
            <a:off x="5188994" y="502868"/>
            <a:ext cx="3754051" cy="1774329"/>
          </a:xfrm>
          <a:prstGeom prst="wedgeEllipseCallou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Balão de Fala: Retângulo 6">
            <a:extLst>
              <a:ext uri="{FF2B5EF4-FFF2-40B4-BE49-F238E27FC236}">
                <a16:creationId xmlns:a16="http://schemas.microsoft.com/office/drawing/2014/main" id="{4BB50208-56C2-7358-11A4-2EEAE5A846A0}"/>
              </a:ext>
            </a:extLst>
          </p:cNvPr>
          <p:cNvSpPr/>
          <p:nvPr/>
        </p:nvSpPr>
        <p:spPr>
          <a:xfrm>
            <a:off x="130117" y="2478070"/>
            <a:ext cx="4406179" cy="2285750"/>
          </a:xfrm>
          <a:prstGeom prst="wedgeRectCallou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57A20C51-E5EB-2BB5-9A76-6BC11B1062A2}"/>
              </a:ext>
            </a:extLst>
          </p:cNvPr>
          <p:cNvSpPr txBox="1"/>
          <p:nvPr/>
        </p:nvSpPr>
        <p:spPr>
          <a:xfrm>
            <a:off x="151673" y="2477733"/>
            <a:ext cx="4387539"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1200" noProof="1">
                <a:solidFill>
                  <a:schemeClr val="tx2"/>
                </a:solidFill>
                <a:latin typeface="Montserrat"/>
              </a:rPr>
              <a:t>Em virtude da greve dos servidores técnico-administrativos desta Universidade, da existência de mais de 100 processos com caráter de urgência nesta unidade, da necessidade de aplicação de tarjas em aproximadamente 1.500 páginas, bem como da interrupção do serviço de internet em nosso prédio desde 23/05/2025, sem previsão de restabelecimento, não será possível atender à demanda dentro do prazo estipulado.</a:t>
            </a:r>
            <a:endParaRPr lang="pt-BR" dirty="0">
              <a:solidFill>
                <a:schemeClr val="tx2"/>
              </a:solidFill>
            </a:endParaRPr>
          </a:p>
          <a:p>
            <a:pPr algn="just"/>
            <a:r>
              <a:rPr lang="pt-BR" sz="1200" b="1" noProof="1">
                <a:solidFill>
                  <a:schemeClr val="tx2"/>
                </a:solidFill>
                <a:latin typeface="Montserrat"/>
              </a:rPr>
              <a:t>Especificação da decisão: pedido exige tratamento adicional de dados</a:t>
            </a:r>
          </a:p>
          <a:p>
            <a:pPr algn="just"/>
            <a:r>
              <a:rPr lang="pt-BR" sz="1200" noProof="1">
                <a:solidFill>
                  <a:schemeClr val="tx2"/>
                </a:solidFill>
                <a:latin typeface="Montserrat"/>
              </a:rPr>
              <a:t> </a:t>
            </a:r>
            <a:br>
              <a:rPr lang="pt-BR" sz="1200" noProof="1">
                <a:latin typeface="Montserrat"/>
              </a:rPr>
            </a:br>
            <a:endParaRPr lang="pt-BR" sz="1200" noProof="1">
              <a:solidFill>
                <a:schemeClr val="tx2"/>
              </a:solidFill>
              <a:latin typeface="Montserrat"/>
            </a:endParaRPr>
          </a:p>
          <a:p>
            <a:endParaRPr lang="pt-BR" sz="1200" b="1" noProof="1">
              <a:solidFill>
                <a:schemeClr val="tx2"/>
              </a:solidFill>
              <a:latin typeface="Montserrat"/>
            </a:endParaRPr>
          </a:p>
        </p:txBody>
      </p:sp>
      <p:sp>
        <p:nvSpPr>
          <p:cNvPr id="11" name="CaixaDeTexto 10">
            <a:extLst>
              <a:ext uri="{FF2B5EF4-FFF2-40B4-BE49-F238E27FC236}">
                <a16:creationId xmlns:a16="http://schemas.microsoft.com/office/drawing/2014/main" id="{09EEE5D6-7E2B-8384-4C24-79453A76606B}"/>
              </a:ext>
            </a:extLst>
          </p:cNvPr>
          <p:cNvSpPr txBox="1"/>
          <p:nvPr/>
        </p:nvSpPr>
        <p:spPr>
          <a:xfrm>
            <a:off x="5549302" y="876938"/>
            <a:ext cx="319506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200" dirty="0">
                <a:solidFill>
                  <a:schemeClr val="tx2"/>
                </a:solidFill>
                <a:latin typeface="Montserrat"/>
              </a:rPr>
              <a:t>Solicito a quantidade de acesso em meio digital (site, arquivo </a:t>
            </a:r>
            <a:r>
              <a:rPr lang="pt-BR" sz="1200" dirty="0" err="1">
                <a:solidFill>
                  <a:schemeClr val="tx2"/>
                </a:solidFill>
                <a:latin typeface="Montserrat"/>
              </a:rPr>
              <a:t>pdf</a:t>
            </a:r>
            <a:r>
              <a:rPr lang="pt-BR" sz="1200" dirty="0">
                <a:solidFill>
                  <a:schemeClr val="tx2"/>
                </a:solidFill>
                <a:latin typeface="Montserrat"/>
              </a:rPr>
              <a:t> ou similar) à listagem completa dos aprovados em primeira e segunda chamada no vestibular 02/1994.</a:t>
            </a:r>
          </a:p>
        </p:txBody>
      </p:sp>
      <p:pic>
        <p:nvPicPr>
          <p:cNvPr id="12" name="Gráfico 11" descr="Dedão para Baixo com preenchimento sólido">
            <a:extLst>
              <a:ext uri="{FF2B5EF4-FFF2-40B4-BE49-F238E27FC236}">
                <a16:creationId xmlns:a16="http://schemas.microsoft.com/office/drawing/2014/main" id="{23B47B3D-4E08-EE71-6521-C69BDBC973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800" y="544734"/>
            <a:ext cx="914400" cy="914400"/>
          </a:xfrm>
          <a:prstGeom prst="rect">
            <a:avLst/>
          </a:prstGeom>
        </p:spPr>
      </p:pic>
    </p:spTree>
    <p:extLst>
      <p:ext uri="{BB962C8B-B14F-4D97-AF65-F5344CB8AC3E}">
        <p14:creationId xmlns:p14="http://schemas.microsoft.com/office/powerpoint/2010/main" val="325804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5E7CF87E-94E2-50E6-2EA9-46C9609578FA}"/>
            </a:ext>
          </a:extLst>
        </p:cNvPr>
        <p:cNvGrpSpPr/>
        <p:nvPr/>
      </p:nvGrpSpPr>
      <p:grpSpPr>
        <a:xfrm>
          <a:off x="0" y="0"/>
          <a:ext cx="0" cy="0"/>
          <a:chOff x="0" y="0"/>
          <a:chExt cx="0" cy="0"/>
        </a:xfrm>
      </p:grpSpPr>
      <p:sp>
        <p:nvSpPr>
          <p:cNvPr id="2" name="Google Shape;387;p49">
            <a:extLst>
              <a:ext uri="{FF2B5EF4-FFF2-40B4-BE49-F238E27FC236}">
                <a16:creationId xmlns:a16="http://schemas.microsoft.com/office/drawing/2014/main" id="{FC35ECC1-4AC6-6837-7000-1D19984A94BB}"/>
              </a:ext>
            </a:extLst>
          </p:cNvPr>
          <p:cNvSpPr txBox="1">
            <a:spLocks/>
          </p:cNvSpPr>
          <p:nvPr/>
        </p:nvSpPr>
        <p:spPr>
          <a:xfrm>
            <a:off x="321705" y="381398"/>
            <a:ext cx="8109945" cy="857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3600" b="1" dirty="0" err="1">
                <a:latin typeface="Bebas Neue"/>
              </a:rPr>
              <a:t>EXEMPLOs</a:t>
            </a:r>
            <a:endParaRPr lang="pt-BR" sz="3600" b="1" noProof="0" dirty="0" err="1">
              <a:solidFill>
                <a:schemeClr val="lt2"/>
              </a:solidFill>
              <a:latin typeface="Bebas Neue"/>
            </a:endParaRPr>
          </a:p>
        </p:txBody>
      </p:sp>
      <p:sp>
        <p:nvSpPr>
          <p:cNvPr id="3" name="Balão de Fala: Oval 2">
            <a:extLst>
              <a:ext uri="{FF2B5EF4-FFF2-40B4-BE49-F238E27FC236}">
                <a16:creationId xmlns:a16="http://schemas.microsoft.com/office/drawing/2014/main" id="{E6876FFB-5B10-DD30-DFA5-D87CEAB3A8C0}"/>
              </a:ext>
            </a:extLst>
          </p:cNvPr>
          <p:cNvSpPr/>
          <p:nvPr/>
        </p:nvSpPr>
        <p:spPr>
          <a:xfrm>
            <a:off x="616996" y="900748"/>
            <a:ext cx="4325548" cy="1376450"/>
          </a:xfrm>
          <a:prstGeom prst="wedgeEllipseCallou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17624ED-D538-D853-9F14-F1931A05322F}"/>
              </a:ext>
            </a:extLst>
          </p:cNvPr>
          <p:cNvSpPr txBox="1"/>
          <p:nvPr/>
        </p:nvSpPr>
        <p:spPr>
          <a:xfrm>
            <a:off x="1173145" y="1073919"/>
            <a:ext cx="336512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1200" dirty="0">
                <a:solidFill>
                  <a:schemeClr val="tx2"/>
                </a:solidFill>
                <a:latin typeface="Montserrat"/>
              </a:rPr>
              <a:t>Solicito acesso a todos os PADs  concluídos no âmbito do Decanato de Assuntos Comunitários, relativos a descumprimentos da Resolução 0001/2012, entre 24/11/2016 e 12/12/2024.</a:t>
            </a:r>
            <a:endParaRPr lang="pt-BR" dirty="0">
              <a:solidFill>
                <a:schemeClr val="tx2"/>
              </a:solidFill>
            </a:endParaRPr>
          </a:p>
        </p:txBody>
      </p:sp>
      <p:sp>
        <p:nvSpPr>
          <p:cNvPr id="5" name="Balão de Fala: Retângulo 4">
            <a:extLst>
              <a:ext uri="{FF2B5EF4-FFF2-40B4-BE49-F238E27FC236}">
                <a16:creationId xmlns:a16="http://schemas.microsoft.com/office/drawing/2014/main" id="{13E633A1-26DD-5CEC-091B-F65F8F7C6D1F}"/>
              </a:ext>
            </a:extLst>
          </p:cNvPr>
          <p:cNvSpPr/>
          <p:nvPr/>
        </p:nvSpPr>
        <p:spPr>
          <a:xfrm>
            <a:off x="4565352" y="2086333"/>
            <a:ext cx="4499131" cy="2857932"/>
          </a:xfrm>
          <a:prstGeom prst="wedgeRectCallou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C6BBCA14-4C6F-2BD8-7E79-96A096C7C5EC}"/>
              </a:ext>
            </a:extLst>
          </p:cNvPr>
          <p:cNvSpPr txBox="1"/>
          <p:nvPr/>
        </p:nvSpPr>
        <p:spPr>
          <a:xfrm>
            <a:off x="4597553" y="2183042"/>
            <a:ext cx="4405148" cy="28161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1100" noProof="1">
                <a:solidFill>
                  <a:schemeClr val="tx2"/>
                </a:solidFill>
                <a:latin typeface="Montserrat"/>
              </a:rPr>
              <a:t>O órgão </a:t>
            </a:r>
            <a:r>
              <a:rPr lang="pt-BR" sz="1100" b="1" noProof="1">
                <a:solidFill>
                  <a:schemeClr val="tx2"/>
                </a:solidFill>
                <a:latin typeface="Montserrat"/>
              </a:rPr>
              <a:t>não dispõe atualmente de um sistema unificado de gestão que permita o cruzamento preciso dos dados solicitados</a:t>
            </a:r>
            <a:r>
              <a:rPr lang="pt-BR" sz="1100" noProof="1">
                <a:solidFill>
                  <a:schemeClr val="tx2"/>
                </a:solidFill>
                <a:latin typeface="Montserrat"/>
              </a:rPr>
              <a:t>, segmentados por modalidade de ensino (como EJA, EPT, entre outras). </a:t>
            </a:r>
            <a:r>
              <a:rPr lang="pt-BR" sz="1100" b="1" noProof="1">
                <a:solidFill>
                  <a:schemeClr val="tx2"/>
                </a:solidFill>
                <a:latin typeface="Montserrat"/>
              </a:rPr>
              <a:t>Seguem os dados globais</a:t>
            </a:r>
            <a:r>
              <a:rPr lang="pt-BR" sz="1100" noProof="1">
                <a:solidFill>
                  <a:schemeClr val="tx2"/>
                </a:solidFill>
                <a:latin typeface="Montserrat"/>
              </a:rPr>
              <a:t> do quantitativo de estudantes com deficiência matriculados em toda a instituição (informado). </a:t>
            </a:r>
            <a:endParaRPr lang="pt-BR" sz="1100" dirty="0">
              <a:solidFill>
                <a:schemeClr val="tx2"/>
              </a:solidFill>
              <a:latin typeface="Montserrat"/>
            </a:endParaRPr>
          </a:p>
          <a:p>
            <a:pPr algn="just"/>
            <a:r>
              <a:rPr lang="pt-BR" sz="1100" noProof="1">
                <a:solidFill>
                  <a:schemeClr val="tx2"/>
                </a:solidFill>
                <a:latin typeface="Montserrat"/>
              </a:rPr>
              <a:t>O atendimento integral à solicitação </a:t>
            </a:r>
            <a:r>
              <a:rPr lang="pt-BR" sz="1100" b="1" noProof="1">
                <a:solidFill>
                  <a:schemeClr val="tx2"/>
                </a:solidFill>
                <a:latin typeface="Montserrat"/>
              </a:rPr>
              <a:t>demandaria a consolidação de informações que não estão organizadas no formato requerido, exigindo relevantes trabalhos adicionais de análise e estruturação de dados</a:t>
            </a:r>
            <a:r>
              <a:rPr lang="pt-BR" sz="1100" noProof="1">
                <a:solidFill>
                  <a:schemeClr val="tx2"/>
                </a:solidFill>
                <a:latin typeface="Montserrat"/>
              </a:rPr>
              <a:t>, o que se enquadra no disposto no art. 13, inciso III, do Decreto nº 7.724/2012. Além disso, tal esforço acarretaria prejuízo à execução de atividades rotineiras da unidade, impactando significativamente na rotina de trabalho dos servidores envolvidos, caracterizando a desproporcionalidade do pedido, nos termos do art.</a:t>
            </a:r>
            <a:r>
              <a:rPr lang="pt-BR" sz="1200" noProof="1">
                <a:solidFill>
                  <a:schemeClr val="tx2"/>
                </a:solidFill>
                <a:latin typeface="Montserrat"/>
              </a:rPr>
              <a:t> 13, II, do mesmo decreto.</a:t>
            </a:r>
            <a:r>
              <a:rPr lang="pt-BR" sz="1200" noProof="1">
                <a:solidFill>
                  <a:schemeClr val="tx2"/>
                </a:solidFill>
              </a:rPr>
              <a:t> </a:t>
            </a:r>
            <a:endParaRPr lang="pt-BR" sz="1200" dirty="0">
              <a:solidFill>
                <a:schemeClr val="tx2"/>
              </a:solidFill>
              <a:latin typeface="Montserrat"/>
            </a:endParaRPr>
          </a:p>
        </p:txBody>
      </p:sp>
      <p:sp>
        <p:nvSpPr>
          <p:cNvPr id="6" name="Balão de Fala: Oval 5">
            <a:extLst>
              <a:ext uri="{FF2B5EF4-FFF2-40B4-BE49-F238E27FC236}">
                <a16:creationId xmlns:a16="http://schemas.microsoft.com/office/drawing/2014/main" id="{978DCE6A-E3EF-20EF-916D-2EA656CA181B}"/>
              </a:ext>
            </a:extLst>
          </p:cNvPr>
          <p:cNvSpPr/>
          <p:nvPr/>
        </p:nvSpPr>
        <p:spPr>
          <a:xfrm>
            <a:off x="5188994" y="222510"/>
            <a:ext cx="3754051" cy="1698848"/>
          </a:xfrm>
          <a:prstGeom prst="wedgeEllipseCallou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Balão de Fala: Retângulo 6">
            <a:extLst>
              <a:ext uri="{FF2B5EF4-FFF2-40B4-BE49-F238E27FC236}">
                <a16:creationId xmlns:a16="http://schemas.microsoft.com/office/drawing/2014/main" id="{7663DA92-F597-141A-51E1-F4B45E4DAA1B}"/>
              </a:ext>
            </a:extLst>
          </p:cNvPr>
          <p:cNvSpPr/>
          <p:nvPr/>
        </p:nvSpPr>
        <p:spPr>
          <a:xfrm>
            <a:off x="130117" y="2478070"/>
            <a:ext cx="4406179" cy="2285750"/>
          </a:xfrm>
          <a:prstGeom prst="wedgeRectCallou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C77512F9-49C3-F97D-9D2F-5FE20D5AB2DB}"/>
              </a:ext>
            </a:extLst>
          </p:cNvPr>
          <p:cNvSpPr txBox="1"/>
          <p:nvPr/>
        </p:nvSpPr>
        <p:spPr>
          <a:xfrm>
            <a:off x="151673" y="2477733"/>
            <a:ext cx="4387539"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1200" noProof="1">
                <a:solidFill>
                  <a:schemeClr val="tx2"/>
                </a:solidFill>
                <a:latin typeface="Montserrat"/>
              </a:rPr>
              <a:t>Em virtude da greve dos servidores técnico-administrativos desta Universidade, da existência de mais de 100 processos com caráter de urgência nesta unidade, da necessidade de aplicação de tarjas em aproximadamente 1.500 páginas, bem como da interrupção do serviço de internet em nosso prédio desde 23/05/2025, sem previsão de restabelecimento, não será possível atender à demanda dentro do prazo estipulado.</a:t>
            </a:r>
            <a:endParaRPr lang="pt-BR" dirty="0">
              <a:solidFill>
                <a:schemeClr val="tx2"/>
              </a:solidFill>
            </a:endParaRPr>
          </a:p>
          <a:p>
            <a:pPr algn="just"/>
            <a:r>
              <a:rPr lang="pt-BR" sz="1200" b="1" noProof="1">
                <a:solidFill>
                  <a:schemeClr val="tx2"/>
                </a:solidFill>
                <a:latin typeface="Montserrat"/>
              </a:rPr>
              <a:t>Especificação da decisão: pedido exige tratamento adicional de dados</a:t>
            </a:r>
          </a:p>
          <a:p>
            <a:pPr algn="just"/>
            <a:r>
              <a:rPr lang="pt-BR" sz="1200" noProof="1">
                <a:solidFill>
                  <a:schemeClr val="tx2"/>
                </a:solidFill>
                <a:latin typeface="Montserrat"/>
              </a:rPr>
              <a:t> </a:t>
            </a:r>
            <a:br>
              <a:rPr lang="pt-BR" sz="1200" noProof="1">
                <a:latin typeface="Montserrat"/>
              </a:rPr>
            </a:br>
            <a:endParaRPr lang="pt-BR" sz="1200" noProof="1">
              <a:solidFill>
                <a:schemeClr val="tx2"/>
              </a:solidFill>
              <a:latin typeface="Montserrat"/>
            </a:endParaRPr>
          </a:p>
          <a:p>
            <a:endParaRPr lang="pt-BR" sz="1200" b="1" noProof="1">
              <a:solidFill>
                <a:schemeClr val="tx2"/>
              </a:solidFill>
              <a:latin typeface="Montserrat"/>
            </a:endParaRPr>
          </a:p>
        </p:txBody>
      </p:sp>
      <p:sp>
        <p:nvSpPr>
          <p:cNvPr id="11" name="CaixaDeTexto 10">
            <a:extLst>
              <a:ext uri="{FF2B5EF4-FFF2-40B4-BE49-F238E27FC236}">
                <a16:creationId xmlns:a16="http://schemas.microsoft.com/office/drawing/2014/main" id="{25BDF2C8-3414-A78C-1680-4E026422279B}"/>
              </a:ext>
            </a:extLst>
          </p:cNvPr>
          <p:cNvSpPr txBox="1"/>
          <p:nvPr/>
        </p:nvSpPr>
        <p:spPr>
          <a:xfrm>
            <a:off x="5473821" y="553447"/>
            <a:ext cx="3195065"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100" dirty="0">
                <a:solidFill>
                  <a:schemeClr val="tx2"/>
                </a:solidFill>
                <a:latin typeface="Montserrat"/>
              </a:rPr>
              <a:t>Solicito a quantidade de alunos matriculados na educação especial, indicando os tipos de deficiência, e de forma articulada à Educação Profissional e Tecnológica (EPT) e à Educação de Jovens e Adultos (EJA), nos anos de 2022/2025.</a:t>
            </a:r>
          </a:p>
        </p:txBody>
      </p:sp>
      <p:pic>
        <p:nvPicPr>
          <p:cNvPr id="12" name="Gráfico 11" descr="Dedão para Baixo com preenchimento sólido">
            <a:extLst>
              <a:ext uri="{FF2B5EF4-FFF2-40B4-BE49-F238E27FC236}">
                <a16:creationId xmlns:a16="http://schemas.microsoft.com/office/drawing/2014/main" id="{8D250B97-AD93-7417-5A62-288A377381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800" y="544734"/>
            <a:ext cx="914400" cy="914400"/>
          </a:xfrm>
          <a:prstGeom prst="rect">
            <a:avLst/>
          </a:prstGeom>
        </p:spPr>
      </p:pic>
    </p:spTree>
    <p:extLst>
      <p:ext uri="{BB962C8B-B14F-4D97-AF65-F5344CB8AC3E}">
        <p14:creationId xmlns:p14="http://schemas.microsoft.com/office/powerpoint/2010/main" val="358354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1">
          <a:extLst>
            <a:ext uri="{FF2B5EF4-FFF2-40B4-BE49-F238E27FC236}">
              <a16:creationId xmlns:a16="http://schemas.microsoft.com/office/drawing/2014/main" id="{2B76149B-9A50-45B8-BD5C-267A127F057B}"/>
            </a:ext>
          </a:extLst>
        </p:cNvPr>
        <p:cNvGrpSpPr/>
        <p:nvPr/>
      </p:nvGrpSpPr>
      <p:grpSpPr>
        <a:xfrm>
          <a:off x="0" y="0"/>
          <a:ext cx="0" cy="0"/>
          <a:chOff x="0" y="0"/>
          <a:chExt cx="0" cy="0"/>
        </a:xfrm>
      </p:grpSpPr>
      <p:sp>
        <p:nvSpPr>
          <p:cNvPr id="326" name="Google Shape;326;p47">
            <a:extLst>
              <a:ext uri="{FF2B5EF4-FFF2-40B4-BE49-F238E27FC236}">
                <a16:creationId xmlns:a16="http://schemas.microsoft.com/office/drawing/2014/main" id="{3D6A7664-3ED8-6887-6ABA-AD69A0AE1D0F}"/>
              </a:ext>
            </a:extLst>
          </p:cNvPr>
          <p:cNvSpPr txBox="1"/>
          <p:nvPr/>
        </p:nvSpPr>
        <p:spPr>
          <a:xfrm>
            <a:off x="476999" y="1697213"/>
            <a:ext cx="2007900" cy="928500"/>
          </a:xfrm>
          <a:prstGeom prst="rect">
            <a:avLst/>
          </a:prstGeom>
          <a:noFill/>
          <a:ln>
            <a:noFill/>
          </a:ln>
        </p:spPr>
        <p:txBody>
          <a:bodyPr spcFirstLastPara="1" wrap="square" lIns="91425" tIns="91425" rIns="91425" bIns="91425" anchor="t" anchorCtr="0">
            <a:noAutofit/>
          </a:bodyPr>
          <a:lstStyle/>
          <a:p>
            <a:pPr algn="ctr">
              <a:spcAft>
                <a:spcPts val="1600"/>
              </a:spcAft>
            </a:pPr>
            <a:r>
              <a:rPr lang="pt-BR" b="1" noProof="0">
                <a:solidFill>
                  <a:schemeClr val="dk1"/>
                </a:solidFill>
                <a:latin typeface="Montserrat"/>
              </a:rPr>
              <a:t>Aumento da confiança da sociedade no governo</a:t>
            </a:r>
          </a:p>
          <a:p>
            <a:pPr marL="0" lvl="0" indent="0" algn="ctr" rtl="0">
              <a:lnSpc>
                <a:spcPct val="100000"/>
              </a:lnSpc>
              <a:spcBef>
                <a:spcPts val="0"/>
              </a:spcBef>
              <a:spcAft>
                <a:spcPts val="1600"/>
              </a:spcAft>
              <a:buNone/>
            </a:pPr>
            <a:endParaRPr lang="pt-BR" sz="1600" b="1" noProof="0">
              <a:solidFill>
                <a:schemeClr val="dk1"/>
              </a:solidFill>
              <a:latin typeface="Montserrat"/>
              <a:ea typeface="Montserrat"/>
              <a:cs typeface="Montserrat"/>
              <a:sym typeface="Montserrat"/>
            </a:endParaRPr>
          </a:p>
        </p:txBody>
      </p:sp>
      <p:sp>
        <p:nvSpPr>
          <p:cNvPr id="328" name="Google Shape;328;p47">
            <a:extLst>
              <a:ext uri="{FF2B5EF4-FFF2-40B4-BE49-F238E27FC236}">
                <a16:creationId xmlns:a16="http://schemas.microsoft.com/office/drawing/2014/main" id="{64DE50F2-FFD1-305D-32C2-6FB2892076B6}"/>
              </a:ext>
            </a:extLst>
          </p:cNvPr>
          <p:cNvSpPr txBox="1"/>
          <p:nvPr/>
        </p:nvSpPr>
        <p:spPr>
          <a:xfrm>
            <a:off x="3172133" y="1762681"/>
            <a:ext cx="2007900" cy="928500"/>
          </a:xfrm>
          <a:prstGeom prst="rect">
            <a:avLst/>
          </a:prstGeom>
          <a:noFill/>
          <a:ln>
            <a:noFill/>
          </a:ln>
        </p:spPr>
        <p:txBody>
          <a:bodyPr spcFirstLastPara="1" wrap="square" lIns="91425" tIns="91425" rIns="91425" bIns="91425" anchor="t" anchorCtr="0">
            <a:noAutofit/>
          </a:bodyPr>
          <a:lstStyle/>
          <a:p>
            <a:pPr algn="ctr"/>
            <a:r>
              <a:rPr lang="pt-BR" b="1" dirty="0">
                <a:solidFill>
                  <a:schemeClr val="dk1"/>
                </a:solidFill>
                <a:latin typeface="Montserrat"/>
              </a:rPr>
              <a:t>Redução</a:t>
            </a:r>
            <a:r>
              <a:rPr lang="pt-BR" b="1" noProof="0" dirty="0">
                <a:solidFill>
                  <a:schemeClr val="dk1"/>
                </a:solidFill>
                <a:latin typeface="Montserrat"/>
              </a:rPr>
              <a:t> </a:t>
            </a:r>
            <a:r>
              <a:rPr lang="pt-BR" b="1" dirty="0">
                <a:solidFill>
                  <a:schemeClr val="dk1"/>
                </a:solidFill>
                <a:latin typeface="Montserrat"/>
              </a:rPr>
              <a:t>da</a:t>
            </a:r>
            <a:r>
              <a:rPr lang="pt-BR" b="1" noProof="0" dirty="0">
                <a:solidFill>
                  <a:schemeClr val="dk1"/>
                </a:solidFill>
                <a:latin typeface="Montserrat"/>
              </a:rPr>
              <a:t> burocracia e </a:t>
            </a:r>
            <a:r>
              <a:rPr lang="pt-BR" b="1" dirty="0">
                <a:solidFill>
                  <a:schemeClr val="dk1"/>
                </a:solidFill>
                <a:latin typeface="Montserrat"/>
              </a:rPr>
              <a:t>economia</a:t>
            </a:r>
            <a:r>
              <a:rPr lang="pt-BR" b="1" noProof="0" dirty="0">
                <a:solidFill>
                  <a:schemeClr val="dk1"/>
                </a:solidFill>
                <a:latin typeface="Montserrat"/>
              </a:rPr>
              <a:t> </a:t>
            </a:r>
            <a:r>
              <a:rPr lang="pt-BR" b="1" dirty="0">
                <a:solidFill>
                  <a:schemeClr val="dk1"/>
                </a:solidFill>
                <a:latin typeface="Montserrat"/>
              </a:rPr>
              <a:t>de </a:t>
            </a:r>
            <a:r>
              <a:rPr lang="pt-BR" b="1" noProof="0" dirty="0">
                <a:solidFill>
                  <a:schemeClr val="dk1"/>
                </a:solidFill>
                <a:latin typeface="Montserrat"/>
              </a:rPr>
              <a:t>tempo</a:t>
            </a:r>
          </a:p>
          <a:p>
            <a:pPr marL="0" lvl="0" indent="0" algn="ctr" rtl="0">
              <a:lnSpc>
                <a:spcPct val="100000"/>
              </a:lnSpc>
              <a:spcBef>
                <a:spcPts val="0"/>
              </a:spcBef>
              <a:spcAft>
                <a:spcPts val="1600"/>
              </a:spcAft>
              <a:buNone/>
            </a:pPr>
            <a:endParaRPr lang="pt-BR" sz="1600" b="1" noProof="0">
              <a:solidFill>
                <a:schemeClr val="dk1"/>
              </a:solidFill>
              <a:latin typeface="Montserrat"/>
              <a:ea typeface="Montserrat"/>
              <a:cs typeface="Montserrat"/>
              <a:sym typeface="Montserrat"/>
            </a:endParaRPr>
          </a:p>
        </p:txBody>
      </p:sp>
      <p:sp>
        <p:nvSpPr>
          <p:cNvPr id="330" name="Google Shape;330;p47">
            <a:extLst>
              <a:ext uri="{FF2B5EF4-FFF2-40B4-BE49-F238E27FC236}">
                <a16:creationId xmlns:a16="http://schemas.microsoft.com/office/drawing/2014/main" id="{3DE317DC-E5CD-960D-7EF6-E6A65F8798A1}"/>
              </a:ext>
            </a:extLst>
          </p:cNvPr>
          <p:cNvSpPr txBox="1"/>
          <p:nvPr/>
        </p:nvSpPr>
        <p:spPr>
          <a:xfrm>
            <a:off x="5994446" y="1762681"/>
            <a:ext cx="2007900" cy="928500"/>
          </a:xfrm>
          <a:prstGeom prst="rect">
            <a:avLst/>
          </a:prstGeom>
          <a:noFill/>
          <a:ln>
            <a:noFill/>
          </a:ln>
        </p:spPr>
        <p:txBody>
          <a:bodyPr spcFirstLastPara="1" wrap="square" lIns="91425" tIns="91425" rIns="91425" bIns="91425" anchor="t" anchorCtr="0">
            <a:noAutofit/>
          </a:bodyPr>
          <a:lstStyle/>
          <a:p>
            <a:pPr algn="ctr">
              <a:spcAft>
                <a:spcPts val="1600"/>
              </a:spcAft>
            </a:pPr>
            <a:r>
              <a:rPr lang="pt-BR" b="1" dirty="0">
                <a:solidFill>
                  <a:schemeClr val="dk1"/>
                </a:solidFill>
                <a:latin typeface="Montserrat"/>
                <a:ea typeface="Montserrat"/>
                <a:cs typeface="Montserrat"/>
                <a:sym typeface="Montserrat"/>
              </a:rPr>
              <a:t>Possibilidade de</a:t>
            </a:r>
            <a:r>
              <a:rPr lang="pt-BR" b="1" noProof="0" dirty="0">
                <a:solidFill>
                  <a:schemeClr val="dk1"/>
                </a:solidFill>
                <a:latin typeface="Montserrat"/>
                <a:ea typeface="Montserrat"/>
                <a:cs typeface="Montserrat"/>
                <a:sym typeface="Montserrat"/>
              </a:rPr>
              <a:t> </a:t>
            </a:r>
            <a:r>
              <a:rPr lang="pt-BR" b="1" dirty="0">
                <a:solidFill>
                  <a:schemeClr val="dk1"/>
                </a:solidFill>
                <a:latin typeface="Montserrat"/>
                <a:ea typeface="Montserrat"/>
                <a:cs typeface="Montserrat"/>
                <a:sym typeface="Montserrat"/>
              </a:rPr>
              <a:t>reúso</a:t>
            </a:r>
            <a:r>
              <a:rPr lang="pt-BR" b="1" noProof="0" dirty="0">
                <a:solidFill>
                  <a:schemeClr val="dk1"/>
                </a:solidFill>
                <a:latin typeface="Montserrat"/>
                <a:ea typeface="Montserrat"/>
                <a:cs typeface="Montserrat"/>
                <a:sym typeface="Montserrat"/>
              </a:rPr>
              <a:t> criativo das informações</a:t>
            </a:r>
          </a:p>
          <a:p>
            <a:pPr marL="0" lvl="0" indent="0" algn="ctr" rtl="0">
              <a:lnSpc>
                <a:spcPct val="100000"/>
              </a:lnSpc>
              <a:spcBef>
                <a:spcPts val="0"/>
              </a:spcBef>
              <a:spcAft>
                <a:spcPts val="1600"/>
              </a:spcAft>
              <a:buNone/>
            </a:pPr>
            <a:endParaRPr lang="pt-BR" sz="1600" b="1" noProof="0">
              <a:solidFill>
                <a:schemeClr val="dk1"/>
              </a:solidFill>
              <a:latin typeface="Montserrat"/>
              <a:ea typeface="Montserrat"/>
              <a:cs typeface="Montserrat"/>
              <a:sym typeface="Montserrat"/>
            </a:endParaRPr>
          </a:p>
        </p:txBody>
      </p:sp>
      <p:sp>
        <p:nvSpPr>
          <p:cNvPr id="324" name="Google Shape;324;p47">
            <a:extLst>
              <a:ext uri="{FF2B5EF4-FFF2-40B4-BE49-F238E27FC236}">
                <a16:creationId xmlns:a16="http://schemas.microsoft.com/office/drawing/2014/main" id="{0A136E4C-11E3-737B-4D8D-B02D42F287C1}"/>
              </a:ext>
            </a:extLst>
          </p:cNvPr>
          <p:cNvSpPr/>
          <p:nvPr/>
        </p:nvSpPr>
        <p:spPr>
          <a:xfrm>
            <a:off x="3892818" y="2691562"/>
            <a:ext cx="789300" cy="789300"/>
          </a:xfrm>
          <a:prstGeom prst="ellipse">
            <a:avLst/>
          </a:prstGeom>
          <a:gradFill>
            <a:gsLst>
              <a:gs pos="0">
                <a:schemeClr val="lt2"/>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331" name="Google Shape;331;p47">
            <a:extLst>
              <a:ext uri="{FF2B5EF4-FFF2-40B4-BE49-F238E27FC236}">
                <a16:creationId xmlns:a16="http://schemas.microsoft.com/office/drawing/2014/main" id="{AF088B28-589F-7C90-DBFA-0BF98DD553BD}"/>
              </a:ext>
            </a:extLst>
          </p:cNvPr>
          <p:cNvSpPr/>
          <p:nvPr/>
        </p:nvSpPr>
        <p:spPr>
          <a:xfrm>
            <a:off x="6603746" y="2691181"/>
            <a:ext cx="789300" cy="789300"/>
          </a:xfrm>
          <a:prstGeom prst="ellipse">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323" name="Google Shape;323;p47">
            <a:extLst>
              <a:ext uri="{FF2B5EF4-FFF2-40B4-BE49-F238E27FC236}">
                <a16:creationId xmlns:a16="http://schemas.microsoft.com/office/drawing/2014/main" id="{0CE89EAC-C14A-DF8E-5D79-DA3759044AF0}"/>
              </a:ext>
            </a:extLst>
          </p:cNvPr>
          <p:cNvSpPr/>
          <p:nvPr/>
        </p:nvSpPr>
        <p:spPr>
          <a:xfrm>
            <a:off x="1051942" y="2691562"/>
            <a:ext cx="789300" cy="789300"/>
          </a:xfrm>
          <a:prstGeom prst="ellipse">
            <a:avLst/>
          </a:prstGeom>
          <a:gradFill>
            <a:gsLst>
              <a:gs pos="0">
                <a:schemeClr val="lt2"/>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334" name="Google Shape;334;p47">
            <a:extLst>
              <a:ext uri="{FF2B5EF4-FFF2-40B4-BE49-F238E27FC236}">
                <a16:creationId xmlns:a16="http://schemas.microsoft.com/office/drawing/2014/main" id="{3DFDE9E3-21E2-3552-CCC5-CFDE169E3F3A}"/>
              </a:ext>
            </a:extLst>
          </p:cNvPr>
          <p:cNvSpPr txBox="1">
            <a:spLocks noGrp="1"/>
          </p:cNvSpPr>
          <p:nvPr>
            <p:ph type="title"/>
          </p:nvPr>
        </p:nvSpPr>
        <p:spPr>
          <a:xfrm>
            <a:off x="712350" y="447000"/>
            <a:ext cx="7719300" cy="857100"/>
          </a:xfrm>
          <a:prstGeom prst="rect">
            <a:avLst/>
          </a:prstGeom>
        </p:spPr>
        <p:txBody>
          <a:bodyPr spcFirstLastPara="1" wrap="square" lIns="91425" tIns="91425" rIns="91425" bIns="91425" anchor="t" anchorCtr="0">
            <a:noAutofit/>
          </a:bodyPr>
          <a:lstStyle/>
          <a:p>
            <a:r>
              <a:rPr lang="pt-BR" sz="3600" noProof="0"/>
              <a:t>TRANSPARÊNCIA E ACESSO À INFORMAÇÃO: </a:t>
            </a:r>
            <a:r>
              <a:rPr lang="pt-BR" sz="3600" noProof="0">
                <a:solidFill>
                  <a:schemeClr val="lt2"/>
                </a:solidFill>
              </a:rPr>
              <a:t>BENEFÍCIOS</a:t>
            </a:r>
            <a:br>
              <a:rPr lang="pt-BR" sz="3600" noProof="0"/>
            </a:br>
            <a:r>
              <a:rPr lang="pt-BR" noProof="0"/>
              <a:t> </a:t>
            </a:r>
            <a:endParaRPr lang="pt-BR" noProof="0">
              <a:solidFill>
                <a:schemeClr val="lt2"/>
              </a:solidFill>
            </a:endParaRPr>
          </a:p>
        </p:txBody>
      </p:sp>
      <p:sp>
        <p:nvSpPr>
          <p:cNvPr id="353" name="Google Shape;353;p47">
            <a:extLst>
              <a:ext uri="{FF2B5EF4-FFF2-40B4-BE49-F238E27FC236}">
                <a16:creationId xmlns:a16="http://schemas.microsoft.com/office/drawing/2014/main" id="{E8CBC9B3-9851-21E1-42F6-82CB96B47B71}"/>
              </a:ext>
            </a:extLst>
          </p:cNvPr>
          <p:cNvSpPr/>
          <p:nvPr/>
        </p:nvSpPr>
        <p:spPr>
          <a:xfrm rot="6080461">
            <a:off x="5615288" y="4486142"/>
            <a:ext cx="1409624" cy="1409624"/>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354" name="Google Shape;354;p47">
            <a:extLst>
              <a:ext uri="{FF2B5EF4-FFF2-40B4-BE49-F238E27FC236}">
                <a16:creationId xmlns:a16="http://schemas.microsoft.com/office/drawing/2014/main" id="{6EBBC003-4A68-5229-7F3E-7557223A8AD6}"/>
              </a:ext>
            </a:extLst>
          </p:cNvPr>
          <p:cNvSpPr/>
          <p:nvPr/>
        </p:nvSpPr>
        <p:spPr>
          <a:xfrm rot="6079664">
            <a:off x="510510" y="257606"/>
            <a:ext cx="378779" cy="378779"/>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355" name="Google Shape;355;p47">
            <a:extLst>
              <a:ext uri="{FF2B5EF4-FFF2-40B4-BE49-F238E27FC236}">
                <a16:creationId xmlns:a16="http://schemas.microsoft.com/office/drawing/2014/main" id="{E8CCF8E7-A1E5-1530-A051-170FEEABDBC3}"/>
              </a:ext>
            </a:extLst>
          </p:cNvPr>
          <p:cNvSpPr/>
          <p:nvPr/>
        </p:nvSpPr>
        <p:spPr>
          <a:xfrm>
            <a:off x="-964825" y="3824025"/>
            <a:ext cx="2124600" cy="21246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pic>
        <p:nvPicPr>
          <p:cNvPr id="3" name="Gráfico 2" descr="Marca de verificação do selo com preenchimento sólido">
            <a:extLst>
              <a:ext uri="{FF2B5EF4-FFF2-40B4-BE49-F238E27FC236}">
                <a16:creationId xmlns:a16="http://schemas.microsoft.com/office/drawing/2014/main" id="{FCFBDE10-31E6-BFFB-E21E-808B7EE54E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1942" y="2691181"/>
            <a:ext cx="739731" cy="739731"/>
          </a:xfrm>
          <a:prstGeom prst="rect">
            <a:avLst/>
          </a:prstGeom>
        </p:spPr>
      </p:pic>
      <p:pic>
        <p:nvPicPr>
          <p:cNvPr id="7" name="Gráfico 6" descr="Lâmpada e engrenagem com preenchimento sólido">
            <a:extLst>
              <a:ext uri="{FF2B5EF4-FFF2-40B4-BE49-F238E27FC236}">
                <a16:creationId xmlns:a16="http://schemas.microsoft.com/office/drawing/2014/main" id="{30472709-C401-32F2-4836-0FBFD1E491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28530" y="2691180"/>
            <a:ext cx="739731" cy="739731"/>
          </a:xfrm>
          <a:prstGeom prst="rect">
            <a:avLst/>
          </a:prstGeom>
        </p:spPr>
      </p:pic>
      <p:pic>
        <p:nvPicPr>
          <p:cNvPr id="8" name="Gráfico 7" descr="Mão aberta com preenchimento sólido">
            <a:extLst>
              <a:ext uri="{FF2B5EF4-FFF2-40B4-BE49-F238E27FC236}">
                <a16:creationId xmlns:a16="http://schemas.microsoft.com/office/drawing/2014/main" id="{4FBA943C-EA13-C669-DF1E-0FA84B0389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86751" y="2981511"/>
            <a:ext cx="585249" cy="585249"/>
          </a:xfrm>
          <a:prstGeom prst="rect">
            <a:avLst/>
          </a:prstGeom>
        </p:spPr>
      </p:pic>
      <p:pic>
        <p:nvPicPr>
          <p:cNvPr id="10" name="Gráfico 9" descr="Cronômetro 75% com preenchimento sólido">
            <a:extLst>
              <a:ext uri="{FF2B5EF4-FFF2-40B4-BE49-F238E27FC236}">
                <a16:creationId xmlns:a16="http://schemas.microsoft.com/office/drawing/2014/main" id="{AD0DFEAE-1F60-010F-DAF7-205777F040F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21571" y="2695218"/>
            <a:ext cx="515608" cy="515608"/>
          </a:xfrm>
          <a:prstGeom prst="rect">
            <a:avLst/>
          </a:prstGeom>
        </p:spPr>
      </p:pic>
    </p:spTree>
    <p:extLst>
      <p:ext uri="{BB962C8B-B14F-4D97-AF65-F5344CB8AC3E}">
        <p14:creationId xmlns:p14="http://schemas.microsoft.com/office/powerpoint/2010/main" val="935379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67"/>
          <p:cNvSpPr/>
          <p:nvPr/>
        </p:nvSpPr>
        <p:spPr>
          <a:xfrm rot="7201186" flipH="1">
            <a:off x="7651211" y="1154234"/>
            <a:ext cx="946235" cy="946235"/>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828" name="Google Shape;828;p67"/>
          <p:cNvSpPr/>
          <p:nvPr/>
        </p:nvSpPr>
        <p:spPr>
          <a:xfrm flipH="1">
            <a:off x="7941947" y="2677750"/>
            <a:ext cx="2862900" cy="28629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833" name="Google Shape;833;p67"/>
          <p:cNvSpPr txBox="1">
            <a:spLocks noGrp="1"/>
          </p:cNvSpPr>
          <p:nvPr>
            <p:ph type="subTitle" idx="1"/>
          </p:nvPr>
        </p:nvSpPr>
        <p:spPr>
          <a:xfrm>
            <a:off x="1179356" y="1955928"/>
            <a:ext cx="4372762" cy="2188844"/>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Montserrat" panose="00000500000000000000" pitchFamily="2" charset="0"/>
              <a:buChar char="."/>
            </a:pPr>
            <a:r>
              <a:rPr lang="pt-BR" noProof="0"/>
              <a:t>Acesso Concedido</a:t>
            </a:r>
          </a:p>
          <a:p>
            <a:pPr marL="285750" lvl="0" indent="-285750" algn="l" rtl="0">
              <a:spcBef>
                <a:spcPts val="0"/>
              </a:spcBef>
              <a:spcAft>
                <a:spcPts val="0"/>
              </a:spcAft>
              <a:buFont typeface="Montserrat" panose="00000500000000000000" pitchFamily="2" charset="0"/>
              <a:buChar char="."/>
            </a:pPr>
            <a:r>
              <a:rPr lang="pt-BR" noProof="0"/>
              <a:t>Acesso Negado</a:t>
            </a:r>
          </a:p>
          <a:p>
            <a:pPr marL="285750" lvl="0" indent="-285750" algn="l" rtl="0">
              <a:spcBef>
                <a:spcPts val="0"/>
              </a:spcBef>
              <a:spcAft>
                <a:spcPts val="0"/>
              </a:spcAft>
              <a:buFont typeface="Montserrat" panose="00000500000000000000" pitchFamily="2" charset="0"/>
              <a:buChar char="."/>
            </a:pPr>
            <a:r>
              <a:rPr lang="pt-BR" noProof="0"/>
              <a:t>Acesso Parcialmente Concedido</a:t>
            </a:r>
          </a:p>
          <a:p>
            <a:pPr marL="285750" lvl="0" indent="-285750" algn="l" rtl="0">
              <a:spcBef>
                <a:spcPts val="0"/>
              </a:spcBef>
              <a:spcAft>
                <a:spcPts val="0"/>
              </a:spcAft>
              <a:buFont typeface="Montserrat" panose="00000500000000000000" pitchFamily="2" charset="0"/>
              <a:buChar char="."/>
            </a:pPr>
            <a:r>
              <a:rPr lang="pt-BR" noProof="0"/>
              <a:t>Informação inexistente</a:t>
            </a:r>
          </a:p>
          <a:p>
            <a:pPr marL="285750" indent="-285750">
              <a:buFont typeface="Montserrat" panose="00000500000000000000" pitchFamily="2" charset="0"/>
              <a:buChar char="."/>
            </a:pPr>
            <a:r>
              <a:rPr lang="pt-BR"/>
              <a:t>Não se trata de solicitação de informação</a:t>
            </a:r>
          </a:p>
          <a:p>
            <a:pPr marL="285750" lvl="0" indent="-285750" algn="l" rtl="0">
              <a:spcBef>
                <a:spcPts val="0"/>
              </a:spcBef>
              <a:spcAft>
                <a:spcPts val="0"/>
              </a:spcAft>
              <a:buFont typeface="Montserrat" panose="00000500000000000000" pitchFamily="2" charset="0"/>
              <a:buChar char="."/>
            </a:pPr>
            <a:r>
              <a:rPr lang="pt-BR" noProof="0"/>
              <a:t>Órgão não tem competência para responder sobre o assunto</a:t>
            </a:r>
          </a:p>
          <a:p>
            <a:pPr marL="285750" lvl="0" indent="-285750" algn="l" rtl="0">
              <a:spcBef>
                <a:spcPts val="0"/>
              </a:spcBef>
              <a:spcAft>
                <a:spcPts val="0"/>
              </a:spcAft>
              <a:buFont typeface="Montserrat" panose="00000500000000000000" pitchFamily="2" charset="0"/>
              <a:buChar char="."/>
            </a:pPr>
            <a:r>
              <a:rPr lang="pt-BR" noProof="0"/>
              <a:t>Pergunta duplicada/repetida</a:t>
            </a:r>
            <a:endParaRPr lang="pt-BR" sz="1400" noProof="0"/>
          </a:p>
        </p:txBody>
      </p:sp>
      <p:sp>
        <p:nvSpPr>
          <p:cNvPr id="834" name="Google Shape;834;p67"/>
          <p:cNvSpPr txBox="1">
            <a:spLocks noGrp="1"/>
          </p:cNvSpPr>
          <p:nvPr>
            <p:ph type="title"/>
          </p:nvPr>
        </p:nvSpPr>
        <p:spPr>
          <a:xfrm>
            <a:off x="712350" y="225640"/>
            <a:ext cx="7719300" cy="85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3600" noProof="0">
                <a:solidFill>
                  <a:schemeClr val="tx1"/>
                </a:solidFill>
              </a:rPr>
              <a:t>REGISTRO DA resposta no </a:t>
            </a:r>
            <a:r>
              <a:rPr lang="pt-BR" sz="3600" noProof="0">
                <a:solidFill>
                  <a:schemeClr val="tx2"/>
                </a:solidFill>
              </a:rPr>
              <a:t>fala.BR</a:t>
            </a:r>
          </a:p>
        </p:txBody>
      </p:sp>
      <p:sp>
        <p:nvSpPr>
          <p:cNvPr id="835" name="Google Shape;835;p67"/>
          <p:cNvSpPr/>
          <p:nvPr/>
        </p:nvSpPr>
        <p:spPr>
          <a:xfrm rot="231416" flipH="1">
            <a:off x="2719096" y="4390062"/>
            <a:ext cx="1440563" cy="1440563"/>
          </a:xfrm>
          <a:prstGeom prst="ellipse">
            <a:avLst/>
          </a:pr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grpSp>
        <p:nvGrpSpPr>
          <p:cNvPr id="8" name="Agrupar 7">
            <a:extLst>
              <a:ext uri="{FF2B5EF4-FFF2-40B4-BE49-F238E27FC236}">
                <a16:creationId xmlns:a16="http://schemas.microsoft.com/office/drawing/2014/main" id="{BE0340E2-FDEB-C49F-18F0-C0A51244E3A6}"/>
              </a:ext>
            </a:extLst>
          </p:cNvPr>
          <p:cNvGrpSpPr/>
          <p:nvPr/>
        </p:nvGrpSpPr>
        <p:grpSpPr>
          <a:xfrm>
            <a:off x="5651509" y="1388890"/>
            <a:ext cx="2290438" cy="1769624"/>
            <a:chOff x="5139351" y="1518573"/>
            <a:chExt cx="2661325" cy="2056179"/>
          </a:xfrm>
        </p:grpSpPr>
        <p:sp>
          <p:nvSpPr>
            <p:cNvPr id="832" name="Google Shape;832;p67"/>
            <p:cNvSpPr/>
            <p:nvPr/>
          </p:nvSpPr>
          <p:spPr>
            <a:xfrm rot="70343">
              <a:off x="5139351" y="3499860"/>
              <a:ext cx="246939" cy="74892"/>
            </a:xfrm>
            <a:custGeom>
              <a:avLst/>
              <a:gdLst/>
              <a:ahLst/>
              <a:cxnLst/>
              <a:rect l="l" t="t" r="r" b="b"/>
              <a:pathLst>
                <a:path w="10526" h="3192" extrusionOk="0">
                  <a:moveTo>
                    <a:pt x="8930" y="941"/>
                  </a:moveTo>
                  <a:cubicBezTo>
                    <a:pt x="9121" y="941"/>
                    <a:pt x="9275" y="1013"/>
                    <a:pt x="9394" y="1132"/>
                  </a:cubicBezTo>
                  <a:cubicBezTo>
                    <a:pt x="9514" y="1251"/>
                    <a:pt x="9585" y="1417"/>
                    <a:pt x="9585" y="1596"/>
                  </a:cubicBezTo>
                  <a:cubicBezTo>
                    <a:pt x="9585" y="1775"/>
                    <a:pt x="9514" y="1929"/>
                    <a:pt x="9394" y="2048"/>
                  </a:cubicBezTo>
                  <a:cubicBezTo>
                    <a:pt x="9275" y="2167"/>
                    <a:pt x="9121" y="2239"/>
                    <a:pt x="8930" y="2239"/>
                  </a:cubicBezTo>
                  <a:lnTo>
                    <a:pt x="1596" y="2239"/>
                  </a:lnTo>
                  <a:cubicBezTo>
                    <a:pt x="1405" y="2239"/>
                    <a:pt x="1251" y="2167"/>
                    <a:pt x="1132" y="2048"/>
                  </a:cubicBezTo>
                  <a:cubicBezTo>
                    <a:pt x="1012" y="1929"/>
                    <a:pt x="941" y="1775"/>
                    <a:pt x="941" y="1596"/>
                  </a:cubicBezTo>
                  <a:cubicBezTo>
                    <a:pt x="941" y="1417"/>
                    <a:pt x="1012" y="1251"/>
                    <a:pt x="1132" y="1132"/>
                  </a:cubicBezTo>
                  <a:cubicBezTo>
                    <a:pt x="1251" y="1013"/>
                    <a:pt x="1405" y="941"/>
                    <a:pt x="1596" y="941"/>
                  </a:cubicBezTo>
                  <a:close/>
                  <a:moveTo>
                    <a:pt x="1596" y="1"/>
                  </a:moveTo>
                  <a:cubicBezTo>
                    <a:pt x="715" y="1"/>
                    <a:pt x="0" y="715"/>
                    <a:pt x="0" y="1596"/>
                  </a:cubicBezTo>
                  <a:cubicBezTo>
                    <a:pt x="0" y="2477"/>
                    <a:pt x="715" y="3191"/>
                    <a:pt x="1596" y="3191"/>
                  </a:cubicBezTo>
                  <a:lnTo>
                    <a:pt x="8942" y="3191"/>
                  </a:lnTo>
                  <a:cubicBezTo>
                    <a:pt x="9811" y="3191"/>
                    <a:pt x="10526" y="2465"/>
                    <a:pt x="10526" y="1596"/>
                  </a:cubicBezTo>
                  <a:cubicBezTo>
                    <a:pt x="10526" y="715"/>
                    <a:pt x="9811" y="1"/>
                    <a:pt x="89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grpSp>
          <p:nvGrpSpPr>
            <p:cNvPr id="5" name="Agrupar 4">
              <a:extLst>
                <a:ext uri="{FF2B5EF4-FFF2-40B4-BE49-F238E27FC236}">
                  <a16:creationId xmlns:a16="http://schemas.microsoft.com/office/drawing/2014/main" id="{E12DB8E0-B004-96D1-885F-B9EF185F0A26}"/>
                </a:ext>
              </a:extLst>
            </p:cNvPr>
            <p:cNvGrpSpPr/>
            <p:nvPr/>
          </p:nvGrpSpPr>
          <p:grpSpPr>
            <a:xfrm>
              <a:off x="5262820" y="1518573"/>
              <a:ext cx="2537856" cy="1978768"/>
              <a:chOff x="4680713" y="1582366"/>
              <a:chExt cx="2537856" cy="1978768"/>
            </a:xfrm>
          </p:grpSpPr>
          <p:sp>
            <p:nvSpPr>
              <p:cNvPr id="831" name="Google Shape;831;p67"/>
              <p:cNvSpPr/>
              <p:nvPr/>
            </p:nvSpPr>
            <p:spPr>
              <a:xfrm>
                <a:off x="4680713" y="1582366"/>
                <a:ext cx="2537856" cy="1978768"/>
              </a:xfrm>
              <a:custGeom>
                <a:avLst/>
                <a:gdLst/>
                <a:ahLst/>
                <a:cxnLst/>
                <a:rect l="l" t="t" r="r" b="b"/>
                <a:pathLst>
                  <a:path w="133232" h="103870" extrusionOk="0">
                    <a:moveTo>
                      <a:pt x="129564" y="869"/>
                    </a:moveTo>
                    <a:cubicBezTo>
                      <a:pt x="130314" y="869"/>
                      <a:pt x="131017" y="1155"/>
                      <a:pt x="131541" y="1691"/>
                    </a:cubicBezTo>
                    <a:cubicBezTo>
                      <a:pt x="132065" y="2215"/>
                      <a:pt x="132362" y="2917"/>
                      <a:pt x="132362" y="3655"/>
                    </a:cubicBezTo>
                    <a:lnTo>
                      <a:pt x="132362" y="6239"/>
                    </a:lnTo>
                    <a:lnTo>
                      <a:pt x="870" y="6239"/>
                    </a:lnTo>
                    <a:lnTo>
                      <a:pt x="870" y="3655"/>
                    </a:lnTo>
                    <a:cubicBezTo>
                      <a:pt x="870" y="2917"/>
                      <a:pt x="1167" y="2215"/>
                      <a:pt x="1691" y="1691"/>
                    </a:cubicBezTo>
                    <a:cubicBezTo>
                      <a:pt x="2215" y="1155"/>
                      <a:pt x="2918" y="869"/>
                      <a:pt x="3668" y="869"/>
                    </a:cubicBezTo>
                    <a:close/>
                    <a:moveTo>
                      <a:pt x="132362" y="7108"/>
                    </a:moveTo>
                    <a:lnTo>
                      <a:pt x="132362" y="76771"/>
                    </a:lnTo>
                    <a:lnTo>
                      <a:pt x="870" y="76771"/>
                    </a:lnTo>
                    <a:lnTo>
                      <a:pt x="870" y="7108"/>
                    </a:lnTo>
                    <a:close/>
                    <a:moveTo>
                      <a:pt x="132362" y="77641"/>
                    </a:moveTo>
                    <a:lnTo>
                      <a:pt x="132362" y="82939"/>
                    </a:lnTo>
                    <a:cubicBezTo>
                      <a:pt x="132362" y="83677"/>
                      <a:pt x="132065" y="84379"/>
                      <a:pt x="131541" y="84903"/>
                    </a:cubicBezTo>
                    <a:cubicBezTo>
                      <a:pt x="131017" y="85439"/>
                      <a:pt x="130314" y="85725"/>
                      <a:pt x="129564" y="85725"/>
                    </a:cubicBezTo>
                    <a:lnTo>
                      <a:pt x="3668" y="85725"/>
                    </a:lnTo>
                    <a:cubicBezTo>
                      <a:pt x="2918" y="85725"/>
                      <a:pt x="2215" y="85439"/>
                      <a:pt x="1691" y="84903"/>
                    </a:cubicBezTo>
                    <a:cubicBezTo>
                      <a:pt x="1167" y="84379"/>
                      <a:pt x="870" y="83677"/>
                      <a:pt x="870" y="82939"/>
                    </a:cubicBezTo>
                    <a:lnTo>
                      <a:pt x="870" y="77641"/>
                    </a:lnTo>
                    <a:close/>
                    <a:moveTo>
                      <a:pt x="78987" y="86594"/>
                    </a:moveTo>
                    <a:lnTo>
                      <a:pt x="78987" y="86665"/>
                    </a:lnTo>
                    <a:cubicBezTo>
                      <a:pt x="79058" y="94214"/>
                      <a:pt x="80951" y="97560"/>
                      <a:pt x="82082" y="98881"/>
                    </a:cubicBezTo>
                    <a:lnTo>
                      <a:pt x="82177" y="99000"/>
                    </a:lnTo>
                    <a:lnTo>
                      <a:pt x="51043" y="99000"/>
                    </a:lnTo>
                    <a:lnTo>
                      <a:pt x="51150" y="98881"/>
                    </a:lnTo>
                    <a:cubicBezTo>
                      <a:pt x="52281" y="97560"/>
                      <a:pt x="54174" y="94214"/>
                      <a:pt x="54257" y="86665"/>
                    </a:cubicBezTo>
                    <a:lnTo>
                      <a:pt x="54257" y="86594"/>
                    </a:lnTo>
                    <a:close/>
                    <a:moveTo>
                      <a:pt x="89833" y="99869"/>
                    </a:moveTo>
                    <a:cubicBezTo>
                      <a:pt x="90417" y="99869"/>
                      <a:pt x="91071" y="100108"/>
                      <a:pt x="91595" y="100501"/>
                    </a:cubicBezTo>
                    <a:cubicBezTo>
                      <a:pt x="92155" y="100917"/>
                      <a:pt x="92464" y="101453"/>
                      <a:pt x="92464" y="101965"/>
                    </a:cubicBezTo>
                    <a:lnTo>
                      <a:pt x="92464" y="103001"/>
                    </a:lnTo>
                    <a:lnTo>
                      <a:pt x="40768" y="103001"/>
                    </a:lnTo>
                    <a:lnTo>
                      <a:pt x="40768" y="101965"/>
                    </a:lnTo>
                    <a:cubicBezTo>
                      <a:pt x="40768" y="101453"/>
                      <a:pt x="41089" y="100917"/>
                      <a:pt x="41637" y="100501"/>
                    </a:cubicBezTo>
                    <a:cubicBezTo>
                      <a:pt x="42161" y="100108"/>
                      <a:pt x="42815" y="99869"/>
                      <a:pt x="43399" y="99869"/>
                    </a:cubicBezTo>
                    <a:close/>
                    <a:moveTo>
                      <a:pt x="3668" y="0"/>
                    </a:moveTo>
                    <a:cubicBezTo>
                      <a:pt x="1644" y="0"/>
                      <a:pt x="1" y="1643"/>
                      <a:pt x="1" y="3655"/>
                    </a:cubicBezTo>
                    <a:lnTo>
                      <a:pt x="1" y="82939"/>
                    </a:lnTo>
                    <a:cubicBezTo>
                      <a:pt x="1" y="84951"/>
                      <a:pt x="1644" y="86594"/>
                      <a:pt x="3668" y="86594"/>
                    </a:cubicBezTo>
                    <a:lnTo>
                      <a:pt x="53388" y="86594"/>
                    </a:lnTo>
                    <a:lnTo>
                      <a:pt x="53388" y="86665"/>
                    </a:lnTo>
                    <a:cubicBezTo>
                      <a:pt x="53329" y="91940"/>
                      <a:pt x="52352" y="95000"/>
                      <a:pt x="51555" y="96643"/>
                    </a:cubicBezTo>
                    <a:cubicBezTo>
                      <a:pt x="51066" y="97607"/>
                      <a:pt x="50590" y="98203"/>
                      <a:pt x="50281" y="98536"/>
                    </a:cubicBezTo>
                    <a:cubicBezTo>
                      <a:pt x="50138" y="98691"/>
                      <a:pt x="49995" y="98822"/>
                      <a:pt x="49852" y="98929"/>
                    </a:cubicBezTo>
                    <a:cubicBezTo>
                      <a:pt x="49828" y="98953"/>
                      <a:pt x="49804" y="98965"/>
                      <a:pt x="49781" y="98988"/>
                    </a:cubicBezTo>
                    <a:lnTo>
                      <a:pt x="49757" y="99000"/>
                    </a:lnTo>
                    <a:lnTo>
                      <a:pt x="43411" y="99000"/>
                    </a:lnTo>
                    <a:cubicBezTo>
                      <a:pt x="42601" y="99000"/>
                      <a:pt x="41720" y="99322"/>
                      <a:pt x="41041" y="99858"/>
                    </a:cubicBezTo>
                    <a:cubicBezTo>
                      <a:pt x="40303" y="100441"/>
                      <a:pt x="39898" y="101191"/>
                      <a:pt x="39898" y="101965"/>
                    </a:cubicBezTo>
                    <a:lnTo>
                      <a:pt x="39898" y="103441"/>
                    </a:lnTo>
                    <a:cubicBezTo>
                      <a:pt x="39898" y="103679"/>
                      <a:pt x="40089" y="103870"/>
                      <a:pt x="40339" y="103870"/>
                    </a:cubicBezTo>
                    <a:lnTo>
                      <a:pt x="92905" y="103870"/>
                    </a:lnTo>
                    <a:cubicBezTo>
                      <a:pt x="93143" y="103870"/>
                      <a:pt x="93334" y="103679"/>
                      <a:pt x="93334" y="103441"/>
                    </a:cubicBezTo>
                    <a:lnTo>
                      <a:pt x="93334" y="101977"/>
                    </a:lnTo>
                    <a:cubicBezTo>
                      <a:pt x="93334" y="101191"/>
                      <a:pt x="92929" y="100441"/>
                      <a:pt x="92191" y="99858"/>
                    </a:cubicBezTo>
                    <a:cubicBezTo>
                      <a:pt x="91512" y="99322"/>
                      <a:pt x="90631" y="99000"/>
                      <a:pt x="89833" y="99000"/>
                    </a:cubicBezTo>
                    <a:lnTo>
                      <a:pt x="83475" y="99000"/>
                    </a:lnTo>
                    <a:lnTo>
                      <a:pt x="83451" y="98988"/>
                    </a:lnTo>
                    <a:cubicBezTo>
                      <a:pt x="83166" y="98786"/>
                      <a:pt x="82416" y="98167"/>
                      <a:pt x="81666" y="96631"/>
                    </a:cubicBezTo>
                    <a:cubicBezTo>
                      <a:pt x="80511" y="94262"/>
                      <a:pt x="79891" y="90916"/>
                      <a:pt x="79856" y="86665"/>
                    </a:cubicBezTo>
                    <a:lnTo>
                      <a:pt x="79844" y="86594"/>
                    </a:lnTo>
                    <a:lnTo>
                      <a:pt x="129564" y="86594"/>
                    </a:lnTo>
                    <a:cubicBezTo>
                      <a:pt x="131588" y="86594"/>
                      <a:pt x="133231" y="84951"/>
                      <a:pt x="133231" y="82939"/>
                    </a:cubicBezTo>
                    <a:lnTo>
                      <a:pt x="133231" y="3655"/>
                    </a:lnTo>
                    <a:cubicBezTo>
                      <a:pt x="133231" y="1643"/>
                      <a:pt x="131588" y="0"/>
                      <a:pt x="1295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pic>
            <p:nvPicPr>
              <p:cNvPr id="2" name="Imagem 1">
                <a:extLst>
                  <a:ext uri="{FF2B5EF4-FFF2-40B4-BE49-F238E27FC236}">
                    <a16:creationId xmlns:a16="http://schemas.microsoft.com/office/drawing/2014/main" id="{99558B18-39AA-94AE-83B5-4D4E72C8DE0E}"/>
                  </a:ext>
                </a:extLst>
              </p:cNvPr>
              <p:cNvPicPr>
                <a:picLocks noChangeAspect="1"/>
              </p:cNvPicPr>
              <p:nvPr/>
            </p:nvPicPr>
            <p:blipFill>
              <a:blip r:embed="rId3"/>
              <a:stretch>
                <a:fillRect/>
              </a:stretch>
            </p:blipFill>
            <p:spPr>
              <a:xfrm>
                <a:off x="4795455" y="1846463"/>
                <a:ext cx="2308370" cy="1061048"/>
              </a:xfrm>
              <a:prstGeom prst="rect">
                <a:avLst/>
              </a:prstGeom>
            </p:spPr>
          </p:pic>
        </p:grpSp>
      </p:grpSp>
      <p:sp>
        <p:nvSpPr>
          <p:cNvPr id="7" name="CaixaDeTexto 6">
            <a:extLst>
              <a:ext uri="{FF2B5EF4-FFF2-40B4-BE49-F238E27FC236}">
                <a16:creationId xmlns:a16="http://schemas.microsoft.com/office/drawing/2014/main" id="{46C62A48-6DD9-B2A0-58DA-4862BFAE1BE1}"/>
              </a:ext>
            </a:extLst>
          </p:cNvPr>
          <p:cNvSpPr txBox="1"/>
          <p:nvPr/>
        </p:nvSpPr>
        <p:spPr>
          <a:xfrm>
            <a:off x="1068241" y="1189141"/>
            <a:ext cx="4014121" cy="707886"/>
          </a:xfrm>
          <a:prstGeom prst="rect">
            <a:avLst/>
          </a:prstGeom>
          <a:noFill/>
        </p:spPr>
        <p:txBody>
          <a:bodyPr wrap="square">
            <a:spAutoFit/>
          </a:bodyPr>
          <a:lstStyle/>
          <a:p>
            <a:pPr marL="0" lvl="0" indent="0" algn="l" rtl="0">
              <a:spcBef>
                <a:spcPts val="0"/>
              </a:spcBef>
              <a:spcAft>
                <a:spcPts val="0"/>
              </a:spcAft>
            </a:pPr>
            <a:r>
              <a:rPr lang="pt-BR" sz="2000" b="1" noProof="0">
                <a:latin typeface="Montserrat" panose="00000500000000000000" pitchFamily="2" charset="0"/>
              </a:rPr>
              <a:t>+ Marcar corretamente</a:t>
            </a:r>
            <a:br>
              <a:rPr lang="pt-BR" sz="2000" b="1" noProof="0">
                <a:latin typeface="Montserrat" panose="00000500000000000000" pitchFamily="2" charset="0"/>
              </a:rPr>
            </a:br>
            <a:r>
              <a:rPr lang="pt-BR" sz="2000" b="1" noProof="0">
                <a:latin typeface="Montserrat" panose="00000500000000000000" pitchFamily="2" charset="0"/>
              </a:rPr>
              <a:t>a decisão do órgão</a:t>
            </a:r>
          </a:p>
        </p:txBody>
      </p:sp>
    </p:spTree>
    <p:extLst>
      <p:ext uri="{BB962C8B-B14F-4D97-AF65-F5344CB8AC3E}">
        <p14:creationId xmlns:p14="http://schemas.microsoft.com/office/powerpoint/2010/main" val="1345758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26">
          <a:extLst>
            <a:ext uri="{FF2B5EF4-FFF2-40B4-BE49-F238E27FC236}">
              <a16:creationId xmlns:a16="http://schemas.microsoft.com/office/drawing/2014/main" id="{E23D2858-082E-8114-19D7-714B5225A322}"/>
            </a:ext>
          </a:extLst>
        </p:cNvPr>
        <p:cNvGrpSpPr/>
        <p:nvPr/>
      </p:nvGrpSpPr>
      <p:grpSpPr>
        <a:xfrm>
          <a:off x="0" y="0"/>
          <a:ext cx="0" cy="0"/>
          <a:chOff x="0" y="0"/>
          <a:chExt cx="0" cy="0"/>
        </a:xfrm>
      </p:grpSpPr>
      <p:sp>
        <p:nvSpPr>
          <p:cNvPr id="834" name="Google Shape;834;p67">
            <a:extLst>
              <a:ext uri="{FF2B5EF4-FFF2-40B4-BE49-F238E27FC236}">
                <a16:creationId xmlns:a16="http://schemas.microsoft.com/office/drawing/2014/main" id="{14136B29-4DD5-195C-86B4-0BA4239DC5F6}"/>
              </a:ext>
            </a:extLst>
          </p:cNvPr>
          <p:cNvSpPr txBox="1">
            <a:spLocks noGrp="1"/>
          </p:cNvSpPr>
          <p:nvPr>
            <p:ph type="title"/>
          </p:nvPr>
        </p:nvSpPr>
        <p:spPr>
          <a:xfrm>
            <a:off x="259464" y="225640"/>
            <a:ext cx="8517242" cy="857100"/>
          </a:xfrm>
          <a:prstGeom prst="rect">
            <a:avLst/>
          </a:prstGeom>
        </p:spPr>
        <p:txBody>
          <a:bodyPr spcFirstLastPara="1" wrap="square" lIns="91425" tIns="91425" rIns="91425" bIns="91425" anchor="t" anchorCtr="0">
            <a:noAutofit/>
          </a:bodyPr>
          <a:lstStyle/>
          <a:p>
            <a:r>
              <a:rPr lang="pt-BR" sz="3600">
                <a:solidFill>
                  <a:schemeClr val="tx1"/>
                </a:solidFill>
              </a:rPr>
              <a:t>ESPECIFICAÇÃO E DETALHAMENTO DA </a:t>
            </a:r>
            <a:r>
              <a:rPr lang="pt-BR" sz="3600">
                <a:solidFill>
                  <a:schemeClr val="tx2"/>
                </a:solidFill>
              </a:rPr>
              <a:t>DECISÃO </a:t>
            </a:r>
            <a:r>
              <a:rPr lang="pt-BR" sz="2400">
                <a:solidFill>
                  <a:schemeClr val="tx1"/>
                </a:solidFill>
              </a:rPr>
              <a:t>(campos novos)</a:t>
            </a:r>
            <a:endParaRPr lang="pt-BR" sz="2400" noProof="0">
              <a:solidFill>
                <a:schemeClr val="tx1"/>
              </a:solidFill>
            </a:endParaRPr>
          </a:p>
        </p:txBody>
      </p:sp>
      <p:sp>
        <p:nvSpPr>
          <p:cNvPr id="832" name="Google Shape;832;p67">
            <a:extLst>
              <a:ext uri="{FF2B5EF4-FFF2-40B4-BE49-F238E27FC236}">
                <a16:creationId xmlns:a16="http://schemas.microsoft.com/office/drawing/2014/main" id="{262E58A6-5EE3-6D44-60C6-50E69C0D45A4}"/>
              </a:ext>
            </a:extLst>
          </p:cNvPr>
          <p:cNvSpPr/>
          <p:nvPr/>
        </p:nvSpPr>
        <p:spPr>
          <a:xfrm rot="70343">
            <a:off x="5651509" y="3094059"/>
            <a:ext cx="212525" cy="64455"/>
          </a:xfrm>
          <a:custGeom>
            <a:avLst/>
            <a:gdLst/>
            <a:ahLst/>
            <a:cxnLst/>
            <a:rect l="l" t="t" r="r" b="b"/>
            <a:pathLst>
              <a:path w="10526" h="3192" extrusionOk="0">
                <a:moveTo>
                  <a:pt x="8930" y="941"/>
                </a:moveTo>
                <a:cubicBezTo>
                  <a:pt x="9121" y="941"/>
                  <a:pt x="9275" y="1013"/>
                  <a:pt x="9394" y="1132"/>
                </a:cubicBezTo>
                <a:cubicBezTo>
                  <a:pt x="9514" y="1251"/>
                  <a:pt x="9585" y="1417"/>
                  <a:pt x="9585" y="1596"/>
                </a:cubicBezTo>
                <a:cubicBezTo>
                  <a:pt x="9585" y="1775"/>
                  <a:pt x="9514" y="1929"/>
                  <a:pt x="9394" y="2048"/>
                </a:cubicBezTo>
                <a:cubicBezTo>
                  <a:pt x="9275" y="2167"/>
                  <a:pt x="9121" y="2239"/>
                  <a:pt x="8930" y="2239"/>
                </a:cubicBezTo>
                <a:lnTo>
                  <a:pt x="1596" y="2239"/>
                </a:lnTo>
                <a:cubicBezTo>
                  <a:pt x="1405" y="2239"/>
                  <a:pt x="1251" y="2167"/>
                  <a:pt x="1132" y="2048"/>
                </a:cubicBezTo>
                <a:cubicBezTo>
                  <a:pt x="1012" y="1929"/>
                  <a:pt x="941" y="1775"/>
                  <a:pt x="941" y="1596"/>
                </a:cubicBezTo>
                <a:cubicBezTo>
                  <a:pt x="941" y="1417"/>
                  <a:pt x="1012" y="1251"/>
                  <a:pt x="1132" y="1132"/>
                </a:cubicBezTo>
                <a:cubicBezTo>
                  <a:pt x="1251" y="1013"/>
                  <a:pt x="1405" y="941"/>
                  <a:pt x="1596" y="941"/>
                </a:cubicBezTo>
                <a:close/>
                <a:moveTo>
                  <a:pt x="1596" y="1"/>
                </a:moveTo>
                <a:cubicBezTo>
                  <a:pt x="715" y="1"/>
                  <a:pt x="0" y="715"/>
                  <a:pt x="0" y="1596"/>
                </a:cubicBezTo>
                <a:cubicBezTo>
                  <a:pt x="0" y="2477"/>
                  <a:pt x="715" y="3191"/>
                  <a:pt x="1596" y="3191"/>
                </a:cubicBezTo>
                <a:lnTo>
                  <a:pt x="8942" y="3191"/>
                </a:lnTo>
                <a:cubicBezTo>
                  <a:pt x="9811" y="3191"/>
                  <a:pt x="10526" y="2465"/>
                  <a:pt x="10526" y="1596"/>
                </a:cubicBezTo>
                <a:cubicBezTo>
                  <a:pt x="10526" y="715"/>
                  <a:pt x="9811" y="1"/>
                  <a:pt x="89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pic>
        <p:nvPicPr>
          <p:cNvPr id="9" name="Imagem 8" descr="Interface gráfica do usuário, Texto, Aplicativo, Email&#10;&#10;O conteúdo gerado por IA pode estar incorreto.">
            <a:extLst>
              <a:ext uri="{FF2B5EF4-FFF2-40B4-BE49-F238E27FC236}">
                <a16:creationId xmlns:a16="http://schemas.microsoft.com/office/drawing/2014/main" id="{74F00509-2BCD-5C92-C7A2-56BDFE4AFF46}"/>
              </a:ext>
            </a:extLst>
          </p:cNvPr>
          <p:cNvPicPr>
            <a:picLocks noChangeAspect="1"/>
          </p:cNvPicPr>
          <p:nvPr/>
        </p:nvPicPr>
        <p:blipFill>
          <a:blip r:embed="rId3"/>
          <a:stretch>
            <a:fillRect/>
          </a:stretch>
        </p:blipFill>
        <p:spPr>
          <a:xfrm>
            <a:off x="364286" y="982152"/>
            <a:ext cx="3509155" cy="3836959"/>
          </a:xfrm>
          <a:prstGeom prst="rect">
            <a:avLst/>
          </a:prstGeom>
        </p:spPr>
      </p:pic>
      <p:sp>
        <p:nvSpPr>
          <p:cNvPr id="10" name="Elipse 9">
            <a:extLst>
              <a:ext uri="{FF2B5EF4-FFF2-40B4-BE49-F238E27FC236}">
                <a16:creationId xmlns:a16="http://schemas.microsoft.com/office/drawing/2014/main" id="{92F62C36-E734-6846-CEC5-66054A84CCF4}"/>
              </a:ext>
            </a:extLst>
          </p:cNvPr>
          <p:cNvSpPr/>
          <p:nvPr/>
        </p:nvSpPr>
        <p:spPr>
          <a:xfrm>
            <a:off x="261094" y="1568514"/>
            <a:ext cx="1282695" cy="52441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10">
            <a:extLst>
              <a:ext uri="{FF2B5EF4-FFF2-40B4-BE49-F238E27FC236}">
                <a16:creationId xmlns:a16="http://schemas.microsoft.com/office/drawing/2014/main" id="{99501AC7-7F43-1219-B78E-CD3C9303451B}"/>
              </a:ext>
            </a:extLst>
          </p:cNvPr>
          <p:cNvSpPr/>
          <p:nvPr/>
        </p:nvSpPr>
        <p:spPr>
          <a:xfrm>
            <a:off x="153265" y="2193929"/>
            <a:ext cx="1660100" cy="45971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lipse 11">
            <a:extLst>
              <a:ext uri="{FF2B5EF4-FFF2-40B4-BE49-F238E27FC236}">
                <a16:creationId xmlns:a16="http://schemas.microsoft.com/office/drawing/2014/main" id="{A35442B4-081F-CBA3-7EC6-1AFD81DC708F}"/>
              </a:ext>
            </a:extLst>
          </p:cNvPr>
          <p:cNvSpPr/>
          <p:nvPr/>
        </p:nvSpPr>
        <p:spPr>
          <a:xfrm>
            <a:off x="315010" y="3994693"/>
            <a:ext cx="1649317" cy="4705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5" name="Imagem 14" descr="Interface gráfica do usuário, Texto, Aplicativo&#10;&#10;O conteúdo gerado por IA pode estar incorreto.">
            <a:extLst>
              <a:ext uri="{FF2B5EF4-FFF2-40B4-BE49-F238E27FC236}">
                <a16:creationId xmlns:a16="http://schemas.microsoft.com/office/drawing/2014/main" id="{A2AC9B8B-FB34-5206-A38C-CB9D176E0748}"/>
              </a:ext>
            </a:extLst>
          </p:cNvPr>
          <p:cNvPicPr>
            <a:picLocks noChangeAspect="1"/>
          </p:cNvPicPr>
          <p:nvPr/>
        </p:nvPicPr>
        <p:blipFill>
          <a:blip r:embed="rId4"/>
          <a:stretch>
            <a:fillRect/>
          </a:stretch>
        </p:blipFill>
        <p:spPr>
          <a:xfrm>
            <a:off x="4914720" y="929047"/>
            <a:ext cx="3422890" cy="3943171"/>
          </a:xfrm>
          <a:prstGeom prst="rect">
            <a:avLst/>
          </a:prstGeom>
        </p:spPr>
      </p:pic>
      <p:sp>
        <p:nvSpPr>
          <p:cNvPr id="17" name="Seta: para a Direita 16">
            <a:extLst>
              <a:ext uri="{FF2B5EF4-FFF2-40B4-BE49-F238E27FC236}">
                <a16:creationId xmlns:a16="http://schemas.microsoft.com/office/drawing/2014/main" id="{87E74B76-77AA-B17A-2D91-CC46792E4D7B}"/>
              </a:ext>
            </a:extLst>
          </p:cNvPr>
          <p:cNvSpPr/>
          <p:nvPr/>
        </p:nvSpPr>
        <p:spPr>
          <a:xfrm>
            <a:off x="4328606" y="1747484"/>
            <a:ext cx="577147" cy="157403"/>
          </a:xfrm>
          <a:prstGeom prst="rightArrow">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Seta: para a Direita 17">
            <a:extLst>
              <a:ext uri="{FF2B5EF4-FFF2-40B4-BE49-F238E27FC236}">
                <a16:creationId xmlns:a16="http://schemas.microsoft.com/office/drawing/2014/main" id="{A8983E96-296E-FE0F-BA6E-53A1C6457690}"/>
              </a:ext>
            </a:extLst>
          </p:cNvPr>
          <p:cNvSpPr/>
          <p:nvPr/>
        </p:nvSpPr>
        <p:spPr>
          <a:xfrm>
            <a:off x="4328606" y="2265069"/>
            <a:ext cx="577147" cy="157403"/>
          </a:xfrm>
          <a:prstGeom prst="rightArrow">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440113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67"/>
          <p:cNvSpPr/>
          <p:nvPr/>
        </p:nvSpPr>
        <p:spPr>
          <a:xfrm rot="7201186" flipH="1">
            <a:off x="7651211" y="1154234"/>
            <a:ext cx="946235" cy="946235"/>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828" name="Google Shape;828;p67"/>
          <p:cNvSpPr/>
          <p:nvPr/>
        </p:nvSpPr>
        <p:spPr>
          <a:xfrm flipH="1">
            <a:off x="7941947" y="2677750"/>
            <a:ext cx="2862900" cy="28629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833" name="Google Shape;833;p67"/>
          <p:cNvSpPr txBox="1">
            <a:spLocks noGrp="1"/>
          </p:cNvSpPr>
          <p:nvPr>
            <p:ph type="subTitle" idx="1"/>
          </p:nvPr>
        </p:nvSpPr>
        <p:spPr>
          <a:xfrm>
            <a:off x="1179356" y="1973409"/>
            <a:ext cx="4372762" cy="1871070"/>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Montserrat" panose="00000500000000000000" pitchFamily="2" charset="0"/>
              <a:buChar char="."/>
            </a:pPr>
            <a:r>
              <a:rPr lang="pt-BR" noProof="0"/>
              <a:t>Deferido</a:t>
            </a:r>
          </a:p>
          <a:p>
            <a:pPr marL="285750" lvl="0" indent="-285750" algn="l" rtl="0">
              <a:spcBef>
                <a:spcPts val="0"/>
              </a:spcBef>
              <a:spcAft>
                <a:spcPts val="0"/>
              </a:spcAft>
              <a:buFont typeface="Montserrat" panose="00000500000000000000" pitchFamily="2" charset="0"/>
              <a:buChar char="."/>
            </a:pPr>
            <a:r>
              <a:rPr lang="pt-BR" noProof="0"/>
              <a:t>Parcialmente deferido</a:t>
            </a:r>
          </a:p>
          <a:p>
            <a:pPr marL="285750" lvl="0" indent="-285750" algn="l" rtl="0">
              <a:spcBef>
                <a:spcPts val="0"/>
              </a:spcBef>
              <a:spcAft>
                <a:spcPts val="0"/>
              </a:spcAft>
              <a:buFont typeface="Montserrat" panose="00000500000000000000" pitchFamily="2" charset="0"/>
              <a:buChar char="."/>
            </a:pPr>
            <a:r>
              <a:rPr lang="pt-BR" noProof="0"/>
              <a:t>Indeferido</a:t>
            </a:r>
          </a:p>
          <a:p>
            <a:pPr marL="285750" lvl="0" indent="-285750" algn="l" rtl="0">
              <a:spcBef>
                <a:spcPts val="0"/>
              </a:spcBef>
              <a:spcAft>
                <a:spcPts val="0"/>
              </a:spcAft>
              <a:buFont typeface="Montserrat" panose="00000500000000000000" pitchFamily="2" charset="0"/>
              <a:buChar char="."/>
            </a:pPr>
            <a:r>
              <a:rPr lang="pt-BR" noProof="0"/>
              <a:t>Não conhecimento</a:t>
            </a:r>
          </a:p>
          <a:p>
            <a:pPr marL="285750" lvl="0" indent="-285750" algn="l" rtl="0">
              <a:spcBef>
                <a:spcPts val="0"/>
              </a:spcBef>
              <a:spcAft>
                <a:spcPts val="0"/>
              </a:spcAft>
              <a:buFont typeface="Montserrat" panose="00000500000000000000" pitchFamily="2" charset="0"/>
              <a:buChar char="."/>
            </a:pPr>
            <a:r>
              <a:rPr lang="pt-BR" noProof="0"/>
              <a:t>Perda de objeto</a:t>
            </a:r>
          </a:p>
          <a:p>
            <a:pPr marL="285750" lvl="0" indent="-285750" algn="l" rtl="0">
              <a:spcBef>
                <a:spcPts val="0"/>
              </a:spcBef>
              <a:spcAft>
                <a:spcPts val="0"/>
              </a:spcAft>
              <a:buFont typeface="Montserrat" panose="00000500000000000000" pitchFamily="2" charset="0"/>
              <a:buChar char="."/>
            </a:pPr>
            <a:r>
              <a:rPr lang="pt-BR" noProof="0"/>
              <a:t>Perda de objeto parcial</a:t>
            </a:r>
            <a:endParaRPr lang="pt-BR" sz="1400" noProof="0"/>
          </a:p>
        </p:txBody>
      </p:sp>
      <p:sp>
        <p:nvSpPr>
          <p:cNvPr id="834" name="Google Shape;834;p67"/>
          <p:cNvSpPr txBox="1">
            <a:spLocks noGrp="1"/>
          </p:cNvSpPr>
          <p:nvPr>
            <p:ph type="title"/>
          </p:nvPr>
        </p:nvSpPr>
        <p:spPr>
          <a:xfrm>
            <a:off x="712350" y="225640"/>
            <a:ext cx="7719300" cy="85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3600" noProof="0">
                <a:solidFill>
                  <a:schemeClr val="tx1"/>
                </a:solidFill>
              </a:rPr>
              <a:t>REGISTRO DA resposta no </a:t>
            </a:r>
            <a:r>
              <a:rPr lang="pt-BR" sz="3600" noProof="0">
                <a:solidFill>
                  <a:schemeClr val="tx2"/>
                </a:solidFill>
              </a:rPr>
              <a:t>fala.BR</a:t>
            </a:r>
          </a:p>
        </p:txBody>
      </p:sp>
      <p:sp>
        <p:nvSpPr>
          <p:cNvPr id="835" name="Google Shape;835;p67"/>
          <p:cNvSpPr/>
          <p:nvPr/>
        </p:nvSpPr>
        <p:spPr>
          <a:xfrm rot="231416" flipH="1">
            <a:off x="2719096" y="4191591"/>
            <a:ext cx="1440563" cy="1440563"/>
          </a:xfrm>
          <a:prstGeom prst="ellipse">
            <a:avLst/>
          </a:pr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grpSp>
        <p:nvGrpSpPr>
          <p:cNvPr id="8" name="Agrupar 7">
            <a:extLst>
              <a:ext uri="{FF2B5EF4-FFF2-40B4-BE49-F238E27FC236}">
                <a16:creationId xmlns:a16="http://schemas.microsoft.com/office/drawing/2014/main" id="{BE0340E2-FDEB-C49F-18F0-C0A51244E3A6}"/>
              </a:ext>
            </a:extLst>
          </p:cNvPr>
          <p:cNvGrpSpPr/>
          <p:nvPr/>
        </p:nvGrpSpPr>
        <p:grpSpPr>
          <a:xfrm>
            <a:off x="5651509" y="1388890"/>
            <a:ext cx="2290438" cy="1769624"/>
            <a:chOff x="5139351" y="1518573"/>
            <a:chExt cx="2661325" cy="2056179"/>
          </a:xfrm>
        </p:grpSpPr>
        <p:sp>
          <p:nvSpPr>
            <p:cNvPr id="832" name="Google Shape;832;p67"/>
            <p:cNvSpPr/>
            <p:nvPr/>
          </p:nvSpPr>
          <p:spPr>
            <a:xfrm rot="70343">
              <a:off x="5139351" y="3499860"/>
              <a:ext cx="246939" cy="74892"/>
            </a:xfrm>
            <a:custGeom>
              <a:avLst/>
              <a:gdLst/>
              <a:ahLst/>
              <a:cxnLst/>
              <a:rect l="l" t="t" r="r" b="b"/>
              <a:pathLst>
                <a:path w="10526" h="3192" extrusionOk="0">
                  <a:moveTo>
                    <a:pt x="8930" y="941"/>
                  </a:moveTo>
                  <a:cubicBezTo>
                    <a:pt x="9121" y="941"/>
                    <a:pt x="9275" y="1013"/>
                    <a:pt x="9394" y="1132"/>
                  </a:cubicBezTo>
                  <a:cubicBezTo>
                    <a:pt x="9514" y="1251"/>
                    <a:pt x="9585" y="1417"/>
                    <a:pt x="9585" y="1596"/>
                  </a:cubicBezTo>
                  <a:cubicBezTo>
                    <a:pt x="9585" y="1775"/>
                    <a:pt x="9514" y="1929"/>
                    <a:pt x="9394" y="2048"/>
                  </a:cubicBezTo>
                  <a:cubicBezTo>
                    <a:pt x="9275" y="2167"/>
                    <a:pt x="9121" y="2239"/>
                    <a:pt x="8930" y="2239"/>
                  </a:cubicBezTo>
                  <a:lnTo>
                    <a:pt x="1596" y="2239"/>
                  </a:lnTo>
                  <a:cubicBezTo>
                    <a:pt x="1405" y="2239"/>
                    <a:pt x="1251" y="2167"/>
                    <a:pt x="1132" y="2048"/>
                  </a:cubicBezTo>
                  <a:cubicBezTo>
                    <a:pt x="1012" y="1929"/>
                    <a:pt x="941" y="1775"/>
                    <a:pt x="941" y="1596"/>
                  </a:cubicBezTo>
                  <a:cubicBezTo>
                    <a:pt x="941" y="1417"/>
                    <a:pt x="1012" y="1251"/>
                    <a:pt x="1132" y="1132"/>
                  </a:cubicBezTo>
                  <a:cubicBezTo>
                    <a:pt x="1251" y="1013"/>
                    <a:pt x="1405" y="941"/>
                    <a:pt x="1596" y="941"/>
                  </a:cubicBezTo>
                  <a:close/>
                  <a:moveTo>
                    <a:pt x="1596" y="1"/>
                  </a:moveTo>
                  <a:cubicBezTo>
                    <a:pt x="715" y="1"/>
                    <a:pt x="0" y="715"/>
                    <a:pt x="0" y="1596"/>
                  </a:cubicBezTo>
                  <a:cubicBezTo>
                    <a:pt x="0" y="2477"/>
                    <a:pt x="715" y="3191"/>
                    <a:pt x="1596" y="3191"/>
                  </a:cubicBezTo>
                  <a:lnTo>
                    <a:pt x="8942" y="3191"/>
                  </a:lnTo>
                  <a:cubicBezTo>
                    <a:pt x="9811" y="3191"/>
                    <a:pt x="10526" y="2465"/>
                    <a:pt x="10526" y="1596"/>
                  </a:cubicBezTo>
                  <a:cubicBezTo>
                    <a:pt x="10526" y="715"/>
                    <a:pt x="9811" y="1"/>
                    <a:pt x="89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grpSp>
          <p:nvGrpSpPr>
            <p:cNvPr id="5" name="Agrupar 4">
              <a:extLst>
                <a:ext uri="{FF2B5EF4-FFF2-40B4-BE49-F238E27FC236}">
                  <a16:creationId xmlns:a16="http://schemas.microsoft.com/office/drawing/2014/main" id="{E12DB8E0-B004-96D1-885F-B9EF185F0A26}"/>
                </a:ext>
              </a:extLst>
            </p:cNvPr>
            <p:cNvGrpSpPr/>
            <p:nvPr/>
          </p:nvGrpSpPr>
          <p:grpSpPr>
            <a:xfrm>
              <a:off x="5262820" y="1518573"/>
              <a:ext cx="2537856" cy="1978768"/>
              <a:chOff x="4680713" y="1582366"/>
              <a:chExt cx="2537856" cy="1978768"/>
            </a:xfrm>
          </p:grpSpPr>
          <p:sp>
            <p:nvSpPr>
              <p:cNvPr id="831" name="Google Shape;831;p67"/>
              <p:cNvSpPr/>
              <p:nvPr/>
            </p:nvSpPr>
            <p:spPr>
              <a:xfrm>
                <a:off x="4680713" y="1582366"/>
                <a:ext cx="2537856" cy="1978768"/>
              </a:xfrm>
              <a:custGeom>
                <a:avLst/>
                <a:gdLst/>
                <a:ahLst/>
                <a:cxnLst/>
                <a:rect l="l" t="t" r="r" b="b"/>
                <a:pathLst>
                  <a:path w="133232" h="103870" extrusionOk="0">
                    <a:moveTo>
                      <a:pt x="129564" y="869"/>
                    </a:moveTo>
                    <a:cubicBezTo>
                      <a:pt x="130314" y="869"/>
                      <a:pt x="131017" y="1155"/>
                      <a:pt x="131541" y="1691"/>
                    </a:cubicBezTo>
                    <a:cubicBezTo>
                      <a:pt x="132065" y="2215"/>
                      <a:pt x="132362" y="2917"/>
                      <a:pt x="132362" y="3655"/>
                    </a:cubicBezTo>
                    <a:lnTo>
                      <a:pt x="132362" y="6239"/>
                    </a:lnTo>
                    <a:lnTo>
                      <a:pt x="870" y="6239"/>
                    </a:lnTo>
                    <a:lnTo>
                      <a:pt x="870" y="3655"/>
                    </a:lnTo>
                    <a:cubicBezTo>
                      <a:pt x="870" y="2917"/>
                      <a:pt x="1167" y="2215"/>
                      <a:pt x="1691" y="1691"/>
                    </a:cubicBezTo>
                    <a:cubicBezTo>
                      <a:pt x="2215" y="1155"/>
                      <a:pt x="2918" y="869"/>
                      <a:pt x="3668" y="869"/>
                    </a:cubicBezTo>
                    <a:close/>
                    <a:moveTo>
                      <a:pt x="132362" y="7108"/>
                    </a:moveTo>
                    <a:lnTo>
                      <a:pt x="132362" y="76771"/>
                    </a:lnTo>
                    <a:lnTo>
                      <a:pt x="870" y="76771"/>
                    </a:lnTo>
                    <a:lnTo>
                      <a:pt x="870" y="7108"/>
                    </a:lnTo>
                    <a:close/>
                    <a:moveTo>
                      <a:pt x="132362" y="77641"/>
                    </a:moveTo>
                    <a:lnTo>
                      <a:pt x="132362" y="82939"/>
                    </a:lnTo>
                    <a:cubicBezTo>
                      <a:pt x="132362" y="83677"/>
                      <a:pt x="132065" y="84379"/>
                      <a:pt x="131541" y="84903"/>
                    </a:cubicBezTo>
                    <a:cubicBezTo>
                      <a:pt x="131017" y="85439"/>
                      <a:pt x="130314" y="85725"/>
                      <a:pt x="129564" y="85725"/>
                    </a:cubicBezTo>
                    <a:lnTo>
                      <a:pt x="3668" y="85725"/>
                    </a:lnTo>
                    <a:cubicBezTo>
                      <a:pt x="2918" y="85725"/>
                      <a:pt x="2215" y="85439"/>
                      <a:pt x="1691" y="84903"/>
                    </a:cubicBezTo>
                    <a:cubicBezTo>
                      <a:pt x="1167" y="84379"/>
                      <a:pt x="870" y="83677"/>
                      <a:pt x="870" y="82939"/>
                    </a:cubicBezTo>
                    <a:lnTo>
                      <a:pt x="870" y="77641"/>
                    </a:lnTo>
                    <a:close/>
                    <a:moveTo>
                      <a:pt x="78987" y="86594"/>
                    </a:moveTo>
                    <a:lnTo>
                      <a:pt x="78987" y="86665"/>
                    </a:lnTo>
                    <a:cubicBezTo>
                      <a:pt x="79058" y="94214"/>
                      <a:pt x="80951" y="97560"/>
                      <a:pt x="82082" y="98881"/>
                    </a:cubicBezTo>
                    <a:lnTo>
                      <a:pt x="82177" y="99000"/>
                    </a:lnTo>
                    <a:lnTo>
                      <a:pt x="51043" y="99000"/>
                    </a:lnTo>
                    <a:lnTo>
                      <a:pt x="51150" y="98881"/>
                    </a:lnTo>
                    <a:cubicBezTo>
                      <a:pt x="52281" y="97560"/>
                      <a:pt x="54174" y="94214"/>
                      <a:pt x="54257" y="86665"/>
                    </a:cubicBezTo>
                    <a:lnTo>
                      <a:pt x="54257" y="86594"/>
                    </a:lnTo>
                    <a:close/>
                    <a:moveTo>
                      <a:pt x="89833" y="99869"/>
                    </a:moveTo>
                    <a:cubicBezTo>
                      <a:pt x="90417" y="99869"/>
                      <a:pt x="91071" y="100108"/>
                      <a:pt x="91595" y="100501"/>
                    </a:cubicBezTo>
                    <a:cubicBezTo>
                      <a:pt x="92155" y="100917"/>
                      <a:pt x="92464" y="101453"/>
                      <a:pt x="92464" y="101965"/>
                    </a:cubicBezTo>
                    <a:lnTo>
                      <a:pt x="92464" y="103001"/>
                    </a:lnTo>
                    <a:lnTo>
                      <a:pt x="40768" y="103001"/>
                    </a:lnTo>
                    <a:lnTo>
                      <a:pt x="40768" y="101965"/>
                    </a:lnTo>
                    <a:cubicBezTo>
                      <a:pt x="40768" y="101453"/>
                      <a:pt x="41089" y="100917"/>
                      <a:pt x="41637" y="100501"/>
                    </a:cubicBezTo>
                    <a:cubicBezTo>
                      <a:pt x="42161" y="100108"/>
                      <a:pt x="42815" y="99869"/>
                      <a:pt x="43399" y="99869"/>
                    </a:cubicBezTo>
                    <a:close/>
                    <a:moveTo>
                      <a:pt x="3668" y="0"/>
                    </a:moveTo>
                    <a:cubicBezTo>
                      <a:pt x="1644" y="0"/>
                      <a:pt x="1" y="1643"/>
                      <a:pt x="1" y="3655"/>
                    </a:cubicBezTo>
                    <a:lnTo>
                      <a:pt x="1" y="82939"/>
                    </a:lnTo>
                    <a:cubicBezTo>
                      <a:pt x="1" y="84951"/>
                      <a:pt x="1644" y="86594"/>
                      <a:pt x="3668" y="86594"/>
                    </a:cubicBezTo>
                    <a:lnTo>
                      <a:pt x="53388" y="86594"/>
                    </a:lnTo>
                    <a:lnTo>
                      <a:pt x="53388" y="86665"/>
                    </a:lnTo>
                    <a:cubicBezTo>
                      <a:pt x="53329" y="91940"/>
                      <a:pt x="52352" y="95000"/>
                      <a:pt x="51555" y="96643"/>
                    </a:cubicBezTo>
                    <a:cubicBezTo>
                      <a:pt x="51066" y="97607"/>
                      <a:pt x="50590" y="98203"/>
                      <a:pt x="50281" y="98536"/>
                    </a:cubicBezTo>
                    <a:cubicBezTo>
                      <a:pt x="50138" y="98691"/>
                      <a:pt x="49995" y="98822"/>
                      <a:pt x="49852" y="98929"/>
                    </a:cubicBezTo>
                    <a:cubicBezTo>
                      <a:pt x="49828" y="98953"/>
                      <a:pt x="49804" y="98965"/>
                      <a:pt x="49781" y="98988"/>
                    </a:cubicBezTo>
                    <a:lnTo>
                      <a:pt x="49757" y="99000"/>
                    </a:lnTo>
                    <a:lnTo>
                      <a:pt x="43411" y="99000"/>
                    </a:lnTo>
                    <a:cubicBezTo>
                      <a:pt x="42601" y="99000"/>
                      <a:pt x="41720" y="99322"/>
                      <a:pt x="41041" y="99858"/>
                    </a:cubicBezTo>
                    <a:cubicBezTo>
                      <a:pt x="40303" y="100441"/>
                      <a:pt x="39898" y="101191"/>
                      <a:pt x="39898" y="101965"/>
                    </a:cubicBezTo>
                    <a:lnTo>
                      <a:pt x="39898" y="103441"/>
                    </a:lnTo>
                    <a:cubicBezTo>
                      <a:pt x="39898" y="103679"/>
                      <a:pt x="40089" y="103870"/>
                      <a:pt x="40339" y="103870"/>
                    </a:cubicBezTo>
                    <a:lnTo>
                      <a:pt x="92905" y="103870"/>
                    </a:lnTo>
                    <a:cubicBezTo>
                      <a:pt x="93143" y="103870"/>
                      <a:pt x="93334" y="103679"/>
                      <a:pt x="93334" y="103441"/>
                    </a:cubicBezTo>
                    <a:lnTo>
                      <a:pt x="93334" y="101977"/>
                    </a:lnTo>
                    <a:cubicBezTo>
                      <a:pt x="93334" y="101191"/>
                      <a:pt x="92929" y="100441"/>
                      <a:pt x="92191" y="99858"/>
                    </a:cubicBezTo>
                    <a:cubicBezTo>
                      <a:pt x="91512" y="99322"/>
                      <a:pt x="90631" y="99000"/>
                      <a:pt x="89833" y="99000"/>
                    </a:cubicBezTo>
                    <a:lnTo>
                      <a:pt x="83475" y="99000"/>
                    </a:lnTo>
                    <a:lnTo>
                      <a:pt x="83451" y="98988"/>
                    </a:lnTo>
                    <a:cubicBezTo>
                      <a:pt x="83166" y="98786"/>
                      <a:pt x="82416" y="98167"/>
                      <a:pt x="81666" y="96631"/>
                    </a:cubicBezTo>
                    <a:cubicBezTo>
                      <a:pt x="80511" y="94262"/>
                      <a:pt x="79891" y="90916"/>
                      <a:pt x="79856" y="86665"/>
                    </a:cubicBezTo>
                    <a:lnTo>
                      <a:pt x="79844" y="86594"/>
                    </a:lnTo>
                    <a:lnTo>
                      <a:pt x="129564" y="86594"/>
                    </a:lnTo>
                    <a:cubicBezTo>
                      <a:pt x="131588" y="86594"/>
                      <a:pt x="133231" y="84951"/>
                      <a:pt x="133231" y="82939"/>
                    </a:cubicBezTo>
                    <a:lnTo>
                      <a:pt x="133231" y="3655"/>
                    </a:lnTo>
                    <a:cubicBezTo>
                      <a:pt x="133231" y="1643"/>
                      <a:pt x="131588" y="0"/>
                      <a:pt x="1295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pic>
            <p:nvPicPr>
              <p:cNvPr id="2" name="Imagem 1">
                <a:extLst>
                  <a:ext uri="{FF2B5EF4-FFF2-40B4-BE49-F238E27FC236}">
                    <a16:creationId xmlns:a16="http://schemas.microsoft.com/office/drawing/2014/main" id="{99558B18-39AA-94AE-83B5-4D4E72C8DE0E}"/>
                  </a:ext>
                </a:extLst>
              </p:cNvPr>
              <p:cNvPicPr>
                <a:picLocks noChangeAspect="1"/>
              </p:cNvPicPr>
              <p:nvPr/>
            </p:nvPicPr>
            <p:blipFill>
              <a:blip r:embed="rId3"/>
              <a:stretch>
                <a:fillRect/>
              </a:stretch>
            </p:blipFill>
            <p:spPr>
              <a:xfrm>
                <a:off x="4795455" y="1846463"/>
                <a:ext cx="2308370" cy="1061048"/>
              </a:xfrm>
              <a:prstGeom prst="rect">
                <a:avLst/>
              </a:prstGeom>
            </p:spPr>
          </p:pic>
        </p:grpSp>
      </p:grpSp>
      <p:sp>
        <p:nvSpPr>
          <p:cNvPr id="7" name="CaixaDeTexto 6">
            <a:extLst>
              <a:ext uri="{FF2B5EF4-FFF2-40B4-BE49-F238E27FC236}">
                <a16:creationId xmlns:a16="http://schemas.microsoft.com/office/drawing/2014/main" id="{46C62A48-6DD9-B2A0-58DA-4862BFAE1BE1}"/>
              </a:ext>
            </a:extLst>
          </p:cNvPr>
          <p:cNvSpPr txBox="1"/>
          <p:nvPr/>
        </p:nvSpPr>
        <p:spPr>
          <a:xfrm>
            <a:off x="1068241" y="1189141"/>
            <a:ext cx="4582628" cy="707886"/>
          </a:xfrm>
          <a:prstGeom prst="rect">
            <a:avLst/>
          </a:prstGeom>
          <a:noFill/>
        </p:spPr>
        <p:txBody>
          <a:bodyPr wrap="square">
            <a:spAutoFit/>
          </a:bodyPr>
          <a:lstStyle/>
          <a:p>
            <a:pPr marL="0" lvl="0" indent="0" algn="l" rtl="0">
              <a:spcBef>
                <a:spcPts val="0"/>
              </a:spcBef>
              <a:spcAft>
                <a:spcPts val="0"/>
              </a:spcAft>
            </a:pPr>
            <a:r>
              <a:rPr lang="pt-BR" sz="2000" b="1" noProof="0">
                <a:latin typeface="Montserrat" panose="00000500000000000000" pitchFamily="2" charset="0"/>
              </a:rPr>
              <a:t>+ Marcar corretamente</a:t>
            </a:r>
            <a:br>
              <a:rPr lang="pt-BR" sz="2000" b="1" noProof="0">
                <a:latin typeface="Montserrat" panose="00000500000000000000" pitchFamily="2" charset="0"/>
              </a:rPr>
            </a:br>
            <a:r>
              <a:rPr lang="pt-BR" sz="2000" b="1" noProof="0">
                <a:latin typeface="Montserrat" panose="00000500000000000000" pitchFamily="2" charset="0"/>
              </a:rPr>
              <a:t>a decisão </a:t>
            </a:r>
            <a:r>
              <a:rPr lang="pt-BR" sz="2000" i="1" noProof="0">
                <a:latin typeface="Montserrat" panose="00000500000000000000" pitchFamily="2" charset="0"/>
              </a:rPr>
              <a:t>em sede de recurso</a:t>
            </a:r>
          </a:p>
        </p:txBody>
      </p:sp>
    </p:spTree>
    <p:extLst>
      <p:ext uri="{BB962C8B-B14F-4D97-AF65-F5344CB8AC3E}">
        <p14:creationId xmlns:p14="http://schemas.microsoft.com/office/powerpoint/2010/main" val="13450522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67"/>
          <p:cNvSpPr/>
          <p:nvPr/>
        </p:nvSpPr>
        <p:spPr>
          <a:xfrm rot="7201186" flipH="1">
            <a:off x="7651211" y="1154234"/>
            <a:ext cx="946235" cy="946235"/>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828" name="Google Shape;828;p67"/>
          <p:cNvSpPr/>
          <p:nvPr/>
        </p:nvSpPr>
        <p:spPr>
          <a:xfrm flipH="1">
            <a:off x="7941947" y="2677750"/>
            <a:ext cx="2862900" cy="28629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834" name="Google Shape;834;p67"/>
          <p:cNvSpPr txBox="1">
            <a:spLocks noGrp="1"/>
          </p:cNvSpPr>
          <p:nvPr>
            <p:ph type="title"/>
          </p:nvPr>
        </p:nvSpPr>
        <p:spPr>
          <a:xfrm>
            <a:off x="712350" y="225640"/>
            <a:ext cx="7719300" cy="85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3600" noProof="0">
                <a:solidFill>
                  <a:schemeClr val="tx1"/>
                </a:solidFill>
              </a:rPr>
              <a:t>REGISTRO DA resposta no </a:t>
            </a:r>
            <a:r>
              <a:rPr lang="pt-BR" sz="3600" noProof="0">
                <a:solidFill>
                  <a:schemeClr val="tx2"/>
                </a:solidFill>
              </a:rPr>
              <a:t>fala.BR</a:t>
            </a:r>
          </a:p>
        </p:txBody>
      </p:sp>
      <p:sp>
        <p:nvSpPr>
          <p:cNvPr id="835" name="Google Shape;835;p67"/>
          <p:cNvSpPr/>
          <p:nvPr/>
        </p:nvSpPr>
        <p:spPr>
          <a:xfrm rot="231416" flipH="1">
            <a:off x="2719096" y="4191591"/>
            <a:ext cx="1440563" cy="1440563"/>
          </a:xfrm>
          <a:prstGeom prst="ellipse">
            <a:avLst/>
          </a:pr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7" name="CaixaDeTexto 6">
            <a:extLst>
              <a:ext uri="{FF2B5EF4-FFF2-40B4-BE49-F238E27FC236}">
                <a16:creationId xmlns:a16="http://schemas.microsoft.com/office/drawing/2014/main" id="{46C62A48-6DD9-B2A0-58DA-4862BFAE1BE1}"/>
              </a:ext>
            </a:extLst>
          </p:cNvPr>
          <p:cNvSpPr txBox="1"/>
          <p:nvPr/>
        </p:nvSpPr>
        <p:spPr>
          <a:xfrm>
            <a:off x="579930" y="1441090"/>
            <a:ext cx="4184694" cy="707886"/>
          </a:xfrm>
          <a:prstGeom prst="rect">
            <a:avLst/>
          </a:prstGeom>
          <a:noFill/>
        </p:spPr>
        <p:txBody>
          <a:bodyPr wrap="square">
            <a:spAutoFit/>
          </a:bodyPr>
          <a:lstStyle/>
          <a:p>
            <a:pPr marL="0" lvl="0" indent="0" algn="l" rtl="0">
              <a:spcBef>
                <a:spcPts val="0"/>
              </a:spcBef>
              <a:spcAft>
                <a:spcPts val="0"/>
              </a:spcAft>
            </a:pPr>
            <a:r>
              <a:rPr lang="pt-BR" sz="2000" b="1" noProof="0">
                <a:latin typeface="Montserrat" panose="00000500000000000000" pitchFamily="2" charset="0"/>
              </a:rPr>
              <a:t>+ Atentar para a marcação da restrição de conteúdo</a:t>
            </a:r>
          </a:p>
        </p:txBody>
      </p:sp>
      <p:sp>
        <p:nvSpPr>
          <p:cNvPr id="4" name="Google Shape;436;p52">
            <a:extLst>
              <a:ext uri="{FF2B5EF4-FFF2-40B4-BE49-F238E27FC236}">
                <a16:creationId xmlns:a16="http://schemas.microsoft.com/office/drawing/2014/main" id="{38B390FD-5E31-E089-2966-4D75FEF3370C}"/>
              </a:ext>
            </a:extLst>
          </p:cNvPr>
          <p:cNvSpPr txBox="1">
            <a:spLocks noGrp="1"/>
          </p:cNvSpPr>
          <p:nvPr>
            <p:ph type="subTitle" idx="1"/>
          </p:nvPr>
        </p:nvSpPr>
        <p:spPr>
          <a:xfrm>
            <a:off x="612910" y="2079023"/>
            <a:ext cx="3565500" cy="1510048"/>
          </a:xfrm>
          <a:prstGeom prst="rect">
            <a:avLst/>
          </a:prstGeom>
        </p:spPr>
        <p:txBody>
          <a:bodyPr spcFirstLastPara="1" wrap="square" lIns="91425" tIns="91425" rIns="91425" bIns="91425" anchor="ctr" anchorCtr="0">
            <a:noAutofit/>
          </a:bodyPr>
          <a:lstStyle/>
          <a:p>
            <a:pPr marL="0" indent="0"/>
            <a:r>
              <a:rPr lang="pt-BR" noProof="0"/>
              <a:t>Pedidos </a:t>
            </a:r>
            <a:r>
              <a:rPr lang="pt-BR"/>
              <a:t>identificados como públicos</a:t>
            </a:r>
            <a:r>
              <a:rPr lang="pt-BR" noProof="0"/>
              <a:t> são disponibilizados para consulta aberta, em transparência ativa</a:t>
            </a:r>
          </a:p>
        </p:txBody>
      </p:sp>
      <p:pic>
        <p:nvPicPr>
          <p:cNvPr id="8" name="Imagem 7" descr="Interface gráfica do usuário, Texto, Aplicativo&#10;&#10;O conteúdo gerado por IA pode estar incorreto.">
            <a:extLst>
              <a:ext uri="{FF2B5EF4-FFF2-40B4-BE49-F238E27FC236}">
                <a16:creationId xmlns:a16="http://schemas.microsoft.com/office/drawing/2014/main" id="{FDD239F1-EBE0-B81D-4AF9-BB85181D5B9F}"/>
              </a:ext>
            </a:extLst>
          </p:cNvPr>
          <p:cNvPicPr>
            <a:picLocks noChangeAspect="1"/>
          </p:cNvPicPr>
          <p:nvPr/>
        </p:nvPicPr>
        <p:blipFill>
          <a:blip r:embed="rId3"/>
          <a:stretch>
            <a:fillRect/>
          </a:stretch>
        </p:blipFill>
        <p:spPr>
          <a:xfrm>
            <a:off x="4081104" y="1856656"/>
            <a:ext cx="5057775" cy="2724150"/>
          </a:xfrm>
          <a:prstGeom prst="rect">
            <a:avLst/>
          </a:prstGeom>
        </p:spPr>
      </p:pic>
    </p:spTree>
    <p:extLst>
      <p:ext uri="{BB962C8B-B14F-4D97-AF65-F5344CB8AC3E}">
        <p14:creationId xmlns:p14="http://schemas.microsoft.com/office/powerpoint/2010/main" val="2665282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300" name="Google Shape;300;p45"/>
          <p:cNvSpPr txBox="1">
            <a:spLocks noGrp="1"/>
          </p:cNvSpPr>
          <p:nvPr>
            <p:ph type="ctrTitle"/>
          </p:nvPr>
        </p:nvSpPr>
        <p:spPr>
          <a:xfrm>
            <a:off x="2199440" y="1641170"/>
            <a:ext cx="4582483" cy="2041579"/>
          </a:xfrm>
          <a:prstGeom prst="rect">
            <a:avLst/>
          </a:prstGeom>
        </p:spPr>
        <p:txBody>
          <a:bodyPr spcFirstLastPara="1" wrap="square" lIns="91425" tIns="91425" rIns="91425" bIns="91425" anchor="ctr" anchorCtr="0">
            <a:noAutofit/>
          </a:bodyPr>
          <a:lstStyle/>
          <a:p>
            <a:pPr algn="ctr"/>
            <a:r>
              <a:rPr lang="pt-BR" sz="4800" noProof="0"/>
              <a:t> </a:t>
            </a:r>
            <a:r>
              <a:rPr lang="pt-BR" sz="4800"/>
              <a:t>FERRAMENTAS DE </a:t>
            </a:r>
            <a:r>
              <a:rPr lang="pt-BR" sz="4800">
                <a:solidFill>
                  <a:schemeClr val="tx2"/>
                </a:solidFill>
              </a:rPr>
              <a:t>apoio</a:t>
            </a:r>
          </a:p>
        </p:txBody>
      </p:sp>
      <p:sp>
        <p:nvSpPr>
          <p:cNvPr id="301" name="Google Shape;301;p45"/>
          <p:cNvSpPr/>
          <p:nvPr/>
        </p:nvSpPr>
        <p:spPr>
          <a:xfrm flipH="1">
            <a:off x="-859325" y="3675675"/>
            <a:ext cx="2715900" cy="27159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302" name="Google Shape;302;p45"/>
          <p:cNvSpPr/>
          <p:nvPr/>
        </p:nvSpPr>
        <p:spPr>
          <a:xfrm rot="4331973" flipH="1">
            <a:off x="6704062" y="3883272"/>
            <a:ext cx="2535796" cy="2535796"/>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303" name="Google Shape;303;p45"/>
          <p:cNvSpPr/>
          <p:nvPr/>
        </p:nvSpPr>
        <p:spPr>
          <a:xfrm rot="-6081340" flipH="1">
            <a:off x="2452181" y="-746436"/>
            <a:ext cx="1179286" cy="1179286"/>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304" name="Google Shape;304;p45"/>
          <p:cNvSpPr/>
          <p:nvPr/>
        </p:nvSpPr>
        <p:spPr>
          <a:xfrm flipH="1">
            <a:off x="7547950" y="-537679"/>
            <a:ext cx="1482900" cy="14832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305" name="Google Shape;305;p45"/>
          <p:cNvSpPr/>
          <p:nvPr/>
        </p:nvSpPr>
        <p:spPr>
          <a:xfrm rot="-5538599" flipH="1">
            <a:off x="8529217" y="441074"/>
            <a:ext cx="602890" cy="602890"/>
          </a:xfrm>
          <a:prstGeom prst="ellipse">
            <a:avLst/>
          </a:pr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Tree>
    <p:extLst>
      <p:ext uri="{BB962C8B-B14F-4D97-AF65-F5344CB8AC3E}">
        <p14:creationId xmlns:p14="http://schemas.microsoft.com/office/powerpoint/2010/main" val="946113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301" name="Google Shape;301;p45"/>
          <p:cNvSpPr/>
          <p:nvPr/>
        </p:nvSpPr>
        <p:spPr>
          <a:xfrm flipH="1">
            <a:off x="-859325" y="3675675"/>
            <a:ext cx="2715900" cy="27159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302" name="Google Shape;302;p45"/>
          <p:cNvSpPr/>
          <p:nvPr/>
        </p:nvSpPr>
        <p:spPr>
          <a:xfrm rot="4331973" flipH="1">
            <a:off x="6704062" y="3883272"/>
            <a:ext cx="2535796" cy="2535796"/>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303" name="Google Shape;303;p45"/>
          <p:cNvSpPr/>
          <p:nvPr/>
        </p:nvSpPr>
        <p:spPr>
          <a:xfrm rot="-6081340" flipH="1">
            <a:off x="2452181" y="-746436"/>
            <a:ext cx="1179286" cy="1179286"/>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304" name="Google Shape;304;p45"/>
          <p:cNvSpPr/>
          <p:nvPr/>
        </p:nvSpPr>
        <p:spPr>
          <a:xfrm flipH="1">
            <a:off x="7547950" y="-537679"/>
            <a:ext cx="1482900" cy="14832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305" name="Google Shape;305;p45"/>
          <p:cNvSpPr/>
          <p:nvPr/>
        </p:nvSpPr>
        <p:spPr>
          <a:xfrm rot="-5538599" flipH="1">
            <a:off x="8529217" y="441074"/>
            <a:ext cx="602890" cy="602890"/>
          </a:xfrm>
          <a:prstGeom prst="ellipse">
            <a:avLst/>
          </a:pr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pic>
        <p:nvPicPr>
          <p:cNvPr id="3" name="Imagem 2" descr="Interface gráfica do usuário&#10;&#10;O conteúdo gerado por IA pode estar incorreto.">
            <a:extLst>
              <a:ext uri="{FF2B5EF4-FFF2-40B4-BE49-F238E27FC236}">
                <a16:creationId xmlns:a16="http://schemas.microsoft.com/office/drawing/2014/main" id="{336E3958-0304-5203-1C75-5CE6693FF7F9}"/>
              </a:ext>
            </a:extLst>
          </p:cNvPr>
          <p:cNvPicPr>
            <a:picLocks noChangeAspect="1"/>
          </p:cNvPicPr>
          <p:nvPr/>
        </p:nvPicPr>
        <p:blipFill>
          <a:blip r:embed="rId3"/>
          <a:stretch>
            <a:fillRect/>
          </a:stretch>
        </p:blipFill>
        <p:spPr>
          <a:xfrm>
            <a:off x="139311" y="166385"/>
            <a:ext cx="8735165" cy="4912007"/>
          </a:xfrm>
          <a:prstGeom prst="rect">
            <a:avLst/>
          </a:prstGeom>
        </p:spPr>
      </p:pic>
    </p:spTree>
    <p:extLst>
      <p:ext uri="{BB962C8B-B14F-4D97-AF65-F5344CB8AC3E}">
        <p14:creationId xmlns:p14="http://schemas.microsoft.com/office/powerpoint/2010/main" val="21616897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301" name="Google Shape;301;p45"/>
          <p:cNvSpPr/>
          <p:nvPr/>
        </p:nvSpPr>
        <p:spPr>
          <a:xfrm flipH="1">
            <a:off x="-859325" y="3675675"/>
            <a:ext cx="2715900" cy="27159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302" name="Google Shape;302;p45"/>
          <p:cNvSpPr/>
          <p:nvPr/>
        </p:nvSpPr>
        <p:spPr>
          <a:xfrm rot="4331973" flipH="1">
            <a:off x="6704062" y="3883272"/>
            <a:ext cx="2535796" cy="2535796"/>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303" name="Google Shape;303;p45"/>
          <p:cNvSpPr/>
          <p:nvPr/>
        </p:nvSpPr>
        <p:spPr>
          <a:xfrm rot="-6081340" flipH="1">
            <a:off x="2452181" y="-746436"/>
            <a:ext cx="1179286" cy="1179286"/>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304" name="Google Shape;304;p45"/>
          <p:cNvSpPr/>
          <p:nvPr/>
        </p:nvSpPr>
        <p:spPr>
          <a:xfrm flipH="1">
            <a:off x="7547950" y="-537679"/>
            <a:ext cx="1482900" cy="14832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305" name="Google Shape;305;p45"/>
          <p:cNvSpPr/>
          <p:nvPr/>
        </p:nvSpPr>
        <p:spPr>
          <a:xfrm rot="-5538599" flipH="1">
            <a:off x="8529217" y="441074"/>
            <a:ext cx="602890" cy="602890"/>
          </a:xfrm>
          <a:prstGeom prst="ellipse">
            <a:avLst/>
          </a:pr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pic>
        <p:nvPicPr>
          <p:cNvPr id="7" name="Imagem 6" descr="Texto&#10;&#10;O conteúdo gerado por IA pode estar incorreto.">
            <a:extLst>
              <a:ext uri="{FF2B5EF4-FFF2-40B4-BE49-F238E27FC236}">
                <a16:creationId xmlns:a16="http://schemas.microsoft.com/office/drawing/2014/main" id="{EDE1FC01-C918-6392-A7D6-D5738A42230C}"/>
              </a:ext>
            </a:extLst>
          </p:cNvPr>
          <p:cNvPicPr>
            <a:picLocks noChangeAspect="1"/>
          </p:cNvPicPr>
          <p:nvPr/>
        </p:nvPicPr>
        <p:blipFill>
          <a:blip r:embed="rId3"/>
          <a:stretch>
            <a:fillRect/>
          </a:stretch>
        </p:blipFill>
        <p:spPr>
          <a:xfrm>
            <a:off x="80872" y="82758"/>
            <a:ext cx="5283681" cy="2875294"/>
          </a:xfrm>
          <a:prstGeom prst="rect">
            <a:avLst/>
          </a:prstGeom>
        </p:spPr>
      </p:pic>
      <p:pic>
        <p:nvPicPr>
          <p:cNvPr id="6" name="Imagem 5">
            <a:extLst>
              <a:ext uri="{FF2B5EF4-FFF2-40B4-BE49-F238E27FC236}">
                <a16:creationId xmlns:a16="http://schemas.microsoft.com/office/drawing/2014/main" id="{9F0A5280-3A98-B650-64DA-830E2F43A2BE}"/>
              </a:ext>
            </a:extLst>
          </p:cNvPr>
          <p:cNvPicPr>
            <a:picLocks noChangeAspect="1"/>
          </p:cNvPicPr>
          <p:nvPr/>
        </p:nvPicPr>
        <p:blipFill>
          <a:blip r:embed="rId4"/>
          <a:stretch>
            <a:fillRect/>
          </a:stretch>
        </p:blipFill>
        <p:spPr>
          <a:xfrm>
            <a:off x="4569842" y="2200093"/>
            <a:ext cx="4597881" cy="2716604"/>
          </a:xfrm>
          <a:prstGeom prst="rect">
            <a:avLst/>
          </a:prstGeom>
        </p:spPr>
      </p:pic>
    </p:spTree>
    <p:extLst>
      <p:ext uri="{BB962C8B-B14F-4D97-AF65-F5344CB8AC3E}">
        <p14:creationId xmlns:p14="http://schemas.microsoft.com/office/powerpoint/2010/main" val="607195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20" name="Google Shape;720;p62"/>
          <p:cNvSpPr txBox="1">
            <a:spLocks noGrp="1"/>
          </p:cNvSpPr>
          <p:nvPr>
            <p:ph type="title" idx="2"/>
          </p:nvPr>
        </p:nvSpPr>
        <p:spPr>
          <a:xfrm>
            <a:off x="712350" y="447000"/>
            <a:ext cx="7719300" cy="85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noProof="0"/>
              <a:t>Material de </a:t>
            </a:r>
            <a:r>
              <a:rPr lang="pt-BR" noProof="0">
                <a:solidFill>
                  <a:schemeClr val="tx2"/>
                </a:solidFill>
              </a:rPr>
              <a:t>apoio e </a:t>
            </a:r>
            <a:r>
              <a:rPr lang="pt-BR" noProof="0">
                <a:solidFill>
                  <a:schemeClr val="lt2"/>
                </a:solidFill>
              </a:rPr>
              <a:t>orientação</a:t>
            </a:r>
          </a:p>
        </p:txBody>
      </p:sp>
      <p:sp>
        <p:nvSpPr>
          <p:cNvPr id="725" name="Google Shape;725;p62"/>
          <p:cNvSpPr/>
          <p:nvPr/>
        </p:nvSpPr>
        <p:spPr>
          <a:xfrm rot="1017615" flipH="1">
            <a:off x="8257472" y="2728637"/>
            <a:ext cx="2554607" cy="2554607"/>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726" name="Google Shape;726;p62"/>
          <p:cNvSpPr/>
          <p:nvPr/>
        </p:nvSpPr>
        <p:spPr>
          <a:xfrm rot="-5063630" flipH="1">
            <a:off x="8123559" y="1358877"/>
            <a:ext cx="1179240" cy="1179240"/>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727" name="Google Shape;727;p62"/>
          <p:cNvSpPr/>
          <p:nvPr/>
        </p:nvSpPr>
        <p:spPr>
          <a:xfrm flipH="1">
            <a:off x="-461125" y="2001258"/>
            <a:ext cx="1482900" cy="14832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728" name="Google Shape;728;p62"/>
          <p:cNvSpPr/>
          <p:nvPr/>
        </p:nvSpPr>
        <p:spPr>
          <a:xfrm rot="-5538599" flipH="1">
            <a:off x="556267" y="3059586"/>
            <a:ext cx="602890" cy="602890"/>
          </a:xfrm>
          <a:prstGeom prst="ellipse">
            <a:avLst/>
          </a:pr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pic>
        <p:nvPicPr>
          <p:cNvPr id="6" name="Picture 2">
            <a:extLst>
              <a:ext uri="{FF2B5EF4-FFF2-40B4-BE49-F238E27FC236}">
                <a16:creationId xmlns:a16="http://schemas.microsoft.com/office/drawing/2014/main" id="{B204820D-FBE2-29CF-B12A-855C78EC0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385" y="2999692"/>
            <a:ext cx="1622380" cy="22003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8EFE372B-5859-822B-BD42-9B49509AF1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6275" y="3056944"/>
            <a:ext cx="1676888" cy="214312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719;p62">
            <a:extLst>
              <a:ext uri="{FF2B5EF4-FFF2-40B4-BE49-F238E27FC236}">
                <a16:creationId xmlns:a16="http://schemas.microsoft.com/office/drawing/2014/main" id="{8DEAC6D3-8522-7481-D24B-F7D6F9C5F48E}"/>
              </a:ext>
            </a:extLst>
          </p:cNvPr>
          <p:cNvSpPr txBox="1">
            <a:spLocks/>
          </p:cNvSpPr>
          <p:nvPr/>
        </p:nvSpPr>
        <p:spPr>
          <a:xfrm>
            <a:off x="3179180" y="1126978"/>
            <a:ext cx="2422770" cy="3924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000"/>
              <a:buFont typeface="Montserrat"/>
              <a:buNone/>
              <a:defRPr sz="1400" b="0" i="0" u="none" strike="noStrike" cap="none">
                <a:solidFill>
                  <a:schemeClr val="dk1"/>
                </a:solidFill>
                <a:latin typeface="Montserrat"/>
                <a:ea typeface="Montserrat"/>
                <a:cs typeface="Montserrat"/>
                <a:sym typeface="Montserrat"/>
              </a:defRPr>
            </a:lvl1pPr>
            <a:lvl2pPr marL="914400" marR="0" lvl="1" indent="-330200" algn="ctr" rtl="0">
              <a:lnSpc>
                <a:spcPct val="100000"/>
              </a:lnSpc>
              <a:spcBef>
                <a:spcPts val="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2pPr>
            <a:lvl3pPr marL="1371600" marR="0" lvl="2" indent="-330200" algn="ctr" rtl="0">
              <a:lnSpc>
                <a:spcPct val="100000"/>
              </a:lnSpc>
              <a:spcBef>
                <a:spcPts val="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3pPr>
            <a:lvl4pPr marL="1828800" marR="0" lvl="3" indent="-330200" algn="ctr" rtl="0">
              <a:lnSpc>
                <a:spcPct val="100000"/>
              </a:lnSpc>
              <a:spcBef>
                <a:spcPts val="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4pPr>
            <a:lvl5pPr marL="2286000" marR="0" lvl="4" indent="-330200" algn="ctr" rtl="0">
              <a:lnSpc>
                <a:spcPct val="100000"/>
              </a:lnSpc>
              <a:spcBef>
                <a:spcPts val="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5pPr>
            <a:lvl6pPr marL="2743200" marR="0" lvl="5" indent="-330200" algn="ctr" rtl="0">
              <a:lnSpc>
                <a:spcPct val="100000"/>
              </a:lnSpc>
              <a:spcBef>
                <a:spcPts val="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6pPr>
            <a:lvl7pPr marL="3200400" marR="0" lvl="6" indent="-330200" algn="ctr" rtl="0">
              <a:lnSpc>
                <a:spcPct val="100000"/>
              </a:lnSpc>
              <a:spcBef>
                <a:spcPts val="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7pPr>
            <a:lvl8pPr marL="3657600" marR="0" lvl="7" indent="-330200" algn="ctr" rtl="0">
              <a:lnSpc>
                <a:spcPct val="100000"/>
              </a:lnSpc>
              <a:spcBef>
                <a:spcPts val="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8pPr>
            <a:lvl9pPr marL="4114800" marR="0" lvl="8" indent="-330200" algn="ctr" rtl="0">
              <a:lnSpc>
                <a:spcPct val="100000"/>
              </a:lnSpc>
              <a:spcBef>
                <a:spcPts val="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9pPr>
          </a:lstStyle>
          <a:p>
            <a:pPr marL="0" indent="0"/>
            <a:r>
              <a:rPr lang="pt-BR" sz="2000" noProof="0">
                <a:solidFill>
                  <a:schemeClr val="tx2"/>
                </a:solidFill>
              </a:rPr>
              <a:t>http://lai.gov.br</a:t>
            </a:r>
          </a:p>
        </p:txBody>
      </p:sp>
      <p:pic>
        <p:nvPicPr>
          <p:cNvPr id="1026" name="Picture 2" descr="Logotipo&#10;&#10;Descrição gerada automaticamente">
            <a:extLst>
              <a:ext uri="{FF2B5EF4-FFF2-40B4-BE49-F238E27FC236}">
                <a16:creationId xmlns:a16="http://schemas.microsoft.com/office/drawing/2014/main" id="{E86B26A9-E862-DCBE-5964-51CD9C940E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7515" y="2001258"/>
            <a:ext cx="1353952" cy="19288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AE8B406-A14E-552E-1615-97A5102EBC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7207" y="1956806"/>
            <a:ext cx="1743075" cy="22002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ma imagem contendo Diagrama&#10;&#10;Descrição gerada automaticamente">
            <a:extLst>
              <a:ext uri="{FF2B5EF4-FFF2-40B4-BE49-F238E27FC236}">
                <a16:creationId xmlns:a16="http://schemas.microsoft.com/office/drawing/2014/main" id="{68340C82-EA3A-EBD6-2FEC-1B39EC577F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8564" y="2999692"/>
            <a:ext cx="1460429" cy="198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77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14" name="Retângulo 13">
            <a:extLst>
              <a:ext uri="{FF2B5EF4-FFF2-40B4-BE49-F238E27FC236}">
                <a16:creationId xmlns:a16="http://schemas.microsoft.com/office/drawing/2014/main" id="{58628675-138D-D51D-817A-D25CB2C2B352}"/>
              </a:ext>
            </a:extLst>
          </p:cNvPr>
          <p:cNvSpPr/>
          <p:nvPr/>
        </p:nvSpPr>
        <p:spPr>
          <a:xfrm>
            <a:off x="0" y="0"/>
            <a:ext cx="9144000" cy="5143500"/>
          </a:xfrm>
          <a:prstGeom prst="rect">
            <a:avLst/>
          </a:prstGeom>
          <a:solidFill>
            <a:srgbClr val="0144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noProof="0"/>
          </a:p>
        </p:txBody>
      </p:sp>
      <p:pic>
        <p:nvPicPr>
          <p:cNvPr id="13" name="Imagem 12">
            <a:extLst>
              <a:ext uri="{FF2B5EF4-FFF2-40B4-BE49-F238E27FC236}">
                <a16:creationId xmlns:a16="http://schemas.microsoft.com/office/drawing/2014/main" id="{731B7E19-5B2A-0B8B-54C6-82566A591586}"/>
              </a:ext>
            </a:extLst>
          </p:cNvPr>
          <p:cNvPicPr>
            <a:picLocks noChangeAspect="1"/>
          </p:cNvPicPr>
          <p:nvPr/>
        </p:nvPicPr>
        <p:blipFill>
          <a:blip r:embed="rId3"/>
          <a:stretch>
            <a:fillRect/>
          </a:stretch>
        </p:blipFill>
        <p:spPr>
          <a:xfrm>
            <a:off x="0" y="285729"/>
            <a:ext cx="9144000" cy="4442339"/>
          </a:xfrm>
          <a:prstGeom prst="rect">
            <a:avLst/>
          </a:prstGeom>
        </p:spPr>
      </p:pic>
      <p:sp>
        <p:nvSpPr>
          <p:cNvPr id="427" name="Google Shape;427;p51"/>
          <p:cNvSpPr txBox="1">
            <a:spLocks noGrp="1"/>
          </p:cNvSpPr>
          <p:nvPr>
            <p:ph type="title"/>
          </p:nvPr>
        </p:nvSpPr>
        <p:spPr>
          <a:xfrm flipH="1">
            <a:off x="-57153" y="3878468"/>
            <a:ext cx="9201151" cy="1062366"/>
          </a:xfrm>
          <a:prstGeom prst="rect">
            <a:avLst/>
          </a:prstGeom>
        </p:spPr>
        <p:txBody>
          <a:bodyPr spcFirstLastPara="1" wrap="square" lIns="91425" tIns="0" rIns="91425" bIns="91425" anchor="b" anchorCtr="0">
            <a:noAutofit/>
          </a:bodyPr>
          <a:lstStyle/>
          <a:p>
            <a:pPr marL="0" lvl="0" indent="0" rtl="0">
              <a:spcBef>
                <a:spcPts val="0"/>
              </a:spcBef>
              <a:spcAft>
                <a:spcPts val="0"/>
              </a:spcAft>
              <a:buNone/>
            </a:pPr>
            <a:r>
              <a:rPr lang="pt-BR" sz="4400" noProof="0">
                <a:solidFill>
                  <a:schemeClr val="dk1"/>
                </a:solidFill>
              </a:rPr>
              <a:t>  </a:t>
            </a:r>
            <a:endParaRPr lang="pt-BR" sz="4400" noProof="0">
              <a:solidFill>
                <a:schemeClr val="lt2"/>
              </a:solidFill>
            </a:endParaRPr>
          </a:p>
        </p:txBody>
      </p:sp>
      <p:sp>
        <p:nvSpPr>
          <p:cNvPr id="428" name="Google Shape;428;p51"/>
          <p:cNvSpPr/>
          <p:nvPr/>
        </p:nvSpPr>
        <p:spPr>
          <a:xfrm>
            <a:off x="1472450" y="-656300"/>
            <a:ext cx="1230000" cy="12300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429" name="Google Shape;429;p51"/>
          <p:cNvSpPr/>
          <p:nvPr/>
        </p:nvSpPr>
        <p:spPr>
          <a:xfrm rot="-7200597">
            <a:off x="468118" y="830526"/>
            <a:ext cx="667599" cy="667599"/>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15" name="CaixaDeTexto 14">
            <a:extLst>
              <a:ext uri="{FF2B5EF4-FFF2-40B4-BE49-F238E27FC236}">
                <a16:creationId xmlns:a16="http://schemas.microsoft.com/office/drawing/2014/main" id="{41ED75A7-D74D-3EF6-0023-E63A785367B1}"/>
              </a:ext>
            </a:extLst>
          </p:cNvPr>
          <p:cNvSpPr txBox="1"/>
          <p:nvPr/>
        </p:nvSpPr>
        <p:spPr>
          <a:xfrm>
            <a:off x="2380034" y="1230000"/>
            <a:ext cx="184731" cy="307777"/>
          </a:xfrm>
          <a:prstGeom prst="rect">
            <a:avLst/>
          </a:prstGeom>
          <a:noFill/>
        </p:spPr>
        <p:txBody>
          <a:bodyPr wrap="none" rtlCol="0">
            <a:spAutoFit/>
          </a:bodyPr>
          <a:lstStyle/>
          <a:p>
            <a:endParaRPr lang="pt-BR" noProof="0"/>
          </a:p>
        </p:txBody>
      </p:sp>
      <p:sp>
        <p:nvSpPr>
          <p:cNvPr id="16" name="CaixaDeTexto 15">
            <a:extLst>
              <a:ext uri="{FF2B5EF4-FFF2-40B4-BE49-F238E27FC236}">
                <a16:creationId xmlns:a16="http://schemas.microsoft.com/office/drawing/2014/main" id="{E15B29B4-2C7D-491D-9BC3-E22BB0541728}"/>
              </a:ext>
            </a:extLst>
          </p:cNvPr>
          <p:cNvSpPr txBox="1"/>
          <p:nvPr/>
        </p:nvSpPr>
        <p:spPr>
          <a:xfrm>
            <a:off x="345917" y="3985702"/>
            <a:ext cx="6285404" cy="707886"/>
          </a:xfrm>
          <a:prstGeom prst="rect">
            <a:avLst/>
          </a:prstGeom>
          <a:noFill/>
        </p:spPr>
        <p:txBody>
          <a:bodyPr wrap="square" rtlCol="0">
            <a:spAutoFit/>
          </a:bodyPr>
          <a:lstStyle/>
          <a:p>
            <a:r>
              <a:rPr lang="pt-BR" sz="1800">
                <a:latin typeface="Montserrat" panose="00000500000000000000" pitchFamily="2" charset="0"/>
              </a:rPr>
              <a:t>Jessica Maciel</a:t>
            </a:r>
            <a:endParaRPr lang="pt-BR" sz="1800" noProof="0">
              <a:latin typeface="Montserrat" panose="00000500000000000000" pitchFamily="2" charset="0"/>
            </a:endParaRPr>
          </a:p>
          <a:p>
            <a:r>
              <a:rPr lang="pt-BR" sz="1100" noProof="0">
                <a:latin typeface="Montserrat" panose="00000500000000000000" pitchFamily="2" charset="0"/>
              </a:rPr>
              <a:t>Chefe da Divisão de Supervisão e Monitoramento de Acesso à Informação</a:t>
            </a:r>
          </a:p>
          <a:p>
            <a:r>
              <a:rPr lang="pt-BR" sz="1100" noProof="0">
                <a:latin typeface="Montserrat" panose="00000500000000000000" pitchFamily="2" charset="0"/>
              </a:rPr>
              <a:t>acesso_informacao@cgu.gov.br</a:t>
            </a:r>
          </a:p>
        </p:txBody>
      </p:sp>
      <p:pic>
        <p:nvPicPr>
          <p:cNvPr id="17" name="Imagem 16" descr="Logotipo&#10;&#10;Descrição gerada automaticamente">
            <a:extLst>
              <a:ext uri="{FF2B5EF4-FFF2-40B4-BE49-F238E27FC236}">
                <a16:creationId xmlns:a16="http://schemas.microsoft.com/office/drawing/2014/main" id="{C0B69E58-9603-8785-E070-37D582D9EF51}"/>
              </a:ext>
            </a:extLst>
          </p:cNvPr>
          <p:cNvPicPr>
            <a:picLocks noChangeAspect="1"/>
          </p:cNvPicPr>
          <p:nvPr/>
        </p:nvPicPr>
        <p:blipFill>
          <a:blip r:embed="rId4"/>
          <a:stretch>
            <a:fillRect/>
          </a:stretch>
        </p:blipFill>
        <p:spPr>
          <a:xfrm>
            <a:off x="7447895" y="4062264"/>
            <a:ext cx="1545323" cy="542660"/>
          </a:xfrm>
          <a:prstGeom prst="rect">
            <a:avLst/>
          </a:prstGeom>
        </p:spPr>
      </p:pic>
      <p:sp>
        <p:nvSpPr>
          <p:cNvPr id="3" name="CaixaDeTexto 2">
            <a:extLst>
              <a:ext uri="{FF2B5EF4-FFF2-40B4-BE49-F238E27FC236}">
                <a16:creationId xmlns:a16="http://schemas.microsoft.com/office/drawing/2014/main" id="{D58B1ECA-3B03-E572-BED0-47AF8513A9F2}"/>
              </a:ext>
            </a:extLst>
          </p:cNvPr>
          <p:cNvSpPr txBox="1"/>
          <p:nvPr/>
        </p:nvSpPr>
        <p:spPr>
          <a:xfrm>
            <a:off x="147979" y="3073264"/>
            <a:ext cx="4648840" cy="477054"/>
          </a:xfrm>
          <a:prstGeom prst="rect">
            <a:avLst/>
          </a:prstGeom>
          <a:noFill/>
        </p:spPr>
        <p:txBody>
          <a:bodyPr wrap="square">
            <a:spAutoFit/>
          </a:bodyPr>
          <a:lstStyle/>
          <a:p>
            <a:r>
              <a:rPr lang="pt-BR" sz="2500" b="1" noProof="0">
                <a:solidFill>
                  <a:schemeClr val="bg2"/>
                </a:solidFill>
                <a:latin typeface="Montserrat" panose="00000500000000000000" pitchFamily="2" charset="0"/>
              </a:rPr>
              <a:t>OBRIGADA!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1">
          <a:extLst>
            <a:ext uri="{FF2B5EF4-FFF2-40B4-BE49-F238E27FC236}">
              <a16:creationId xmlns:a16="http://schemas.microsoft.com/office/drawing/2014/main" id="{0DB4455D-BC08-0855-6523-8940C340679F}"/>
            </a:ext>
          </a:extLst>
        </p:cNvPr>
        <p:cNvGrpSpPr/>
        <p:nvPr/>
      </p:nvGrpSpPr>
      <p:grpSpPr>
        <a:xfrm>
          <a:off x="0" y="0"/>
          <a:ext cx="0" cy="0"/>
          <a:chOff x="0" y="0"/>
          <a:chExt cx="0" cy="0"/>
        </a:xfrm>
      </p:grpSpPr>
      <p:cxnSp>
        <p:nvCxnSpPr>
          <p:cNvPr id="322" name="Google Shape;322;p47">
            <a:extLst>
              <a:ext uri="{FF2B5EF4-FFF2-40B4-BE49-F238E27FC236}">
                <a16:creationId xmlns:a16="http://schemas.microsoft.com/office/drawing/2014/main" id="{3A158E59-0AE3-FB39-0BCF-F6B659B15929}"/>
              </a:ext>
            </a:extLst>
          </p:cNvPr>
          <p:cNvCxnSpPr>
            <a:cxnSpLocks/>
            <a:stCxn id="323" idx="6"/>
            <a:endCxn id="324" idx="2"/>
          </p:cNvCxnSpPr>
          <p:nvPr/>
        </p:nvCxnSpPr>
        <p:spPr>
          <a:xfrm>
            <a:off x="2138216" y="3076163"/>
            <a:ext cx="2030100" cy="0"/>
          </a:xfrm>
          <a:prstGeom prst="straightConnector1">
            <a:avLst/>
          </a:prstGeom>
          <a:noFill/>
          <a:ln w="19050" cap="flat" cmpd="sng">
            <a:solidFill>
              <a:schemeClr val="lt1"/>
            </a:solidFill>
            <a:prstDash val="solid"/>
            <a:round/>
            <a:headEnd type="none" w="med" len="med"/>
            <a:tailEnd type="none" w="med" len="med"/>
          </a:ln>
        </p:spPr>
      </p:cxnSp>
      <p:sp>
        <p:nvSpPr>
          <p:cNvPr id="326" name="Google Shape;326;p47">
            <a:extLst>
              <a:ext uri="{FF2B5EF4-FFF2-40B4-BE49-F238E27FC236}">
                <a16:creationId xmlns:a16="http://schemas.microsoft.com/office/drawing/2014/main" id="{097F5EE7-3121-C29F-6CD8-E26F7B82F885}"/>
              </a:ext>
            </a:extLst>
          </p:cNvPr>
          <p:cNvSpPr txBox="1"/>
          <p:nvPr/>
        </p:nvSpPr>
        <p:spPr>
          <a:xfrm>
            <a:off x="739616" y="1725862"/>
            <a:ext cx="2007900" cy="92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pt-BR" sz="1600" b="1" noProof="0">
                <a:solidFill>
                  <a:schemeClr val="dk1"/>
                </a:solidFill>
                <a:latin typeface="Montserrat"/>
                <a:ea typeface="Montserrat"/>
                <a:cs typeface="Montserrat"/>
                <a:sym typeface="Montserrat"/>
              </a:rPr>
              <a:t>Cumprimento </a:t>
            </a:r>
            <a:br>
              <a:rPr lang="pt-BR" sz="1600" b="1" noProof="0">
                <a:solidFill>
                  <a:schemeClr val="dk1"/>
                </a:solidFill>
                <a:latin typeface="Montserrat"/>
                <a:ea typeface="Montserrat"/>
                <a:cs typeface="Montserrat"/>
                <a:sym typeface="Montserrat"/>
              </a:rPr>
            </a:br>
            <a:r>
              <a:rPr lang="pt-BR" sz="1600" b="1" noProof="0">
                <a:solidFill>
                  <a:schemeClr val="dk1"/>
                </a:solidFill>
                <a:latin typeface="Montserrat"/>
                <a:ea typeface="Montserrat"/>
                <a:cs typeface="Montserrat"/>
                <a:sym typeface="Montserrat"/>
              </a:rPr>
              <a:t>de prazos</a:t>
            </a:r>
          </a:p>
        </p:txBody>
      </p:sp>
      <p:sp>
        <p:nvSpPr>
          <p:cNvPr id="328" name="Google Shape;328;p47">
            <a:extLst>
              <a:ext uri="{FF2B5EF4-FFF2-40B4-BE49-F238E27FC236}">
                <a16:creationId xmlns:a16="http://schemas.microsoft.com/office/drawing/2014/main" id="{C648E86F-3BFC-0253-999C-85BA5B0D24BA}"/>
              </a:ext>
            </a:extLst>
          </p:cNvPr>
          <p:cNvSpPr txBox="1"/>
          <p:nvPr/>
        </p:nvSpPr>
        <p:spPr>
          <a:xfrm>
            <a:off x="3604381" y="1752974"/>
            <a:ext cx="2007900" cy="92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pt-BR" sz="1600" b="1" noProof="0">
                <a:solidFill>
                  <a:schemeClr val="dk1"/>
                </a:solidFill>
                <a:latin typeface="Montserrat"/>
                <a:ea typeface="Montserrat"/>
                <a:cs typeface="Montserrat"/>
                <a:sym typeface="Montserrat"/>
              </a:rPr>
              <a:t>Fornecimento </a:t>
            </a:r>
            <a:r>
              <a:rPr lang="pt-BR" sz="1600" b="1" noProof="0">
                <a:solidFill>
                  <a:schemeClr val="accent2"/>
                </a:solidFill>
                <a:latin typeface="Montserrat"/>
                <a:ea typeface="Montserrat"/>
                <a:cs typeface="Montserrat"/>
                <a:sym typeface="Montserrat"/>
              </a:rPr>
              <a:t>adequado</a:t>
            </a:r>
            <a:r>
              <a:rPr lang="pt-BR" sz="1600" b="1" noProof="0">
                <a:solidFill>
                  <a:schemeClr val="dk1"/>
                </a:solidFill>
                <a:latin typeface="Montserrat"/>
                <a:ea typeface="Montserrat"/>
                <a:cs typeface="Montserrat"/>
                <a:sym typeface="Montserrat"/>
              </a:rPr>
              <a:t> da informação</a:t>
            </a:r>
          </a:p>
        </p:txBody>
      </p:sp>
      <p:sp>
        <p:nvSpPr>
          <p:cNvPr id="330" name="Google Shape;330;p47">
            <a:extLst>
              <a:ext uri="{FF2B5EF4-FFF2-40B4-BE49-F238E27FC236}">
                <a16:creationId xmlns:a16="http://schemas.microsoft.com/office/drawing/2014/main" id="{D13C58EA-2413-1D55-31E6-EC1BCE6B96D8}"/>
              </a:ext>
            </a:extLst>
          </p:cNvPr>
          <p:cNvSpPr txBox="1"/>
          <p:nvPr/>
        </p:nvSpPr>
        <p:spPr>
          <a:xfrm>
            <a:off x="6378241" y="1725862"/>
            <a:ext cx="2007900" cy="92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pt-BR" sz="1600" b="1" noProof="0">
                <a:solidFill>
                  <a:schemeClr val="dk1"/>
                </a:solidFill>
                <a:latin typeface="Montserrat"/>
                <a:ea typeface="Montserrat"/>
                <a:cs typeface="Montserrat"/>
                <a:sym typeface="Montserrat"/>
              </a:rPr>
              <a:t>Preenchimento </a:t>
            </a:r>
            <a:r>
              <a:rPr lang="pt-BR" sz="1600" b="1" noProof="0">
                <a:solidFill>
                  <a:schemeClr val="accent2"/>
                </a:solidFill>
                <a:latin typeface="Montserrat"/>
                <a:sym typeface="Montserrat"/>
              </a:rPr>
              <a:t>correto</a:t>
            </a:r>
            <a:r>
              <a:rPr lang="pt-BR" sz="1600" b="1" noProof="0">
                <a:solidFill>
                  <a:schemeClr val="dk1"/>
                </a:solidFill>
                <a:latin typeface="Montserrat"/>
                <a:ea typeface="Montserrat"/>
                <a:cs typeface="Montserrat"/>
                <a:sym typeface="Montserrat"/>
              </a:rPr>
              <a:t> das marcações</a:t>
            </a:r>
          </a:p>
        </p:txBody>
      </p:sp>
      <p:sp>
        <p:nvSpPr>
          <p:cNvPr id="324" name="Google Shape;324;p47">
            <a:extLst>
              <a:ext uri="{FF2B5EF4-FFF2-40B4-BE49-F238E27FC236}">
                <a16:creationId xmlns:a16="http://schemas.microsoft.com/office/drawing/2014/main" id="{D326CAD7-3F43-4690-3D47-196091BBDF10}"/>
              </a:ext>
            </a:extLst>
          </p:cNvPr>
          <p:cNvSpPr/>
          <p:nvPr/>
        </p:nvSpPr>
        <p:spPr>
          <a:xfrm>
            <a:off x="4168217" y="2681474"/>
            <a:ext cx="789300" cy="789300"/>
          </a:xfrm>
          <a:prstGeom prst="ellipse">
            <a:avLst/>
          </a:prstGeom>
          <a:gradFill>
            <a:gsLst>
              <a:gs pos="0">
                <a:schemeClr val="lt2"/>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331" name="Google Shape;331;p47">
            <a:extLst>
              <a:ext uri="{FF2B5EF4-FFF2-40B4-BE49-F238E27FC236}">
                <a16:creationId xmlns:a16="http://schemas.microsoft.com/office/drawing/2014/main" id="{74682E42-41A2-7008-571B-DA1BBE4BDD58}"/>
              </a:ext>
            </a:extLst>
          </p:cNvPr>
          <p:cNvSpPr/>
          <p:nvPr/>
        </p:nvSpPr>
        <p:spPr>
          <a:xfrm>
            <a:off x="6987541" y="2681513"/>
            <a:ext cx="789300" cy="789300"/>
          </a:xfrm>
          <a:prstGeom prst="ellipse">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323" name="Google Shape;323;p47">
            <a:extLst>
              <a:ext uri="{FF2B5EF4-FFF2-40B4-BE49-F238E27FC236}">
                <a16:creationId xmlns:a16="http://schemas.microsoft.com/office/drawing/2014/main" id="{6135BDD1-7394-1A71-DF68-F3B8EED8AFD2}"/>
              </a:ext>
            </a:extLst>
          </p:cNvPr>
          <p:cNvSpPr/>
          <p:nvPr/>
        </p:nvSpPr>
        <p:spPr>
          <a:xfrm>
            <a:off x="1348916" y="2681513"/>
            <a:ext cx="789300" cy="789300"/>
          </a:xfrm>
          <a:prstGeom prst="ellipse">
            <a:avLst/>
          </a:prstGeom>
          <a:gradFill>
            <a:gsLst>
              <a:gs pos="0">
                <a:schemeClr val="lt2"/>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cxnSp>
        <p:nvCxnSpPr>
          <p:cNvPr id="332" name="Google Shape;332;p47">
            <a:extLst>
              <a:ext uri="{FF2B5EF4-FFF2-40B4-BE49-F238E27FC236}">
                <a16:creationId xmlns:a16="http://schemas.microsoft.com/office/drawing/2014/main" id="{D2E51DA5-3382-9F6F-8A3C-8EF047E300AE}"/>
              </a:ext>
            </a:extLst>
          </p:cNvPr>
          <p:cNvCxnSpPr>
            <a:cxnSpLocks/>
            <a:stCxn id="324" idx="6"/>
            <a:endCxn id="331" idx="2"/>
          </p:cNvCxnSpPr>
          <p:nvPr/>
        </p:nvCxnSpPr>
        <p:spPr>
          <a:xfrm>
            <a:off x="4957517" y="3076124"/>
            <a:ext cx="2030100" cy="0"/>
          </a:xfrm>
          <a:prstGeom prst="straightConnector1">
            <a:avLst/>
          </a:prstGeom>
          <a:noFill/>
          <a:ln w="19050" cap="flat" cmpd="sng">
            <a:solidFill>
              <a:schemeClr val="lt1"/>
            </a:solidFill>
            <a:prstDash val="solid"/>
            <a:round/>
            <a:headEnd type="none" w="med" len="med"/>
            <a:tailEnd type="none" w="med" len="med"/>
          </a:ln>
        </p:spPr>
      </p:cxnSp>
      <p:cxnSp>
        <p:nvCxnSpPr>
          <p:cNvPr id="333" name="Google Shape;333;p47">
            <a:extLst>
              <a:ext uri="{FF2B5EF4-FFF2-40B4-BE49-F238E27FC236}">
                <a16:creationId xmlns:a16="http://schemas.microsoft.com/office/drawing/2014/main" id="{529BCCAD-4097-0518-3622-31C9D93B0436}"/>
              </a:ext>
            </a:extLst>
          </p:cNvPr>
          <p:cNvCxnSpPr>
            <a:cxnSpLocks/>
            <a:stCxn id="331" idx="6"/>
          </p:cNvCxnSpPr>
          <p:nvPr/>
        </p:nvCxnSpPr>
        <p:spPr>
          <a:xfrm>
            <a:off x="7776841" y="3076163"/>
            <a:ext cx="1508700" cy="0"/>
          </a:xfrm>
          <a:prstGeom prst="straightConnector1">
            <a:avLst/>
          </a:prstGeom>
          <a:noFill/>
          <a:ln w="19050" cap="flat" cmpd="sng">
            <a:solidFill>
              <a:schemeClr val="lt1"/>
            </a:solidFill>
            <a:prstDash val="solid"/>
            <a:round/>
            <a:headEnd type="none" w="med" len="med"/>
            <a:tailEnd type="none" w="med" len="med"/>
          </a:ln>
        </p:spPr>
      </p:cxnSp>
      <p:sp>
        <p:nvSpPr>
          <p:cNvPr id="334" name="Google Shape;334;p47">
            <a:extLst>
              <a:ext uri="{FF2B5EF4-FFF2-40B4-BE49-F238E27FC236}">
                <a16:creationId xmlns:a16="http://schemas.microsoft.com/office/drawing/2014/main" id="{A9E9684E-AECA-7136-B1ED-E459F079F66F}"/>
              </a:ext>
            </a:extLst>
          </p:cNvPr>
          <p:cNvSpPr txBox="1">
            <a:spLocks noGrp="1"/>
          </p:cNvSpPr>
          <p:nvPr>
            <p:ph type="title"/>
          </p:nvPr>
        </p:nvSpPr>
        <p:spPr>
          <a:xfrm>
            <a:off x="712350" y="447000"/>
            <a:ext cx="7719300" cy="85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3600" noProof="0"/>
              <a:t>Atendimento com </a:t>
            </a:r>
            <a:r>
              <a:rPr lang="pt-BR" sz="3600" noProof="0">
                <a:solidFill>
                  <a:schemeClr val="lt2"/>
                </a:solidFill>
              </a:rPr>
              <a:t>QUALIDADE</a:t>
            </a:r>
          </a:p>
        </p:txBody>
      </p:sp>
      <p:sp>
        <p:nvSpPr>
          <p:cNvPr id="353" name="Google Shape;353;p47">
            <a:extLst>
              <a:ext uri="{FF2B5EF4-FFF2-40B4-BE49-F238E27FC236}">
                <a16:creationId xmlns:a16="http://schemas.microsoft.com/office/drawing/2014/main" id="{4C8887B0-F887-F7B9-67EA-FA8585E0AD8F}"/>
              </a:ext>
            </a:extLst>
          </p:cNvPr>
          <p:cNvSpPr/>
          <p:nvPr/>
        </p:nvSpPr>
        <p:spPr>
          <a:xfrm rot="6080461">
            <a:off x="5615288" y="4486142"/>
            <a:ext cx="1409624" cy="1409624"/>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354" name="Google Shape;354;p47">
            <a:extLst>
              <a:ext uri="{FF2B5EF4-FFF2-40B4-BE49-F238E27FC236}">
                <a16:creationId xmlns:a16="http://schemas.microsoft.com/office/drawing/2014/main" id="{CC3EA457-F5A5-6D0F-3A35-3CCA111481E6}"/>
              </a:ext>
            </a:extLst>
          </p:cNvPr>
          <p:cNvSpPr/>
          <p:nvPr/>
        </p:nvSpPr>
        <p:spPr>
          <a:xfrm rot="6079664">
            <a:off x="510510" y="257606"/>
            <a:ext cx="378779" cy="378779"/>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355" name="Google Shape;355;p47">
            <a:extLst>
              <a:ext uri="{FF2B5EF4-FFF2-40B4-BE49-F238E27FC236}">
                <a16:creationId xmlns:a16="http://schemas.microsoft.com/office/drawing/2014/main" id="{BA0B7627-A969-44BD-5CAB-B472CD20C8B6}"/>
              </a:ext>
            </a:extLst>
          </p:cNvPr>
          <p:cNvSpPr/>
          <p:nvPr/>
        </p:nvSpPr>
        <p:spPr>
          <a:xfrm>
            <a:off x="-964825" y="3824025"/>
            <a:ext cx="2124600" cy="21246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pic>
        <p:nvPicPr>
          <p:cNvPr id="3" name="Gráfico 2" descr="Calendário diário com preenchimento sólido">
            <a:extLst>
              <a:ext uri="{FF2B5EF4-FFF2-40B4-BE49-F238E27FC236}">
                <a16:creationId xmlns:a16="http://schemas.microsoft.com/office/drawing/2014/main" id="{B66F5B52-5A1E-BB3C-DBA3-0E7B944D15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351818">
            <a:off x="1447481" y="2761796"/>
            <a:ext cx="554018" cy="554018"/>
          </a:xfrm>
          <a:prstGeom prst="rect">
            <a:avLst/>
          </a:prstGeom>
        </p:spPr>
      </p:pic>
      <p:pic>
        <p:nvPicPr>
          <p:cNvPr id="14" name="Gráfico 13" descr="Documento com preenchimento sólido">
            <a:extLst>
              <a:ext uri="{FF2B5EF4-FFF2-40B4-BE49-F238E27FC236}">
                <a16:creationId xmlns:a16="http://schemas.microsoft.com/office/drawing/2014/main" id="{77E75F13-EBF8-26E8-BD9E-F097AAE7FB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4984" y="2788596"/>
            <a:ext cx="544056" cy="544056"/>
          </a:xfrm>
          <a:prstGeom prst="rect">
            <a:avLst/>
          </a:prstGeom>
        </p:spPr>
      </p:pic>
      <p:pic>
        <p:nvPicPr>
          <p:cNvPr id="5" name="Gráfico 4" descr="Marca de seleção com preenchimento sólido">
            <a:extLst>
              <a:ext uri="{FF2B5EF4-FFF2-40B4-BE49-F238E27FC236}">
                <a16:creationId xmlns:a16="http://schemas.microsoft.com/office/drawing/2014/main" id="{86D6D80E-98A2-8852-9D3F-5635A3FA3F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87540" y="2681473"/>
            <a:ext cx="789301" cy="789301"/>
          </a:xfrm>
          <a:prstGeom prst="rect">
            <a:avLst/>
          </a:prstGeom>
        </p:spPr>
      </p:pic>
    </p:spTree>
    <p:extLst>
      <p:ext uri="{BB962C8B-B14F-4D97-AF65-F5344CB8AC3E}">
        <p14:creationId xmlns:p14="http://schemas.microsoft.com/office/powerpoint/2010/main" val="3700318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5">
          <a:extLst>
            <a:ext uri="{FF2B5EF4-FFF2-40B4-BE49-F238E27FC236}">
              <a16:creationId xmlns:a16="http://schemas.microsoft.com/office/drawing/2014/main" id="{940DCB08-D55B-7B53-0D28-3E74961EBAEF}"/>
            </a:ext>
          </a:extLst>
        </p:cNvPr>
        <p:cNvGrpSpPr/>
        <p:nvPr/>
      </p:nvGrpSpPr>
      <p:grpSpPr>
        <a:xfrm>
          <a:off x="0" y="0"/>
          <a:ext cx="0" cy="0"/>
          <a:chOff x="0" y="0"/>
          <a:chExt cx="0" cy="0"/>
        </a:xfrm>
      </p:grpSpPr>
      <p:sp>
        <p:nvSpPr>
          <p:cNvPr id="286" name="Google Shape;286;p44">
            <a:extLst>
              <a:ext uri="{FF2B5EF4-FFF2-40B4-BE49-F238E27FC236}">
                <a16:creationId xmlns:a16="http://schemas.microsoft.com/office/drawing/2014/main" id="{C53DB882-E0DD-20C9-C82A-86502340BEA6}"/>
              </a:ext>
            </a:extLst>
          </p:cNvPr>
          <p:cNvSpPr/>
          <p:nvPr/>
        </p:nvSpPr>
        <p:spPr>
          <a:xfrm>
            <a:off x="8322925" y="1152850"/>
            <a:ext cx="1230000" cy="12300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287" name="Google Shape;287;p44">
            <a:extLst>
              <a:ext uri="{FF2B5EF4-FFF2-40B4-BE49-F238E27FC236}">
                <a16:creationId xmlns:a16="http://schemas.microsoft.com/office/drawing/2014/main" id="{6904A653-1887-AD0C-36E1-BA3E17D21C43}"/>
              </a:ext>
            </a:extLst>
          </p:cNvPr>
          <p:cNvSpPr/>
          <p:nvPr/>
        </p:nvSpPr>
        <p:spPr>
          <a:xfrm rot="-232074">
            <a:off x="3852622" y="-377683"/>
            <a:ext cx="1231906" cy="1231906"/>
          </a:xfrm>
          <a:prstGeom prst="ellipse">
            <a:avLst/>
          </a:pr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288" name="Google Shape;288;p44">
            <a:extLst>
              <a:ext uri="{FF2B5EF4-FFF2-40B4-BE49-F238E27FC236}">
                <a16:creationId xmlns:a16="http://schemas.microsoft.com/office/drawing/2014/main" id="{4D4E23D9-1F72-96BD-68A3-B2E666773FA5}"/>
              </a:ext>
            </a:extLst>
          </p:cNvPr>
          <p:cNvSpPr/>
          <p:nvPr/>
        </p:nvSpPr>
        <p:spPr>
          <a:xfrm>
            <a:off x="4118900" y="4089775"/>
            <a:ext cx="613500" cy="6135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289" name="Google Shape;289;p44">
            <a:extLst>
              <a:ext uri="{FF2B5EF4-FFF2-40B4-BE49-F238E27FC236}">
                <a16:creationId xmlns:a16="http://schemas.microsoft.com/office/drawing/2014/main" id="{71919310-7078-6B7D-FD27-530B0874727C}"/>
              </a:ext>
            </a:extLst>
          </p:cNvPr>
          <p:cNvSpPr txBox="1">
            <a:spLocks noGrp="1"/>
          </p:cNvSpPr>
          <p:nvPr>
            <p:ph type="ctrTitle" idx="2"/>
          </p:nvPr>
        </p:nvSpPr>
        <p:spPr>
          <a:xfrm>
            <a:off x="699900" y="1901650"/>
            <a:ext cx="3067500" cy="110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sz="4800" noProof="0"/>
              <a:t>Prazo de resposta</a:t>
            </a:r>
          </a:p>
        </p:txBody>
      </p:sp>
      <p:sp>
        <p:nvSpPr>
          <p:cNvPr id="291" name="Google Shape;291;p44">
            <a:extLst>
              <a:ext uri="{FF2B5EF4-FFF2-40B4-BE49-F238E27FC236}">
                <a16:creationId xmlns:a16="http://schemas.microsoft.com/office/drawing/2014/main" id="{149AB9A8-2E8D-7DEF-D425-3F50DE5F10E9}"/>
              </a:ext>
            </a:extLst>
          </p:cNvPr>
          <p:cNvSpPr txBox="1">
            <a:spLocks noGrp="1"/>
          </p:cNvSpPr>
          <p:nvPr>
            <p:ph type="subTitle" idx="1"/>
          </p:nvPr>
        </p:nvSpPr>
        <p:spPr>
          <a:xfrm>
            <a:off x="699900" y="3476275"/>
            <a:ext cx="3047100" cy="613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pt-BR" noProof="0"/>
              <a:t>Responder aos pedidos e recursos dentro do prazo legal estabelecido</a:t>
            </a:r>
          </a:p>
        </p:txBody>
      </p:sp>
      <p:cxnSp>
        <p:nvCxnSpPr>
          <p:cNvPr id="292" name="Google Shape;292;p44">
            <a:extLst>
              <a:ext uri="{FF2B5EF4-FFF2-40B4-BE49-F238E27FC236}">
                <a16:creationId xmlns:a16="http://schemas.microsoft.com/office/drawing/2014/main" id="{7F56B144-B750-7239-BA89-D0CBD516F3FB}"/>
              </a:ext>
            </a:extLst>
          </p:cNvPr>
          <p:cNvCxnSpPr/>
          <p:nvPr/>
        </p:nvCxnSpPr>
        <p:spPr>
          <a:xfrm rot="10800000">
            <a:off x="791875" y="3105325"/>
            <a:ext cx="2048400" cy="0"/>
          </a:xfrm>
          <a:prstGeom prst="straightConnector1">
            <a:avLst/>
          </a:prstGeom>
          <a:noFill/>
          <a:ln w="19050" cap="flat" cmpd="sng">
            <a:solidFill>
              <a:schemeClr val="lt1"/>
            </a:solidFill>
            <a:prstDash val="solid"/>
            <a:round/>
            <a:headEnd type="none" w="med" len="med"/>
            <a:tailEnd type="none" w="med" len="med"/>
          </a:ln>
        </p:spPr>
      </p:cxnSp>
      <p:sp>
        <p:nvSpPr>
          <p:cNvPr id="2" name="CaixaDeTexto 1">
            <a:extLst>
              <a:ext uri="{FF2B5EF4-FFF2-40B4-BE49-F238E27FC236}">
                <a16:creationId xmlns:a16="http://schemas.microsoft.com/office/drawing/2014/main" id="{D24F496F-4BB9-D0A2-E4DB-535306AE23DE}"/>
              </a:ext>
            </a:extLst>
          </p:cNvPr>
          <p:cNvSpPr txBox="1"/>
          <p:nvPr/>
        </p:nvSpPr>
        <p:spPr>
          <a:xfrm>
            <a:off x="7104187" y="3062193"/>
            <a:ext cx="1268143" cy="584775"/>
          </a:xfrm>
          <a:prstGeom prst="rect">
            <a:avLst/>
          </a:prstGeom>
          <a:noFill/>
        </p:spPr>
        <p:txBody>
          <a:bodyPr wrap="square" rtlCol="0">
            <a:spAutoFit/>
          </a:bodyPr>
          <a:lstStyle/>
          <a:p>
            <a:r>
              <a:rPr lang="pt-BR" sz="1600" noProof="0">
                <a:latin typeface="Montserrat" panose="00000500000000000000" pitchFamily="2" charset="0"/>
              </a:rPr>
              <a:t>Recursos:</a:t>
            </a:r>
          </a:p>
          <a:p>
            <a:r>
              <a:rPr lang="pt-BR" sz="1600" noProof="0">
                <a:latin typeface="Montserrat" panose="00000500000000000000" pitchFamily="2" charset="0"/>
              </a:rPr>
              <a:t>5 d</a:t>
            </a:r>
          </a:p>
        </p:txBody>
      </p:sp>
      <p:pic>
        <p:nvPicPr>
          <p:cNvPr id="6" name="Gráfico 5" descr="Ampulheta concluída estrutura de tópicos">
            <a:extLst>
              <a:ext uri="{FF2B5EF4-FFF2-40B4-BE49-F238E27FC236}">
                <a16:creationId xmlns:a16="http://schemas.microsoft.com/office/drawing/2014/main" id="{EFE52717-A568-D986-A798-E0F13178C8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30243" y="3073532"/>
            <a:ext cx="796346" cy="674810"/>
          </a:xfrm>
          <a:prstGeom prst="rect">
            <a:avLst/>
          </a:prstGeom>
        </p:spPr>
      </p:pic>
      <p:sp>
        <p:nvSpPr>
          <p:cNvPr id="7" name="CaixaDeTexto 6">
            <a:extLst>
              <a:ext uri="{FF2B5EF4-FFF2-40B4-BE49-F238E27FC236}">
                <a16:creationId xmlns:a16="http://schemas.microsoft.com/office/drawing/2014/main" id="{8C0F4CBD-0211-4E8F-DB17-734366711DE0}"/>
              </a:ext>
            </a:extLst>
          </p:cNvPr>
          <p:cNvSpPr txBox="1"/>
          <p:nvPr/>
        </p:nvSpPr>
        <p:spPr>
          <a:xfrm>
            <a:off x="6962536" y="1640040"/>
            <a:ext cx="1301964" cy="584775"/>
          </a:xfrm>
          <a:prstGeom prst="rect">
            <a:avLst/>
          </a:prstGeom>
          <a:noFill/>
        </p:spPr>
        <p:txBody>
          <a:bodyPr wrap="square" rtlCol="0">
            <a:spAutoFit/>
          </a:bodyPr>
          <a:lstStyle/>
          <a:p>
            <a:r>
              <a:rPr lang="pt-BR" sz="1600" noProof="0">
                <a:latin typeface="Montserrat" panose="00000500000000000000" pitchFamily="2" charset="0"/>
              </a:rPr>
              <a:t>Pedidos:</a:t>
            </a:r>
          </a:p>
          <a:p>
            <a:r>
              <a:rPr lang="pt-BR" sz="1600" noProof="0">
                <a:latin typeface="Montserrat" panose="00000500000000000000" pitchFamily="2" charset="0"/>
              </a:rPr>
              <a:t>20 d + 10 d</a:t>
            </a:r>
          </a:p>
        </p:txBody>
      </p:sp>
      <p:pic>
        <p:nvPicPr>
          <p:cNvPr id="8" name="Gráfico 7" descr="Ampulheta concluída estrutura de tópicos">
            <a:extLst>
              <a:ext uri="{FF2B5EF4-FFF2-40B4-BE49-F238E27FC236}">
                <a16:creationId xmlns:a16="http://schemas.microsoft.com/office/drawing/2014/main" id="{6F0DAE2A-7399-6BC9-F581-08A88F5859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4922" y="1182141"/>
            <a:ext cx="1803274" cy="1528063"/>
          </a:xfrm>
          <a:prstGeom prst="rect">
            <a:avLst/>
          </a:prstGeom>
        </p:spPr>
      </p:pic>
    </p:spTree>
    <p:extLst>
      <p:ext uri="{BB962C8B-B14F-4D97-AF65-F5344CB8AC3E}">
        <p14:creationId xmlns:p14="http://schemas.microsoft.com/office/powerpoint/2010/main" val="477079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64" name="Google Shape;264;p42"/>
          <p:cNvSpPr txBox="1">
            <a:spLocks noGrp="1"/>
          </p:cNvSpPr>
          <p:nvPr>
            <p:ph type="title" idx="3"/>
          </p:nvPr>
        </p:nvSpPr>
        <p:spPr>
          <a:xfrm>
            <a:off x="712350" y="383205"/>
            <a:ext cx="3707871" cy="85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4800" noProof="0"/>
              <a:t>Monitoramento de </a:t>
            </a:r>
            <a:r>
              <a:rPr lang="pt-BR" sz="4800" noProof="0">
                <a:solidFill>
                  <a:schemeClr val="lt2"/>
                </a:solidFill>
              </a:rPr>
              <a:t>omissões</a:t>
            </a:r>
            <a:endParaRPr lang="pt-BR" sz="4800" noProof="0"/>
          </a:p>
        </p:txBody>
      </p:sp>
      <p:pic>
        <p:nvPicPr>
          <p:cNvPr id="2" name="Imagem 1">
            <a:extLst>
              <a:ext uri="{FF2B5EF4-FFF2-40B4-BE49-F238E27FC236}">
                <a16:creationId xmlns:a16="http://schemas.microsoft.com/office/drawing/2014/main" id="{96A5C217-BDD2-6F4C-E53B-7F5AA9D36763}"/>
              </a:ext>
            </a:extLst>
          </p:cNvPr>
          <p:cNvPicPr>
            <a:picLocks noChangeAspect="1"/>
          </p:cNvPicPr>
          <p:nvPr/>
        </p:nvPicPr>
        <p:blipFill rotWithShape="1">
          <a:blip r:embed="rId3"/>
          <a:srcRect t="1094"/>
          <a:stretch/>
        </p:blipFill>
        <p:spPr>
          <a:xfrm>
            <a:off x="4420221" y="102209"/>
            <a:ext cx="4723779" cy="4826976"/>
          </a:xfrm>
          <a:prstGeom prst="rect">
            <a:avLst/>
          </a:prstGeom>
        </p:spPr>
      </p:pic>
      <p:sp>
        <p:nvSpPr>
          <p:cNvPr id="3" name="Google Shape;275;p43">
            <a:extLst>
              <a:ext uri="{FF2B5EF4-FFF2-40B4-BE49-F238E27FC236}">
                <a16:creationId xmlns:a16="http://schemas.microsoft.com/office/drawing/2014/main" id="{BE2911F2-6FAC-02F2-CE00-BE0ED172205B}"/>
              </a:ext>
            </a:extLst>
          </p:cNvPr>
          <p:cNvSpPr txBox="1">
            <a:spLocks/>
          </p:cNvSpPr>
          <p:nvPr/>
        </p:nvSpPr>
        <p:spPr>
          <a:xfrm>
            <a:off x="804680" y="1888995"/>
            <a:ext cx="3193162" cy="287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000"/>
              <a:buFont typeface="Montserrat"/>
              <a:buNone/>
              <a:defRPr sz="1400" b="0" i="0" u="none" strike="noStrike" cap="none">
                <a:solidFill>
                  <a:schemeClr val="dk1"/>
                </a:solidFill>
                <a:latin typeface="Montserrat"/>
                <a:ea typeface="Montserrat"/>
                <a:cs typeface="Montserrat"/>
                <a:sym typeface="Montserrat"/>
              </a:defRPr>
            </a:lvl1pPr>
            <a:lvl2pPr marL="914400" marR="0" lvl="1" indent="-330200" algn="l" rtl="0">
              <a:lnSpc>
                <a:spcPct val="100000"/>
              </a:lnSpc>
              <a:spcBef>
                <a:spcPts val="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2pPr>
            <a:lvl3pPr marL="1371600" marR="0" lvl="2" indent="-330200" algn="l" rtl="0">
              <a:lnSpc>
                <a:spcPct val="100000"/>
              </a:lnSpc>
              <a:spcBef>
                <a:spcPts val="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3pPr>
            <a:lvl4pPr marL="1828800" marR="0" lvl="3" indent="-330200" algn="l" rtl="0">
              <a:lnSpc>
                <a:spcPct val="100000"/>
              </a:lnSpc>
              <a:spcBef>
                <a:spcPts val="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4pPr>
            <a:lvl5pPr marL="2286000" marR="0" lvl="4" indent="-330200" algn="l" rtl="0">
              <a:lnSpc>
                <a:spcPct val="100000"/>
              </a:lnSpc>
              <a:spcBef>
                <a:spcPts val="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5pPr>
            <a:lvl6pPr marL="2743200" marR="0" lvl="5" indent="-330200" algn="l" rtl="0">
              <a:lnSpc>
                <a:spcPct val="100000"/>
              </a:lnSpc>
              <a:spcBef>
                <a:spcPts val="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6pPr>
            <a:lvl7pPr marL="3200400" marR="0" lvl="6" indent="-330200" algn="l" rtl="0">
              <a:lnSpc>
                <a:spcPct val="100000"/>
              </a:lnSpc>
              <a:spcBef>
                <a:spcPts val="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7pPr>
            <a:lvl8pPr marL="3657600" marR="0" lvl="7" indent="-330200" algn="l" rtl="0">
              <a:lnSpc>
                <a:spcPct val="100000"/>
              </a:lnSpc>
              <a:spcBef>
                <a:spcPts val="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8pPr>
            <a:lvl9pPr marL="4114800" marR="0" lvl="8" indent="-330200" algn="l" rtl="0">
              <a:lnSpc>
                <a:spcPct val="100000"/>
              </a:lnSpc>
              <a:spcBef>
                <a:spcPts val="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9pPr>
          </a:lstStyle>
          <a:p>
            <a:pPr marL="0" indent="0">
              <a:buClr>
                <a:srgbClr val="273D40"/>
              </a:buClr>
              <a:buSzPts val="600"/>
              <a:buFont typeface="Arial"/>
              <a:buNone/>
            </a:pPr>
            <a:r>
              <a:rPr lang="pt-BR" sz="2000" noProof="0"/>
              <a:t>Verificamos semanalmente os órgãos com pedidos e recursos em atraso</a:t>
            </a:r>
          </a:p>
          <a:p>
            <a:pPr marL="0" indent="0">
              <a:buClr>
                <a:srgbClr val="273D40"/>
              </a:buClr>
              <a:buSzPts val="600"/>
              <a:buFont typeface="Arial"/>
              <a:buNone/>
            </a:pPr>
            <a:endParaRPr lang="pt-BR" sz="1800" noProof="0"/>
          </a:p>
          <a:p>
            <a:pPr marL="0" indent="0">
              <a:buClr>
                <a:srgbClr val="273D40"/>
              </a:buClr>
              <a:buSzPts val="600"/>
              <a:buFont typeface="Arial"/>
              <a:buNone/>
            </a:pPr>
            <a:endParaRPr lang="pt-BR" noProof="0"/>
          </a:p>
        </p:txBody>
      </p:sp>
    </p:spTree>
    <p:extLst>
      <p:ext uri="{BB962C8B-B14F-4D97-AF65-F5344CB8AC3E}">
        <p14:creationId xmlns:p14="http://schemas.microsoft.com/office/powerpoint/2010/main" val="804574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3"/>
          <p:cNvSpPr txBox="1">
            <a:spLocks noGrp="1"/>
          </p:cNvSpPr>
          <p:nvPr>
            <p:ph type="body" idx="1"/>
          </p:nvPr>
        </p:nvSpPr>
        <p:spPr>
          <a:xfrm>
            <a:off x="4228363" y="1376024"/>
            <a:ext cx="3482400" cy="2871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r>
              <a:rPr lang="pt-BR" sz="1800" noProof="0" dirty="0"/>
              <a:t>O acesso é a regra, o sigilo, a exceção!</a:t>
            </a:r>
          </a:p>
          <a:p>
            <a:pPr marL="0" lvl="0" indent="0" algn="l" rtl="0">
              <a:spcBef>
                <a:spcPts val="0"/>
              </a:spcBef>
              <a:spcAft>
                <a:spcPts val="0"/>
              </a:spcAft>
              <a:buClr>
                <a:srgbClr val="273D40"/>
              </a:buClr>
              <a:buSzPts val="600"/>
              <a:buFont typeface="Arial"/>
              <a:buNone/>
            </a:pPr>
            <a:endParaRPr lang="pt-BR" sz="1800" noProof="0"/>
          </a:p>
          <a:p>
            <a:pPr marL="285750" indent="-285750">
              <a:buClr>
                <a:srgbClr val="273D40"/>
              </a:buClr>
              <a:buSzPts val="600"/>
            </a:pPr>
            <a:r>
              <a:rPr lang="pt-BR" noProof="0" dirty="0"/>
              <a:t>Informações produzidas e custodiadas pela Administração Pública são, via de regra, públicas </a:t>
            </a:r>
            <a:r>
              <a:rPr lang="pt-BR" sz="1050" noProof="0" dirty="0"/>
              <a:t>(art. 3º, I, LAI)</a:t>
            </a:r>
          </a:p>
          <a:p>
            <a:pPr marL="285750" indent="-285750">
              <a:buClr>
                <a:srgbClr val="273D40"/>
              </a:buClr>
              <a:buSzPts val="600"/>
            </a:pPr>
            <a:endParaRPr lang="pt-BR" noProof="0"/>
          </a:p>
          <a:p>
            <a:pPr marL="285750" indent="-285750">
              <a:buClr>
                <a:srgbClr val="273D40"/>
              </a:buClr>
              <a:buSzPts val="600"/>
            </a:pPr>
            <a:r>
              <a:rPr lang="pt-BR" noProof="0" dirty="0"/>
              <a:t>Negativas requerem o apropriado embasamento legal</a:t>
            </a:r>
          </a:p>
          <a:p>
            <a:pPr marL="285750" indent="-285750">
              <a:buClr>
                <a:srgbClr val="273D40"/>
              </a:buClr>
              <a:buSzPts val="600"/>
            </a:pPr>
            <a:endParaRPr lang="pt-BR" noProof="0"/>
          </a:p>
          <a:p>
            <a:pPr marL="285750" indent="-285750">
              <a:buClr>
                <a:srgbClr val="273D40"/>
              </a:buClr>
              <a:buSzPts val="600"/>
            </a:pPr>
            <a:r>
              <a:rPr lang="pt-BR" noProof="0" dirty="0"/>
              <a:t>Não importa quem pede, nem para </a:t>
            </a:r>
            <a:r>
              <a:rPr lang="pt-BR" dirty="0"/>
              <a:t>que</a:t>
            </a:r>
            <a:r>
              <a:rPr lang="pt-BR" noProof="0" dirty="0"/>
              <a:t> pede </a:t>
            </a:r>
            <a:r>
              <a:rPr lang="pt-BR" sz="1050" noProof="0" dirty="0"/>
              <a:t>(art. 10, §3º, LAI)</a:t>
            </a:r>
          </a:p>
          <a:p>
            <a:pPr marL="285750" indent="-285750">
              <a:buClr>
                <a:srgbClr val="273D40"/>
              </a:buClr>
              <a:buSzPts val="600"/>
            </a:pPr>
            <a:endParaRPr lang="pt-BR" noProof="0"/>
          </a:p>
          <a:p>
            <a:pPr marL="285750" indent="-285750">
              <a:buClr>
                <a:srgbClr val="273D40"/>
              </a:buClr>
              <a:buSzPts val="600"/>
            </a:pPr>
            <a:r>
              <a:rPr lang="pt-BR" noProof="0" dirty="0"/>
              <a:t>Serviço de informação é gratuito </a:t>
            </a:r>
            <a:r>
              <a:rPr lang="pt-BR" sz="1050" noProof="0" dirty="0"/>
              <a:t>(art.12, LAI)</a:t>
            </a:r>
          </a:p>
          <a:p>
            <a:pPr marL="0" lvl="0" indent="0" algn="l" rtl="0">
              <a:spcBef>
                <a:spcPts val="0"/>
              </a:spcBef>
              <a:spcAft>
                <a:spcPts val="0"/>
              </a:spcAft>
              <a:buClr>
                <a:srgbClr val="273D40"/>
              </a:buClr>
              <a:buSzPts val="600"/>
              <a:buFont typeface="Arial"/>
              <a:buNone/>
            </a:pPr>
            <a:endParaRPr lang="pt-BR" noProof="0"/>
          </a:p>
          <a:p>
            <a:pPr marL="0" lvl="0" indent="0" algn="l" rtl="0">
              <a:spcBef>
                <a:spcPts val="0"/>
              </a:spcBef>
              <a:spcAft>
                <a:spcPts val="0"/>
              </a:spcAft>
              <a:buClr>
                <a:srgbClr val="273D40"/>
              </a:buClr>
              <a:buSzPts val="600"/>
              <a:buFont typeface="Arial"/>
              <a:buNone/>
            </a:pPr>
            <a:endParaRPr lang="pt-BR" noProof="0"/>
          </a:p>
        </p:txBody>
      </p:sp>
      <p:sp>
        <p:nvSpPr>
          <p:cNvPr id="276" name="Google Shape;276;p43"/>
          <p:cNvSpPr txBox="1">
            <a:spLocks noGrp="1"/>
          </p:cNvSpPr>
          <p:nvPr>
            <p:ph type="ctrTitle"/>
          </p:nvPr>
        </p:nvSpPr>
        <p:spPr>
          <a:xfrm>
            <a:off x="434506" y="1953300"/>
            <a:ext cx="3242392" cy="1236900"/>
          </a:xfrm>
          <a:prstGeom prst="rect">
            <a:avLst/>
          </a:prstGeom>
        </p:spPr>
        <p:txBody>
          <a:bodyPr spcFirstLastPara="1" wrap="square" lIns="91425" tIns="45700" rIns="91425" bIns="91425" anchor="ctr" anchorCtr="0">
            <a:noAutofit/>
          </a:bodyPr>
          <a:lstStyle/>
          <a:p>
            <a:pPr marL="0" lvl="0" indent="0" algn="l" rtl="0">
              <a:spcBef>
                <a:spcPts val="0"/>
              </a:spcBef>
              <a:spcAft>
                <a:spcPts val="0"/>
              </a:spcAft>
              <a:buNone/>
            </a:pPr>
            <a:r>
              <a:rPr lang="pt-BR" sz="4800" noProof="0"/>
              <a:t>MÁXIMA TRANSPARÊNCIA</a:t>
            </a:r>
            <a:endParaRPr lang="pt-BR" noProof="0"/>
          </a:p>
        </p:txBody>
      </p:sp>
      <p:cxnSp>
        <p:nvCxnSpPr>
          <p:cNvPr id="277" name="Google Shape;277;p43"/>
          <p:cNvCxnSpPr/>
          <p:nvPr/>
        </p:nvCxnSpPr>
        <p:spPr>
          <a:xfrm rot="10800000">
            <a:off x="3817950" y="1273375"/>
            <a:ext cx="0" cy="2603700"/>
          </a:xfrm>
          <a:prstGeom prst="straightConnector1">
            <a:avLst/>
          </a:prstGeom>
          <a:noFill/>
          <a:ln w="19050" cap="flat" cmpd="sng">
            <a:solidFill>
              <a:schemeClr val="lt1"/>
            </a:solidFill>
            <a:prstDash val="solid"/>
            <a:round/>
            <a:headEnd type="none" w="med" len="med"/>
            <a:tailEnd type="none" w="med" len="med"/>
          </a:ln>
        </p:spPr>
      </p:cxnSp>
      <p:sp>
        <p:nvSpPr>
          <p:cNvPr id="278" name="Google Shape;278;p43"/>
          <p:cNvSpPr/>
          <p:nvPr/>
        </p:nvSpPr>
        <p:spPr>
          <a:xfrm flipH="1">
            <a:off x="7765600" y="3338550"/>
            <a:ext cx="2715900" cy="27159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279" name="Google Shape;279;p43"/>
          <p:cNvSpPr/>
          <p:nvPr/>
        </p:nvSpPr>
        <p:spPr>
          <a:xfrm rot="9201186" flipH="1">
            <a:off x="286739" y="4087609"/>
            <a:ext cx="2535838" cy="2535838"/>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280" name="Google Shape;280;p43"/>
          <p:cNvSpPr/>
          <p:nvPr/>
        </p:nvSpPr>
        <p:spPr>
          <a:xfrm flipH="1">
            <a:off x="2439600" y="-643529"/>
            <a:ext cx="1482900" cy="14832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281" name="Google Shape;281;p43"/>
          <p:cNvSpPr/>
          <p:nvPr/>
        </p:nvSpPr>
        <p:spPr>
          <a:xfrm rot="-5538599" flipH="1">
            <a:off x="3456992" y="414799"/>
            <a:ext cx="602890" cy="602890"/>
          </a:xfrm>
          <a:prstGeom prst="ellipse">
            <a:avLst/>
          </a:pr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9"/>
          <p:cNvSpPr/>
          <p:nvPr/>
        </p:nvSpPr>
        <p:spPr>
          <a:xfrm>
            <a:off x="6721750" y="3209663"/>
            <a:ext cx="789300" cy="789300"/>
          </a:xfrm>
          <a:prstGeom prst="ellipse">
            <a:avLst/>
          </a:prstGeom>
          <a:gradFill>
            <a:gsLst>
              <a:gs pos="0">
                <a:schemeClr val="lt2"/>
              </a:gs>
              <a:gs pos="100000">
                <a:schemeClr val="accent2"/>
              </a:gs>
            </a:gsLst>
            <a:lin ang="8100019"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2800" noProof="0">
                <a:solidFill>
                  <a:schemeClr val="bg2"/>
                </a:solidFill>
                <a:latin typeface="Montserrat" panose="00000500000000000000" pitchFamily="2" charset="0"/>
              </a:rPr>
              <a:t>3</a:t>
            </a:r>
          </a:p>
        </p:txBody>
      </p:sp>
      <p:sp>
        <p:nvSpPr>
          <p:cNvPr id="383" name="Google Shape;383;p49"/>
          <p:cNvSpPr/>
          <p:nvPr/>
        </p:nvSpPr>
        <p:spPr>
          <a:xfrm>
            <a:off x="4170575" y="1991138"/>
            <a:ext cx="789300" cy="789300"/>
          </a:xfrm>
          <a:prstGeom prst="ellipse">
            <a:avLst/>
          </a:prstGeom>
          <a:gradFill>
            <a:gsLst>
              <a:gs pos="0">
                <a:schemeClr val="lt2"/>
              </a:gs>
              <a:gs pos="100000">
                <a:schemeClr val="accent2"/>
              </a:gs>
            </a:gsLst>
            <a:lin ang="8100019" scaled="0"/>
          </a:gradFill>
          <a:ln>
            <a:noFill/>
          </a:ln>
        </p:spPr>
        <p:txBody>
          <a:bodyPr spcFirstLastPara="1" wrap="square" lIns="91425" tIns="91425" rIns="91425" bIns="91425" anchor="ctr" anchorCtr="0">
            <a:noAutofit/>
          </a:bodyPr>
          <a:lstStyle/>
          <a:p>
            <a:pPr algn="ctr"/>
            <a:r>
              <a:rPr lang="pt-BR" sz="2800" noProof="0">
                <a:solidFill>
                  <a:schemeClr val="bg2"/>
                </a:solidFill>
                <a:latin typeface="Montserrat" panose="00000500000000000000" pitchFamily="2" charset="0"/>
              </a:rPr>
              <a:t>2</a:t>
            </a:r>
            <a:endParaRPr lang="pt-BR" noProof="0">
              <a:solidFill>
                <a:schemeClr val="bg2"/>
              </a:solidFill>
              <a:latin typeface="Montserrat" panose="00000500000000000000" pitchFamily="2" charset="0"/>
            </a:endParaRPr>
          </a:p>
        </p:txBody>
      </p:sp>
      <p:sp>
        <p:nvSpPr>
          <p:cNvPr id="384" name="Google Shape;384;p49"/>
          <p:cNvSpPr/>
          <p:nvPr/>
        </p:nvSpPr>
        <p:spPr>
          <a:xfrm>
            <a:off x="1632700" y="3355952"/>
            <a:ext cx="789300" cy="789300"/>
          </a:xfrm>
          <a:prstGeom prst="ellipse">
            <a:avLst/>
          </a:prstGeom>
          <a:gradFill>
            <a:gsLst>
              <a:gs pos="0">
                <a:schemeClr val="lt2"/>
              </a:gs>
              <a:gs pos="100000">
                <a:schemeClr val="accent2"/>
              </a:gs>
            </a:gsLst>
            <a:lin ang="8100019"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2800" noProof="0">
                <a:solidFill>
                  <a:schemeClr val="bg2"/>
                </a:solidFill>
                <a:latin typeface="Montserrat" panose="00000500000000000000" pitchFamily="2" charset="0"/>
              </a:rPr>
              <a:t>1</a:t>
            </a:r>
            <a:endParaRPr lang="pt-BR" noProof="0">
              <a:solidFill>
                <a:schemeClr val="bg2"/>
              </a:solidFill>
              <a:latin typeface="Montserrat" panose="00000500000000000000" pitchFamily="2" charset="0"/>
            </a:endParaRPr>
          </a:p>
        </p:txBody>
      </p:sp>
      <p:sp>
        <p:nvSpPr>
          <p:cNvPr id="385" name="Google Shape;385;p49"/>
          <p:cNvSpPr txBox="1">
            <a:spLocks noGrp="1"/>
          </p:cNvSpPr>
          <p:nvPr>
            <p:ph type="ctrTitle"/>
          </p:nvPr>
        </p:nvSpPr>
        <p:spPr>
          <a:xfrm>
            <a:off x="820559" y="1802957"/>
            <a:ext cx="2544266"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noProof="0"/>
              <a:t>Clareza E OBJETIVIDADE</a:t>
            </a:r>
          </a:p>
        </p:txBody>
      </p:sp>
      <p:sp>
        <p:nvSpPr>
          <p:cNvPr id="386" name="Google Shape;386;p49"/>
          <p:cNvSpPr txBox="1">
            <a:spLocks noGrp="1"/>
          </p:cNvSpPr>
          <p:nvPr>
            <p:ph type="subTitle" idx="1"/>
          </p:nvPr>
        </p:nvSpPr>
        <p:spPr>
          <a:xfrm>
            <a:off x="690256" y="2309923"/>
            <a:ext cx="2674557" cy="74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noProof="0"/>
              <a:t>Linguagem simples, cidadã, evitando siglas e jargões técnicos, além de ser direta, sem redundância</a:t>
            </a:r>
          </a:p>
        </p:txBody>
      </p:sp>
      <p:sp>
        <p:nvSpPr>
          <p:cNvPr id="387" name="Google Shape;387;p49"/>
          <p:cNvSpPr txBox="1">
            <a:spLocks noGrp="1"/>
          </p:cNvSpPr>
          <p:nvPr>
            <p:ph type="title" idx="2"/>
          </p:nvPr>
        </p:nvSpPr>
        <p:spPr>
          <a:xfrm>
            <a:off x="712350" y="447000"/>
            <a:ext cx="7719300" cy="857100"/>
          </a:xfrm>
          <a:prstGeom prst="rect">
            <a:avLst/>
          </a:prstGeom>
        </p:spPr>
        <p:txBody>
          <a:bodyPr spcFirstLastPara="1" wrap="square" lIns="91425" tIns="91425" rIns="91425" bIns="91425" anchor="t" anchorCtr="0">
            <a:noAutofit/>
          </a:bodyPr>
          <a:lstStyle/>
          <a:p>
            <a:pPr lvl="0"/>
            <a:r>
              <a:rPr lang="pt-BR" sz="3600" noProof="0"/>
              <a:t>Orientações para a </a:t>
            </a:r>
            <a:r>
              <a:rPr lang="pt-BR" sz="3600" noProof="0">
                <a:solidFill>
                  <a:schemeClr val="lt2"/>
                </a:solidFill>
              </a:rPr>
              <a:t>resposta</a:t>
            </a:r>
          </a:p>
        </p:txBody>
      </p:sp>
      <p:sp>
        <p:nvSpPr>
          <p:cNvPr id="388" name="Google Shape;388;p49"/>
          <p:cNvSpPr txBox="1">
            <a:spLocks noGrp="1"/>
          </p:cNvSpPr>
          <p:nvPr>
            <p:ph type="ctrTitle" idx="3"/>
          </p:nvPr>
        </p:nvSpPr>
        <p:spPr>
          <a:xfrm>
            <a:off x="5909484" y="1802957"/>
            <a:ext cx="2414100" cy="577800"/>
          </a:xfrm>
          <a:prstGeom prst="rect">
            <a:avLst/>
          </a:prstGeom>
        </p:spPr>
        <p:txBody>
          <a:bodyPr spcFirstLastPara="1" wrap="square" lIns="91425" tIns="91425" rIns="91425" bIns="91425" anchor="b" anchorCtr="0">
            <a:noAutofit/>
          </a:bodyPr>
          <a:lstStyle/>
          <a:p>
            <a:pPr lvl="0"/>
            <a:r>
              <a:rPr lang="pt-BR" noProof="0"/>
              <a:t>ADEQUAÇÃO</a:t>
            </a:r>
          </a:p>
        </p:txBody>
      </p:sp>
      <p:sp>
        <p:nvSpPr>
          <p:cNvPr id="389" name="Google Shape;389;p49"/>
          <p:cNvSpPr txBox="1">
            <a:spLocks noGrp="1"/>
          </p:cNvSpPr>
          <p:nvPr>
            <p:ph type="subTitle" idx="4"/>
          </p:nvPr>
        </p:nvSpPr>
        <p:spPr>
          <a:xfrm>
            <a:off x="5909350" y="2309923"/>
            <a:ext cx="2414100" cy="746400"/>
          </a:xfrm>
          <a:prstGeom prst="rect">
            <a:avLst/>
          </a:prstGeom>
        </p:spPr>
        <p:txBody>
          <a:bodyPr spcFirstLastPara="1" wrap="square" lIns="91425" tIns="91425" rIns="91425" bIns="91425" anchor="t" anchorCtr="0">
            <a:noAutofit/>
          </a:bodyPr>
          <a:lstStyle/>
          <a:p>
            <a:pPr marL="0" lvl="0" indent="0"/>
            <a:r>
              <a:rPr lang="pt-BR" noProof="0"/>
              <a:t>Resposta atende a informação demandada. Links funcionam.</a:t>
            </a:r>
          </a:p>
          <a:p>
            <a:pPr marL="0" lvl="0" indent="0" algn="ctr" rtl="0">
              <a:spcBef>
                <a:spcPts val="0"/>
              </a:spcBef>
              <a:spcAft>
                <a:spcPts val="0"/>
              </a:spcAft>
              <a:buNone/>
            </a:pPr>
            <a:endParaRPr lang="pt-BR" noProof="0"/>
          </a:p>
        </p:txBody>
      </p:sp>
      <p:sp>
        <p:nvSpPr>
          <p:cNvPr id="390" name="Google Shape;390;p49"/>
          <p:cNvSpPr txBox="1">
            <a:spLocks noGrp="1"/>
          </p:cNvSpPr>
          <p:nvPr>
            <p:ph type="ctrTitle" idx="5"/>
          </p:nvPr>
        </p:nvSpPr>
        <p:spPr>
          <a:xfrm>
            <a:off x="3364947" y="2825807"/>
            <a:ext cx="24141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noProof="0"/>
              <a:t>VÁRIAS DEMANDAS</a:t>
            </a:r>
          </a:p>
        </p:txBody>
      </p:sp>
      <p:sp>
        <p:nvSpPr>
          <p:cNvPr id="391" name="Google Shape;391;p49"/>
          <p:cNvSpPr txBox="1">
            <a:spLocks noGrp="1"/>
          </p:cNvSpPr>
          <p:nvPr>
            <p:ph type="subTitle" idx="6"/>
          </p:nvPr>
        </p:nvSpPr>
        <p:spPr>
          <a:xfrm>
            <a:off x="3364825" y="3332773"/>
            <a:ext cx="2414100" cy="746400"/>
          </a:xfrm>
          <a:prstGeom prst="rect">
            <a:avLst/>
          </a:prstGeom>
        </p:spPr>
        <p:txBody>
          <a:bodyPr spcFirstLastPara="1" wrap="square" lIns="91425" tIns="91425" rIns="91425" bIns="91425" anchor="t" anchorCtr="0">
            <a:noAutofit/>
          </a:bodyPr>
          <a:lstStyle/>
          <a:p>
            <a:pPr marL="0" indent="0"/>
            <a:r>
              <a:rPr lang="pt-BR" noProof="0" dirty="0"/>
              <a:t>Verifique se todas as informações solicitadas foram respondidas</a:t>
            </a:r>
            <a:r>
              <a:rPr lang="pt-BR" dirty="0"/>
              <a:t> e as consolide</a:t>
            </a:r>
            <a:endParaRPr lang="pt-BR" noProof="0" dirty="0"/>
          </a:p>
        </p:txBody>
      </p:sp>
      <p:sp>
        <p:nvSpPr>
          <p:cNvPr id="408" name="Google Shape;408;p49"/>
          <p:cNvSpPr/>
          <p:nvPr/>
        </p:nvSpPr>
        <p:spPr>
          <a:xfrm rot="7661207">
            <a:off x="2604089" y="4499002"/>
            <a:ext cx="1409843" cy="1409843"/>
          </a:xfrm>
          <a:prstGeom prst="ellipse">
            <a:avLst/>
          </a:pr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
        <p:nvSpPr>
          <p:cNvPr id="409" name="Google Shape;409;p49"/>
          <p:cNvSpPr/>
          <p:nvPr/>
        </p:nvSpPr>
        <p:spPr>
          <a:xfrm>
            <a:off x="7822275" y="3824025"/>
            <a:ext cx="2124600" cy="21246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pt-BR" noProof="0"/>
          </a:p>
        </p:txBody>
      </p:sp>
    </p:spTree>
    <p:extLst>
      <p:ext uri="{BB962C8B-B14F-4D97-AF65-F5344CB8AC3E}">
        <p14:creationId xmlns:p14="http://schemas.microsoft.com/office/powerpoint/2010/main" val="1692762512"/>
      </p:ext>
    </p:extLst>
  </p:cSld>
  <p:clrMapOvr>
    <a:masterClrMapping/>
  </p:clrMapOvr>
</p:sld>
</file>

<file path=ppt/theme/theme1.xml><?xml version="1.0" encoding="utf-8"?>
<a:theme xmlns:a="http://schemas.openxmlformats.org/drawingml/2006/main" name="Online Tech Shop Company Profile by Slidesgo">
  <a:themeElements>
    <a:clrScheme name="Simple Light">
      <a:dk1>
        <a:srgbClr val="292929"/>
      </a:dk1>
      <a:lt1>
        <a:srgbClr val="CCCCCC"/>
      </a:lt1>
      <a:dk2>
        <a:srgbClr val="FFFFFF"/>
      </a:dk2>
      <a:lt2>
        <a:srgbClr val="1125BE"/>
      </a:lt2>
      <a:accent1>
        <a:srgbClr val="CEC7E2"/>
      </a:accent1>
      <a:accent2>
        <a:srgbClr val="495BDA"/>
      </a:accent2>
      <a:accent3>
        <a:srgbClr val="FFFFFF"/>
      </a:accent3>
      <a:accent4>
        <a:srgbClr val="FFFFFF"/>
      </a:accent4>
      <a:accent5>
        <a:srgbClr val="FFFFFF"/>
      </a:accent5>
      <a:accent6>
        <a:srgbClr val="FFFFFF"/>
      </a:accent6>
      <a:hlink>
        <a:srgbClr val="2929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1fc3e50-f2e4-46f0-93ec-64bf8be6bc0b">
      <Terms xmlns="http://schemas.microsoft.com/office/infopath/2007/PartnerControls"/>
    </lcf76f155ced4ddcb4097134ff3c332f>
    <TaxCatchAll xmlns="539cf835-ad65-4748-8263-a1c48b074ca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AA8595EE4CEE5C4B9636500030580FAC" ma:contentTypeVersion="16" ma:contentTypeDescription="Crie um novo documento." ma:contentTypeScope="" ma:versionID="6518372d39bc059bc1838895904d03e1">
  <xsd:schema xmlns:xsd="http://www.w3.org/2001/XMLSchema" xmlns:xs="http://www.w3.org/2001/XMLSchema" xmlns:p="http://schemas.microsoft.com/office/2006/metadata/properties" xmlns:ns2="81fc3e50-f2e4-46f0-93ec-64bf8be6bc0b" xmlns:ns3="539cf835-ad65-4748-8263-a1c48b074ca9" targetNamespace="http://schemas.microsoft.com/office/2006/metadata/properties" ma:root="true" ma:fieldsID="b9bc8b307a292468767efe5537aa3eab" ns2:_="" ns3:_="">
    <xsd:import namespace="81fc3e50-f2e4-46f0-93ec-64bf8be6bc0b"/>
    <xsd:import namespace="539cf835-ad65-4748-8263-a1c48b074ca9"/>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fc3e50-f2e4-46f0-93ec-64bf8be6bc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Marcações de imagem" ma:readOnly="false" ma:fieldId="{5cf76f15-5ced-4ddc-b409-7134ff3c332f}" ma:taxonomyMulti="true" ma:sspId="6f3fb4e8-0039-4ebb-8dac-0f2ebc255045"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9cf835-ad65-4748-8263-a1c48b074ca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642f568-411d-4078-a162-983aab78e7b2}" ma:internalName="TaxCatchAll" ma:showField="CatchAllData" ma:web="539cf835-ad65-4748-8263-a1c48b074ca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E4C82E-8A0B-4303-A295-3A282CE24ED9}">
  <ds:schemaRefs>
    <ds:schemaRef ds:uri="539cf835-ad65-4748-8263-a1c48b074ca9"/>
    <ds:schemaRef ds:uri="81fc3e50-f2e4-46f0-93ec-64bf8be6bc0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06AD9D1-33E6-4C62-97C8-8208B4A7E7F6}">
  <ds:schemaRefs>
    <ds:schemaRef ds:uri="http://schemas.microsoft.com/sharepoint/v3/contenttype/forms"/>
  </ds:schemaRefs>
</ds:datastoreItem>
</file>

<file path=customXml/itemProps3.xml><?xml version="1.0" encoding="utf-8"?>
<ds:datastoreItem xmlns:ds="http://schemas.openxmlformats.org/officeDocument/2006/customXml" ds:itemID="{33C5F5E4-E647-49BE-9FAC-EE4162E7987B}"/>
</file>

<file path=docProps/app.xml><?xml version="1.0" encoding="utf-8"?>
<Properties xmlns="http://schemas.openxmlformats.org/officeDocument/2006/extended-properties" xmlns:vt="http://schemas.openxmlformats.org/officeDocument/2006/docPropsVTypes">
  <Application>Microsoft Office PowerPoint</Application>
  <PresentationFormat>Apresentação na tela (16:9)</PresentationFormat>
  <Slides>48</Slides>
  <Notes>48</Notes>
  <HiddenSlides>0</HiddenSlides>
  <ScaleCrop>false</ScaleCrop>
  <HeadingPairs>
    <vt:vector size="4" baseType="variant">
      <vt:variant>
        <vt:lpstr>Tema</vt:lpstr>
      </vt:variant>
      <vt:variant>
        <vt:i4>1</vt:i4>
      </vt:variant>
      <vt:variant>
        <vt:lpstr>Títulos de slides</vt:lpstr>
      </vt:variant>
      <vt:variant>
        <vt:i4>48</vt:i4>
      </vt:variant>
    </vt:vector>
  </HeadingPairs>
  <TitlesOfParts>
    <vt:vector size="49" baseType="lpstr">
      <vt:lpstr>Online Tech Shop Company Profile by Slidesgo</vt:lpstr>
      <vt:lpstr>QUALIDADE NO ATENDIMENTO À LAI </vt:lpstr>
      <vt:lpstr>Serviço de informação é responsabilidade de todos</vt:lpstr>
      <vt:lpstr>TRANSPARÊNCIA E ACESSO À INFORMAÇÃO: POR QUÊ?  </vt:lpstr>
      <vt:lpstr>TRANSPARÊNCIA E ACESSO À INFORMAÇÃO: BENEFÍCIOS  </vt:lpstr>
      <vt:lpstr>Atendimento com QUALIDADE</vt:lpstr>
      <vt:lpstr>Prazo de resposta</vt:lpstr>
      <vt:lpstr>Monitoramento de omissões</vt:lpstr>
      <vt:lpstr>MÁXIMA TRANSPARÊNCIA</vt:lpstr>
      <vt:lpstr>Clareza E OBJETIVIDADE</vt:lpstr>
      <vt:lpstr>FLUXOS INTERNOS </vt:lpstr>
      <vt:lpstr>RESTRIÇÃO DE ACESSO À INFORMAÇÃO </vt:lpstr>
      <vt:lpstr>FUNDAMENTAÇÃO da hipótese de negativa</vt:lpstr>
      <vt:lpstr>Adequação da hipótese de negativa</vt:lpstr>
      <vt:lpstr>Apresentação do PowerPoint</vt:lpstr>
      <vt:lpstr>NORMA ESPECÍFICA  EQUIVALENTE À LAI</vt:lpstr>
      <vt:lpstr>Apresentação do PowerPoint</vt:lpstr>
      <vt:lpstr>Apresentação do PowerPoint</vt:lpstr>
      <vt:lpstr>Apresentação do PowerPoint</vt:lpstr>
      <vt:lpstr>Apresentação do PowerPoint</vt:lpstr>
      <vt:lpstr>Apresentação do PowerPoint</vt:lpstr>
      <vt:lpstr>INFORMAÇÃO PESSOAL</vt:lpstr>
      <vt:lpstr> LAI      Regula o direito de acesso a informações produzidas ou custodiadas pelo Estado  •Protege as informações pessoais cuja divulgação afetem o direito à vida privada, honra e imagem   </vt:lpstr>
      <vt:lpstr>Apresentação do PowerPoint</vt:lpstr>
      <vt:lpstr>Consentimento  Qualquer tipo de informação pessoal pode ser divulgada mediante consentimento.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REGISTRO DA resposta no fala.BR</vt:lpstr>
      <vt:lpstr>ESPECIFICAÇÃO E DETALHAMENTO DA DECISÃO (campos novos)</vt:lpstr>
      <vt:lpstr>REGISTRO DA resposta no fala.BR</vt:lpstr>
      <vt:lpstr>REGISTRO DA resposta no fala.BR</vt:lpstr>
      <vt:lpstr> FERRAMENTAS DE apoio</vt:lpstr>
      <vt:lpstr>Apresentação do PowerPoint</vt:lpstr>
      <vt:lpstr>Apresentação do PowerPoint</vt:lpstr>
      <vt:lpstr>Material de apoio e orientação</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SIC QUALIDADE do serviço</dc:title>
  <dc:creator>Jessica Maciel</dc:creator>
  <cp:revision>516</cp:revision>
  <dcterms:modified xsi:type="dcterms:W3CDTF">2025-09-22T22:27:35Z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0x010100AA8595EE4CEE5C4B9636500030580FAC</vt:lpwstr>
  </property>
  <property fmtid="{D5CDD505-2E9C-101B-9397-08002B2CF9AE}" pid="3" name="MediaServiceImageTags">
    <vt:lpwstr/>
  </property>
  <property fmtid="{D5CDD505-2E9C-101B-9397-08002B2CF9AE}" pid="4" name="Consultado">
    <vt:lpwstr/>
  </property>
</Properties>
</file>