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  <p:sldId id="2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-64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1.jpe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1.jpeg"/><Relationship Id="rId5" Type="http://schemas.openxmlformats.org/officeDocument/2006/relationships/image" Target="../media/image9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2F6D5-76D8-4B6F-A257-AB41EE208A20}" type="doc">
      <dgm:prSet loTypeId="urn:microsoft.com/office/officeart/2005/8/layout/pList1#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669127D-9592-486B-B0AB-CEE52660115E}">
      <dgm:prSet phldrT="[Texto]"/>
      <dgm:spPr/>
      <dgm:t>
        <a:bodyPr/>
        <a:lstStyle/>
        <a:p>
          <a:r>
            <a:rPr lang="pt-BR" b="1" dirty="0" smtClean="0"/>
            <a:t>Informações institucionais</a:t>
          </a:r>
          <a:endParaRPr lang="pt-BR" b="1" dirty="0"/>
        </a:p>
      </dgm:t>
    </dgm:pt>
    <dgm:pt modelId="{4A191354-EA36-44EB-ABC4-B4D957300EDC}" type="parTrans" cxnId="{8C32BAAB-8F89-4F5F-8F5D-2D897FEC71BA}">
      <dgm:prSet/>
      <dgm:spPr/>
      <dgm:t>
        <a:bodyPr/>
        <a:lstStyle/>
        <a:p>
          <a:endParaRPr lang="pt-BR"/>
        </a:p>
      </dgm:t>
    </dgm:pt>
    <dgm:pt modelId="{58D1873B-C951-4DB2-A3DE-0FE32EC08432}" type="sibTrans" cxnId="{8C32BAAB-8F89-4F5F-8F5D-2D897FEC71BA}">
      <dgm:prSet/>
      <dgm:spPr/>
      <dgm:t>
        <a:bodyPr/>
        <a:lstStyle/>
        <a:p>
          <a:endParaRPr lang="pt-BR"/>
        </a:p>
      </dgm:t>
    </dgm:pt>
    <dgm:pt modelId="{D9D94207-A00E-4634-8D5A-EE4E2B1FC065}">
      <dgm:prSet phldrT="[Texto]"/>
      <dgm:spPr/>
      <dgm:t>
        <a:bodyPr/>
        <a:lstStyle/>
        <a:p>
          <a:r>
            <a:rPr lang="pt-BR" b="1" dirty="0" smtClean="0"/>
            <a:t>Ações e programas</a:t>
          </a:r>
          <a:endParaRPr lang="pt-BR" b="1" dirty="0"/>
        </a:p>
      </dgm:t>
    </dgm:pt>
    <dgm:pt modelId="{92DDC94A-4485-4406-AA99-870E9BA45F89}" type="parTrans" cxnId="{FAF66809-D0B1-4411-BB0B-42F4F3766975}">
      <dgm:prSet/>
      <dgm:spPr/>
      <dgm:t>
        <a:bodyPr/>
        <a:lstStyle/>
        <a:p>
          <a:endParaRPr lang="pt-BR"/>
        </a:p>
      </dgm:t>
    </dgm:pt>
    <dgm:pt modelId="{57135022-FD9D-40D5-9D12-FAEE03722B91}" type="sibTrans" cxnId="{FAF66809-D0B1-4411-BB0B-42F4F3766975}">
      <dgm:prSet/>
      <dgm:spPr/>
      <dgm:t>
        <a:bodyPr/>
        <a:lstStyle/>
        <a:p>
          <a:endParaRPr lang="pt-BR"/>
        </a:p>
      </dgm:t>
    </dgm:pt>
    <dgm:pt modelId="{8EDF6421-E768-4EC7-AED6-71F470D2591D}">
      <dgm:prSet phldrT="[Texto]"/>
      <dgm:spPr/>
      <dgm:t>
        <a:bodyPr/>
        <a:lstStyle/>
        <a:p>
          <a:r>
            <a:rPr lang="pt-BR" b="1" dirty="0" smtClean="0"/>
            <a:t>Auditorias</a:t>
          </a:r>
          <a:endParaRPr lang="pt-BR" b="1" dirty="0"/>
        </a:p>
      </dgm:t>
    </dgm:pt>
    <dgm:pt modelId="{6D3AB8A7-2036-4684-8351-E0DC7F9769BD}" type="parTrans" cxnId="{8E573365-A80F-47C6-8D89-D1C920BF812A}">
      <dgm:prSet/>
      <dgm:spPr/>
      <dgm:t>
        <a:bodyPr/>
        <a:lstStyle/>
        <a:p>
          <a:endParaRPr lang="pt-BR"/>
        </a:p>
      </dgm:t>
    </dgm:pt>
    <dgm:pt modelId="{35115798-E4BA-4F34-8B99-0F673BD7E766}" type="sibTrans" cxnId="{8E573365-A80F-47C6-8D89-D1C920BF812A}">
      <dgm:prSet/>
      <dgm:spPr/>
      <dgm:t>
        <a:bodyPr/>
        <a:lstStyle/>
        <a:p>
          <a:endParaRPr lang="pt-BR"/>
        </a:p>
      </dgm:t>
    </dgm:pt>
    <dgm:pt modelId="{47A36861-14BD-4E18-AFC0-7B8447EF0251}">
      <dgm:prSet phldrT="[Texto]"/>
      <dgm:spPr/>
      <dgm:t>
        <a:bodyPr/>
        <a:lstStyle/>
        <a:p>
          <a:r>
            <a:rPr lang="pt-BR" b="1" dirty="0" smtClean="0"/>
            <a:t>Licitações, contratos e convênios</a:t>
          </a:r>
          <a:endParaRPr lang="pt-BR" b="1" dirty="0"/>
        </a:p>
      </dgm:t>
    </dgm:pt>
    <dgm:pt modelId="{699C8238-2A89-4102-84A9-AEDBF4093E14}" type="parTrans" cxnId="{5CCD8B5E-9469-48D0-83F2-A41CC53FFC53}">
      <dgm:prSet/>
      <dgm:spPr/>
      <dgm:t>
        <a:bodyPr/>
        <a:lstStyle/>
        <a:p>
          <a:endParaRPr lang="pt-BR"/>
        </a:p>
      </dgm:t>
    </dgm:pt>
    <dgm:pt modelId="{841A0DBC-E3F4-4302-9CEF-9F8338C88269}" type="sibTrans" cxnId="{5CCD8B5E-9469-48D0-83F2-A41CC53FFC53}">
      <dgm:prSet/>
      <dgm:spPr/>
      <dgm:t>
        <a:bodyPr/>
        <a:lstStyle/>
        <a:p>
          <a:endParaRPr lang="pt-BR"/>
        </a:p>
      </dgm:t>
    </dgm:pt>
    <dgm:pt modelId="{1C1A7551-FC34-45A2-90F8-B6166DF62D4E}">
      <dgm:prSet phldrT="[Texto]"/>
      <dgm:spPr/>
      <dgm:t>
        <a:bodyPr/>
        <a:lstStyle/>
        <a:p>
          <a:r>
            <a:rPr lang="pt-BR" b="1" dirty="0" smtClean="0"/>
            <a:t>Despesas e receitas</a:t>
          </a:r>
          <a:endParaRPr lang="pt-BR" b="1" dirty="0"/>
        </a:p>
      </dgm:t>
    </dgm:pt>
    <dgm:pt modelId="{E0ADD8DF-0E38-45EE-96B7-D81C9E94E23A}" type="parTrans" cxnId="{34640ECE-E2D8-46E1-8BB5-11363ED3E9A2}">
      <dgm:prSet/>
      <dgm:spPr/>
      <dgm:t>
        <a:bodyPr/>
        <a:lstStyle/>
        <a:p>
          <a:endParaRPr lang="pt-BR"/>
        </a:p>
      </dgm:t>
    </dgm:pt>
    <dgm:pt modelId="{3C3AE2CE-4EAB-4C5A-A10E-3631A1F1EFC6}" type="sibTrans" cxnId="{34640ECE-E2D8-46E1-8BB5-11363ED3E9A2}">
      <dgm:prSet/>
      <dgm:spPr/>
      <dgm:t>
        <a:bodyPr/>
        <a:lstStyle/>
        <a:p>
          <a:endParaRPr lang="pt-BR"/>
        </a:p>
      </dgm:t>
    </dgm:pt>
    <dgm:pt modelId="{CA637FCA-224A-4F9B-A43B-A38B91515A8F}">
      <dgm:prSet phldrT="[Texto]"/>
      <dgm:spPr/>
      <dgm:t>
        <a:bodyPr/>
        <a:lstStyle/>
        <a:p>
          <a:r>
            <a:rPr lang="pt-BR" b="1" dirty="0" smtClean="0"/>
            <a:t>Perguntas frequentes</a:t>
          </a:r>
          <a:endParaRPr lang="pt-BR" b="1" dirty="0"/>
        </a:p>
      </dgm:t>
    </dgm:pt>
    <dgm:pt modelId="{3E58E02A-0176-4546-AF78-4CEEC4F0B01E}" type="parTrans" cxnId="{649A3E84-6328-4D17-AAC7-9CC950E30F98}">
      <dgm:prSet/>
      <dgm:spPr/>
      <dgm:t>
        <a:bodyPr/>
        <a:lstStyle/>
        <a:p>
          <a:endParaRPr lang="pt-BR"/>
        </a:p>
      </dgm:t>
    </dgm:pt>
    <dgm:pt modelId="{BD202F50-92A7-4B47-B427-07460FC240D9}" type="sibTrans" cxnId="{649A3E84-6328-4D17-AAC7-9CC950E30F98}">
      <dgm:prSet/>
      <dgm:spPr/>
      <dgm:t>
        <a:bodyPr/>
        <a:lstStyle/>
        <a:p>
          <a:endParaRPr lang="pt-BR"/>
        </a:p>
      </dgm:t>
    </dgm:pt>
    <dgm:pt modelId="{40C37F5B-5B01-49E8-BC2C-D9EE374AD2C4}">
      <dgm:prSet phldrT="[Texto]"/>
      <dgm:spPr/>
      <dgm:t>
        <a:bodyPr/>
        <a:lstStyle/>
        <a:p>
          <a:r>
            <a:rPr lang="pt-BR" b="1" dirty="0" smtClean="0"/>
            <a:t>Informações sobre servidores e terceirizados</a:t>
          </a:r>
          <a:endParaRPr lang="pt-BR" b="1" dirty="0"/>
        </a:p>
      </dgm:t>
    </dgm:pt>
    <dgm:pt modelId="{0F74EF0E-7D33-46DC-9CB5-0FBA2ED558F9}" type="parTrans" cxnId="{AED59EB1-069A-4C5B-ACF0-145388B801F0}">
      <dgm:prSet/>
      <dgm:spPr/>
      <dgm:t>
        <a:bodyPr/>
        <a:lstStyle/>
        <a:p>
          <a:endParaRPr lang="pt-BR"/>
        </a:p>
      </dgm:t>
    </dgm:pt>
    <dgm:pt modelId="{CBDF62BB-CF86-40B2-9782-B1A92808BC6A}" type="sibTrans" cxnId="{AED59EB1-069A-4C5B-ACF0-145388B801F0}">
      <dgm:prSet/>
      <dgm:spPr/>
      <dgm:t>
        <a:bodyPr/>
        <a:lstStyle/>
        <a:p>
          <a:endParaRPr lang="pt-BR"/>
        </a:p>
      </dgm:t>
    </dgm:pt>
    <dgm:pt modelId="{8AB6EBF0-A891-484A-9C64-92E522E43593}">
      <dgm:prSet phldrT="[Texto]"/>
      <dgm:spPr/>
      <dgm:t>
        <a:bodyPr/>
        <a:lstStyle/>
        <a:p>
          <a:r>
            <a:rPr lang="pt-BR" b="1" dirty="0" smtClean="0"/>
            <a:t>Informações</a:t>
          </a:r>
        </a:p>
        <a:p>
          <a:r>
            <a:rPr lang="pt-BR" b="1" dirty="0" smtClean="0"/>
            <a:t> sobre o SIC</a:t>
          </a:r>
          <a:endParaRPr lang="pt-BR" b="1" dirty="0"/>
        </a:p>
      </dgm:t>
    </dgm:pt>
    <dgm:pt modelId="{0786C3F9-BA29-48A3-BB14-691F01C652CB}" type="parTrans" cxnId="{0651167E-48CA-4DD7-8522-65A4836578AC}">
      <dgm:prSet/>
      <dgm:spPr/>
      <dgm:t>
        <a:bodyPr/>
        <a:lstStyle/>
        <a:p>
          <a:endParaRPr lang="pt-BR"/>
        </a:p>
      </dgm:t>
    </dgm:pt>
    <dgm:pt modelId="{2AB27ACA-C703-49F8-8FB9-00202ED41612}" type="sibTrans" cxnId="{0651167E-48CA-4DD7-8522-65A4836578AC}">
      <dgm:prSet/>
      <dgm:spPr/>
      <dgm:t>
        <a:bodyPr/>
        <a:lstStyle/>
        <a:p>
          <a:endParaRPr lang="pt-BR"/>
        </a:p>
      </dgm:t>
    </dgm:pt>
    <dgm:pt modelId="{D75E9354-EF7D-400C-A185-1B8109CF4ACD}" type="pres">
      <dgm:prSet presAssocID="{71E2F6D5-76D8-4B6F-A257-AB41EE208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F51CCD-788F-4B51-8F70-1CE3B93E55BE}" type="pres">
      <dgm:prSet presAssocID="{B669127D-9592-486B-B0AB-CEE52660115E}" presName="compNode" presStyleCnt="0"/>
      <dgm:spPr/>
      <dgm:t>
        <a:bodyPr/>
        <a:lstStyle/>
        <a:p>
          <a:endParaRPr lang="pt-BR"/>
        </a:p>
      </dgm:t>
    </dgm:pt>
    <dgm:pt modelId="{6764C7F0-E18A-4E6C-8F2C-421041E172DA}" type="pres">
      <dgm:prSet presAssocID="{B669127D-9592-486B-B0AB-CEE52660115E}" presName="pictRect" presStyleLbl="node1" presStyleIdx="0" presStyleCnt="8" custLinFactNeighborX="-29919"/>
      <dgm:spPr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pt-BR"/>
        </a:p>
      </dgm:t>
    </dgm:pt>
    <dgm:pt modelId="{BD2C58B2-ADE9-4E1A-A95B-9D7B448D3503}" type="pres">
      <dgm:prSet presAssocID="{B669127D-9592-486B-B0AB-CEE52660115E}" presName="textRect" presStyleLbl="revTx" presStyleIdx="0" presStyleCnt="8" custLinFactNeighborX="-299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916F1C-17C6-44FE-975E-965F78A25BCE}" type="pres">
      <dgm:prSet presAssocID="{58D1873B-C951-4DB2-A3DE-0FE32EC0843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76EE5D3-F4B4-4EA5-B74D-F05EDC25CD1A}" type="pres">
      <dgm:prSet presAssocID="{D9D94207-A00E-4634-8D5A-EE4E2B1FC065}" presName="compNode" presStyleCnt="0"/>
      <dgm:spPr/>
      <dgm:t>
        <a:bodyPr/>
        <a:lstStyle/>
        <a:p>
          <a:endParaRPr lang="pt-BR"/>
        </a:p>
      </dgm:t>
    </dgm:pt>
    <dgm:pt modelId="{C8020397-38CC-4DF8-92C0-2AE7E5D6CE9F}" type="pres">
      <dgm:prSet presAssocID="{D9D94207-A00E-4634-8D5A-EE4E2B1FC065}" presName="pictRect" presStyleLbl="node1" presStyleIdx="1" presStyleCnt="8" custLinFactNeighborX="-115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799CC7FE-C4B4-4236-82B7-9D9056B00251}" type="pres">
      <dgm:prSet presAssocID="{D9D94207-A00E-4634-8D5A-EE4E2B1FC065}" presName="textRect" presStyleLbl="revTx" presStyleIdx="1" presStyleCnt="8" custLinFactNeighborX="-7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021A9-18C4-4A3B-AE57-6B490A6598F2}" type="pres">
      <dgm:prSet presAssocID="{57135022-FD9D-40D5-9D12-FAEE03722B9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A198BDB-5B8C-45EE-BC67-3A90DF0141A9}" type="pres">
      <dgm:prSet presAssocID="{8EDF6421-E768-4EC7-AED6-71F470D2591D}" presName="compNode" presStyleCnt="0"/>
      <dgm:spPr/>
      <dgm:t>
        <a:bodyPr/>
        <a:lstStyle/>
        <a:p>
          <a:endParaRPr lang="pt-BR"/>
        </a:p>
      </dgm:t>
    </dgm:pt>
    <dgm:pt modelId="{A1587847-3DD3-41DC-B333-61B1B7702428}" type="pres">
      <dgm:prSet presAssocID="{8EDF6421-E768-4EC7-AED6-71F470D2591D}" presName="pictRect" presStyleLbl="node1" presStyleIdx="2" presStyleCnt="8" custLinFactNeighborX="103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t-BR"/>
        </a:p>
      </dgm:t>
    </dgm:pt>
    <dgm:pt modelId="{3BA16BD5-952D-49C5-B653-F418C5E1DBEF}" type="pres">
      <dgm:prSet presAssocID="{8EDF6421-E768-4EC7-AED6-71F470D2591D}" presName="textRect" presStyleLbl="revTx" presStyleIdx="2" presStyleCnt="8" custLinFactNeighborX="103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D07FFA-4407-4D4C-83DD-54CA98A61D56}" type="pres">
      <dgm:prSet presAssocID="{35115798-E4BA-4F34-8B99-0F673BD7E76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A5FDB11-F8EC-4422-84C7-213CB85CBF1F}" type="pres">
      <dgm:prSet presAssocID="{47A36861-14BD-4E18-AFC0-7B8447EF0251}" presName="compNode" presStyleCnt="0"/>
      <dgm:spPr/>
      <dgm:t>
        <a:bodyPr/>
        <a:lstStyle/>
        <a:p>
          <a:endParaRPr lang="pt-BR"/>
        </a:p>
      </dgm:t>
    </dgm:pt>
    <dgm:pt modelId="{5E23B2A5-6AB0-4162-9418-24E43D39BA31}" type="pres">
      <dgm:prSet presAssocID="{47A36861-14BD-4E18-AFC0-7B8447EF0251}" presName="pictRect" presStyleLbl="node1" presStyleIdx="3" presStyleCnt="8" custLinFactNeighborX="2868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t-BR"/>
        </a:p>
      </dgm:t>
    </dgm:pt>
    <dgm:pt modelId="{05CA8A8A-9CC8-4BC8-9344-E71C99F55160}" type="pres">
      <dgm:prSet presAssocID="{47A36861-14BD-4E18-AFC0-7B8447EF0251}" presName="textRect" presStyleLbl="revTx" presStyleIdx="3" presStyleCnt="8" custLinFactNeighborX="33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50B66F-A220-4A4A-A29F-567A1AE17C7A}" type="pres">
      <dgm:prSet presAssocID="{841A0DBC-E3F4-4302-9CEF-9F8338C8826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DFF18D8-08A7-4ABE-BBDA-C901E0D693D1}" type="pres">
      <dgm:prSet presAssocID="{1C1A7551-FC34-45A2-90F8-B6166DF62D4E}" presName="compNode" presStyleCnt="0"/>
      <dgm:spPr/>
      <dgm:t>
        <a:bodyPr/>
        <a:lstStyle/>
        <a:p>
          <a:endParaRPr lang="pt-BR"/>
        </a:p>
      </dgm:t>
    </dgm:pt>
    <dgm:pt modelId="{5E82E480-D212-46CB-AFCC-3956F42D70FE}" type="pres">
      <dgm:prSet presAssocID="{1C1A7551-FC34-45A2-90F8-B6166DF62D4E}" presName="pictRect" presStyleLbl="node1" presStyleIdx="4" presStyleCnt="8" custLinFactNeighborX="-2991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t-BR"/>
        </a:p>
      </dgm:t>
    </dgm:pt>
    <dgm:pt modelId="{37A1CFC0-C3EF-4035-92D4-E8ECAFD391A3}" type="pres">
      <dgm:prSet presAssocID="{1C1A7551-FC34-45A2-90F8-B6166DF62D4E}" presName="textRect" presStyleLbl="revTx" presStyleIdx="4" presStyleCnt="8" custLinFactNeighborX="-348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A01EC-72B7-4217-92B4-E76411919671}" type="pres">
      <dgm:prSet presAssocID="{3C3AE2CE-4EAB-4C5A-A10E-3631A1F1EFC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B822E02-3DD2-4BF8-9EC8-8A3969BA887D}" type="pres">
      <dgm:prSet presAssocID="{40C37F5B-5B01-49E8-BC2C-D9EE374AD2C4}" presName="compNode" presStyleCnt="0"/>
      <dgm:spPr/>
      <dgm:t>
        <a:bodyPr/>
        <a:lstStyle/>
        <a:p>
          <a:endParaRPr lang="pt-BR"/>
        </a:p>
      </dgm:t>
    </dgm:pt>
    <dgm:pt modelId="{742266AF-F7DC-45A8-B27A-78DBAEF9B0D2}" type="pres">
      <dgm:prSet presAssocID="{40C37F5B-5B01-49E8-BC2C-D9EE374AD2C4}" presName="pictRect" presStyleLbl="node1" presStyleIdx="5" presStyleCnt="8" custLinFactNeighborX="-795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pt-BR"/>
        </a:p>
      </dgm:t>
    </dgm:pt>
    <dgm:pt modelId="{16380892-5DF7-4782-86F8-CFCF4FE5702B}" type="pres">
      <dgm:prSet presAssocID="{40C37F5B-5B01-49E8-BC2C-D9EE374AD2C4}" presName="textRect" presStyleLbl="revTx" presStyleIdx="5" presStyleCnt="8" custLinFactNeighborX="-7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AA54A7-3EBC-436C-B102-3A488DE0CE91}" type="pres">
      <dgm:prSet presAssocID="{CBDF62BB-CF86-40B2-9782-B1A92808BC6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8B5715B-6692-4948-87D5-B259404BB596}" type="pres">
      <dgm:prSet presAssocID="{8AB6EBF0-A891-484A-9C64-92E522E43593}" presName="compNode" presStyleCnt="0"/>
      <dgm:spPr/>
      <dgm:t>
        <a:bodyPr/>
        <a:lstStyle/>
        <a:p>
          <a:endParaRPr lang="pt-BR"/>
        </a:p>
      </dgm:t>
    </dgm:pt>
    <dgm:pt modelId="{7099F54F-1FA0-4B0B-BB4B-5F1A7CBBD156}" type="pres">
      <dgm:prSet presAssocID="{8AB6EBF0-A891-484A-9C64-92E522E43593}" presName="pictRect" presStyleLbl="node1" presStyleIdx="6" presStyleCnt="8" custLinFactNeighborX="1036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pt-BR"/>
        </a:p>
      </dgm:t>
    </dgm:pt>
    <dgm:pt modelId="{8DDA08D4-BAAF-49B5-821D-7461170F14F7}" type="pres">
      <dgm:prSet presAssocID="{8AB6EBF0-A891-484A-9C64-92E522E43593}" presName="textRect" presStyleLbl="revTx" presStyleIdx="6" presStyleCnt="8" custLinFactNeighborX="153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1D9EDF-C360-48EE-A1A2-CC11D131C548}" type="pres">
      <dgm:prSet presAssocID="{2AB27ACA-C703-49F8-8FB9-00202ED4161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A4886B6-05A3-418F-8F1B-9131057113B6}" type="pres">
      <dgm:prSet presAssocID="{CA637FCA-224A-4F9B-A43B-A38B91515A8F}" presName="compNode" presStyleCnt="0"/>
      <dgm:spPr/>
      <dgm:t>
        <a:bodyPr/>
        <a:lstStyle/>
        <a:p>
          <a:endParaRPr lang="pt-BR"/>
        </a:p>
      </dgm:t>
    </dgm:pt>
    <dgm:pt modelId="{80A5A03C-B1A8-4293-98AB-47C8BF182E5C}" type="pres">
      <dgm:prSet presAssocID="{CA637FCA-224A-4F9B-A43B-A38B91515A8F}" presName="pictRect" presStyleLbl="node1" presStyleIdx="7" presStyleCnt="8" custLinFactNeighborX="2740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FE33A4E-12CD-4C0D-8A15-BDB533A0A004}" type="pres">
      <dgm:prSet presAssocID="{CA637FCA-224A-4F9B-A43B-A38B91515A8F}" presName="textRect" presStyleLbl="revTx" presStyleIdx="7" presStyleCnt="8" custLinFactNeighborX="28689" custLinFactNeighborY="-6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484902-7698-4659-B002-535D0E8AEF0F}" type="presOf" srcId="{35115798-E4BA-4F34-8B99-0F673BD7E766}" destId="{49D07FFA-4407-4D4C-83DD-54CA98A61D56}" srcOrd="0" destOrd="0" presId="urn:microsoft.com/office/officeart/2005/8/layout/pList1#2"/>
    <dgm:cxn modelId="{B892C587-ECCF-43CB-A175-E223755876A0}" type="presOf" srcId="{1C1A7551-FC34-45A2-90F8-B6166DF62D4E}" destId="{37A1CFC0-C3EF-4035-92D4-E8ECAFD391A3}" srcOrd="0" destOrd="0" presId="urn:microsoft.com/office/officeart/2005/8/layout/pList1#2"/>
    <dgm:cxn modelId="{34640ECE-E2D8-46E1-8BB5-11363ED3E9A2}" srcId="{71E2F6D5-76D8-4B6F-A257-AB41EE208A20}" destId="{1C1A7551-FC34-45A2-90F8-B6166DF62D4E}" srcOrd="4" destOrd="0" parTransId="{E0ADD8DF-0E38-45EE-96B7-D81C9E94E23A}" sibTransId="{3C3AE2CE-4EAB-4C5A-A10E-3631A1F1EFC6}"/>
    <dgm:cxn modelId="{8E573365-A80F-47C6-8D89-D1C920BF812A}" srcId="{71E2F6D5-76D8-4B6F-A257-AB41EE208A20}" destId="{8EDF6421-E768-4EC7-AED6-71F470D2591D}" srcOrd="2" destOrd="0" parTransId="{6D3AB8A7-2036-4684-8351-E0DC7F9769BD}" sibTransId="{35115798-E4BA-4F34-8B99-0F673BD7E766}"/>
    <dgm:cxn modelId="{EE654A05-17B6-4E3C-B100-C346E246E482}" type="presOf" srcId="{58D1873B-C951-4DB2-A3DE-0FE32EC08432}" destId="{2A916F1C-17C6-44FE-975E-965F78A25BCE}" srcOrd="0" destOrd="0" presId="urn:microsoft.com/office/officeart/2005/8/layout/pList1#2"/>
    <dgm:cxn modelId="{5CCD8B5E-9469-48D0-83F2-A41CC53FFC53}" srcId="{71E2F6D5-76D8-4B6F-A257-AB41EE208A20}" destId="{47A36861-14BD-4E18-AFC0-7B8447EF0251}" srcOrd="3" destOrd="0" parTransId="{699C8238-2A89-4102-84A9-AEDBF4093E14}" sibTransId="{841A0DBC-E3F4-4302-9CEF-9F8338C88269}"/>
    <dgm:cxn modelId="{E5D3CAFF-ACDE-4D6D-BBF6-B0474190AEBC}" type="presOf" srcId="{D9D94207-A00E-4634-8D5A-EE4E2B1FC065}" destId="{799CC7FE-C4B4-4236-82B7-9D9056B00251}" srcOrd="0" destOrd="0" presId="urn:microsoft.com/office/officeart/2005/8/layout/pList1#2"/>
    <dgm:cxn modelId="{A2577DAC-5F05-44BA-908C-8B78E2485A6C}" type="presOf" srcId="{B669127D-9592-486B-B0AB-CEE52660115E}" destId="{BD2C58B2-ADE9-4E1A-A95B-9D7B448D3503}" srcOrd="0" destOrd="0" presId="urn:microsoft.com/office/officeart/2005/8/layout/pList1#2"/>
    <dgm:cxn modelId="{0651167E-48CA-4DD7-8522-65A4836578AC}" srcId="{71E2F6D5-76D8-4B6F-A257-AB41EE208A20}" destId="{8AB6EBF0-A891-484A-9C64-92E522E43593}" srcOrd="6" destOrd="0" parTransId="{0786C3F9-BA29-48A3-BB14-691F01C652CB}" sibTransId="{2AB27ACA-C703-49F8-8FB9-00202ED41612}"/>
    <dgm:cxn modelId="{0B84FF94-89E8-4D00-9A80-24AC5E84FFCE}" type="presOf" srcId="{841A0DBC-E3F4-4302-9CEF-9F8338C88269}" destId="{FC50B66F-A220-4A4A-A29F-567A1AE17C7A}" srcOrd="0" destOrd="0" presId="urn:microsoft.com/office/officeart/2005/8/layout/pList1#2"/>
    <dgm:cxn modelId="{A60BDB7F-8190-4D45-B8BB-B4176EEDCCAA}" type="presOf" srcId="{40C37F5B-5B01-49E8-BC2C-D9EE374AD2C4}" destId="{16380892-5DF7-4782-86F8-CFCF4FE5702B}" srcOrd="0" destOrd="0" presId="urn:microsoft.com/office/officeart/2005/8/layout/pList1#2"/>
    <dgm:cxn modelId="{11324F9A-EE53-404B-8FD7-4EA8D3E8B858}" type="presOf" srcId="{CA637FCA-224A-4F9B-A43B-A38B91515A8F}" destId="{6FE33A4E-12CD-4C0D-8A15-BDB533A0A004}" srcOrd="0" destOrd="0" presId="urn:microsoft.com/office/officeart/2005/8/layout/pList1#2"/>
    <dgm:cxn modelId="{FAF66809-D0B1-4411-BB0B-42F4F3766975}" srcId="{71E2F6D5-76D8-4B6F-A257-AB41EE208A20}" destId="{D9D94207-A00E-4634-8D5A-EE4E2B1FC065}" srcOrd="1" destOrd="0" parTransId="{92DDC94A-4485-4406-AA99-870E9BA45F89}" sibTransId="{57135022-FD9D-40D5-9D12-FAEE03722B91}"/>
    <dgm:cxn modelId="{96A283AB-CE9E-4F01-9788-2EFC4129A9A0}" type="presOf" srcId="{47A36861-14BD-4E18-AFC0-7B8447EF0251}" destId="{05CA8A8A-9CC8-4BC8-9344-E71C99F55160}" srcOrd="0" destOrd="0" presId="urn:microsoft.com/office/officeart/2005/8/layout/pList1#2"/>
    <dgm:cxn modelId="{170A67FC-6E70-4799-995A-935EE724C219}" type="presOf" srcId="{71E2F6D5-76D8-4B6F-A257-AB41EE208A20}" destId="{D75E9354-EF7D-400C-A185-1B8109CF4ACD}" srcOrd="0" destOrd="0" presId="urn:microsoft.com/office/officeart/2005/8/layout/pList1#2"/>
    <dgm:cxn modelId="{BE624457-D31A-414D-8E8E-5ED5ADB53BA1}" type="presOf" srcId="{CBDF62BB-CF86-40B2-9782-B1A92808BC6A}" destId="{CFAA54A7-3EBC-436C-B102-3A488DE0CE91}" srcOrd="0" destOrd="0" presId="urn:microsoft.com/office/officeart/2005/8/layout/pList1#2"/>
    <dgm:cxn modelId="{649A3E84-6328-4D17-AAC7-9CC950E30F98}" srcId="{71E2F6D5-76D8-4B6F-A257-AB41EE208A20}" destId="{CA637FCA-224A-4F9B-A43B-A38B91515A8F}" srcOrd="7" destOrd="0" parTransId="{3E58E02A-0176-4546-AF78-4CEEC4F0B01E}" sibTransId="{BD202F50-92A7-4B47-B427-07460FC240D9}"/>
    <dgm:cxn modelId="{5CFDEC70-4B06-454E-BA72-E8EF5BECE78A}" type="presOf" srcId="{2AB27ACA-C703-49F8-8FB9-00202ED41612}" destId="{391D9EDF-C360-48EE-A1A2-CC11D131C548}" srcOrd="0" destOrd="0" presId="urn:microsoft.com/office/officeart/2005/8/layout/pList1#2"/>
    <dgm:cxn modelId="{D1617B1C-B512-4B26-90C0-40B12031DABF}" type="presOf" srcId="{57135022-FD9D-40D5-9D12-FAEE03722B91}" destId="{FBC021A9-18C4-4A3B-AE57-6B490A6598F2}" srcOrd="0" destOrd="0" presId="urn:microsoft.com/office/officeart/2005/8/layout/pList1#2"/>
    <dgm:cxn modelId="{AED59EB1-069A-4C5B-ACF0-145388B801F0}" srcId="{71E2F6D5-76D8-4B6F-A257-AB41EE208A20}" destId="{40C37F5B-5B01-49E8-BC2C-D9EE374AD2C4}" srcOrd="5" destOrd="0" parTransId="{0F74EF0E-7D33-46DC-9CB5-0FBA2ED558F9}" sibTransId="{CBDF62BB-CF86-40B2-9782-B1A92808BC6A}"/>
    <dgm:cxn modelId="{F363E274-07E4-4016-8E1C-6F46DB952C13}" type="presOf" srcId="{8EDF6421-E768-4EC7-AED6-71F470D2591D}" destId="{3BA16BD5-952D-49C5-B653-F418C5E1DBEF}" srcOrd="0" destOrd="0" presId="urn:microsoft.com/office/officeart/2005/8/layout/pList1#2"/>
    <dgm:cxn modelId="{B6B34117-137D-423B-9D8C-A4855C4E105D}" type="presOf" srcId="{3C3AE2CE-4EAB-4C5A-A10E-3631A1F1EFC6}" destId="{885A01EC-72B7-4217-92B4-E76411919671}" srcOrd="0" destOrd="0" presId="urn:microsoft.com/office/officeart/2005/8/layout/pList1#2"/>
    <dgm:cxn modelId="{8C32BAAB-8F89-4F5F-8F5D-2D897FEC71BA}" srcId="{71E2F6D5-76D8-4B6F-A257-AB41EE208A20}" destId="{B669127D-9592-486B-B0AB-CEE52660115E}" srcOrd="0" destOrd="0" parTransId="{4A191354-EA36-44EB-ABC4-B4D957300EDC}" sibTransId="{58D1873B-C951-4DB2-A3DE-0FE32EC08432}"/>
    <dgm:cxn modelId="{B0C69052-A4E5-4828-AC4F-0A2E5060C43D}" type="presOf" srcId="{8AB6EBF0-A891-484A-9C64-92E522E43593}" destId="{8DDA08D4-BAAF-49B5-821D-7461170F14F7}" srcOrd="0" destOrd="0" presId="urn:microsoft.com/office/officeart/2005/8/layout/pList1#2"/>
    <dgm:cxn modelId="{CCCAB55E-15BA-4E16-AE78-2FAFCE445A5C}" type="presParOf" srcId="{D75E9354-EF7D-400C-A185-1B8109CF4ACD}" destId="{5BF51CCD-788F-4B51-8F70-1CE3B93E55BE}" srcOrd="0" destOrd="0" presId="urn:microsoft.com/office/officeart/2005/8/layout/pList1#2"/>
    <dgm:cxn modelId="{FAC62C3F-0B12-4B16-9D18-F63DAF4F0910}" type="presParOf" srcId="{5BF51CCD-788F-4B51-8F70-1CE3B93E55BE}" destId="{6764C7F0-E18A-4E6C-8F2C-421041E172DA}" srcOrd="0" destOrd="0" presId="urn:microsoft.com/office/officeart/2005/8/layout/pList1#2"/>
    <dgm:cxn modelId="{2B718565-4C99-4D7C-A0A2-0F3D5AD2EFBA}" type="presParOf" srcId="{5BF51CCD-788F-4B51-8F70-1CE3B93E55BE}" destId="{BD2C58B2-ADE9-4E1A-A95B-9D7B448D3503}" srcOrd="1" destOrd="0" presId="urn:microsoft.com/office/officeart/2005/8/layout/pList1#2"/>
    <dgm:cxn modelId="{0B6A5E90-849A-4F39-83A3-0191D7C31B3D}" type="presParOf" srcId="{D75E9354-EF7D-400C-A185-1B8109CF4ACD}" destId="{2A916F1C-17C6-44FE-975E-965F78A25BCE}" srcOrd="1" destOrd="0" presId="urn:microsoft.com/office/officeart/2005/8/layout/pList1#2"/>
    <dgm:cxn modelId="{42E1E468-BDC0-412C-84BC-84F073291E2B}" type="presParOf" srcId="{D75E9354-EF7D-400C-A185-1B8109CF4ACD}" destId="{E76EE5D3-F4B4-4EA5-B74D-F05EDC25CD1A}" srcOrd="2" destOrd="0" presId="urn:microsoft.com/office/officeart/2005/8/layout/pList1#2"/>
    <dgm:cxn modelId="{B3CB3085-0D55-4A0B-8C85-47746C2954F3}" type="presParOf" srcId="{E76EE5D3-F4B4-4EA5-B74D-F05EDC25CD1A}" destId="{C8020397-38CC-4DF8-92C0-2AE7E5D6CE9F}" srcOrd="0" destOrd="0" presId="urn:microsoft.com/office/officeart/2005/8/layout/pList1#2"/>
    <dgm:cxn modelId="{0076D5FA-0AE6-4BA3-902B-85CE81B0C564}" type="presParOf" srcId="{E76EE5D3-F4B4-4EA5-B74D-F05EDC25CD1A}" destId="{799CC7FE-C4B4-4236-82B7-9D9056B00251}" srcOrd="1" destOrd="0" presId="urn:microsoft.com/office/officeart/2005/8/layout/pList1#2"/>
    <dgm:cxn modelId="{1813F33E-1786-419B-9241-31AC89AF1536}" type="presParOf" srcId="{D75E9354-EF7D-400C-A185-1B8109CF4ACD}" destId="{FBC021A9-18C4-4A3B-AE57-6B490A6598F2}" srcOrd="3" destOrd="0" presId="urn:microsoft.com/office/officeart/2005/8/layout/pList1#2"/>
    <dgm:cxn modelId="{A31588D3-674C-461C-A194-B5FB66D5B6F3}" type="presParOf" srcId="{D75E9354-EF7D-400C-A185-1B8109CF4ACD}" destId="{FA198BDB-5B8C-45EE-BC67-3A90DF0141A9}" srcOrd="4" destOrd="0" presId="urn:microsoft.com/office/officeart/2005/8/layout/pList1#2"/>
    <dgm:cxn modelId="{BAD3388D-9EE7-4B95-A896-F2514E7CD7D9}" type="presParOf" srcId="{FA198BDB-5B8C-45EE-BC67-3A90DF0141A9}" destId="{A1587847-3DD3-41DC-B333-61B1B7702428}" srcOrd="0" destOrd="0" presId="urn:microsoft.com/office/officeart/2005/8/layout/pList1#2"/>
    <dgm:cxn modelId="{F7220CD9-083D-44DC-A624-71C7A44333D2}" type="presParOf" srcId="{FA198BDB-5B8C-45EE-BC67-3A90DF0141A9}" destId="{3BA16BD5-952D-49C5-B653-F418C5E1DBEF}" srcOrd="1" destOrd="0" presId="urn:microsoft.com/office/officeart/2005/8/layout/pList1#2"/>
    <dgm:cxn modelId="{175AD029-0A42-4696-949A-96F3B363DC32}" type="presParOf" srcId="{D75E9354-EF7D-400C-A185-1B8109CF4ACD}" destId="{49D07FFA-4407-4D4C-83DD-54CA98A61D56}" srcOrd="5" destOrd="0" presId="urn:microsoft.com/office/officeart/2005/8/layout/pList1#2"/>
    <dgm:cxn modelId="{9D7A46C3-63E3-41F2-97CC-243A3F331342}" type="presParOf" srcId="{D75E9354-EF7D-400C-A185-1B8109CF4ACD}" destId="{5A5FDB11-F8EC-4422-84C7-213CB85CBF1F}" srcOrd="6" destOrd="0" presId="urn:microsoft.com/office/officeart/2005/8/layout/pList1#2"/>
    <dgm:cxn modelId="{AAB59C64-A6F8-44A5-9AFF-DE0375648AC7}" type="presParOf" srcId="{5A5FDB11-F8EC-4422-84C7-213CB85CBF1F}" destId="{5E23B2A5-6AB0-4162-9418-24E43D39BA31}" srcOrd="0" destOrd="0" presId="urn:microsoft.com/office/officeart/2005/8/layout/pList1#2"/>
    <dgm:cxn modelId="{B2867A97-A627-4C0A-883B-D61D8B87FDFD}" type="presParOf" srcId="{5A5FDB11-F8EC-4422-84C7-213CB85CBF1F}" destId="{05CA8A8A-9CC8-4BC8-9344-E71C99F55160}" srcOrd="1" destOrd="0" presId="urn:microsoft.com/office/officeart/2005/8/layout/pList1#2"/>
    <dgm:cxn modelId="{7D674AE2-F74C-4A3A-B37F-C9A20BEEF07C}" type="presParOf" srcId="{D75E9354-EF7D-400C-A185-1B8109CF4ACD}" destId="{FC50B66F-A220-4A4A-A29F-567A1AE17C7A}" srcOrd="7" destOrd="0" presId="urn:microsoft.com/office/officeart/2005/8/layout/pList1#2"/>
    <dgm:cxn modelId="{9729DC54-F396-4CE6-AAA8-9D347F33D76C}" type="presParOf" srcId="{D75E9354-EF7D-400C-A185-1B8109CF4ACD}" destId="{2DFF18D8-08A7-4ABE-BBDA-C901E0D693D1}" srcOrd="8" destOrd="0" presId="urn:microsoft.com/office/officeart/2005/8/layout/pList1#2"/>
    <dgm:cxn modelId="{57A1965D-9AE9-4B82-AD9A-C9477D7D5EF4}" type="presParOf" srcId="{2DFF18D8-08A7-4ABE-BBDA-C901E0D693D1}" destId="{5E82E480-D212-46CB-AFCC-3956F42D70FE}" srcOrd="0" destOrd="0" presId="urn:microsoft.com/office/officeart/2005/8/layout/pList1#2"/>
    <dgm:cxn modelId="{F9E7BEB1-FEC9-4F71-9088-D8110F64BC13}" type="presParOf" srcId="{2DFF18D8-08A7-4ABE-BBDA-C901E0D693D1}" destId="{37A1CFC0-C3EF-4035-92D4-E8ECAFD391A3}" srcOrd="1" destOrd="0" presId="urn:microsoft.com/office/officeart/2005/8/layout/pList1#2"/>
    <dgm:cxn modelId="{B7C326B4-3300-4406-B5DC-4FDD08AC545B}" type="presParOf" srcId="{D75E9354-EF7D-400C-A185-1B8109CF4ACD}" destId="{885A01EC-72B7-4217-92B4-E76411919671}" srcOrd="9" destOrd="0" presId="urn:microsoft.com/office/officeart/2005/8/layout/pList1#2"/>
    <dgm:cxn modelId="{02640914-520C-4BB5-8DEE-0E35D9D1A407}" type="presParOf" srcId="{D75E9354-EF7D-400C-A185-1B8109CF4ACD}" destId="{FB822E02-3DD2-4BF8-9EC8-8A3969BA887D}" srcOrd="10" destOrd="0" presId="urn:microsoft.com/office/officeart/2005/8/layout/pList1#2"/>
    <dgm:cxn modelId="{D38ACA6C-4C9E-4743-906D-3C3B131CC475}" type="presParOf" srcId="{FB822E02-3DD2-4BF8-9EC8-8A3969BA887D}" destId="{742266AF-F7DC-45A8-B27A-78DBAEF9B0D2}" srcOrd="0" destOrd="0" presId="urn:microsoft.com/office/officeart/2005/8/layout/pList1#2"/>
    <dgm:cxn modelId="{977FBFB9-260E-42CC-899C-AA12BE5C0F70}" type="presParOf" srcId="{FB822E02-3DD2-4BF8-9EC8-8A3969BA887D}" destId="{16380892-5DF7-4782-86F8-CFCF4FE5702B}" srcOrd="1" destOrd="0" presId="urn:microsoft.com/office/officeart/2005/8/layout/pList1#2"/>
    <dgm:cxn modelId="{19B919A6-EB6B-43C8-8321-08201172986C}" type="presParOf" srcId="{D75E9354-EF7D-400C-A185-1B8109CF4ACD}" destId="{CFAA54A7-3EBC-436C-B102-3A488DE0CE91}" srcOrd="11" destOrd="0" presId="urn:microsoft.com/office/officeart/2005/8/layout/pList1#2"/>
    <dgm:cxn modelId="{DB50850A-6457-4FCC-A44B-1F17D71BB03D}" type="presParOf" srcId="{D75E9354-EF7D-400C-A185-1B8109CF4ACD}" destId="{88B5715B-6692-4948-87D5-B259404BB596}" srcOrd="12" destOrd="0" presId="urn:microsoft.com/office/officeart/2005/8/layout/pList1#2"/>
    <dgm:cxn modelId="{38E729C9-003F-4157-9C3B-4E818AC9E220}" type="presParOf" srcId="{88B5715B-6692-4948-87D5-B259404BB596}" destId="{7099F54F-1FA0-4B0B-BB4B-5F1A7CBBD156}" srcOrd="0" destOrd="0" presId="urn:microsoft.com/office/officeart/2005/8/layout/pList1#2"/>
    <dgm:cxn modelId="{3EB572BF-834A-433A-B7E2-56BFA0C7B032}" type="presParOf" srcId="{88B5715B-6692-4948-87D5-B259404BB596}" destId="{8DDA08D4-BAAF-49B5-821D-7461170F14F7}" srcOrd="1" destOrd="0" presId="urn:microsoft.com/office/officeart/2005/8/layout/pList1#2"/>
    <dgm:cxn modelId="{0799AE88-70D9-46BE-BB31-2DC6729D301B}" type="presParOf" srcId="{D75E9354-EF7D-400C-A185-1B8109CF4ACD}" destId="{391D9EDF-C360-48EE-A1A2-CC11D131C548}" srcOrd="13" destOrd="0" presId="urn:microsoft.com/office/officeart/2005/8/layout/pList1#2"/>
    <dgm:cxn modelId="{55487255-9EB6-47F5-A948-CE1284A2FCAC}" type="presParOf" srcId="{D75E9354-EF7D-400C-A185-1B8109CF4ACD}" destId="{0A4886B6-05A3-418F-8F1B-9131057113B6}" srcOrd="14" destOrd="0" presId="urn:microsoft.com/office/officeart/2005/8/layout/pList1#2"/>
    <dgm:cxn modelId="{F57675A0-9C9C-4B9E-9A74-50932EDE1F18}" type="presParOf" srcId="{0A4886B6-05A3-418F-8F1B-9131057113B6}" destId="{80A5A03C-B1A8-4293-98AB-47C8BF182E5C}" srcOrd="0" destOrd="0" presId="urn:microsoft.com/office/officeart/2005/8/layout/pList1#2"/>
    <dgm:cxn modelId="{7B237AE8-DD75-4F2D-B15B-9805AA3B444F}" type="presParOf" srcId="{0A4886B6-05A3-418F-8F1B-9131057113B6}" destId="{6FE33A4E-12CD-4C0D-8A15-BDB533A0A004}" srcOrd="1" destOrd="0" presId="urn:microsoft.com/office/officeart/2005/8/layout/pList1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C7F0-E18A-4E6C-8F2C-421041E172DA}">
      <dsp:nvSpPr>
        <dsp:cNvPr id="0" name=""/>
        <dsp:cNvSpPr/>
      </dsp:nvSpPr>
      <dsp:spPr>
        <a:xfrm>
          <a:off x="72010" y="732"/>
          <a:ext cx="1458961" cy="1005224"/>
        </a:xfrm>
        <a:prstGeom prst="roundRect">
          <a:avLst/>
        </a:prstGeom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C58B2-ADE9-4E1A-A95B-9D7B448D3503}">
      <dsp:nvSpPr>
        <dsp:cNvPr id="0" name=""/>
        <dsp:cNvSpPr/>
      </dsp:nvSpPr>
      <dsp:spPr>
        <a:xfrm>
          <a:off x="72010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 institucionais</a:t>
          </a:r>
          <a:endParaRPr lang="pt-BR" sz="1100" b="1" kern="1200" dirty="0"/>
        </a:p>
      </dsp:txBody>
      <dsp:txXfrm>
        <a:off x="72010" y="1005957"/>
        <a:ext cx="1458961" cy="541274"/>
      </dsp:txXfrm>
    </dsp:sp>
    <dsp:sp modelId="{C8020397-38CC-4DF8-92C0-2AE7E5D6CE9F}">
      <dsp:nvSpPr>
        <dsp:cNvPr id="0" name=""/>
        <dsp:cNvSpPr/>
      </dsp:nvSpPr>
      <dsp:spPr>
        <a:xfrm>
          <a:off x="1944211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CC7FE-C4B4-4236-82B7-9D9056B00251}">
      <dsp:nvSpPr>
        <dsp:cNvPr id="0" name=""/>
        <dsp:cNvSpPr/>
      </dsp:nvSpPr>
      <dsp:spPr>
        <a:xfrm>
          <a:off x="1997419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Ações e programas</a:t>
          </a:r>
          <a:endParaRPr lang="pt-BR" sz="1100" b="1" kern="1200" dirty="0"/>
        </a:p>
      </dsp:txBody>
      <dsp:txXfrm>
        <a:off x="1997419" y="1005957"/>
        <a:ext cx="1458961" cy="541274"/>
      </dsp:txXfrm>
    </dsp:sp>
    <dsp:sp modelId="{A1587847-3DD3-41DC-B333-61B1B7702428}">
      <dsp:nvSpPr>
        <dsp:cNvPr id="0" name=""/>
        <dsp:cNvSpPr/>
      </dsp:nvSpPr>
      <dsp:spPr>
        <a:xfrm>
          <a:off x="3869634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16BD5-952D-49C5-B653-F418C5E1DBEF}">
      <dsp:nvSpPr>
        <dsp:cNvPr id="0" name=""/>
        <dsp:cNvSpPr/>
      </dsp:nvSpPr>
      <dsp:spPr>
        <a:xfrm>
          <a:off x="3869634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Auditorias</a:t>
          </a:r>
          <a:endParaRPr lang="pt-BR" sz="1100" b="1" kern="1200" dirty="0"/>
        </a:p>
      </dsp:txBody>
      <dsp:txXfrm>
        <a:off x="3869634" y="1005957"/>
        <a:ext cx="1458961" cy="541274"/>
      </dsp:txXfrm>
    </dsp:sp>
    <dsp:sp modelId="{5E23B2A5-6AB0-4162-9418-24E43D39BA31}">
      <dsp:nvSpPr>
        <dsp:cNvPr id="0" name=""/>
        <dsp:cNvSpPr/>
      </dsp:nvSpPr>
      <dsp:spPr>
        <a:xfrm>
          <a:off x="5741834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A8A8A-9CC8-4BC8-9344-E71C99F55160}">
      <dsp:nvSpPr>
        <dsp:cNvPr id="0" name=""/>
        <dsp:cNvSpPr/>
      </dsp:nvSpPr>
      <dsp:spPr>
        <a:xfrm>
          <a:off x="5813849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Licitações, contratos e convênios</a:t>
          </a:r>
          <a:endParaRPr lang="pt-BR" sz="1100" b="1" kern="1200" dirty="0"/>
        </a:p>
      </dsp:txBody>
      <dsp:txXfrm>
        <a:off x="5813849" y="1005957"/>
        <a:ext cx="1458961" cy="541274"/>
      </dsp:txXfrm>
    </dsp:sp>
    <dsp:sp modelId="{5E82E480-D212-46CB-AFCC-3956F42D70FE}">
      <dsp:nvSpPr>
        <dsp:cNvPr id="0" name=""/>
        <dsp:cNvSpPr/>
      </dsp:nvSpPr>
      <dsp:spPr>
        <a:xfrm>
          <a:off x="72010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1CFC0-C3EF-4035-92D4-E8ECAFD391A3}">
      <dsp:nvSpPr>
        <dsp:cNvPr id="0" name=""/>
        <dsp:cNvSpPr/>
      </dsp:nvSpPr>
      <dsp:spPr>
        <a:xfrm>
          <a:off x="10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Despesas e receitas</a:t>
          </a:r>
          <a:endParaRPr lang="pt-BR" sz="1100" b="1" kern="1200" dirty="0"/>
        </a:p>
      </dsp:txBody>
      <dsp:txXfrm>
        <a:off x="10" y="2698352"/>
        <a:ext cx="1458961" cy="541274"/>
      </dsp:txXfrm>
    </dsp:sp>
    <dsp:sp modelId="{742266AF-F7DC-45A8-B27A-78DBAEF9B0D2}">
      <dsp:nvSpPr>
        <dsp:cNvPr id="0" name=""/>
        <dsp:cNvSpPr/>
      </dsp:nvSpPr>
      <dsp:spPr>
        <a:xfrm>
          <a:off x="1997419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0892-5DF7-4782-86F8-CFCF4FE5702B}">
      <dsp:nvSpPr>
        <dsp:cNvPr id="0" name=""/>
        <dsp:cNvSpPr/>
      </dsp:nvSpPr>
      <dsp:spPr>
        <a:xfrm>
          <a:off x="1997419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 sobre servidores e terceirizados</a:t>
          </a:r>
          <a:endParaRPr lang="pt-BR" sz="1100" b="1" kern="1200" dirty="0"/>
        </a:p>
      </dsp:txBody>
      <dsp:txXfrm>
        <a:off x="1997419" y="2698352"/>
        <a:ext cx="1458961" cy="541274"/>
      </dsp:txXfrm>
    </dsp:sp>
    <dsp:sp modelId="{7099F54F-1FA0-4B0B-BB4B-5F1A7CBBD156}">
      <dsp:nvSpPr>
        <dsp:cNvPr id="0" name=""/>
        <dsp:cNvSpPr/>
      </dsp:nvSpPr>
      <dsp:spPr>
        <a:xfrm>
          <a:off x="3869634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DA08D4-BAAF-49B5-821D-7461170F14F7}">
      <dsp:nvSpPr>
        <dsp:cNvPr id="0" name=""/>
        <dsp:cNvSpPr/>
      </dsp:nvSpPr>
      <dsp:spPr>
        <a:xfrm>
          <a:off x="3941634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 sobre o SIC</a:t>
          </a:r>
          <a:endParaRPr lang="pt-BR" sz="1100" b="1" kern="1200" dirty="0"/>
        </a:p>
      </dsp:txBody>
      <dsp:txXfrm>
        <a:off x="3941634" y="2698352"/>
        <a:ext cx="1458961" cy="541274"/>
      </dsp:txXfrm>
    </dsp:sp>
    <dsp:sp modelId="{80A5A03C-B1A8-4293-98AB-47C8BF182E5C}">
      <dsp:nvSpPr>
        <dsp:cNvPr id="0" name=""/>
        <dsp:cNvSpPr/>
      </dsp:nvSpPr>
      <dsp:spPr>
        <a:xfrm>
          <a:off x="5723028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33A4E-12CD-4C0D-8A15-BDB533A0A004}">
      <dsp:nvSpPr>
        <dsp:cNvPr id="0" name=""/>
        <dsp:cNvSpPr/>
      </dsp:nvSpPr>
      <dsp:spPr>
        <a:xfrm>
          <a:off x="5741834" y="2664295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Perguntas frequentes</a:t>
          </a:r>
          <a:endParaRPr lang="pt-BR" sz="1100" b="1" kern="1200" dirty="0"/>
        </a:p>
      </dsp:txBody>
      <dsp:txXfrm>
        <a:off x="5741834" y="2664295"/>
        <a:ext cx="1458961" cy="54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i.gov.br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09674" y="1165086"/>
            <a:ext cx="646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Transparência Ativa: </a:t>
            </a:r>
            <a:r>
              <a:rPr lang="pt-BR" sz="4000" b="1" i="1" dirty="0" smtClean="0"/>
              <a:t>principais pontos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5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315939"/>
            <a:ext cx="4706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INSTITUCIONAL: níveis hierárquicos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2364508"/>
            <a:ext cx="67687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1º: Ministro</a:t>
            </a:r>
            <a:endParaRPr lang="pt-BR" sz="30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2º: Cargos de natureza especial ou equivalentes</a:t>
            </a:r>
            <a:endParaRPr lang="pt-BR" sz="30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3º: Secretaria</a:t>
            </a:r>
            <a:endParaRPr lang="pt-BR" sz="30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4º: Diretoria</a:t>
            </a:r>
            <a:endParaRPr lang="pt-BR" sz="30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5º: </a:t>
            </a:r>
            <a:r>
              <a:rPr lang="pt-BR" sz="3000" dirty="0" err="1" smtClean="0">
                <a:latin typeface="Myriad Arabic" pitchFamily="50" charset="-78"/>
                <a:cs typeface="Myriad Arabic" pitchFamily="50" charset="-78"/>
              </a:rPr>
              <a:t>Coordenação-Geral</a:t>
            </a:r>
            <a:endParaRPr lang="pt-BR" sz="3000" dirty="0" smtClean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85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315939"/>
            <a:ext cx="5314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INSTITUCIONAL: Agenda de Autoridades</a:t>
            </a:r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52" y="2198638"/>
            <a:ext cx="7295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I - o registro de eventos públicos de que participe o agente;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II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- as audiências e reuniões, com informações sobre seus objetivos e indicação dos participantes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;</a:t>
            </a:r>
          </a:p>
          <a:p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III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- as reuniões e despachos internos da autoridade com agentes públicos do próprio órgão ou entidade, dispensada a indicação de participantes e objetivos.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52" y="5577200"/>
            <a:ext cx="741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/>
              <a:t>Ainda não há regulamentação sobre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</p:txBody>
      </p:sp>
    </p:spTree>
    <p:extLst>
      <p:ext uri="{BB962C8B-B14F-4D97-AF65-F5344CB8AC3E}">
        <p14:creationId xmlns="" xmlns:p14="http://schemas.microsoft.com/office/powerpoint/2010/main" val="262221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315939"/>
            <a:ext cx="558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Ações e programas – Renúncia de Receitas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3866" y="2029991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Informações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gerais sobre esses programas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de Renúncia de Receita como: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a) o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objetivo do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programa;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b) as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condições de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adesão;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c) 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a forma de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execução;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d)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os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prazos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e) os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valores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f) legislação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aplicável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.</a:t>
            </a:r>
          </a:p>
          <a:p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Sugere-se, ainda, que sejam divulgados os </a:t>
            </a:r>
            <a:r>
              <a:rPr lang="pt-BR" sz="2400" b="1" dirty="0">
                <a:latin typeface="Myriad Arabic" pitchFamily="50" charset="-78"/>
                <a:cs typeface="Myriad Arabic" pitchFamily="50" charset="-78"/>
              </a:rPr>
              <a:t>beneficiários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, acompanhados do nome do projeto, do valor do benefício, da situação do projeto, do prazo, os patrocinadores e/ou doadores, discriminados por data da captação e do valor captado.</a:t>
            </a:r>
          </a:p>
        </p:txBody>
      </p:sp>
    </p:spTree>
    <p:extLst>
      <p:ext uri="{BB962C8B-B14F-4D97-AF65-F5344CB8AC3E}">
        <p14:creationId xmlns="" xmlns:p14="http://schemas.microsoft.com/office/powerpoint/2010/main" val="14148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6" y="1971674"/>
            <a:ext cx="6974276" cy="4781552"/>
          </a:xfrm>
          <a:prstGeom prst="rect">
            <a:avLst/>
          </a:prstGeom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862816" y="1315939"/>
            <a:ext cx="558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Ações e programas – Renúncia de Receitas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9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805666" y="1330227"/>
            <a:ext cx="2539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Participação social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5927" y="224906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I –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ouvidoria;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II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– audiência e consultas públicas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III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– conselhos e órgãos colegiados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;</a:t>
            </a: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IV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– conferências;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V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– outras ações.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9516" y="4477623"/>
            <a:ext cx="58705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Fundamento legal: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Decreto nº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8.243,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de 23 de maio de 2014</a:t>
            </a:r>
          </a:p>
          <a:p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b="1" dirty="0">
                <a:latin typeface="Myriad Arabic" pitchFamily="50" charset="-78"/>
                <a:cs typeface="Myriad Arabic" pitchFamily="50" charset="-78"/>
              </a:rPr>
              <a:t>Seção nova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: muitos órgãos ainda não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criaram</a:t>
            </a:r>
            <a:endParaRPr lang="pt-BR" sz="2400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28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6" y="109515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0416" y="1071340"/>
            <a:ext cx="150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Auditorias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8224" y="2060848"/>
            <a:ext cx="8374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Relatórios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de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gestão;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Relatórios e certificados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de auditoria, com pareceres do órgão de controle interno, e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os pronunciamentos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dos ministros de Estado supervisores das áreas das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autoridades de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nível hierárquico equivalente, contidos nos processos de contas anuais, com a íntegra das peças e informações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complementares</a:t>
            </a:r>
            <a:endParaRPr lang="pt-BR" sz="2400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9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6" y="109515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0416" y="1071340"/>
            <a:ext cx="150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Auditorias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1" y="2017490"/>
            <a:ext cx="7886700" cy="4463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65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6" y="109515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0416" y="1071340"/>
            <a:ext cx="150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Auditorias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1" y="1813782"/>
            <a:ext cx="6030408" cy="504421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24275" y="3162300"/>
            <a:ext cx="1228725" cy="15621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757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6" y="109515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0416" y="1071340"/>
            <a:ext cx="3340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Servidores: terceirizados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5941" y="2098948"/>
            <a:ext cx="83742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Na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relação, devem constar as seguintes informações: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Nome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completo do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empregado</a:t>
            </a:r>
          </a:p>
          <a:p>
            <a:pPr marL="400050" indent="-400050">
              <a:buAutoNum type="romanUcPeriod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.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CPF do empregado (devem ser ocultados os três primeiros dígitos e os dois dígitos verificadores)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Cargo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ou atividade exercida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Lotação </a:t>
            </a:r>
          </a:p>
          <a:p>
            <a:pPr marL="400050" indent="-400050">
              <a:buAutoNum type="romanUcPeriod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Local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de exercício. </a:t>
            </a:r>
          </a:p>
        </p:txBody>
      </p:sp>
    </p:spTree>
    <p:extLst>
      <p:ext uri="{BB962C8B-B14F-4D97-AF65-F5344CB8AC3E}">
        <p14:creationId xmlns="" xmlns:p14="http://schemas.microsoft.com/office/powerpoint/2010/main" val="343223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6" y="109515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0416" y="1071340"/>
            <a:ext cx="3409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Informações classificadas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8224" y="2060848"/>
            <a:ext cx="8374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Na seção, também devem ser disponibilizados </a:t>
            </a:r>
            <a:r>
              <a:rPr lang="pt-BR" sz="2400" b="1" dirty="0">
                <a:latin typeface="Myriad Arabic" pitchFamily="50" charset="-78"/>
                <a:cs typeface="Myriad Arabic" pitchFamily="50" charset="-78"/>
              </a:rPr>
              <a:t>formulários de pedido de desclassificação e de recurso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 referente a pedido de desclassificação.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Os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formulários estão disponíveis em http://www.acessoainformacao.gov.br/lai-parasic/sic-apoio-orientacoes/formularios. </a:t>
            </a:r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Rol de desclassificadas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: assunto</a:t>
            </a:r>
          </a:p>
          <a:p>
            <a:endParaRPr lang="pt-BR" sz="2400" dirty="0" smtClean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Rol de classificadas: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informar mudanças, caso </a:t>
            </a:r>
            <a:r>
              <a:rPr lang="pt-BR" sz="2400" smtClean="0">
                <a:latin typeface="Myriad Arabic" pitchFamily="50" charset="-78"/>
                <a:cs typeface="Myriad Arabic" pitchFamily="50" charset="-78"/>
              </a:rPr>
              <a:t>tenham ocorrido</a:t>
            </a: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61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30249" y="2044978"/>
            <a:ext cx="7242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O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Decreto 7.724/2012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(Art. 7º) estabelece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um </a:t>
            </a:r>
            <a:r>
              <a:rPr lang="pt-BR" sz="2400" b="1" i="1" dirty="0">
                <a:solidFill>
                  <a:srgbClr val="1C5990"/>
                </a:solidFill>
                <a:latin typeface="Myriad Arabic" pitchFamily="50" charset="-78"/>
                <a:cs typeface="Myriad Arabic" pitchFamily="50" charset="-78"/>
              </a:rPr>
              <a:t>conjunto mínimo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de informações que </a:t>
            </a:r>
            <a:r>
              <a:rPr lang="pt-BR" sz="2400" b="1" i="1" dirty="0">
                <a:solidFill>
                  <a:srgbClr val="1C5990"/>
                </a:solidFill>
                <a:latin typeface="Myriad Arabic" pitchFamily="50" charset="-78"/>
                <a:cs typeface="Myriad Arabic" pitchFamily="50" charset="-78"/>
              </a:rPr>
              <a:t>devem 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ser publicadas nas seções de acesso a informações dos sites dos órgãos e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entidades</a:t>
            </a:r>
          </a:p>
          <a:p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Também há outras informações que devem ser publicadas </a:t>
            </a:r>
            <a:r>
              <a:rPr lang="pt-BR" sz="2400" b="1" i="1" dirty="0">
                <a:solidFill>
                  <a:srgbClr val="1C5990"/>
                </a:solidFill>
                <a:latin typeface="Myriad Arabic" pitchFamily="50" charset="-78"/>
                <a:cs typeface="Myriad Arabic" pitchFamily="50" charset="-78"/>
              </a:rPr>
              <a:t>previstas em outras </a:t>
            </a:r>
            <a:r>
              <a:rPr lang="pt-BR" sz="2400" b="1" i="1" dirty="0" smtClean="0">
                <a:solidFill>
                  <a:srgbClr val="1C5990"/>
                </a:solidFill>
                <a:latin typeface="Myriad Arabic" pitchFamily="50" charset="-78"/>
                <a:cs typeface="Myriad Arabic" pitchFamily="50" charset="-78"/>
              </a:rPr>
              <a:t>leis</a:t>
            </a:r>
          </a:p>
          <a:p>
            <a:endParaRPr lang="pt-BR" sz="2400" b="1" i="1" dirty="0">
              <a:solidFill>
                <a:srgbClr val="1C5990"/>
              </a:solidFill>
              <a:latin typeface="Myriad Arabic" pitchFamily="50" charset="-78"/>
              <a:cs typeface="Myriad Arabic" pitchFamily="50" charset="-78"/>
            </a:endParaRPr>
          </a:p>
          <a:p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Além da publicação das informações exigidas pela LAI, os órgãos podem divulgar outros dados de interesse público por iniciativa própria, ou seja, de forma </a:t>
            </a:r>
            <a:r>
              <a:rPr lang="pt-BR" sz="2400" b="1" i="1" dirty="0">
                <a:solidFill>
                  <a:srgbClr val="1C5990"/>
                </a:solidFill>
                <a:latin typeface="Myriad Arabic" pitchFamily="50" charset="-78"/>
                <a:cs typeface="Myriad Arabic" pitchFamily="50" charset="-78"/>
              </a:rPr>
              <a:t>proativa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.</a:t>
            </a:r>
            <a:endParaRPr lang="pt-BR" sz="2400" dirty="0">
              <a:latin typeface="Myriad Arabic" pitchFamily="50" charset="-78"/>
              <a:cs typeface="Myriad Arabic" pitchFamily="50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755575" y="2587841"/>
            <a:ext cx="1" cy="1906178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863599" y="1160641"/>
            <a:ext cx="314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TRANSPARÊNCIA ATIVA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1160641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909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4394" y="1460773"/>
            <a:ext cx="8374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Myriad Arabic" pitchFamily="50" charset="-78"/>
                <a:cs typeface="Myriad Arabic" pitchFamily="50" charset="-78"/>
              </a:rPr>
              <a:t>Todos os itens devem existir </a:t>
            </a:r>
            <a:r>
              <a:rPr lang="pt-BR" sz="2800" dirty="0" smtClean="0">
                <a:latin typeface="Myriad Arabic" pitchFamily="50" charset="-78"/>
                <a:cs typeface="Myriad Arabic" pitchFamily="50" charset="-78"/>
              </a:rPr>
              <a:t>na seção de Acesso à Informação. </a:t>
            </a:r>
          </a:p>
          <a:p>
            <a:endParaRPr lang="pt-BR" sz="2800" dirty="0">
              <a:latin typeface="Myriad Arabic" pitchFamily="50" charset="-78"/>
              <a:cs typeface="Myriad Arabic" pitchFamily="50" charset="-78"/>
            </a:endParaRPr>
          </a:p>
          <a:p>
            <a:r>
              <a:rPr lang="pt-BR" sz="2800" dirty="0" smtClean="0">
                <a:latin typeface="Myriad Arabic" pitchFamily="50" charset="-78"/>
                <a:cs typeface="Myriad Arabic" pitchFamily="50" charset="-78"/>
              </a:rPr>
              <a:t>Cidadão deve ser informado se não houver informação para ser publicada, se for o caso.</a:t>
            </a:r>
            <a:endParaRPr lang="pt-BR" sz="2800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94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0" y="1381180"/>
            <a:ext cx="8573697" cy="4887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21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908720"/>
            <a:ext cx="777240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Myriad Arabic" pitchFamily="50" charset="-78"/>
                <a:cs typeface="Myriad Arabic" pitchFamily="50" charset="-78"/>
              </a:rPr>
              <a:t>Material de apoio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8" name="Imagem 7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87" y="2829131"/>
            <a:ext cx="2202458" cy="3120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829131"/>
            <a:ext cx="2206700" cy="31201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52550" y="1813441"/>
            <a:ext cx="758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Myriad Arabic" pitchFamily="50" charset="-78"/>
                <a:cs typeface="Myriad Arabic" pitchFamily="50" charset="-78"/>
                <a:hlinkClick r:id="rId5"/>
              </a:rPr>
              <a:t>www.lai.gov.br</a:t>
            </a:r>
            <a:r>
              <a:rPr lang="pt-BR" sz="3000" dirty="0" smtClean="0">
                <a:latin typeface="Myriad Arabic" pitchFamily="50" charset="-78"/>
                <a:cs typeface="Myriad Arabic" pitchFamily="50" charset="-78"/>
              </a:rPr>
              <a:t> </a:t>
            </a:r>
            <a:r>
              <a:rPr lang="pt-BR" sz="3000" dirty="0" smtClean="0">
                <a:latin typeface="Myriad Arabic" pitchFamily="50" charset="-78"/>
                <a:cs typeface="Myriad Arabic" pitchFamily="50" charset="-78"/>
                <a:sym typeface="Wingdings" panose="05000000000000000000" pitchFamily="2" charset="2"/>
              </a:rPr>
              <a:t> Guias e Orientações</a:t>
            </a:r>
            <a:endParaRPr lang="pt-BR" sz="3000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80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755575" y="2587841"/>
            <a:ext cx="1" cy="1906178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76299" y="1242724"/>
            <a:ext cx="5285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COMPETÊNCIAS CGU – Decreto nº 7.724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251128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57274" y="2444067"/>
            <a:ext cx="7648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Monitorar </a:t>
            </a:r>
            <a:r>
              <a:rPr lang="pt-BR" sz="2400" b="1" dirty="0">
                <a:latin typeface="Myriad Arabic" pitchFamily="50" charset="-78"/>
                <a:cs typeface="Myriad Arabic" pitchFamily="50" charset="-78"/>
              </a:rPr>
              <a:t>a implementação da Lei no 12.527</a:t>
            </a:r>
            <a:r>
              <a:rPr lang="pt-BR" sz="2400" dirty="0">
                <a:latin typeface="Myriad Arabic" pitchFamily="50" charset="-78"/>
                <a:cs typeface="Myriad Arabic" pitchFamily="50" charset="-78"/>
              </a:rPr>
              <a:t>, de 2011, concentrando e consolidando a publicação de informações estatísticas relacionadas no art. 45;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Em conjunto com Ministério do Planejamento: </a:t>
            </a:r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estabelecer </a:t>
            </a:r>
            <a:r>
              <a:rPr lang="pt-BR" sz="2400" b="1" dirty="0">
                <a:latin typeface="Myriad Arabic" pitchFamily="50" charset="-78"/>
                <a:cs typeface="Myriad Arabic" pitchFamily="50" charset="-78"/>
              </a:rPr>
              <a:t>procedimentos, regras e padrões de divulgação de informações ao público, fixando prazo máximo para atualização; e</a:t>
            </a:r>
          </a:p>
        </p:txBody>
      </p:sp>
    </p:spTree>
    <p:extLst>
      <p:ext uri="{BB962C8B-B14F-4D97-AF65-F5344CB8AC3E}">
        <p14:creationId xmlns="" xmlns:p14="http://schemas.microsoft.com/office/powerpoint/2010/main" val="361759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739625" y="2359241"/>
            <a:ext cx="1" cy="1906178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76299" y="1242724"/>
            <a:ext cx="4757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SISTEMA DE TRANSPARÊNCIA ATIVA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251128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15974" y="2359241"/>
            <a:ext cx="7242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Sistema de Transparência Ativa é a </a:t>
            </a:r>
            <a:r>
              <a:rPr lang="pt-BR" sz="2400" b="1" dirty="0" smtClean="0">
                <a:latin typeface="Myriad Arabic" pitchFamily="50" charset="-78"/>
                <a:cs typeface="Myriad Arabic" pitchFamily="50" charset="-78"/>
              </a:rPr>
              <a:t>ferramenta que permitirá a realização do monitoramento, </a:t>
            </a: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pela CGU, do cumprimento das obrigações de transparência ativa por parte dos órgãos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Obrigações previstas na LAI e em outras legislações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Myriad Arabic" pitchFamily="50" charset="-78"/>
                <a:cs typeface="Myriad Arabic" pitchFamily="50" charset="-78"/>
              </a:rPr>
              <a:t>Atualização constante</a:t>
            </a:r>
            <a:endParaRPr lang="pt-BR" sz="2400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8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" y="1087957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04" y="1876327"/>
            <a:ext cx="6460706" cy="5094436"/>
          </a:xfrm>
          <a:prstGeom prst="rect">
            <a:avLst/>
          </a:prstGeom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046819"/>
            <a:ext cx="4639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SEÇÃO DE ACESSO À INFORMAÇÃO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15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3553" y="5705822"/>
            <a:ext cx="7907021" cy="837853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315939"/>
            <a:ext cx="4639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SEÇÃO DE ACESSO À INFORMAÇÃO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2816" y="1994536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1. Institucional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2. Ações e programas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3. Participação Social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4. Auditorias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5. Convênios e Transferências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6. Receitas e Despesas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7. Licitações e Contratos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8. Servidores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9. Informações Classificadas</a:t>
            </a:r>
          </a:p>
          <a:p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10. Serviço de Informação ao Cidadão – SIC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9129" y="5705822"/>
            <a:ext cx="7427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latin typeface="Myriad Arabic" pitchFamily="50" charset="-78"/>
                <a:cs typeface="Myriad Arabic" pitchFamily="50" charset="-78"/>
              </a:rPr>
              <a:t>IMPORTANTE</a:t>
            </a:r>
            <a:r>
              <a:rPr lang="pt-BR" sz="2200" i="1" dirty="0" smtClean="0">
                <a:latin typeface="Myriad Arabic" pitchFamily="50" charset="-78"/>
                <a:cs typeface="Myriad Arabic" pitchFamily="50" charset="-78"/>
              </a:rPr>
              <a:t>: só serão consideradas validadas no sistema informações que estiverem no local correto</a:t>
            </a:r>
            <a:endParaRPr lang="pt-BR" sz="2200" i="1" dirty="0">
              <a:latin typeface="Myriad Arabic" pitchFamily="50" charset="-78"/>
              <a:cs typeface="Myriad Arabic" pitchFamily="50" charset="-78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55575" y="2587841"/>
            <a:ext cx="1" cy="1906178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50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1544549042"/>
              </p:ext>
            </p:extLst>
          </p:nvPr>
        </p:nvGraphicFramePr>
        <p:xfrm>
          <a:off x="827584" y="2564904"/>
          <a:ext cx="72907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723116" y="1292127"/>
            <a:ext cx="7750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OBRIGAÇÕES DE TRANSPARÊNCIA ATIVA – Decreto 7.724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001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723116" y="1292127"/>
            <a:ext cx="7750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OBRIGAÇÕES DE TRANSPARÊNCIA ATIVA – Decreto 7.724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4366" y="2616249"/>
            <a:ext cx="75033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latin typeface="Myriad Arabic" pitchFamily="50" charset="-78"/>
                <a:cs typeface="Myriad Arabic" pitchFamily="50" charset="-78"/>
              </a:rPr>
              <a:t>X - programas financiados pelo Fundo de Amparo ao Trabalhador - FAT.   </a:t>
            </a:r>
            <a:r>
              <a:rPr lang="pt-BR" sz="2600" i="1" dirty="0">
                <a:latin typeface="Myriad Arabic" pitchFamily="50" charset="-78"/>
                <a:cs typeface="Myriad Arabic" pitchFamily="50" charset="-78"/>
              </a:rPr>
              <a:t>(Incluído pelo Decreto nº 8.408, de </a:t>
            </a:r>
            <a:r>
              <a:rPr lang="pt-BR" sz="2600" b="1" i="1" dirty="0">
                <a:latin typeface="Myriad Arabic" pitchFamily="50" charset="-78"/>
                <a:cs typeface="Myriad Arabic" pitchFamily="50" charset="-78"/>
              </a:rPr>
              <a:t>2015</a:t>
            </a:r>
            <a:r>
              <a:rPr lang="pt-BR" sz="2600" i="1" dirty="0">
                <a:latin typeface="Myriad Arabic" pitchFamily="50" charset="-78"/>
                <a:cs typeface="Myriad Arabic" pitchFamily="50" charset="-78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2331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" y="1315939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62816" y="1315939"/>
            <a:ext cx="2169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Calibri" pitchFamily="34" charset="0"/>
              </a:rPr>
              <a:t>INSTITUCIONAL</a:t>
            </a:r>
            <a:endParaRPr lang="pt-BR" alt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pt-BR" altLang="pt-BR" sz="2400" b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7982" y="2060848"/>
            <a:ext cx="6073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estrutura 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organizacional (organograma); </a:t>
            </a: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competências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; </a:t>
            </a: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base 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jurídica da estrutura organizacional e das competências do órgão/entidade, inclusive regimentos internos, quando existirem; </a:t>
            </a: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lista 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dos principais cargos e seus respectivos ocupantes (denominado “Quem é quem”); </a:t>
            </a: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T</a:t>
            </a: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elefones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, endereços e e-mails dos ocupantes dos principais cargos</a:t>
            </a: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;</a:t>
            </a:r>
          </a:p>
          <a:p>
            <a:pPr marL="400050" indent="-400050">
              <a:buAutoNum type="romanUcPeriod"/>
            </a:pP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agenda 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de autoridades; </a:t>
            </a: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endParaRPr lang="pt-BR" sz="2200" dirty="0" smtClean="0">
              <a:latin typeface="Myriad Arabic" pitchFamily="50" charset="-78"/>
              <a:cs typeface="Myriad Arabic" pitchFamily="50" charset="-78"/>
            </a:endParaRPr>
          </a:p>
          <a:p>
            <a:pPr marL="400050" indent="-400050">
              <a:buAutoNum type="romanUcPeriod"/>
            </a:pPr>
            <a:r>
              <a:rPr lang="pt-BR" sz="2200" dirty="0" smtClean="0">
                <a:latin typeface="Myriad Arabic" pitchFamily="50" charset="-78"/>
                <a:cs typeface="Myriad Arabic" pitchFamily="50" charset="-78"/>
              </a:rPr>
              <a:t>horários </a:t>
            </a:r>
            <a:r>
              <a:rPr lang="pt-BR" sz="2200" dirty="0">
                <a:latin typeface="Myriad Arabic" pitchFamily="50" charset="-78"/>
                <a:cs typeface="Myriad Arabic" pitchFamily="50" charset="-78"/>
              </a:rPr>
              <a:t>de atendimento do órgão/entidade.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338887" y="2060848"/>
            <a:ext cx="885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0" dirty="0">
                <a:solidFill>
                  <a:schemeClr val="bg1">
                    <a:lumMod val="65000"/>
                  </a:schemeClr>
                </a:solidFill>
                <a:latin typeface="Adobe Caslon Pro" pitchFamily="18" charset="0"/>
              </a:rPr>
              <a:t>}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4297341" y="6268877"/>
            <a:ext cx="1476375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562851" y="3086100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Myriad Arabic" pitchFamily="50" charset="-78"/>
                <a:cs typeface="Myriad Arabic" pitchFamily="50" charset="-78"/>
              </a:rPr>
              <a:t>5º nível</a:t>
            </a:r>
            <a:endParaRPr lang="pt-BR" sz="3000" b="1" dirty="0">
              <a:latin typeface="Myriad Arabic" pitchFamily="50" charset="-78"/>
              <a:cs typeface="Myriad Arabic" pitchFamily="50" charset="-7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34126" y="5736905"/>
            <a:ext cx="140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Myriad Arabic" pitchFamily="50" charset="-78"/>
                <a:cs typeface="Myriad Arabic" pitchFamily="50" charset="-78"/>
              </a:rPr>
              <a:t>4</a:t>
            </a:r>
            <a:r>
              <a:rPr lang="pt-BR" sz="3000" b="1" dirty="0" smtClean="0">
                <a:latin typeface="Myriad Arabic" pitchFamily="50" charset="-78"/>
                <a:cs typeface="Myriad Arabic" pitchFamily="50" charset="-78"/>
              </a:rPr>
              <a:t>º nível</a:t>
            </a:r>
            <a:endParaRPr lang="pt-BR" sz="3000" b="1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816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802</Words>
  <Application>Microsoft Office PowerPoint</Application>
  <PresentationFormat>Apresentação na tela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04096802140</dc:creator>
  <cp:lastModifiedBy>Eventos</cp:lastModifiedBy>
  <cp:revision>63</cp:revision>
  <dcterms:created xsi:type="dcterms:W3CDTF">2015-09-08T16:06:18Z</dcterms:created>
  <dcterms:modified xsi:type="dcterms:W3CDTF">2015-10-14T15:30:17Z</dcterms:modified>
</cp:coreProperties>
</file>