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9" r:id="rId5"/>
    <p:sldId id="268" r:id="rId6"/>
    <p:sldId id="270" r:id="rId7"/>
    <p:sldId id="272" r:id="rId8"/>
    <p:sldId id="273" r:id="rId9"/>
    <p:sldId id="258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1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44BAC-3CD9-44A1-A1DE-3BEE51C039F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D39C649-1E7F-42CA-A60F-25C783E16754}" type="asst">
      <dgm:prSet phldrT="[Texto]"/>
      <dgm:spPr>
        <a:solidFill>
          <a:schemeClr val="tx1"/>
        </a:solidFill>
      </dgm:spPr>
      <dgm:t>
        <a:bodyPr/>
        <a:lstStyle/>
        <a:p>
          <a:r>
            <a:rPr lang="pt-BR" dirty="0" smtClean="0"/>
            <a:t>Não Verificado</a:t>
          </a:r>
          <a:endParaRPr lang="pt-BR" dirty="0"/>
        </a:p>
      </dgm:t>
    </dgm:pt>
    <dgm:pt modelId="{7AC12F26-2468-4BFC-9FD6-6380401679D5}" type="parTrans" cxnId="{633BC099-8A73-4578-80AB-6AA3AF2756BA}">
      <dgm:prSet/>
      <dgm:spPr/>
      <dgm:t>
        <a:bodyPr/>
        <a:lstStyle/>
        <a:p>
          <a:endParaRPr lang="pt-BR"/>
        </a:p>
      </dgm:t>
    </dgm:pt>
    <dgm:pt modelId="{6AC437C9-B59D-4F11-BD80-A139E7602A3C}" type="sibTrans" cxnId="{633BC099-8A73-4578-80AB-6AA3AF2756BA}">
      <dgm:prSet/>
      <dgm:spPr/>
      <dgm:t>
        <a:bodyPr/>
        <a:lstStyle/>
        <a:p>
          <a:endParaRPr lang="pt-BR"/>
        </a:p>
      </dgm:t>
    </dgm:pt>
    <dgm:pt modelId="{ABA16ADE-AB2F-4508-88F6-419D7236EB90}">
      <dgm:prSet phldrT="[Texto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dirty="0" smtClean="0"/>
            <a:t>Cumpre</a:t>
          </a:r>
          <a:endParaRPr lang="pt-BR" dirty="0"/>
        </a:p>
      </dgm:t>
    </dgm:pt>
    <dgm:pt modelId="{8BF780F4-D515-47E4-8035-032B22B8A24D}" type="parTrans" cxnId="{86AA6B43-6FEA-4BB7-A2C0-F7D03A36C49C}">
      <dgm:prSet/>
      <dgm:spPr/>
      <dgm:t>
        <a:bodyPr/>
        <a:lstStyle/>
        <a:p>
          <a:endParaRPr lang="pt-BR"/>
        </a:p>
      </dgm:t>
    </dgm:pt>
    <dgm:pt modelId="{28E92CA4-B1B4-4155-BB49-348ED6BEA432}" type="sibTrans" cxnId="{86AA6B43-6FEA-4BB7-A2C0-F7D03A36C49C}">
      <dgm:prSet/>
      <dgm:spPr/>
      <dgm:t>
        <a:bodyPr/>
        <a:lstStyle/>
        <a:p>
          <a:endParaRPr lang="pt-BR"/>
        </a:p>
      </dgm:t>
    </dgm:pt>
    <dgm:pt modelId="{D7DF17BE-F0AC-431C-8126-5EE219813B25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 smtClean="0"/>
            <a:t>Não Cumpre</a:t>
          </a:r>
          <a:endParaRPr lang="pt-BR" dirty="0"/>
        </a:p>
      </dgm:t>
    </dgm:pt>
    <dgm:pt modelId="{CBA5083A-FE5E-42E1-9A25-86B195BE32BA}" type="parTrans" cxnId="{A33A14BE-21D9-4898-8D45-9759F58F3C02}">
      <dgm:prSet/>
      <dgm:spPr/>
      <dgm:t>
        <a:bodyPr/>
        <a:lstStyle/>
        <a:p>
          <a:endParaRPr lang="pt-BR"/>
        </a:p>
      </dgm:t>
    </dgm:pt>
    <dgm:pt modelId="{76433D61-E813-4919-92DE-F2DB872B1912}" type="sibTrans" cxnId="{A33A14BE-21D9-4898-8D45-9759F58F3C02}">
      <dgm:prSet/>
      <dgm:spPr/>
      <dgm:t>
        <a:bodyPr/>
        <a:lstStyle/>
        <a:p>
          <a:endParaRPr lang="pt-BR"/>
        </a:p>
      </dgm:t>
    </dgm:pt>
    <dgm:pt modelId="{D1F640BC-5AC7-4928-97C8-8E006636EE6A}">
      <dgm:prSet/>
      <dgm:spPr>
        <a:solidFill>
          <a:srgbClr val="FFC000"/>
        </a:solidFill>
      </dgm:spPr>
      <dgm:t>
        <a:bodyPr/>
        <a:lstStyle/>
        <a:p>
          <a:r>
            <a:rPr lang="pt-BR" dirty="0" smtClean="0"/>
            <a:t>Cumpre Parcialmente</a:t>
          </a:r>
          <a:endParaRPr lang="pt-BR" dirty="0"/>
        </a:p>
      </dgm:t>
    </dgm:pt>
    <dgm:pt modelId="{659C8724-11AE-44A6-973A-291B673FC9E5}" type="parTrans" cxnId="{668CC601-1443-4C58-AE94-730E48BFBE2B}">
      <dgm:prSet/>
      <dgm:spPr/>
      <dgm:t>
        <a:bodyPr/>
        <a:lstStyle/>
        <a:p>
          <a:endParaRPr lang="pt-BR"/>
        </a:p>
      </dgm:t>
    </dgm:pt>
    <dgm:pt modelId="{D0968AAE-D7FE-45B6-A351-B47EF455DC3A}" type="sibTrans" cxnId="{668CC601-1443-4C58-AE94-730E48BFBE2B}">
      <dgm:prSet/>
      <dgm:spPr/>
      <dgm:t>
        <a:bodyPr/>
        <a:lstStyle/>
        <a:p>
          <a:endParaRPr lang="pt-BR"/>
        </a:p>
      </dgm:t>
    </dgm:pt>
    <dgm:pt modelId="{40AD12CE-8913-4820-B4BA-B5162EA7F3FC}" type="asst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t-BR" dirty="0" smtClean="0"/>
            <a:t>Não Preenchido</a:t>
          </a:r>
          <a:endParaRPr lang="pt-BR" dirty="0"/>
        </a:p>
      </dgm:t>
    </dgm:pt>
    <dgm:pt modelId="{882FD599-9184-43A1-A214-8E8D32F56245}" type="parTrans" cxnId="{179C913C-C609-4D96-B7F9-B0B03ECFF539}">
      <dgm:prSet/>
      <dgm:spPr/>
      <dgm:t>
        <a:bodyPr/>
        <a:lstStyle/>
        <a:p>
          <a:endParaRPr lang="pt-BR"/>
        </a:p>
      </dgm:t>
    </dgm:pt>
    <dgm:pt modelId="{2F8DA586-824E-465D-8A8E-12AFF04DB059}" type="sibTrans" cxnId="{179C913C-C609-4D96-B7F9-B0B03ECFF539}">
      <dgm:prSet/>
      <dgm:spPr/>
      <dgm:t>
        <a:bodyPr/>
        <a:lstStyle/>
        <a:p>
          <a:endParaRPr lang="pt-BR"/>
        </a:p>
      </dgm:t>
    </dgm:pt>
    <dgm:pt modelId="{FB23CB08-4143-4D3F-A315-C2E7BDB3EE01}" type="asst">
      <dgm:prSet/>
      <dgm:spPr>
        <a:solidFill>
          <a:srgbClr val="C00000"/>
        </a:solidFill>
      </dgm:spPr>
      <dgm:t>
        <a:bodyPr/>
        <a:lstStyle/>
        <a:p>
          <a:r>
            <a:rPr lang="pt-BR" dirty="0" smtClean="0"/>
            <a:t>Não Cumpre</a:t>
          </a:r>
          <a:endParaRPr lang="pt-BR" dirty="0"/>
        </a:p>
      </dgm:t>
    </dgm:pt>
    <dgm:pt modelId="{47030372-046F-4553-9D1F-000B726C8437}" type="parTrans" cxnId="{5CA1786F-0725-4A21-BB57-2D13FD558BD6}">
      <dgm:prSet/>
      <dgm:spPr/>
      <dgm:t>
        <a:bodyPr/>
        <a:lstStyle/>
        <a:p>
          <a:endParaRPr lang="pt-BR"/>
        </a:p>
      </dgm:t>
    </dgm:pt>
    <dgm:pt modelId="{EEADEE27-43B7-4A63-B069-16078E08DF87}" type="sibTrans" cxnId="{5CA1786F-0725-4A21-BB57-2D13FD558BD6}">
      <dgm:prSet/>
      <dgm:spPr/>
      <dgm:t>
        <a:bodyPr/>
        <a:lstStyle/>
        <a:p>
          <a:endParaRPr lang="pt-BR"/>
        </a:p>
      </dgm:t>
    </dgm:pt>
    <dgm:pt modelId="{EE3AB9F3-EB63-4EA5-A34B-20117518AD4D}" type="pres">
      <dgm:prSet presAssocID="{90C44BAC-3CD9-44A1-A1DE-3BEE51C039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C776C74-C960-4319-9CA6-17D25626BBCA}" type="pres">
      <dgm:prSet presAssocID="{40AD12CE-8913-4820-B4BA-B5162EA7F3FC}" presName="hierRoot1" presStyleCnt="0">
        <dgm:presLayoutVars>
          <dgm:hierBranch val="init"/>
        </dgm:presLayoutVars>
      </dgm:prSet>
      <dgm:spPr/>
    </dgm:pt>
    <dgm:pt modelId="{D734A3B3-8483-464A-9735-05D03C262CF6}" type="pres">
      <dgm:prSet presAssocID="{40AD12CE-8913-4820-B4BA-B5162EA7F3FC}" presName="rootComposite1" presStyleCnt="0"/>
      <dgm:spPr/>
    </dgm:pt>
    <dgm:pt modelId="{A92C2096-122C-4008-B84A-A748EF329877}" type="pres">
      <dgm:prSet presAssocID="{40AD12CE-8913-4820-B4BA-B5162EA7F3FC}" presName="rootText1" presStyleLbl="node0" presStyleIdx="0" presStyleCnt="1" custScaleX="71563" custScaleY="109858" custLinFactNeighborX="-16212" custLinFactNeighborY="8495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5921C7C-302A-4292-9F69-BC4BD45225E2}" type="pres">
      <dgm:prSet presAssocID="{40AD12CE-8913-4820-B4BA-B5162EA7F3FC}" presName="rootConnector1" presStyleLbl="asst0" presStyleIdx="0" presStyleCnt="2"/>
      <dgm:spPr/>
      <dgm:t>
        <a:bodyPr/>
        <a:lstStyle/>
        <a:p>
          <a:endParaRPr lang="pt-BR"/>
        </a:p>
      </dgm:t>
    </dgm:pt>
    <dgm:pt modelId="{6DFE90ED-B0B7-4590-B929-E0ED60CDC34A}" type="pres">
      <dgm:prSet presAssocID="{40AD12CE-8913-4820-B4BA-B5162EA7F3FC}" presName="hierChild2" presStyleCnt="0"/>
      <dgm:spPr/>
    </dgm:pt>
    <dgm:pt modelId="{1FAA6DED-555B-4D67-99DD-8396322D1673}" type="pres">
      <dgm:prSet presAssocID="{40AD12CE-8913-4820-B4BA-B5162EA7F3FC}" presName="hierChild3" presStyleCnt="0"/>
      <dgm:spPr/>
    </dgm:pt>
    <dgm:pt modelId="{AE1C813F-F379-4E9F-A1DB-2B2C272B2E5D}" type="pres">
      <dgm:prSet presAssocID="{47030372-046F-4553-9D1F-000B726C8437}" presName="Name115" presStyleLbl="parChTrans1D2" presStyleIdx="0" presStyleCnt="2"/>
      <dgm:spPr/>
      <dgm:t>
        <a:bodyPr/>
        <a:lstStyle/>
        <a:p>
          <a:endParaRPr lang="pt-BR"/>
        </a:p>
      </dgm:t>
    </dgm:pt>
    <dgm:pt modelId="{01B6DD38-9FB6-45D4-A34B-D57D628B9CB5}" type="pres">
      <dgm:prSet presAssocID="{FB23CB08-4143-4D3F-A315-C2E7BDB3EE01}" presName="hierRoot3" presStyleCnt="0">
        <dgm:presLayoutVars>
          <dgm:hierBranch val="init"/>
        </dgm:presLayoutVars>
      </dgm:prSet>
      <dgm:spPr/>
    </dgm:pt>
    <dgm:pt modelId="{275374D9-5954-4660-A126-034CA980EF06}" type="pres">
      <dgm:prSet presAssocID="{FB23CB08-4143-4D3F-A315-C2E7BDB3EE01}" presName="rootComposite3" presStyleCnt="0"/>
      <dgm:spPr/>
    </dgm:pt>
    <dgm:pt modelId="{927B5A5B-6615-4F2B-8413-A46F59F08DC4}" type="pres">
      <dgm:prSet presAssocID="{FB23CB08-4143-4D3F-A315-C2E7BDB3EE01}" presName="rootText3" presStyleLbl="asst0" presStyleIdx="0" presStyleCnt="2" custLinFactNeighborX="-22076" custLinFactNeighborY="3350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EB4AA76-B160-4556-90FC-1B376D68D947}" type="pres">
      <dgm:prSet presAssocID="{FB23CB08-4143-4D3F-A315-C2E7BDB3EE01}" presName="rootConnector3" presStyleLbl="asst0" presStyleIdx="0" presStyleCnt="2"/>
      <dgm:spPr/>
      <dgm:t>
        <a:bodyPr/>
        <a:lstStyle/>
        <a:p>
          <a:endParaRPr lang="pt-BR"/>
        </a:p>
      </dgm:t>
    </dgm:pt>
    <dgm:pt modelId="{20F51F35-89A2-4289-906B-8AB7711CB035}" type="pres">
      <dgm:prSet presAssocID="{FB23CB08-4143-4D3F-A315-C2E7BDB3EE01}" presName="hierChild6" presStyleCnt="0"/>
      <dgm:spPr/>
    </dgm:pt>
    <dgm:pt modelId="{B75212FA-8195-42BD-BCE1-FE26F52AFDDE}" type="pres">
      <dgm:prSet presAssocID="{FB23CB08-4143-4D3F-A315-C2E7BDB3EE01}" presName="hierChild7" presStyleCnt="0"/>
      <dgm:spPr/>
    </dgm:pt>
    <dgm:pt modelId="{0153BF44-AEF9-447F-B90B-262E033B7249}" type="pres">
      <dgm:prSet presAssocID="{7AC12F26-2468-4BFC-9FD6-6380401679D5}" presName="Name115" presStyleLbl="parChTrans1D2" presStyleIdx="1" presStyleCnt="2"/>
      <dgm:spPr/>
      <dgm:t>
        <a:bodyPr/>
        <a:lstStyle/>
        <a:p>
          <a:endParaRPr lang="pt-BR"/>
        </a:p>
      </dgm:t>
    </dgm:pt>
    <dgm:pt modelId="{7129D358-CEEB-4E78-8F3B-6C167AA9CE59}" type="pres">
      <dgm:prSet presAssocID="{9D39C649-1E7F-42CA-A60F-25C783E16754}" presName="hierRoot3" presStyleCnt="0">
        <dgm:presLayoutVars>
          <dgm:hierBranch val="init"/>
        </dgm:presLayoutVars>
      </dgm:prSet>
      <dgm:spPr/>
    </dgm:pt>
    <dgm:pt modelId="{A6258130-F7E3-4481-9090-99835554EBB2}" type="pres">
      <dgm:prSet presAssocID="{9D39C649-1E7F-42CA-A60F-25C783E16754}" presName="rootComposite3" presStyleCnt="0"/>
      <dgm:spPr/>
    </dgm:pt>
    <dgm:pt modelId="{97EC26D7-6724-43A2-8A49-1FE94B8F4649}" type="pres">
      <dgm:prSet presAssocID="{9D39C649-1E7F-42CA-A60F-25C783E16754}" presName="rootText3" presStyleLbl="asst0" presStyleIdx="1" presStyleCnt="2" custLinFactNeighborX="-45727" custLinFactNeighborY="890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07DE5BF-0F8A-4C09-81F2-BED6DDA81D2D}" type="pres">
      <dgm:prSet presAssocID="{9D39C649-1E7F-42CA-A60F-25C783E16754}" presName="rootConnector3" presStyleLbl="asst0" presStyleIdx="1" presStyleCnt="2"/>
      <dgm:spPr/>
      <dgm:t>
        <a:bodyPr/>
        <a:lstStyle/>
        <a:p>
          <a:endParaRPr lang="pt-BR"/>
        </a:p>
      </dgm:t>
    </dgm:pt>
    <dgm:pt modelId="{C96841CD-DDD3-454B-AB4F-62EA2B7BCB76}" type="pres">
      <dgm:prSet presAssocID="{9D39C649-1E7F-42CA-A60F-25C783E16754}" presName="hierChild6" presStyleCnt="0"/>
      <dgm:spPr/>
    </dgm:pt>
    <dgm:pt modelId="{9443A441-C445-4134-91A6-954E7E70DE14}" type="pres">
      <dgm:prSet presAssocID="{8BF780F4-D515-47E4-8035-032B22B8A24D}" presName="Name64" presStyleLbl="parChTrans1D3" presStyleIdx="0" presStyleCnt="3"/>
      <dgm:spPr/>
      <dgm:t>
        <a:bodyPr/>
        <a:lstStyle/>
        <a:p>
          <a:endParaRPr lang="pt-BR"/>
        </a:p>
      </dgm:t>
    </dgm:pt>
    <dgm:pt modelId="{562FB6D0-4225-47D9-8A5D-23D53B0BDD4D}" type="pres">
      <dgm:prSet presAssocID="{ABA16ADE-AB2F-4508-88F6-419D7236EB90}" presName="hierRoot2" presStyleCnt="0">
        <dgm:presLayoutVars>
          <dgm:hierBranch val="init"/>
        </dgm:presLayoutVars>
      </dgm:prSet>
      <dgm:spPr/>
    </dgm:pt>
    <dgm:pt modelId="{8542BC1E-E1BE-4ACF-8702-6F31EA8D1CF0}" type="pres">
      <dgm:prSet presAssocID="{ABA16ADE-AB2F-4508-88F6-419D7236EB90}" presName="rootComposite" presStyleCnt="0"/>
      <dgm:spPr/>
    </dgm:pt>
    <dgm:pt modelId="{61179259-88E1-4CCB-96C9-56F8E58B6A57}" type="pres">
      <dgm:prSet presAssocID="{ABA16ADE-AB2F-4508-88F6-419D7236EB90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F8DD18C-E95F-446B-8F67-5C39E8432109}" type="pres">
      <dgm:prSet presAssocID="{ABA16ADE-AB2F-4508-88F6-419D7236EB90}" presName="rootConnector" presStyleLbl="node3" presStyleIdx="0" presStyleCnt="3"/>
      <dgm:spPr/>
      <dgm:t>
        <a:bodyPr/>
        <a:lstStyle/>
        <a:p>
          <a:endParaRPr lang="pt-BR"/>
        </a:p>
      </dgm:t>
    </dgm:pt>
    <dgm:pt modelId="{535FC214-D9E8-4E41-B94E-4163F1DED64C}" type="pres">
      <dgm:prSet presAssocID="{ABA16ADE-AB2F-4508-88F6-419D7236EB90}" presName="hierChild4" presStyleCnt="0"/>
      <dgm:spPr/>
    </dgm:pt>
    <dgm:pt modelId="{B5E11055-AE57-496D-8FEE-E232E2EED9C8}" type="pres">
      <dgm:prSet presAssocID="{ABA16ADE-AB2F-4508-88F6-419D7236EB90}" presName="hierChild5" presStyleCnt="0"/>
      <dgm:spPr/>
    </dgm:pt>
    <dgm:pt modelId="{DCEA6B54-A959-4AF7-A2C5-C5A979DBEC2D}" type="pres">
      <dgm:prSet presAssocID="{659C8724-11AE-44A6-973A-291B673FC9E5}" presName="Name64" presStyleLbl="parChTrans1D3" presStyleIdx="1" presStyleCnt="3"/>
      <dgm:spPr/>
      <dgm:t>
        <a:bodyPr/>
        <a:lstStyle/>
        <a:p>
          <a:endParaRPr lang="pt-BR"/>
        </a:p>
      </dgm:t>
    </dgm:pt>
    <dgm:pt modelId="{A50CCAAE-EFCF-47B6-9D2C-4D23BA67545C}" type="pres">
      <dgm:prSet presAssocID="{D1F640BC-5AC7-4928-97C8-8E006636EE6A}" presName="hierRoot2" presStyleCnt="0">
        <dgm:presLayoutVars>
          <dgm:hierBranch val="init"/>
        </dgm:presLayoutVars>
      </dgm:prSet>
      <dgm:spPr/>
    </dgm:pt>
    <dgm:pt modelId="{8A505938-1569-4DBD-9746-F73A9E702CB4}" type="pres">
      <dgm:prSet presAssocID="{D1F640BC-5AC7-4928-97C8-8E006636EE6A}" presName="rootComposite" presStyleCnt="0"/>
      <dgm:spPr/>
    </dgm:pt>
    <dgm:pt modelId="{0AE1F623-D5D9-40A5-B56A-0D689A8F4949}" type="pres">
      <dgm:prSet presAssocID="{D1F640BC-5AC7-4928-97C8-8E006636EE6A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B23A99A-EA20-4F39-AE3C-281D7906FCAC}" type="pres">
      <dgm:prSet presAssocID="{D1F640BC-5AC7-4928-97C8-8E006636EE6A}" presName="rootConnector" presStyleLbl="node3" presStyleIdx="1" presStyleCnt="3"/>
      <dgm:spPr/>
      <dgm:t>
        <a:bodyPr/>
        <a:lstStyle/>
        <a:p>
          <a:endParaRPr lang="pt-BR"/>
        </a:p>
      </dgm:t>
    </dgm:pt>
    <dgm:pt modelId="{51279EA1-925A-4EE1-B62C-95B386BF1EFE}" type="pres">
      <dgm:prSet presAssocID="{D1F640BC-5AC7-4928-97C8-8E006636EE6A}" presName="hierChild4" presStyleCnt="0"/>
      <dgm:spPr/>
    </dgm:pt>
    <dgm:pt modelId="{908FE358-13F2-4C67-9DFC-8FB54C4A792E}" type="pres">
      <dgm:prSet presAssocID="{D1F640BC-5AC7-4928-97C8-8E006636EE6A}" presName="hierChild5" presStyleCnt="0"/>
      <dgm:spPr/>
    </dgm:pt>
    <dgm:pt modelId="{E0818DB5-41D9-4BB9-8E17-C2BA388DF858}" type="pres">
      <dgm:prSet presAssocID="{CBA5083A-FE5E-42E1-9A25-86B195BE32BA}" presName="Name64" presStyleLbl="parChTrans1D3" presStyleIdx="2" presStyleCnt="3"/>
      <dgm:spPr/>
      <dgm:t>
        <a:bodyPr/>
        <a:lstStyle/>
        <a:p>
          <a:endParaRPr lang="pt-BR"/>
        </a:p>
      </dgm:t>
    </dgm:pt>
    <dgm:pt modelId="{1CB58CAA-D515-40D2-A4A5-1A3A217A1269}" type="pres">
      <dgm:prSet presAssocID="{D7DF17BE-F0AC-431C-8126-5EE219813B25}" presName="hierRoot2" presStyleCnt="0">
        <dgm:presLayoutVars>
          <dgm:hierBranch val="init"/>
        </dgm:presLayoutVars>
      </dgm:prSet>
      <dgm:spPr/>
    </dgm:pt>
    <dgm:pt modelId="{54648F10-F629-457B-B8A7-C5C24C311A1C}" type="pres">
      <dgm:prSet presAssocID="{D7DF17BE-F0AC-431C-8126-5EE219813B25}" presName="rootComposite" presStyleCnt="0"/>
      <dgm:spPr/>
    </dgm:pt>
    <dgm:pt modelId="{5C19E897-2F92-4CE4-8F6F-4F62A0D9BEF9}" type="pres">
      <dgm:prSet presAssocID="{D7DF17BE-F0AC-431C-8126-5EE219813B25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10A51D5-F9BC-4CEC-B062-73C1F631B2F0}" type="pres">
      <dgm:prSet presAssocID="{D7DF17BE-F0AC-431C-8126-5EE219813B25}" presName="rootConnector" presStyleLbl="node3" presStyleIdx="2" presStyleCnt="3"/>
      <dgm:spPr/>
      <dgm:t>
        <a:bodyPr/>
        <a:lstStyle/>
        <a:p>
          <a:endParaRPr lang="pt-BR"/>
        </a:p>
      </dgm:t>
    </dgm:pt>
    <dgm:pt modelId="{536C4237-FE31-4D67-A75B-52F1AF153227}" type="pres">
      <dgm:prSet presAssocID="{D7DF17BE-F0AC-431C-8126-5EE219813B25}" presName="hierChild4" presStyleCnt="0"/>
      <dgm:spPr/>
    </dgm:pt>
    <dgm:pt modelId="{26301FAB-1E05-49B7-AFC4-7408A23E6326}" type="pres">
      <dgm:prSet presAssocID="{D7DF17BE-F0AC-431C-8126-5EE219813B25}" presName="hierChild5" presStyleCnt="0"/>
      <dgm:spPr/>
    </dgm:pt>
    <dgm:pt modelId="{C9FF97F9-8B06-4E52-92B8-4EB567443205}" type="pres">
      <dgm:prSet presAssocID="{9D39C649-1E7F-42CA-A60F-25C783E16754}" presName="hierChild7" presStyleCnt="0"/>
      <dgm:spPr/>
    </dgm:pt>
  </dgm:ptLst>
  <dgm:cxnLst>
    <dgm:cxn modelId="{633BC099-8A73-4578-80AB-6AA3AF2756BA}" srcId="{40AD12CE-8913-4820-B4BA-B5162EA7F3FC}" destId="{9D39C649-1E7F-42CA-A60F-25C783E16754}" srcOrd="1" destOrd="0" parTransId="{7AC12F26-2468-4BFC-9FD6-6380401679D5}" sibTransId="{6AC437C9-B59D-4F11-BD80-A139E7602A3C}"/>
    <dgm:cxn modelId="{78651B21-DB84-4958-B977-462A4BA286E8}" type="presOf" srcId="{D1F640BC-5AC7-4928-97C8-8E006636EE6A}" destId="{0AE1F623-D5D9-40A5-B56A-0D689A8F4949}" srcOrd="0" destOrd="0" presId="urn:microsoft.com/office/officeart/2009/3/layout/HorizontalOrganizationChart"/>
    <dgm:cxn modelId="{668CC601-1443-4C58-AE94-730E48BFBE2B}" srcId="{9D39C649-1E7F-42CA-A60F-25C783E16754}" destId="{D1F640BC-5AC7-4928-97C8-8E006636EE6A}" srcOrd="1" destOrd="0" parTransId="{659C8724-11AE-44A6-973A-291B673FC9E5}" sibTransId="{D0968AAE-D7FE-45B6-A351-B47EF455DC3A}"/>
    <dgm:cxn modelId="{A33A14BE-21D9-4898-8D45-9759F58F3C02}" srcId="{9D39C649-1E7F-42CA-A60F-25C783E16754}" destId="{D7DF17BE-F0AC-431C-8126-5EE219813B25}" srcOrd="2" destOrd="0" parTransId="{CBA5083A-FE5E-42E1-9A25-86B195BE32BA}" sibTransId="{76433D61-E813-4919-92DE-F2DB872B1912}"/>
    <dgm:cxn modelId="{E901BF5F-9870-4285-BEC8-B8179531CE47}" type="presOf" srcId="{90C44BAC-3CD9-44A1-A1DE-3BEE51C039FF}" destId="{EE3AB9F3-EB63-4EA5-A34B-20117518AD4D}" srcOrd="0" destOrd="0" presId="urn:microsoft.com/office/officeart/2009/3/layout/HorizontalOrganizationChart"/>
    <dgm:cxn modelId="{179C913C-C609-4D96-B7F9-B0B03ECFF539}" srcId="{90C44BAC-3CD9-44A1-A1DE-3BEE51C039FF}" destId="{40AD12CE-8913-4820-B4BA-B5162EA7F3FC}" srcOrd="0" destOrd="0" parTransId="{882FD599-9184-43A1-A214-8E8D32F56245}" sibTransId="{2F8DA586-824E-465D-8A8E-12AFF04DB059}"/>
    <dgm:cxn modelId="{06AFFA87-78F4-4650-945B-950244530F2D}" type="presOf" srcId="{ABA16ADE-AB2F-4508-88F6-419D7236EB90}" destId="{8F8DD18C-E95F-446B-8F67-5C39E8432109}" srcOrd="1" destOrd="0" presId="urn:microsoft.com/office/officeart/2009/3/layout/HorizontalOrganizationChart"/>
    <dgm:cxn modelId="{CB8CD212-1069-4E71-B7AA-B5F18ED3BD54}" type="presOf" srcId="{FB23CB08-4143-4D3F-A315-C2E7BDB3EE01}" destId="{CEB4AA76-B160-4556-90FC-1B376D68D947}" srcOrd="1" destOrd="0" presId="urn:microsoft.com/office/officeart/2009/3/layout/HorizontalOrganizationChart"/>
    <dgm:cxn modelId="{01FDAEDC-515C-4CAC-89D1-3B6C5F06FF05}" type="presOf" srcId="{40AD12CE-8913-4820-B4BA-B5162EA7F3FC}" destId="{55921C7C-302A-4292-9F69-BC4BD45225E2}" srcOrd="1" destOrd="0" presId="urn:microsoft.com/office/officeart/2009/3/layout/HorizontalOrganizationChart"/>
    <dgm:cxn modelId="{7852278A-42F1-4A6B-890F-6A1DAF9BC7B2}" type="presOf" srcId="{9D39C649-1E7F-42CA-A60F-25C783E16754}" destId="{907DE5BF-0F8A-4C09-81F2-BED6DDA81D2D}" srcOrd="1" destOrd="0" presId="urn:microsoft.com/office/officeart/2009/3/layout/HorizontalOrganizationChart"/>
    <dgm:cxn modelId="{83594A68-6177-40DB-A5B6-37CA24AEED9C}" type="presOf" srcId="{ABA16ADE-AB2F-4508-88F6-419D7236EB90}" destId="{61179259-88E1-4CCB-96C9-56F8E58B6A57}" srcOrd="0" destOrd="0" presId="urn:microsoft.com/office/officeart/2009/3/layout/HorizontalOrganizationChart"/>
    <dgm:cxn modelId="{F36EFA45-7E15-45A0-8292-E80A6A765FC6}" type="presOf" srcId="{7AC12F26-2468-4BFC-9FD6-6380401679D5}" destId="{0153BF44-AEF9-447F-B90B-262E033B7249}" srcOrd="0" destOrd="0" presId="urn:microsoft.com/office/officeart/2009/3/layout/HorizontalOrganizationChart"/>
    <dgm:cxn modelId="{FA73CE44-8D31-4A8F-B3DD-0C8E70885633}" type="presOf" srcId="{47030372-046F-4553-9D1F-000B726C8437}" destId="{AE1C813F-F379-4E9F-A1DB-2B2C272B2E5D}" srcOrd="0" destOrd="0" presId="urn:microsoft.com/office/officeart/2009/3/layout/HorizontalOrganizationChart"/>
    <dgm:cxn modelId="{86AA6B43-6FEA-4BB7-A2C0-F7D03A36C49C}" srcId="{9D39C649-1E7F-42CA-A60F-25C783E16754}" destId="{ABA16ADE-AB2F-4508-88F6-419D7236EB90}" srcOrd="0" destOrd="0" parTransId="{8BF780F4-D515-47E4-8035-032B22B8A24D}" sibTransId="{28E92CA4-B1B4-4155-BB49-348ED6BEA432}"/>
    <dgm:cxn modelId="{5CA1786F-0725-4A21-BB57-2D13FD558BD6}" srcId="{40AD12CE-8913-4820-B4BA-B5162EA7F3FC}" destId="{FB23CB08-4143-4D3F-A315-C2E7BDB3EE01}" srcOrd="0" destOrd="0" parTransId="{47030372-046F-4553-9D1F-000B726C8437}" sibTransId="{EEADEE27-43B7-4A63-B069-16078E08DF87}"/>
    <dgm:cxn modelId="{3E3AB4BA-7272-4645-89BE-15843BB64740}" type="presOf" srcId="{D1F640BC-5AC7-4928-97C8-8E006636EE6A}" destId="{5B23A99A-EA20-4F39-AE3C-281D7906FCAC}" srcOrd="1" destOrd="0" presId="urn:microsoft.com/office/officeart/2009/3/layout/HorizontalOrganizationChart"/>
    <dgm:cxn modelId="{F8BB25B0-F52A-4C80-B1EC-0ECED8E14105}" type="presOf" srcId="{CBA5083A-FE5E-42E1-9A25-86B195BE32BA}" destId="{E0818DB5-41D9-4BB9-8E17-C2BA388DF858}" srcOrd="0" destOrd="0" presId="urn:microsoft.com/office/officeart/2009/3/layout/HorizontalOrganizationChart"/>
    <dgm:cxn modelId="{251B1720-2CB3-4264-B1E5-C4725D13DE54}" type="presOf" srcId="{40AD12CE-8913-4820-B4BA-B5162EA7F3FC}" destId="{A92C2096-122C-4008-B84A-A748EF329877}" srcOrd="0" destOrd="0" presId="urn:microsoft.com/office/officeart/2009/3/layout/HorizontalOrganizationChart"/>
    <dgm:cxn modelId="{4AC5E093-A57B-49A8-AE56-2511DF539D40}" type="presOf" srcId="{659C8724-11AE-44A6-973A-291B673FC9E5}" destId="{DCEA6B54-A959-4AF7-A2C5-C5A979DBEC2D}" srcOrd="0" destOrd="0" presId="urn:microsoft.com/office/officeart/2009/3/layout/HorizontalOrganizationChart"/>
    <dgm:cxn modelId="{01F2EAE5-C022-47C9-8D86-B7CF643C02B2}" type="presOf" srcId="{FB23CB08-4143-4D3F-A315-C2E7BDB3EE01}" destId="{927B5A5B-6615-4F2B-8413-A46F59F08DC4}" srcOrd="0" destOrd="0" presId="urn:microsoft.com/office/officeart/2009/3/layout/HorizontalOrganizationChart"/>
    <dgm:cxn modelId="{F74347C0-FBD1-4B5D-AAD1-F44C7B7E78F7}" type="presOf" srcId="{D7DF17BE-F0AC-431C-8126-5EE219813B25}" destId="{D10A51D5-F9BC-4CEC-B062-73C1F631B2F0}" srcOrd="1" destOrd="0" presId="urn:microsoft.com/office/officeart/2009/3/layout/HorizontalOrganizationChart"/>
    <dgm:cxn modelId="{1CD0D5FE-16D9-4BDA-B269-482DEBC77879}" type="presOf" srcId="{8BF780F4-D515-47E4-8035-032B22B8A24D}" destId="{9443A441-C445-4134-91A6-954E7E70DE14}" srcOrd="0" destOrd="0" presId="urn:microsoft.com/office/officeart/2009/3/layout/HorizontalOrganizationChart"/>
    <dgm:cxn modelId="{004EF0DE-4515-408B-A1E5-EFB36803049B}" type="presOf" srcId="{9D39C649-1E7F-42CA-A60F-25C783E16754}" destId="{97EC26D7-6724-43A2-8A49-1FE94B8F4649}" srcOrd="0" destOrd="0" presId="urn:microsoft.com/office/officeart/2009/3/layout/HorizontalOrganizationChart"/>
    <dgm:cxn modelId="{B03B2DD8-A23F-40FA-B1C1-4C41E1B0114C}" type="presOf" srcId="{D7DF17BE-F0AC-431C-8126-5EE219813B25}" destId="{5C19E897-2F92-4CE4-8F6F-4F62A0D9BEF9}" srcOrd="0" destOrd="0" presId="urn:microsoft.com/office/officeart/2009/3/layout/HorizontalOrganizationChart"/>
    <dgm:cxn modelId="{4A888BFB-636F-426E-867A-07AFA434750C}" type="presParOf" srcId="{EE3AB9F3-EB63-4EA5-A34B-20117518AD4D}" destId="{4C776C74-C960-4319-9CA6-17D25626BBCA}" srcOrd="0" destOrd="0" presId="urn:microsoft.com/office/officeart/2009/3/layout/HorizontalOrganizationChart"/>
    <dgm:cxn modelId="{F17FCC5C-C6C5-4106-9159-9445FED03D08}" type="presParOf" srcId="{4C776C74-C960-4319-9CA6-17D25626BBCA}" destId="{D734A3B3-8483-464A-9735-05D03C262CF6}" srcOrd="0" destOrd="0" presId="urn:microsoft.com/office/officeart/2009/3/layout/HorizontalOrganizationChart"/>
    <dgm:cxn modelId="{6879973B-0F3B-4945-B3B2-A3790608115B}" type="presParOf" srcId="{D734A3B3-8483-464A-9735-05D03C262CF6}" destId="{A92C2096-122C-4008-B84A-A748EF329877}" srcOrd="0" destOrd="0" presId="urn:microsoft.com/office/officeart/2009/3/layout/HorizontalOrganizationChart"/>
    <dgm:cxn modelId="{CBF00DF8-89A7-42A9-BB06-C236B3FAABD4}" type="presParOf" srcId="{D734A3B3-8483-464A-9735-05D03C262CF6}" destId="{55921C7C-302A-4292-9F69-BC4BD45225E2}" srcOrd="1" destOrd="0" presId="urn:microsoft.com/office/officeart/2009/3/layout/HorizontalOrganizationChart"/>
    <dgm:cxn modelId="{5779D90B-AA96-4343-98E0-911BAA489057}" type="presParOf" srcId="{4C776C74-C960-4319-9CA6-17D25626BBCA}" destId="{6DFE90ED-B0B7-4590-B929-E0ED60CDC34A}" srcOrd="1" destOrd="0" presId="urn:microsoft.com/office/officeart/2009/3/layout/HorizontalOrganizationChart"/>
    <dgm:cxn modelId="{E60B795B-5259-4871-ABAF-16396DAC43EE}" type="presParOf" srcId="{4C776C74-C960-4319-9CA6-17D25626BBCA}" destId="{1FAA6DED-555B-4D67-99DD-8396322D1673}" srcOrd="2" destOrd="0" presId="urn:microsoft.com/office/officeart/2009/3/layout/HorizontalOrganizationChart"/>
    <dgm:cxn modelId="{384CAEE5-3F09-4FF5-8DAC-D503D17F39FA}" type="presParOf" srcId="{1FAA6DED-555B-4D67-99DD-8396322D1673}" destId="{AE1C813F-F379-4E9F-A1DB-2B2C272B2E5D}" srcOrd="0" destOrd="0" presId="urn:microsoft.com/office/officeart/2009/3/layout/HorizontalOrganizationChart"/>
    <dgm:cxn modelId="{52DCF1E2-310F-4B89-AB33-9E891425C8DD}" type="presParOf" srcId="{1FAA6DED-555B-4D67-99DD-8396322D1673}" destId="{01B6DD38-9FB6-45D4-A34B-D57D628B9CB5}" srcOrd="1" destOrd="0" presId="urn:microsoft.com/office/officeart/2009/3/layout/HorizontalOrganizationChart"/>
    <dgm:cxn modelId="{E40492B8-2C77-4156-B88C-DF41F8676FF8}" type="presParOf" srcId="{01B6DD38-9FB6-45D4-A34B-D57D628B9CB5}" destId="{275374D9-5954-4660-A126-034CA980EF06}" srcOrd="0" destOrd="0" presId="urn:microsoft.com/office/officeart/2009/3/layout/HorizontalOrganizationChart"/>
    <dgm:cxn modelId="{464A7B82-45F7-4BA0-9EA3-C5CB1F2769B7}" type="presParOf" srcId="{275374D9-5954-4660-A126-034CA980EF06}" destId="{927B5A5B-6615-4F2B-8413-A46F59F08DC4}" srcOrd="0" destOrd="0" presId="urn:microsoft.com/office/officeart/2009/3/layout/HorizontalOrganizationChart"/>
    <dgm:cxn modelId="{46312C8B-8900-414E-8EA2-181233F4DF75}" type="presParOf" srcId="{275374D9-5954-4660-A126-034CA980EF06}" destId="{CEB4AA76-B160-4556-90FC-1B376D68D947}" srcOrd="1" destOrd="0" presId="urn:microsoft.com/office/officeart/2009/3/layout/HorizontalOrganizationChart"/>
    <dgm:cxn modelId="{7ECAC99E-9676-4E4E-9D76-8C093B42B373}" type="presParOf" srcId="{01B6DD38-9FB6-45D4-A34B-D57D628B9CB5}" destId="{20F51F35-89A2-4289-906B-8AB7711CB035}" srcOrd="1" destOrd="0" presId="urn:microsoft.com/office/officeart/2009/3/layout/HorizontalOrganizationChart"/>
    <dgm:cxn modelId="{F4FA21EC-54BE-4177-BA43-5B8E5CDE95B8}" type="presParOf" srcId="{01B6DD38-9FB6-45D4-A34B-D57D628B9CB5}" destId="{B75212FA-8195-42BD-BCE1-FE26F52AFDDE}" srcOrd="2" destOrd="0" presId="urn:microsoft.com/office/officeart/2009/3/layout/HorizontalOrganizationChart"/>
    <dgm:cxn modelId="{3B1B1A9F-3A1B-4CBB-97D9-C35BB890D1C9}" type="presParOf" srcId="{1FAA6DED-555B-4D67-99DD-8396322D1673}" destId="{0153BF44-AEF9-447F-B90B-262E033B7249}" srcOrd="2" destOrd="0" presId="urn:microsoft.com/office/officeart/2009/3/layout/HorizontalOrganizationChart"/>
    <dgm:cxn modelId="{87BF6A3F-4AAA-49AF-8618-7F89EFBFAA68}" type="presParOf" srcId="{1FAA6DED-555B-4D67-99DD-8396322D1673}" destId="{7129D358-CEEB-4E78-8F3B-6C167AA9CE59}" srcOrd="3" destOrd="0" presId="urn:microsoft.com/office/officeart/2009/3/layout/HorizontalOrganizationChart"/>
    <dgm:cxn modelId="{B01D7748-740F-4821-8C88-AA250D2FCA58}" type="presParOf" srcId="{7129D358-CEEB-4E78-8F3B-6C167AA9CE59}" destId="{A6258130-F7E3-4481-9090-99835554EBB2}" srcOrd="0" destOrd="0" presId="urn:microsoft.com/office/officeart/2009/3/layout/HorizontalOrganizationChart"/>
    <dgm:cxn modelId="{DBC6EF79-CED2-4E81-99C8-4A051D5BFDEE}" type="presParOf" srcId="{A6258130-F7E3-4481-9090-99835554EBB2}" destId="{97EC26D7-6724-43A2-8A49-1FE94B8F4649}" srcOrd="0" destOrd="0" presId="urn:microsoft.com/office/officeart/2009/3/layout/HorizontalOrganizationChart"/>
    <dgm:cxn modelId="{68498199-8E66-4B80-AC46-4A78C74F3A43}" type="presParOf" srcId="{A6258130-F7E3-4481-9090-99835554EBB2}" destId="{907DE5BF-0F8A-4C09-81F2-BED6DDA81D2D}" srcOrd="1" destOrd="0" presId="urn:microsoft.com/office/officeart/2009/3/layout/HorizontalOrganizationChart"/>
    <dgm:cxn modelId="{09958857-4FDD-47FC-8BB9-C9CA28BBF526}" type="presParOf" srcId="{7129D358-CEEB-4E78-8F3B-6C167AA9CE59}" destId="{C96841CD-DDD3-454B-AB4F-62EA2B7BCB76}" srcOrd="1" destOrd="0" presId="urn:microsoft.com/office/officeart/2009/3/layout/HorizontalOrganizationChart"/>
    <dgm:cxn modelId="{3F531484-F975-43DF-BF87-FA18150483C2}" type="presParOf" srcId="{C96841CD-DDD3-454B-AB4F-62EA2B7BCB76}" destId="{9443A441-C445-4134-91A6-954E7E70DE14}" srcOrd="0" destOrd="0" presId="urn:microsoft.com/office/officeart/2009/3/layout/HorizontalOrganizationChart"/>
    <dgm:cxn modelId="{293EC67A-541B-4838-BE0D-184190E43556}" type="presParOf" srcId="{C96841CD-DDD3-454B-AB4F-62EA2B7BCB76}" destId="{562FB6D0-4225-47D9-8A5D-23D53B0BDD4D}" srcOrd="1" destOrd="0" presId="urn:microsoft.com/office/officeart/2009/3/layout/HorizontalOrganizationChart"/>
    <dgm:cxn modelId="{282E9C1F-A7E2-4C61-BC15-45A68CA7EBCE}" type="presParOf" srcId="{562FB6D0-4225-47D9-8A5D-23D53B0BDD4D}" destId="{8542BC1E-E1BE-4ACF-8702-6F31EA8D1CF0}" srcOrd="0" destOrd="0" presId="urn:microsoft.com/office/officeart/2009/3/layout/HorizontalOrganizationChart"/>
    <dgm:cxn modelId="{49D7371F-9A99-4B4C-94D2-B262FCFD7A3D}" type="presParOf" srcId="{8542BC1E-E1BE-4ACF-8702-6F31EA8D1CF0}" destId="{61179259-88E1-4CCB-96C9-56F8E58B6A57}" srcOrd="0" destOrd="0" presId="urn:microsoft.com/office/officeart/2009/3/layout/HorizontalOrganizationChart"/>
    <dgm:cxn modelId="{E49AE40F-DB64-4E01-9581-247269C51B5D}" type="presParOf" srcId="{8542BC1E-E1BE-4ACF-8702-6F31EA8D1CF0}" destId="{8F8DD18C-E95F-446B-8F67-5C39E8432109}" srcOrd="1" destOrd="0" presId="urn:microsoft.com/office/officeart/2009/3/layout/HorizontalOrganizationChart"/>
    <dgm:cxn modelId="{4058AAA2-3066-4D7E-B1A4-CCDDD36B18BD}" type="presParOf" srcId="{562FB6D0-4225-47D9-8A5D-23D53B0BDD4D}" destId="{535FC214-D9E8-4E41-B94E-4163F1DED64C}" srcOrd="1" destOrd="0" presId="urn:microsoft.com/office/officeart/2009/3/layout/HorizontalOrganizationChart"/>
    <dgm:cxn modelId="{803B9B2A-7240-4BB3-9E6E-47E55AC1EBFB}" type="presParOf" srcId="{562FB6D0-4225-47D9-8A5D-23D53B0BDD4D}" destId="{B5E11055-AE57-496D-8FEE-E232E2EED9C8}" srcOrd="2" destOrd="0" presId="urn:microsoft.com/office/officeart/2009/3/layout/HorizontalOrganizationChart"/>
    <dgm:cxn modelId="{904D72B3-EA73-4F8E-9582-6BAF85B4FDBD}" type="presParOf" srcId="{C96841CD-DDD3-454B-AB4F-62EA2B7BCB76}" destId="{DCEA6B54-A959-4AF7-A2C5-C5A979DBEC2D}" srcOrd="2" destOrd="0" presId="urn:microsoft.com/office/officeart/2009/3/layout/HorizontalOrganizationChart"/>
    <dgm:cxn modelId="{80E54A87-348C-4E62-B25C-D6679AA3D994}" type="presParOf" srcId="{C96841CD-DDD3-454B-AB4F-62EA2B7BCB76}" destId="{A50CCAAE-EFCF-47B6-9D2C-4D23BA67545C}" srcOrd="3" destOrd="0" presId="urn:microsoft.com/office/officeart/2009/3/layout/HorizontalOrganizationChart"/>
    <dgm:cxn modelId="{E304E991-B021-467D-9AA3-23B42413B2C3}" type="presParOf" srcId="{A50CCAAE-EFCF-47B6-9D2C-4D23BA67545C}" destId="{8A505938-1569-4DBD-9746-F73A9E702CB4}" srcOrd="0" destOrd="0" presId="urn:microsoft.com/office/officeart/2009/3/layout/HorizontalOrganizationChart"/>
    <dgm:cxn modelId="{96C901DD-0CA2-44BB-8BEB-D73904EB482A}" type="presParOf" srcId="{8A505938-1569-4DBD-9746-F73A9E702CB4}" destId="{0AE1F623-D5D9-40A5-B56A-0D689A8F4949}" srcOrd="0" destOrd="0" presId="urn:microsoft.com/office/officeart/2009/3/layout/HorizontalOrganizationChart"/>
    <dgm:cxn modelId="{F61E0273-1AA4-4E36-A18F-82C9938B3114}" type="presParOf" srcId="{8A505938-1569-4DBD-9746-F73A9E702CB4}" destId="{5B23A99A-EA20-4F39-AE3C-281D7906FCAC}" srcOrd="1" destOrd="0" presId="urn:microsoft.com/office/officeart/2009/3/layout/HorizontalOrganizationChart"/>
    <dgm:cxn modelId="{5C4FDA43-E275-431D-B823-6C20CB46B27D}" type="presParOf" srcId="{A50CCAAE-EFCF-47B6-9D2C-4D23BA67545C}" destId="{51279EA1-925A-4EE1-B62C-95B386BF1EFE}" srcOrd="1" destOrd="0" presId="urn:microsoft.com/office/officeart/2009/3/layout/HorizontalOrganizationChart"/>
    <dgm:cxn modelId="{BCCCE7B6-5709-41F1-B3B3-790523996EC6}" type="presParOf" srcId="{A50CCAAE-EFCF-47B6-9D2C-4D23BA67545C}" destId="{908FE358-13F2-4C67-9DFC-8FB54C4A792E}" srcOrd="2" destOrd="0" presId="urn:microsoft.com/office/officeart/2009/3/layout/HorizontalOrganizationChart"/>
    <dgm:cxn modelId="{5F6BA0EE-54B8-40C3-AB31-7AF3B361CE9C}" type="presParOf" srcId="{C96841CD-DDD3-454B-AB4F-62EA2B7BCB76}" destId="{E0818DB5-41D9-4BB9-8E17-C2BA388DF858}" srcOrd="4" destOrd="0" presId="urn:microsoft.com/office/officeart/2009/3/layout/HorizontalOrganizationChart"/>
    <dgm:cxn modelId="{064048A8-83BD-46B5-BB15-55EE5C052C07}" type="presParOf" srcId="{C96841CD-DDD3-454B-AB4F-62EA2B7BCB76}" destId="{1CB58CAA-D515-40D2-A4A5-1A3A217A1269}" srcOrd="5" destOrd="0" presId="urn:microsoft.com/office/officeart/2009/3/layout/HorizontalOrganizationChart"/>
    <dgm:cxn modelId="{EB0CB9BC-4B69-4D6C-9830-5BEFDF387114}" type="presParOf" srcId="{1CB58CAA-D515-40D2-A4A5-1A3A217A1269}" destId="{54648F10-F629-457B-B8A7-C5C24C311A1C}" srcOrd="0" destOrd="0" presId="urn:microsoft.com/office/officeart/2009/3/layout/HorizontalOrganizationChart"/>
    <dgm:cxn modelId="{8E211D6B-211C-416E-91AD-D7B066E02EBA}" type="presParOf" srcId="{54648F10-F629-457B-B8A7-C5C24C311A1C}" destId="{5C19E897-2F92-4CE4-8F6F-4F62A0D9BEF9}" srcOrd="0" destOrd="0" presId="urn:microsoft.com/office/officeart/2009/3/layout/HorizontalOrganizationChart"/>
    <dgm:cxn modelId="{16802B3D-5129-49CB-8750-C46CB16F95F6}" type="presParOf" srcId="{54648F10-F629-457B-B8A7-C5C24C311A1C}" destId="{D10A51D5-F9BC-4CEC-B062-73C1F631B2F0}" srcOrd="1" destOrd="0" presId="urn:microsoft.com/office/officeart/2009/3/layout/HorizontalOrganizationChart"/>
    <dgm:cxn modelId="{4ECD853C-B289-494B-88AF-2649398E4654}" type="presParOf" srcId="{1CB58CAA-D515-40D2-A4A5-1A3A217A1269}" destId="{536C4237-FE31-4D67-A75B-52F1AF153227}" srcOrd="1" destOrd="0" presId="urn:microsoft.com/office/officeart/2009/3/layout/HorizontalOrganizationChart"/>
    <dgm:cxn modelId="{B7B3542B-897A-4654-87EE-9A250E28C446}" type="presParOf" srcId="{1CB58CAA-D515-40D2-A4A5-1A3A217A1269}" destId="{26301FAB-1E05-49B7-AFC4-7408A23E6326}" srcOrd="2" destOrd="0" presId="urn:microsoft.com/office/officeart/2009/3/layout/HorizontalOrganizationChart"/>
    <dgm:cxn modelId="{C06EB0E9-D0FC-4DC1-8E94-2D4006F4C544}" type="presParOf" srcId="{7129D358-CEEB-4E78-8F3B-6C167AA9CE59}" destId="{C9FF97F9-8B06-4E52-92B8-4EB56744320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18DB5-41D9-4BB9-8E17-C2BA388DF858}">
      <dsp:nvSpPr>
        <dsp:cNvPr id="0" name=""/>
        <dsp:cNvSpPr/>
      </dsp:nvSpPr>
      <dsp:spPr>
        <a:xfrm>
          <a:off x="3739884" y="2127158"/>
          <a:ext cx="1344646" cy="824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0065" y="0"/>
              </a:lnTo>
              <a:lnTo>
                <a:pt x="1140065" y="824137"/>
              </a:lnTo>
              <a:lnTo>
                <a:pt x="1344646" y="8241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A6B54-A959-4AF7-A2C5-C5A979DBEC2D}">
      <dsp:nvSpPr>
        <dsp:cNvPr id="0" name=""/>
        <dsp:cNvSpPr/>
      </dsp:nvSpPr>
      <dsp:spPr>
        <a:xfrm>
          <a:off x="3739884" y="2025880"/>
          <a:ext cx="13446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1278"/>
              </a:moveTo>
              <a:lnTo>
                <a:pt x="1140065" y="101278"/>
              </a:lnTo>
              <a:lnTo>
                <a:pt x="1140065" y="45720"/>
              </a:lnTo>
              <a:lnTo>
                <a:pt x="1344646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3A441-C445-4134-91A6-954E7E70DE14}">
      <dsp:nvSpPr>
        <dsp:cNvPr id="0" name=""/>
        <dsp:cNvSpPr/>
      </dsp:nvSpPr>
      <dsp:spPr>
        <a:xfrm>
          <a:off x="3739884" y="1191903"/>
          <a:ext cx="1344646" cy="935254"/>
        </a:xfrm>
        <a:custGeom>
          <a:avLst/>
          <a:gdLst/>
          <a:ahLst/>
          <a:cxnLst/>
          <a:rect l="0" t="0" r="0" b="0"/>
          <a:pathLst>
            <a:path>
              <a:moveTo>
                <a:pt x="0" y="935254"/>
              </a:moveTo>
              <a:lnTo>
                <a:pt x="1140065" y="935254"/>
              </a:lnTo>
              <a:lnTo>
                <a:pt x="1140065" y="0"/>
              </a:lnTo>
              <a:lnTo>
                <a:pt x="1344646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3BF44-AEF9-447F-B90B-262E033B7249}">
      <dsp:nvSpPr>
        <dsp:cNvPr id="0" name=""/>
        <dsp:cNvSpPr/>
      </dsp:nvSpPr>
      <dsp:spPr>
        <a:xfrm>
          <a:off x="1888737" y="1282143"/>
          <a:ext cx="828244" cy="533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8244" y="0"/>
              </a:lnTo>
              <a:lnTo>
                <a:pt x="828244" y="533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C813F-F379-4E9F-A1DB-2B2C272B2E5D}">
      <dsp:nvSpPr>
        <dsp:cNvPr id="0" name=""/>
        <dsp:cNvSpPr/>
      </dsp:nvSpPr>
      <dsp:spPr>
        <a:xfrm>
          <a:off x="1888737" y="833279"/>
          <a:ext cx="1312097" cy="448864"/>
        </a:xfrm>
        <a:custGeom>
          <a:avLst/>
          <a:gdLst/>
          <a:ahLst/>
          <a:cxnLst/>
          <a:rect l="0" t="0" r="0" b="0"/>
          <a:pathLst>
            <a:path>
              <a:moveTo>
                <a:pt x="0" y="448864"/>
              </a:moveTo>
              <a:lnTo>
                <a:pt x="1312097" y="448864"/>
              </a:lnTo>
              <a:lnTo>
                <a:pt x="131209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C2096-122C-4008-B84A-A748EF329877}">
      <dsp:nvSpPr>
        <dsp:cNvPr id="0" name=""/>
        <dsp:cNvSpPr/>
      </dsp:nvSpPr>
      <dsp:spPr>
        <a:xfrm>
          <a:off x="424697" y="939402"/>
          <a:ext cx="1464039" cy="685481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Não Preenchido</a:t>
          </a:r>
          <a:endParaRPr lang="pt-BR" sz="2100" kern="1200" dirty="0"/>
        </a:p>
      </dsp:txBody>
      <dsp:txXfrm>
        <a:off x="424697" y="939402"/>
        <a:ext cx="1464039" cy="685481"/>
      </dsp:txXfrm>
    </dsp:sp>
    <dsp:sp modelId="{927B5A5B-6615-4F2B-8413-A46F59F08DC4}">
      <dsp:nvSpPr>
        <dsp:cNvPr id="0" name=""/>
        <dsp:cNvSpPr/>
      </dsp:nvSpPr>
      <dsp:spPr>
        <a:xfrm>
          <a:off x="2177932" y="209308"/>
          <a:ext cx="2045805" cy="62397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Não Cumpre</a:t>
          </a:r>
          <a:endParaRPr lang="pt-BR" sz="2100" kern="1200" dirty="0"/>
        </a:p>
      </dsp:txBody>
      <dsp:txXfrm>
        <a:off x="2177932" y="209308"/>
        <a:ext cx="2045805" cy="623970"/>
      </dsp:txXfrm>
    </dsp:sp>
    <dsp:sp modelId="{97EC26D7-6724-43A2-8A49-1FE94B8F4649}">
      <dsp:nvSpPr>
        <dsp:cNvPr id="0" name=""/>
        <dsp:cNvSpPr/>
      </dsp:nvSpPr>
      <dsp:spPr>
        <a:xfrm>
          <a:off x="1694079" y="1815173"/>
          <a:ext cx="2045805" cy="62397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Não Verificado</a:t>
          </a:r>
          <a:endParaRPr lang="pt-BR" sz="2100" kern="1200" dirty="0"/>
        </a:p>
      </dsp:txBody>
      <dsp:txXfrm>
        <a:off x="1694079" y="1815173"/>
        <a:ext cx="2045805" cy="623970"/>
      </dsp:txXfrm>
    </dsp:sp>
    <dsp:sp modelId="{61179259-88E1-4CCB-96C9-56F8E58B6A57}">
      <dsp:nvSpPr>
        <dsp:cNvPr id="0" name=""/>
        <dsp:cNvSpPr/>
      </dsp:nvSpPr>
      <dsp:spPr>
        <a:xfrm>
          <a:off x="5084530" y="879918"/>
          <a:ext cx="2045805" cy="62397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Cumpre</a:t>
          </a:r>
          <a:endParaRPr lang="pt-BR" sz="2100" kern="1200" dirty="0"/>
        </a:p>
      </dsp:txBody>
      <dsp:txXfrm>
        <a:off x="5084530" y="879918"/>
        <a:ext cx="2045805" cy="623970"/>
      </dsp:txXfrm>
    </dsp:sp>
    <dsp:sp modelId="{0AE1F623-D5D9-40A5-B56A-0D689A8F4949}">
      <dsp:nvSpPr>
        <dsp:cNvPr id="0" name=""/>
        <dsp:cNvSpPr/>
      </dsp:nvSpPr>
      <dsp:spPr>
        <a:xfrm>
          <a:off x="5084530" y="1759614"/>
          <a:ext cx="2045805" cy="62397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Cumpre Parcialmente</a:t>
          </a:r>
          <a:endParaRPr lang="pt-BR" sz="2100" kern="1200" dirty="0"/>
        </a:p>
      </dsp:txBody>
      <dsp:txXfrm>
        <a:off x="5084530" y="1759614"/>
        <a:ext cx="2045805" cy="623970"/>
      </dsp:txXfrm>
    </dsp:sp>
    <dsp:sp modelId="{5C19E897-2F92-4CE4-8F6F-4F62A0D9BEF9}">
      <dsp:nvSpPr>
        <dsp:cNvPr id="0" name=""/>
        <dsp:cNvSpPr/>
      </dsp:nvSpPr>
      <dsp:spPr>
        <a:xfrm>
          <a:off x="5084530" y="2639311"/>
          <a:ext cx="2045805" cy="62397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Não Cumpre</a:t>
          </a:r>
          <a:endParaRPr lang="pt-BR" sz="2100" kern="1200" dirty="0"/>
        </a:p>
      </dsp:txBody>
      <dsp:txXfrm>
        <a:off x="5084530" y="2639311"/>
        <a:ext cx="2045805" cy="623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9753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4974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494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602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600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614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722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9829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1143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382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444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9947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amila.alves@cgu.gov.b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4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f/fb/SIGABA-pat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38" y="2763838"/>
            <a:ext cx="3122612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img.deusm.com/eetimes/2015/02/1325500/rcj_Invisibility_Cloak_Harry-Potter_Arizona_Roche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850" y="2995613"/>
            <a:ext cx="357187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463" y="2303463"/>
            <a:ext cx="310991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909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365125" y="112553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3600" b="1" u="sng" smtClean="0"/>
              <a:t>O Sistema de Transparência 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536575" y="2862263"/>
            <a:ext cx="7886700" cy="32639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800" smtClean="0"/>
              <a:t>Comunicação ágil entre a CGU e os órgãos</a:t>
            </a:r>
          </a:p>
          <a:p>
            <a:endParaRPr lang="pt-BR" altLang="pt-BR" sz="2800" smtClean="0"/>
          </a:p>
          <a:p>
            <a:r>
              <a:rPr lang="pt-BR" altLang="pt-BR" sz="2800" smtClean="0"/>
              <a:t>Permite atualizações tempestivas do órgão</a:t>
            </a:r>
          </a:p>
          <a:p>
            <a:endParaRPr lang="pt-BR" altLang="pt-BR" sz="2800" smtClean="0"/>
          </a:p>
          <a:p>
            <a:r>
              <a:rPr lang="pt-BR" altLang="pt-BR" sz="2800" smtClean="0"/>
              <a:t>Possibilita a consolidação de dados de todo o Poder Executivo Federal</a:t>
            </a:r>
          </a:p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2809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468313" y="831850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b="1" u="sng" dirty="0" smtClean="0"/>
              <a:t>O Formulário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3" y="1963738"/>
            <a:ext cx="3790950" cy="39417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97100"/>
            <a:ext cx="5164138" cy="4086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39963"/>
            <a:ext cx="6451600" cy="40433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23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407988" y="803275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b="1" u="sng" dirty="0" smtClean="0"/>
              <a:t>Gerando um Relatório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36800"/>
            <a:ext cx="7786688" cy="21859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438" y="2125663"/>
            <a:ext cx="7035800" cy="33575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01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428852" y="942295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3600" b="1" u="sng" dirty="0" smtClean="0"/>
              <a:t>Pesquisa por Item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627" y="2615520"/>
            <a:ext cx="7408862" cy="2657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752" y="1621745"/>
            <a:ext cx="8137525" cy="4814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389" y="1682070"/>
            <a:ext cx="6826250" cy="4692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289" y="2732995"/>
            <a:ext cx="6172200" cy="29527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01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457200" y="61753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3600" b="1" u="sng" dirty="0" smtClean="0"/>
              <a:t>Possibilidades de Status</a:t>
            </a:r>
          </a:p>
        </p:txBody>
      </p:sp>
      <p:graphicFrame>
        <p:nvGraphicFramePr>
          <p:cNvPr id="3" name="Espaço Reservado para Conteúdo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tângulo 3"/>
          <p:cNvSpPr/>
          <p:nvPr/>
        </p:nvSpPr>
        <p:spPr>
          <a:xfrm>
            <a:off x="2525713" y="1835150"/>
            <a:ext cx="2894012" cy="168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525713" y="3516313"/>
            <a:ext cx="2894012" cy="1681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677988" y="3932238"/>
            <a:ext cx="2894012" cy="1681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419725" y="2528560"/>
            <a:ext cx="2892425" cy="307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208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hlinkClick r:id="rId2"/>
              </a:rPr>
              <a:t>camila.alves@cgu.gov.br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m</a:t>
            </a:r>
            <a:r>
              <a:rPr lang="pt-BR" dirty="0" smtClean="0"/>
              <a:t>arcelo.perrucci@cgu.gov.br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83638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53</Words>
  <Application>Microsoft Office PowerPoint</Application>
  <PresentationFormat>Apresentação na tela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O Sistema de Transparência Ativa</vt:lpstr>
      <vt:lpstr>O Formulário</vt:lpstr>
      <vt:lpstr>Gerando um Relatório</vt:lpstr>
      <vt:lpstr>Pesquisa por Item</vt:lpstr>
      <vt:lpstr>Possibilidades de Status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04096802140</dc:creator>
  <cp:lastModifiedBy>Eventos</cp:lastModifiedBy>
  <cp:revision>9</cp:revision>
  <dcterms:created xsi:type="dcterms:W3CDTF">2015-09-08T16:06:18Z</dcterms:created>
  <dcterms:modified xsi:type="dcterms:W3CDTF">2015-10-14T17:04:52Z</dcterms:modified>
</cp:coreProperties>
</file>