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20.xml" ContentType="application/vnd.ms-office.drawingml.diagramDrawing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2" r:id="rId3"/>
    <p:sldId id="275" r:id="rId4"/>
    <p:sldId id="274" r:id="rId5"/>
    <p:sldId id="276" r:id="rId6"/>
    <p:sldId id="282" r:id="rId7"/>
    <p:sldId id="270" r:id="rId8"/>
    <p:sldId id="261" r:id="rId9"/>
    <p:sldId id="262" r:id="rId10"/>
    <p:sldId id="266" r:id="rId11"/>
    <p:sldId id="265" r:id="rId12"/>
    <p:sldId id="263" r:id="rId13"/>
    <p:sldId id="264" r:id="rId14"/>
    <p:sldId id="281" r:id="rId15"/>
    <p:sldId id="277" r:id="rId16"/>
    <p:sldId id="278" r:id="rId17"/>
    <p:sldId id="283" r:id="rId18"/>
    <p:sldId id="269" r:id="rId19"/>
    <p:sldId id="279" r:id="rId20"/>
    <p:sldId id="28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54EC908-F9D5-4DAF-9D84-F68CEB432CB7}" type="presOf" srcId="{6C1E8D6E-82C1-418B-81C5-C1E12A430F40}" destId="{8355378E-8076-4C77-A405-B07EB19039AF}" srcOrd="1" destOrd="0" presId="urn:microsoft.com/office/officeart/2005/8/layout/gear1"/>
    <dgm:cxn modelId="{6442AE99-F726-4C04-9C0A-37274DB1713F}" type="presOf" srcId="{98587F2C-71C3-4296-9D10-8DA39C2AF9DD}" destId="{5F33B527-66CB-47CB-95E9-882A9641FBB7}" srcOrd="1" destOrd="0" presId="urn:microsoft.com/office/officeart/2005/8/layout/gear1"/>
    <dgm:cxn modelId="{773EE331-5C51-438D-BAF4-45AE77F5967D}" type="presOf" srcId="{4A422BE5-4471-4D35-8142-0EB378FFF107}" destId="{4C352FC4-CD09-4D15-A2AE-AE05B954C3DE}" srcOrd="0" destOrd="0" presId="urn:microsoft.com/office/officeart/2005/8/layout/gear1"/>
    <dgm:cxn modelId="{10C7296D-9F3E-4FDA-B8CD-73036EB49D3C}" type="presOf" srcId="{91BE2090-C2D3-4692-997E-1596DB3DA0FE}" destId="{A5CC458B-0254-4F9A-8F63-4D8E68DA8B4E}" srcOrd="1" destOrd="0" presId="urn:microsoft.com/office/officeart/2005/8/layout/gear1"/>
    <dgm:cxn modelId="{61C4EA0D-2423-4DFF-BCD4-B681075EEE2A}" type="presOf" srcId="{1F35F338-86BB-4F5F-8854-9D798D1B9302}" destId="{070C0352-94B8-4E48-82F7-63F70712C5AE}" srcOrd="0" destOrd="0" presId="urn:microsoft.com/office/officeart/2005/8/layout/gear1"/>
    <dgm:cxn modelId="{D2472346-4FEB-414D-BB15-675DE94536C6}" type="presOf" srcId="{98587F2C-71C3-4296-9D10-8DA39C2AF9DD}" destId="{91831A61-0069-4DCE-973A-17642DB53811}" srcOrd="2" destOrd="0" presId="urn:microsoft.com/office/officeart/2005/8/layout/gear1"/>
    <dgm:cxn modelId="{3E84D989-7F92-4193-9205-FDB86C026BA6}" type="presOf" srcId="{0EB9354F-D2A4-4342-87B3-4BE3F23BB9DB}" destId="{67DB3438-67A0-4785-9B3D-FF94B8D7026C}" srcOrd="0" destOrd="0" presId="urn:microsoft.com/office/officeart/2005/8/layout/gear1"/>
    <dgm:cxn modelId="{557D9248-7E41-457D-9C05-AD48EF57344F}" type="presOf" srcId="{6C1E8D6E-82C1-418B-81C5-C1E12A430F40}" destId="{E43D77D3-9FC0-4632-A886-76B2266AAD94}" srcOrd="2" destOrd="0" presId="urn:microsoft.com/office/officeart/2005/8/layout/gear1"/>
    <dgm:cxn modelId="{F6B49F9B-0060-4B0B-9CE6-E12465218A45}" type="presOf" srcId="{98587F2C-71C3-4296-9D10-8DA39C2AF9DD}" destId="{F97E3A29-232C-4303-9F0D-54B4AE484094}" srcOrd="0" destOrd="0" presId="urn:microsoft.com/office/officeart/2005/8/layout/gear1"/>
    <dgm:cxn modelId="{427B66CD-9B6E-4393-A1BE-07BE4197C84F}" type="presOf" srcId="{91BE2090-C2D3-4692-997E-1596DB3DA0FE}" destId="{EAECF168-E051-43EB-80E3-3AF99ECDA07D}" srcOrd="0" destOrd="0" presId="urn:microsoft.com/office/officeart/2005/8/layout/gear1"/>
    <dgm:cxn modelId="{3FC49C53-EA46-4A49-A8FE-DAD1928B6155}" type="presOf" srcId="{6C1E8D6E-82C1-418B-81C5-C1E12A430F40}" destId="{DCF3ABCB-580F-41D5-B616-FA3F07375B4D}" srcOrd="3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2D49AC31-A049-4045-B2E0-082F7F56808B}" type="presOf" srcId="{6C1E8D6E-82C1-418B-81C5-C1E12A430F40}" destId="{95B5303E-FD22-4CFE-A539-229442AC2677}" srcOrd="0" destOrd="0" presId="urn:microsoft.com/office/officeart/2005/8/layout/gear1"/>
    <dgm:cxn modelId="{DBEB8970-7638-4889-88F4-DFA5FFF15A64}" type="presOf" srcId="{F0B76F59-9719-40B1-BC54-09D497878EF2}" destId="{599E76C2-5572-49C6-99D6-B18C28AA68CA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B9B7A24E-2628-4D64-8731-E9FC03F48103}" type="presOf" srcId="{91BE2090-C2D3-4692-997E-1596DB3DA0FE}" destId="{CE2A6BE9-B173-49B6-8974-07F900C2B3DA}" srcOrd="2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2361F46C-E685-4A6D-8EA4-84DCA0E5D734}" type="presParOf" srcId="{4C352FC4-CD09-4D15-A2AE-AE05B954C3DE}" destId="{F97E3A29-232C-4303-9F0D-54B4AE484094}" srcOrd="0" destOrd="0" presId="urn:microsoft.com/office/officeart/2005/8/layout/gear1"/>
    <dgm:cxn modelId="{BA3E298C-D3EE-4327-9F3A-07B8A34205F3}" type="presParOf" srcId="{4C352FC4-CD09-4D15-A2AE-AE05B954C3DE}" destId="{5F33B527-66CB-47CB-95E9-882A9641FBB7}" srcOrd="1" destOrd="0" presId="urn:microsoft.com/office/officeart/2005/8/layout/gear1"/>
    <dgm:cxn modelId="{C99D8D86-E2CD-4A05-84DD-07C084251D1B}" type="presParOf" srcId="{4C352FC4-CD09-4D15-A2AE-AE05B954C3DE}" destId="{91831A61-0069-4DCE-973A-17642DB53811}" srcOrd="2" destOrd="0" presId="urn:microsoft.com/office/officeart/2005/8/layout/gear1"/>
    <dgm:cxn modelId="{400DB4AF-40EC-4ACD-ACE0-38D0BEA94DAD}" type="presParOf" srcId="{4C352FC4-CD09-4D15-A2AE-AE05B954C3DE}" destId="{EAECF168-E051-43EB-80E3-3AF99ECDA07D}" srcOrd="3" destOrd="0" presId="urn:microsoft.com/office/officeart/2005/8/layout/gear1"/>
    <dgm:cxn modelId="{386A8D9F-1440-4749-90A3-4E3F6EB76B05}" type="presParOf" srcId="{4C352FC4-CD09-4D15-A2AE-AE05B954C3DE}" destId="{A5CC458B-0254-4F9A-8F63-4D8E68DA8B4E}" srcOrd="4" destOrd="0" presId="urn:microsoft.com/office/officeart/2005/8/layout/gear1"/>
    <dgm:cxn modelId="{1E0AAB17-3B63-404B-AE39-EFE49EFA9C50}" type="presParOf" srcId="{4C352FC4-CD09-4D15-A2AE-AE05B954C3DE}" destId="{CE2A6BE9-B173-49B6-8974-07F900C2B3DA}" srcOrd="5" destOrd="0" presId="urn:microsoft.com/office/officeart/2005/8/layout/gear1"/>
    <dgm:cxn modelId="{2BF72733-78A2-410D-82AF-E5C46643B8D6}" type="presParOf" srcId="{4C352FC4-CD09-4D15-A2AE-AE05B954C3DE}" destId="{95B5303E-FD22-4CFE-A539-229442AC2677}" srcOrd="6" destOrd="0" presId="urn:microsoft.com/office/officeart/2005/8/layout/gear1"/>
    <dgm:cxn modelId="{D40A65C4-F105-4AE1-AB33-912136618510}" type="presParOf" srcId="{4C352FC4-CD09-4D15-A2AE-AE05B954C3DE}" destId="{8355378E-8076-4C77-A405-B07EB19039AF}" srcOrd="7" destOrd="0" presId="urn:microsoft.com/office/officeart/2005/8/layout/gear1"/>
    <dgm:cxn modelId="{B83B4128-BD99-4ED7-8738-524D0EF13160}" type="presParOf" srcId="{4C352FC4-CD09-4D15-A2AE-AE05B954C3DE}" destId="{E43D77D3-9FC0-4632-A886-76B2266AAD94}" srcOrd="8" destOrd="0" presId="urn:microsoft.com/office/officeart/2005/8/layout/gear1"/>
    <dgm:cxn modelId="{178832CD-9CA2-4BEC-8622-66B51C30F499}" type="presParOf" srcId="{4C352FC4-CD09-4D15-A2AE-AE05B954C3DE}" destId="{DCF3ABCB-580F-41D5-B616-FA3F07375B4D}" srcOrd="9" destOrd="0" presId="urn:microsoft.com/office/officeart/2005/8/layout/gear1"/>
    <dgm:cxn modelId="{B26AB3CC-79A1-4EA9-A936-D8D3EDEC84D1}" type="presParOf" srcId="{4C352FC4-CD09-4D15-A2AE-AE05B954C3DE}" destId="{67DB3438-67A0-4785-9B3D-FF94B8D7026C}" srcOrd="10" destOrd="0" presId="urn:microsoft.com/office/officeart/2005/8/layout/gear1"/>
    <dgm:cxn modelId="{37B47E70-1395-4AF8-BFCA-A9FEB0EAE7E0}" type="presParOf" srcId="{4C352FC4-CD09-4D15-A2AE-AE05B954C3DE}" destId="{070C0352-94B8-4E48-82F7-63F70712C5AE}" srcOrd="11" destOrd="0" presId="urn:microsoft.com/office/officeart/2005/8/layout/gear1"/>
    <dgm:cxn modelId="{8C423E5A-7061-41A2-855F-6A76FA6B3213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835837C8-F33D-48F6-A2F8-9382650BE156}" type="presOf" srcId="{6C1E8D6E-82C1-418B-81C5-C1E12A430F40}" destId="{8355378E-8076-4C77-A405-B07EB19039AF}" srcOrd="1" destOrd="0" presId="urn:microsoft.com/office/officeart/2005/8/layout/gear1"/>
    <dgm:cxn modelId="{7D05EE56-86E1-43DD-9296-CF6681AFC988}" type="presOf" srcId="{6C1E8D6E-82C1-418B-81C5-C1E12A430F40}" destId="{E43D77D3-9FC0-4632-A886-76B2266AAD94}" srcOrd="2" destOrd="0" presId="urn:microsoft.com/office/officeart/2005/8/layout/gear1"/>
    <dgm:cxn modelId="{33C38396-3FCD-49BD-A371-F5E75D0831B0}" type="presOf" srcId="{98587F2C-71C3-4296-9D10-8DA39C2AF9DD}" destId="{F97E3A29-232C-4303-9F0D-54B4AE484094}" srcOrd="0" destOrd="0" presId="urn:microsoft.com/office/officeart/2005/8/layout/gear1"/>
    <dgm:cxn modelId="{5F1306D9-BA7D-44C4-B5FA-08286887E74E}" type="presOf" srcId="{F0B76F59-9719-40B1-BC54-09D497878EF2}" destId="{599E76C2-5572-49C6-99D6-B18C28AA68CA}" srcOrd="0" destOrd="0" presId="urn:microsoft.com/office/officeart/2005/8/layout/gear1"/>
    <dgm:cxn modelId="{5C6CED5A-69A2-46E8-8871-9D5BDE6D372D}" type="presOf" srcId="{0EB9354F-D2A4-4342-87B3-4BE3F23BB9DB}" destId="{67DB3438-67A0-4785-9B3D-FF94B8D7026C}" srcOrd="0" destOrd="0" presId="urn:microsoft.com/office/officeart/2005/8/layout/gear1"/>
    <dgm:cxn modelId="{E4603D5F-B2F2-4C12-89B8-F7F70634D92D}" type="presOf" srcId="{6C1E8D6E-82C1-418B-81C5-C1E12A430F40}" destId="{DCF3ABCB-580F-41D5-B616-FA3F07375B4D}" srcOrd="3" destOrd="0" presId="urn:microsoft.com/office/officeart/2005/8/layout/gear1"/>
    <dgm:cxn modelId="{83145A13-EAE8-40AB-837D-F8CBD08D5E85}" type="presOf" srcId="{98587F2C-71C3-4296-9D10-8DA39C2AF9DD}" destId="{5F33B527-66CB-47CB-95E9-882A9641FBB7}" srcOrd="1" destOrd="0" presId="urn:microsoft.com/office/officeart/2005/8/layout/gear1"/>
    <dgm:cxn modelId="{0C78EAC9-3796-48A2-AED6-89BDDA073BED}" type="presOf" srcId="{98587F2C-71C3-4296-9D10-8DA39C2AF9DD}" destId="{91831A61-0069-4DCE-973A-17642DB53811}" srcOrd="2" destOrd="0" presId="urn:microsoft.com/office/officeart/2005/8/layout/gear1"/>
    <dgm:cxn modelId="{8715B2FD-906F-4D68-BD13-DE9AE8C777DC}" type="presOf" srcId="{6C1E8D6E-82C1-418B-81C5-C1E12A430F40}" destId="{95B5303E-FD22-4CFE-A539-229442AC2677}" srcOrd="0" destOrd="0" presId="urn:microsoft.com/office/officeart/2005/8/layout/gear1"/>
    <dgm:cxn modelId="{A1DFE26F-1BAF-4A75-B540-EB700462CBE7}" type="presOf" srcId="{1F35F338-86BB-4F5F-8854-9D798D1B9302}" destId="{070C0352-94B8-4E48-82F7-63F70712C5AE}" srcOrd="0" destOrd="0" presId="urn:microsoft.com/office/officeart/2005/8/layout/gear1"/>
    <dgm:cxn modelId="{8142DB77-E28E-4491-8C83-0E9F8F51F5DA}" type="presOf" srcId="{4A422BE5-4471-4D35-8142-0EB378FFF107}" destId="{4C352FC4-CD09-4D15-A2AE-AE05B954C3DE}" srcOrd="0" destOrd="0" presId="urn:microsoft.com/office/officeart/2005/8/layout/gear1"/>
    <dgm:cxn modelId="{7708FA6F-333F-46AB-BEA0-5C65F68AC1E8}" type="presOf" srcId="{91BE2090-C2D3-4692-997E-1596DB3DA0FE}" destId="{CE2A6BE9-B173-49B6-8974-07F900C2B3DA}" srcOrd="2" destOrd="0" presId="urn:microsoft.com/office/officeart/2005/8/layout/gear1"/>
    <dgm:cxn modelId="{16C7AB29-15BC-4A33-9FAB-41B3A9796839}" type="presOf" srcId="{91BE2090-C2D3-4692-997E-1596DB3DA0FE}" destId="{A5CC458B-0254-4F9A-8F63-4D8E68DA8B4E}" srcOrd="1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A64C5718-1802-46A8-AB05-1984CF991C55}" type="presOf" srcId="{91BE2090-C2D3-4692-997E-1596DB3DA0FE}" destId="{EAECF168-E051-43EB-80E3-3AF99ECDA07D}" srcOrd="0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0C2FB97D-8361-499E-A926-877A91079C5F}" type="presParOf" srcId="{4C352FC4-CD09-4D15-A2AE-AE05B954C3DE}" destId="{F97E3A29-232C-4303-9F0D-54B4AE484094}" srcOrd="0" destOrd="0" presId="urn:microsoft.com/office/officeart/2005/8/layout/gear1"/>
    <dgm:cxn modelId="{105DFCBF-1284-48F9-A689-B80B57B8281D}" type="presParOf" srcId="{4C352FC4-CD09-4D15-A2AE-AE05B954C3DE}" destId="{5F33B527-66CB-47CB-95E9-882A9641FBB7}" srcOrd="1" destOrd="0" presId="urn:microsoft.com/office/officeart/2005/8/layout/gear1"/>
    <dgm:cxn modelId="{466814CC-837D-4CFB-A609-CCE34EEF0828}" type="presParOf" srcId="{4C352FC4-CD09-4D15-A2AE-AE05B954C3DE}" destId="{91831A61-0069-4DCE-973A-17642DB53811}" srcOrd="2" destOrd="0" presId="urn:microsoft.com/office/officeart/2005/8/layout/gear1"/>
    <dgm:cxn modelId="{1F133B0E-4BF6-41EC-BCDA-C4DD9B3DBD65}" type="presParOf" srcId="{4C352FC4-CD09-4D15-A2AE-AE05B954C3DE}" destId="{EAECF168-E051-43EB-80E3-3AF99ECDA07D}" srcOrd="3" destOrd="0" presId="urn:microsoft.com/office/officeart/2005/8/layout/gear1"/>
    <dgm:cxn modelId="{18098141-7464-4010-9349-0321770FCAC7}" type="presParOf" srcId="{4C352FC4-CD09-4D15-A2AE-AE05B954C3DE}" destId="{A5CC458B-0254-4F9A-8F63-4D8E68DA8B4E}" srcOrd="4" destOrd="0" presId="urn:microsoft.com/office/officeart/2005/8/layout/gear1"/>
    <dgm:cxn modelId="{A5E8260B-5C77-4518-AB20-BC66585BBB48}" type="presParOf" srcId="{4C352FC4-CD09-4D15-A2AE-AE05B954C3DE}" destId="{CE2A6BE9-B173-49B6-8974-07F900C2B3DA}" srcOrd="5" destOrd="0" presId="urn:microsoft.com/office/officeart/2005/8/layout/gear1"/>
    <dgm:cxn modelId="{7DC6788E-4A1B-48FC-A7A8-EA9DE41BF25C}" type="presParOf" srcId="{4C352FC4-CD09-4D15-A2AE-AE05B954C3DE}" destId="{95B5303E-FD22-4CFE-A539-229442AC2677}" srcOrd="6" destOrd="0" presId="urn:microsoft.com/office/officeart/2005/8/layout/gear1"/>
    <dgm:cxn modelId="{18B2C4B3-B90C-4010-837D-39E810B930C3}" type="presParOf" srcId="{4C352FC4-CD09-4D15-A2AE-AE05B954C3DE}" destId="{8355378E-8076-4C77-A405-B07EB19039AF}" srcOrd="7" destOrd="0" presId="urn:microsoft.com/office/officeart/2005/8/layout/gear1"/>
    <dgm:cxn modelId="{659C9C63-1168-4C80-A390-317C3B9B7082}" type="presParOf" srcId="{4C352FC4-CD09-4D15-A2AE-AE05B954C3DE}" destId="{E43D77D3-9FC0-4632-A886-76B2266AAD94}" srcOrd="8" destOrd="0" presId="urn:microsoft.com/office/officeart/2005/8/layout/gear1"/>
    <dgm:cxn modelId="{F3951B65-90F2-4B1A-B3C1-B84E51801373}" type="presParOf" srcId="{4C352FC4-CD09-4D15-A2AE-AE05B954C3DE}" destId="{DCF3ABCB-580F-41D5-B616-FA3F07375B4D}" srcOrd="9" destOrd="0" presId="urn:microsoft.com/office/officeart/2005/8/layout/gear1"/>
    <dgm:cxn modelId="{911F6929-76AD-4543-B81A-3C1804606CE9}" type="presParOf" srcId="{4C352FC4-CD09-4D15-A2AE-AE05B954C3DE}" destId="{67DB3438-67A0-4785-9B3D-FF94B8D7026C}" srcOrd="10" destOrd="0" presId="urn:microsoft.com/office/officeart/2005/8/layout/gear1"/>
    <dgm:cxn modelId="{18F425C9-75F2-412A-9D22-ED308852C111}" type="presParOf" srcId="{4C352FC4-CD09-4D15-A2AE-AE05B954C3DE}" destId="{070C0352-94B8-4E48-82F7-63F70712C5AE}" srcOrd="11" destOrd="0" presId="urn:microsoft.com/office/officeart/2005/8/layout/gear1"/>
    <dgm:cxn modelId="{38999040-0A67-4E3D-8E46-C0FD7F3CFAFB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71B5621E-2AFD-4F8B-8CCD-83E9CD9CEF07}" type="presOf" srcId="{98587F2C-71C3-4296-9D10-8DA39C2AF9DD}" destId="{F97E3A29-232C-4303-9F0D-54B4AE484094}" srcOrd="0" destOrd="0" presId="urn:microsoft.com/office/officeart/2005/8/layout/gear1"/>
    <dgm:cxn modelId="{A98BD090-F048-4986-B8F8-CE9E8E41A1ED}" type="presOf" srcId="{6C1E8D6E-82C1-418B-81C5-C1E12A430F40}" destId="{E43D77D3-9FC0-4632-A886-76B2266AAD94}" srcOrd="2" destOrd="0" presId="urn:microsoft.com/office/officeart/2005/8/layout/gear1"/>
    <dgm:cxn modelId="{5228998C-BF71-47C4-BEF0-BC0348A09C82}" type="presOf" srcId="{91BE2090-C2D3-4692-997E-1596DB3DA0FE}" destId="{CE2A6BE9-B173-49B6-8974-07F900C2B3DA}" srcOrd="2" destOrd="0" presId="urn:microsoft.com/office/officeart/2005/8/layout/gear1"/>
    <dgm:cxn modelId="{3D0E1BC4-8537-43E3-9F33-3D7D3B16AA8C}" type="presOf" srcId="{6C1E8D6E-82C1-418B-81C5-C1E12A430F40}" destId="{8355378E-8076-4C77-A405-B07EB19039AF}" srcOrd="1" destOrd="0" presId="urn:microsoft.com/office/officeart/2005/8/layout/gear1"/>
    <dgm:cxn modelId="{7F64AA11-8565-4A83-95ED-1B9970FCC4B2}" type="presOf" srcId="{91BE2090-C2D3-4692-997E-1596DB3DA0FE}" destId="{EAECF168-E051-43EB-80E3-3AF99ECDA07D}" srcOrd="0" destOrd="0" presId="urn:microsoft.com/office/officeart/2005/8/layout/gear1"/>
    <dgm:cxn modelId="{23D99D5C-7E28-4C77-904D-7069A99FC86C}" type="presOf" srcId="{1F35F338-86BB-4F5F-8854-9D798D1B9302}" destId="{070C0352-94B8-4E48-82F7-63F70712C5AE}" srcOrd="0" destOrd="0" presId="urn:microsoft.com/office/officeart/2005/8/layout/gear1"/>
    <dgm:cxn modelId="{317C3767-C569-4007-BA67-5437D970C580}" type="presOf" srcId="{98587F2C-71C3-4296-9D10-8DA39C2AF9DD}" destId="{91831A61-0069-4DCE-973A-17642DB53811}" srcOrd="2" destOrd="0" presId="urn:microsoft.com/office/officeart/2005/8/layout/gear1"/>
    <dgm:cxn modelId="{917F30DF-05E6-4027-86A2-4E369313C7D5}" type="presOf" srcId="{4A422BE5-4471-4D35-8142-0EB378FFF107}" destId="{4C352FC4-CD09-4D15-A2AE-AE05B954C3DE}" srcOrd="0" destOrd="0" presId="urn:microsoft.com/office/officeart/2005/8/layout/gear1"/>
    <dgm:cxn modelId="{735838B8-DEEF-4689-BF88-ED56501BD8F8}" type="presOf" srcId="{98587F2C-71C3-4296-9D10-8DA39C2AF9DD}" destId="{5F33B527-66CB-47CB-95E9-882A9641FBB7}" srcOrd="1" destOrd="0" presId="urn:microsoft.com/office/officeart/2005/8/layout/gear1"/>
    <dgm:cxn modelId="{EE3ED0F2-A837-4A0A-849E-CF5F35BE36C1}" type="presOf" srcId="{F0B76F59-9719-40B1-BC54-09D497878EF2}" destId="{599E76C2-5572-49C6-99D6-B18C28AA68CA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3E12F058-0FE4-49AB-8222-85AD9F678697}" type="presOf" srcId="{91BE2090-C2D3-4692-997E-1596DB3DA0FE}" destId="{A5CC458B-0254-4F9A-8F63-4D8E68DA8B4E}" srcOrd="1" destOrd="0" presId="urn:microsoft.com/office/officeart/2005/8/layout/gear1"/>
    <dgm:cxn modelId="{B1F2D3F7-4AED-419D-8307-A2E74704CB7F}" type="presOf" srcId="{6C1E8D6E-82C1-418B-81C5-C1E12A430F40}" destId="{DCF3ABCB-580F-41D5-B616-FA3F07375B4D}" srcOrd="3" destOrd="0" presId="urn:microsoft.com/office/officeart/2005/8/layout/gear1"/>
    <dgm:cxn modelId="{DDF08B88-C6C8-4937-B2A6-20BC39210BBE}" type="presOf" srcId="{6C1E8D6E-82C1-418B-81C5-C1E12A430F40}" destId="{95B5303E-FD22-4CFE-A539-229442AC2677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CEFD7242-4DB3-411D-AC6C-C5838C977154}" type="presOf" srcId="{0EB9354F-D2A4-4342-87B3-4BE3F23BB9DB}" destId="{67DB3438-67A0-4785-9B3D-FF94B8D7026C}" srcOrd="0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2BC8C0D5-D578-4EC3-B4EA-3575576A66AE}" type="presParOf" srcId="{4C352FC4-CD09-4D15-A2AE-AE05B954C3DE}" destId="{F97E3A29-232C-4303-9F0D-54B4AE484094}" srcOrd="0" destOrd="0" presId="urn:microsoft.com/office/officeart/2005/8/layout/gear1"/>
    <dgm:cxn modelId="{2A4CF28C-1A24-4063-BECD-E1D20EAA872E}" type="presParOf" srcId="{4C352FC4-CD09-4D15-A2AE-AE05B954C3DE}" destId="{5F33B527-66CB-47CB-95E9-882A9641FBB7}" srcOrd="1" destOrd="0" presId="urn:microsoft.com/office/officeart/2005/8/layout/gear1"/>
    <dgm:cxn modelId="{CC448FFC-3FF6-4740-99B5-24252CE1C187}" type="presParOf" srcId="{4C352FC4-CD09-4D15-A2AE-AE05B954C3DE}" destId="{91831A61-0069-4DCE-973A-17642DB53811}" srcOrd="2" destOrd="0" presId="urn:microsoft.com/office/officeart/2005/8/layout/gear1"/>
    <dgm:cxn modelId="{B1CAF10D-C5BE-4B87-A009-62F5A8685B17}" type="presParOf" srcId="{4C352FC4-CD09-4D15-A2AE-AE05B954C3DE}" destId="{EAECF168-E051-43EB-80E3-3AF99ECDA07D}" srcOrd="3" destOrd="0" presId="urn:microsoft.com/office/officeart/2005/8/layout/gear1"/>
    <dgm:cxn modelId="{B5EC4855-3066-42EF-B837-2BCA47D3390E}" type="presParOf" srcId="{4C352FC4-CD09-4D15-A2AE-AE05B954C3DE}" destId="{A5CC458B-0254-4F9A-8F63-4D8E68DA8B4E}" srcOrd="4" destOrd="0" presId="urn:microsoft.com/office/officeart/2005/8/layout/gear1"/>
    <dgm:cxn modelId="{517CC831-D06E-4782-87E2-9B8AB3E8D260}" type="presParOf" srcId="{4C352FC4-CD09-4D15-A2AE-AE05B954C3DE}" destId="{CE2A6BE9-B173-49B6-8974-07F900C2B3DA}" srcOrd="5" destOrd="0" presId="urn:microsoft.com/office/officeart/2005/8/layout/gear1"/>
    <dgm:cxn modelId="{83175486-752F-4343-8D20-54BA10E7D16B}" type="presParOf" srcId="{4C352FC4-CD09-4D15-A2AE-AE05B954C3DE}" destId="{95B5303E-FD22-4CFE-A539-229442AC2677}" srcOrd="6" destOrd="0" presId="urn:microsoft.com/office/officeart/2005/8/layout/gear1"/>
    <dgm:cxn modelId="{76F939D1-9696-4624-9422-74E6FCC93C57}" type="presParOf" srcId="{4C352FC4-CD09-4D15-A2AE-AE05B954C3DE}" destId="{8355378E-8076-4C77-A405-B07EB19039AF}" srcOrd="7" destOrd="0" presId="urn:microsoft.com/office/officeart/2005/8/layout/gear1"/>
    <dgm:cxn modelId="{E8F9467C-5FF9-4278-A034-0ED5E81F4A1B}" type="presParOf" srcId="{4C352FC4-CD09-4D15-A2AE-AE05B954C3DE}" destId="{E43D77D3-9FC0-4632-A886-76B2266AAD94}" srcOrd="8" destOrd="0" presId="urn:microsoft.com/office/officeart/2005/8/layout/gear1"/>
    <dgm:cxn modelId="{08E35852-86C9-4343-B51C-B7108597C8A6}" type="presParOf" srcId="{4C352FC4-CD09-4D15-A2AE-AE05B954C3DE}" destId="{DCF3ABCB-580F-41D5-B616-FA3F07375B4D}" srcOrd="9" destOrd="0" presId="urn:microsoft.com/office/officeart/2005/8/layout/gear1"/>
    <dgm:cxn modelId="{2D26F511-4E29-4DEB-958F-D1D4A32AD214}" type="presParOf" srcId="{4C352FC4-CD09-4D15-A2AE-AE05B954C3DE}" destId="{67DB3438-67A0-4785-9B3D-FF94B8D7026C}" srcOrd="10" destOrd="0" presId="urn:microsoft.com/office/officeart/2005/8/layout/gear1"/>
    <dgm:cxn modelId="{C0FA6E13-40E1-4AC9-B23A-AB4578A61C80}" type="presParOf" srcId="{4C352FC4-CD09-4D15-A2AE-AE05B954C3DE}" destId="{070C0352-94B8-4E48-82F7-63F70712C5AE}" srcOrd="11" destOrd="0" presId="urn:microsoft.com/office/officeart/2005/8/layout/gear1"/>
    <dgm:cxn modelId="{00A5FF11-DB77-48C2-911A-3810AC1638A0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C1EFA7F8-AF96-43C5-9B41-8EED32D9173F}" type="presOf" srcId="{91BE2090-C2D3-4692-997E-1596DB3DA0FE}" destId="{CE2A6BE9-B173-49B6-8974-07F900C2B3DA}" srcOrd="2" destOrd="0" presId="urn:microsoft.com/office/officeart/2005/8/layout/gear1"/>
    <dgm:cxn modelId="{FD5F1566-2FC1-447D-B807-AEC099426135}" type="presOf" srcId="{0EB9354F-D2A4-4342-87B3-4BE3F23BB9DB}" destId="{67DB3438-67A0-4785-9B3D-FF94B8D7026C}" srcOrd="0" destOrd="0" presId="urn:microsoft.com/office/officeart/2005/8/layout/gear1"/>
    <dgm:cxn modelId="{C28726F2-85E4-4CAF-9B5E-817AEB9B5D4E}" type="presOf" srcId="{98587F2C-71C3-4296-9D10-8DA39C2AF9DD}" destId="{F97E3A29-232C-4303-9F0D-54B4AE484094}" srcOrd="0" destOrd="0" presId="urn:microsoft.com/office/officeart/2005/8/layout/gear1"/>
    <dgm:cxn modelId="{02C17AA6-B6C6-43D3-8A5D-AA4D56B93E0B}" type="presOf" srcId="{6C1E8D6E-82C1-418B-81C5-C1E12A430F40}" destId="{E43D77D3-9FC0-4632-A886-76B2266AAD94}" srcOrd="2" destOrd="0" presId="urn:microsoft.com/office/officeart/2005/8/layout/gear1"/>
    <dgm:cxn modelId="{1785023C-97C7-4993-8A50-BDACDCCE2264}" type="presOf" srcId="{98587F2C-71C3-4296-9D10-8DA39C2AF9DD}" destId="{5F33B527-66CB-47CB-95E9-882A9641FBB7}" srcOrd="1" destOrd="0" presId="urn:microsoft.com/office/officeart/2005/8/layout/gear1"/>
    <dgm:cxn modelId="{7DD06A39-B4DA-42EC-A89E-ACE1AB650359}" type="presOf" srcId="{91BE2090-C2D3-4692-997E-1596DB3DA0FE}" destId="{A5CC458B-0254-4F9A-8F63-4D8E68DA8B4E}" srcOrd="1" destOrd="0" presId="urn:microsoft.com/office/officeart/2005/8/layout/gear1"/>
    <dgm:cxn modelId="{4395A167-168E-4AA2-88A6-98F481E3AEAF}" type="presOf" srcId="{1F35F338-86BB-4F5F-8854-9D798D1B9302}" destId="{070C0352-94B8-4E48-82F7-63F70712C5AE}" srcOrd="0" destOrd="0" presId="urn:microsoft.com/office/officeart/2005/8/layout/gear1"/>
    <dgm:cxn modelId="{C98CC8EA-F531-42CD-9283-93A7B083806A}" type="presOf" srcId="{4A422BE5-4471-4D35-8142-0EB378FFF107}" destId="{4C352FC4-CD09-4D15-A2AE-AE05B954C3DE}" srcOrd="0" destOrd="0" presId="urn:microsoft.com/office/officeart/2005/8/layout/gear1"/>
    <dgm:cxn modelId="{D3372C5D-A60E-48BC-AC81-790401B0C595}" type="presOf" srcId="{6C1E8D6E-82C1-418B-81C5-C1E12A430F40}" destId="{DCF3ABCB-580F-41D5-B616-FA3F07375B4D}" srcOrd="3" destOrd="0" presId="urn:microsoft.com/office/officeart/2005/8/layout/gear1"/>
    <dgm:cxn modelId="{F019576D-A39D-471A-BA86-E768C80B067B}" type="presOf" srcId="{6C1E8D6E-82C1-418B-81C5-C1E12A430F40}" destId="{95B5303E-FD22-4CFE-A539-229442AC2677}" srcOrd="0" destOrd="0" presId="urn:microsoft.com/office/officeart/2005/8/layout/gear1"/>
    <dgm:cxn modelId="{7DF5490F-D07F-4D14-902B-94D614ECDAC5}" type="presOf" srcId="{6C1E8D6E-82C1-418B-81C5-C1E12A430F40}" destId="{8355378E-8076-4C77-A405-B07EB19039AF}" srcOrd="1" destOrd="0" presId="urn:microsoft.com/office/officeart/2005/8/layout/gear1"/>
    <dgm:cxn modelId="{D6977B48-271B-46C7-84F4-A2535B922B64}" type="presOf" srcId="{98587F2C-71C3-4296-9D10-8DA39C2AF9DD}" destId="{91831A61-0069-4DCE-973A-17642DB53811}" srcOrd="2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5E9527D6-E05C-47CF-B183-FDC6F42B2EC6}" type="presOf" srcId="{F0B76F59-9719-40B1-BC54-09D497878EF2}" destId="{599E76C2-5572-49C6-99D6-B18C28AA68CA}" srcOrd="0" destOrd="0" presId="urn:microsoft.com/office/officeart/2005/8/layout/gear1"/>
    <dgm:cxn modelId="{B7F34CFE-F415-413D-9F1F-0A81C791B5F8}" type="presOf" srcId="{91BE2090-C2D3-4692-997E-1596DB3DA0FE}" destId="{EAECF168-E051-43EB-80E3-3AF99ECDA07D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2F5B0076-1B6E-4AA9-ACF9-110A8F307618}" type="presParOf" srcId="{4C352FC4-CD09-4D15-A2AE-AE05B954C3DE}" destId="{F97E3A29-232C-4303-9F0D-54B4AE484094}" srcOrd="0" destOrd="0" presId="urn:microsoft.com/office/officeart/2005/8/layout/gear1"/>
    <dgm:cxn modelId="{5025B98D-AFEA-45D5-8D96-D30987E8BFB3}" type="presParOf" srcId="{4C352FC4-CD09-4D15-A2AE-AE05B954C3DE}" destId="{5F33B527-66CB-47CB-95E9-882A9641FBB7}" srcOrd="1" destOrd="0" presId="urn:microsoft.com/office/officeart/2005/8/layout/gear1"/>
    <dgm:cxn modelId="{6D2767ED-3C44-4735-B545-B09C079D8069}" type="presParOf" srcId="{4C352FC4-CD09-4D15-A2AE-AE05B954C3DE}" destId="{91831A61-0069-4DCE-973A-17642DB53811}" srcOrd="2" destOrd="0" presId="urn:microsoft.com/office/officeart/2005/8/layout/gear1"/>
    <dgm:cxn modelId="{6CF14769-1715-4610-BF8B-273AC4C22B01}" type="presParOf" srcId="{4C352FC4-CD09-4D15-A2AE-AE05B954C3DE}" destId="{EAECF168-E051-43EB-80E3-3AF99ECDA07D}" srcOrd="3" destOrd="0" presId="urn:microsoft.com/office/officeart/2005/8/layout/gear1"/>
    <dgm:cxn modelId="{5CEFAC37-670B-40C9-A106-D0A64657CDF8}" type="presParOf" srcId="{4C352FC4-CD09-4D15-A2AE-AE05B954C3DE}" destId="{A5CC458B-0254-4F9A-8F63-4D8E68DA8B4E}" srcOrd="4" destOrd="0" presId="urn:microsoft.com/office/officeart/2005/8/layout/gear1"/>
    <dgm:cxn modelId="{5FF85FF9-4CC0-44FA-A2C4-AC9FE5CA10A8}" type="presParOf" srcId="{4C352FC4-CD09-4D15-A2AE-AE05B954C3DE}" destId="{CE2A6BE9-B173-49B6-8974-07F900C2B3DA}" srcOrd="5" destOrd="0" presId="urn:microsoft.com/office/officeart/2005/8/layout/gear1"/>
    <dgm:cxn modelId="{1DB5FF70-D364-4154-8F9D-DD36858AC63B}" type="presParOf" srcId="{4C352FC4-CD09-4D15-A2AE-AE05B954C3DE}" destId="{95B5303E-FD22-4CFE-A539-229442AC2677}" srcOrd="6" destOrd="0" presId="urn:microsoft.com/office/officeart/2005/8/layout/gear1"/>
    <dgm:cxn modelId="{7BB93C9E-0CE5-4D10-84F1-B36C6B882ADB}" type="presParOf" srcId="{4C352FC4-CD09-4D15-A2AE-AE05B954C3DE}" destId="{8355378E-8076-4C77-A405-B07EB19039AF}" srcOrd="7" destOrd="0" presId="urn:microsoft.com/office/officeart/2005/8/layout/gear1"/>
    <dgm:cxn modelId="{C7702E54-3C90-4B8C-84CD-2DD923333232}" type="presParOf" srcId="{4C352FC4-CD09-4D15-A2AE-AE05B954C3DE}" destId="{E43D77D3-9FC0-4632-A886-76B2266AAD94}" srcOrd="8" destOrd="0" presId="urn:microsoft.com/office/officeart/2005/8/layout/gear1"/>
    <dgm:cxn modelId="{E2F92FD1-34A3-4644-8955-614E2333AD76}" type="presParOf" srcId="{4C352FC4-CD09-4D15-A2AE-AE05B954C3DE}" destId="{DCF3ABCB-580F-41D5-B616-FA3F07375B4D}" srcOrd="9" destOrd="0" presId="urn:microsoft.com/office/officeart/2005/8/layout/gear1"/>
    <dgm:cxn modelId="{B9B53DAD-AF73-4E19-8BD8-18D16C018B76}" type="presParOf" srcId="{4C352FC4-CD09-4D15-A2AE-AE05B954C3DE}" destId="{67DB3438-67A0-4785-9B3D-FF94B8D7026C}" srcOrd="10" destOrd="0" presId="urn:microsoft.com/office/officeart/2005/8/layout/gear1"/>
    <dgm:cxn modelId="{73843397-A87F-43A6-BD6B-5D63CB47F2A0}" type="presParOf" srcId="{4C352FC4-CD09-4D15-A2AE-AE05B954C3DE}" destId="{070C0352-94B8-4E48-82F7-63F70712C5AE}" srcOrd="11" destOrd="0" presId="urn:microsoft.com/office/officeart/2005/8/layout/gear1"/>
    <dgm:cxn modelId="{C8BF7BFC-E9A5-4C5B-99A6-26594F174F88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5A2A4D5-ABAA-4F8C-94FF-6DE894D1C5F7}" type="presOf" srcId="{6C1E8D6E-82C1-418B-81C5-C1E12A430F40}" destId="{8355378E-8076-4C77-A405-B07EB19039AF}" srcOrd="1" destOrd="0" presId="urn:microsoft.com/office/officeart/2005/8/layout/gear1"/>
    <dgm:cxn modelId="{A6B4A5FC-CF33-475E-A368-5888E283DA07}" type="presOf" srcId="{98587F2C-71C3-4296-9D10-8DA39C2AF9DD}" destId="{5F33B527-66CB-47CB-95E9-882A9641FBB7}" srcOrd="1" destOrd="0" presId="urn:microsoft.com/office/officeart/2005/8/layout/gear1"/>
    <dgm:cxn modelId="{A00A833C-2FB9-474A-B8AA-9D3CB4C67B90}" type="presOf" srcId="{91BE2090-C2D3-4692-997E-1596DB3DA0FE}" destId="{CE2A6BE9-B173-49B6-8974-07F900C2B3DA}" srcOrd="2" destOrd="0" presId="urn:microsoft.com/office/officeart/2005/8/layout/gear1"/>
    <dgm:cxn modelId="{B2F5A672-4D4B-46B1-84E6-B863E8B60068}" type="presOf" srcId="{0EB9354F-D2A4-4342-87B3-4BE3F23BB9DB}" destId="{67DB3438-67A0-4785-9B3D-FF94B8D7026C}" srcOrd="0" destOrd="0" presId="urn:microsoft.com/office/officeart/2005/8/layout/gear1"/>
    <dgm:cxn modelId="{FAD5726B-6EFD-48A3-B14C-043E8E681248}" type="presOf" srcId="{98587F2C-71C3-4296-9D10-8DA39C2AF9DD}" destId="{F97E3A29-232C-4303-9F0D-54B4AE484094}" srcOrd="0" destOrd="0" presId="urn:microsoft.com/office/officeart/2005/8/layout/gear1"/>
    <dgm:cxn modelId="{E442079E-DD67-46CC-9FBB-EB7FC101C183}" type="presOf" srcId="{4A422BE5-4471-4D35-8142-0EB378FFF107}" destId="{4C352FC4-CD09-4D15-A2AE-AE05B954C3DE}" srcOrd="0" destOrd="0" presId="urn:microsoft.com/office/officeart/2005/8/layout/gear1"/>
    <dgm:cxn modelId="{06C089BF-17D3-49FC-8278-8FA10E49C9F9}" type="presOf" srcId="{6C1E8D6E-82C1-418B-81C5-C1E12A430F40}" destId="{95B5303E-FD22-4CFE-A539-229442AC2677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4308C6ED-C027-4AC9-B0B7-B67280365C24}" type="presOf" srcId="{6C1E8D6E-82C1-418B-81C5-C1E12A430F40}" destId="{DCF3ABCB-580F-41D5-B616-FA3F07375B4D}" srcOrd="3" destOrd="0" presId="urn:microsoft.com/office/officeart/2005/8/layout/gear1"/>
    <dgm:cxn modelId="{0228C1B4-9CF3-4571-85E2-928224692C75}" type="presOf" srcId="{98587F2C-71C3-4296-9D10-8DA39C2AF9DD}" destId="{91831A61-0069-4DCE-973A-17642DB53811}" srcOrd="2" destOrd="0" presId="urn:microsoft.com/office/officeart/2005/8/layout/gear1"/>
    <dgm:cxn modelId="{C4E5AA37-BF78-4E43-BE27-78DA41D5F1EC}" type="presOf" srcId="{91BE2090-C2D3-4692-997E-1596DB3DA0FE}" destId="{EAECF168-E051-43EB-80E3-3AF99ECDA07D}" srcOrd="0" destOrd="0" presId="urn:microsoft.com/office/officeart/2005/8/layout/gear1"/>
    <dgm:cxn modelId="{4C4A76A1-8F00-4735-A574-71723087E64D}" type="presOf" srcId="{F0B76F59-9719-40B1-BC54-09D497878EF2}" destId="{599E76C2-5572-49C6-99D6-B18C28AA68CA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AA37AB1C-1522-4498-AB34-F801E2803DD9}" type="presOf" srcId="{6C1E8D6E-82C1-418B-81C5-C1E12A430F40}" destId="{E43D77D3-9FC0-4632-A886-76B2266AAD94}" srcOrd="2" destOrd="0" presId="urn:microsoft.com/office/officeart/2005/8/layout/gear1"/>
    <dgm:cxn modelId="{323F9ED5-D9E0-41E7-8FBA-44D7C9CA449E}" type="presOf" srcId="{1F35F338-86BB-4F5F-8854-9D798D1B9302}" destId="{070C0352-94B8-4E48-82F7-63F70712C5AE}" srcOrd="0" destOrd="0" presId="urn:microsoft.com/office/officeart/2005/8/layout/gear1"/>
    <dgm:cxn modelId="{6E31B842-1030-49CF-A904-89B59675CA6D}" type="presOf" srcId="{91BE2090-C2D3-4692-997E-1596DB3DA0FE}" destId="{A5CC458B-0254-4F9A-8F63-4D8E68DA8B4E}" srcOrd="1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8F0EF826-03AD-4CE6-BFC9-5246652D2746}" type="presParOf" srcId="{4C352FC4-CD09-4D15-A2AE-AE05B954C3DE}" destId="{F97E3A29-232C-4303-9F0D-54B4AE484094}" srcOrd="0" destOrd="0" presId="urn:microsoft.com/office/officeart/2005/8/layout/gear1"/>
    <dgm:cxn modelId="{20233ABA-CF67-4E15-A6B4-31C034D5D9BE}" type="presParOf" srcId="{4C352FC4-CD09-4D15-A2AE-AE05B954C3DE}" destId="{5F33B527-66CB-47CB-95E9-882A9641FBB7}" srcOrd="1" destOrd="0" presId="urn:microsoft.com/office/officeart/2005/8/layout/gear1"/>
    <dgm:cxn modelId="{DB06CBEE-8FB3-4C13-94E2-928531FFD6A5}" type="presParOf" srcId="{4C352FC4-CD09-4D15-A2AE-AE05B954C3DE}" destId="{91831A61-0069-4DCE-973A-17642DB53811}" srcOrd="2" destOrd="0" presId="urn:microsoft.com/office/officeart/2005/8/layout/gear1"/>
    <dgm:cxn modelId="{4B529B55-536D-432D-9201-0E4DED6E0794}" type="presParOf" srcId="{4C352FC4-CD09-4D15-A2AE-AE05B954C3DE}" destId="{EAECF168-E051-43EB-80E3-3AF99ECDA07D}" srcOrd="3" destOrd="0" presId="urn:microsoft.com/office/officeart/2005/8/layout/gear1"/>
    <dgm:cxn modelId="{D8525AB1-A792-469C-BF28-AA479B0B920C}" type="presParOf" srcId="{4C352FC4-CD09-4D15-A2AE-AE05B954C3DE}" destId="{A5CC458B-0254-4F9A-8F63-4D8E68DA8B4E}" srcOrd="4" destOrd="0" presId="urn:microsoft.com/office/officeart/2005/8/layout/gear1"/>
    <dgm:cxn modelId="{785A2A91-CE2A-4738-9801-A458F0F817A9}" type="presParOf" srcId="{4C352FC4-CD09-4D15-A2AE-AE05B954C3DE}" destId="{CE2A6BE9-B173-49B6-8974-07F900C2B3DA}" srcOrd="5" destOrd="0" presId="urn:microsoft.com/office/officeart/2005/8/layout/gear1"/>
    <dgm:cxn modelId="{4DB73445-7027-4B26-8E23-2C22A7879526}" type="presParOf" srcId="{4C352FC4-CD09-4D15-A2AE-AE05B954C3DE}" destId="{95B5303E-FD22-4CFE-A539-229442AC2677}" srcOrd="6" destOrd="0" presId="urn:microsoft.com/office/officeart/2005/8/layout/gear1"/>
    <dgm:cxn modelId="{1ADACA76-36A2-4C94-B11E-F5863A0196DE}" type="presParOf" srcId="{4C352FC4-CD09-4D15-A2AE-AE05B954C3DE}" destId="{8355378E-8076-4C77-A405-B07EB19039AF}" srcOrd="7" destOrd="0" presId="urn:microsoft.com/office/officeart/2005/8/layout/gear1"/>
    <dgm:cxn modelId="{16AD3BFC-AA60-4648-BE31-D22E65C4F70C}" type="presParOf" srcId="{4C352FC4-CD09-4D15-A2AE-AE05B954C3DE}" destId="{E43D77D3-9FC0-4632-A886-76B2266AAD94}" srcOrd="8" destOrd="0" presId="urn:microsoft.com/office/officeart/2005/8/layout/gear1"/>
    <dgm:cxn modelId="{DF9F849B-83BE-4C30-A4F7-A8DE9EA8ACD1}" type="presParOf" srcId="{4C352FC4-CD09-4D15-A2AE-AE05B954C3DE}" destId="{DCF3ABCB-580F-41D5-B616-FA3F07375B4D}" srcOrd="9" destOrd="0" presId="urn:microsoft.com/office/officeart/2005/8/layout/gear1"/>
    <dgm:cxn modelId="{8088D942-77C3-466A-A7F6-974A517E6002}" type="presParOf" srcId="{4C352FC4-CD09-4D15-A2AE-AE05B954C3DE}" destId="{67DB3438-67A0-4785-9B3D-FF94B8D7026C}" srcOrd="10" destOrd="0" presId="urn:microsoft.com/office/officeart/2005/8/layout/gear1"/>
    <dgm:cxn modelId="{9D082BFB-BFCA-479D-B8E0-5963686A704F}" type="presParOf" srcId="{4C352FC4-CD09-4D15-A2AE-AE05B954C3DE}" destId="{070C0352-94B8-4E48-82F7-63F70712C5AE}" srcOrd="11" destOrd="0" presId="urn:microsoft.com/office/officeart/2005/8/layout/gear1"/>
    <dgm:cxn modelId="{D8BE7192-5188-49D0-B92C-CDE7A8047C45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FAB1EE1C-57F8-45F2-9D2C-35292E82466D}" type="presOf" srcId="{F0B76F59-9719-40B1-BC54-09D497878EF2}" destId="{599E76C2-5572-49C6-99D6-B18C28AA68CA}" srcOrd="0" destOrd="0" presId="urn:microsoft.com/office/officeart/2005/8/layout/gear1"/>
    <dgm:cxn modelId="{7B67F838-5B7C-4C00-8828-2C597D7E69BB}" type="presOf" srcId="{91BE2090-C2D3-4692-997E-1596DB3DA0FE}" destId="{EAECF168-E051-43EB-80E3-3AF99ECDA07D}" srcOrd="0" destOrd="0" presId="urn:microsoft.com/office/officeart/2005/8/layout/gear1"/>
    <dgm:cxn modelId="{EA75C39D-D130-4038-AB59-D83CECFDB8EC}" type="presOf" srcId="{6C1E8D6E-82C1-418B-81C5-C1E12A430F40}" destId="{8355378E-8076-4C77-A405-B07EB19039AF}" srcOrd="1" destOrd="0" presId="urn:microsoft.com/office/officeart/2005/8/layout/gear1"/>
    <dgm:cxn modelId="{BAF53FBB-0A4B-4931-8A6B-18206583C975}" type="presOf" srcId="{4A422BE5-4471-4D35-8142-0EB378FFF107}" destId="{4C352FC4-CD09-4D15-A2AE-AE05B954C3DE}" srcOrd="0" destOrd="0" presId="urn:microsoft.com/office/officeart/2005/8/layout/gear1"/>
    <dgm:cxn modelId="{1437390A-7AF8-445D-8BC4-5D6EB9C31131}" type="presOf" srcId="{91BE2090-C2D3-4692-997E-1596DB3DA0FE}" destId="{CE2A6BE9-B173-49B6-8974-07F900C2B3DA}" srcOrd="2" destOrd="0" presId="urn:microsoft.com/office/officeart/2005/8/layout/gear1"/>
    <dgm:cxn modelId="{7E1782FD-B276-4C93-9DFE-476694B588AB}" type="presOf" srcId="{91BE2090-C2D3-4692-997E-1596DB3DA0FE}" destId="{A5CC458B-0254-4F9A-8F63-4D8E68DA8B4E}" srcOrd="1" destOrd="0" presId="urn:microsoft.com/office/officeart/2005/8/layout/gear1"/>
    <dgm:cxn modelId="{6699EB2C-6F44-47CB-B5B7-27C3BF427B20}" type="presOf" srcId="{6C1E8D6E-82C1-418B-81C5-C1E12A430F40}" destId="{95B5303E-FD22-4CFE-A539-229442AC2677}" srcOrd="0" destOrd="0" presId="urn:microsoft.com/office/officeart/2005/8/layout/gear1"/>
    <dgm:cxn modelId="{2550259C-FA42-4B87-B753-8D2840B80C0A}" type="presOf" srcId="{98587F2C-71C3-4296-9D10-8DA39C2AF9DD}" destId="{91831A61-0069-4DCE-973A-17642DB53811}" srcOrd="2" destOrd="0" presId="urn:microsoft.com/office/officeart/2005/8/layout/gear1"/>
    <dgm:cxn modelId="{EEB053CF-E059-45F9-AF2C-CAA780E24D39}" type="presOf" srcId="{6C1E8D6E-82C1-418B-81C5-C1E12A430F40}" destId="{E43D77D3-9FC0-4632-A886-76B2266AAD94}" srcOrd="2" destOrd="0" presId="urn:microsoft.com/office/officeart/2005/8/layout/gear1"/>
    <dgm:cxn modelId="{90451F14-DBFC-4C63-9939-9211F0A7E6B4}" type="presOf" srcId="{98587F2C-71C3-4296-9D10-8DA39C2AF9DD}" destId="{5F33B527-66CB-47CB-95E9-882A9641FBB7}" srcOrd="1" destOrd="0" presId="urn:microsoft.com/office/officeart/2005/8/layout/gear1"/>
    <dgm:cxn modelId="{38398AA6-F6D7-4917-B196-EEFC14A82266}" type="presOf" srcId="{0EB9354F-D2A4-4342-87B3-4BE3F23BB9DB}" destId="{67DB3438-67A0-4785-9B3D-FF94B8D7026C}" srcOrd="0" destOrd="0" presId="urn:microsoft.com/office/officeart/2005/8/layout/gear1"/>
    <dgm:cxn modelId="{9536F036-116E-477B-A838-CBE9827C6253}" type="presOf" srcId="{98587F2C-71C3-4296-9D10-8DA39C2AF9DD}" destId="{F97E3A29-232C-4303-9F0D-54B4AE484094}" srcOrd="0" destOrd="0" presId="urn:microsoft.com/office/officeart/2005/8/layout/gear1"/>
    <dgm:cxn modelId="{3D34D3BD-B855-4730-959D-FDC88B978920}" type="presOf" srcId="{1F35F338-86BB-4F5F-8854-9D798D1B9302}" destId="{070C0352-94B8-4E48-82F7-63F70712C5AE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10AA450B-964F-4F5F-9E62-CC0B94425C19}" type="presOf" srcId="{6C1E8D6E-82C1-418B-81C5-C1E12A430F40}" destId="{DCF3ABCB-580F-41D5-B616-FA3F07375B4D}" srcOrd="3" destOrd="0" presId="urn:microsoft.com/office/officeart/2005/8/layout/gear1"/>
    <dgm:cxn modelId="{F7835C01-2DF3-4197-8600-85CA7888BBA6}" type="presParOf" srcId="{4C352FC4-CD09-4D15-A2AE-AE05B954C3DE}" destId="{F97E3A29-232C-4303-9F0D-54B4AE484094}" srcOrd="0" destOrd="0" presId="urn:microsoft.com/office/officeart/2005/8/layout/gear1"/>
    <dgm:cxn modelId="{3366C677-828E-42E6-A610-314525042428}" type="presParOf" srcId="{4C352FC4-CD09-4D15-A2AE-AE05B954C3DE}" destId="{5F33B527-66CB-47CB-95E9-882A9641FBB7}" srcOrd="1" destOrd="0" presId="urn:microsoft.com/office/officeart/2005/8/layout/gear1"/>
    <dgm:cxn modelId="{7BB5EABB-D500-4CBF-8E25-A87235FBDEE9}" type="presParOf" srcId="{4C352FC4-CD09-4D15-A2AE-AE05B954C3DE}" destId="{91831A61-0069-4DCE-973A-17642DB53811}" srcOrd="2" destOrd="0" presId="urn:microsoft.com/office/officeart/2005/8/layout/gear1"/>
    <dgm:cxn modelId="{9777CF6B-24C3-4CC1-9371-A041E99A2D3C}" type="presParOf" srcId="{4C352FC4-CD09-4D15-A2AE-AE05B954C3DE}" destId="{EAECF168-E051-43EB-80E3-3AF99ECDA07D}" srcOrd="3" destOrd="0" presId="urn:microsoft.com/office/officeart/2005/8/layout/gear1"/>
    <dgm:cxn modelId="{9361C5BC-90E0-495B-B6D7-A63C15D357C1}" type="presParOf" srcId="{4C352FC4-CD09-4D15-A2AE-AE05B954C3DE}" destId="{A5CC458B-0254-4F9A-8F63-4D8E68DA8B4E}" srcOrd="4" destOrd="0" presId="urn:microsoft.com/office/officeart/2005/8/layout/gear1"/>
    <dgm:cxn modelId="{8EA60F22-2AE0-491F-BA69-AB0BC0C25962}" type="presParOf" srcId="{4C352FC4-CD09-4D15-A2AE-AE05B954C3DE}" destId="{CE2A6BE9-B173-49B6-8974-07F900C2B3DA}" srcOrd="5" destOrd="0" presId="urn:microsoft.com/office/officeart/2005/8/layout/gear1"/>
    <dgm:cxn modelId="{35881589-85C8-4157-8933-ADFD4E3CA50A}" type="presParOf" srcId="{4C352FC4-CD09-4D15-A2AE-AE05B954C3DE}" destId="{95B5303E-FD22-4CFE-A539-229442AC2677}" srcOrd="6" destOrd="0" presId="urn:microsoft.com/office/officeart/2005/8/layout/gear1"/>
    <dgm:cxn modelId="{FA416416-9DB9-45B5-9819-14533CBA1225}" type="presParOf" srcId="{4C352FC4-CD09-4D15-A2AE-AE05B954C3DE}" destId="{8355378E-8076-4C77-A405-B07EB19039AF}" srcOrd="7" destOrd="0" presId="urn:microsoft.com/office/officeart/2005/8/layout/gear1"/>
    <dgm:cxn modelId="{B41B8B42-A949-4593-8441-1427FF3DCCCA}" type="presParOf" srcId="{4C352FC4-CD09-4D15-A2AE-AE05B954C3DE}" destId="{E43D77D3-9FC0-4632-A886-76B2266AAD94}" srcOrd="8" destOrd="0" presId="urn:microsoft.com/office/officeart/2005/8/layout/gear1"/>
    <dgm:cxn modelId="{C3104D81-C725-4537-9725-E72A1B7BC489}" type="presParOf" srcId="{4C352FC4-CD09-4D15-A2AE-AE05B954C3DE}" destId="{DCF3ABCB-580F-41D5-B616-FA3F07375B4D}" srcOrd="9" destOrd="0" presId="urn:microsoft.com/office/officeart/2005/8/layout/gear1"/>
    <dgm:cxn modelId="{FAF88D2B-A546-4642-94D6-CAE34E49872C}" type="presParOf" srcId="{4C352FC4-CD09-4D15-A2AE-AE05B954C3DE}" destId="{67DB3438-67A0-4785-9B3D-FF94B8D7026C}" srcOrd="10" destOrd="0" presId="urn:microsoft.com/office/officeart/2005/8/layout/gear1"/>
    <dgm:cxn modelId="{F2420496-C9FB-4C9C-BA37-C7AA4342788F}" type="presParOf" srcId="{4C352FC4-CD09-4D15-A2AE-AE05B954C3DE}" destId="{070C0352-94B8-4E48-82F7-63F70712C5AE}" srcOrd="11" destOrd="0" presId="urn:microsoft.com/office/officeart/2005/8/layout/gear1"/>
    <dgm:cxn modelId="{9CFFC7CE-04F3-4CD9-B909-DD0688716624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A5FD6126-815F-456F-A513-024C16D8BC78}" type="presOf" srcId="{6C1E8D6E-82C1-418B-81C5-C1E12A430F40}" destId="{8355378E-8076-4C77-A405-B07EB19039AF}" srcOrd="1" destOrd="0" presId="urn:microsoft.com/office/officeart/2005/8/layout/gear1"/>
    <dgm:cxn modelId="{33768BE0-005A-495E-9CE0-122C05AEDB18}" type="presOf" srcId="{0EB9354F-D2A4-4342-87B3-4BE3F23BB9DB}" destId="{67DB3438-67A0-4785-9B3D-FF94B8D7026C}" srcOrd="0" destOrd="0" presId="urn:microsoft.com/office/officeart/2005/8/layout/gear1"/>
    <dgm:cxn modelId="{0FF25A2D-82EF-43FD-8020-0B0EF88BDCBE}" type="presOf" srcId="{1F35F338-86BB-4F5F-8854-9D798D1B9302}" destId="{070C0352-94B8-4E48-82F7-63F70712C5AE}" srcOrd="0" destOrd="0" presId="urn:microsoft.com/office/officeart/2005/8/layout/gear1"/>
    <dgm:cxn modelId="{8764A6D4-E46C-462D-B1C0-9ACDDDF5F5BB}" type="presOf" srcId="{98587F2C-71C3-4296-9D10-8DA39C2AF9DD}" destId="{91831A61-0069-4DCE-973A-17642DB53811}" srcOrd="2" destOrd="0" presId="urn:microsoft.com/office/officeart/2005/8/layout/gear1"/>
    <dgm:cxn modelId="{0DD0E2C2-25BE-4BF7-BEB8-BA3BC225F83C}" type="presOf" srcId="{6C1E8D6E-82C1-418B-81C5-C1E12A430F40}" destId="{95B5303E-FD22-4CFE-A539-229442AC2677}" srcOrd="0" destOrd="0" presId="urn:microsoft.com/office/officeart/2005/8/layout/gear1"/>
    <dgm:cxn modelId="{A06CF5E9-D55F-4AA6-9A85-6071318C2B11}" type="presOf" srcId="{6C1E8D6E-82C1-418B-81C5-C1E12A430F40}" destId="{DCF3ABCB-580F-41D5-B616-FA3F07375B4D}" srcOrd="3" destOrd="0" presId="urn:microsoft.com/office/officeart/2005/8/layout/gear1"/>
    <dgm:cxn modelId="{ED3B007B-AE90-4524-A74C-3AC7FC7DF972}" type="presOf" srcId="{4A422BE5-4471-4D35-8142-0EB378FFF107}" destId="{4C352FC4-CD09-4D15-A2AE-AE05B954C3DE}" srcOrd="0" destOrd="0" presId="urn:microsoft.com/office/officeart/2005/8/layout/gear1"/>
    <dgm:cxn modelId="{45350B69-D4DB-43A3-9738-630FD783AD87}" type="presOf" srcId="{91BE2090-C2D3-4692-997E-1596DB3DA0FE}" destId="{EAECF168-E051-43EB-80E3-3AF99ECDA07D}" srcOrd="0" destOrd="0" presId="urn:microsoft.com/office/officeart/2005/8/layout/gear1"/>
    <dgm:cxn modelId="{3AE90CC1-B63E-432E-B0F3-8AD31F703859}" type="presOf" srcId="{98587F2C-71C3-4296-9D10-8DA39C2AF9DD}" destId="{5F33B527-66CB-47CB-95E9-882A9641FBB7}" srcOrd="1" destOrd="0" presId="urn:microsoft.com/office/officeart/2005/8/layout/gear1"/>
    <dgm:cxn modelId="{730691C1-66AD-49BC-BB16-4BD67F0620CF}" type="presOf" srcId="{98587F2C-71C3-4296-9D10-8DA39C2AF9DD}" destId="{F97E3A29-232C-4303-9F0D-54B4AE484094}" srcOrd="0" destOrd="0" presId="urn:microsoft.com/office/officeart/2005/8/layout/gear1"/>
    <dgm:cxn modelId="{3DA970AF-DB96-43B9-ADCD-5731412DC7CC}" type="presOf" srcId="{91BE2090-C2D3-4692-997E-1596DB3DA0FE}" destId="{CE2A6BE9-B173-49B6-8974-07F900C2B3DA}" srcOrd="2" destOrd="0" presId="urn:microsoft.com/office/officeart/2005/8/layout/gear1"/>
    <dgm:cxn modelId="{A55406F4-280E-4B5B-8EEC-F8C1C90D877B}" type="presOf" srcId="{91BE2090-C2D3-4692-997E-1596DB3DA0FE}" destId="{A5CC458B-0254-4F9A-8F63-4D8E68DA8B4E}" srcOrd="1" destOrd="0" presId="urn:microsoft.com/office/officeart/2005/8/layout/gear1"/>
    <dgm:cxn modelId="{1B461136-8953-419E-A984-DC6CC024B02F}" type="presOf" srcId="{6C1E8D6E-82C1-418B-81C5-C1E12A430F40}" destId="{E43D77D3-9FC0-4632-A886-76B2266AAD94}" srcOrd="2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D2F5694C-4326-4A62-9536-CD36B79F9A6B}" type="presOf" srcId="{F0B76F59-9719-40B1-BC54-09D497878EF2}" destId="{599E76C2-5572-49C6-99D6-B18C28AA68CA}" srcOrd="0" destOrd="0" presId="urn:microsoft.com/office/officeart/2005/8/layout/gear1"/>
    <dgm:cxn modelId="{4259350F-57BB-4646-B591-F4952B69050F}" type="presParOf" srcId="{4C352FC4-CD09-4D15-A2AE-AE05B954C3DE}" destId="{F97E3A29-232C-4303-9F0D-54B4AE484094}" srcOrd="0" destOrd="0" presId="urn:microsoft.com/office/officeart/2005/8/layout/gear1"/>
    <dgm:cxn modelId="{80D7554C-0A6A-42F3-9299-B04CA6FF3416}" type="presParOf" srcId="{4C352FC4-CD09-4D15-A2AE-AE05B954C3DE}" destId="{5F33B527-66CB-47CB-95E9-882A9641FBB7}" srcOrd="1" destOrd="0" presId="urn:microsoft.com/office/officeart/2005/8/layout/gear1"/>
    <dgm:cxn modelId="{9200F3CA-4483-458A-9641-B8AF5BEADAB6}" type="presParOf" srcId="{4C352FC4-CD09-4D15-A2AE-AE05B954C3DE}" destId="{91831A61-0069-4DCE-973A-17642DB53811}" srcOrd="2" destOrd="0" presId="urn:microsoft.com/office/officeart/2005/8/layout/gear1"/>
    <dgm:cxn modelId="{EBED3579-351A-4BE4-BBED-721A20C9C2AA}" type="presParOf" srcId="{4C352FC4-CD09-4D15-A2AE-AE05B954C3DE}" destId="{EAECF168-E051-43EB-80E3-3AF99ECDA07D}" srcOrd="3" destOrd="0" presId="urn:microsoft.com/office/officeart/2005/8/layout/gear1"/>
    <dgm:cxn modelId="{BF841902-6E17-47C2-952E-4CABE02F2056}" type="presParOf" srcId="{4C352FC4-CD09-4D15-A2AE-AE05B954C3DE}" destId="{A5CC458B-0254-4F9A-8F63-4D8E68DA8B4E}" srcOrd="4" destOrd="0" presId="urn:microsoft.com/office/officeart/2005/8/layout/gear1"/>
    <dgm:cxn modelId="{3F88F1B6-0C1C-44EB-AB22-94C311AE8EB8}" type="presParOf" srcId="{4C352FC4-CD09-4D15-A2AE-AE05B954C3DE}" destId="{CE2A6BE9-B173-49B6-8974-07F900C2B3DA}" srcOrd="5" destOrd="0" presId="urn:microsoft.com/office/officeart/2005/8/layout/gear1"/>
    <dgm:cxn modelId="{CA9C3AFC-19CD-4E38-8499-885E01B1A761}" type="presParOf" srcId="{4C352FC4-CD09-4D15-A2AE-AE05B954C3DE}" destId="{95B5303E-FD22-4CFE-A539-229442AC2677}" srcOrd="6" destOrd="0" presId="urn:microsoft.com/office/officeart/2005/8/layout/gear1"/>
    <dgm:cxn modelId="{C8200C90-AC9F-4BF8-9A80-6952C020C024}" type="presParOf" srcId="{4C352FC4-CD09-4D15-A2AE-AE05B954C3DE}" destId="{8355378E-8076-4C77-A405-B07EB19039AF}" srcOrd="7" destOrd="0" presId="urn:microsoft.com/office/officeart/2005/8/layout/gear1"/>
    <dgm:cxn modelId="{7EA0A3E0-7FD6-4D22-8654-A818A54F8F7D}" type="presParOf" srcId="{4C352FC4-CD09-4D15-A2AE-AE05B954C3DE}" destId="{E43D77D3-9FC0-4632-A886-76B2266AAD94}" srcOrd="8" destOrd="0" presId="urn:microsoft.com/office/officeart/2005/8/layout/gear1"/>
    <dgm:cxn modelId="{462340C8-1C64-44DD-A965-F60646CBFCEC}" type="presParOf" srcId="{4C352FC4-CD09-4D15-A2AE-AE05B954C3DE}" destId="{DCF3ABCB-580F-41D5-B616-FA3F07375B4D}" srcOrd="9" destOrd="0" presId="urn:microsoft.com/office/officeart/2005/8/layout/gear1"/>
    <dgm:cxn modelId="{6643697B-DDBC-4CA8-BF65-1CC2862C4844}" type="presParOf" srcId="{4C352FC4-CD09-4D15-A2AE-AE05B954C3DE}" destId="{67DB3438-67A0-4785-9B3D-FF94B8D7026C}" srcOrd="10" destOrd="0" presId="urn:microsoft.com/office/officeart/2005/8/layout/gear1"/>
    <dgm:cxn modelId="{9F3D986C-CE1D-4185-A313-A0F99CAAB297}" type="presParOf" srcId="{4C352FC4-CD09-4D15-A2AE-AE05B954C3DE}" destId="{070C0352-94B8-4E48-82F7-63F70712C5AE}" srcOrd="11" destOrd="0" presId="urn:microsoft.com/office/officeart/2005/8/layout/gear1"/>
    <dgm:cxn modelId="{80FD2FEE-7AC6-454C-8DBC-1270C49DA42D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ACD3A73-947E-4B1E-9DA8-B88BE6D79680}" type="presOf" srcId="{6C1E8D6E-82C1-418B-81C5-C1E12A430F40}" destId="{E43D77D3-9FC0-4632-A886-76B2266AAD94}" srcOrd="2" destOrd="0" presId="urn:microsoft.com/office/officeart/2005/8/layout/gear1"/>
    <dgm:cxn modelId="{B71877A6-B098-4D02-98F8-676B6272F6F5}" type="presOf" srcId="{6C1E8D6E-82C1-418B-81C5-C1E12A430F40}" destId="{DCF3ABCB-580F-41D5-B616-FA3F07375B4D}" srcOrd="3" destOrd="0" presId="urn:microsoft.com/office/officeart/2005/8/layout/gear1"/>
    <dgm:cxn modelId="{2D6D1C76-5513-4DB4-B5CA-611F18D3B79D}" type="presOf" srcId="{91BE2090-C2D3-4692-997E-1596DB3DA0FE}" destId="{A5CC458B-0254-4F9A-8F63-4D8E68DA8B4E}" srcOrd="1" destOrd="0" presId="urn:microsoft.com/office/officeart/2005/8/layout/gear1"/>
    <dgm:cxn modelId="{12BCA7C8-230E-45FC-9D09-76668AD5A43F}" type="presOf" srcId="{1F35F338-86BB-4F5F-8854-9D798D1B9302}" destId="{070C0352-94B8-4E48-82F7-63F70712C5AE}" srcOrd="0" destOrd="0" presId="urn:microsoft.com/office/officeart/2005/8/layout/gear1"/>
    <dgm:cxn modelId="{BD0B7747-48DD-4A78-B58C-FADA18658981}" type="presOf" srcId="{0EB9354F-D2A4-4342-87B3-4BE3F23BB9DB}" destId="{67DB3438-67A0-4785-9B3D-FF94B8D7026C}" srcOrd="0" destOrd="0" presId="urn:microsoft.com/office/officeart/2005/8/layout/gear1"/>
    <dgm:cxn modelId="{B4937461-5C57-4400-859E-45B8153CD6B7}" type="presOf" srcId="{91BE2090-C2D3-4692-997E-1596DB3DA0FE}" destId="{EAECF168-E051-43EB-80E3-3AF99ECDA07D}" srcOrd="0" destOrd="0" presId="urn:microsoft.com/office/officeart/2005/8/layout/gear1"/>
    <dgm:cxn modelId="{59412863-9C6B-4EFD-9C4B-125359161AE8}" type="presOf" srcId="{6C1E8D6E-82C1-418B-81C5-C1E12A430F40}" destId="{95B5303E-FD22-4CFE-A539-229442AC2677}" srcOrd="0" destOrd="0" presId="urn:microsoft.com/office/officeart/2005/8/layout/gear1"/>
    <dgm:cxn modelId="{C0E66792-A406-4049-9E56-C5A6C5B37312}" type="presOf" srcId="{98587F2C-71C3-4296-9D10-8DA39C2AF9DD}" destId="{5F33B527-66CB-47CB-95E9-882A9641FBB7}" srcOrd="1" destOrd="0" presId="urn:microsoft.com/office/officeart/2005/8/layout/gear1"/>
    <dgm:cxn modelId="{4460650C-B696-42F9-8572-7876F36D29F1}" type="presOf" srcId="{98587F2C-71C3-4296-9D10-8DA39C2AF9DD}" destId="{F97E3A29-232C-4303-9F0D-54B4AE484094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955BAED6-821A-4C2F-9611-16F465B747A5}" type="presOf" srcId="{6C1E8D6E-82C1-418B-81C5-C1E12A430F40}" destId="{8355378E-8076-4C77-A405-B07EB19039AF}" srcOrd="1" destOrd="0" presId="urn:microsoft.com/office/officeart/2005/8/layout/gear1"/>
    <dgm:cxn modelId="{4383DF6F-A11F-4F0A-952E-AA9EAC535ADC}" type="presOf" srcId="{98587F2C-71C3-4296-9D10-8DA39C2AF9DD}" destId="{91831A61-0069-4DCE-973A-17642DB53811}" srcOrd="2" destOrd="0" presId="urn:microsoft.com/office/officeart/2005/8/layout/gear1"/>
    <dgm:cxn modelId="{827EDA40-D6DF-4DE9-B48E-213025CE8CFF}" type="presOf" srcId="{F0B76F59-9719-40B1-BC54-09D497878EF2}" destId="{599E76C2-5572-49C6-99D6-B18C28AA68CA}" srcOrd="0" destOrd="0" presId="urn:microsoft.com/office/officeart/2005/8/layout/gear1"/>
    <dgm:cxn modelId="{B71F5838-8686-4161-9E83-83CB10A9E404}" type="presOf" srcId="{4A422BE5-4471-4D35-8142-0EB378FFF107}" destId="{4C352FC4-CD09-4D15-A2AE-AE05B954C3DE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73CB0B0C-0E30-4B30-B8BE-D35087DD8D01}" type="presOf" srcId="{91BE2090-C2D3-4692-997E-1596DB3DA0FE}" destId="{CE2A6BE9-B173-49B6-8974-07F900C2B3DA}" srcOrd="2" destOrd="0" presId="urn:microsoft.com/office/officeart/2005/8/layout/gear1"/>
    <dgm:cxn modelId="{9192512B-0AA3-40BD-AF41-744C52302383}" type="presParOf" srcId="{4C352FC4-CD09-4D15-A2AE-AE05B954C3DE}" destId="{F97E3A29-232C-4303-9F0D-54B4AE484094}" srcOrd="0" destOrd="0" presId="urn:microsoft.com/office/officeart/2005/8/layout/gear1"/>
    <dgm:cxn modelId="{ED08C54A-3DFD-4A68-A51D-53200BD6199D}" type="presParOf" srcId="{4C352FC4-CD09-4D15-A2AE-AE05B954C3DE}" destId="{5F33B527-66CB-47CB-95E9-882A9641FBB7}" srcOrd="1" destOrd="0" presId="urn:microsoft.com/office/officeart/2005/8/layout/gear1"/>
    <dgm:cxn modelId="{B85D2421-0371-4C59-B960-8F8B1616F2CE}" type="presParOf" srcId="{4C352FC4-CD09-4D15-A2AE-AE05B954C3DE}" destId="{91831A61-0069-4DCE-973A-17642DB53811}" srcOrd="2" destOrd="0" presId="urn:microsoft.com/office/officeart/2005/8/layout/gear1"/>
    <dgm:cxn modelId="{25EC1172-355A-416D-A4B2-03B129E2BB01}" type="presParOf" srcId="{4C352FC4-CD09-4D15-A2AE-AE05B954C3DE}" destId="{EAECF168-E051-43EB-80E3-3AF99ECDA07D}" srcOrd="3" destOrd="0" presId="urn:microsoft.com/office/officeart/2005/8/layout/gear1"/>
    <dgm:cxn modelId="{7436D4DC-B618-4F52-A964-9ED5349F2DD1}" type="presParOf" srcId="{4C352FC4-CD09-4D15-A2AE-AE05B954C3DE}" destId="{A5CC458B-0254-4F9A-8F63-4D8E68DA8B4E}" srcOrd="4" destOrd="0" presId="urn:microsoft.com/office/officeart/2005/8/layout/gear1"/>
    <dgm:cxn modelId="{E323DB34-94C7-4BC9-8CEF-4565E48B6D3B}" type="presParOf" srcId="{4C352FC4-CD09-4D15-A2AE-AE05B954C3DE}" destId="{CE2A6BE9-B173-49B6-8974-07F900C2B3DA}" srcOrd="5" destOrd="0" presId="urn:microsoft.com/office/officeart/2005/8/layout/gear1"/>
    <dgm:cxn modelId="{31B19D60-DE25-4B55-8B18-7CD4A7453F3E}" type="presParOf" srcId="{4C352FC4-CD09-4D15-A2AE-AE05B954C3DE}" destId="{95B5303E-FD22-4CFE-A539-229442AC2677}" srcOrd="6" destOrd="0" presId="urn:microsoft.com/office/officeart/2005/8/layout/gear1"/>
    <dgm:cxn modelId="{E2643AD1-BAAC-4829-86DF-E3E0EFA3D979}" type="presParOf" srcId="{4C352FC4-CD09-4D15-A2AE-AE05B954C3DE}" destId="{8355378E-8076-4C77-A405-B07EB19039AF}" srcOrd="7" destOrd="0" presId="urn:microsoft.com/office/officeart/2005/8/layout/gear1"/>
    <dgm:cxn modelId="{3DA46749-3EF4-47B1-A7C7-EE3717E0B545}" type="presParOf" srcId="{4C352FC4-CD09-4D15-A2AE-AE05B954C3DE}" destId="{E43D77D3-9FC0-4632-A886-76B2266AAD94}" srcOrd="8" destOrd="0" presId="urn:microsoft.com/office/officeart/2005/8/layout/gear1"/>
    <dgm:cxn modelId="{31E2C9CC-C045-4113-BA77-25E370195B7C}" type="presParOf" srcId="{4C352FC4-CD09-4D15-A2AE-AE05B954C3DE}" destId="{DCF3ABCB-580F-41D5-B616-FA3F07375B4D}" srcOrd="9" destOrd="0" presId="urn:microsoft.com/office/officeart/2005/8/layout/gear1"/>
    <dgm:cxn modelId="{AB229AA7-879E-4BD9-8BAD-9AEB10C96179}" type="presParOf" srcId="{4C352FC4-CD09-4D15-A2AE-AE05B954C3DE}" destId="{67DB3438-67A0-4785-9B3D-FF94B8D7026C}" srcOrd="10" destOrd="0" presId="urn:microsoft.com/office/officeart/2005/8/layout/gear1"/>
    <dgm:cxn modelId="{C7DAA846-5BC8-4CC7-A0D1-C9A779092486}" type="presParOf" srcId="{4C352FC4-CD09-4D15-A2AE-AE05B954C3DE}" destId="{070C0352-94B8-4E48-82F7-63F70712C5AE}" srcOrd="11" destOrd="0" presId="urn:microsoft.com/office/officeart/2005/8/layout/gear1"/>
    <dgm:cxn modelId="{C0DC04A7-A5BF-447B-A975-49FF0B81A797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88785AC-3C6D-4919-8B42-3B84C9A74A72}" type="presOf" srcId="{98587F2C-71C3-4296-9D10-8DA39C2AF9DD}" destId="{5F33B527-66CB-47CB-95E9-882A9641FBB7}" srcOrd="1" destOrd="0" presId="urn:microsoft.com/office/officeart/2005/8/layout/gear1"/>
    <dgm:cxn modelId="{DB5771F0-65F7-475D-BA2D-4ED6D928A0F4}" type="presOf" srcId="{6C1E8D6E-82C1-418B-81C5-C1E12A430F40}" destId="{DCF3ABCB-580F-41D5-B616-FA3F07375B4D}" srcOrd="3" destOrd="0" presId="urn:microsoft.com/office/officeart/2005/8/layout/gear1"/>
    <dgm:cxn modelId="{6F809655-F246-4599-8902-8C00F3DB35C2}" type="presOf" srcId="{91BE2090-C2D3-4692-997E-1596DB3DA0FE}" destId="{A5CC458B-0254-4F9A-8F63-4D8E68DA8B4E}" srcOrd="1" destOrd="0" presId="urn:microsoft.com/office/officeart/2005/8/layout/gear1"/>
    <dgm:cxn modelId="{F79645D2-219D-4C60-ADF2-C8CA3111E8B1}" type="presOf" srcId="{F0B76F59-9719-40B1-BC54-09D497878EF2}" destId="{599E76C2-5572-49C6-99D6-B18C28AA68CA}" srcOrd="0" destOrd="0" presId="urn:microsoft.com/office/officeart/2005/8/layout/gear1"/>
    <dgm:cxn modelId="{7E30C6EB-D723-47E7-8A79-636C18F90D66}" type="presOf" srcId="{0EB9354F-D2A4-4342-87B3-4BE3F23BB9DB}" destId="{67DB3438-67A0-4785-9B3D-FF94B8D7026C}" srcOrd="0" destOrd="0" presId="urn:microsoft.com/office/officeart/2005/8/layout/gear1"/>
    <dgm:cxn modelId="{6275E311-8ADF-4180-9888-E81B9E0B5D83}" type="presOf" srcId="{91BE2090-C2D3-4692-997E-1596DB3DA0FE}" destId="{EAECF168-E051-43EB-80E3-3AF99ECDA07D}" srcOrd="0" destOrd="0" presId="urn:microsoft.com/office/officeart/2005/8/layout/gear1"/>
    <dgm:cxn modelId="{99E726D3-15D2-4856-BACD-E6813FCE0A40}" type="presOf" srcId="{98587F2C-71C3-4296-9D10-8DA39C2AF9DD}" destId="{F97E3A29-232C-4303-9F0D-54B4AE484094}" srcOrd="0" destOrd="0" presId="urn:microsoft.com/office/officeart/2005/8/layout/gear1"/>
    <dgm:cxn modelId="{EAD1A7C3-2CA8-4FF9-98D2-393DD33ED23A}" type="presOf" srcId="{91BE2090-C2D3-4692-997E-1596DB3DA0FE}" destId="{CE2A6BE9-B173-49B6-8974-07F900C2B3DA}" srcOrd="2" destOrd="0" presId="urn:microsoft.com/office/officeart/2005/8/layout/gear1"/>
    <dgm:cxn modelId="{F07AF4C6-AE7B-4155-88D6-419CAE3BEBF6}" type="presOf" srcId="{6C1E8D6E-82C1-418B-81C5-C1E12A430F40}" destId="{8355378E-8076-4C77-A405-B07EB19039AF}" srcOrd="1" destOrd="0" presId="urn:microsoft.com/office/officeart/2005/8/layout/gear1"/>
    <dgm:cxn modelId="{DC0729E8-A6CD-4153-A0A6-0054CB733247}" type="presOf" srcId="{6C1E8D6E-82C1-418B-81C5-C1E12A430F40}" destId="{E43D77D3-9FC0-4632-A886-76B2266AAD94}" srcOrd="2" destOrd="0" presId="urn:microsoft.com/office/officeart/2005/8/layout/gear1"/>
    <dgm:cxn modelId="{548E6DCB-D2EC-450B-ABB4-861959DB2B8F}" type="presOf" srcId="{1F35F338-86BB-4F5F-8854-9D798D1B9302}" destId="{070C0352-94B8-4E48-82F7-63F70712C5AE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9DBE68C1-2D7A-413A-BFFE-2484D24B06DF}" type="presOf" srcId="{98587F2C-71C3-4296-9D10-8DA39C2AF9DD}" destId="{91831A61-0069-4DCE-973A-17642DB53811}" srcOrd="2" destOrd="0" presId="urn:microsoft.com/office/officeart/2005/8/layout/gear1"/>
    <dgm:cxn modelId="{A6D09B77-42FD-4BB4-A841-9807756792AF}" type="presOf" srcId="{6C1E8D6E-82C1-418B-81C5-C1E12A430F40}" destId="{95B5303E-FD22-4CFE-A539-229442AC2677}" srcOrd="0" destOrd="0" presId="urn:microsoft.com/office/officeart/2005/8/layout/gear1"/>
    <dgm:cxn modelId="{4C9F2D11-EBB2-4BB9-88F8-F1DD95A7286A}" type="presOf" srcId="{4A422BE5-4471-4D35-8142-0EB378FFF107}" destId="{4C352FC4-CD09-4D15-A2AE-AE05B954C3DE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4EB0E73D-8694-4EC0-9A09-DDB0654F9929}" type="presParOf" srcId="{4C352FC4-CD09-4D15-A2AE-AE05B954C3DE}" destId="{F97E3A29-232C-4303-9F0D-54B4AE484094}" srcOrd="0" destOrd="0" presId="urn:microsoft.com/office/officeart/2005/8/layout/gear1"/>
    <dgm:cxn modelId="{C2F61F24-3574-4A68-8522-5C4F5EB882D4}" type="presParOf" srcId="{4C352FC4-CD09-4D15-A2AE-AE05B954C3DE}" destId="{5F33B527-66CB-47CB-95E9-882A9641FBB7}" srcOrd="1" destOrd="0" presId="urn:microsoft.com/office/officeart/2005/8/layout/gear1"/>
    <dgm:cxn modelId="{130F9EDB-0FC7-4B40-97B9-11D82818C8FA}" type="presParOf" srcId="{4C352FC4-CD09-4D15-A2AE-AE05B954C3DE}" destId="{91831A61-0069-4DCE-973A-17642DB53811}" srcOrd="2" destOrd="0" presId="urn:microsoft.com/office/officeart/2005/8/layout/gear1"/>
    <dgm:cxn modelId="{AE0F71E5-3CBA-456A-937F-7BFD3CC18D48}" type="presParOf" srcId="{4C352FC4-CD09-4D15-A2AE-AE05B954C3DE}" destId="{EAECF168-E051-43EB-80E3-3AF99ECDA07D}" srcOrd="3" destOrd="0" presId="urn:microsoft.com/office/officeart/2005/8/layout/gear1"/>
    <dgm:cxn modelId="{D7A2E2C4-3FD3-44D7-B252-D8E1B608D992}" type="presParOf" srcId="{4C352FC4-CD09-4D15-A2AE-AE05B954C3DE}" destId="{A5CC458B-0254-4F9A-8F63-4D8E68DA8B4E}" srcOrd="4" destOrd="0" presId="urn:microsoft.com/office/officeart/2005/8/layout/gear1"/>
    <dgm:cxn modelId="{8EBF8FAF-FF47-47F9-BED2-235F867C64D7}" type="presParOf" srcId="{4C352FC4-CD09-4D15-A2AE-AE05B954C3DE}" destId="{CE2A6BE9-B173-49B6-8974-07F900C2B3DA}" srcOrd="5" destOrd="0" presId="urn:microsoft.com/office/officeart/2005/8/layout/gear1"/>
    <dgm:cxn modelId="{60BF600F-8427-45D7-AF1A-81918F094FA2}" type="presParOf" srcId="{4C352FC4-CD09-4D15-A2AE-AE05B954C3DE}" destId="{95B5303E-FD22-4CFE-A539-229442AC2677}" srcOrd="6" destOrd="0" presId="urn:microsoft.com/office/officeart/2005/8/layout/gear1"/>
    <dgm:cxn modelId="{D092C8A8-C2F7-40BC-8E55-8449F8A9E5CC}" type="presParOf" srcId="{4C352FC4-CD09-4D15-A2AE-AE05B954C3DE}" destId="{8355378E-8076-4C77-A405-B07EB19039AF}" srcOrd="7" destOrd="0" presId="urn:microsoft.com/office/officeart/2005/8/layout/gear1"/>
    <dgm:cxn modelId="{AB2D7F3D-DAE0-4E1D-8C95-1A4A8E7AD4DF}" type="presParOf" srcId="{4C352FC4-CD09-4D15-A2AE-AE05B954C3DE}" destId="{E43D77D3-9FC0-4632-A886-76B2266AAD94}" srcOrd="8" destOrd="0" presId="urn:microsoft.com/office/officeart/2005/8/layout/gear1"/>
    <dgm:cxn modelId="{3348475A-082D-4C2A-B4E7-9C3AE7B4A22B}" type="presParOf" srcId="{4C352FC4-CD09-4D15-A2AE-AE05B954C3DE}" destId="{DCF3ABCB-580F-41D5-B616-FA3F07375B4D}" srcOrd="9" destOrd="0" presId="urn:microsoft.com/office/officeart/2005/8/layout/gear1"/>
    <dgm:cxn modelId="{AFB83C34-BA37-4274-AB9E-40E5C444BE79}" type="presParOf" srcId="{4C352FC4-CD09-4D15-A2AE-AE05B954C3DE}" destId="{67DB3438-67A0-4785-9B3D-FF94B8D7026C}" srcOrd="10" destOrd="0" presId="urn:microsoft.com/office/officeart/2005/8/layout/gear1"/>
    <dgm:cxn modelId="{83075BB1-E8B9-4B1F-BF76-947FC5915473}" type="presParOf" srcId="{4C352FC4-CD09-4D15-A2AE-AE05B954C3DE}" destId="{070C0352-94B8-4E48-82F7-63F70712C5AE}" srcOrd="11" destOrd="0" presId="urn:microsoft.com/office/officeart/2005/8/layout/gear1"/>
    <dgm:cxn modelId="{0999E0E4-E8EF-4119-BD5B-04A7CD0D745D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7BD724B-16D8-4577-B2F0-753C617C2359}" type="presOf" srcId="{1F35F338-86BB-4F5F-8854-9D798D1B9302}" destId="{070C0352-94B8-4E48-82F7-63F70712C5AE}" srcOrd="0" destOrd="0" presId="urn:microsoft.com/office/officeart/2005/8/layout/gear1"/>
    <dgm:cxn modelId="{EF2B92DA-46C1-480F-AC5A-153076778639}" type="presOf" srcId="{98587F2C-71C3-4296-9D10-8DA39C2AF9DD}" destId="{5F33B527-66CB-47CB-95E9-882A9641FBB7}" srcOrd="1" destOrd="0" presId="urn:microsoft.com/office/officeart/2005/8/layout/gear1"/>
    <dgm:cxn modelId="{DE508481-5F54-4F36-AB08-0E73D5B93A9E}" type="presOf" srcId="{6C1E8D6E-82C1-418B-81C5-C1E12A430F40}" destId="{95B5303E-FD22-4CFE-A539-229442AC2677}" srcOrd="0" destOrd="0" presId="urn:microsoft.com/office/officeart/2005/8/layout/gear1"/>
    <dgm:cxn modelId="{539FF9D5-9FE4-40D7-B38D-C8869AF7D59F}" type="presOf" srcId="{6C1E8D6E-82C1-418B-81C5-C1E12A430F40}" destId="{DCF3ABCB-580F-41D5-B616-FA3F07375B4D}" srcOrd="3" destOrd="0" presId="urn:microsoft.com/office/officeart/2005/8/layout/gear1"/>
    <dgm:cxn modelId="{04CA9993-3EF4-4B08-8210-DEC59B493320}" type="presOf" srcId="{F0B76F59-9719-40B1-BC54-09D497878EF2}" destId="{599E76C2-5572-49C6-99D6-B18C28AA68CA}" srcOrd="0" destOrd="0" presId="urn:microsoft.com/office/officeart/2005/8/layout/gear1"/>
    <dgm:cxn modelId="{229E58A7-3CAD-4D59-ADB2-3211E0AC0C4A}" type="presOf" srcId="{91BE2090-C2D3-4692-997E-1596DB3DA0FE}" destId="{A5CC458B-0254-4F9A-8F63-4D8E68DA8B4E}" srcOrd="1" destOrd="0" presId="urn:microsoft.com/office/officeart/2005/8/layout/gear1"/>
    <dgm:cxn modelId="{3238D132-A407-4A17-97D6-DF60494D7516}" type="presOf" srcId="{0EB9354F-D2A4-4342-87B3-4BE3F23BB9DB}" destId="{67DB3438-67A0-4785-9B3D-FF94B8D7026C}" srcOrd="0" destOrd="0" presId="urn:microsoft.com/office/officeart/2005/8/layout/gear1"/>
    <dgm:cxn modelId="{7FC8610C-3D47-420A-AA56-9C42B19F9CAF}" type="presOf" srcId="{91BE2090-C2D3-4692-997E-1596DB3DA0FE}" destId="{CE2A6BE9-B173-49B6-8974-07F900C2B3DA}" srcOrd="2" destOrd="0" presId="urn:microsoft.com/office/officeart/2005/8/layout/gear1"/>
    <dgm:cxn modelId="{2D53AE77-2CBC-46FD-B7A2-A4D9D8BB0AEC}" type="presOf" srcId="{98587F2C-71C3-4296-9D10-8DA39C2AF9DD}" destId="{F97E3A29-232C-4303-9F0D-54B4AE484094}" srcOrd="0" destOrd="0" presId="urn:microsoft.com/office/officeart/2005/8/layout/gear1"/>
    <dgm:cxn modelId="{DB8239F2-1F54-4852-8779-5005E5DF33A5}" type="presOf" srcId="{98587F2C-71C3-4296-9D10-8DA39C2AF9DD}" destId="{91831A61-0069-4DCE-973A-17642DB53811}" srcOrd="2" destOrd="0" presId="urn:microsoft.com/office/officeart/2005/8/layout/gear1"/>
    <dgm:cxn modelId="{EBACC863-1399-4A19-B9C4-4CD99C45ED4D}" type="presOf" srcId="{6C1E8D6E-82C1-418B-81C5-C1E12A430F40}" destId="{8355378E-8076-4C77-A405-B07EB19039AF}" srcOrd="1" destOrd="0" presId="urn:microsoft.com/office/officeart/2005/8/layout/gear1"/>
    <dgm:cxn modelId="{5F9D06FF-4DFC-443F-AE0A-E683EAAB9216}" type="presOf" srcId="{91BE2090-C2D3-4692-997E-1596DB3DA0FE}" destId="{EAECF168-E051-43EB-80E3-3AF99ECDA07D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53B921D3-0F89-4E6B-910E-2987A12C7EAF}" type="presOf" srcId="{6C1E8D6E-82C1-418B-81C5-C1E12A430F40}" destId="{E43D77D3-9FC0-4632-A886-76B2266AAD94}" srcOrd="2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DFE5E4C2-E1F6-4849-9285-8AD5C218EBDB}" type="presOf" srcId="{4A422BE5-4471-4D35-8142-0EB378FFF107}" destId="{4C352FC4-CD09-4D15-A2AE-AE05B954C3DE}" srcOrd="0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379D4373-7D4D-40E4-A052-54B98E7B91BA}" type="presParOf" srcId="{4C352FC4-CD09-4D15-A2AE-AE05B954C3DE}" destId="{F97E3A29-232C-4303-9F0D-54B4AE484094}" srcOrd="0" destOrd="0" presId="urn:microsoft.com/office/officeart/2005/8/layout/gear1"/>
    <dgm:cxn modelId="{57FFC008-BCD0-4376-94EA-2CADCC708D4F}" type="presParOf" srcId="{4C352FC4-CD09-4D15-A2AE-AE05B954C3DE}" destId="{5F33B527-66CB-47CB-95E9-882A9641FBB7}" srcOrd="1" destOrd="0" presId="urn:microsoft.com/office/officeart/2005/8/layout/gear1"/>
    <dgm:cxn modelId="{37E936AD-335A-44A5-95B8-2C75E69B257D}" type="presParOf" srcId="{4C352FC4-CD09-4D15-A2AE-AE05B954C3DE}" destId="{91831A61-0069-4DCE-973A-17642DB53811}" srcOrd="2" destOrd="0" presId="urn:microsoft.com/office/officeart/2005/8/layout/gear1"/>
    <dgm:cxn modelId="{CDB0F3FE-06A5-4320-81B5-64FC2E507B5C}" type="presParOf" srcId="{4C352FC4-CD09-4D15-A2AE-AE05B954C3DE}" destId="{EAECF168-E051-43EB-80E3-3AF99ECDA07D}" srcOrd="3" destOrd="0" presId="urn:microsoft.com/office/officeart/2005/8/layout/gear1"/>
    <dgm:cxn modelId="{7905FB99-B325-45C6-A7D8-7B3B9D210597}" type="presParOf" srcId="{4C352FC4-CD09-4D15-A2AE-AE05B954C3DE}" destId="{A5CC458B-0254-4F9A-8F63-4D8E68DA8B4E}" srcOrd="4" destOrd="0" presId="urn:microsoft.com/office/officeart/2005/8/layout/gear1"/>
    <dgm:cxn modelId="{842FD00D-890A-497A-B54D-C7F310CD3AE1}" type="presParOf" srcId="{4C352FC4-CD09-4D15-A2AE-AE05B954C3DE}" destId="{CE2A6BE9-B173-49B6-8974-07F900C2B3DA}" srcOrd="5" destOrd="0" presId="urn:microsoft.com/office/officeart/2005/8/layout/gear1"/>
    <dgm:cxn modelId="{E32EE3E6-A4C9-4DBC-B4D1-9E19AA556151}" type="presParOf" srcId="{4C352FC4-CD09-4D15-A2AE-AE05B954C3DE}" destId="{95B5303E-FD22-4CFE-A539-229442AC2677}" srcOrd="6" destOrd="0" presId="urn:microsoft.com/office/officeart/2005/8/layout/gear1"/>
    <dgm:cxn modelId="{262B294A-0529-4B0E-8B2A-3B572ED3AD78}" type="presParOf" srcId="{4C352FC4-CD09-4D15-A2AE-AE05B954C3DE}" destId="{8355378E-8076-4C77-A405-B07EB19039AF}" srcOrd="7" destOrd="0" presId="urn:microsoft.com/office/officeart/2005/8/layout/gear1"/>
    <dgm:cxn modelId="{1966D125-9845-44E5-8C1C-CF6BBBE02A01}" type="presParOf" srcId="{4C352FC4-CD09-4D15-A2AE-AE05B954C3DE}" destId="{E43D77D3-9FC0-4632-A886-76B2266AAD94}" srcOrd="8" destOrd="0" presId="urn:microsoft.com/office/officeart/2005/8/layout/gear1"/>
    <dgm:cxn modelId="{CB769912-8446-499B-A876-4019BC03A292}" type="presParOf" srcId="{4C352FC4-CD09-4D15-A2AE-AE05B954C3DE}" destId="{DCF3ABCB-580F-41D5-B616-FA3F07375B4D}" srcOrd="9" destOrd="0" presId="urn:microsoft.com/office/officeart/2005/8/layout/gear1"/>
    <dgm:cxn modelId="{CC4C8B60-86E6-4A5A-8E1D-71F2CAB95461}" type="presParOf" srcId="{4C352FC4-CD09-4D15-A2AE-AE05B954C3DE}" destId="{67DB3438-67A0-4785-9B3D-FF94B8D7026C}" srcOrd="10" destOrd="0" presId="urn:microsoft.com/office/officeart/2005/8/layout/gear1"/>
    <dgm:cxn modelId="{0F2CA776-C755-4CB8-BBFB-2A77229C94C2}" type="presParOf" srcId="{4C352FC4-CD09-4D15-A2AE-AE05B954C3DE}" destId="{070C0352-94B8-4E48-82F7-63F70712C5AE}" srcOrd="11" destOrd="0" presId="urn:microsoft.com/office/officeart/2005/8/layout/gear1"/>
    <dgm:cxn modelId="{4E47C214-B92C-4963-81A5-152FB7FA4BA8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A98BED-311E-45F6-81CB-C13D7FB3293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B7A63DA-C5A4-4E72-9FE4-3A11CA58E75F}">
      <dgm:prSet phldrT="[Texto]" custT="1"/>
      <dgm:spPr/>
      <dgm:t>
        <a:bodyPr/>
        <a:lstStyle/>
        <a:p>
          <a:r>
            <a:rPr lang="pt-BR" sz="1400" b="1" dirty="0" smtClean="0"/>
            <a:t>Avaliação por  meio de indicadores de gestão</a:t>
          </a:r>
          <a:endParaRPr lang="pt-BR" sz="1400" b="1" dirty="0"/>
        </a:p>
      </dgm:t>
    </dgm:pt>
    <dgm:pt modelId="{D2D0FEF9-F31A-44D3-B272-68485C7BD242}" type="parTrans" cxnId="{770B208C-CD0B-4622-8E42-3E6620FD4F07}">
      <dgm:prSet/>
      <dgm:spPr/>
      <dgm:t>
        <a:bodyPr/>
        <a:lstStyle/>
        <a:p>
          <a:endParaRPr lang="pt-BR"/>
        </a:p>
      </dgm:t>
    </dgm:pt>
    <dgm:pt modelId="{08181C32-9D4F-41F5-867D-043BFDAF83C2}" type="sibTrans" cxnId="{770B208C-CD0B-4622-8E42-3E6620FD4F07}">
      <dgm:prSet/>
      <dgm:spPr/>
      <dgm:t>
        <a:bodyPr/>
        <a:lstStyle/>
        <a:p>
          <a:endParaRPr lang="pt-BR"/>
        </a:p>
      </dgm:t>
    </dgm:pt>
    <dgm:pt modelId="{7AF7851A-15A1-46CF-B3A2-065294320334}">
      <dgm:prSet phldrT="[Texto]" custT="1"/>
      <dgm:spPr/>
      <dgm:t>
        <a:bodyPr/>
        <a:lstStyle/>
        <a:p>
          <a:r>
            <a:rPr lang="pt-BR" sz="1400" b="1" dirty="0" smtClean="0"/>
            <a:t>Planejamento  integrado por técnicas de programação matemática</a:t>
          </a:r>
          <a:endParaRPr lang="pt-BR" sz="1400" b="1" dirty="0"/>
        </a:p>
      </dgm:t>
    </dgm:pt>
    <dgm:pt modelId="{DBA0BBE5-7776-43D1-8DE9-4609C2A63F06}" type="parTrans" cxnId="{EC5318C6-E7C4-4577-8C46-5B4DA4565AD9}">
      <dgm:prSet/>
      <dgm:spPr/>
      <dgm:t>
        <a:bodyPr/>
        <a:lstStyle/>
        <a:p>
          <a:endParaRPr lang="pt-BR"/>
        </a:p>
      </dgm:t>
    </dgm:pt>
    <dgm:pt modelId="{9EC938D8-E7B2-4807-B5D7-1BE058248B10}" type="sibTrans" cxnId="{EC5318C6-E7C4-4577-8C46-5B4DA4565AD9}">
      <dgm:prSet/>
      <dgm:spPr/>
      <dgm:t>
        <a:bodyPr/>
        <a:lstStyle/>
        <a:p>
          <a:endParaRPr lang="pt-BR"/>
        </a:p>
      </dgm:t>
    </dgm:pt>
    <dgm:pt modelId="{B8BE5971-173A-4F59-964F-A32A454380E8}">
      <dgm:prSet phldrT="[Texto]" custT="1"/>
      <dgm:spPr/>
      <dgm:t>
        <a:bodyPr/>
        <a:lstStyle/>
        <a:p>
          <a:r>
            <a:rPr lang="pt-BR" sz="1400" b="1" dirty="0" smtClean="0"/>
            <a:t>Recuperação de recursos pelo controle cruzado de chefias</a:t>
          </a:r>
          <a:endParaRPr lang="pt-BR" sz="1400" b="1" dirty="0"/>
        </a:p>
      </dgm:t>
    </dgm:pt>
    <dgm:pt modelId="{2C853219-6CF3-4223-AE69-97CFD641AC25}" type="parTrans" cxnId="{60AFFE66-22A7-4C5E-8A4A-FB49829926E0}">
      <dgm:prSet/>
      <dgm:spPr/>
      <dgm:t>
        <a:bodyPr/>
        <a:lstStyle/>
        <a:p>
          <a:endParaRPr lang="pt-BR"/>
        </a:p>
      </dgm:t>
    </dgm:pt>
    <dgm:pt modelId="{136CE42E-9E49-4D0C-883C-11C0A91A6DF1}" type="sibTrans" cxnId="{60AFFE66-22A7-4C5E-8A4A-FB49829926E0}">
      <dgm:prSet/>
      <dgm:spPr/>
      <dgm:t>
        <a:bodyPr/>
        <a:lstStyle/>
        <a:p>
          <a:endParaRPr lang="pt-BR"/>
        </a:p>
      </dgm:t>
    </dgm:pt>
    <dgm:pt modelId="{8D007EF8-63C5-4416-B1C5-D80B179B566E}">
      <dgm:prSet phldrT="[Texto]" custT="1"/>
      <dgm:spPr/>
      <dgm:t>
        <a:bodyPr/>
        <a:lstStyle/>
        <a:p>
          <a:r>
            <a:rPr lang="pt-BR" sz="1400" b="1" dirty="0" smtClean="0"/>
            <a:t>Análise sobre a legalidade da concessão de benefícios</a:t>
          </a:r>
          <a:endParaRPr lang="pt-BR" sz="1400" b="1" dirty="0"/>
        </a:p>
      </dgm:t>
    </dgm:pt>
    <dgm:pt modelId="{D10A87FD-1E9E-48C3-BB27-BC9F8B7F4757}" type="parTrans" cxnId="{82E1E905-DC05-4FBE-925C-7949E423A2DC}">
      <dgm:prSet/>
      <dgm:spPr/>
      <dgm:t>
        <a:bodyPr/>
        <a:lstStyle/>
        <a:p>
          <a:endParaRPr lang="pt-BR"/>
        </a:p>
      </dgm:t>
    </dgm:pt>
    <dgm:pt modelId="{978D109E-A846-4A30-8FD5-389993F4D4E8}" type="sibTrans" cxnId="{82E1E905-DC05-4FBE-925C-7949E423A2DC}">
      <dgm:prSet/>
      <dgm:spPr/>
      <dgm:t>
        <a:bodyPr/>
        <a:lstStyle/>
        <a:p>
          <a:endParaRPr lang="pt-BR"/>
        </a:p>
      </dgm:t>
    </dgm:pt>
    <dgm:pt modelId="{2E33B036-2658-4A51-9466-2A779D9D85A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400" b="1" dirty="0" smtClean="0"/>
            <a:t>Fim do uso </a:t>
          </a:r>
        </a:p>
        <a:p>
          <a:pPr>
            <a:spcAft>
              <a:spcPts val="0"/>
            </a:spcAft>
          </a:pPr>
          <a:r>
            <a:rPr lang="pt-BR" sz="1400" b="1" dirty="0" smtClean="0"/>
            <a:t>do cartão corporativo e</a:t>
          </a:r>
        </a:p>
        <a:p>
          <a:pPr>
            <a:spcAft>
              <a:spcPct val="35000"/>
            </a:spcAft>
          </a:pPr>
          <a:r>
            <a:rPr lang="pt-BR" sz="1400" b="1" dirty="0" smtClean="0"/>
            <a:t>a possibilidade de uso indevido</a:t>
          </a:r>
          <a:endParaRPr lang="pt-BR" sz="1400" b="1" dirty="0"/>
        </a:p>
      </dgm:t>
    </dgm:pt>
    <dgm:pt modelId="{E2BE7423-C789-4819-8359-B8CF8EF3540D}" type="parTrans" cxnId="{EAEE562A-C0B2-4B06-8151-23C4C0B4462D}">
      <dgm:prSet/>
      <dgm:spPr/>
      <dgm:t>
        <a:bodyPr/>
        <a:lstStyle/>
        <a:p>
          <a:endParaRPr lang="pt-BR"/>
        </a:p>
      </dgm:t>
    </dgm:pt>
    <dgm:pt modelId="{525DAB09-D152-484F-937F-DC57047DAC6F}" type="sibTrans" cxnId="{EAEE562A-C0B2-4B06-8151-23C4C0B4462D}">
      <dgm:prSet/>
      <dgm:spPr/>
      <dgm:t>
        <a:bodyPr/>
        <a:lstStyle/>
        <a:p>
          <a:endParaRPr lang="pt-BR"/>
        </a:p>
      </dgm:t>
    </dgm:pt>
    <dgm:pt modelId="{61AEE346-D0CB-4464-9672-C90B0B93CE5B}" type="pres">
      <dgm:prSet presAssocID="{2EA98BED-311E-45F6-81CB-C13D7FB329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B10DA2-0A48-4203-AB6E-210C28776C8B}" type="pres">
      <dgm:prSet presAssocID="{9B7A63DA-C5A4-4E72-9FE4-3A11CA58E7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C13B36-F9A3-4E28-AA7F-A13515E96849}" type="pres">
      <dgm:prSet presAssocID="{08181C32-9D4F-41F5-867D-043BFDAF83C2}" presName="sibTrans" presStyleLbl="sibTrans2D1" presStyleIdx="0" presStyleCnt="5"/>
      <dgm:spPr/>
      <dgm:t>
        <a:bodyPr/>
        <a:lstStyle/>
        <a:p>
          <a:endParaRPr lang="pt-BR"/>
        </a:p>
      </dgm:t>
    </dgm:pt>
    <dgm:pt modelId="{B6952854-E5A7-4C88-8399-A6837A591E6A}" type="pres">
      <dgm:prSet presAssocID="{08181C32-9D4F-41F5-867D-043BFDAF83C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C108F654-8D11-4721-9A3F-2AD101E710ED}" type="pres">
      <dgm:prSet presAssocID="{7AF7851A-15A1-46CF-B3A2-0652943203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9C10D-88F4-46D4-BA55-96C0AAB8AE52}" type="pres">
      <dgm:prSet presAssocID="{9EC938D8-E7B2-4807-B5D7-1BE058248B1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21D49379-9DB0-49FB-97BC-BB55828399E0}" type="pres">
      <dgm:prSet presAssocID="{9EC938D8-E7B2-4807-B5D7-1BE058248B10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85998DC8-5988-49B3-A82F-8046CC112E99}" type="pres">
      <dgm:prSet presAssocID="{B8BE5971-173A-4F59-964F-A32A454380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5306A-D828-45C8-A85E-A29D86ECCFCB}" type="pres">
      <dgm:prSet presAssocID="{136CE42E-9E49-4D0C-883C-11C0A91A6DF1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5BE19D8-51EF-433B-91C1-4FAE91F12E01}" type="pres">
      <dgm:prSet presAssocID="{136CE42E-9E49-4D0C-883C-11C0A91A6DF1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D465B9CE-AD0A-4537-B3D4-729A03DDDFB8}" type="pres">
      <dgm:prSet presAssocID="{8D007EF8-63C5-4416-B1C5-D80B179B56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32910-3B64-4BDE-9D43-EA6090B3AB91}" type="pres">
      <dgm:prSet presAssocID="{978D109E-A846-4A30-8FD5-389993F4D4E8}" presName="sibTrans" presStyleLbl="sibTrans2D1" presStyleIdx="3" presStyleCnt="5"/>
      <dgm:spPr/>
      <dgm:t>
        <a:bodyPr/>
        <a:lstStyle/>
        <a:p>
          <a:endParaRPr lang="pt-BR"/>
        </a:p>
      </dgm:t>
    </dgm:pt>
    <dgm:pt modelId="{2778C285-5084-4DB7-9722-6A1140648103}" type="pres">
      <dgm:prSet presAssocID="{978D109E-A846-4A30-8FD5-389993F4D4E8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885BFD3A-D365-4CC3-BD13-AD2A22A1E5A7}" type="pres">
      <dgm:prSet presAssocID="{2E33B036-2658-4A51-9466-2A779D9D85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B40DE2-F4D1-4082-8AFE-BEE5FC9ECB10}" type="pres">
      <dgm:prSet presAssocID="{525DAB09-D152-484F-937F-DC57047DAC6F}" presName="sibTrans" presStyleLbl="sibTrans2D1" presStyleIdx="4" presStyleCnt="5"/>
      <dgm:spPr/>
      <dgm:t>
        <a:bodyPr/>
        <a:lstStyle/>
        <a:p>
          <a:endParaRPr lang="pt-BR"/>
        </a:p>
      </dgm:t>
    </dgm:pt>
    <dgm:pt modelId="{892ACB41-B0EF-4D57-9ECA-2C582588D0DF}" type="pres">
      <dgm:prSet presAssocID="{525DAB09-D152-484F-937F-DC57047DAC6F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1C4CAF2B-53EB-4D48-B8E0-93BB9346DE69}" type="presOf" srcId="{08181C32-9D4F-41F5-867D-043BFDAF83C2}" destId="{11C13B36-F9A3-4E28-AA7F-A13515E96849}" srcOrd="0" destOrd="0" presId="urn:microsoft.com/office/officeart/2005/8/layout/cycle2"/>
    <dgm:cxn modelId="{3BF6E12F-CBE0-410C-85DA-39A6BE1E55D7}" type="presOf" srcId="{136CE42E-9E49-4D0C-883C-11C0A91A6DF1}" destId="{9E95306A-D828-45C8-A85E-A29D86ECCFCB}" srcOrd="0" destOrd="0" presId="urn:microsoft.com/office/officeart/2005/8/layout/cycle2"/>
    <dgm:cxn modelId="{CE87A48C-513D-4CAA-8490-F74095B5BC52}" type="presOf" srcId="{525DAB09-D152-484F-937F-DC57047DAC6F}" destId="{892ACB41-B0EF-4D57-9ECA-2C582588D0DF}" srcOrd="1" destOrd="0" presId="urn:microsoft.com/office/officeart/2005/8/layout/cycle2"/>
    <dgm:cxn modelId="{D281845E-8F7E-4AC2-BB27-406D34412AD3}" type="presOf" srcId="{136CE42E-9E49-4D0C-883C-11C0A91A6DF1}" destId="{75BE19D8-51EF-433B-91C1-4FAE91F12E01}" srcOrd="1" destOrd="0" presId="urn:microsoft.com/office/officeart/2005/8/layout/cycle2"/>
    <dgm:cxn modelId="{9FD20543-5D41-45FC-892B-9AE521575DF4}" type="presOf" srcId="{2EA98BED-311E-45F6-81CB-C13D7FB32933}" destId="{61AEE346-D0CB-4464-9672-C90B0B93CE5B}" srcOrd="0" destOrd="0" presId="urn:microsoft.com/office/officeart/2005/8/layout/cycle2"/>
    <dgm:cxn modelId="{03A744D1-7112-451F-8368-06C20CB75DA0}" type="presOf" srcId="{9B7A63DA-C5A4-4E72-9FE4-3A11CA58E75F}" destId="{08B10DA2-0A48-4203-AB6E-210C28776C8B}" srcOrd="0" destOrd="0" presId="urn:microsoft.com/office/officeart/2005/8/layout/cycle2"/>
    <dgm:cxn modelId="{EC5318C6-E7C4-4577-8C46-5B4DA4565AD9}" srcId="{2EA98BED-311E-45F6-81CB-C13D7FB32933}" destId="{7AF7851A-15A1-46CF-B3A2-065294320334}" srcOrd="1" destOrd="0" parTransId="{DBA0BBE5-7776-43D1-8DE9-4609C2A63F06}" sibTransId="{9EC938D8-E7B2-4807-B5D7-1BE058248B10}"/>
    <dgm:cxn modelId="{004A3E45-F277-4E78-8703-3F3E7D3D1E28}" type="presOf" srcId="{08181C32-9D4F-41F5-867D-043BFDAF83C2}" destId="{B6952854-E5A7-4C88-8399-A6837A591E6A}" srcOrd="1" destOrd="0" presId="urn:microsoft.com/office/officeart/2005/8/layout/cycle2"/>
    <dgm:cxn modelId="{CDEFFD99-030A-450B-BA97-94D0535564C7}" type="presOf" srcId="{2E33B036-2658-4A51-9466-2A779D9D85A7}" destId="{885BFD3A-D365-4CC3-BD13-AD2A22A1E5A7}" srcOrd="0" destOrd="0" presId="urn:microsoft.com/office/officeart/2005/8/layout/cycle2"/>
    <dgm:cxn modelId="{82E1E905-DC05-4FBE-925C-7949E423A2DC}" srcId="{2EA98BED-311E-45F6-81CB-C13D7FB32933}" destId="{8D007EF8-63C5-4416-B1C5-D80B179B566E}" srcOrd="3" destOrd="0" parTransId="{D10A87FD-1E9E-48C3-BB27-BC9F8B7F4757}" sibTransId="{978D109E-A846-4A30-8FD5-389993F4D4E8}"/>
    <dgm:cxn modelId="{770B208C-CD0B-4622-8E42-3E6620FD4F07}" srcId="{2EA98BED-311E-45F6-81CB-C13D7FB32933}" destId="{9B7A63DA-C5A4-4E72-9FE4-3A11CA58E75F}" srcOrd="0" destOrd="0" parTransId="{D2D0FEF9-F31A-44D3-B272-68485C7BD242}" sibTransId="{08181C32-9D4F-41F5-867D-043BFDAF83C2}"/>
    <dgm:cxn modelId="{D676D7EE-E19B-4C04-AC7B-1A6CA288B94F}" type="presOf" srcId="{7AF7851A-15A1-46CF-B3A2-065294320334}" destId="{C108F654-8D11-4721-9A3F-2AD101E710ED}" srcOrd="0" destOrd="0" presId="urn:microsoft.com/office/officeart/2005/8/layout/cycle2"/>
    <dgm:cxn modelId="{DB121C66-7F55-4D02-95E8-BDCB9C59414A}" type="presOf" srcId="{9EC938D8-E7B2-4807-B5D7-1BE058248B10}" destId="{83F9C10D-88F4-46D4-BA55-96C0AAB8AE52}" srcOrd="0" destOrd="0" presId="urn:microsoft.com/office/officeart/2005/8/layout/cycle2"/>
    <dgm:cxn modelId="{1037EC72-7BCD-4832-BA21-1E3D7EB6839E}" type="presOf" srcId="{8D007EF8-63C5-4416-B1C5-D80B179B566E}" destId="{D465B9CE-AD0A-4537-B3D4-729A03DDDFB8}" srcOrd="0" destOrd="0" presId="urn:microsoft.com/office/officeart/2005/8/layout/cycle2"/>
    <dgm:cxn modelId="{60AFFE66-22A7-4C5E-8A4A-FB49829926E0}" srcId="{2EA98BED-311E-45F6-81CB-C13D7FB32933}" destId="{B8BE5971-173A-4F59-964F-A32A454380E8}" srcOrd="2" destOrd="0" parTransId="{2C853219-6CF3-4223-AE69-97CFD641AC25}" sibTransId="{136CE42E-9E49-4D0C-883C-11C0A91A6DF1}"/>
    <dgm:cxn modelId="{13C13570-5683-4904-921C-A8D58CE96A68}" type="presOf" srcId="{9EC938D8-E7B2-4807-B5D7-1BE058248B10}" destId="{21D49379-9DB0-49FB-97BC-BB55828399E0}" srcOrd="1" destOrd="0" presId="urn:microsoft.com/office/officeart/2005/8/layout/cycle2"/>
    <dgm:cxn modelId="{EAEE562A-C0B2-4B06-8151-23C4C0B4462D}" srcId="{2EA98BED-311E-45F6-81CB-C13D7FB32933}" destId="{2E33B036-2658-4A51-9466-2A779D9D85A7}" srcOrd="4" destOrd="0" parTransId="{E2BE7423-C789-4819-8359-B8CF8EF3540D}" sibTransId="{525DAB09-D152-484F-937F-DC57047DAC6F}"/>
    <dgm:cxn modelId="{1CCFC834-0032-4604-A303-70C26F938C16}" type="presOf" srcId="{978D109E-A846-4A30-8FD5-389993F4D4E8}" destId="{2778C285-5084-4DB7-9722-6A1140648103}" srcOrd="1" destOrd="0" presId="urn:microsoft.com/office/officeart/2005/8/layout/cycle2"/>
    <dgm:cxn modelId="{15212ECB-7BFA-4438-905F-EEED631ED4BF}" type="presOf" srcId="{B8BE5971-173A-4F59-964F-A32A454380E8}" destId="{85998DC8-5988-49B3-A82F-8046CC112E99}" srcOrd="0" destOrd="0" presId="urn:microsoft.com/office/officeart/2005/8/layout/cycle2"/>
    <dgm:cxn modelId="{D30F2F67-E60A-4FE2-83F9-A9D7B28AF797}" type="presOf" srcId="{525DAB09-D152-484F-937F-DC57047DAC6F}" destId="{B6B40DE2-F4D1-4082-8AFE-BEE5FC9ECB10}" srcOrd="0" destOrd="0" presId="urn:microsoft.com/office/officeart/2005/8/layout/cycle2"/>
    <dgm:cxn modelId="{1E5BBD06-BF57-4D65-8C9D-71C18D1A0B68}" type="presOf" srcId="{978D109E-A846-4A30-8FD5-389993F4D4E8}" destId="{E2132910-3B64-4BDE-9D43-EA6090B3AB91}" srcOrd="0" destOrd="0" presId="urn:microsoft.com/office/officeart/2005/8/layout/cycle2"/>
    <dgm:cxn modelId="{0158C59A-7D9F-41F9-90F7-37D438CEF4AD}" type="presParOf" srcId="{61AEE346-D0CB-4464-9672-C90B0B93CE5B}" destId="{08B10DA2-0A48-4203-AB6E-210C28776C8B}" srcOrd="0" destOrd="0" presId="urn:microsoft.com/office/officeart/2005/8/layout/cycle2"/>
    <dgm:cxn modelId="{86B84B4C-79BF-4BD7-9F02-C3EAE2A1737C}" type="presParOf" srcId="{61AEE346-D0CB-4464-9672-C90B0B93CE5B}" destId="{11C13B36-F9A3-4E28-AA7F-A13515E96849}" srcOrd="1" destOrd="0" presId="urn:microsoft.com/office/officeart/2005/8/layout/cycle2"/>
    <dgm:cxn modelId="{AEA1FE2F-8138-4734-8ED4-840ABCC3678B}" type="presParOf" srcId="{11C13B36-F9A3-4E28-AA7F-A13515E96849}" destId="{B6952854-E5A7-4C88-8399-A6837A591E6A}" srcOrd="0" destOrd="0" presId="urn:microsoft.com/office/officeart/2005/8/layout/cycle2"/>
    <dgm:cxn modelId="{6747BFED-55AC-4645-B241-48496B8BDD46}" type="presParOf" srcId="{61AEE346-D0CB-4464-9672-C90B0B93CE5B}" destId="{C108F654-8D11-4721-9A3F-2AD101E710ED}" srcOrd="2" destOrd="0" presId="urn:microsoft.com/office/officeart/2005/8/layout/cycle2"/>
    <dgm:cxn modelId="{1CBE6BD4-32A8-45A9-89C6-2E424E435FD7}" type="presParOf" srcId="{61AEE346-D0CB-4464-9672-C90B0B93CE5B}" destId="{83F9C10D-88F4-46D4-BA55-96C0AAB8AE52}" srcOrd="3" destOrd="0" presId="urn:microsoft.com/office/officeart/2005/8/layout/cycle2"/>
    <dgm:cxn modelId="{28FC3F69-CCB4-4972-898F-1CA98DF1455D}" type="presParOf" srcId="{83F9C10D-88F4-46D4-BA55-96C0AAB8AE52}" destId="{21D49379-9DB0-49FB-97BC-BB55828399E0}" srcOrd="0" destOrd="0" presId="urn:microsoft.com/office/officeart/2005/8/layout/cycle2"/>
    <dgm:cxn modelId="{3CA9A460-DF07-4595-8858-0208A9F8428D}" type="presParOf" srcId="{61AEE346-D0CB-4464-9672-C90B0B93CE5B}" destId="{85998DC8-5988-49B3-A82F-8046CC112E99}" srcOrd="4" destOrd="0" presId="urn:microsoft.com/office/officeart/2005/8/layout/cycle2"/>
    <dgm:cxn modelId="{018BE7F4-E38D-43DE-9728-D8981CAED31B}" type="presParOf" srcId="{61AEE346-D0CB-4464-9672-C90B0B93CE5B}" destId="{9E95306A-D828-45C8-A85E-A29D86ECCFCB}" srcOrd="5" destOrd="0" presId="urn:microsoft.com/office/officeart/2005/8/layout/cycle2"/>
    <dgm:cxn modelId="{6E533F07-0EFE-4A96-87AA-8A5302256A63}" type="presParOf" srcId="{9E95306A-D828-45C8-A85E-A29D86ECCFCB}" destId="{75BE19D8-51EF-433B-91C1-4FAE91F12E01}" srcOrd="0" destOrd="0" presId="urn:microsoft.com/office/officeart/2005/8/layout/cycle2"/>
    <dgm:cxn modelId="{24D810A2-D13A-4590-8C9F-1E79DA8ED8B3}" type="presParOf" srcId="{61AEE346-D0CB-4464-9672-C90B0B93CE5B}" destId="{D465B9CE-AD0A-4537-B3D4-729A03DDDFB8}" srcOrd="6" destOrd="0" presId="urn:microsoft.com/office/officeart/2005/8/layout/cycle2"/>
    <dgm:cxn modelId="{04E30B49-CF3E-445D-A3D5-7DD76F06BFCB}" type="presParOf" srcId="{61AEE346-D0CB-4464-9672-C90B0B93CE5B}" destId="{E2132910-3B64-4BDE-9D43-EA6090B3AB91}" srcOrd="7" destOrd="0" presId="urn:microsoft.com/office/officeart/2005/8/layout/cycle2"/>
    <dgm:cxn modelId="{DE29D741-947F-4F38-B9F1-9C52FAFFCFE2}" type="presParOf" srcId="{E2132910-3B64-4BDE-9D43-EA6090B3AB91}" destId="{2778C285-5084-4DB7-9722-6A1140648103}" srcOrd="0" destOrd="0" presId="urn:microsoft.com/office/officeart/2005/8/layout/cycle2"/>
    <dgm:cxn modelId="{C441453A-324F-4D9B-AADD-2DD8C0471ED4}" type="presParOf" srcId="{61AEE346-D0CB-4464-9672-C90B0B93CE5B}" destId="{885BFD3A-D365-4CC3-BD13-AD2A22A1E5A7}" srcOrd="8" destOrd="0" presId="urn:microsoft.com/office/officeart/2005/8/layout/cycle2"/>
    <dgm:cxn modelId="{5F086CEA-0F20-46D1-AAD6-F4F78A909D08}" type="presParOf" srcId="{61AEE346-D0CB-4464-9672-C90B0B93CE5B}" destId="{B6B40DE2-F4D1-4082-8AFE-BEE5FC9ECB10}" srcOrd="9" destOrd="0" presId="urn:microsoft.com/office/officeart/2005/8/layout/cycle2"/>
    <dgm:cxn modelId="{6D145C38-B8CB-42DB-B6DB-E626071A9012}" type="presParOf" srcId="{B6B40DE2-F4D1-4082-8AFE-BEE5FC9ECB10}" destId="{892ACB41-B0EF-4D57-9ECA-2C582588D0DF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2939D-7AE9-4709-B52F-1D3A2DE41957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</dgm:pt>
    <dgm:pt modelId="{00E20B8B-BA92-47C5-8AB4-D5821E7F26D4}">
      <dgm:prSet phldrT="[Texto]"/>
      <dgm:spPr/>
      <dgm:t>
        <a:bodyPr/>
        <a:lstStyle/>
        <a:p>
          <a:r>
            <a:rPr lang="pt-BR" b="1" dirty="0" smtClean="0"/>
            <a:t>Ensino</a:t>
          </a:r>
          <a:endParaRPr lang="pt-BR" b="1" dirty="0"/>
        </a:p>
      </dgm:t>
    </dgm:pt>
    <dgm:pt modelId="{7848EC5B-117E-41B3-8B1D-1138E46BA92B}" type="parTrans" cxnId="{311608BB-C88C-44F8-8DC5-26965788DD0A}">
      <dgm:prSet/>
      <dgm:spPr/>
      <dgm:t>
        <a:bodyPr/>
        <a:lstStyle/>
        <a:p>
          <a:endParaRPr lang="pt-BR"/>
        </a:p>
      </dgm:t>
    </dgm:pt>
    <dgm:pt modelId="{8204B54E-88E7-46B7-A3C4-102A68A0BD71}" type="sibTrans" cxnId="{311608BB-C88C-44F8-8DC5-26965788DD0A}">
      <dgm:prSet/>
      <dgm:spPr/>
      <dgm:t>
        <a:bodyPr/>
        <a:lstStyle/>
        <a:p>
          <a:endParaRPr lang="pt-BR"/>
        </a:p>
      </dgm:t>
    </dgm:pt>
    <dgm:pt modelId="{AAB07429-4872-45E4-80E7-FF63E627F3C6}">
      <dgm:prSet phldrT="[Texto]"/>
      <dgm:spPr/>
      <dgm:t>
        <a:bodyPr/>
        <a:lstStyle/>
        <a:p>
          <a:r>
            <a:rPr lang="pt-BR" b="1" dirty="0" smtClean="0"/>
            <a:t>Pesquisa</a:t>
          </a:r>
          <a:endParaRPr lang="pt-BR" b="1" dirty="0"/>
        </a:p>
      </dgm:t>
    </dgm:pt>
    <dgm:pt modelId="{DAE59448-4BF2-4276-AC69-733AC0D61E50}" type="parTrans" cxnId="{2DC84538-4280-48C3-B8FE-9C08C677ABEA}">
      <dgm:prSet/>
      <dgm:spPr/>
      <dgm:t>
        <a:bodyPr/>
        <a:lstStyle/>
        <a:p>
          <a:endParaRPr lang="pt-BR"/>
        </a:p>
      </dgm:t>
    </dgm:pt>
    <dgm:pt modelId="{35052B74-3B2D-45BC-928F-9179D84683EE}" type="sibTrans" cxnId="{2DC84538-4280-48C3-B8FE-9C08C677ABEA}">
      <dgm:prSet/>
      <dgm:spPr/>
      <dgm:t>
        <a:bodyPr/>
        <a:lstStyle/>
        <a:p>
          <a:endParaRPr lang="pt-BR"/>
        </a:p>
      </dgm:t>
    </dgm:pt>
    <dgm:pt modelId="{88EA81DE-F111-4479-8456-1B037536E308}">
      <dgm:prSet phldrT="[Texto]"/>
      <dgm:spPr/>
      <dgm:t>
        <a:bodyPr/>
        <a:lstStyle/>
        <a:p>
          <a:r>
            <a:rPr lang="pt-BR" b="1" dirty="0" smtClean="0"/>
            <a:t>Formação de professores da educação básica</a:t>
          </a:r>
          <a:endParaRPr lang="pt-BR" b="1" dirty="0"/>
        </a:p>
      </dgm:t>
    </dgm:pt>
    <dgm:pt modelId="{384A0270-ACC1-4D77-9026-F4B334D95297}" type="parTrans" cxnId="{989174DD-8040-4970-83F2-9F71EB26369B}">
      <dgm:prSet/>
      <dgm:spPr/>
      <dgm:t>
        <a:bodyPr/>
        <a:lstStyle/>
        <a:p>
          <a:endParaRPr lang="pt-BR"/>
        </a:p>
      </dgm:t>
    </dgm:pt>
    <dgm:pt modelId="{AA9FADF7-D84D-4D89-A061-48A28802CFC5}" type="sibTrans" cxnId="{989174DD-8040-4970-83F2-9F71EB26369B}">
      <dgm:prSet/>
      <dgm:spPr/>
      <dgm:t>
        <a:bodyPr/>
        <a:lstStyle/>
        <a:p>
          <a:endParaRPr lang="pt-BR"/>
        </a:p>
      </dgm:t>
    </dgm:pt>
    <dgm:pt modelId="{589F6330-E6B8-4733-A1D5-74A9513A83CD}">
      <dgm:prSet/>
      <dgm:spPr/>
      <dgm:t>
        <a:bodyPr/>
        <a:lstStyle/>
        <a:p>
          <a:r>
            <a:rPr lang="pt-BR" b="1" dirty="0" smtClean="0"/>
            <a:t>Extensão</a:t>
          </a:r>
          <a:endParaRPr lang="pt-BR" b="1" dirty="0"/>
        </a:p>
      </dgm:t>
    </dgm:pt>
    <dgm:pt modelId="{7755E5C6-F99E-4B95-993B-E6A2AD74A61D}" type="parTrans" cxnId="{278EE7CC-2350-4AAB-ACD0-8E1643CDCDB5}">
      <dgm:prSet/>
      <dgm:spPr/>
      <dgm:t>
        <a:bodyPr/>
        <a:lstStyle/>
        <a:p>
          <a:endParaRPr lang="pt-BR"/>
        </a:p>
      </dgm:t>
    </dgm:pt>
    <dgm:pt modelId="{9E4C1F6F-E86E-45BE-9116-72DA6B5ED61B}" type="sibTrans" cxnId="{278EE7CC-2350-4AAB-ACD0-8E1643CDCDB5}">
      <dgm:prSet/>
      <dgm:spPr/>
      <dgm:t>
        <a:bodyPr/>
        <a:lstStyle/>
        <a:p>
          <a:endParaRPr lang="pt-BR"/>
        </a:p>
      </dgm:t>
    </dgm:pt>
    <dgm:pt modelId="{6E3A77CD-7CC2-450A-BAF1-8900D76BD127}" type="pres">
      <dgm:prSet presAssocID="{8A22939D-7AE9-4709-B52F-1D3A2DE41957}" presName="Name0" presStyleCnt="0">
        <dgm:presLayoutVars>
          <dgm:chMax val="4"/>
          <dgm:resizeHandles val="exact"/>
        </dgm:presLayoutVars>
      </dgm:prSet>
      <dgm:spPr/>
    </dgm:pt>
    <dgm:pt modelId="{3AB1C173-D10A-45F7-95D7-DABC92C31CF7}" type="pres">
      <dgm:prSet presAssocID="{8A22939D-7AE9-4709-B52F-1D3A2DE41957}" presName="ellipse" presStyleLbl="trBgShp" presStyleIdx="0" presStyleCnt="1"/>
      <dgm:spPr/>
    </dgm:pt>
    <dgm:pt modelId="{D62C076C-8F8F-45DC-ABFB-08E8A9D5AE6C}" type="pres">
      <dgm:prSet presAssocID="{8A22939D-7AE9-4709-B52F-1D3A2DE41957}" presName="arrow1" presStyleLbl="fgShp" presStyleIdx="0" presStyleCnt="1"/>
      <dgm:spPr>
        <a:solidFill>
          <a:srgbClr val="FF0000"/>
        </a:solidFill>
      </dgm:spPr>
    </dgm:pt>
    <dgm:pt modelId="{775B7BD3-CCA8-457F-B8C6-227504C89762}" type="pres">
      <dgm:prSet presAssocID="{8A22939D-7AE9-4709-B52F-1D3A2DE41957}" presName="rectangle" presStyleLbl="revTx" presStyleIdx="0" presStyleCnt="1" custScaleX="1657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88947B-4B82-4916-ACB5-0247991A827C}" type="pres">
      <dgm:prSet presAssocID="{589F6330-E6B8-4733-A1D5-74A9513A83C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E4B28B-3CB9-4860-8CEF-4E7DACF08958}" type="pres">
      <dgm:prSet presAssocID="{AAB07429-4872-45E4-80E7-FF63E627F3C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C12C6B-9E88-4FEE-B1F7-C17446B4F09C}" type="pres">
      <dgm:prSet presAssocID="{88EA81DE-F111-4479-8456-1B037536E30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16AB90-4A03-4F9F-95FB-A7F11070901C}" type="pres">
      <dgm:prSet presAssocID="{8A22939D-7AE9-4709-B52F-1D3A2DE41957}" presName="funnel" presStyleLbl="trAlignAcc1" presStyleIdx="0" presStyleCnt="1" custLinFactNeighborX="100" custLinFactNeighborY="1119"/>
      <dgm:spPr/>
    </dgm:pt>
  </dgm:ptLst>
  <dgm:cxnLst>
    <dgm:cxn modelId="{DB3376B1-0EE6-4394-AE1F-BDE1161FE109}" type="presOf" srcId="{8A22939D-7AE9-4709-B52F-1D3A2DE41957}" destId="{6E3A77CD-7CC2-450A-BAF1-8900D76BD127}" srcOrd="0" destOrd="0" presId="urn:microsoft.com/office/officeart/2005/8/layout/funnel1"/>
    <dgm:cxn modelId="{311608BB-C88C-44F8-8DC5-26965788DD0A}" srcId="{8A22939D-7AE9-4709-B52F-1D3A2DE41957}" destId="{00E20B8B-BA92-47C5-8AB4-D5821E7F26D4}" srcOrd="0" destOrd="0" parTransId="{7848EC5B-117E-41B3-8B1D-1138E46BA92B}" sibTransId="{8204B54E-88E7-46B7-A3C4-102A68A0BD71}"/>
    <dgm:cxn modelId="{278EE7CC-2350-4AAB-ACD0-8E1643CDCDB5}" srcId="{8A22939D-7AE9-4709-B52F-1D3A2DE41957}" destId="{589F6330-E6B8-4733-A1D5-74A9513A83CD}" srcOrd="1" destOrd="0" parTransId="{7755E5C6-F99E-4B95-993B-E6A2AD74A61D}" sibTransId="{9E4C1F6F-E86E-45BE-9116-72DA6B5ED61B}"/>
    <dgm:cxn modelId="{EA652634-B8D2-4809-952C-BCC5F929DD88}" type="presOf" srcId="{589F6330-E6B8-4733-A1D5-74A9513A83CD}" destId="{16E4B28B-3CB9-4860-8CEF-4E7DACF08958}" srcOrd="0" destOrd="0" presId="urn:microsoft.com/office/officeart/2005/8/layout/funnel1"/>
    <dgm:cxn modelId="{2DC84538-4280-48C3-B8FE-9C08C677ABEA}" srcId="{8A22939D-7AE9-4709-B52F-1D3A2DE41957}" destId="{AAB07429-4872-45E4-80E7-FF63E627F3C6}" srcOrd="2" destOrd="0" parTransId="{DAE59448-4BF2-4276-AC69-733AC0D61E50}" sibTransId="{35052B74-3B2D-45BC-928F-9179D84683EE}"/>
    <dgm:cxn modelId="{F3CC730C-7B69-4540-A137-11BA506DA67D}" type="presOf" srcId="{88EA81DE-F111-4479-8456-1B037536E308}" destId="{775B7BD3-CCA8-457F-B8C6-227504C89762}" srcOrd="0" destOrd="0" presId="urn:microsoft.com/office/officeart/2005/8/layout/funnel1"/>
    <dgm:cxn modelId="{12CFDF50-111A-43A7-BBDF-CCB19C646BA4}" type="presOf" srcId="{AAB07429-4872-45E4-80E7-FF63E627F3C6}" destId="{E888947B-4B82-4916-ACB5-0247991A827C}" srcOrd="0" destOrd="0" presId="urn:microsoft.com/office/officeart/2005/8/layout/funnel1"/>
    <dgm:cxn modelId="{03D387D2-F0F1-4EAB-BAAA-55FE35FCF8C7}" type="presOf" srcId="{00E20B8B-BA92-47C5-8AB4-D5821E7F26D4}" destId="{51C12C6B-9E88-4FEE-B1F7-C17446B4F09C}" srcOrd="0" destOrd="0" presId="urn:microsoft.com/office/officeart/2005/8/layout/funnel1"/>
    <dgm:cxn modelId="{989174DD-8040-4970-83F2-9F71EB26369B}" srcId="{8A22939D-7AE9-4709-B52F-1D3A2DE41957}" destId="{88EA81DE-F111-4479-8456-1B037536E308}" srcOrd="3" destOrd="0" parTransId="{384A0270-ACC1-4D77-9026-F4B334D95297}" sibTransId="{AA9FADF7-D84D-4D89-A061-48A28802CFC5}"/>
    <dgm:cxn modelId="{CFC72EE3-81D3-4FF4-96CA-4B33EB4BCDC1}" type="presParOf" srcId="{6E3A77CD-7CC2-450A-BAF1-8900D76BD127}" destId="{3AB1C173-D10A-45F7-95D7-DABC92C31CF7}" srcOrd="0" destOrd="0" presId="urn:microsoft.com/office/officeart/2005/8/layout/funnel1"/>
    <dgm:cxn modelId="{4719C774-37CF-4457-9C04-30728C6EECCB}" type="presParOf" srcId="{6E3A77CD-7CC2-450A-BAF1-8900D76BD127}" destId="{D62C076C-8F8F-45DC-ABFB-08E8A9D5AE6C}" srcOrd="1" destOrd="0" presId="urn:microsoft.com/office/officeart/2005/8/layout/funnel1"/>
    <dgm:cxn modelId="{720128D5-A36C-4D93-B4DE-68805F36C731}" type="presParOf" srcId="{6E3A77CD-7CC2-450A-BAF1-8900D76BD127}" destId="{775B7BD3-CCA8-457F-B8C6-227504C89762}" srcOrd="2" destOrd="0" presId="urn:microsoft.com/office/officeart/2005/8/layout/funnel1"/>
    <dgm:cxn modelId="{1C06B243-C80D-4444-81FF-640CD41475EF}" type="presParOf" srcId="{6E3A77CD-7CC2-450A-BAF1-8900D76BD127}" destId="{E888947B-4B82-4916-ACB5-0247991A827C}" srcOrd="3" destOrd="0" presId="urn:microsoft.com/office/officeart/2005/8/layout/funnel1"/>
    <dgm:cxn modelId="{6F8966DA-70E9-4936-B1F9-F98844997D22}" type="presParOf" srcId="{6E3A77CD-7CC2-450A-BAF1-8900D76BD127}" destId="{16E4B28B-3CB9-4860-8CEF-4E7DACF08958}" srcOrd="4" destOrd="0" presId="urn:microsoft.com/office/officeart/2005/8/layout/funnel1"/>
    <dgm:cxn modelId="{EC6FB487-DCBA-4831-B60B-727843FFE41F}" type="presParOf" srcId="{6E3A77CD-7CC2-450A-BAF1-8900D76BD127}" destId="{51C12C6B-9E88-4FEE-B1F7-C17446B4F09C}" srcOrd="5" destOrd="0" presId="urn:microsoft.com/office/officeart/2005/8/layout/funnel1"/>
    <dgm:cxn modelId="{6981898D-8966-479D-A91B-B961A0FDB31B}" type="presParOf" srcId="{6E3A77CD-7CC2-450A-BAF1-8900D76BD127}" destId="{4716AB90-4A03-4F9F-95FB-A7F11070901C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A8488FCE-F829-4C5E-BD55-2B0CBC9DD3E2}" type="presOf" srcId="{6C1E8D6E-82C1-418B-81C5-C1E12A430F40}" destId="{95B5303E-FD22-4CFE-A539-229442AC2677}" srcOrd="0" destOrd="0" presId="urn:microsoft.com/office/officeart/2005/8/layout/gear1"/>
    <dgm:cxn modelId="{40951ADB-2185-4DFD-BC70-1BA32229E24F}" type="presOf" srcId="{91BE2090-C2D3-4692-997E-1596DB3DA0FE}" destId="{EAECF168-E051-43EB-80E3-3AF99ECDA07D}" srcOrd="0" destOrd="0" presId="urn:microsoft.com/office/officeart/2005/8/layout/gear1"/>
    <dgm:cxn modelId="{9717A35F-3FA0-4EB6-96AA-397E610D0B76}" type="presOf" srcId="{6C1E8D6E-82C1-418B-81C5-C1E12A430F40}" destId="{E43D77D3-9FC0-4632-A886-76B2266AAD94}" srcOrd="2" destOrd="0" presId="urn:microsoft.com/office/officeart/2005/8/layout/gear1"/>
    <dgm:cxn modelId="{35620ACD-E7D1-45CF-8B0F-90F42A52E04D}" type="presOf" srcId="{91BE2090-C2D3-4692-997E-1596DB3DA0FE}" destId="{A5CC458B-0254-4F9A-8F63-4D8E68DA8B4E}" srcOrd="1" destOrd="0" presId="urn:microsoft.com/office/officeart/2005/8/layout/gear1"/>
    <dgm:cxn modelId="{DB9D0F06-74DA-4127-BE2D-056ADBA8082F}" type="presOf" srcId="{98587F2C-71C3-4296-9D10-8DA39C2AF9DD}" destId="{91831A61-0069-4DCE-973A-17642DB53811}" srcOrd="2" destOrd="0" presId="urn:microsoft.com/office/officeart/2005/8/layout/gear1"/>
    <dgm:cxn modelId="{C55D4CCC-6E6C-465B-A89D-6DD3DA8FCCC4}" type="presOf" srcId="{F0B76F59-9719-40B1-BC54-09D497878EF2}" destId="{599E76C2-5572-49C6-99D6-B18C28AA68CA}" srcOrd="0" destOrd="0" presId="urn:microsoft.com/office/officeart/2005/8/layout/gear1"/>
    <dgm:cxn modelId="{AE502EA7-58B9-48B2-BF89-B82AB0F7E769}" type="presOf" srcId="{6C1E8D6E-82C1-418B-81C5-C1E12A430F40}" destId="{DCF3ABCB-580F-41D5-B616-FA3F07375B4D}" srcOrd="3" destOrd="0" presId="urn:microsoft.com/office/officeart/2005/8/layout/gear1"/>
    <dgm:cxn modelId="{618FD003-CADC-4D25-BD20-76D3B4DF8552}" type="presOf" srcId="{1F35F338-86BB-4F5F-8854-9D798D1B9302}" destId="{070C0352-94B8-4E48-82F7-63F70712C5AE}" srcOrd="0" destOrd="0" presId="urn:microsoft.com/office/officeart/2005/8/layout/gear1"/>
    <dgm:cxn modelId="{0DAF2540-3A25-487F-9D74-385FDE92383F}" type="presOf" srcId="{98587F2C-71C3-4296-9D10-8DA39C2AF9DD}" destId="{F97E3A29-232C-4303-9F0D-54B4AE484094}" srcOrd="0" destOrd="0" presId="urn:microsoft.com/office/officeart/2005/8/layout/gear1"/>
    <dgm:cxn modelId="{A505E05D-4BEA-4189-A745-1BCAFBDED12B}" type="presOf" srcId="{98587F2C-71C3-4296-9D10-8DA39C2AF9DD}" destId="{5F33B527-66CB-47CB-95E9-882A9641FBB7}" srcOrd="1" destOrd="0" presId="urn:microsoft.com/office/officeart/2005/8/layout/gear1"/>
    <dgm:cxn modelId="{918AF51B-434A-4038-A495-0EA162C34079}" type="presOf" srcId="{0EB9354F-D2A4-4342-87B3-4BE3F23BB9DB}" destId="{67DB3438-67A0-4785-9B3D-FF94B8D7026C}" srcOrd="0" destOrd="0" presId="urn:microsoft.com/office/officeart/2005/8/layout/gear1"/>
    <dgm:cxn modelId="{E9370BC9-3E5F-4E3F-A690-A9E02F929B9A}" type="presOf" srcId="{4A422BE5-4471-4D35-8142-0EB378FFF107}" destId="{4C352FC4-CD09-4D15-A2AE-AE05B954C3DE}" srcOrd="0" destOrd="0" presId="urn:microsoft.com/office/officeart/2005/8/layout/gear1"/>
    <dgm:cxn modelId="{107D93EB-5DC3-4AE3-8C3A-5F811AAD66EC}" type="presOf" srcId="{6C1E8D6E-82C1-418B-81C5-C1E12A430F40}" destId="{8355378E-8076-4C77-A405-B07EB19039AF}" srcOrd="1" destOrd="0" presId="urn:microsoft.com/office/officeart/2005/8/layout/gear1"/>
    <dgm:cxn modelId="{45B3A85B-2B6D-40F7-9E5F-6D8D87E77FB6}" type="presOf" srcId="{91BE2090-C2D3-4692-997E-1596DB3DA0FE}" destId="{CE2A6BE9-B173-49B6-8974-07F900C2B3DA}" srcOrd="2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6310D20E-341C-4E8F-9355-7A4DFB8553D0}" type="presParOf" srcId="{4C352FC4-CD09-4D15-A2AE-AE05B954C3DE}" destId="{F97E3A29-232C-4303-9F0D-54B4AE484094}" srcOrd="0" destOrd="0" presId="urn:microsoft.com/office/officeart/2005/8/layout/gear1"/>
    <dgm:cxn modelId="{B7AFDC1A-AB67-43B9-A44D-4C28E3405ED5}" type="presParOf" srcId="{4C352FC4-CD09-4D15-A2AE-AE05B954C3DE}" destId="{5F33B527-66CB-47CB-95E9-882A9641FBB7}" srcOrd="1" destOrd="0" presId="urn:microsoft.com/office/officeart/2005/8/layout/gear1"/>
    <dgm:cxn modelId="{11F095CB-82F8-4264-A576-9C3458ECF158}" type="presParOf" srcId="{4C352FC4-CD09-4D15-A2AE-AE05B954C3DE}" destId="{91831A61-0069-4DCE-973A-17642DB53811}" srcOrd="2" destOrd="0" presId="urn:microsoft.com/office/officeart/2005/8/layout/gear1"/>
    <dgm:cxn modelId="{F85A99A0-F428-4F85-8E2E-0ED42B9D2A14}" type="presParOf" srcId="{4C352FC4-CD09-4D15-A2AE-AE05B954C3DE}" destId="{EAECF168-E051-43EB-80E3-3AF99ECDA07D}" srcOrd="3" destOrd="0" presId="urn:microsoft.com/office/officeart/2005/8/layout/gear1"/>
    <dgm:cxn modelId="{BE868B83-DAF6-4883-937A-168836F7B0A6}" type="presParOf" srcId="{4C352FC4-CD09-4D15-A2AE-AE05B954C3DE}" destId="{A5CC458B-0254-4F9A-8F63-4D8E68DA8B4E}" srcOrd="4" destOrd="0" presId="urn:microsoft.com/office/officeart/2005/8/layout/gear1"/>
    <dgm:cxn modelId="{F642C49F-4808-498E-AAFA-2981A9B489A1}" type="presParOf" srcId="{4C352FC4-CD09-4D15-A2AE-AE05B954C3DE}" destId="{CE2A6BE9-B173-49B6-8974-07F900C2B3DA}" srcOrd="5" destOrd="0" presId="urn:microsoft.com/office/officeart/2005/8/layout/gear1"/>
    <dgm:cxn modelId="{B274A009-5CE6-421D-BC0A-83E06F41B75C}" type="presParOf" srcId="{4C352FC4-CD09-4D15-A2AE-AE05B954C3DE}" destId="{95B5303E-FD22-4CFE-A539-229442AC2677}" srcOrd="6" destOrd="0" presId="urn:microsoft.com/office/officeart/2005/8/layout/gear1"/>
    <dgm:cxn modelId="{37C50438-2E86-463F-97FF-B75072F21D7D}" type="presParOf" srcId="{4C352FC4-CD09-4D15-A2AE-AE05B954C3DE}" destId="{8355378E-8076-4C77-A405-B07EB19039AF}" srcOrd="7" destOrd="0" presId="urn:microsoft.com/office/officeart/2005/8/layout/gear1"/>
    <dgm:cxn modelId="{8A9F2E26-5DC2-4555-A845-B5A990CBF30E}" type="presParOf" srcId="{4C352FC4-CD09-4D15-A2AE-AE05B954C3DE}" destId="{E43D77D3-9FC0-4632-A886-76B2266AAD94}" srcOrd="8" destOrd="0" presId="urn:microsoft.com/office/officeart/2005/8/layout/gear1"/>
    <dgm:cxn modelId="{C5956428-D8D6-4611-8B09-2854EAF5932B}" type="presParOf" srcId="{4C352FC4-CD09-4D15-A2AE-AE05B954C3DE}" destId="{DCF3ABCB-580F-41D5-B616-FA3F07375B4D}" srcOrd="9" destOrd="0" presId="urn:microsoft.com/office/officeart/2005/8/layout/gear1"/>
    <dgm:cxn modelId="{CB7C6F88-528B-49B7-9477-6C551ECC8503}" type="presParOf" srcId="{4C352FC4-CD09-4D15-A2AE-AE05B954C3DE}" destId="{67DB3438-67A0-4785-9B3D-FF94B8D7026C}" srcOrd="10" destOrd="0" presId="urn:microsoft.com/office/officeart/2005/8/layout/gear1"/>
    <dgm:cxn modelId="{2600F0A6-0E60-40DD-A24E-E7A387A97607}" type="presParOf" srcId="{4C352FC4-CD09-4D15-A2AE-AE05B954C3DE}" destId="{070C0352-94B8-4E48-82F7-63F70712C5AE}" srcOrd="11" destOrd="0" presId="urn:microsoft.com/office/officeart/2005/8/layout/gear1"/>
    <dgm:cxn modelId="{F24E85F4-73C8-4572-A605-230DE43BE49A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A98BED-311E-45F6-81CB-C13D7FB32933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B7A63DA-C5A4-4E72-9FE4-3A11CA58E75F}">
      <dgm:prSet phldrT="[Texto]" custT="1"/>
      <dgm:spPr/>
      <dgm:t>
        <a:bodyPr/>
        <a:lstStyle/>
        <a:p>
          <a:r>
            <a:rPr lang="pt-BR" sz="1400" b="1" dirty="0" smtClean="0"/>
            <a:t>Cultura de controle interno da gestão</a:t>
          </a:r>
          <a:endParaRPr lang="pt-BR" sz="1400" b="1" dirty="0"/>
        </a:p>
      </dgm:t>
    </dgm:pt>
    <dgm:pt modelId="{D2D0FEF9-F31A-44D3-B272-68485C7BD242}" type="parTrans" cxnId="{770B208C-CD0B-4622-8E42-3E6620FD4F07}">
      <dgm:prSet/>
      <dgm:spPr/>
      <dgm:t>
        <a:bodyPr/>
        <a:lstStyle/>
        <a:p>
          <a:endParaRPr lang="pt-BR"/>
        </a:p>
      </dgm:t>
    </dgm:pt>
    <dgm:pt modelId="{08181C32-9D4F-41F5-867D-043BFDAF83C2}" type="sibTrans" cxnId="{770B208C-CD0B-4622-8E42-3E6620FD4F07}">
      <dgm:prSet/>
      <dgm:spPr/>
      <dgm:t>
        <a:bodyPr/>
        <a:lstStyle/>
        <a:p>
          <a:endParaRPr lang="pt-BR"/>
        </a:p>
      </dgm:t>
    </dgm:pt>
    <dgm:pt modelId="{7AF7851A-15A1-46CF-B3A2-065294320334}">
      <dgm:prSet phldrT="[Texto]" custT="1"/>
      <dgm:spPr/>
      <dgm:t>
        <a:bodyPr/>
        <a:lstStyle/>
        <a:p>
          <a:r>
            <a:rPr lang="pt-BR" sz="1400" b="1" dirty="0" smtClean="0"/>
            <a:t>Fortalecimento da transparência ativa e favorecimento à passiva</a:t>
          </a:r>
          <a:endParaRPr lang="pt-BR" sz="1400" b="1" dirty="0"/>
        </a:p>
      </dgm:t>
    </dgm:pt>
    <dgm:pt modelId="{DBA0BBE5-7776-43D1-8DE9-4609C2A63F06}" type="parTrans" cxnId="{EC5318C6-E7C4-4577-8C46-5B4DA4565AD9}">
      <dgm:prSet/>
      <dgm:spPr/>
      <dgm:t>
        <a:bodyPr/>
        <a:lstStyle/>
        <a:p>
          <a:endParaRPr lang="pt-BR"/>
        </a:p>
      </dgm:t>
    </dgm:pt>
    <dgm:pt modelId="{9EC938D8-E7B2-4807-B5D7-1BE058248B10}" type="sibTrans" cxnId="{EC5318C6-E7C4-4577-8C46-5B4DA4565AD9}">
      <dgm:prSet/>
      <dgm:spPr/>
      <dgm:t>
        <a:bodyPr/>
        <a:lstStyle/>
        <a:p>
          <a:endParaRPr lang="pt-BR"/>
        </a:p>
      </dgm:t>
    </dgm:pt>
    <dgm:pt modelId="{B8BE5971-173A-4F59-964F-A32A454380E8}">
      <dgm:prSet phldrT="[Texto]" custT="1"/>
      <dgm:spPr/>
      <dgm:t>
        <a:bodyPr/>
        <a:lstStyle/>
        <a:p>
          <a:r>
            <a:rPr lang="pt-BR" sz="1400" b="1" dirty="0" smtClean="0"/>
            <a:t>Aproximação com entidades da sociedade civil organizada</a:t>
          </a:r>
          <a:endParaRPr lang="pt-BR" sz="1400" b="1" dirty="0"/>
        </a:p>
      </dgm:t>
    </dgm:pt>
    <dgm:pt modelId="{2C853219-6CF3-4223-AE69-97CFD641AC25}" type="parTrans" cxnId="{60AFFE66-22A7-4C5E-8A4A-FB49829926E0}">
      <dgm:prSet/>
      <dgm:spPr/>
      <dgm:t>
        <a:bodyPr/>
        <a:lstStyle/>
        <a:p>
          <a:endParaRPr lang="pt-BR"/>
        </a:p>
      </dgm:t>
    </dgm:pt>
    <dgm:pt modelId="{136CE42E-9E49-4D0C-883C-11C0A91A6DF1}" type="sibTrans" cxnId="{60AFFE66-22A7-4C5E-8A4A-FB49829926E0}">
      <dgm:prSet/>
      <dgm:spPr/>
      <dgm:t>
        <a:bodyPr/>
        <a:lstStyle/>
        <a:p>
          <a:endParaRPr lang="pt-BR"/>
        </a:p>
      </dgm:t>
    </dgm:pt>
    <dgm:pt modelId="{8D007EF8-63C5-4416-B1C5-D80B179B566E}">
      <dgm:prSet phldrT="[Texto]" custT="1"/>
      <dgm:spPr/>
      <dgm:t>
        <a:bodyPr/>
        <a:lstStyle/>
        <a:p>
          <a:r>
            <a:rPr lang="pt-BR" sz="1400" b="1" dirty="0" smtClean="0"/>
            <a:t>Preocupação com o meio ambiente</a:t>
          </a:r>
        </a:p>
      </dgm:t>
    </dgm:pt>
    <dgm:pt modelId="{D10A87FD-1E9E-48C3-BB27-BC9F8B7F4757}" type="parTrans" cxnId="{82E1E905-DC05-4FBE-925C-7949E423A2DC}">
      <dgm:prSet/>
      <dgm:spPr/>
      <dgm:t>
        <a:bodyPr/>
        <a:lstStyle/>
        <a:p>
          <a:endParaRPr lang="pt-BR"/>
        </a:p>
      </dgm:t>
    </dgm:pt>
    <dgm:pt modelId="{978D109E-A846-4A30-8FD5-389993F4D4E8}" type="sibTrans" cxnId="{82E1E905-DC05-4FBE-925C-7949E423A2DC}">
      <dgm:prSet/>
      <dgm:spPr/>
      <dgm:t>
        <a:bodyPr/>
        <a:lstStyle/>
        <a:p>
          <a:endParaRPr lang="pt-BR"/>
        </a:p>
      </dgm:t>
    </dgm:pt>
    <dgm:pt modelId="{2E33B036-2658-4A51-9466-2A779D9D85A7}">
      <dgm:prSet phldrT="[Texto]" custT="1"/>
      <dgm:spPr/>
      <dgm:t>
        <a:bodyPr/>
        <a:lstStyle/>
        <a:p>
          <a:r>
            <a:rPr lang="pt-BR" sz="1400" b="1" dirty="0" smtClean="0"/>
            <a:t>Informações compartilhadas e trabalho remoto (online)</a:t>
          </a:r>
          <a:endParaRPr lang="pt-BR" sz="1400" b="1" dirty="0"/>
        </a:p>
      </dgm:t>
    </dgm:pt>
    <dgm:pt modelId="{E2BE7423-C789-4819-8359-B8CF8EF3540D}" type="parTrans" cxnId="{EAEE562A-C0B2-4B06-8151-23C4C0B4462D}">
      <dgm:prSet/>
      <dgm:spPr/>
      <dgm:t>
        <a:bodyPr/>
        <a:lstStyle/>
        <a:p>
          <a:endParaRPr lang="pt-BR"/>
        </a:p>
      </dgm:t>
    </dgm:pt>
    <dgm:pt modelId="{525DAB09-D152-484F-937F-DC57047DAC6F}" type="sibTrans" cxnId="{EAEE562A-C0B2-4B06-8151-23C4C0B4462D}">
      <dgm:prSet/>
      <dgm:spPr/>
      <dgm:t>
        <a:bodyPr/>
        <a:lstStyle/>
        <a:p>
          <a:endParaRPr lang="pt-BR"/>
        </a:p>
      </dgm:t>
    </dgm:pt>
    <dgm:pt modelId="{61AEE346-D0CB-4464-9672-C90B0B93CE5B}" type="pres">
      <dgm:prSet presAssocID="{2EA98BED-311E-45F6-81CB-C13D7FB329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B10DA2-0A48-4203-AB6E-210C28776C8B}" type="pres">
      <dgm:prSet presAssocID="{9B7A63DA-C5A4-4E72-9FE4-3A11CA58E7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C13B36-F9A3-4E28-AA7F-A13515E96849}" type="pres">
      <dgm:prSet presAssocID="{08181C32-9D4F-41F5-867D-043BFDAF83C2}" presName="sibTrans" presStyleLbl="sibTrans2D1" presStyleIdx="0" presStyleCnt="5"/>
      <dgm:spPr/>
      <dgm:t>
        <a:bodyPr/>
        <a:lstStyle/>
        <a:p>
          <a:endParaRPr lang="pt-BR"/>
        </a:p>
      </dgm:t>
    </dgm:pt>
    <dgm:pt modelId="{B6952854-E5A7-4C88-8399-A6837A591E6A}" type="pres">
      <dgm:prSet presAssocID="{08181C32-9D4F-41F5-867D-043BFDAF83C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C108F654-8D11-4721-9A3F-2AD101E710ED}" type="pres">
      <dgm:prSet presAssocID="{7AF7851A-15A1-46CF-B3A2-0652943203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9C10D-88F4-46D4-BA55-96C0AAB8AE52}" type="pres">
      <dgm:prSet presAssocID="{9EC938D8-E7B2-4807-B5D7-1BE058248B1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21D49379-9DB0-49FB-97BC-BB55828399E0}" type="pres">
      <dgm:prSet presAssocID="{9EC938D8-E7B2-4807-B5D7-1BE058248B10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85998DC8-5988-49B3-A82F-8046CC112E99}" type="pres">
      <dgm:prSet presAssocID="{B8BE5971-173A-4F59-964F-A32A454380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95306A-D828-45C8-A85E-A29D86ECCFCB}" type="pres">
      <dgm:prSet presAssocID="{136CE42E-9E49-4D0C-883C-11C0A91A6DF1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5BE19D8-51EF-433B-91C1-4FAE91F12E01}" type="pres">
      <dgm:prSet presAssocID="{136CE42E-9E49-4D0C-883C-11C0A91A6DF1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D465B9CE-AD0A-4537-B3D4-729A03DDDFB8}" type="pres">
      <dgm:prSet presAssocID="{8D007EF8-63C5-4416-B1C5-D80B179B56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32910-3B64-4BDE-9D43-EA6090B3AB91}" type="pres">
      <dgm:prSet presAssocID="{978D109E-A846-4A30-8FD5-389993F4D4E8}" presName="sibTrans" presStyleLbl="sibTrans2D1" presStyleIdx="3" presStyleCnt="5"/>
      <dgm:spPr/>
      <dgm:t>
        <a:bodyPr/>
        <a:lstStyle/>
        <a:p>
          <a:endParaRPr lang="pt-BR"/>
        </a:p>
      </dgm:t>
    </dgm:pt>
    <dgm:pt modelId="{2778C285-5084-4DB7-9722-6A1140648103}" type="pres">
      <dgm:prSet presAssocID="{978D109E-A846-4A30-8FD5-389993F4D4E8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885BFD3A-D365-4CC3-BD13-AD2A22A1E5A7}" type="pres">
      <dgm:prSet presAssocID="{2E33B036-2658-4A51-9466-2A779D9D85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B40DE2-F4D1-4082-8AFE-BEE5FC9ECB10}" type="pres">
      <dgm:prSet presAssocID="{525DAB09-D152-484F-937F-DC57047DAC6F}" presName="sibTrans" presStyleLbl="sibTrans2D1" presStyleIdx="4" presStyleCnt="5"/>
      <dgm:spPr/>
      <dgm:t>
        <a:bodyPr/>
        <a:lstStyle/>
        <a:p>
          <a:endParaRPr lang="pt-BR"/>
        </a:p>
      </dgm:t>
    </dgm:pt>
    <dgm:pt modelId="{892ACB41-B0EF-4D57-9ECA-2C582588D0DF}" type="pres">
      <dgm:prSet presAssocID="{525DAB09-D152-484F-937F-DC57047DAC6F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0F2C3F18-FE10-4924-849A-8F2135C3ED1D}" type="presOf" srcId="{9EC938D8-E7B2-4807-B5D7-1BE058248B10}" destId="{21D49379-9DB0-49FB-97BC-BB55828399E0}" srcOrd="1" destOrd="0" presId="urn:microsoft.com/office/officeart/2005/8/layout/cycle2"/>
    <dgm:cxn modelId="{A467A027-BBF1-47E7-8954-B4B7F1856B45}" type="presOf" srcId="{08181C32-9D4F-41F5-867D-043BFDAF83C2}" destId="{11C13B36-F9A3-4E28-AA7F-A13515E96849}" srcOrd="0" destOrd="0" presId="urn:microsoft.com/office/officeart/2005/8/layout/cycle2"/>
    <dgm:cxn modelId="{EC5318C6-E7C4-4577-8C46-5B4DA4565AD9}" srcId="{2EA98BED-311E-45F6-81CB-C13D7FB32933}" destId="{7AF7851A-15A1-46CF-B3A2-065294320334}" srcOrd="1" destOrd="0" parTransId="{DBA0BBE5-7776-43D1-8DE9-4609C2A63F06}" sibTransId="{9EC938D8-E7B2-4807-B5D7-1BE058248B10}"/>
    <dgm:cxn modelId="{EF2AB8F0-53A4-4151-A653-26EDEB957CCC}" type="presOf" srcId="{2E33B036-2658-4A51-9466-2A779D9D85A7}" destId="{885BFD3A-D365-4CC3-BD13-AD2A22A1E5A7}" srcOrd="0" destOrd="0" presId="urn:microsoft.com/office/officeart/2005/8/layout/cycle2"/>
    <dgm:cxn modelId="{82E1E905-DC05-4FBE-925C-7949E423A2DC}" srcId="{2EA98BED-311E-45F6-81CB-C13D7FB32933}" destId="{8D007EF8-63C5-4416-B1C5-D80B179B566E}" srcOrd="3" destOrd="0" parTransId="{D10A87FD-1E9E-48C3-BB27-BC9F8B7F4757}" sibTransId="{978D109E-A846-4A30-8FD5-389993F4D4E8}"/>
    <dgm:cxn modelId="{770B208C-CD0B-4622-8E42-3E6620FD4F07}" srcId="{2EA98BED-311E-45F6-81CB-C13D7FB32933}" destId="{9B7A63DA-C5A4-4E72-9FE4-3A11CA58E75F}" srcOrd="0" destOrd="0" parTransId="{D2D0FEF9-F31A-44D3-B272-68485C7BD242}" sibTransId="{08181C32-9D4F-41F5-867D-043BFDAF83C2}"/>
    <dgm:cxn modelId="{EA65512C-9575-4A5F-B3FB-5825972B065F}" type="presOf" srcId="{525DAB09-D152-484F-937F-DC57047DAC6F}" destId="{B6B40DE2-F4D1-4082-8AFE-BEE5FC9ECB10}" srcOrd="0" destOrd="0" presId="urn:microsoft.com/office/officeart/2005/8/layout/cycle2"/>
    <dgm:cxn modelId="{CC6BC4D5-37A3-4E4C-A693-DF8597401C5D}" type="presOf" srcId="{136CE42E-9E49-4D0C-883C-11C0A91A6DF1}" destId="{9E95306A-D828-45C8-A85E-A29D86ECCFCB}" srcOrd="0" destOrd="0" presId="urn:microsoft.com/office/officeart/2005/8/layout/cycle2"/>
    <dgm:cxn modelId="{1C2ABAC9-54A5-4713-8E25-BAFA8851A2AA}" type="presOf" srcId="{8D007EF8-63C5-4416-B1C5-D80B179B566E}" destId="{D465B9CE-AD0A-4537-B3D4-729A03DDDFB8}" srcOrd="0" destOrd="0" presId="urn:microsoft.com/office/officeart/2005/8/layout/cycle2"/>
    <dgm:cxn modelId="{DD5C2EED-DAC3-4EB1-9DDC-19BBE2297809}" type="presOf" srcId="{136CE42E-9E49-4D0C-883C-11C0A91A6DF1}" destId="{75BE19D8-51EF-433B-91C1-4FAE91F12E01}" srcOrd="1" destOrd="0" presId="urn:microsoft.com/office/officeart/2005/8/layout/cycle2"/>
    <dgm:cxn modelId="{45964A4A-7EDA-4A6D-96B1-CDB0358B1028}" type="presOf" srcId="{08181C32-9D4F-41F5-867D-043BFDAF83C2}" destId="{B6952854-E5A7-4C88-8399-A6837A591E6A}" srcOrd="1" destOrd="0" presId="urn:microsoft.com/office/officeart/2005/8/layout/cycle2"/>
    <dgm:cxn modelId="{FC7FB377-9296-46AE-A563-7D3A405F4D72}" type="presOf" srcId="{2EA98BED-311E-45F6-81CB-C13D7FB32933}" destId="{61AEE346-D0CB-4464-9672-C90B0B93CE5B}" srcOrd="0" destOrd="0" presId="urn:microsoft.com/office/officeart/2005/8/layout/cycle2"/>
    <dgm:cxn modelId="{60AFFE66-22A7-4C5E-8A4A-FB49829926E0}" srcId="{2EA98BED-311E-45F6-81CB-C13D7FB32933}" destId="{B8BE5971-173A-4F59-964F-A32A454380E8}" srcOrd="2" destOrd="0" parTransId="{2C853219-6CF3-4223-AE69-97CFD641AC25}" sibTransId="{136CE42E-9E49-4D0C-883C-11C0A91A6DF1}"/>
    <dgm:cxn modelId="{BBA1F4E5-3391-483D-A522-AA005C5FEA3A}" type="presOf" srcId="{978D109E-A846-4A30-8FD5-389993F4D4E8}" destId="{2778C285-5084-4DB7-9722-6A1140648103}" srcOrd="1" destOrd="0" presId="urn:microsoft.com/office/officeart/2005/8/layout/cycle2"/>
    <dgm:cxn modelId="{D03E9A73-58FC-41AC-A425-439CB5608A2A}" type="presOf" srcId="{7AF7851A-15A1-46CF-B3A2-065294320334}" destId="{C108F654-8D11-4721-9A3F-2AD101E710ED}" srcOrd="0" destOrd="0" presId="urn:microsoft.com/office/officeart/2005/8/layout/cycle2"/>
    <dgm:cxn modelId="{52A09DD8-970D-483D-9CCB-44D3CAE60CD0}" type="presOf" srcId="{978D109E-A846-4A30-8FD5-389993F4D4E8}" destId="{E2132910-3B64-4BDE-9D43-EA6090B3AB91}" srcOrd="0" destOrd="0" presId="urn:microsoft.com/office/officeart/2005/8/layout/cycle2"/>
    <dgm:cxn modelId="{EAEE562A-C0B2-4B06-8151-23C4C0B4462D}" srcId="{2EA98BED-311E-45F6-81CB-C13D7FB32933}" destId="{2E33B036-2658-4A51-9466-2A779D9D85A7}" srcOrd="4" destOrd="0" parTransId="{E2BE7423-C789-4819-8359-B8CF8EF3540D}" sibTransId="{525DAB09-D152-484F-937F-DC57047DAC6F}"/>
    <dgm:cxn modelId="{07B88D78-146A-4C71-9C72-A3F14675F729}" type="presOf" srcId="{9B7A63DA-C5A4-4E72-9FE4-3A11CA58E75F}" destId="{08B10DA2-0A48-4203-AB6E-210C28776C8B}" srcOrd="0" destOrd="0" presId="urn:microsoft.com/office/officeart/2005/8/layout/cycle2"/>
    <dgm:cxn modelId="{CF47B0F5-EF99-48D1-8AF8-50D38FE0A8FE}" type="presOf" srcId="{9EC938D8-E7B2-4807-B5D7-1BE058248B10}" destId="{83F9C10D-88F4-46D4-BA55-96C0AAB8AE52}" srcOrd="0" destOrd="0" presId="urn:microsoft.com/office/officeart/2005/8/layout/cycle2"/>
    <dgm:cxn modelId="{A1B1D2A8-7F7E-439C-B040-D0A78A7C4E38}" type="presOf" srcId="{525DAB09-D152-484F-937F-DC57047DAC6F}" destId="{892ACB41-B0EF-4D57-9ECA-2C582588D0DF}" srcOrd="1" destOrd="0" presId="urn:microsoft.com/office/officeart/2005/8/layout/cycle2"/>
    <dgm:cxn modelId="{7945F945-A0FA-42B0-B834-73D7AA9C0683}" type="presOf" srcId="{B8BE5971-173A-4F59-964F-A32A454380E8}" destId="{85998DC8-5988-49B3-A82F-8046CC112E99}" srcOrd="0" destOrd="0" presId="urn:microsoft.com/office/officeart/2005/8/layout/cycle2"/>
    <dgm:cxn modelId="{953FB804-B342-4F49-9D3B-0137C1E99FAF}" type="presParOf" srcId="{61AEE346-D0CB-4464-9672-C90B0B93CE5B}" destId="{08B10DA2-0A48-4203-AB6E-210C28776C8B}" srcOrd="0" destOrd="0" presId="urn:microsoft.com/office/officeart/2005/8/layout/cycle2"/>
    <dgm:cxn modelId="{69CAEB05-9E07-40A2-B99F-CE594DC7C81E}" type="presParOf" srcId="{61AEE346-D0CB-4464-9672-C90B0B93CE5B}" destId="{11C13B36-F9A3-4E28-AA7F-A13515E96849}" srcOrd="1" destOrd="0" presId="urn:microsoft.com/office/officeart/2005/8/layout/cycle2"/>
    <dgm:cxn modelId="{682A8D29-0C90-4000-8AD2-B61C455D582D}" type="presParOf" srcId="{11C13B36-F9A3-4E28-AA7F-A13515E96849}" destId="{B6952854-E5A7-4C88-8399-A6837A591E6A}" srcOrd="0" destOrd="0" presId="urn:microsoft.com/office/officeart/2005/8/layout/cycle2"/>
    <dgm:cxn modelId="{2818DD8B-4E9F-4FF4-97B8-209C146627FD}" type="presParOf" srcId="{61AEE346-D0CB-4464-9672-C90B0B93CE5B}" destId="{C108F654-8D11-4721-9A3F-2AD101E710ED}" srcOrd="2" destOrd="0" presId="urn:microsoft.com/office/officeart/2005/8/layout/cycle2"/>
    <dgm:cxn modelId="{F10D057B-C20B-4549-A57F-BB27FDE83F25}" type="presParOf" srcId="{61AEE346-D0CB-4464-9672-C90B0B93CE5B}" destId="{83F9C10D-88F4-46D4-BA55-96C0AAB8AE52}" srcOrd="3" destOrd="0" presId="urn:microsoft.com/office/officeart/2005/8/layout/cycle2"/>
    <dgm:cxn modelId="{D76130ED-0371-4D9F-9981-ADFC93F2A782}" type="presParOf" srcId="{83F9C10D-88F4-46D4-BA55-96C0AAB8AE52}" destId="{21D49379-9DB0-49FB-97BC-BB55828399E0}" srcOrd="0" destOrd="0" presId="urn:microsoft.com/office/officeart/2005/8/layout/cycle2"/>
    <dgm:cxn modelId="{152CB55A-5446-4E61-A6DE-0383F1EF509A}" type="presParOf" srcId="{61AEE346-D0CB-4464-9672-C90B0B93CE5B}" destId="{85998DC8-5988-49B3-A82F-8046CC112E99}" srcOrd="4" destOrd="0" presId="urn:microsoft.com/office/officeart/2005/8/layout/cycle2"/>
    <dgm:cxn modelId="{7340D9ED-4AB0-4451-959E-390E13E8369D}" type="presParOf" srcId="{61AEE346-D0CB-4464-9672-C90B0B93CE5B}" destId="{9E95306A-D828-45C8-A85E-A29D86ECCFCB}" srcOrd="5" destOrd="0" presId="urn:microsoft.com/office/officeart/2005/8/layout/cycle2"/>
    <dgm:cxn modelId="{CA858244-D2FF-4E47-86FE-0CDCF83CE19D}" type="presParOf" srcId="{9E95306A-D828-45C8-A85E-A29D86ECCFCB}" destId="{75BE19D8-51EF-433B-91C1-4FAE91F12E01}" srcOrd="0" destOrd="0" presId="urn:microsoft.com/office/officeart/2005/8/layout/cycle2"/>
    <dgm:cxn modelId="{6710E48D-1A4B-46DB-AC99-D8F2546343A5}" type="presParOf" srcId="{61AEE346-D0CB-4464-9672-C90B0B93CE5B}" destId="{D465B9CE-AD0A-4537-B3D4-729A03DDDFB8}" srcOrd="6" destOrd="0" presId="urn:microsoft.com/office/officeart/2005/8/layout/cycle2"/>
    <dgm:cxn modelId="{C63B4D0B-2EA9-4798-BE47-BD51F8ACD807}" type="presParOf" srcId="{61AEE346-D0CB-4464-9672-C90B0B93CE5B}" destId="{E2132910-3B64-4BDE-9D43-EA6090B3AB91}" srcOrd="7" destOrd="0" presId="urn:microsoft.com/office/officeart/2005/8/layout/cycle2"/>
    <dgm:cxn modelId="{E7438851-0B4C-4D4F-983F-B6262669D3E3}" type="presParOf" srcId="{E2132910-3B64-4BDE-9D43-EA6090B3AB91}" destId="{2778C285-5084-4DB7-9722-6A1140648103}" srcOrd="0" destOrd="0" presId="urn:microsoft.com/office/officeart/2005/8/layout/cycle2"/>
    <dgm:cxn modelId="{0CFCAFB1-D37A-4DB7-891B-12DB22FD6586}" type="presParOf" srcId="{61AEE346-D0CB-4464-9672-C90B0B93CE5B}" destId="{885BFD3A-D365-4CC3-BD13-AD2A22A1E5A7}" srcOrd="8" destOrd="0" presId="urn:microsoft.com/office/officeart/2005/8/layout/cycle2"/>
    <dgm:cxn modelId="{AF9773C1-AA8C-46C2-A676-0D42FD44F1AE}" type="presParOf" srcId="{61AEE346-D0CB-4464-9672-C90B0B93CE5B}" destId="{B6B40DE2-F4D1-4082-8AFE-BEE5FC9ECB10}" srcOrd="9" destOrd="0" presId="urn:microsoft.com/office/officeart/2005/8/layout/cycle2"/>
    <dgm:cxn modelId="{3E1F4552-6EBA-4D01-AC3D-49E5DA4DDFF5}" type="presParOf" srcId="{B6B40DE2-F4D1-4082-8AFE-BEE5FC9ECB10}" destId="{892ACB41-B0EF-4D57-9ECA-2C582588D0DF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48DCEB00-CA88-4143-97C7-62F4AD6F6041}" type="presOf" srcId="{91BE2090-C2D3-4692-997E-1596DB3DA0FE}" destId="{CE2A6BE9-B173-49B6-8974-07F900C2B3DA}" srcOrd="2" destOrd="0" presId="urn:microsoft.com/office/officeart/2005/8/layout/gear1"/>
    <dgm:cxn modelId="{CE53C812-7CE1-40F5-BEC5-30326BC74651}" type="presOf" srcId="{98587F2C-71C3-4296-9D10-8DA39C2AF9DD}" destId="{5F33B527-66CB-47CB-95E9-882A9641FBB7}" srcOrd="1" destOrd="0" presId="urn:microsoft.com/office/officeart/2005/8/layout/gear1"/>
    <dgm:cxn modelId="{35D53151-5010-4701-B6F7-8B4F4B95A3F0}" type="presOf" srcId="{0EB9354F-D2A4-4342-87B3-4BE3F23BB9DB}" destId="{67DB3438-67A0-4785-9B3D-FF94B8D7026C}" srcOrd="0" destOrd="0" presId="urn:microsoft.com/office/officeart/2005/8/layout/gear1"/>
    <dgm:cxn modelId="{7C6F443C-1B5C-41A2-AC5B-85C102048EC1}" type="presOf" srcId="{6C1E8D6E-82C1-418B-81C5-C1E12A430F40}" destId="{8355378E-8076-4C77-A405-B07EB19039AF}" srcOrd="1" destOrd="0" presId="urn:microsoft.com/office/officeart/2005/8/layout/gear1"/>
    <dgm:cxn modelId="{EE875EFE-539D-430A-9545-B24046A4D872}" type="presOf" srcId="{F0B76F59-9719-40B1-BC54-09D497878EF2}" destId="{599E76C2-5572-49C6-99D6-B18C28AA68CA}" srcOrd="0" destOrd="0" presId="urn:microsoft.com/office/officeart/2005/8/layout/gear1"/>
    <dgm:cxn modelId="{C348F19C-671A-45EB-A8A5-CEA48AC1D49F}" type="presOf" srcId="{98587F2C-71C3-4296-9D10-8DA39C2AF9DD}" destId="{91831A61-0069-4DCE-973A-17642DB53811}" srcOrd="2" destOrd="0" presId="urn:microsoft.com/office/officeart/2005/8/layout/gear1"/>
    <dgm:cxn modelId="{32A9B93E-53E6-4BB2-B5C3-E41B52C1DCC0}" type="presOf" srcId="{4A422BE5-4471-4D35-8142-0EB378FFF107}" destId="{4C352FC4-CD09-4D15-A2AE-AE05B954C3DE}" srcOrd="0" destOrd="0" presId="urn:microsoft.com/office/officeart/2005/8/layout/gear1"/>
    <dgm:cxn modelId="{B266D88F-FEE4-4C30-97FF-8EB9ACF5FD9E}" type="presOf" srcId="{1F35F338-86BB-4F5F-8854-9D798D1B9302}" destId="{070C0352-94B8-4E48-82F7-63F70712C5AE}" srcOrd="0" destOrd="0" presId="urn:microsoft.com/office/officeart/2005/8/layout/gear1"/>
    <dgm:cxn modelId="{62230F5B-381D-4002-9CB3-8CAF26CAB17B}" type="presOf" srcId="{98587F2C-71C3-4296-9D10-8DA39C2AF9DD}" destId="{F97E3A29-232C-4303-9F0D-54B4AE484094}" srcOrd="0" destOrd="0" presId="urn:microsoft.com/office/officeart/2005/8/layout/gear1"/>
    <dgm:cxn modelId="{6E3ED7F5-2629-451D-A2FF-EA0BA2217B3C}" type="presOf" srcId="{91BE2090-C2D3-4692-997E-1596DB3DA0FE}" destId="{A5CC458B-0254-4F9A-8F63-4D8E68DA8B4E}" srcOrd="1" destOrd="0" presId="urn:microsoft.com/office/officeart/2005/8/layout/gear1"/>
    <dgm:cxn modelId="{752471BA-69A7-48CE-960B-CDB90BAE0BE7}" type="presOf" srcId="{6C1E8D6E-82C1-418B-81C5-C1E12A430F40}" destId="{DCF3ABCB-580F-41D5-B616-FA3F07375B4D}" srcOrd="3" destOrd="0" presId="urn:microsoft.com/office/officeart/2005/8/layout/gear1"/>
    <dgm:cxn modelId="{080AAF62-06A0-4D3A-A6FF-4DB8207091B4}" type="presOf" srcId="{6C1E8D6E-82C1-418B-81C5-C1E12A430F40}" destId="{95B5303E-FD22-4CFE-A539-229442AC2677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E7D9AD88-D3BF-4396-B0B4-2C22B58DC084}" type="presOf" srcId="{91BE2090-C2D3-4692-997E-1596DB3DA0FE}" destId="{EAECF168-E051-43EB-80E3-3AF99ECDA07D}" srcOrd="0" destOrd="0" presId="urn:microsoft.com/office/officeart/2005/8/layout/gear1"/>
    <dgm:cxn modelId="{13B17201-269A-4FD5-B9A8-B029C54416C1}" type="presOf" srcId="{6C1E8D6E-82C1-418B-81C5-C1E12A430F40}" destId="{E43D77D3-9FC0-4632-A886-76B2266AAD94}" srcOrd="2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482F2FEE-A984-4B09-A3B6-E673536FDAFF}" type="presParOf" srcId="{4C352FC4-CD09-4D15-A2AE-AE05B954C3DE}" destId="{F97E3A29-232C-4303-9F0D-54B4AE484094}" srcOrd="0" destOrd="0" presId="urn:microsoft.com/office/officeart/2005/8/layout/gear1"/>
    <dgm:cxn modelId="{272DA1EB-9BE0-415C-A17B-6D4FD159C9CE}" type="presParOf" srcId="{4C352FC4-CD09-4D15-A2AE-AE05B954C3DE}" destId="{5F33B527-66CB-47CB-95E9-882A9641FBB7}" srcOrd="1" destOrd="0" presId="urn:microsoft.com/office/officeart/2005/8/layout/gear1"/>
    <dgm:cxn modelId="{51A41493-F38A-4AA5-93D5-BAC2233BEBFF}" type="presParOf" srcId="{4C352FC4-CD09-4D15-A2AE-AE05B954C3DE}" destId="{91831A61-0069-4DCE-973A-17642DB53811}" srcOrd="2" destOrd="0" presId="urn:microsoft.com/office/officeart/2005/8/layout/gear1"/>
    <dgm:cxn modelId="{9F2AF86F-9E5F-425A-8793-9DBDCBB6FE7A}" type="presParOf" srcId="{4C352FC4-CD09-4D15-A2AE-AE05B954C3DE}" destId="{EAECF168-E051-43EB-80E3-3AF99ECDA07D}" srcOrd="3" destOrd="0" presId="urn:microsoft.com/office/officeart/2005/8/layout/gear1"/>
    <dgm:cxn modelId="{A63F5DCA-BBC8-4930-9190-D4B88AD7A0E4}" type="presParOf" srcId="{4C352FC4-CD09-4D15-A2AE-AE05B954C3DE}" destId="{A5CC458B-0254-4F9A-8F63-4D8E68DA8B4E}" srcOrd="4" destOrd="0" presId="urn:microsoft.com/office/officeart/2005/8/layout/gear1"/>
    <dgm:cxn modelId="{8066AB8C-E799-4345-A66A-2BE40BBCFA73}" type="presParOf" srcId="{4C352FC4-CD09-4D15-A2AE-AE05B954C3DE}" destId="{CE2A6BE9-B173-49B6-8974-07F900C2B3DA}" srcOrd="5" destOrd="0" presId="urn:microsoft.com/office/officeart/2005/8/layout/gear1"/>
    <dgm:cxn modelId="{98ABEF2D-6A8B-42CA-A5CD-BB167C11AE65}" type="presParOf" srcId="{4C352FC4-CD09-4D15-A2AE-AE05B954C3DE}" destId="{95B5303E-FD22-4CFE-A539-229442AC2677}" srcOrd="6" destOrd="0" presId="urn:microsoft.com/office/officeart/2005/8/layout/gear1"/>
    <dgm:cxn modelId="{3908B178-741D-4C65-8CBB-9DB08C2DA730}" type="presParOf" srcId="{4C352FC4-CD09-4D15-A2AE-AE05B954C3DE}" destId="{8355378E-8076-4C77-A405-B07EB19039AF}" srcOrd="7" destOrd="0" presId="urn:microsoft.com/office/officeart/2005/8/layout/gear1"/>
    <dgm:cxn modelId="{458F48CD-40B1-4860-9D15-3A637E3EF08E}" type="presParOf" srcId="{4C352FC4-CD09-4D15-A2AE-AE05B954C3DE}" destId="{E43D77D3-9FC0-4632-A886-76B2266AAD94}" srcOrd="8" destOrd="0" presId="urn:microsoft.com/office/officeart/2005/8/layout/gear1"/>
    <dgm:cxn modelId="{87CFA390-C86C-4B80-8D1B-E80EFA288FA1}" type="presParOf" srcId="{4C352FC4-CD09-4D15-A2AE-AE05B954C3DE}" destId="{DCF3ABCB-580F-41D5-B616-FA3F07375B4D}" srcOrd="9" destOrd="0" presId="urn:microsoft.com/office/officeart/2005/8/layout/gear1"/>
    <dgm:cxn modelId="{8AADB5CA-E4FB-445D-97CD-90FFAE3EA651}" type="presParOf" srcId="{4C352FC4-CD09-4D15-A2AE-AE05B954C3DE}" destId="{67DB3438-67A0-4785-9B3D-FF94B8D7026C}" srcOrd="10" destOrd="0" presId="urn:microsoft.com/office/officeart/2005/8/layout/gear1"/>
    <dgm:cxn modelId="{BF2C9AB6-C6F2-4288-96FF-4AF3B45C06AD}" type="presParOf" srcId="{4C352FC4-CD09-4D15-A2AE-AE05B954C3DE}" destId="{070C0352-94B8-4E48-82F7-63F70712C5AE}" srcOrd="11" destOrd="0" presId="urn:microsoft.com/office/officeart/2005/8/layout/gear1"/>
    <dgm:cxn modelId="{3E9E0F5E-7D3D-451F-BFE1-8250E04BA2B9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E3FA716-3189-4103-86D1-A8FDC1B106D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9C9A9B2-2F47-4207-AA1A-79B1B33ABD0A}">
      <dgm:prSet phldrT="[Texto]"/>
      <dgm:spPr/>
      <dgm:t>
        <a:bodyPr/>
        <a:lstStyle/>
        <a:p>
          <a:r>
            <a:rPr lang="pt-BR" b="1" dirty="0" smtClean="0"/>
            <a:t>Princípios Públicos</a:t>
          </a:r>
          <a:endParaRPr lang="pt-BR" b="1" dirty="0"/>
        </a:p>
      </dgm:t>
    </dgm:pt>
    <dgm:pt modelId="{D154C3C1-1830-461B-8239-FDCBCFF14B16}" type="parTrans" cxnId="{E3568DAA-BCF5-4B2B-82AF-FA59100421A8}">
      <dgm:prSet/>
      <dgm:spPr/>
      <dgm:t>
        <a:bodyPr/>
        <a:lstStyle/>
        <a:p>
          <a:endParaRPr lang="pt-BR"/>
        </a:p>
      </dgm:t>
    </dgm:pt>
    <dgm:pt modelId="{814B8A1D-CB25-4ED4-B6A5-06A9AA80F788}" type="sibTrans" cxnId="{E3568DAA-BCF5-4B2B-82AF-FA59100421A8}">
      <dgm:prSet/>
      <dgm:spPr/>
      <dgm:t>
        <a:bodyPr/>
        <a:lstStyle/>
        <a:p>
          <a:endParaRPr lang="pt-BR"/>
        </a:p>
      </dgm:t>
    </dgm:pt>
    <dgm:pt modelId="{D65A6F23-56B0-4AFB-B30A-54A46B97BEAC}">
      <dgm:prSet phldrT="[Texto]" custT="1"/>
      <dgm:spPr/>
      <dgm:t>
        <a:bodyPr/>
        <a:lstStyle/>
        <a:p>
          <a:r>
            <a:rPr lang="pt-BR" sz="1600" b="1" dirty="0" smtClean="0"/>
            <a:t>Economia</a:t>
          </a:r>
          <a:endParaRPr lang="pt-BR" sz="1600" b="1" dirty="0"/>
        </a:p>
      </dgm:t>
    </dgm:pt>
    <dgm:pt modelId="{177B84BF-73EA-42FA-89DF-9477120C3FCE}" type="parTrans" cxnId="{8EF60857-3784-40DA-B43A-F56000CD7711}">
      <dgm:prSet/>
      <dgm:spPr/>
      <dgm:t>
        <a:bodyPr/>
        <a:lstStyle/>
        <a:p>
          <a:endParaRPr lang="pt-BR"/>
        </a:p>
      </dgm:t>
    </dgm:pt>
    <dgm:pt modelId="{38A1FBD9-A73F-4E92-BBB5-9C76C02BFDEC}" type="sibTrans" cxnId="{8EF60857-3784-40DA-B43A-F56000CD7711}">
      <dgm:prSet/>
      <dgm:spPr/>
      <dgm:t>
        <a:bodyPr/>
        <a:lstStyle/>
        <a:p>
          <a:endParaRPr lang="pt-BR"/>
        </a:p>
      </dgm:t>
    </dgm:pt>
    <dgm:pt modelId="{B23228F3-0DCF-4347-9754-50911E801A30}">
      <dgm:prSet phldrT="[Texto]" custT="1"/>
      <dgm:spPr/>
      <dgm:t>
        <a:bodyPr/>
        <a:lstStyle/>
        <a:p>
          <a:r>
            <a:rPr lang="pt-BR" sz="1600" b="1" dirty="0" smtClean="0"/>
            <a:t>Publicidade</a:t>
          </a:r>
          <a:endParaRPr lang="pt-BR" sz="1600" b="1" dirty="0"/>
        </a:p>
      </dgm:t>
    </dgm:pt>
    <dgm:pt modelId="{BE4CBD31-612C-44A4-96EB-4B0366229891}" type="parTrans" cxnId="{0050E345-32C5-4A61-A390-FC222C999335}">
      <dgm:prSet/>
      <dgm:spPr/>
      <dgm:t>
        <a:bodyPr/>
        <a:lstStyle/>
        <a:p>
          <a:endParaRPr lang="pt-BR"/>
        </a:p>
      </dgm:t>
    </dgm:pt>
    <dgm:pt modelId="{157379C3-0AA5-416A-AA1D-642068E3C1A0}" type="sibTrans" cxnId="{0050E345-32C5-4A61-A390-FC222C999335}">
      <dgm:prSet/>
      <dgm:spPr/>
      <dgm:t>
        <a:bodyPr/>
        <a:lstStyle/>
        <a:p>
          <a:endParaRPr lang="pt-BR"/>
        </a:p>
      </dgm:t>
    </dgm:pt>
    <dgm:pt modelId="{0E1AE275-7F6C-4032-BB9D-78E18B05FD65}">
      <dgm:prSet phldrT="[Texto]" custT="1"/>
      <dgm:spPr/>
      <dgm:t>
        <a:bodyPr/>
        <a:lstStyle/>
        <a:p>
          <a:r>
            <a:rPr lang="pt-BR" sz="1600" b="1" dirty="0" smtClean="0"/>
            <a:t>Legalidade</a:t>
          </a:r>
          <a:endParaRPr lang="pt-BR" sz="1600" b="1" dirty="0"/>
        </a:p>
      </dgm:t>
    </dgm:pt>
    <dgm:pt modelId="{E74C9355-5CCA-4D1F-B0C4-F6DD0880A7BE}" type="parTrans" cxnId="{81CB49ED-3BB0-4D64-93B3-729BB95B8706}">
      <dgm:prSet/>
      <dgm:spPr/>
      <dgm:t>
        <a:bodyPr/>
        <a:lstStyle/>
        <a:p>
          <a:endParaRPr lang="pt-BR"/>
        </a:p>
      </dgm:t>
    </dgm:pt>
    <dgm:pt modelId="{E36A6A35-AFE9-40F9-80CB-5B0724730220}" type="sibTrans" cxnId="{81CB49ED-3BB0-4D64-93B3-729BB95B8706}">
      <dgm:prSet/>
      <dgm:spPr/>
      <dgm:t>
        <a:bodyPr/>
        <a:lstStyle/>
        <a:p>
          <a:endParaRPr lang="pt-BR"/>
        </a:p>
      </dgm:t>
    </dgm:pt>
    <dgm:pt modelId="{DB4A8C81-C965-4751-A7A6-81F82A3F56ED}">
      <dgm:prSet phldrT="[Texto]" custT="1"/>
      <dgm:spPr/>
      <dgm:t>
        <a:bodyPr/>
        <a:lstStyle/>
        <a:p>
          <a:r>
            <a:rPr lang="pt-BR" sz="1600" b="1" dirty="0" smtClean="0"/>
            <a:t>Eficiência</a:t>
          </a:r>
          <a:endParaRPr lang="pt-BR" sz="1600" b="1" dirty="0"/>
        </a:p>
      </dgm:t>
    </dgm:pt>
    <dgm:pt modelId="{B2AF33C9-6714-4363-B5D7-797DA241A48E}" type="parTrans" cxnId="{ED1B2C3B-3E0C-4BE3-8E5E-29EC8F1E035B}">
      <dgm:prSet/>
      <dgm:spPr/>
      <dgm:t>
        <a:bodyPr/>
        <a:lstStyle/>
        <a:p>
          <a:endParaRPr lang="pt-BR"/>
        </a:p>
      </dgm:t>
    </dgm:pt>
    <dgm:pt modelId="{40BAA8EE-A7C1-489E-86BB-7A85AB6946BA}" type="sibTrans" cxnId="{ED1B2C3B-3E0C-4BE3-8E5E-29EC8F1E035B}">
      <dgm:prSet/>
      <dgm:spPr/>
      <dgm:t>
        <a:bodyPr/>
        <a:lstStyle/>
        <a:p>
          <a:endParaRPr lang="pt-BR"/>
        </a:p>
      </dgm:t>
    </dgm:pt>
    <dgm:pt modelId="{37AD86BB-C345-4B0F-935B-B853DB87FEEB}" type="pres">
      <dgm:prSet presAssocID="{1E3FA716-3189-4103-86D1-A8FDC1B106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898371-9C95-45E4-A2A8-3EA5EA644954}" type="pres">
      <dgm:prSet presAssocID="{E9C9A9B2-2F47-4207-AA1A-79B1B33ABD0A}" presName="centerShape" presStyleLbl="node0" presStyleIdx="0" presStyleCnt="1"/>
      <dgm:spPr/>
      <dgm:t>
        <a:bodyPr/>
        <a:lstStyle/>
        <a:p>
          <a:endParaRPr lang="pt-BR"/>
        </a:p>
      </dgm:t>
    </dgm:pt>
    <dgm:pt modelId="{A897A251-CEDD-412A-B05C-DA5340B06EA3}" type="pres">
      <dgm:prSet presAssocID="{177B84BF-73EA-42FA-89DF-9477120C3FCE}" presName="parTrans" presStyleLbl="sibTrans2D1" presStyleIdx="0" presStyleCnt="4"/>
      <dgm:spPr/>
      <dgm:t>
        <a:bodyPr/>
        <a:lstStyle/>
        <a:p>
          <a:endParaRPr lang="pt-BR"/>
        </a:p>
      </dgm:t>
    </dgm:pt>
    <dgm:pt modelId="{62A48A42-A6CA-4060-B763-BAEEAE6622DB}" type="pres">
      <dgm:prSet presAssocID="{177B84BF-73EA-42FA-89DF-9477120C3FCE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5F01389F-92D5-401D-8C79-3AC7F29A3AB8}" type="pres">
      <dgm:prSet presAssocID="{D65A6F23-56B0-4AFB-B30A-54A46B97BE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8B6B07-FF38-48D5-9F76-CE4C9F5BDE3F}" type="pres">
      <dgm:prSet presAssocID="{BE4CBD31-612C-44A4-96EB-4B0366229891}" presName="parTrans" presStyleLbl="sibTrans2D1" presStyleIdx="1" presStyleCnt="4"/>
      <dgm:spPr/>
      <dgm:t>
        <a:bodyPr/>
        <a:lstStyle/>
        <a:p>
          <a:endParaRPr lang="pt-BR"/>
        </a:p>
      </dgm:t>
    </dgm:pt>
    <dgm:pt modelId="{82F8EFB2-4247-497A-B4D8-3B31406ABAB9}" type="pres">
      <dgm:prSet presAssocID="{BE4CBD31-612C-44A4-96EB-4B0366229891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D834A836-264A-4852-AFE1-A274EDC1B307}" type="pres">
      <dgm:prSet presAssocID="{B23228F3-0DCF-4347-9754-50911E801A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304CD8-BD6F-4866-B3A1-04C58ECA1BBC}" type="pres">
      <dgm:prSet presAssocID="{E74C9355-5CCA-4D1F-B0C4-F6DD0880A7BE}" presName="parTrans" presStyleLbl="sibTrans2D1" presStyleIdx="2" presStyleCnt="4"/>
      <dgm:spPr/>
      <dgm:t>
        <a:bodyPr/>
        <a:lstStyle/>
        <a:p>
          <a:endParaRPr lang="pt-BR"/>
        </a:p>
      </dgm:t>
    </dgm:pt>
    <dgm:pt modelId="{F1DBA1A3-9786-4AD4-997F-D061D57296F1}" type="pres">
      <dgm:prSet presAssocID="{E74C9355-5CCA-4D1F-B0C4-F6DD0880A7BE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6046FF15-C13A-45A5-AA08-3FB5C2B4501F}" type="pres">
      <dgm:prSet presAssocID="{0E1AE275-7F6C-4032-BB9D-78E18B05FD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23A176-FACB-43B6-906E-86F435DD30B6}" type="pres">
      <dgm:prSet presAssocID="{B2AF33C9-6714-4363-B5D7-797DA241A48E}" presName="parTrans" presStyleLbl="sibTrans2D1" presStyleIdx="3" presStyleCnt="4"/>
      <dgm:spPr/>
      <dgm:t>
        <a:bodyPr/>
        <a:lstStyle/>
        <a:p>
          <a:endParaRPr lang="pt-BR"/>
        </a:p>
      </dgm:t>
    </dgm:pt>
    <dgm:pt modelId="{30658B81-C40F-4BAA-8A6A-879493ECBC05}" type="pres">
      <dgm:prSet presAssocID="{B2AF33C9-6714-4363-B5D7-797DA241A48E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EBFFD22D-C44D-40FD-AC72-E1EECE179779}" type="pres">
      <dgm:prSet presAssocID="{DB4A8C81-C965-4751-A7A6-81F82A3F56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6DF56E-11FF-4501-B26F-0F87664DB406}" type="presOf" srcId="{D65A6F23-56B0-4AFB-B30A-54A46B97BEAC}" destId="{5F01389F-92D5-401D-8C79-3AC7F29A3AB8}" srcOrd="0" destOrd="0" presId="urn:microsoft.com/office/officeart/2005/8/layout/radial5"/>
    <dgm:cxn modelId="{5C69D17C-D446-4C76-9197-6F9C59052141}" type="presOf" srcId="{177B84BF-73EA-42FA-89DF-9477120C3FCE}" destId="{62A48A42-A6CA-4060-B763-BAEEAE6622DB}" srcOrd="1" destOrd="0" presId="urn:microsoft.com/office/officeart/2005/8/layout/radial5"/>
    <dgm:cxn modelId="{79D8E7E6-74CA-42FB-9C4E-1C5A2247483E}" type="presOf" srcId="{BE4CBD31-612C-44A4-96EB-4B0366229891}" destId="{F68B6B07-FF38-48D5-9F76-CE4C9F5BDE3F}" srcOrd="0" destOrd="0" presId="urn:microsoft.com/office/officeart/2005/8/layout/radial5"/>
    <dgm:cxn modelId="{81CB49ED-3BB0-4D64-93B3-729BB95B8706}" srcId="{E9C9A9B2-2F47-4207-AA1A-79B1B33ABD0A}" destId="{0E1AE275-7F6C-4032-BB9D-78E18B05FD65}" srcOrd="2" destOrd="0" parTransId="{E74C9355-5CCA-4D1F-B0C4-F6DD0880A7BE}" sibTransId="{E36A6A35-AFE9-40F9-80CB-5B0724730220}"/>
    <dgm:cxn modelId="{CDCD5B4D-BDA6-4C53-9D5B-3F9766DC6A44}" type="presOf" srcId="{E9C9A9B2-2F47-4207-AA1A-79B1B33ABD0A}" destId="{C1898371-9C95-45E4-A2A8-3EA5EA644954}" srcOrd="0" destOrd="0" presId="urn:microsoft.com/office/officeart/2005/8/layout/radial5"/>
    <dgm:cxn modelId="{66EDF234-CBAB-401B-90E7-BEF97AE93158}" type="presOf" srcId="{B23228F3-0DCF-4347-9754-50911E801A30}" destId="{D834A836-264A-4852-AFE1-A274EDC1B307}" srcOrd="0" destOrd="0" presId="urn:microsoft.com/office/officeart/2005/8/layout/radial5"/>
    <dgm:cxn modelId="{0050E345-32C5-4A61-A390-FC222C999335}" srcId="{E9C9A9B2-2F47-4207-AA1A-79B1B33ABD0A}" destId="{B23228F3-0DCF-4347-9754-50911E801A30}" srcOrd="1" destOrd="0" parTransId="{BE4CBD31-612C-44A4-96EB-4B0366229891}" sibTransId="{157379C3-0AA5-416A-AA1D-642068E3C1A0}"/>
    <dgm:cxn modelId="{3E0361D4-7486-4789-B221-E18E2CBB9DC4}" type="presOf" srcId="{DB4A8C81-C965-4751-A7A6-81F82A3F56ED}" destId="{EBFFD22D-C44D-40FD-AC72-E1EECE179779}" srcOrd="0" destOrd="0" presId="urn:microsoft.com/office/officeart/2005/8/layout/radial5"/>
    <dgm:cxn modelId="{467A5052-442A-4017-9E59-5F48683D1EA2}" type="presOf" srcId="{E74C9355-5CCA-4D1F-B0C4-F6DD0880A7BE}" destId="{74304CD8-BD6F-4866-B3A1-04C58ECA1BBC}" srcOrd="0" destOrd="0" presId="urn:microsoft.com/office/officeart/2005/8/layout/radial5"/>
    <dgm:cxn modelId="{DB7DA124-FEBA-455F-A3AA-3FFCC76DB505}" type="presOf" srcId="{177B84BF-73EA-42FA-89DF-9477120C3FCE}" destId="{A897A251-CEDD-412A-B05C-DA5340B06EA3}" srcOrd="0" destOrd="0" presId="urn:microsoft.com/office/officeart/2005/8/layout/radial5"/>
    <dgm:cxn modelId="{8EF60857-3784-40DA-B43A-F56000CD7711}" srcId="{E9C9A9B2-2F47-4207-AA1A-79B1B33ABD0A}" destId="{D65A6F23-56B0-4AFB-B30A-54A46B97BEAC}" srcOrd="0" destOrd="0" parTransId="{177B84BF-73EA-42FA-89DF-9477120C3FCE}" sibTransId="{38A1FBD9-A73F-4E92-BBB5-9C76C02BFDEC}"/>
    <dgm:cxn modelId="{ED1B2C3B-3E0C-4BE3-8E5E-29EC8F1E035B}" srcId="{E9C9A9B2-2F47-4207-AA1A-79B1B33ABD0A}" destId="{DB4A8C81-C965-4751-A7A6-81F82A3F56ED}" srcOrd="3" destOrd="0" parTransId="{B2AF33C9-6714-4363-B5D7-797DA241A48E}" sibTransId="{40BAA8EE-A7C1-489E-86BB-7A85AB6946BA}"/>
    <dgm:cxn modelId="{48754A7C-5476-4DEE-ADD6-84DB563A5F67}" type="presOf" srcId="{B2AF33C9-6714-4363-B5D7-797DA241A48E}" destId="{9723A176-FACB-43B6-906E-86F435DD30B6}" srcOrd="0" destOrd="0" presId="urn:microsoft.com/office/officeart/2005/8/layout/radial5"/>
    <dgm:cxn modelId="{28FA1AF3-7581-4C13-8E2A-AE9340564A32}" type="presOf" srcId="{0E1AE275-7F6C-4032-BB9D-78E18B05FD65}" destId="{6046FF15-C13A-45A5-AA08-3FB5C2B4501F}" srcOrd="0" destOrd="0" presId="urn:microsoft.com/office/officeart/2005/8/layout/radial5"/>
    <dgm:cxn modelId="{ED2E0E3F-BAC9-415F-AE46-0F8863D90031}" type="presOf" srcId="{BE4CBD31-612C-44A4-96EB-4B0366229891}" destId="{82F8EFB2-4247-497A-B4D8-3B31406ABAB9}" srcOrd="1" destOrd="0" presId="urn:microsoft.com/office/officeart/2005/8/layout/radial5"/>
    <dgm:cxn modelId="{89281B07-6DFC-435B-B03A-EE32D5EE2E9B}" type="presOf" srcId="{B2AF33C9-6714-4363-B5D7-797DA241A48E}" destId="{30658B81-C40F-4BAA-8A6A-879493ECBC05}" srcOrd="1" destOrd="0" presId="urn:microsoft.com/office/officeart/2005/8/layout/radial5"/>
    <dgm:cxn modelId="{D798D0B6-0448-49FE-B7EC-134306845788}" type="presOf" srcId="{1E3FA716-3189-4103-86D1-A8FDC1B106D2}" destId="{37AD86BB-C345-4B0F-935B-B853DB87FEEB}" srcOrd="0" destOrd="0" presId="urn:microsoft.com/office/officeart/2005/8/layout/radial5"/>
    <dgm:cxn modelId="{E3568DAA-BCF5-4B2B-82AF-FA59100421A8}" srcId="{1E3FA716-3189-4103-86D1-A8FDC1B106D2}" destId="{E9C9A9B2-2F47-4207-AA1A-79B1B33ABD0A}" srcOrd="0" destOrd="0" parTransId="{D154C3C1-1830-461B-8239-FDCBCFF14B16}" sibTransId="{814B8A1D-CB25-4ED4-B6A5-06A9AA80F788}"/>
    <dgm:cxn modelId="{8F1993D8-2726-4F77-B301-92F7496136D4}" type="presOf" srcId="{E74C9355-5CCA-4D1F-B0C4-F6DD0880A7BE}" destId="{F1DBA1A3-9786-4AD4-997F-D061D57296F1}" srcOrd="1" destOrd="0" presId="urn:microsoft.com/office/officeart/2005/8/layout/radial5"/>
    <dgm:cxn modelId="{9DD08A5A-4D53-458B-B4F3-1C1D60218EDC}" type="presParOf" srcId="{37AD86BB-C345-4B0F-935B-B853DB87FEEB}" destId="{C1898371-9C95-45E4-A2A8-3EA5EA644954}" srcOrd="0" destOrd="0" presId="urn:microsoft.com/office/officeart/2005/8/layout/radial5"/>
    <dgm:cxn modelId="{13A7212A-C6CD-48AE-B032-8DA30EF43A2B}" type="presParOf" srcId="{37AD86BB-C345-4B0F-935B-B853DB87FEEB}" destId="{A897A251-CEDD-412A-B05C-DA5340B06EA3}" srcOrd="1" destOrd="0" presId="urn:microsoft.com/office/officeart/2005/8/layout/radial5"/>
    <dgm:cxn modelId="{B4E662C1-773D-4C82-852C-44A4D6D172CE}" type="presParOf" srcId="{A897A251-CEDD-412A-B05C-DA5340B06EA3}" destId="{62A48A42-A6CA-4060-B763-BAEEAE6622DB}" srcOrd="0" destOrd="0" presId="urn:microsoft.com/office/officeart/2005/8/layout/radial5"/>
    <dgm:cxn modelId="{0CE977CF-057C-4F4C-9958-8AA47261B809}" type="presParOf" srcId="{37AD86BB-C345-4B0F-935B-B853DB87FEEB}" destId="{5F01389F-92D5-401D-8C79-3AC7F29A3AB8}" srcOrd="2" destOrd="0" presId="urn:microsoft.com/office/officeart/2005/8/layout/radial5"/>
    <dgm:cxn modelId="{1814BA5A-2647-4D4D-A1CF-2ADD5668EEB7}" type="presParOf" srcId="{37AD86BB-C345-4B0F-935B-B853DB87FEEB}" destId="{F68B6B07-FF38-48D5-9F76-CE4C9F5BDE3F}" srcOrd="3" destOrd="0" presId="urn:microsoft.com/office/officeart/2005/8/layout/radial5"/>
    <dgm:cxn modelId="{841E1679-3468-4ED8-951B-EEC89FCACC61}" type="presParOf" srcId="{F68B6B07-FF38-48D5-9F76-CE4C9F5BDE3F}" destId="{82F8EFB2-4247-497A-B4D8-3B31406ABAB9}" srcOrd="0" destOrd="0" presId="urn:microsoft.com/office/officeart/2005/8/layout/radial5"/>
    <dgm:cxn modelId="{445D591D-E805-4F81-A432-899C50E575F4}" type="presParOf" srcId="{37AD86BB-C345-4B0F-935B-B853DB87FEEB}" destId="{D834A836-264A-4852-AFE1-A274EDC1B307}" srcOrd="4" destOrd="0" presId="urn:microsoft.com/office/officeart/2005/8/layout/radial5"/>
    <dgm:cxn modelId="{45C8763F-8E52-46BB-B915-36A2D38B9FA5}" type="presParOf" srcId="{37AD86BB-C345-4B0F-935B-B853DB87FEEB}" destId="{74304CD8-BD6F-4866-B3A1-04C58ECA1BBC}" srcOrd="5" destOrd="0" presId="urn:microsoft.com/office/officeart/2005/8/layout/radial5"/>
    <dgm:cxn modelId="{D21222DD-AEFE-4E6B-A838-B9F0B19C6F80}" type="presParOf" srcId="{74304CD8-BD6F-4866-B3A1-04C58ECA1BBC}" destId="{F1DBA1A3-9786-4AD4-997F-D061D57296F1}" srcOrd="0" destOrd="0" presId="urn:microsoft.com/office/officeart/2005/8/layout/radial5"/>
    <dgm:cxn modelId="{DC4E412D-5E2F-425D-AB2D-CF1FBE5F5AF1}" type="presParOf" srcId="{37AD86BB-C345-4B0F-935B-B853DB87FEEB}" destId="{6046FF15-C13A-45A5-AA08-3FB5C2B4501F}" srcOrd="6" destOrd="0" presId="urn:microsoft.com/office/officeart/2005/8/layout/radial5"/>
    <dgm:cxn modelId="{8AE29EC1-86F0-4ADA-8CCE-D85C05AC9A61}" type="presParOf" srcId="{37AD86BB-C345-4B0F-935B-B853DB87FEEB}" destId="{9723A176-FACB-43B6-906E-86F435DD30B6}" srcOrd="7" destOrd="0" presId="urn:microsoft.com/office/officeart/2005/8/layout/radial5"/>
    <dgm:cxn modelId="{C7172D43-2285-42E0-BD8A-DEE3E5B98593}" type="presParOf" srcId="{9723A176-FACB-43B6-906E-86F435DD30B6}" destId="{30658B81-C40F-4BAA-8A6A-879493ECBC05}" srcOrd="0" destOrd="0" presId="urn:microsoft.com/office/officeart/2005/8/layout/radial5"/>
    <dgm:cxn modelId="{DA2D4461-B0C2-4760-8394-9D51ACB64C89}" type="presParOf" srcId="{37AD86BB-C345-4B0F-935B-B853DB87FEEB}" destId="{EBFFD22D-C44D-40FD-AC72-E1EECE179779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F9C8F49-021F-45B0-A148-450A22A71E35}" type="presOf" srcId="{0EB9354F-D2A4-4342-87B3-4BE3F23BB9DB}" destId="{67DB3438-67A0-4785-9B3D-FF94B8D7026C}" srcOrd="0" destOrd="0" presId="urn:microsoft.com/office/officeart/2005/8/layout/gear1"/>
    <dgm:cxn modelId="{ED96C94B-EA55-4855-9A09-A3C6EFD82495}" type="presOf" srcId="{6C1E8D6E-82C1-418B-81C5-C1E12A430F40}" destId="{E43D77D3-9FC0-4632-A886-76B2266AAD94}" srcOrd="2" destOrd="0" presId="urn:microsoft.com/office/officeart/2005/8/layout/gear1"/>
    <dgm:cxn modelId="{CD16DE8F-4856-4CCE-BA7B-C591B851A8D8}" type="presOf" srcId="{6C1E8D6E-82C1-418B-81C5-C1E12A430F40}" destId="{DCF3ABCB-580F-41D5-B616-FA3F07375B4D}" srcOrd="3" destOrd="0" presId="urn:microsoft.com/office/officeart/2005/8/layout/gear1"/>
    <dgm:cxn modelId="{BDCC91E6-E19A-46AC-89F8-CCBABF43DFFD}" type="presOf" srcId="{91BE2090-C2D3-4692-997E-1596DB3DA0FE}" destId="{CE2A6BE9-B173-49B6-8974-07F900C2B3DA}" srcOrd="2" destOrd="0" presId="urn:microsoft.com/office/officeart/2005/8/layout/gear1"/>
    <dgm:cxn modelId="{496196F3-2545-4C2A-B12A-1E225709ECD1}" type="presOf" srcId="{4A422BE5-4471-4D35-8142-0EB378FFF107}" destId="{4C352FC4-CD09-4D15-A2AE-AE05B954C3DE}" srcOrd="0" destOrd="0" presId="urn:microsoft.com/office/officeart/2005/8/layout/gear1"/>
    <dgm:cxn modelId="{431C72DE-FD47-449E-B240-0B4AE779176A}" type="presOf" srcId="{1F35F338-86BB-4F5F-8854-9D798D1B9302}" destId="{070C0352-94B8-4E48-82F7-63F70712C5AE}" srcOrd="0" destOrd="0" presId="urn:microsoft.com/office/officeart/2005/8/layout/gear1"/>
    <dgm:cxn modelId="{7C66FC53-BF25-4709-B4A0-6DA7FCFB658C}" type="presOf" srcId="{6C1E8D6E-82C1-418B-81C5-C1E12A430F40}" destId="{8355378E-8076-4C77-A405-B07EB19039AF}" srcOrd="1" destOrd="0" presId="urn:microsoft.com/office/officeart/2005/8/layout/gear1"/>
    <dgm:cxn modelId="{9589095A-C413-4DBD-B91C-CC93DCA0B709}" type="presOf" srcId="{98587F2C-71C3-4296-9D10-8DA39C2AF9DD}" destId="{91831A61-0069-4DCE-973A-17642DB53811}" srcOrd="2" destOrd="0" presId="urn:microsoft.com/office/officeart/2005/8/layout/gear1"/>
    <dgm:cxn modelId="{B02097AA-C386-4993-82A4-6F69B4C4E0B6}" type="presOf" srcId="{91BE2090-C2D3-4692-997E-1596DB3DA0FE}" destId="{A5CC458B-0254-4F9A-8F63-4D8E68DA8B4E}" srcOrd="1" destOrd="0" presId="urn:microsoft.com/office/officeart/2005/8/layout/gear1"/>
    <dgm:cxn modelId="{DFA8400D-194E-4D91-8511-815D0665765D}" type="presOf" srcId="{91BE2090-C2D3-4692-997E-1596DB3DA0FE}" destId="{EAECF168-E051-43EB-80E3-3AF99ECDA07D}" srcOrd="0" destOrd="0" presId="urn:microsoft.com/office/officeart/2005/8/layout/gear1"/>
    <dgm:cxn modelId="{E3341464-5BF9-4084-A4DD-F4A7970DEC25}" type="presOf" srcId="{F0B76F59-9719-40B1-BC54-09D497878EF2}" destId="{599E76C2-5572-49C6-99D6-B18C28AA68CA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2953C137-FDE2-4ECB-9D71-F710C85FAEBA}" type="presOf" srcId="{98587F2C-71C3-4296-9D10-8DA39C2AF9DD}" destId="{5F33B527-66CB-47CB-95E9-882A9641FBB7}" srcOrd="1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54C18767-15A3-4F9C-BA5B-B53602B76BA6}" type="presOf" srcId="{6C1E8D6E-82C1-418B-81C5-C1E12A430F40}" destId="{95B5303E-FD22-4CFE-A539-229442AC2677}" srcOrd="0" destOrd="0" presId="urn:microsoft.com/office/officeart/2005/8/layout/gear1"/>
    <dgm:cxn modelId="{7D5769B3-042B-4940-B328-BE72720D49AB}" type="presOf" srcId="{98587F2C-71C3-4296-9D10-8DA39C2AF9DD}" destId="{F97E3A29-232C-4303-9F0D-54B4AE484094}" srcOrd="0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B36DECF5-9A16-4D5A-9A2B-96AC4F2ED4EB}" type="presParOf" srcId="{4C352FC4-CD09-4D15-A2AE-AE05B954C3DE}" destId="{F97E3A29-232C-4303-9F0D-54B4AE484094}" srcOrd="0" destOrd="0" presId="urn:microsoft.com/office/officeart/2005/8/layout/gear1"/>
    <dgm:cxn modelId="{8EC66857-715A-4A39-8B2B-0281FF48B462}" type="presParOf" srcId="{4C352FC4-CD09-4D15-A2AE-AE05B954C3DE}" destId="{5F33B527-66CB-47CB-95E9-882A9641FBB7}" srcOrd="1" destOrd="0" presId="urn:microsoft.com/office/officeart/2005/8/layout/gear1"/>
    <dgm:cxn modelId="{3592736F-FD3D-421A-8297-00000E476911}" type="presParOf" srcId="{4C352FC4-CD09-4D15-A2AE-AE05B954C3DE}" destId="{91831A61-0069-4DCE-973A-17642DB53811}" srcOrd="2" destOrd="0" presId="urn:microsoft.com/office/officeart/2005/8/layout/gear1"/>
    <dgm:cxn modelId="{2A3732B2-764F-44B0-BB67-7264D155AAF7}" type="presParOf" srcId="{4C352FC4-CD09-4D15-A2AE-AE05B954C3DE}" destId="{EAECF168-E051-43EB-80E3-3AF99ECDA07D}" srcOrd="3" destOrd="0" presId="urn:microsoft.com/office/officeart/2005/8/layout/gear1"/>
    <dgm:cxn modelId="{C2F12991-A242-479C-8A53-7DBCECD5C0A2}" type="presParOf" srcId="{4C352FC4-CD09-4D15-A2AE-AE05B954C3DE}" destId="{A5CC458B-0254-4F9A-8F63-4D8E68DA8B4E}" srcOrd="4" destOrd="0" presId="urn:microsoft.com/office/officeart/2005/8/layout/gear1"/>
    <dgm:cxn modelId="{FB4B6F0D-656E-442D-A55C-0B3C30ED64DA}" type="presParOf" srcId="{4C352FC4-CD09-4D15-A2AE-AE05B954C3DE}" destId="{CE2A6BE9-B173-49B6-8974-07F900C2B3DA}" srcOrd="5" destOrd="0" presId="urn:microsoft.com/office/officeart/2005/8/layout/gear1"/>
    <dgm:cxn modelId="{DF866C32-DDBB-4893-B648-2D77BFF4FB52}" type="presParOf" srcId="{4C352FC4-CD09-4D15-A2AE-AE05B954C3DE}" destId="{95B5303E-FD22-4CFE-A539-229442AC2677}" srcOrd="6" destOrd="0" presId="urn:microsoft.com/office/officeart/2005/8/layout/gear1"/>
    <dgm:cxn modelId="{BF48100E-EB14-4657-8391-1AB39693AA4C}" type="presParOf" srcId="{4C352FC4-CD09-4D15-A2AE-AE05B954C3DE}" destId="{8355378E-8076-4C77-A405-B07EB19039AF}" srcOrd="7" destOrd="0" presId="urn:microsoft.com/office/officeart/2005/8/layout/gear1"/>
    <dgm:cxn modelId="{D1FCEAA7-956E-4C1F-85FD-B8DE74D654EB}" type="presParOf" srcId="{4C352FC4-CD09-4D15-A2AE-AE05B954C3DE}" destId="{E43D77D3-9FC0-4632-A886-76B2266AAD94}" srcOrd="8" destOrd="0" presId="urn:microsoft.com/office/officeart/2005/8/layout/gear1"/>
    <dgm:cxn modelId="{24D1C055-10A7-44A0-BFA8-A3129FB791D5}" type="presParOf" srcId="{4C352FC4-CD09-4D15-A2AE-AE05B954C3DE}" destId="{DCF3ABCB-580F-41D5-B616-FA3F07375B4D}" srcOrd="9" destOrd="0" presId="urn:microsoft.com/office/officeart/2005/8/layout/gear1"/>
    <dgm:cxn modelId="{AC569E34-5854-46C5-9A4D-ED22DA4AF350}" type="presParOf" srcId="{4C352FC4-CD09-4D15-A2AE-AE05B954C3DE}" destId="{67DB3438-67A0-4785-9B3D-FF94B8D7026C}" srcOrd="10" destOrd="0" presId="urn:microsoft.com/office/officeart/2005/8/layout/gear1"/>
    <dgm:cxn modelId="{D95AAB38-F603-4F52-80A9-5997FF32A3ED}" type="presParOf" srcId="{4C352FC4-CD09-4D15-A2AE-AE05B954C3DE}" destId="{070C0352-94B8-4E48-82F7-63F70712C5AE}" srcOrd="11" destOrd="0" presId="urn:microsoft.com/office/officeart/2005/8/layout/gear1"/>
    <dgm:cxn modelId="{0E6F578E-9264-4B31-9BA8-F29A2964FAA0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E57B297-3F6E-4310-A940-D25C52162E23}" type="presOf" srcId="{6C1E8D6E-82C1-418B-81C5-C1E12A430F40}" destId="{95B5303E-FD22-4CFE-A539-229442AC2677}" srcOrd="0" destOrd="0" presId="urn:microsoft.com/office/officeart/2005/8/layout/gear1"/>
    <dgm:cxn modelId="{A2C69B7D-D8C9-479C-AA18-FB6CEE78DA2D}" type="presOf" srcId="{F0B76F59-9719-40B1-BC54-09D497878EF2}" destId="{599E76C2-5572-49C6-99D6-B18C28AA68CA}" srcOrd="0" destOrd="0" presId="urn:microsoft.com/office/officeart/2005/8/layout/gear1"/>
    <dgm:cxn modelId="{33E4C3DF-9AA2-499C-83BC-B48952B07A75}" type="presOf" srcId="{91BE2090-C2D3-4692-997E-1596DB3DA0FE}" destId="{EAECF168-E051-43EB-80E3-3AF99ECDA07D}" srcOrd="0" destOrd="0" presId="urn:microsoft.com/office/officeart/2005/8/layout/gear1"/>
    <dgm:cxn modelId="{B60C31C6-AAE6-4905-A894-038500BDA861}" type="presOf" srcId="{98587F2C-71C3-4296-9D10-8DA39C2AF9DD}" destId="{F97E3A29-232C-4303-9F0D-54B4AE484094}" srcOrd="0" destOrd="0" presId="urn:microsoft.com/office/officeart/2005/8/layout/gear1"/>
    <dgm:cxn modelId="{C7BEEF1E-65CA-4BF9-A4F8-FDDCEE233726}" type="presOf" srcId="{91BE2090-C2D3-4692-997E-1596DB3DA0FE}" destId="{CE2A6BE9-B173-49B6-8974-07F900C2B3DA}" srcOrd="2" destOrd="0" presId="urn:microsoft.com/office/officeart/2005/8/layout/gear1"/>
    <dgm:cxn modelId="{41B94AE4-48CD-4DE2-B848-5CC1E8655D9D}" type="presOf" srcId="{6C1E8D6E-82C1-418B-81C5-C1E12A430F40}" destId="{DCF3ABCB-580F-41D5-B616-FA3F07375B4D}" srcOrd="3" destOrd="0" presId="urn:microsoft.com/office/officeart/2005/8/layout/gear1"/>
    <dgm:cxn modelId="{6D4272CA-8BDD-47D4-8BD2-CF580FB89458}" type="presOf" srcId="{6C1E8D6E-82C1-418B-81C5-C1E12A430F40}" destId="{E43D77D3-9FC0-4632-A886-76B2266AAD94}" srcOrd="2" destOrd="0" presId="urn:microsoft.com/office/officeart/2005/8/layout/gear1"/>
    <dgm:cxn modelId="{2F635D75-C96B-45A6-8F34-C635A169342A}" type="presOf" srcId="{98587F2C-71C3-4296-9D10-8DA39C2AF9DD}" destId="{5F33B527-66CB-47CB-95E9-882A9641FBB7}" srcOrd="1" destOrd="0" presId="urn:microsoft.com/office/officeart/2005/8/layout/gear1"/>
    <dgm:cxn modelId="{2E07FFDC-8545-405F-9AE3-9D7562D64EB8}" type="presOf" srcId="{1F35F338-86BB-4F5F-8854-9D798D1B9302}" destId="{070C0352-94B8-4E48-82F7-63F70712C5AE}" srcOrd="0" destOrd="0" presId="urn:microsoft.com/office/officeart/2005/8/layout/gear1"/>
    <dgm:cxn modelId="{BAB1048B-725B-4B85-A121-9C0B6762106B}" type="presOf" srcId="{91BE2090-C2D3-4692-997E-1596DB3DA0FE}" destId="{A5CC458B-0254-4F9A-8F63-4D8E68DA8B4E}" srcOrd="1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137AB026-4031-4A37-8D5E-9DB8AC9331C8}" type="presOf" srcId="{6C1E8D6E-82C1-418B-81C5-C1E12A430F40}" destId="{8355378E-8076-4C77-A405-B07EB19039AF}" srcOrd="1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0D4DC528-B288-422A-AAD2-B6BE1DD784E9}" type="presOf" srcId="{4A422BE5-4471-4D35-8142-0EB378FFF107}" destId="{4C352FC4-CD09-4D15-A2AE-AE05B954C3DE}" srcOrd="0" destOrd="0" presId="urn:microsoft.com/office/officeart/2005/8/layout/gear1"/>
    <dgm:cxn modelId="{8DAC143F-69B6-4E9A-8A70-1E90BF9BAE83}" type="presOf" srcId="{0EB9354F-D2A4-4342-87B3-4BE3F23BB9DB}" destId="{67DB3438-67A0-4785-9B3D-FF94B8D7026C}" srcOrd="0" destOrd="0" presId="urn:microsoft.com/office/officeart/2005/8/layout/gear1"/>
    <dgm:cxn modelId="{876B0555-9C29-4F26-A1FB-1AAA7451B898}" type="presOf" srcId="{98587F2C-71C3-4296-9D10-8DA39C2AF9DD}" destId="{91831A61-0069-4DCE-973A-17642DB53811}" srcOrd="2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96A60578-DE47-4A68-9B6A-C42DEDAB60A4}" type="presParOf" srcId="{4C352FC4-CD09-4D15-A2AE-AE05B954C3DE}" destId="{F97E3A29-232C-4303-9F0D-54B4AE484094}" srcOrd="0" destOrd="0" presId="urn:microsoft.com/office/officeart/2005/8/layout/gear1"/>
    <dgm:cxn modelId="{AEFD4110-DBFB-4A03-87D0-B2B2CA21616C}" type="presParOf" srcId="{4C352FC4-CD09-4D15-A2AE-AE05B954C3DE}" destId="{5F33B527-66CB-47CB-95E9-882A9641FBB7}" srcOrd="1" destOrd="0" presId="urn:microsoft.com/office/officeart/2005/8/layout/gear1"/>
    <dgm:cxn modelId="{9847393E-4189-4642-A4DF-420200CAC3F4}" type="presParOf" srcId="{4C352FC4-CD09-4D15-A2AE-AE05B954C3DE}" destId="{91831A61-0069-4DCE-973A-17642DB53811}" srcOrd="2" destOrd="0" presId="urn:microsoft.com/office/officeart/2005/8/layout/gear1"/>
    <dgm:cxn modelId="{7E751EC2-0A66-4E74-86E2-A4E547CA5C4A}" type="presParOf" srcId="{4C352FC4-CD09-4D15-A2AE-AE05B954C3DE}" destId="{EAECF168-E051-43EB-80E3-3AF99ECDA07D}" srcOrd="3" destOrd="0" presId="urn:microsoft.com/office/officeart/2005/8/layout/gear1"/>
    <dgm:cxn modelId="{051C3930-6448-4445-A7D0-C32B9D0F8E7E}" type="presParOf" srcId="{4C352FC4-CD09-4D15-A2AE-AE05B954C3DE}" destId="{A5CC458B-0254-4F9A-8F63-4D8E68DA8B4E}" srcOrd="4" destOrd="0" presId="urn:microsoft.com/office/officeart/2005/8/layout/gear1"/>
    <dgm:cxn modelId="{1325CC7A-51EE-4BBA-9067-F334EF43D9BC}" type="presParOf" srcId="{4C352FC4-CD09-4D15-A2AE-AE05B954C3DE}" destId="{CE2A6BE9-B173-49B6-8974-07F900C2B3DA}" srcOrd="5" destOrd="0" presId="urn:microsoft.com/office/officeart/2005/8/layout/gear1"/>
    <dgm:cxn modelId="{376FC9A2-F20B-402A-AB48-85B520D0C272}" type="presParOf" srcId="{4C352FC4-CD09-4D15-A2AE-AE05B954C3DE}" destId="{95B5303E-FD22-4CFE-A539-229442AC2677}" srcOrd="6" destOrd="0" presId="urn:microsoft.com/office/officeart/2005/8/layout/gear1"/>
    <dgm:cxn modelId="{5BF9AB6E-EA66-42D4-9871-7B9D3619B70A}" type="presParOf" srcId="{4C352FC4-CD09-4D15-A2AE-AE05B954C3DE}" destId="{8355378E-8076-4C77-A405-B07EB19039AF}" srcOrd="7" destOrd="0" presId="urn:microsoft.com/office/officeart/2005/8/layout/gear1"/>
    <dgm:cxn modelId="{243755B3-38A6-41D5-8BE4-762993B33163}" type="presParOf" srcId="{4C352FC4-CD09-4D15-A2AE-AE05B954C3DE}" destId="{E43D77D3-9FC0-4632-A886-76B2266AAD94}" srcOrd="8" destOrd="0" presId="urn:microsoft.com/office/officeart/2005/8/layout/gear1"/>
    <dgm:cxn modelId="{60537456-A960-48BB-AE4D-DE7FD56FC2ED}" type="presParOf" srcId="{4C352FC4-CD09-4D15-A2AE-AE05B954C3DE}" destId="{DCF3ABCB-580F-41D5-B616-FA3F07375B4D}" srcOrd="9" destOrd="0" presId="urn:microsoft.com/office/officeart/2005/8/layout/gear1"/>
    <dgm:cxn modelId="{4BCA110C-F7B3-4F97-9A62-90184095031F}" type="presParOf" srcId="{4C352FC4-CD09-4D15-A2AE-AE05B954C3DE}" destId="{67DB3438-67A0-4785-9B3D-FF94B8D7026C}" srcOrd="10" destOrd="0" presId="urn:microsoft.com/office/officeart/2005/8/layout/gear1"/>
    <dgm:cxn modelId="{8BA8D4CF-72A8-4948-9A59-33E16B4F356D}" type="presParOf" srcId="{4C352FC4-CD09-4D15-A2AE-AE05B954C3DE}" destId="{070C0352-94B8-4E48-82F7-63F70712C5AE}" srcOrd="11" destOrd="0" presId="urn:microsoft.com/office/officeart/2005/8/layout/gear1"/>
    <dgm:cxn modelId="{483A883A-916F-4435-9184-CC16EB70F871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E9968F6-1906-46DB-ADEE-26D21D418F00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5A91FE4-566B-4FEC-9FA6-A8C4ED8C1191}">
      <dgm:prSet phldrT="[Texto]"/>
      <dgm:spPr/>
      <dgm:t>
        <a:bodyPr/>
        <a:lstStyle/>
        <a:p>
          <a:r>
            <a:rPr lang="pt-BR" b="1" dirty="0" smtClean="0"/>
            <a:t>Gestão eficiente</a:t>
          </a:r>
          <a:endParaRPr lang="pt-BR" b="1" dirty="0"/>
        </a:p>
      </dgm:t>
    </dgm:pt>
    <dgm:pt modelId="{B31AA86A-6A58-4B36-B4B5-4E218AC0BBBE}" type="parTrans" cxnId="{E52C1E10-AA4F-4244-8FEE-EC52F2A088C0}">
      <dgm:prSet/>
      <dgm:spPr/>
      <dgm:t>
        <a:bodyPr/>
        <a:lstStyle/>
        <a:p>
          <a:endParaRPr lang="pt-BR"/>
        </a:p>
      </dgm:t>
    </dgm:pt>
    <dgm:pt modelId="{067FE9E4-1E59-45F0-A769-4ED51BB64365}" type="sibTrans" cxnId="{E52C1E10-AA4F-4244-8FEE-EC52F2A088C0}">
      <dgm:prSet/>
      <dgm:spPr/>
      <dgm:t>
        <a:bodyPr/>
        <a:lstStyle/>
        <a:p>
          <a:endParaRPr lang="pt-BR"/>
        </a:p>
      </dgm:t>
    </dgm:pt>
    <dgm:pt modelId="{01561F56-4F62-44FC-AF70-7CBCB4CB77DE}">
      <dgm:prSet phldrT="[Texto]"/>
      <dgm:spPr/>
      <dgm:t>
        <a:bodyPr/>
        <a:lstStyle/>
        <a:p>
          <a:r>
            <a:rPr lang="pt-BR" b="1" dirty="0" smtClean="0"/>
            <a:t>Acadêmico que aprende</a:t>
          </a:r>
          <a:endParaRPr lang="pt-BR" b="1" dirty="0"/>
        </a:p>
      </dgm:t>
    </dgm:pt>
    <dgm:pt modelId="{C20BC995-9323-4F71-AAFA-233FAE89FD16}" type="parTrans" cxnId="{529269C7-14B7-440C-BB69-B4E7986BC49A}">
      <dgm:prSet/>
      <dgm:spPr/>
      <dgm:t>
        <a:bodyPr/>
        <a:lstStyle/>
        <a:p>
          <a:endParaRPr lang="pt-BR"/>
        </a:p>
      </dgm:t>
    </dgm:pt>
    <dgm:pt modelId="{B95481CB-AB74-4C0C-9821-D5D3739F523D}" type="sibTrans" cxnId="{529269C7-14B7-440C-BB69-B4E7986BC49A}">
      <dgm:prSet/>
      <dgm:spPr/>
      <dgm:t>
        <a:bodyPr/>
        <a:lstStyle/>
        <a:p>
          <a:endParaRPr lang="pt-BR"/>
        </a:p>
      </dgm:t>
    </dgm:pt>
    <dgm:pt modelId="{089DE9F2-8C22-4AC6-964B-9EB57C2748C1}">
      <dgm:prSet phldrT="[Texto]"/>
      <dgm:spPr/>
      <dgm:t>
        <a:bodyPr/>
        <a:lstStyle/>
        <a:p>
          <a:r>
            <a:rPr lang="pt-BR" b="1" dirty="0" smtClean="0"/>
            <a:t>Docente motivado</a:t>
          </a:r>
          <a:endParaRPr lang="pt-BR" b="1" dirty="0"/>
        </a:p>
      </dgm:t>
    </dgm:pt>
    <dgm:pt modelId="{D390EB1B-4DED-48C6-A880-682834EE104C}" type="parTrans" cxnId="{D335ED88-CC94-466A-99BC-1381F4E09859}">
      <dgm:prSet/>
      <dgm:spPr/>
      <dgm:t>
        <a:bodyPr/>
        <a:lstStyle/>
        <a:p>
          <a:endParaRPr lang="pt-BR"/>
        </a:p>
      </dgm:t>
    </dgm:pt>
    <dgm:pt modelId="{79C18715-8576-43D0-BCC2-F3E87F19689E}" type="sibTrans" cxnId="{D335ED88-CC94-466A-99BC-1381F4E09859}">
      <dgm:prSet/>
      <dgm:spPr/>
      <dgm:t>
        <a:bodyPr/>
        <a:lstStyle/>
        <a:p>
          <a:endParaRPr lang="pt-BR"/>
        </a:p>
      </dgm:t>
    </dgm:pt>
    <dgm:pt modelId="{171E3256-3D95-4003-BC0D-EE147E2FF1CF}">
      <dgm:prSet phldrT="[Texto]"/>
      <dgm:spPr/>
      <dgm:t>
        <a:bodyPr/>
        <a:lstStyle/>
        <a:p>
          <a:r>
            <a:rPr lang="pt-BR" b="1" dirty="0" smtClean="0"/>
            <a:t>Educação Qualificada</a:t>
          </a:r>
          <a:endParaRPr lang="pt-BR" b="1" dirty="0"/>
        </a:p>
      </dgm:t>
    </dgm:pt>
    <dgm:pt modelId="{AB466AFA-6B7C-4449-AD76-91FE15438F5C}" type="parTrans" cxnId="{F46456A4-5A0E-4C4E-A81C-A24331724E94}">
      <dgm:prSet/>
      <dgm:spPr/>
      <dgm:t>
        <a:bodyPr/>
        <a:lstStyle/>
        <a:p>
          <a:endParaRPr lang="pt-BR"/>
        </a:p>
      </dgm:t>
    </dgm:pt>
    <dgm:pt modelId="{52AA087D-EF94-4EA8-B10A-0D3C54F57B55}" type="sibTrans" cxnId="{F46456A4-5A0E-4C4E-A81C-A24331724E94}">
      <dgm:prSet/>
      <dgm:spPr/>
      <dgm:t>
        <a:bodyPr/>
        <a:lstStyle/>
        <a:p>
          <a:endParaRPr lang="pt-BR"/>
        </a:p>
      </dgm:t>
    </dgm:pt>
    <dgm:pt modelId="{BA8B48E6-76D1-4356-AAB4-E58274264949}">
      <dgm:prSet phldrT="[Texto]"/>
      <dgm:spPr/>
      <dgm:t>
        <a:bodyPr/>
        <a:lstStyle/>
        <a:p>
          <a:r>
            <a:rPr lang="pt-BR" b="1" dirty="0" smtClean="0"/>
            <a:t>Profissional preparado</a:t>
          </a:r>
          <a:endParaRPr lang="pt-BR" b="1" dirty="0"/>
        </a:p>
      </dgm:t>
    </dgm:pt>
    <dgm:pt modelId="{9D70D137-F69B-4C14-940F-8D923BA489D9}" type="parTrans" cxnId="{42CD365A-3999-431E-8401-017BB914A971}">
      <dgm:prSet/>
      <dgm:spPr/>
      <dgm:t>
        <a:bodyPr/>
        <a:lstStyle/>
        <a:p>
          <a:endParaRPr lang="pt-BR"/>
        </a:p>
      </dgm:t>
    </dgm:pt>
    <dgm:pt modelId="{521D34BA-5A8B-4BFF-947F-71C127CFA4BC}" type="sibTrans" cxnId="{42CD365A-3999-431E-8401-017BB914A971}">
      <dgm:prSet/>
      <dgm:spPr/>
      <dgm:t>
        <a:bodyPr/>
        <a:lstStyle/>
        <a:p>
          <a:endParaRPr lang="pt-BR"/>
        </a:p>
      </dgm:t>
    </dgm:pt>
    <dgm:pt modelId="{D1BA3C18-47E1-45FF-8CD6-35728E289659}">
      <dgm:prSet phldrT="[Texto]"/>
      <dgm:spPr/>
      <dgm:t>
        <a:bodyPr/>
        <a:lstStyle/>
        <a:p>
          <a:r>
            <a:rPr lang="pt-BR" b="1" dirty="0" smtClean="0"/>
            <a:t>Crianças que aprendem</a:t>
          </a:r>
          <a:endParaRPr lang="pt-BR" b="1" dirty="0"/>
        </a:p>
      </dgm:t>
    </dgm:pt>
    <dgm:pt modelId="{C07B8E64-5E04-4486-A1E0-1F565E665C34}" type="parTrans" cxnId="{8D1EEA9D-B265-4016-A98B-AEF6642DD9CA}">
      <dgm:prSet/>
      <dgm:spPr/>
      <dgm:t>
        <a:bodyPr/>
        <a:lstStyle/>
        <a:p>
          <a:endParaRPr lang="pt-BR"/>
        </a:p>
      </dgm:t>
    </dgm:pt>
    <dgm:pt modelId="{16CA106D-10D3-49EF-8AF5-268819081651}" type="sibTrans" cxnId="{8D1EEA9D-B265-4016-A98B-AEF6642DD9CA}">
      <dgm:prSet/>
      <dgm:spPr/>
      <dgm:t>
        <a:bodyPr/>
        <a:lstStyle/>
        <a:p>
          <a:endParaRPr lang="pt-BR"/>
        </a:p>
      </dgm:t>
    </dgm:pt>
    <dgm:pt modelId="{B5A632AF-5459-48D3-B939-41B7FB339991}" type="pres">
      <dgm:prSet presAssocID="{3E9968F6-1906-46DB-ADEE-26D21D418F0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15CD16-43C4-44E4-A6B9-F431283D4D16}" type="pres">
      <dgm:prSet presAssocID="{3E9968F6-1906-46DB-ADEE-26D21D418F00}" presName="dummyMaxCanvas" presStyleCnt="0"/>
      <dgm:spPr/>
    </dgm:pt>
    <dgm:pt modelId="{B0B193F6-C245-405B-924C-7C287CB7C65A}" type="pres">
      <dgm:prSet presAssocID="{3E9968F6-1906-46DB-ADEE-26D21D418F00}" presName="parentComposite" presStyleCnt="0"/>
      <dgm:spPr/>
    </dgm:pt>
    <dgm:pt modelId="{0464B179-9F34-402C-B76A-83157DB9DAB9}" type="pres">
      <dgm:prSet presAssocID="{3E9968F6-1906-46DB-ADEE-26D21D418F0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F3257453-4AEA-4570-BA2E-526D353808C7}" type="pres">
      <dgm:prSet presAssocID="{3E9968F6-1906-46DB-ADEE-26D21D418F0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E6F59830-7761-462F-989B-E9BD12D9C2BA}" type="pres">
      <dgm:prSet presAssocID="{3E9968F6-1906-46DB-ADEE-26D21D418F00}" presName="childrenComposite" presStyleCnt="0"/>
      <dgm:spPr/>
    </dgm:pt>
    <dgm:pt modelId="{34ABB7FD-C46A-47CB-B5A2-999B85687FFA}" type="pres">
      <dgm:prSet presAssocID="{3E9968F6-1906-46DB-ADEE-26D21D418F00}" presName="dummyMaxCanvas_ChildArea" presStyleCnt="0"/>
      <dgm:spPr/>
    </dgm:pt>
    <dgm:pt modelId="{6BDCB2E1-A2A2-4D83-ACDC-8F578B72175E}" type="pres">
      <dgm:prSet presAssocID="{3E9968F6-1906-46DB-ADEE-26D21D418F00}" presName="fulcrum" presStyleLbl="alignAccFollowNode1" presStyleIdx="2" presStyleCnt="4"/>
      <dgm:spPr>
        <a:solidFill>
          <a:schemeClr val="tx1">
            <a:alpha val="90000"/>
          </a:schemeClr>
        </a:solidFill>
      </dgm:spPr>
    </dgm:pt>
    <dgm:pt modelId="{46C8F302-657F-4121-A3B5-F6E5A301E2F1}" type="pres">
      <dgm:prSet presAssocID="{3E9968F6-1906-46DB-ADEE-26D21D418F00}" presName="balance_22" presStyleLbl="alignAccFollowNode1" presStyleIdx="3" presStyleCnt="4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  <dgm:pt modelId="{EAAC7DB2-CE3E-46FB-8765-316D15B94CBC}" type="pres">
      <dgm:prSet presAssocID="{3E9968F6-1906-46DB-ADEE-26D21D418F00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26DE35-E255-4FBA-9F36-BFEC0B5A762F}" type="pres">
      <dgm:prSet presAssocID="{3E9968F6-1906-46DB-ADEE-26D21D418F00}" presName="right_22_2" presStyleLbl="node1" presStyleIdx="1" presStyleCnt="4" custLinFactNeighborX="-1976" custLinFactNeighborY="-54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F17111-700F-4C40-91E9-69C396A3FA80}" type="pres">
      <dgm:prSet presAssocID="{3E9968F6-1906-46DB-ADEE-26D21D418F00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BEFC8C-7C2C-4DB1-9D90-493733B0F920}" type="pres">
      <dgm:prSet presAssocID="{3E9968F6-1906-46DB-ADEE-26D21D418F00}" presName="left_22_2" presStyleLbl="node1" presStyleIdx="3" presStyleCnt="4" custLinFactNeighborX="745" custLinFactNeighborY="-54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1EEA9D-B265-4016-A98B-AEF6642DD9CA}" srcId="{171E3256-3D95-4003-BC0D-EE147E2FF1CF}" destId="{D1BA3C18-47E1-45FF-8CD6-35728E289659}" srcOrd="1" destOrd="0" parTransId="{C07B8E64-5E04-4486-A1E0-1F565E665C34}" sibTransId="{16CA106D-10D3-49EF-8AF5-268819081651}"/>
    <dgm:cxn modelId="{F46456A4-5A0E-4C4E-A81C-A24331724E94}" srcId="{3E9968F6-1906-46DB-ADEE-26D21D418F00}" destId="{171E3256-3D95-4003-BC0D-EE147E2FF1CF}" srcOrd="1" destOrd="0" parTransId="{AB466AFA-6B7C-4449-AD76-91FE15438F5C}" sibTransId="{52AA087D-EF94-4EA8-B10A-0D3C54F57B55}"/>
    <dgm:cxn modelId="{42CD365A-3999-431E-8401-017BB914A971}" srcId="{171E3256-3D95-4003-BC0D-EE147E2FF1CF}" destId="{BA8B48E6-76D1-4356-AAB4-E58274264949}" srcOrd="0" destOrd="0" parTransId="{9D70D137-F69B-4C14-940F-8D923BA489D9}" sibTransId="{521D34BA-5A8B-4BFF-947F-71C127CFA4BC}"/>
    <dgm:cxn modelId="{8CDCEBE6-5EFD-4069-9458-9F6B3CD404B1}" type="presOf" srcId="{55A91FE4-566B-4FEC-9FA6-A8C4ED8C1191}" destId="{0464B179-9F34-402C-B76A-83157DB9DAB9}" srcOrd="0" destOrd="0" presId="urn:microsoft.com/office/officeart/2005/8/layout/balance1"/>
    <dgm:cxn modelId="{E52C1E10-AA4F-4244-8FEE-EC52F2A088C0}" srcId="{3E9968F6-1906-46DB-ADEE-26D21D418F00}" destId="{55A91FE4-566B-4FEC-9FA6-A8C4ED8C1191}" srcOrd="0" destOrd="0" parTransId="{B31AA86A-6A58-4B36-B4B5-4E218AC0BBBE}" sibTransId="{067FE9E4-1E59-45F0-A769-4ED51BB64365}"/>
    <dgm:cxn modelId="{AFB9FDFF-C9C4-4121-97A7-65A0AF176986}" type="presOf" srcId="{BA8B48E6-76D1-4356-AAB4-E58274264949}" destId="{EAAC7DB2-CE3E-46FB-8765-316D15B94CBC}" srcOrd="0" destOrd="0" presId="urn:microsoft.com/office/officeart/2005/8/layout/balance1"/>
    <dgm:cxn modelId="{529269C7-14B7-440C-BB69-B4E7986BC49A}" srcId="{55A91FE4-566B-4FEC-9FA6-A8C4ED8C1191}" destId="{01561F56-4F62-44FC-AF70-7CBCB4CB77DE}" srcOrd="0" destOrd="0" parTransId="{C20BC995-9323-4F71-AAFA-233FAE89FD16}" sibTransId="{B95481CB-AB74-4C0C-9821-D5D3739F523D}"/>
    <dgm:cxn modelId="{B315F14B-E359-480D-B12B-66B14D449BEE}" type="presOf" srcId="{171E3256-3D95-4003-BC0D-EE147E2FF1CF}" destId="{F3257453-4AEA-4570-BA2E-526D353808C7}" srcOrd="0" destOrd="0" presId="urn:microsoft.com/office/officeart/2005/8/layout/balance1"/>
    <dgm:cxn modelId="{D335ED88-CC94-466A-99BC-1381F4E09859}" srcId="{55A91FE4-566B-4FEC-9FA6-A8C4ED8C1191}" destId="{089DE9F2-8C22-4AC6-964B-9EB57C2748C1}" srcOrd="1" destOrd="0" parTransId="{D390EB1B-4DED-48C6-A880-682834EE104C}" sibTransId="{79C18715-8576-43D0-BCC2-F3E87F19689E}"/>
    <dgm:cxn modelId="{7C7D1041-E015-442C-8F01-00556E5FA490}" type="presOf" srcId="{3E9968F6-1906-46DB-ADEE-26D21D418F00}" destId="{B5A632AF-5459-48D3-B939-41B7FB339991}" srcOrd="0" destOrd="0" presId="urn:microsoft.com/office/officeart/2005/8/layout/balance1"/>
    <dgm:cxn modelId="{D9AAA845-46AB-467B-ADEC-F7C01214D042}" type="presOf" srcId="{D1BA3C18-47E1-45FF-8CD6-35728E289659}" destId="{F526DE35-E255-4FBA-9F36-BFEC0B5A762F}" srcOrd="0" destOrd="0" presId="urn:microsoft.com/office/officeart/2005/8/layout/balance1"/>
    <dgm:cxn modelId="{50194951-9882-4123-B617-274419CF66BC}" type="presOf" srcId="{01561F56-4F62-44FC-AF70-7CBCB4CB77DE}" destId="{90F17111-700F-4C40-91E9-69C396A3FA80}" srcOrd="0" destOrd="0" presId="urn:microsoft.com/office/officeart/2005/8/layout/balance1"/>
    <dgm:cxn modelId="{204D07A3-08FD-4A1B-9372-5AB2F624E7B6}" type="presOf" srcId="{089DE9F2-8C22-4AC6-964B-9EB57C2748C1}" destId="{34BEFC8C-7C2C-4DB1-9D90-493733B0F920}" srcOrd="0" destOrd="0" presId="urn:microsoft.com/office/officeart/2005/8/layout/balance1"/>
    <dgm:cxn modelId="{326BC1A4-E3A4-4A8E-BA15-E26F354ADDC5}" type="presParOf" srcId="{B5A632AF-5459-48D3-B939-41B7FB339991}" destId="{F515CD16-43C4-44E4-A6B9-F431283D4D16}" srcOrd="0" destOrd="0" presId="urn:microsoft.com/office/officeart/2005/8/layout/balance1"/>
    <dgm:cxn modelId="{939D7A27-647B-4D45-9135-6AFE0057997F}" type="presParOf" srcId="{B5A632AF-5459-48D3-B939-41B7FB339991}" destId="{B0B193F6-C245-405B-924C-7C287CB7C65A}" srcOrd="1" destOrd="0" presId="urn:microsoft.com/office/officeart/2005/8/layout/balance1"/>
    <dgm:cxn modelId="{5298E5A4-6892-4F67-B730-025E08285B4E}" type="presParOf" srcId="{B0B193F6-C245-405B-924C-7C287CB7C65A}" destId="{0464B179-9F34-402C-B76A-83157DB9DAB9}" srcOrd="0" destOrd="0" presId="urn:microsoft.com/office/officeart/2005/8/layout/balance1"/>
    <dgm:cxn modelId="{37FA3217-CCF5-4C42-9A85-62A124EBAC14}" type="presParOf" srcId="{B0B193F6-C245-405B-924C-7C287CB7C65A}" destId="{F3257453-4AEA-4570-BA2E-526D353808C7}" srcOrd="1" destOrd="0" presId="urn:microsoft.com/office/officeart/2005/8/layout/balance1"/>
    <dgm:cxn modelId="{FA91E23F-6D57-4D94-9865-AFC620269E1E}" type="presParOf" srcId="{B5A632AF-5459-48D3-B939-41B7FB339991}" destId="{E6F59830-7761-462F-989B-E9BD12D9C2BA}" srcOrd="2" destOrd="0" presId="urn:microsoft.com/office/officeart/2005/8/layout/balance1"/>
    <dgm:cxn modelId="{8613A485-074E-4807-A4A5-E2E31E2AD42D}" type="presParOf" srcId="{E6F59830-7761-462F-989B-E9BD12D9C2BA}" destId="{34ABB7FD-C46A-47CB-B5A2-999B85687FFA}" srcOrd="0" destOrd="0" presId="urn:microsoft.com/office/officeart/2005/8/layout/balance1"/>
    <dgm:cxn modelId="{297740A5-1873-4F9A-A911-A00E05DA9427}" type="presParOf" srcId="{E6F59830-7761-462F-989B-E9BD12D9C2BA}" destId="{6BDCB2E1-A2A2-4D83-ACDC-8F578B72175E}" srcOrd="1" destOrd="0" presId="urn:microsoft.com/office/officeart/2005/8/layout/balance1"/>
    <dgm:cxn modelId="{90CC2947-45CD-4106-976B-2CDC62BA130B}" type="presParOf" srcId="{E6F59830-7761-462F-989B-E9BD12D9C2BA}" destId="{46C8F302-657F-4121-A3B5-F6E5A301E2F1}" srcOrd="2" destOrd="0" presId="urn:microsoft.com/office/officeart/2005/8/layout/balance1"/>
    <dgm:cxn modelId="{94770B5F-CC3A-4AF2-988F-14CC7A37AEC1}" type="presParOf" srcId="{E6F59830-7761-462F-989B-E9BD12D9C2BA}" destId="{EAAC7DB2-CE3E-46FB-8765-316D15B94CBC}" srcOrd="3" destOrd="0" presId="urn:microsoft.com/office/officeart/2005/8/layout/balance1"/>
    <dgm:cxn modelId="{9828420E-DE1C-4792-B510-8142C7B0245C}" type="presParOf" srcId="{E6F59830-7761-462F-989B-E9BD12D9C2BA}" destId="{F526DE35-E255-4FBA-9F36-BFEC0B5A762F}" srcOrd="4" destOrd="0" presId="urn:microsoft.com/office/officeart/2005/8/layout/balance1"/>
    <dgm:cxn modelId="{D9D4F7A7-1616-4C38-A6F8-479D64ED2A1A}" type="presParOf" srcId="{E6F59830-7761-462F-989B-E9BD12D9C2BA}" destId="{90F17111-700F-4C40-91E9-69C396A3FA80}" srcOrd="5" destOrd="0" presId="urn:microsoft.com/office/officeart/2005/8/layout/balance1"/>
    <dgm:cxn modelId="{FA773CE9-7602-46C7-A97A-AB3E4490EDF3}" type="presParOf" srcId="{E6F59830-7761-462F-989B-E9BD12D9C2BA}" destId="{34BEFC8C-7C2C-4DB1-9D90-493733B0F920}" srcOrd="6" destOrd="0" presId="urn:microsoft.com/office/officeart/2005/8/layout/balanc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8F6A132D-6349-4477-8C40-7D493B0077E4}" type="presOf" srcId="{6C1E8D6E-82C1-418B-81C5-C1E12A430F40}" destId="{DCF3ABCB-580F-41D5-B616-FA3F07375B4D}" srcOrd="3" destOrd="0" presId="urn:microsoft.com/office/officeart/2005/8/layout/gear1"/>
    <dgm:cxn modelId="{7AD3D900-6B5D-4FAA-A2D8-C43D3C360BA4}" type="presOf" srcId="{6C1E8D6E-82C1-418B-81C5-C1E12A430F40}" destId="{E43D77D3-9FC0-4632-A886-76B2266AAD94}" srcOrd="2" destOrd="0" presId="urn:microsoft.com/office/officeart/2005/8/layout/gear1"/>
    <dgm:cxn modelId="{712969E5-6115-4D3C-A7A7-805378F10D5A}" type="presOf" srcId="{1F35F338-86BB-4F5F-8854-9D798D1B9302}" destId="{070C0352-94B8-4E48-82F7-63F70712C5AE}" srcOrd="0" destOrd="0" presId="urn:microsoft.com/office/officeart/2005/8/layout/gear1"/>
    <dgm:cxn modelId="{6C4980C9-EAA0-4273-9A4E-1BA2A833E384}" type="presOf" srcId="{91BE2090-C2D3-4692-997E-1596DB3DA0FE}" destId="{CE2A6BE9-B173-49B6-8974-07F900C2B3DA}" srcOrd="2" destOrd="0" presId="urn:microsoft.com/office/officeart/2005/8/layout/gear1"/>
    <dgm:cxn modelId="{D67128BC-10B8-435E-8273-812B6285C7E9}" type="presOf" srcId="{98587F2C-71C3-4296-9D10-8DA39C2AF9DD}" destId="{5F33B527-66CB-47CB-95E9-882A9641FBB7}" srcOrd="1" destOrd="0" presId="urn:microsoft.com/office/officeart/2005/8/layout/gear1"/>
    <dgm:cxn modelId="{5E068B0C-7589-4E63-A451-18E3FD6A6CDB}" type="presOf" srcId="{6C1E8D6E-82C1-418B-81C5-C1E12A430F40}" destId="{95B5303E-FD22-4CFE-A539-229442AC2677}" srcOrd="0" destOrd="0" presId="urn:microsoft.com/office/officeart/2005/8/layout/gear1"/>
    <dgm:cxn modelId="{2B3D4063-CF05-4D4D-BAF8-4C71B9C3401D}" type="presOf" srcId="{98587F2C-71C3-4296-9D10-8DA39C2AF9DD}" destId="{91831A61-0069-4DCE-973A-17642DB53811}" srcOrd="2" destOrd="0" presId="urn:microsoft.com/office/officeart/2005/8/layout/gear1"/>
    <dgm:cxn modelId="{F3F2FD9F-9890-4B33-B071-12A184F66D2D}" type="presOf" srcId="{98587F2C-71C3-4296-9D10-8DA39C2AF9DD}" destId="{F97E3A29-232C-4303-9F0D-54B4AE484094}" srcOrd="0" destOrd="0" presId="urn:microsoft.com/office/officeart/2005/8/layout/gear1"/>
    <dgm:cxn modelId="{6D15E97F-6445-4FF4-AA50-E95C506523D3}" type="presOf" srcId="{91BE2090-C2D3-4692-997E-1596DB3DA0FE}" destId="{EAECF168-E051-43EB-80E3-3AF99ECDA07D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2C6DBD1A-600B-4D2D-B176-7E36D6DA9B5F}" type="presOf" srcId="{F0B76F59-9719-40B1-BC54-09D497878EF2}" destId="{599E76C2-5572-49C6-99D6-B18C28AA68CA}" srcOrd="0" destOrd="0" presId="urn:microsoft.com/office/officeart/2005/8/layout/gear1"/>
    <dgm:cxn modelId="{6791686B-63AD-4D0F-A2ED-55534DDE2E7A}" type="presOf" srcId="{0EB9354F-D2A4-4342-87B3-4BE3F23BB9DB}" destId="{67DB3438-67A0-4785-9B3D-FF94B8D7026C}" srcOrd="0" destOrd="0" presId="urn:microsoft.com/office/officeart/2005/8/layout/gear1"/>
    <dgm:cxn modelId="{FB2E07A4-D3F3-4B8A-99C3-6396E8D4E4EF}" type="presOf" srcId="{6C1E8D6E-82C1-418B-81C5-C1E12A430F40}" destId="{8355378E-8076-4C77-A405-B07EB19039AF}" srcOrd="1" destOrd="0" presId="urn:microsoft.com/office/officeart/2005/8/layout/gear1"/>
    <dgm:cxn modelId="{0837237D-42A7-41B6-B0C8-925FA211A78C}" type="presOf" srcId="{4A422BE5-4471-4D35-8142-0EB378FFF107}" destId="{4C352FC4-CD09-4D15-A2AE-AE05B954C3DE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9CD1BCDD-B89B-4C4B-A5C4-979BB1EAD796}" type="presOf" srcId="{91BE2090-C2D3-4692-997E-1596DB3DA0FE}" destId="{A5CC458B-0254-4F9A-8F63-4D8E68DA8B4E}" srcOrd="1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F4997639-B049-4E7D-9C0E-96AC83AFC572}" type="presParOf" srcId="{4C352FC4-CD09-4D15-A2AE-AE05B954C3DE}" destId="{F97E3A29-232C-4303-9F0D-54B4AE484094}" srcOrd="0" destOrd="0" presId="urn:microsoft.com/office/officeart/2005/8/layout/gear1"/>
    <dgm:cxn modelId="{FC41E39C-B2DB-4348-B480-CA9261477C0D}" type="presParOf" srcId="{4C352FC4-CD09-4D15-A2AE-AE05B954C3DE}" destId="{5F33B527-66CB-47CB-95E9-882A9641FBB7}" srcOrd="1" destOrd="0" presId="urn:microsoft.com/office/officeart/2005/8/layout/gear1"/>
    <dgm:cxn modelId="{04B2E86C-0B90-4CC2-8987-35D2EEB8B1DD}" type="presParOf" srcId="{4C352FC4-CD09-4D15-A2AE-AE05B954C3DE}" destId="{91831A61-0069-4DCE-973A-17642DB53811}" srcOrd="2" destOrd="0" presId="urn:microsoft.com/office/officeart/2005/8/layout/gear1"/>
    <dgm:cxn modelId="{102271DC-40C4-4FD3-B402-DC4C222D32D4}" type="presParOf" srcId="{4C352FC4-CD09-4D15-A2AE-AE05B954C3DE}" destId="{EAECF168-E051-43EB-80E3-3AF99ECDA07D}" srcOrd="3" destOrd="0" presId="urn:microsoft.com/office/officeart/2005/8/layout/gear1"/>
    <dgm:cxn modelId="{E921B60A-9B6B-4DE4-AAEC-249539D9416B}" type="presParOf" srcId="{4C352FC4-CD09-4D15-A2AE-AE05B954C3DE}" destId="{A5CC458B-0254-4F9A-8F63-4D8E68DA8B4E}" srcOrd="4" destOrd="0" presId="urn:microsoft.com/office/officeart/2005/8/layout/gear1"/>
    <dgm:cxn modelId="{A25EF73D-8248-4490-887F-320C517328E4}" type="presParOf" srcId="{4C352FC4-CD09-4D15-A2AE-AE05B954C3DE}" destId="{CE2A6BE9-B173-49B6-8974-07F900C2B3DA}" srcOrd="5" destOrd="0" presId="urn:microsoft.com/office/officeart/2005/8/layout/gear1"/>
    <dgm:cxn modelId="{3DB18020-5C66-4010-B866-42B576413BC1}" type="presParOf" srcId="{4C352FC4-CD09-4D15-A2AE-AE05B954C3DE}" destId="{95B5303E-FD22-4CFE-A539-229442AC2677}" srcOrd="6" destOrd="0" presId="urn:microsoft.com/office/officeart/2005/8/layout/gear1"/>
    <dgm:cxn modelId="{1D549C4E-F222-4B55-9D47-24C4B2EAEDE7}" type="presParOf" srcId="{4C352FC4-CD09-4D15-A2AE-AE05B954C3DE}" destId="{8355378E-8076-4C77-A405-B07EB19039AF}" srcOrd="7" destOrd="0" presId="urn:microsoft.com/office/officeart/2005/8/layout/gear1"/>
    <dgm:cxn modelId="{A52DF8CD-8231-4695-9B09-46E483DB2590}" type="presParOf" srcId="{4C352FC4-CD09-4D15-A2AE-AE05B954C3DE}" destId="{E43D77D3-9FC0-4632-A886-76B2266AAD94}" srcOrd="8" destOrd="0" presId="urn:microsoft.com/office/officeart/2005/8/layout/gear1"/>
    <dgm:cxn modelId="{42C7BDDE-90F9-4D11-B3BF-40D16E320473}" type="presParOf" srcId="{4C352FC4-CD09-4D15-A2AE-AE05B954C3DE}" destId="{DCF3ABCB-580F-41D5-B616-FA3F07375B4D}" srcOrd="9" destOrd="0" presId="urn:microsoft.com/office/officeart/2005/8/layout/gear1"/>
    <dgm:cxn modelId="{4C454457-3A2E-42F2-A409-A1963255B7E0}" type="presParOf" srcId="{4C352FC4-CD09-4D15-A2AE-AE05B954C3DE}" destId="{67DB3438-67A0-4785-9B3D-FF94B8D7026C}" srcOrd="10" destOrd="0" presId="urn:microsoft.com/office/officeart/2005/8/layout/gear1"/>
    <dgm:cxn modelId="{3BA354D5-810F-4533-9135-A7C0842A9525}" type="presParOf" srcId="{4C352FC4-CD09-4D15-A2AE-AE05B954C3DE}" destId="{070C0352-94B8-4E48-82F7-63F70712C5AE}" srcOrd="11" destOrd="0" presId="urn:microsoft.com/office/officeart/2005/8/layout/gear1"/>
    <dgm:cxn modelId="{55263930-936B-4818-BA18-40F48C9F9251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B551A19-63F2-4AC6-A190-9FAB3C27A3E1}" type="presOf" srcId="{1F35F338-86BB-4F5F-8854-9D798D1B9302}" destId="{070C0352-94B8-4E48-82F7-63F70712C5AE}" srcOrd="0" destOrd="0" presId="urn:microsoft.com/office/officeart/2005/8/layout/gear1"/>
    <dgm:cxn modelId="{A324DAE0-75B0-4B4C-A730-3C6033E8C699}" type="presOf" srcId="{98587F2C-71C3-4296-9D10-8DA39C2AF9DD}" destId="{91831A61-0069-4DCE-973A-17642DB53811}" srcOrd="2" destOrd="0" presId="urn:microsoft.com/office/officeart/2005/8/layout/gear1"/>
    <dgm:cxn modelId="{545C18AA-523B-4784-A6B5-90D41D34BAE2}" type="presOf" srcId="{0EB9354F-D2A4-4342-87B3-4BE3F23BB9DB}" destId="{67DB3438-67A0-4785-9B3D-FF94B8D7026C}" srcOrd="0" destOrd="0" presId="urn:microsoft.com/office/officeart/2005/8/layout/gear1"/>
    <dgm:cxn modelId="{41C80ABF-4F81-4B55-B698-5D4442946E75}" type="presOf" srcId="{98587F2C-71C3-4296-9D10-8DA39C2AF9DD}" destId="{F97E3A29-232C-4303-9F0D-54B4AE484094}" srcOrd="0" destOrd="0" presId="urn:microsoft.com/office/officeart/2005/8/layout/gear1"/>
    <dgm:cxn modelId="{A410F191-374E-49A7-A330-3D75E5AB13AC}" type="presOf" srcId="{4A422BE5-4471-4D35-8142-0EB378FFF107}" destId="{4C352FC4-CD09-4D15-A2AE-AE05B954C3DE}" srcOrd="0" destOrd="0" presId="urn:microsoft.com/office/officeart/2005/8/layout/gear1"/>
    <dgm:cxn modelId="{DEAB5E1E-3990-49DC-8C09-0E44600F8972}" type="presOf" srcId="{6C1E8D6E-82C1-418B-81C5-C1E12A430F40}" destId="{8355378E-8076-4C77-A405-B07EB19039AF}" srcOrd="1" destOrd="0" presId="urn:microsoft.com/office/officeart/2005/8/layout/gear1"/>
    <dgm:cxn modelId="{5902E059-EE97-44B0-82EC-63E1BE97DC97}" type="presOf" srcId="{98587F2C-71C3-4296-9D10-8DA39C2AF9DD}" destId="{5F33B527-66CB-47CB-95E9-882A9641FBB7}" srcOrd="1" destOrd="0" presId="urn:microsoft.com/office/officeart/2005/8/layout/gear1"/>
    <dgm:cxn modelId="{B46EAF84-98EC-444F-A34D-D141DBE7C03D}" type="presOf" srcId="{91BE2090-C2D3-4692-997E-1596DB3DA0FE}" destId="{CE2A6BE9-B173-49B6-8974-07F900C2B3DA}" srcOrd="2" destOrd="0" presId="urn:microsoft.com/office/officeart/2005/8/layout/gear1"/>
    <dgm:cxn modelId="{CA456A93-7794-438B-8D79-8BBEFAD5E529}" type="presOf" srcId="{6C1E8D6E-82C1-418B-81C5-C1E12A430F40}" destId="{DCF3ABCB-580F-41D5-B616-FA3F07375B4D}" srcOrd="3" destOrd="0" presId="urn:microsoft.com/office/officeart/2005/8/layout/gear1"/>
    <dgm:cxn modelId="{202D9084-44DA-4610-A404-86E6D8179E05}" type="presOf" srcId="{91BE2090-C2D3-4692-997E-1596DB3DA0FE}" destId="{A5CC458B-0254-4F9A-8F63-4D8E68DA8B4E}" srcOrd="1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3B4EE545-8480-442C-8FED-7B7F4BC891E2}" type="presOf" srcId="{91BE2090-C2D3-4692-997E-1596DB3DA0FE}" destId="{EAECF168-E051-43EB-80E3-3AF99ECDA07D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E877ABDE-133E-484D-A8A1-4BA0656C99EA}" type="presOf" srcId="{6C1E8D6E-82C1-418B-81C5-C1E12A430F40}" destId="{95B5303E-FD22-4CFE-A539-229442AC2677}" srcOrd="0" destOrd="0" presId="urn:microsoft.com/office/officeart/2005/8/layout/gear1"/>
    <dgm:cxn modelId="{9CF6947A-80A5-4537-A325-5570F9FD9C44}" type="presOf" srcId="{6C1E8D6E-82C1-418B-81C5-C1E12A430F40}" destId="{E43D77D3-9FC0-4632-A886-76B2266AAD94}" srcOrd="2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77358AE6-588C-4A7E-9B75-8EE591CEADA6}" type="presOf" srcId="{F0B76F59-9719-40B1-BC54-09D497878EF2}" destId="{599E76C2-5572-49C6-99D6-B18C28AA68CA}" srcOrd="0" destOrd="0" presId="urn:microsoft.com/office/officeart/2005/8/layout/gear1"/>
    <dgm:cxn modelId="{968133ED-44C9-40A1-893E-DED27A3267BF}" type="presParOf" srcId="{4C352FC4-CD09-4D15-A2AE-AE05B954C3DE}" destId="{F97E3A29-232C-4303-9F0D-54B4AE484094}" srcOrd="0" destOrd="0" presId="urn:microsoft.com/office/officeart/2005/8/layout/gear1"/>
    <dgm:cxn modelId="{FDF11669-4FFA-4E13-B1A5-28D8A4FD0965}" type="presParOf" srcId="{4C352FC4-CD09-4D15-A2AE-AE05B954C3DE}" destId="{5F33B527-66CB-47CB-95E9-882A9641FBB7}" srcOrd="1" destOrd="0" presId="urn:microsoft.com/office/officeart/2005/8/layout/gear1"/>
    <dgm:cxn modelId="{E3F2F080-14C7-4BBF-83DA-BC0B6BB4388B}" type="presParOf" srcId="{4C352FC4-CD09-4D15-A2AE-AE05B954C3DE}" destId="{91831A61-0069-4DCE-973A-17642DB53811}" srcOrd="2" destOrd="0" presId="urn:microsoft.com/office/officeart/2005/8/layout/gear1"/>
    <dgm:cxn modelId="{9E1622F6-C0AB-439A-BD28-9BB3284B9C39}" type="presParOf" srcId="{4C352FC4-CD09-4D15-A2AE-AE05B954C3DE}" destId="{EAECF168-E051-43EB-80E3-3AF99ECDA07D}" srcOrd="3" destOrd="0" presId="urn:microsoft.com/office/officeart/2005/8/layout/gear1"/>
    <dgm:cxn modelId="{B01890D7-B5FF-4653-8EAC-5616BD556166}" type="presParOf" srcId="{4C352FC4-CD09-4D15-A2AE-AE05B954C3DE}" destId="{A5CC458B-0254-4F9A-8F63-4D8E68DA8B4E}" srcOrd="4" destOrd="0" presId="urn:microsoft.com/office/officeart/2005/8/layout/gear1"/>
    <dgm:cxn modelId="{B52B2AD1-AABF-4D35-8E7D-4F1B36FB5A14}" type="presParOf" srcId="{4C352FC4-CD09-4D15-A2AE-AE05B954C3DE}" destId="{CE2A6BE9-B173-49B6-8974-07F900C2B3DA}" srcOrd="5" destOrd="0" presId="urn:microsoft.com/office/officeart/2005/8/layout/gear1"/>
    <dgm:cxn modelId="{2D8CFB42-F330-4C12-A5AE-EE8BE3C4D289}" type="presParOf" srcId="{4C352FC4-CD09-4D15-A2AE-AE05B954C3DE}" destId="{95B5303E-FD22-4CFE-A539-229442AC2677}" srcOrd="6" destOrd="0" presId="urn:microsoft.com/office/officeart/2005/8/layout/gear1"/>
    <dgm:cxn modelId="{C1095257-EDC2-4912-963F-8A2305D2E7E0}" type="presParOf" srcId="{4C352FC4-CD09-4D15-A2AE-AE05B954C3DE}" destId="{8355378E-8076-4C77-A405-B07EB19039AF}" srcOrd="7" destOrd="0" presId="urn:microsoft.com/office/officeart/2005/8/layout/gear1"/>
    <dgm:cxn modelId="{962D12A6-2CF7-4EEE-95B1-F102F21A4714}" type="presParOf" srcId="{4C352FC4-CD09-4D15-A2AE-AE05B954C3DE}" destId="{E43D77D3-9FC0-4632-A886-76B2266AAD94}" srcOrd="8" destOrd="0" presId="urn:microsoft.com/office/officeart/2005/8/layout/gear1"/>
    <dgm:cxn modelId="{9C30451D-0839-4E93-AC79-CC940B525162}" type="presParOf" srcId="{4C352FC4-CD09-4D15-A2AE-AE05B954C3DE}" destId="{DCF3ABCB-580F-41D5-B616-FA3F07375B4D}" srcOrd="9" destOrd="0" presId="urn:microsoft.com/office/officeart/2005/8/layout/gear1"/>
    <dgm:cxn modelId="{FC9401FF-E489-47A3-A6F9-1293D2C31860}" type="presParOf" srcId="{4C352FC4-CD09-4D15-A2AE-AE05B954C3DE}" destId="{67DB3438-67A0-4785-9B3D-FF94B8D7026C}" srcOrd="10" destOrd="0" presId="urn:microsoft.com/office/officeart/2005/8/layout/gear1"/>
    <dgm:cxn modelId="{B0D84360-23AC-4FE8-A11F-8E63A7E2EC4E}" type="presParOf" srcId="{4C352FC4-CD09-4D15-A2AE-AE05B954C3DE}" destId="{070C0352-94B8-4E48-82F7-63F70712C5AE}" srcOrd="11" destOrd="0" presId="urn:microsoft.com/office/officeart/2005/8/layout/gear1"/>
    <dgm:cxn modelId="{36F1DA99-BE23-4B4C-9726-2BD15B42CC93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CE0C38C-5BB6-4ABD-B776-85EC37789B61}" type="presOf" srcId="{98587F2C-71C3-4296-9D10-8DA39C2AF9DD}" destId="{91831A61-0069-4DCE-973A-17642DB53811}" srcOrd="2" destOrd="0" presId="urn:microsoft.com/office/officeart/2005/8/layout/gear1"/>
    <dgm:cxn modelId="{1B82162B-5D51-4611-8FD8-5BA34C43CF15}" type="presOf" srcId="{91BE2090-C2D3-4692-997E-1596DB3DA0FE}" destId="{EAECF168-E051-43EB-80E3-3AF99ECDA07D}" srcOrd="0" destOrd="0" presId="urn:microsoft.com/office/officeart/2005/8/layout/gear1"/>
    <dgm:cxn modelId="{E3A10707-749B-48B2-96CA-B3C8772446F9}" type="presOf" srcId="{6C1E8D6E-82C1-418B-81C5-C1E12A430F40}" destId="{E43D77D3-9FC0-4632-A886-76B2266AAD94}" srcOrd="2" destOrd="0" presId="urn:microsoft.com/office/officeart/2005/8/layout/gear1"/>
    <dgm:cxn modelId="{8D981654-A237-4015-980E-98B8F02FB231}" type="presOf" srcId="{F0B76F59-9719-40B1-BC54-09D497878EF2}" destId="{599E76C2-5572-49C6-99D6-B18C28AA68CA}" srcOrd="0" destOrd="0" presId="urn:microsoft.com/office/officeart/2005/8/layout/gear1"/>
    <dgm:cxn modelId="{D62BABA9-4516-474F-9133-9E2F46D03F63}" type="presOf" srcId="{6C1E8D6E-82C1-418B-81C5-C1E12A430F40}" destId="{8355378E-8076-4C77-A405-B07EB19039AF}" srcOrd="1" destOrd="0" presId="urn:microsoft.com/office/officeart/2005/8/layout/gear1"/>
    <dgm:cxn modelId="{61653CE0-F6FF-433F-80E6-7A222D98935D}" type="presOf" srcId="{98587F2C-71C3-4296-9D10-8DA39C2AF9DD}" destId="{5F33B527-66CB-47CB-95E9-882A9641FBB7}" srcOrd="1" destOrd="0" presId="urn:microsoft.com/office/officeart/2005/8/layout/gear1"/>
    <dgm:cxn modelId="{196A8733-19C6-490C-8CBD-6E96AD1196DA}" type="presOf" srcId="{1F35F338-86BB-4F5F-8854-9D798D1B9302}" destId="{070C0352-94B8-4E48-82F7-63F70712C5AE}" srcOrd="0" destOrd="0" presId="urn:microsoft.com/office/officeart/2005/8/layout/gear1"/>
    <dgm:cxn modelId="{1E288803-6D27-4A24-83E1-7F7DD32E377E}" type="presOf" srcId="{98587F2C-71C3-4296-9D10-8DA39C2AF9DD}" destId="{F97E3A29-232C-4303-9F0D-54B4AE484094}" srcOrd="0" destOrd="0" presId="urn:microsoft.com/office/officeart/2005/8/layout/gear1"/>
    <dgm:cxn modelId="{9976F3CA-E6F2-4084-886D-266E7CF34FF1}" type="presOf" srcId="{0EB9354F-D2A4-4342-87B3-4BE3F23BB9DB}" destId="{67DB3438-67A0-4785-9B3D-FF94B8D7026C}" srcOrd="0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15BDDCF6-D83B-4D43-B832-18DBC4F25833}" type="presOf" srcId="{6C1E8D6E-82C1-418B-81C5-C1E12A430F40}" destId="{95B5303E-FD22-4CFE-A539-229442AC2677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8E79D896-31D3-4956-AF5A-96CA446F7B2E}" type="presOf" srcId="{91BE2090-C2D3-4692-997E-1596DB3DA0FE}" destId="{CE2A6BE9-B173-49B6-8974-07F900C2B3DA}" srcOrd="2" destOrd="0" presId="urn:microsoft.com/office/officeart/2005/8/layout/gear1"/>
    <dgm:cxn modelId="{112379DD-CF74-4CF4-8E44-0DF1070C78F4}" type="presOf" srcId="{4A422BE5-4471-4D35-8142-0EB378FFF107}" destId="{4C352FC4-CD09-4D15-A2AE-AE05B954C3DE}" srcOrd="0" destOrd="0" presId="urn:microsoft.com/office/officeart/2005/8/layout/gear1"/>
    <dgm:cxn modelId="{C5F376BB-041C-43A4-962A-AD9CBFD69101}" type="presOf" srcId="{6C1E8D6E-82C1-418B-81C5-C1E12A430F40}" destId="{DCF3ABCB-580F-41D5-B616-FA3F07375B4D}" srcOrd="3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F9CB1B2D-0A27-4DD8-BBEE-AA84BA5E8126}" type="presOf" srcId="{91BE2090-C2D3-4692-997E-1596DB3DA0FE}" destId="{A5CC458B-0254-4F9A-8F63-4D8E68DA8B4E}" srcOrd="1" destOrd="0" presId="urn:microsoft.com/office/officeart/2005/8/layout/gear1"/>
    <dgm:cxn modelId="{10C1DABD-E255-4D5E-823F-91687B37C383}" type="presParOf" srcId="{4C352FC4-CD09-4D15-A2AE-AE05B954C3DE}" destId="{F97E3A29-232C-4303-9F0D-54B4AE484094}" srcOrd="0" destOrd="0" presId="urn:microsoft.com/office/officeart/2005/8/layout/gear1"/>
    <dgm:cxn modelId="{1FFBCCDE-BEB1-4606-8889-BDC10A4D0256}" type="presParOf" srcId="{4C352FC4-CD09-4D15-A2AE-AE05B954C3DE}" destId="{5F33B527-66CB-47CB-95E9-882A9641FBB7}" srcOrd="1" destOrd="0" presId="urn:microsoft.com/office/officeart/2005/8/layout/gear1"/>
    <dgm:cxn modelId="{3F28597D-7F1B-4F16-9DBE-914E0153FA57}" type="presParOf" srcId="{4C352FC4-CD09-4D15-A2AE-AE05B954C3DE}" destId="{91831A61-0069-4DCE-973A-17642DB53811}" srcOrd="2" destOrd="0" presId="urn:microsoft.com/office/officeart/2005/8/layout/gear1"/>
    <dgm:cxn modelId="{E38891AC-A0F2-4546-AD5C-B5FF82F35E38}" type="presParOf" srcId="{4C352FC4-CD09-4D15-A2AE-AE05B954C3DE}" destId="{EAECF168-E051-43EB-80E3-3AF99ECDA07D}" srcOrd="3" destOrd="0" presId="urn:microsoft.com/office/officeart/2005/8/layout/gear1"/>
    <dgm:cxn modelId="{C922ED84-EAD9-4204-A845-4E2804F20DC6}" type="presParOf" srcId="{4C352FC4-CD09-4D15-A2AE-AE05B954C3DE}" destId="{A5CC458B-0254-4F9A-8F63-4D8E68DA8B4E}" srcOrd="4" destOrd="0" presId="urn:microsoft.com/office/officeart/2005/8/layout/gear1"/>
    <dgm:cxn modelId="{094211FE-AA34-496C-918D-B1D9CA7D72CC}" type="presParOf" srcId="{4C352FC4-CD09-4D15-A2AE-AE05B954C3DE}" destId="{CE2A6BE9-B173-49B6-8974-07F900C2B3DA}" srcOrd="5" destOrd="0" presId="urn:microsoft.com/office/officeart/2005/8/layout/gear1"/>
    <dgm:cxn modelId="{6E88077C-8030-4CBB-9788-A141670A4A73}" type="presParOf" srcId="{4C352FC4-CD09-4D15-A2AE-AE05B954C3DE}" destId="{95B5303E-FD22-4CFE-A539-229442AC2677}" srcOrd="6" destOrd="0" presId="urn:microsoft.com/office/officeart/2005/8/layout/gear1"/>
    <dgm:cxn modelId="{1C20F5B7-1FC1-4EAA-82A9-2D27F3959E7F}" type="presParOf" srcId="{4C352FC4-CD09-4D15-A2AE-AE05B954C3DE}" destId="{8355378E-8076-4C77-A405-B07EB19039AF}" srcOrd="7" destOrd="0" presId="urn:microsoft.com/office/officeart/2005/8/layout/gear1"/>
    <dgm:cxn modelId="{5529B8EF-30BB-4F21-A9FA-685A6D2C4CAF}" type="presParOf" srcId="{4C352FC4-CD09-4D15-A2AE-AE05B954C3DE}" destId="{E43D77D3-9FC0-4632-A886-76B2266AAD94}" srcOrd="8" destOrd="0" presId="urn:microsoft.com/office/officeart/2005/8/layout/gear1"/>
    <dgm:cxn modelId="{C1C6D7CC-41D1-4C3E-AFD5-0B833F9E46CC}" type="presParOf" srcId="{4C352FC4-CD09-4D15-A2AE-AE05B954C3DE}" destId="{DCF3ABCB-580F-41D5-B616-FA3F07375B4D}" srcOrd="9" destOrd="0" presId="urn:microsoft.com/office/officeart/2005/8/layout/gear1"/>
    <dgm:cxn modelId="{330A6821-1D90-4522-B46C-5061BC699497}" type="presParOf" srcId="{4C352FC4-CD09-4D15-A2AE-AE05B954C3DE}" destId="{67DB3438-67A0-4785-9B3D-FF94B8D7026C}" srcOrd="10" destOrd="0" presId="urn:microsoft.com/office/officeart/2005/8/layout/gear1"/>
    <dgm:cxn modelId="{8B819AA1-8D7E-479E-85CB-EBEB4159EB02}" type="presParOf" srcId="{4C352FC4-CD09-4D15-A2AE-AE05B954C3DE}" destId="{070C0352-94B8-4E48-82F7-63F70712C5AE}" srcOrd="11" destOrd="0" presId="urn:microsoft.com/office/officeart/2005/8/layout/gear1"/>
    <dgm:cxn modelId="{25D90817-C38C-4A93-BF8E-FCB57253834D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3FEF89-19FB-4C82-B0F3-E330A1894F7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D8D1487-71AE-4E6F-830B-366216160577}">
      <dgm:prSet phldrT="[Texto]" custT="1"/>
      <dgm:spPr/>
      <dgm:t>
        <a:bodyPr/>
        <a:lstStyle/>
        <a:p>
          <a:r>
            <a:rPr lang="pt-BR" sz="1400" b="1" dirty="0" smtClean="0"/>
            <a:t>PNAIC</a:t>
          </a:r>
          <a:endParaRPr lang="pt-BR" sz="1400" b="1" dirty="0"/>
        </a:p>
      </dgm:t>
    </dgm:pt>
    <dgm:pt modelId="{1004A367-4B77-4D25-9C71-7325127350B9}" type="parTrans" cxnId="{39279A4D-D13D-4770-8A06-A35B5D661F2A}">
      <dgm:prSet/>
      <dgm:spPr/>
      <dgm:t>
        <a:bodyPr/>
        <a:lstStyle/>
        <a:p>
          <a:endParaRPr lang="pt-BR"/>
        </a:p>
      </dgm:t>
    </dgm:pt>
    <dgm:pt modelId="{93C10C18-753E-4D5E-8FE3-E57A18890582}" type="sibTrans" cxnId="{39279A4D-D13D-4770-8A06-A35B5D661F2A}">
      <dgm:prSet/>
      <dgm:spPr/>
      <dgm:t>
        <a:bodyPr/>
        <a:lstStyle/>
        <a:p>
          <a:endParaRPr lang="pt-BR"/>
        </a:p>
      </dgm:t>
    </dgm:pt>
    <dgm:pt modelId="{7D1376AE-73DF-4E1B-BFE7-5B98CA267F70}">
      <dgm:prSet phldrT="[Texto]" custT="1"/>
      <dgm:spPr/>
      <dgm:t>
        <a:bodyPr/>
        <a:lstStyle/>
        <a:p>
          <a:r>
            <a:rPr lang="pt-BR" sz="1400" b="1" dirty="0" smtClean="0"/>
            <a:t>Pacto-Médio</a:t>
          </a:r>
          <a:endParaRPr lang="pt-BR" sz="1400" b="1" dirty="0"/>
        </a:p>
      </dgm:t>
    </dgm:pt>
    <dgm:pt modelId="{7B54AF79-0A5A-4BAA-A62F-0DFE8E536BCB}" type="parTrans" cxnId="{2F11D4CE-B1ED-418E-8F79-D637707D4A72}">
      <dgm:prSet/>
      <dgm:spPr/>
      <dgm:t>
        <a:bodyPr/>
        <a:lstStyle/>
        <a:p>
          <a:endParaRPr lang="pt-BR"/>
        </a:p>
      </dgm:t>
    </dgm:pt>
    <dgm:pt modelId="{CF007E4B-0EE3-4DB9-B49F-DBF82D1BCC60}" type="sibTrans" cxnId="{2F11D4CE-B1ED-418E-8F79-D637707D4A72}">
      <dgm:prSet/>
      <dgm:spPr/>
      <dgm:t>
        <a:bodyPr/>
        <a:lstStyle/>
        <a:p>
          <a:endParaRPr lang="pt-BR"/>
        </a:p>
      </dgm:t>
    </dgm:pt>
    <dgm:pt modelId="{B9B6A4C7-DDFE-445A-812E-53E686CF5BB3}">
      <dgm:prSet phldrT="[Texto]" custT="1"/>
      <dgm:spPr/>
      <dgm:t>
        <a:bodyPr/>
        <a:lstStyle/>
        <a:p>
          <a:r>
            <a:rPr lang="pt-BR" sz="1400" b="1" dirty="0" smtClean="0"/>
            <a:t>PRADIME</a:t>
          </a:r>
          <a:endParaRPr lang="pt-BR" sz="1400" b="1" dirty="0"/>
        </a:p>
      </dgm:t>
    </dgm:pt>
    <dgm:pt modelId="{E7766423-A547-4B63-8466-93660DA5A22D}" type="parTrans" cxnId="{3BE2FC88-88E2-4F43-806A-8C38DF6EE9D5}">
      <dgm:prSet/>
      <dgm:spPr/>
      <dgm:t>
        <a:bodyPr/>
        <a:lstStyle/>
        <a:p>
          <a:endParaRPr lang="pt-BR"/>
        </a:p>
      </dgm:t>
    </dgm:pt>
    <dgm:pt modelId="{B5DE9BCC-6179-4F45-A5C0-8F92613DDE92}" type="sibTrans" cxnId="{3BE2FC88-88E2-4F43-806A-8C38DF6EE9D5}">
      <dgm:prSet/>
      <dgm:spPr/>
      <dgm:t>
        <a:bodyPr/>
        <a:lstStyle/>
        <a:p>
          <a:endParaRPr lang="pt-BR"/>
        </a:p>
      </dgm:t>
    </dgm:pt>
    <dgm:pt modelId="{0A807578-8092-4862-9D4B-98CD4DC293C5}">
      <dgm:prSet phldrT="[Texto]" custT="1"/>
      <dgm:spPr/>
      <dgm:t>
        <a:bodyPr/>
        <a:lstStyle/>
        <a:p>
          <a:r>
            <a:rPr lang="pt-BR" sz="1400" b="1" dirty="0" smtClean="0"/>
            <a:t>Escola </a:t>
          </a:r>
          <a:r>
            <a:rPr lang="pt-BR" sz="1300" b="1" dirty="0" smtClean="0"/>
            <a:t>Sustentável</a:t>
          </a:r>
          <a:r>
            <a:rPr lang="pt-BR" sz="1400" b="1" dirty="0" smtClean="0"/>
            <a:t> e com Vida</a:t>
          </a:r>
          <a:endParaRPr lang="pt-BR" sz="1400" b="1" dirty="0"/>
        </a:p>
      </dgm:t>
    </dgm:pt>
    <dgm:pt modelId="{5DFE8EC8-E90C-48D5-874F-0CF6CF17A23C}" type="parTrans" cxnId="{D2E20344-09A0-4EF5-B01E-527F0C1F6F54}">
      <dgm:prSet/>
      <dgm:spPr/>
      <dgm:t>
        <a:bodyPr/>
        <a:lstStyle/>
        <a:p>
          <a:endParaRPr lang="pt-BR"/>
        </a:p>
      </dgm:t>
    </dgm:pt>
    <dgm:pt modelId="{124656B6-DB16-438A-9360-BD72708D9595}" type="sibTrans" cxnId="{D2E20344-09A0-4EF5-B01E-527F0C1F6F54}">
      <dgm:prSet/>
      <dgm:spPr/>
      <dgm:t>
        <a:bodyPr/>
        <a:lstStyle/>
        <a:p>
          <a:endParaRPr lang="pt-BR"/>
        </a:p>
      </dgm:t>
    </dgm:pt>
    <dgm:pt modelId="{BBDC62CD-4F0E-4125-9376-F6F5818922A5}">
      <dgm:prSet phldrT="[Texto]" custT="1"/>
      <dgm:spPr/>
      <dgm:t>
        <a:bodyPr/>
        <a:lstStyle/>
        <a:p>
          <a:r>
            <a:rPr lang="pt-BR" sz="1400" b="1" dirty="0" smtClean="0"/>
            <a:t>Ensino Médio em Diálogo</a:t>
          </a:r>
          <a:endParaRPr lang="pt-BR" sz="1400" b="1" dirty="0"/>
        </a:p>
      </dgm:t>
    </dgm:pt>
    <dgm:pt modelId="{A30768C4-18F9-4467-905A-850658F4534C}" type="parTrans" cxnId="{623CD028-6E3F-4B42-B62F-A2F73194F63B}">
      <dgm:prSet/>
      <dgm:spPr/>
      <dgm:t>
        <a:bodyPr/>
        <a:lstStyle/>
        <a:p>
          <a:endParaRPr lang="pt-BR"/>
        </a:p>
      </dgm:t>
    </dgm:pt>
    <dgm:pt modelId="{17D99A66-8129-418C-AE36-D09E646E12F3}" type="sibTrans" cxnId="{623CD028-6E3F-4B42-B62F-A2F73194F63B}">
      <dgm:prSet/>
      <dgm:spPr/>
      <dgm:t>
        <a:bodyPr/>
        <a:lstStyle/>
        <a:p>
          <a:endParaRPr lang="pt-BR"/>
        </a:p>
      </dgm:t>
    </dgm:pt>
    <dgm:pt modelId="{1741F0E8-4052-4438-A08D-E610F5F43823}">
      <dgm:prSet custT="1"/>
      <dgm:spPr/>
      <dgm:t>
        <a:bodyPr/>
        <a:lstStyle/>
        <a:p>
          <a:r>
            <a:rPr lang="pt-BR" sz="1400" b="1" dirty="0" smtClean="0"/>
            <a:t>CAICE</a:t>
          </a:r>
          <a:endParaRPr lang="pt-BR" sz="1400" b="1" dirty="0"/>
        </a:p>
      </dgm:t>
    </dgm:pt>
    <dgm:pt modelId="{D5342CB8-AB39-41BA-9DA8-2F548EF562AF}" type="parTrans" cxnId="{3A50C187-370E-4824-B4BC-FB4BB3175D39}">
      <dgm:prSet/>
      <dgm:spPr/>
      <dgm:t>
        <a:bodyPr/>
        <a:lstStyle/>
        <a:p>
          <a:endParaRPr lang="pt-BR"/>
        </a:p>
      </dgm:t>
    </dgm:pt>
    <dgm:pt modelId="{8115744B-B0FC-441F-BCCA-E2FAD09F529F}" type="sibTrans" cxnId="{3A50C187-370E-4824-B4BC-FB4BB3175D39}">
      <dgm:prSet/>
      <dgm:spPr/>
      <dgm:t>
        <a:bodyPr/>
        <a:lstStyle/>
        <a:p>
          <a:endParaRPr lang="pt-BR"/>
        </a:p>
      </dgm:t>
    </dgm:pt>
    <dgm:pt modelId="{C66DBD01-B282-4484-B583-92B0DAD3FEA6}" type="pres">
      <dgm:prSet presAssocID="{393FEF89-19FB-4C82-B0F3-E330A1894F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185EDF-5E5C-49CD-B23E-3E38663DA140}" type="pres">
      <dgm:prSet presAssocID="{4D8D1487-71AE-4E6F-830B-3662161605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E0144A-2A7E-4244-8783-3111D41FF015}" type="pres">
      <dgm:prSet presAssocID="{93C10C18-753E-4D5E-8FE3-E57A18890582}" presName="sibTrans" presStyleLbl="sibTrans2D1" presStyleIdx="0" presStyleCnt="6"/>
      <dgm:spPr/>
      <dgm:t>
        <a:bodyPr/>
        <a:lstStyle/>
        <a:p>
          <a:endParaRPr lang="pt-BR"/>
        </a:p>
      </dgm:t>
    </dgm:pt>
    <dgm:pt modelId="{576219ED-BEDA-4CFE-AB13-D8A893CB4A16}" type="pres">
      <dgm:prSet presAssocID="{93C10C18-753E-4D5E-8FE3-E57A18890582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2411C305-3132-4F0A-A58A-F24139A2ADBB}" type="pres">
      <dgm:prSet presAssocID="{7D1376AE-73DF-4E1B-BFE7-5B98CA267F7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E0928B-20BF-41EB-9EA3-0AA0D24282D6}" type="pres">
      <dgm:prSet presAssocID="{CF007E4B-0EE3-4DB9-B49F-DBF82D1BCC60}" presName="sibTrans" presStyleLbl="sibTrans2D1" presStyleIdx="1" presStyleCnt="6"/>
      <dgm:spPr/>
      <dgm:t>
        <a:bodyPr/>
        <a:lstStyle/>
        <a:p>
          <a:endParaRPr lang="pt-BR"/>
        </a:p>
      </dgm:t>
    </dgm:pt>
    <dgm:pt modelId="{8A7C47CA-865F-47FD-A9CA-4AA987CB5621}" type="pres">
      <dgm:prSet presAssocID="{CF007E4B-0EE3-4DB9-B49F-DBF82D1BCC60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4F1A7903-5ED6-40AE-B260-66DCC1069C22}" type="pres">
      <dgm:prSet presAssocID="{B9B6A4C7-DDFE-445A-812E-53E686CF5BB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B62F63-995E-4E9D-8A4A-0C6AAEBF0FB6}" type="pres">
      <dgm:prSet presAssocID="{B5DE9BCC-6179-4F45-A5C0-8F92613DDE92}" presName="sibTrans" presStyleLbl="sibTrans2D1" presStyleIdx="2" presStyleCnt="6"/>
      <dgm:spPr/>
      <dgm:t>
        <a:bodyPr/>
        <a:lstStyle/>
        <a:p>
          <a:endParaRPr lang="pt-BR"/>
        </a:p>
      </dgm:t>
    </dgm:pt>
    <dgm:pt modelId="{28A58F36-45CC-4B4A-834D-13A63F4ABE27}" type="pres">
      <dgm:prSet presAssocID="{B5DE9BCC-6179-4F45-A5C0-8F92613DDE92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B56BB46F-9774-49C7-8A5F-A8D2A5528E05}" type="pres">
      <dgm:prSet presAssocID="{0A807578-8092-4862-9D4B-98CD4DC293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30843E-829C-4FCA-9E37-04DF044971AF}" type="pres">
      <dgm:prSet presAssocID="{124656B6-DB16-438A-9360-BD72708D9595}" presName="sibTrans" presStyleLbl="sibTrans2D1" presStyleIdx="3" presStyleCnt="6"/>
      <dgm:spPr/>
      <dgm:t>
        <a:bodyPr/>
        <a:lstStyle/>
        <a:p>
          <a:endParaRPr lang="pt-BR"/>
        </a:p>
      </dgm:t>
    </dgm:pt>
    <dgm:pt modelId="{D30521FD-A616-45BC-AC13-05C10501AC7C}" type="pres">
      <dgm:prSet presAssocID="{124656B6-DB16-438A-9360-BD72708D9595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03B0D95A-1668-47A3-9F5C-138ECB5A169C}" type="pres">
      <dgm:prSet presAssocID="{BBDC62CD-4F0E-4125-9376-F6F5818922A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4A4575-600D-49B2-9940-4C286BB1CA76}" type="pres">
      <dgm:prSet presAssocID="{17D99A66-8129-418C-AE36-D09E646E12F3}" presName="sibTrans" presStyleLbl="sibTrans2D1" presStyleIdx="4" presStyleCnt="6"/>
      <dgm:spPr/>
      <dgm:t>
        <a:bodyPr/>
        <a:lstStyle/>
        <a:p>
          <a:endParaRPr lang="pt-BR"/>
        </a:p>
      </dgm:t>
    </dgm:pt>
    <dgm:pt modelId="{542D4DEC-511B-4C5E-BB9A-B069289D17BD}" type="pres">
      <dgm:prSet presAssocID="{17D99A66-8129-418C-AE36-D09E646E12F3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85F4C7DE-DB44-44A4-9F73-42B4B95EF9BF}" type="pres">
      <dgm:prSet presAssocID="{1741F0E8-4052-4438-A08D-E610F5F438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34046-27D5-45EC-A8AF-E4D344996843}" type="pres">
      <dgm:prSet presAssocID="{8115744B-B0FC-441F-BCCA-E2FAD09F529F}" presName="sibTrans" presStyleLbl="sibTrans2D1" presStyleIdx="5" presStyleCnt="6"/>
      <dgm:spPr/>
      <dgm:t>
        <a:bodyPr/>
        <a:lstStyle/>
        <a:p>
          <a:endParaRPr lang="pt-BR"/>
        </a:p>
      </dgm:t>
    </dgm:pt>
    <dgm:pt modelId="{E7CA88A5-FBCA-47AD-988D-BAE50C6ABC55}" type="pres">
      <dgm:prSet presAssocID="{8115744B-B0FC-441F-BCCA-E2FAD09F529F}" presName="connectorText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3BE2FC88-88E2-4F43-806A-8C38DF6EE9D5}" srcId="{393FEF89-19FB-4C82-B0F3-E330A1894F78}" destId="{B9B6A4C7-DDFE-445A-812E-53E686CF5BB3}" srcOrd="2" destOrd="0" parTransId="{E7766423-A547-4B63-8466-93660DA5A22D}" sibTransId="{B5DE9BCC-6179-4F45-A5C0-8F92613DDE92}"/>
    <dgm:cxn modelId="{7129543C-9CF6-4DCF-ADF8-FAC524C3AB76}" type="presOf" srcId="{17D99A66-8129-418C-AE36-D09E646E12F3}" destId="{6B4A4575-600D-49B2-9940-4C286BB1CA76}" srcOrd="0" destOrd="0" presId="urn:microsoft.com/office/officeart/2005/8/layout/cycle2"/>
    <dgm:cxn modelId="{3A50C187-370E-4824-B4BC-FB4BB3175D39}" srcId="{393FEF89-19FB-4C82-B0F3-E330A1894F78}" destId="{1741F0E8-4052-4438-A08D-E610F5F43823}" srcOrd="5" destOrd="0" parTransId="{D5342CB8-AB39-41BA-9DA8-2F548EF562AF}" sibTransId="{8115744B-B0FC-441F-BCCA-E2FAD09F529F}"/>
    <dgm:cxn modelId="{623CD028-6E3F-4B42-B62F-A2F73194F63B}" srcId="{393FEF89-19FB-4C82-B0F3-E330A1894F78}" destId="{BBDC62CD-4F0E-4125-9376-F6F5818922A5}" srcOrd="4" destOrd="0" parTransId="{A30768C4-18F9-4467-905A-850658F4534C}" sibTransId="{17D99A66-8129-418C-AE36-D09E646E12F3}"/>
    <dgm:cxn modelId="{630E1C46-1D9B-44A3-A956-1560C4FAA8E0}" type="presOf" srcId="{7D1376AE-73DF-4E1B-BFE7-5B98CA267F70}" destId="{2411C305-3132-4F0A-A58A-F24139A2ADBB}" srcOrd="0" destOrd="0" presId="urn:microsoft.com/office/officeart/2005/8/layout/cycle2"/>
    <dgm:cxn modelId="{C2E46696-4195-402E-B921-7964F0936FF2}" type="presOf" srcId="{B5DE9BCC-6179-4F45-A5C0-8F92613DDE92}" destId="{D3B62F63-995E-4E9D-8A4A-0C6AAEBF0FB6}" srcOrd="0" destOrd="0" presId="urn:microsoft.com/office/officeart/2005/8/layout/cycle2"/>
    <dgm:cxn modelId="{052269F1-458D-4DE7-9F83-7FD40D60243C}" type="presOf" srcId="{1741F0E8-4052-4438-A08D-E610F5F43823}" destId="{85F4C7DE-DB44-44A4-9F73-42B4B95EF9BF}" srcOrd="0" destOrd="0" presId="urn:microsoft.com/office/officeart/2005/8/layout/cycle2"/>
    <dgm:cxn modelId="{CE4FA488-E4EA-4240-B5BA-7A2A0DDEA3A9}" type="presOf" srcId="{8115744B-B0FC-441F-BCCA-E2FAD09F529F}" destId="{E1834046-27D5-45EC-A8AF-E4D344996843}" srcOrd="0" destOrd="0" presId="urn:microsoft.com/office/officeart/2005/8/layout/cycle2"/>
    <dgm:cxn modelId="{602878FA-6F05-4B34-8437-E27069F69572}" type="presOf" srcId="{124656B6-DB16-438A-9360-BD72708D9595}" destId="{D30521FD-A616-45BC-AC13-05C10501AC7C}" srcOrd="1" destOrd="0" presId="urn:microsoft.com/office/officeart/2005/8/layout/cycle2"/>
    <dgm:cxn modelId="{1A65BD9C-4B59-4AD0-A914-639A2E8D1B1E}" type="presOf" srcId="{8115744B-B0FC-441F-BCCA-E2FAD09F529F}" destId="{E7CA88A5-FBCA-47AD-988D-BAE50C6ABC55}" srcOrd="1" destOrd="0" presId="urn:microsoft.com/office/officeart/2005/8/layout/cycle2"/>
    <dgm:cxn modelId="{9C779D52-077D-4810-8162-77900551946D}" type="presOf" srcId="{17D99A66-8129-418C-AE36-D09E646E12F3}" destId="{542D4DEC-511B-4C5E-BB9A-B069289D17BD}" srcOrd="1" destOrd="0" presId="urn:microsoft.com/office/officeart/2005/8/layout/cycle2"/>
    <dgm:cxn modelId="{4D3CC61F-C8BC-409F-B1D8-5D97582D3526}" type="presOf" srcId="{93C10C18-753E-4D5E-8FE3-E57A18890582}" destId="{576219ED-BEDA-4CFE-AB13-D8A893CB4A16}" srcOrd="1" destOrd="0" presId="urn:microsoft.com/office/officeart/2005/8/layout/cycle2"/>
    <dgm:cxn modelId="{721587F2-D333-4379-984E-63EE9D0D97C9}" type="presOf" srcId="{393FEF89-19FB-4C82-B0F3-E330A1894F78}" destId="{C66DBD01-B282-4484-B583-92B0DAD3FEA6}" srcOrd="0" destOrd="0" presId="urn:microsoft.com/office/officeart/2005/8/layout/cycle2"/>
    <dgm:cxn modelId="{2F11D4CE-B1ED-418E-8F79-D637707D4A72}" srcId="{393FEF89-19FB-4C82-B0F3-E330A1894F78}" destId="{7D1376AE-73DF-4E1B-BFE7-5B98CA267F70}" srcOrd="1" destOrd="0" parTransId="{7B54AF79-0A5A-4BAA-A62F-0DFE8E536BCB}" sibTransId="{CF007E4B-0EE3-4DB9-B49F-DBF82D1BCC60}"/>
    <dgm:cxn modelId="{79776B28-A5D9-455C-8967-50776496E2F3}" type="presOf" srcId="{93C10C18-753E-4D5E-8FE3-E57A18890582}" destId="{5FE0144A-2A7E-4244-8783-3111D41FF015}" srcOrd="0" destOrd="0" presId="urn:microsoft.com/office/officeart/2005/8/layout/cycle2"/>
    <dgm:cxn modelId="{D2E20344-09A0-4EF5-B01E-527F0C1F6F54}" srcId="{393FEF89-19FB-4C82-B0F3-E330A1894F78}" destId="{0A807578-8092-4862-9D4B-98CD4DC293C5}" srcOrd="3" destOrd="0" parTransId="{5DFE8EC8-E90C-48D5-874F-0CF6CF17A23C}" sibTransId="{124656B6-DB16-438A-9360-BD72708D9595}"/>
    <dgm:cxn modelId="{5FC93D11-E398-4442-AE50-C3852E38D8C7}" type="presOf" srcId="{B9B6A4C7-DDFE-445A-812E-53E686CF5BB3}" destId="{4F1A7903-5ED6-40AE-B260-66DCC1069C22}" srcOrd="0" destOrd="0" presId="urn:microsoft.com/office/officeart/2005/8/layout/cycle2"/>
    <dgm:cxn modelId="{EA5E01ED-0591-442D-BDFC-A6934B029564}" type="presOf" srcId="{B5DE9BCC-6179-4F45-A5C0-8F92613DDE92}" destId="{28A58F36-45CC-4B4A-834D-13A63F4ABE27}" srcOrd="1" destOrd="0" presId="urn:microsoft.com/office/officeart/2005/8/layout/cycle2"/>
    <dgm:cxn modelId="{B60CDE32-9765-489A-B84D-96788B043F78}" type="presOf" srcId="{CF007E4B-0EE3-4DB9-B49F-DBF82D1BCC60}" destId="{89E0928B-20BF-41EB-9EA3-0AA0D24282D6}" srcOrd="0" destOrd="0" presId="urn:microsoft.com/office/officeart/2005/8/layout/cycle2"/>
    <dgm:cxn modelId="{367B6B93-D1DD-40A4-93CF-14555A8F45D8}" type="presOf" srcId="{BBDC62CD-4F0E-4125-9376-F6F5818922A5}" destId="{03B0D95A-1668-47A3-9F5C-138ECB5A169C}" srcOrd="0" destOrd="0" presId="urn:microsoft.com/office/officeart/2005/8/layout/cycle2"/>
    <dgm:cxn modelId="{39279A4D-D13D-4770-8A06-A35B5D661F2A}" srcId="{393FEF89-19FB-4C82-B0F3-E330A1894F78}" destId="{4D8D1487-71AE-4E6F-830B-366216160577}" srcOrd="0" destOrd="0" parTransId="{1004A367-4B77-4D25-9C71-7325127350B9}" sibTransId="{93C10C18-753E-4D5E-8FE3-E57A18890582}"/>
    <dgm:cxn modelId="{19BA5DC1-F8A0-4947-8164-13F5D55521C3}" type="presOf" srcId="{CF007E4B-0EE3-4DB9-B49F-DBF82D1BCC60}" destId="{8A7C47CA-865F-47FD-A9CA-4AA987CB5621}" srcOrd="1" destOrd="0" presId="urn:microsoft.com/office/officeart/2005/8/layout/cycle2"/>
    <dgm:cxn modelId="{19454952-AC9D-42EA-B350-46E07216198D}" type="presOf" srcId="{124656B6-DB16-438A-9360-BD72708D9595}" destId="{6230843E-829C-4FCA-9E37-04DF044971AF}" srcOrd="0" destOrd="0" presId="urn:microsoft.com/office/officeart/2005/8/layout/cycle2"/>
    <dgm:cxn modelId="{AA69D168-2345-4A03-BA1E-E0ECC56E700A}" type="presOf" srcId="{0A807578-8092-4862-9D4B-98CD4DC293C5}" destId="{B56BB46F-9774-49C7-8A5F-A8D2A5528E05}" srcOrd="0" destOrd="0" presId="urn:microsoft.com/office/officeart/2005/8/layout/cycle2"/>
    <dgm:cxn modelId="{1BF7BCAA-7189-4890-87EE-5CF185D890EE}" type="presOf" srcId="{4D8D1487-71AE-4E6F-830B-366216160577}" destId="{9A185EDF-5E5C-49CD-B23E-3E38663DA140}" srcOrd="0" destOrd="0" presId="urn:microsoft.com/office/officeart/2005/8/layout/cycle2"/>
    <dgm:cxn modelId="{12069944-E1C5-4991-8F76-ADC23250F206}" type="presParOf" srcId="{C66DBD01-B282-4484-B583-92B0DAD3FEA6}" destId="{9A185EDF-5E5C-49CD-B23E-3E38663DA140}" srcOrd="0" destOrd="0" presId="urn:microsoft.com/office/officeart/2005/8/layout/cycle2"/>
    <dgm:cxn modelId="{8E6C36BB-4AC1-4658-ADAA-3166A7EC7501}" type="presParOf" srcId="{C66DBD01-B282-4484-B583-92B0DAD3FEA6}" destId="{5FE0144A-2A7E-4244-8783-3111D41FF015}" srcOrd="1" destOrd="0" presId="urn:microsoft.com/office/officeart/2005/8/layout/cycle2"/>
    <dgm:cxn modelId="{DF1C3EFC-07C1-46EB-AF18-6E76F1AE1179}" type="presParOf" srcId="{5FE0144A-2A7E-4244-8783-3111D41FF015}" destId="{576219ED-BEDA-4CFE-AB13-D8A893CB4A16}" srcOrd="0" destOrd="0" presId="urn:microsoft.com/office/officeart/2005/8/layout/cycle2"/>
    <dgm:cxn modelId="{A1BCFC35-E777-4FBC-B107-E25F10803AD9}" type="presParOf" srcId="{C66DBD01-B282-4484-B583-92B0DAD3FEA6}" destId="{2411C305-3132-4F0A-A58A-F24139A2ADBB}" srcOrd="2" destOrd="0" presId="urn:microsoft.com/office/officeart/2005/8/layout/cycle2"/>
    <dgm:cxn modelId="{B1726B88-8FAD-4744-9948-6557631E2B46}" type="presParOf" srcId="{C66DBD01-B282-4484-B583-92B0DAD3FEA6}" destId="{89E0928B-20BF-41EB-9EA3-0AA0D24282D6}" srcOrd="3" destOrd="0" presId="urn:microsoft.com/office/officeart/2005/8/layout/cycle2"/>
    <dgm:cxn modelId="{EBBFA2DD-C4CA-4E4A-B909-B4E41458C0FC}" type="presParOf" srcId="{89E0928B-20BF-41EB-9EA3-0AA0D24282D6}" destId="{8A7C47CA-865F-47FD-A9CA-4AA987CB5621}" srcOrd="0" destOrd="0" presId="urn:microsoft.com/office/officeart/2005/8/layout/cycle2"/>
    <dgm:cxn modelId="{10A64B68-09E6-4160-991E-F8DCD93B85E8}" type="presParOf" srcId="{C66DBD01-B282-4484-B583-92B0DAD3FEA6}" destId="{4F1A7903-5ED6-40AE-B260-66DCC1069C22}" srcOrd="4" destOrd="0" presId="urn:microsoft.com/office/officeart/2005/8/layout/cycle2"/>
    <dgm:cxn modelId="{8A2BDDEA-F57B-4A9A-985B-49438FE88A24}" type="presParOf" srcId="{C66DBD01-B282-4484-B583-92B0DAD3FEA6}" destId="{D3B62F63-995E-4E9D-8A4A-0C6AAEBF0FB6}" srcOrd="5" destOrd="0" presId="urn:microsoft.com/office/officeart/2005/8/layout/cycle2"/>
    <dgm:cxn modelId="{34306B63-95B0-415A-9D76-62C1573152D8}" type="presParOf" srcId="{D3B62F63-995E-4E9D-8A4A-0C6AAEBF0FB6}" destId="{28A58F36-45CC-4B4A-834D-13A63F4ABE27}" srcOrd="0" destOrd="0" presId="urn:microsoft.com/office/officeart/2005/8/layout/cycle2"/>
    <dgm:cxn modelId="{7A3878AA-DFDD-4456-A6C2-3080B07CA5C5}" type="presParOf" srcId="{C66DBD01-B282-4484-B583-92B0DAD3FEA6}" destId="{B56BB46F-9774-49C7-8A5F-A8D2A5528E05}" srcOrd="6" destOrd="0" presId="urn:microsoft.com/office/officeart/2005/8/layout/cycle2"/>
    <dgm:cxn modelId="{843A267F-1051-48CF-8BEA-1CE5285F1383}" type="presParOf" srcId="{C66DBD01-B282-4484-B583-92B0DAD3FEA6}" destId="{6230843E-829C-4FCA-9E37-04DF044971AF}" srcOrd="7" destOrd="0" presId="urn:microsoft.com/office/officeart/2005/8/layout/cycle2"/>
    <dgm:cxn modelId="{8BF9857E-0D90-4D22-8883-9F29AFD64A03}" type="presParOf" srcId="{6230843E-829C-4FCA-9E37-04DF044971AF}" destId="{D30521FD-A616-45BC-AC13-05C10501AC7C}" srcOrd="0" destOrd="0" presId="urn:microsoft.com/office/officeart/2005/8/layout/cycle2"/>
    <dgm:cxn modelId="{E5391204-DC18-4E31-B065-B8B89FCB7BF6}" type="presParOf" srcId="{C66DBD01-B282-4484-B583-92B0DAD3FEA6}" destId="{03B0D95A-1668-47A3-9F5C-138ECB5A169C}" srcOrd="8" destOrd="0" presId="urn:microsoft.com/office/officeart/2005/8/layout/cycle2"/>
    <dgm:cxn modelId="{B79C6C12-86E6-43FA-8869-0F63D39B1642}" type="presParOf" srcId="{C66DBD01-B282-4484-B583-92B0DAD3FEA6}" destId="{6B4A4575-600D-49B2-9940-4C286BB1CA76}" srcOrd="9" destOrd="0" presId="urn:microsoft.com/office/officeart/2005/8/layout/cycle2"/>
    <dgm:cxn modelId="{0C21E71F-3023-41FB-8FCB-B2413DA22B9A}" type="presParOf" srcId="{6B4A4575-600D-49B2-9940-4C286BB1CA76}" destId="{542D4DEC-511B-4C5E-BB9A-B069289D17BD}" srcOrd="0" destOrd="0" presId="urn:microsoft.com/office/officeart/2005/8/layout/cycle2"/>
    <dgm:cxn modelId="{1CADCD40-F885-4D8B-BDFB-9E578EE27C38}" type="presParOf" srcId="{C66DBD01-B282-4484-B583-92B0DAD3FEA6}" destId="{85F4C7DE-DB44-44A4-9F73-42B4B95EF9BF}" srcOrd="10" destOrd="0" presId="urn:microsoft.com/office/officeart/2005/8/layout/cycle2"/>
    <dgm:cxn modelId="{0275C403-6F51-4622-813A-A9368AE3E848}" type="presParOf" srcId="{C66DBD01-B282-4484-B583-92B0DAD3FEA6}" destId="{E1834046-27D5-45EC-A8AF-E4D344996843}" srcOrd="11" destOrd="0" presId="urn:microsoft.com/office/officeart/2005/8/layout/cycle2"/>
    <dgm:cxn modelId="{B33162E8-D183-4628-B2C9-35B9EDED82FF}" type="presParOf" srcId="{E1834046-27D5-45EC-A8AF-E4D344996843}" destId="{E7CA88A5-FBCA-47AD-988D-BAE50C6ABC5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A6F49A7-260B-43AC-8161-925AAEE0017A}" type="presOf" srcId="{6C1E8D6E-82C1-418B-81C5-C1E12A430F40}" destId="{95B5303E-FD22-4CFE-A539-229442AC2677}" srcOrd="0" destOrd="0" presId="urn:microsoft.com/office/officeart/2005/8/layout/gear1"/>
    <dgm:cxn modelId="{B1B916DC-5FD5-4638-902C-D9D4AA4C61D2}" type="presOf" srcId="{4A422BE5-4471-4D35-8142-0EB378FFF107}" destId="{4C352FC4-CD09-4D15-A2AE-AE05B954C3DE}" srcOrd="0" destOrd="0" presId="urn:microsoft.com/office/officeart/2005/8/layout/gear1"/>
    <dgm:cxn modelId="{F5311AC1-6533-49D0-BB4D-670301678A87}" type="presOf" srcId="{98587F2C-71C3-4296-9D10-8DA39C2AF9DD}" destId="{F97E3A29-232C-4303-9F0D-54B4AE484094}" srcOrd="0" destOrd="0" presId="urn:microsoft.com/office/officeart/2005/8/layout/gear1"/>
    <dgm:cxn modelId="{E13BB911-BA0F-4BB1-B62D-9158CFF60687}" type="presOf" srcId="{1F35F338-86BB-4F5F-8854-9D798D1B9302}" destId="{070C0352-94B8-4E48-82F7-63F70712C5AE}" srcOrd="0" destOrd="0" presId="urn:microsoft.com/office/officeart/2005/8/layout/gear1"/>
    <dgm:cxn modelId="{C1AFEC3F-36B9-4615-9D1E-47DFD5FC50BC}" type="presOf" srcId="{6C1E8D6E-82C1-418B-81C5-C1E12A430F40}" destId="{8355378E-8076-4C77-A405-B07EB19039AF}" srcOrd="1" destOrd="0" presId="urn:microsoft.com/office/officeart/2005/8/layout/gear1"/>
    <dgm:cxn modelId="{FC100C7E-CB66-4A06-9421-317A869638C9}" type="presOf" srcId="{91BE2090-C2D3-4692-997E-1596DB3DA0FE}" destId="{CE2A6BE9-B173-49B6-8974-07F900C2B3DA}" srcOrd="2" destOrd="0" presId="urn:microsoft.com/office/officeart/2005/8/layout/gear1"/>
    <dgm:cxn modelId="{1821DB80-CC5B-44CB-AFB4-E375DDF62948}" type="presOf" srcId="{98587F2C-71C3-4296-9D10-8DA39C2AF9DD}" destId="{91831A61-0069-4DCE-973A-17642DB53811}" srcOrd="2" destOrd="0" presId="urn:microsoft.com/office/officeart/2005/8/layout/gear1"/>
    <dgm:cxn modelId="{95FEF97C-C53E-49A0-8A2A-CB6B99FC9ADA}" type="presOf" srcId="{6C1E8D6E-82C1-418B-81C5-C1E12A430F40}" destId="{E43D77D3-9FC0-4632-A886-76B2266AAD94}" srcOrd="2" destOrd="0" presId="urn:microsoft.com/office/officeart/2005/8/layout/gear1"/>
    <dgm:cxn modelId="{7E812942-00A9-4589-9D8D-AA571889DFE9}" type="presOf" srcId="{F0B76F59-9719-40B1-BC54-09D497878EF2}" destId="{599E76C2-5572-49C6-99D6-B18C28AA68CA}" srcOrd="0" destOrd="0" presId="urn:microsoft.com/office/officeart/2005/8/layout/gear1"/>
    <dgm:cxn modelId="{046C5579-162C-42ED-BE57-A6C402E940E5}" type="presOf" srcId="{98587F2C-71C3-4296-9D10-8DA39C2AF9DD}" destId="{5F33B527-66CB-47CB-95E9-882A9641FBB7}" srcOrd="1" destOrd="0" presId="urn:microsoft.com/office/officeart/2005/8/layout/gear1"/>
    <dgm:cxn modelId="{0C6A594A-1559-4E75-B433-94D6B470166E}" type="presOf" srcId="{6C1E8D6E-82C1-418B-81C5-C1E12A430F40}" destId="{DCF3ABCB-580F-41D5-B616-FA3F07375B4D}" srcOrd="3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57BFD860-E4FC-422A-9927-2B6E45FE9A46}" type="presOf" srcId="{91BE2090-C2D3-4692-997E-1596DB3DA0FE}" destId="{EAECF168-E051-43EB-80E3-3AF99ECDA07D}" srcOrd="0" destOrd="0" presId="urn:microsoft.com/office/officeart/2005/8/layout/gear1"/>
    <dgm:cxn modelId="{E8E4B436-6DA9-4A5C-B5E9-58BE2B3C11B0}" type="presOf" srcId="{0EB9354F-D2A4-4342-87B3-4BE3F23BB9DB}" destId="{67DB3438-67A0-4785-9B3D-FF94B8D7026C}" srcOrd="0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A65FC22C-F38D-4271-9071-3DDE5DF52CFF}" type="presOf" srcId="{91BE2090-C2D3-4692-997E-1596DB3DA0FE}" destId="{A5CC458B-0254-4F9A-8F63-4D8E68DA8B4E}" srcOrd="1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97B802B8-77F8-451E-A5EA-ACBDE4E8EFBF}" type="presParOf" srcId="{4C352FC4-CD09-4D15-A2AE-AE05B954C3DE}" destId="{F97E3A29-232C-4303-9F0D-54B4AE484094}" srcOrd="0" destOrd="0" presId="urn:microsoft.com/office/officeart/2005/8/layout/gear1"/>
    <dgm:cxn modelId="{A9585B85-263C-47E1-AA9D-CEC56E5C6125}" type="presParOf" srcId="{4C352FC4-CD09-4D15-A2AE-AE05B954C3DE}" destId="{5F33B527-66CB-47CB-95E9-882A9641FBB7}" srcOrd="1" destOrd="0" presId="urn:microsoft.com/office/officeart/2005/8/layout/gear1"/>
    <dgm:cxn modelId="{C731CB5F-D451-4BA2-AD60-C0D9488310D6}" type="presParOf" srcId="{4C352FC4-CD09-4D15-A2AE-AE05B954C3DE}" destId="{91831A61-0069-4DCE-973A-17642DB53811}" srcOrd="2" destOrd="0" presId="urn:microsoft.com/office/officeart/2005/8/layout/gear1"/>
    <dgm:cxn modelId="{7C94F625-4DD7-4290-89F6-C6DA3D88391E}" type="presParOf" srcId="{4C352FC4-CD09-4D15-A2AE-AE05B954C3DE}" destId="{EAECF168-E051-43EB-80E3-3AF99ECDA07D}" srcOrd="3" destOrd="0" presId="urn:microsoft.com/office/officeart/2005/8/layout/gear1"/>
    <dgm:cxn modelId="{1B6DD9B1-69F1-4DCA-8B7A-6E73211AB128}" type="presParOf" srcId="{4C352FC4-CD09-4D15-A2AE-AE05B954C3DE}" destId="{A5CC458B-0254-4F9A-8F63-4D8E68DA8B4E}" srcOrd="4" destOrd="0" presId="urn:microsoft.com/office/officeart/2005/8/layout/gear1"/>
    <dgm:cxn modelId="{156DDDBC-4DC6-4A4B-B65D-61748BABFAF5}" type="presParOf" srcId="{4C352FC4-CD09-4D15-A2AE-AE05B954C3DE}" destId="{CE2A6BE9-B173-49B6-8974-07F900C2B3DA}" srcOrd="5" destOrd="0" presId="urn:microsoft.com/office/officeart/2005/8/layout/gear1"/>
    <dgm:cxn modelId="{C484DFA6-C504-4230-94F7-B65FC32CA84F}" type="presParOf" srcId="{4C352FC4-CD09-4D15-A2AE-AE05B954C3DE}" destId="{95B5303E-FD22-4CFE-A539-229442AC2677}" srcOrd="6" destOrd="0" presId="urn:microsoft.com/office/officeart/2005/8/layout/gear1"/>
    <dgm:cxn modelId="{4295478C-948B-48E7-A725-ADC3D225224D}" type="presParOf" srcId="{4C352FC4-CD09-4D15-A2AE-AE05B954C3DE}" destId="{8355378E-8076-4C77-A405-B07EB19039AF}" srcOrd="7" destOrd="0" presId="urn:microsoft.com/office/officeart/2005/8/layout/gear1"/>
    <dgm:cxn modelId="{2551693E-A99E-49B6-91CD-85E30784234F}" type="presParOf" srcId="{4C352FC4-CD09-4D15-A2AE-AE05B954C3DE}" destId="{E43D77D3-9FC0-4632-A886-76B2266AAD94}" srcOrd="8" destOrd="0" presId="urn:microsoft.com/office/officeart/2005/8/layout/gear1"/>
    <dgm:cxn modelId="{593A2517-643C-44AA-914F-AEB6DD532CDD}" type="presParOf" srcId="{4C352FC4-CD09-4D15-A2AE-AE05B954C3DE}" destId="{DCF3ABCB-580F-41D5-B616-FA3F07375B4D}" srcOrd="9" destOrd="0" presId="urn:microsoft.com/office/officeart/2005/8/layout/gear1"/>
    <dgm:cxn modelId="{1AFA52BC-63E4-4E48-88B4-C3E7A933B4A8}" type="presParOf" srcId="{4C352FC4-CD09-4D15-A2AE-AE05B954C3DE}" destId="{67DB3438-67A0-4785-9B3D-FF94B8D7026C}" srcOrd="10" destOrd="0" presId="urn:microsoft.com/office/officeart/2005/8/layout/gear1"/>
    <dgm:cxn modelId="{EEB7F3F6-3253-481B-9AA6-7BE9F02362D9}" type="presParOf" srcId="{4C352FC4-CD09-4D15-A2AE-AE05B954C3DE}" destId="{070C0352-94B8-4E48-82F7-63F70712C5AE}" srcOrd="11" destOrd="0" presId="urn:microsoft.com/office/officeart/2005/8/layout/gear1"/>
    <dgm:cxn modelId="{504A3AAA-FEAD-4CA1-9ABF-3C59117F4762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2EB8D3-0201-4731-97E5-40C760B72A1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389A167-E530-47F2-869A-3E39691FA65A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pt-BR" b="1" dirty="0" smtClean="0"/>
            <a:t>CE/UFSM</a:t>
          </a:r>
        </a:p>
        <a:p>
          <a:r>
            <a:rPr lang="pt-BR" b="1" dirty="0" smtClean="0"/>
            <a:t>(100%)</a:t>
          </a:r>
          <a:endParaRPr lang="pt-BR" b="1" dirty="0"/>
        </a:p>
      </dgm:t>
    </dgm:pt>
    <dgm:pt modelId="{78F03425-52E4-4413-A439-F1156388358B}" type="parTrans" cxnId="{E0694E3B-6153-4279-AD08-ADE1471707C9}">
      <dgm:prSet/>
      <dgm:spPr/>
      <dgm:t>
        <a:bodyPr/>
        <a:lstStyle/>
        <a:p>
          <a:endParaRPr lang="pt-BR"/>
        </a:p>
      </dgm:t>
    </dgm:pt>
    <dgm:pt modelId="{A51EBBDC-B2EB-4FD3-8624-2A08BA755B61}" type="sibTrans" cxnId="{E0694E3B-6153-4279-AD08-ADE1471707C9}">
      <dgm:prSet/>
      <dgm:spPr/>
      <dgm:t>
        <a:bodyPr/>
        <a:lstStyle/>
        <a:p>
          <a:endParaRPr lang="pt-BR"/>
        </a:p>
      </dgm:t>
    </dgm:pt>
    <dgm:pt modelId="{699F09BD-D1D1-4603-B8BF-5952B9839E19}">
      <dgm:prSet phldrT="[Texto]"/>
      <dgm:spPr/>
      <dgm:t>
        <a:bodyPr/>
        <a:lstStyle/>
        <a:p>
          <a:r>
            <a:rPr lang="pt-BR" b="1" dirty="0" err="1" smtClean="0"/>
            <a:t>Ade</a:t>
          </a:r>
          <a:endParaRPr lang="pt-BR" b="1" dirty="0"/>
        </a:p>
      </dgm:t>
    </dgm:pt>
    <dgm:pt modelId="{1D6E0AF5-5480-4A1E-AD87-09D8BC844C30}" type="parTrans" cxnId="{876EE5A1-9163-4E10-ACB6-7C18102649A8}">
      <dgm:prSet/>
      <dgm:spPr/>
      <dgm:t>
        <a:bodyPr/>
        <a:lstStyle/>
        <a:p>
          <a:endParaRPr lang="pt-BR"/>
        </a:p>
      </dgm:t>
    </dgm:pt>
    <dgm:pt modelId="{96E4F9E7-9603-4206-A1F5-A3773713FAD2}" type="sibTrans" cxnId="{876EE5A1-9163-4E10-ACB6-7C18102649A8}">
      <dgm:prSet/>
      <dgm:spPr/>
      <dgm:t>
        <a:bodyPr/>
        <a:lstStyle/>
        <a:p>
          <a:endParaRPr lang="pt-BR"/>
        </a:p>
      </dgm:t>
    </dgm:pt>
    <dgm:pt modelId="{97522395-88F1-42D6-AF0E-F5F9D037E28B}">
      <dgm:prSet phldrT="[Texto]"/>
      <dgm:spPr/>
      <dgm:t>
        <a:bodyPr/>
        <a:lstStyle/>
        <a:p>
          <a:r>
            <a:rPr lang="pt-BR" b="1" dirty="0" err="1" smtClean="0"/>
            <a:t>Fue</a:t>
          </a:r>
          <a:endParaRPr lang="pt-BR" b="1" dirty="0"/>
        </a:p>
      </dgm:t>
    </dgm:pt>
    <dgm:pt modelId="{A7F989E1-838E-440C-A7C6-433B05D807F9}" type="parTrans" cxnId="{FED710D0-F6C4-4B77-8A8D-D1DE04456F29}">
      <dgm:prSet/>
      <dgm:spPr/>
      <dgm:t>
        <a:bodyPr/>
        <a:lstStyle/>
        <a:p>
          <a:endParaRPr lang="pt-BR"/>
        </a:p>
      </dgm:t>
    </dgm:pt>
    <dgm:pt modelId="{FD4D4FA9-0EDC-43B3-B534-D5B84D29873E}" type="sibTrans" cxnId="{FED710D0-F6C4-4B77-8A8D-D1DE04456F29}">
      <dgm:prSet/>
      <dgm:spPr/>
      <dgm:t>
        <a:bodyPr/>
        <a:lstStyle/>
        <a:p>
          <a:endParaRPr lang="pt-BR"/>
        </a:p>
      </dgm:t>
    </dgm:pt>
    <dgm:pt modelId="{7B0C76E2-3C5F-418F-98D5-242799E1901C}">
      <dgm:prSet phldrT="[Texto]"/>
      <dgm:spPr/>
      <dgm:t>
        <a:bodyPr/>
        <a:lstStyle/>
        <a:p>
          <a:r>
            <a:rPr lang="pt-BR" b="1" dirty="0" err="1" smtClean="0"/>
            <a:t>Men</a:t>
          </a:r>
          <a:endParaRPr lang="pt-BR" b="1" dirty="0"/>
        </a:p>
      </dgm:t>
    </dgm:pt>
    <dgm:pt modelId="{B234B357-85DA-4630-9C0F-361993561DFE}" type="parTrans" cxnId="{84DE366A-7A8E-4E17-AA7E-04682B90E0E6}">
      <dgm:prSet/>
      <dgm:spPr/>
      <dgm:t>
        <a:bodyPr/>
        <a:lstStyle/>
        <a:p>
          <a:endParaRPr lang="pt-BR"/>
        </a:p>
      </dgm:t>
    </dgm:pt>
    <dgm:pt modelId="{B7261276-450A-4357-BCB4-BDCA0694B757}" type="sibTrans" cxnId="{84DE366A-7A8E-4E17-AA7E-04682B90E0E6}">
      <dgm:prSet/>
      <dgm:spPr/>
      <dgm:t>
        <a:bodyPr/>
        <a:lstStyle/>
        <a:p>
          <a:endParaRPr lang="pt-BR"/>
        </a:p>
      </dgm:t>
    </dgm:pt>
    <dgm:pt modelId="{BBC09D1A-EC95-4B1D-B07D-AA78C08F8A70}">
      <dgm:prSet phldrT="[Texto]"/>
      <dgm:spPr/>
      <dgm:t>
        <a:bodyPr/>
        <a:lstStyle/>
        <a:p>
          <a:r>
            <a:rPr lang="pt-BR" b="1" dirty="0" err="1" smtClean="0"/>
            <a:t>Ede</a:t>
          </a:r>
          <a:endParaRPr lang="pt-BR" b="1" dirty="0"/>
        </a:p>
      </dgm:t>
    </dgm:pt>
    <dgm:pt modelId="{BF23C3F2-D97D-442D-AD9E-C930B306F5D9}" type="parTrans" cxnId="{4A6720CA-EC6A-463F-855A-579EA78D1587}">
      <dgm:prSet/>
      <dgm:spPr/>
      <dgm:t>
        <a:bodyPr/>
        <a:lstStyle/>
        <a:p>
          <a:endParaRPr lang="pt-BR"/>
        </a:p>
      </dgm:t>
    </dgm:pt>
    <dgm:pt modelId="{3DA2CA55-CE6F-44EF-9D72-10818BCA5C17}" type="sibTrans" cxnId="{4A6720CA-EC6A-463F-855A-579EA78D1587}">
      <dgm:prSet/>
      <dgm:spPr/>
      <dgm:t>
        <a:bodyPr/>
        <a:lstStyle/>
        <a:p>
          <a:endParaRPr lang="pt-BR"/>
        </a:p>
      </dgm:t>
    </dgm:pt>
    <dgm:pt modelId="{11885F5C-E3F8-4966-A6EC-C79328030B96}">
      <dgm:prSet/>
      <dgm:spPr/>
      <dgm:t>
        <a:bodyPr/>
        <a:lstStyle/>
        <a:p>
          <a:r>
            <a:rPr lang="pt-BR" b="1" dirty="0" smtClean="0"/>
            <a:t>Ed. Especial </a:t>
          </a:r>
          <a:r>
            <a:rPr lang="pt-BR" b="1" dirty="0" err="1" smtClean="0"/>
            <a:t>Diu</a:t>
          </a:r>
          <a:r>
            <a:rPr lang="pt-BR" b="1" dirty="0" smtClean="0"/>
            <a:t>.</a:t>
          </a:r>
          <a:endParaRPr lang="pt-BR" b="1" dirty="0"/>
        </a:p>
      </dgm:t>
    </dgm:pt>
    <dgm:pt modelId="{069A508B-C106-447A-81B0-102E4684BC56}" type="parTrans" cxnId="{6C570FE3-0D9E-47C3-AEB4-FFCE587DB960}">
      <dgm:prSet/>
      <dgm:spPr/>
      <dgm:t>
        <a:bodyPr/>
        <a:lstStyle/>
        <a:p>
          <a:endParaRPr lang="pt-BR"/>
        </a:p>
      </dgm:t>
    </dgm:pt>
    <dgm:pt modelId="{D41C14E8-E9FB-43D9-8589-A0D8CD867D10}" type="sibTrans" cxnId="{6C570FE3-0D9E-47C3-AEB4-FFCE587DB960}">
      <dgm:prSet/>
      <dgm:spPr/>
      <dgm:t>
        <a:bodyPr/>
        <a:lstStyle/>
        <a:p>
          <a:endParaRPr lang="pt-BR"/>
        </a:p>
      </dgm:t>
    </dgm:pt>
    <dgm:pt modelId="{AC687C3D-7700-4E03-B607-722C7827C069}">
      <dgm:prSet/>
      <dgm:spPr/>
      <dgm:t>
        <a:bodyPr/>
        <a:lstStyle/>
        <a:p>
          <a:r>
            <a:rPr lang="pt-BR" b="1" dirty="0" smtClean="0"/>
            <a:t>Ed. Especial </a:t>
          </a:r>
          <a:r>
            <a:rPr lang="pt-BR" b="1" dirty="0" err="1" smtClean="0"/>
            <a:t>Not</a:t>
          </a:r>
          <a:r>
            <a:rPr lang="pt-BR" b="1" dirty="0" smtClean="0"/>
            <a:t>.</a:t>
          </a:r>
          <a:endParaRPr lang="pt-BR" b="1" dirty="0"/>
        </a:p>
      </dgm:t>
    </dgm:pt>
    <dgm:pt modelId="{4FC83431-5FEF-41E8-AAD2-603D6FE6C6AA}" type="parTrans" cxnId="{F828B91D-679B-4BB1-967B-C8E0199911D2}">
      <dgm:prSet/>
      <dgm:spPr/>
      <dgm:t>
        <a:bodyPr/>
        <a:lstStyle/>
        <a:p>
          <a:endParaRPr lang="pt-BR"/>
        </a:p>
      </dgm:t>
    </dgm:pt>
    <dgm:pt modelId="{D7A49BA2-7A51-44B8-9170-05E4EE108DE8}" type="sibTrans" cxnId="{F828B91D-679B-4BB1-967B-C8E0199911D2}">
      <dgm:prSet/>
      <dgm:spPr/>
      <dgm:t>
        <a:bodyPr/>
        <a:lstStyle/>
        <a:p>
          <a:endParaRPr lang="pt-BR"/>
        </a:p>
      </dgm:t>
    </dgm:pt>
    <dgm:pt modelId="{23B334ED-52B2-4944-ACCE-B67B6F653034}">
      <dgm:prSet/>
      <dgm:spPr/>
      <dgm:t>
        <a:bodyPr/>
        <a:lstStyle/>
        <a:p>
          <a:r>
            <a:rPr lang="pt-BR" b="1" dirty="0" smtClean="0"/>
            <a:t>Pedag. </a:t>
          </a:r>
          <a:r>
            <a:rPr lang="pt-BR" b="1" dirty="0" err="1" smtClean="0"/>
            <a:t>Diu</a:t>
          </a:r>
          <a:r>
            <a:rPr lang="pt-BR" b="1" dirty="0" smtClean="0"/>
            <a:t>.</a:t>
          </a:r>
          <a:endParaRPr lang="pt-BR" b="1" dirty="0"/>
        </a:p>
      </dgm:t>
    </dgm:pt>
    <dgm:pt modelId="{A036339B-D7E9-45B4-92A6-7757B878AF01}" type="parTrans" cxnId="{2558B8B6-D83F-4A83-9F17-70E95BA7191C}">
      <dgm:prSet/>
      <dgm:spPr/>
      <dgm:t>
        <a:bodyPr/>
        <a:lstStyle/>
        <a:p>
          <a:endParaRPr lang="pt-BR"/>
        </a:p>
      </dgm:t>
    </dgm:pt>
    <dgm:pt modelId="{E36CECB2-0665-48FD-A723-142BA794AED8}" type="sibTrans" cxnId="{2558B8B6-D83F-4A83-9F17-70E95BA7191C}">
      <dgm:prSet/>
      <dgm:spPr/>
      <dgm:t>
        <a:bodyPr/>
        <a:lstStyle/>
        <a:p>
          <a:endParaRPr lang="pt-BR"/>
        </a:p>
      </dgm:t>
    </dgm:pt>
    <dgm:pt modelId="{26992FAC-2A59-4BE9-81A8-C4F61C39AA43}">
      <dgm:prSet/>
      <dgm:spPr/>
      <dgm:t>
        <a:bodyPr/>
        <a:lstStyle/>
        <a:p>
          <a:r>
            <a:rPr lang="pt-BR" b="1" dirty="0" smtClean="0"/>
            <a:t>Pedag. </a:t>
          </a:r>
          <a:r>
            <a:rPr lang="pt-BR" b="1" dirty="0" err="1" smtClean="0"/>
            <a:t>Not</a:t>
          </a:r>
          <a:r>
            <a:rPr lang="pt-BR" b="1" dirty="0" smtClean="0"/>
            <a:t>.</a:t>
          </a:r>
          <a:endParaRPr lang="pt-BR" b="1" dirty="0"/>
        </a:p>
      </dgm:t>
    </dgm:pt>
    <dgm:pt modelId="{6566DE44-1C22-445D-84D9-0BB6384937A9}" type="parTrans" cxnId="{FEBD65DD-3364-4B19-9367-8EAD7C511742}">
      <dgm:prSet/>
      <dgm:spPr/>
      <dgm:t>
        <a:bodyPr/>
        <a:lstStyle/>
        <a:p>
          <a:endParaRPr lang="pt-BR"/>
        </a:p>
      </dgm:t>
    </dgm:pt>
    <dgm:pt modelId="{A67DD2AA-AEAD-4984-AC9C-E927A8664AEC}" type="sibTrans" cxnId="{FEBD65DD-3364-4B19-9367-8EAD7C511742}">
      <dgm:prSet/>
      <dgm:spPr/>
      <dgm:t>
        <a:bodyPr/>
        <a:lstStyle/>
        <a:p>
          <a:endParaRPr lang="pt-BR"/>
        </a:p>
      </dgm:t>
    </dgm:pt>
    <dgm:pt modelId="{84E5983A-6973-4414-97C9-13DA1FF891B6}">
      <dgm:prSet/>
      <dgm:spPr/>
      <dgm:t>
        <a:bodyPr/>
        <a:lstStyle/>
        <a:p>
          <a:r>
            <a:rPr lang="pt-BR" b="1" dirty="0" err="1" smtClean="0"/>
            <a:t>Cege</a:t>
          </a:r>
          <a:endParaRPr lang="pt-BR" b="1" dirty="0"/>
        </a:p>
      </dgm:t>
    </dgm:pt>
    <dgm:pt modelId="{FB9AF0B8-6317-40A3-9219-4ACC2B6ADB41}" type="parTrans" cxnId="{BCAFE2EA-E81E-4FF6-A2D3-02E157DE851E}">
      <dgm:prSet/>
      <dgm:spPr/>
      <dgm:t>
        <a:bodyPr/>
        <a:lstStyle/>
        <a:p>
          <a:endParaRPr lang="pt-BR"/>
        </a:p>
      </dgm:t>
    </dgm:pt>
    <dgm:pt modelId="{5124514F-548A-46C7-B27C-96F4B9D35061}" type="sibTrans" cxnId="{BCAFE2EA-E81E-4FF6-A2D3-02E157DE851E}">
      <dgm:prSet/>
      <dgm:spPr/>
      <dgm:t>
        <a:bodyPr/>
        <a:lstStyle/>
        <a:p>
          <a:endParaRPr lang="pt-BR"/>
        </a:p>
      </dgm:t>
    </dgm:pt>
    <dgm:pt modelId="{72EC9C60-1092-47F4-A064-18B2329C8D03}">
      <dgm:prSet/>
      <dgm:spPr/>
      <dgm:t>
        <a:bodyPr/>
        <a:lstStyle/>
        <a:p>
          <a:r>
            <a:rPr lang="pt-BR" b="1" dirty="0" err="1" smtClean="0"/>
            <a:t>Lamen</a:t>
          </a:r>
          <a:endParaRPr lang="pt-BR" b="1" dirty="0"/>
        </a:p>
      </dgm:t>
    </dgm:pt>
    <dgm:pt modelId="{DA49F761-B87B-4315-9597-B50148080D47}" type="parTrans" cxnId="{968E6393-6CA8-4B43-B049-D6E44F306C0B}">
      <dgm:prSet/>
      <dgm:spPr/>
      <dgm:t>
        <a:bodyPr/>
        <a:lstStyle/>
        <a:p>
          <a:endParaRPr lang="pt-BR"/>
        </a:p>
      </dgm:t>
    </dgm:pt>
    <dgm:pt modelId="{0C7B9D81-8154-4340-AA4D-A646F44D4431}" type="sibTrans" cxnId="{968E6393-6CA8-4B43-B049-D6E44F306C0B}">
      <dgm:prSet/>
      <dgm:spPr/>
      <dgm:t>
        <a:bodyPr/>
        <a:lstStyle/>
        <a:p>
          <a:endParaRPr lang="pt-BR"/>
        </a:p>
      </dgm:t>
    </dgm:pt>
    <dgm:pt modelId="{BF74D0EA-D15A-4B90-BBDA-1A4252A6592A}">
      <dgm:prSet/>
      <dgm:spPr/>
      <dgm:t>
        <a:bodyPr/>
        <a:lstStyle/>
        <a:p>
          <a:r>
            <a:rPr lang="pt-BR" b="1" dirty="0" smtClean="0"/>
            <a:t>Biblioteca</a:t>
          </a:r>
          <a:endParaRPr lang="pt-BR" b="1" dirty="0"/>
        </a:p>
      </dgm:t>
    </dgm:pt>
    <dgm:pt modelId="{0D2D81C6-D835-4B7B-A3F0-D26AC869746E}" type="parTrans" cxnId="{D7A088C0-B2B6-44B0-8AD4-B1B145D9DE51}">
      <dgm:prSet/>
      <dgm:spPr/>
      <dgm:t>
        <a:bodyPr/>
        <a:lstStyle/>
        <a:p>
          <a:endParaRPr lang="pt-BR"/>
        </a:p>
      </dgm:t>
    </dgm:pt>
    <dgm:pt modelId="{47A4AF3C-DCFA-4E28-8CF0-8C406641AD99}" type="sibTrans" cxnId="{D7A088C0-B2B6-44B0-8AD4-B1B145D9DE51}">
      <dgm:prSet/>
      <dgm:spPr/>
      <dgm:t>
        <a:bodyPr/>
        <a:lstStyle/>
        <a:p>
          <a:endParaRPr lang="pt-BR"/>
        </a:p>
      </dgm:t>
    </dgm:pt>
    <dgm:pt modelId="{A92315E5-602F-4EFA-B68B-4EFD34EC921F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/>
            <a:t>Direção</a:t>
          </a:r>
          <a:endParaRPr lang="pt-BR" b="1" dirty="0"/>
        </a:p>
      </dgm:t>
    </dgm:pt>
    <dgm:pt modelId="{00B44628-C4F0-476E-A9E1-B64BAB1F4D05}" type="parTrans" cxnId="{5FBC3D0D-A7FF-4FB4-9A61-43A677B938E1}">
      <dgm:prSet/>
      <dgm:spPr/>
      <dgm:t>
        <a:bodyPr/>
        <a:lstStyle/>
        <a:p>
          <a:endParaRPr lang="pt-BR"/>
        </a:p>
      </dgm:t>
    </dgm:pt>
    <dgm:pt modelId="{22BF7B3A-5A6C-4C81-95E0-952FA0CEC3AF}" type="sibTrans" cxnId="{5FBC3D0D-A7FF-4FB4-9A61-43A677B938E1}">
      <dgm:prSet/>
      <dgm:spPr/>
      <dgm:t>
        <a:bodyPr/>
        <a:lstStyle/>
        <a:p>
          <a:endParaRPr lang="pt-BR"/>
        </a:p>
      </dgm:t>
    </dgm:pt>
    <dgm:pt modelId="{7024A747-FA77-4FA3-8D86-976FD6CDD0B5}">
      <dgm:prSet/>
      <dgm:spPr/>
      <dgm:t>
        <a:bodyPr/>
        <a:lstStyle/>
        <a:p>
          <a:r>
            <a:rPr lang="pt-BR" b="1" dirty="0" err="1" smtClean="0"/>
            <a:t>Niepe</a:t>
          </a:r>
          <a:endParaRPr lang="pt-BR" b="1" dirty="0"/>
        </a:p>
      </dgm:t>
    </dgm:pt>
    <dgm:pt modelId="{51C2B372-EB0B-49DA-A02C-D1722CB2D320}" type="parTrans" cxnId="{C4C3ED10-5D2C-4FD4-BBFC-FD303DE75692}">
      <dgm:prSet/>
      <dgm:spPr/>
      <dgm:t>
        <a:bodyPr/>
        <a:lstStyle/>
        <a:p>
          <a:endParaRPr lang="pt-BR"/>
        </a:p>
      </dgm:t>
    </dgm:pt>
    <dgm:pt modelId="{100BAA8C-488F-4C95-845B-352BB97A826A}" type="sibTrans" cxnId="{C4C3ED10-5D2C-4FD4-BBFC-FD303DE75692}">
      <dgm:prSet/>
      <dgm:spPr/>
      <dgm:t>
        <a:bodyPr/>
        <a:lstStyle/>
        <a:p>
          <a:endParaRPr lang="pt-BR"/>
        </a:p>
      </dgm:t>
    </dgm:pt>
    <dgm:pt modelId="{9C68B97B-0512-4762-824C-E4BABC1EC2C1}">
      <dgm:prSet/>
      <dgm:spPr/>
      <dgm:t>
        <a:bodyPr/>
        <a:lstStyle/>
        <a:p>
          <a:r>
            <a:rPr lang="pt-BR" b="1" dirty="0" err="1" smtClean="0"/>
            <a:t>Ppge</a:t>
          </a:r>
          <a:endParaRPr lang="pt-BR" b="1" dirty="0"/>
        </a:p>
      </dgm:t>
    </dgm:pt>
    <dgm:pt modelId="{05EED875-EE94-4CC9-A630-4AC9DB4C4A1F}" type="parTrans" cxnId="{4FD7AB35-8A7F-463D-9109-CC252EF5A70E}">
      <dgm:prSet/>
      <dgm:spPr/>
      <dgm:t>
        <a:bodyPr/>
        <a:lstStyle/>
        <a:p>
          <a:endParaRPr lang="pt-BR"/>
        </a:p>
      </dgm:t>
    </dgm:pt>
    <dgm:pt modelId="{6A000070-C784-4FB4-9FFE-31E1499ADA2B}" type="sibTrans" cxnId="{4FD7AB35-8A7F-463D-9109-CC252EF5A70E}">
      <dgm:prSet/>
      <dgm:spPr/>
      <dgm:t>
        <a:bodyPr/>
        <a:lstStyle/>
        <a:p>
          <a:endParaRPr lang="pt-BR"/>
        </a:p>
      </dgm:t>
    </dgm:pt>
    <dgm:pt modelId="{AA32052A-256F-435A-A962-E35335EE83BC}">
      <dgm:prSet/>
      <dgm:spPr/>
      <dgm:t>
        <a:bodyPr/>
        <a:lstStyle/>
        <a:p>
          <a:r>
            <a:rPr lang="pt-BR" b="1" dirty="0" err="1" smtClean="0"/>
            <a:t>Gap</a:t>
          </a:r>
          <a:endParaRPr lang="pt-BR" b="1" dirty="0"/>
        </a:p>
      </dgm:t>
    </dgm:pt>
    <dgm:pt modelId="{F46EB352-B500-44E3-95B9-F22B167FFC83}" type="parTrans" cxnId="{1CE9C4F4-C40B-44D1-8AFB-62023369B940}">
      <dgm:prSet/>
      <dgm:spPr/>
      <dgm:t>
        <a:bodyPr/>
        <a:lstStyle/>
        <a:p>
          <a:endParaRPr lang="pt-BR"/>
        </a:p>
      </dgm:t>
    </dgm:pt>
    <dgm:pt modelId="{0ABCA21A-95E5-488A-B6F7-B1FBBA20D0E1}" type="sibTrans" cxnId="{1CE9C4F4-C40B-44D1-8AFB-62023369B940}">
      <dgm:prSet/>
      <dgm:spPr/>
      <dgm:t>
        <a:bodyPr/>
        <a:lstStyle/>
        <a:p>
          <a:endParaRPr lang="pt-BR"/>
        </a:p>
      </dgm:t>
    </dgm:pt>
    <dgm:pt modelId="{41A017F5-15E1-4E75-A047-21DD2898EE4B}">
      <dgm:prSet/>
      <dgm:spPr/>
      <dgm:t>
        <a:bodyPr/>
        <a:lstStyle/>
        <a:p>
          <a:r>
            <a:rPr lang="pt-BR" b="1" dirty="0" err="1" smtClean="0"/>
            <a:t>Peg</a:t>
          </a:r>
          <a:endParaRPr lang="pt-BR" b="1" dirty="0"/>
        </a:p>
      </dgm:t>
    </dgm:pt>
    <dgm:pt modelId="{896C8367-B4A8-40BC-B699-B9DAB2111282}" type="parTrans" cxnId="{095D367E-62F4-4C2F-94FD-8B94A4651991}">
      <dgm:prSet/>
      <dgm:spPr/>
      <dgm:t>
        <a:bodyPr/>
        <a:lstStyle/>
        <a:p>
          <a:endParaRPr lang="pt-BR"/>
        </a:p>
      </dgm:t>
    </dgm:pt>
    <dgm:pt modelId="{5134B668-B5D0-4BD9-81B9-5D66767E8A50}" type="sibTrans" cxnId="{095D367E-62F4-4C2F-94FD-8B94A4651991}">
      <dgm:prSet/>
      <dgm:spPr/>
      <dgm:t>
        <a:bodyPr/>
        <a:lstStyle/>
        <a:p>
          <a:endParaRPr lang="pt-BR"/>
        </a:p>
      </dgm:t>
    </dgm:pt>
    <dgm:pt modelId="{D1C3ED8A-3E60-4F63-AC67-8F9B837FA5FA}" type="pres">
      <dgm:prSet presAssocID="{A42EB8D3-0201-4731-97E5-40C760B72A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740DBF-7CFC-47DD-9BF8-2BB61489AAEB}" type="pres">
      <dgm:prSet presAssocID="{A42EB8D3-0201-4731-97E5-40C760B72A18}" presName="radial" presStyleCnt="0">
        <dgm:presLayoutVars>
          <dgm:animLvl val="ctr"/>
        </dgm:presLayoutVars>
      </dgm:prSet>
      <dgm:spPr/>
    </dgm:pt>
    <dgm:pt modelId="{9CDB131A-2AEF-45B9-B36A-0EA8907624C6}" type="pres">
      <dgm:prSet presAssocID="{D389A167-E530-47F2-869A-3E39691FA65A}" presName="centerShape" presStyleLbl="vennNode1" presStyleIdx="0" presStyleCnt="17"/>
      <dgm:spPr/>
      <dgm:t>
        <a:bodyPr/>
        <a:lstStyle/>
        <a:p>
          <a:endParaRPr lang="pt-BR"/>
        </a:p>
      </dgm:t>
    </dgm:pt>
    <dgm:pt modelId="{FF0E5CD2-9355-4FB8-BB8D-43BB8BE0A2BF}" type="pres">
      <dgm:prSet presAssocID="{699F09BD-D1D1-4603-B8BF-5952B9839E19}" presName="node" presStyleLbl="vennNode1" presStyleIdx="1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BC9A2D-BE38-4CB3-81E0-C73D592D0BE5}" type="pres">
      <dgm:prSet presAssocID="{97522395-88F1-42D6-AF0E-F5F9D037E28B}" presName="node" presStyleLbl="vennNode1" presStyleIdx="2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4FF4A5-E627-4D8E-B162-78FA2DDE9A4C}" type="pres">
      <dgm:prSet presAssocID="{7B0C76E2-3C5F-418F-98D5-242799E1901C}" presName="node" presStyleLbl="vennNode1" presStyleIdx="3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906B8B-3E44-4750-8CF5-3DD0D4431CF9}" type="pres">
      <dgm:prSet presAssocID="{BBC09D1A-EC95-4B1D-B07D-AA78C08F8A70}" presName="node" presStyleLbl="vennNode1" presStyleIdx="4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F01801-5172-4631-84EF-EB902A90483F}" type="pres">
      <dgm:prSet presAssocID="{11885F5C-E3F8-4966-A6EC-C79328030B96}" presName="node" presStyleLbl="vennNode1" presStyleIdx="5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146622-20EA-4C54-BC41-C1B359EADCD5}" type="pres">
      <dgm:prSet presAssocID="{AC687C3D-7700-4E03-B607-722C7827C069}" presName="node" presStyleLbl="vennNode1" presStyleIdx="6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0CCEE1-C82A-448A-A243-298D90236CE5}" type="pres">
      <dgm:prSet presAssocID="{23B334ED-52B2-4944-ACCE-B67B6F653034}" presName="node" presStyleLbl="vennNode1" presStyleIdx="7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8A5CC5-28F2-4236-8615-858AE0CA709C}" type="pres">
      <dgm:prSet presAssocID="{26992FAC-2A59-4BE9-81A8-C4F61C39AA43}" presName="node" presStyleLbl="vennNode1" presStyleIdx="8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EF29F9-8F3D-4240-AEB3-6966B187E066}" type="pres">
      <dgm:prSet presAssocID="{84E5983A-6973-4414-97C9-13DA1FF891B6}" presName="node" presStyleLbl="vennNode1" presStyleIdx="9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4B1EAB-8C4C-4B71-8FFF-78AED5D6C628}" type="pres">
      <dgm:prSet presAssocID="{72EC9C60-1092-47F4-A064-18B2329C8D03}" presName="node" presStyleLbl="vennNode1" presStyleIdx="10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B60CC4-1D60-4747-98D9-4DFB1283F117}" type="pres">
      <dgm:prSet presAssocID="{BF74D0EA-D15A-4B90-BBDA-1A4252A6592A}" presName="node" presStyleLbl="vennNode1" presStyleIdx="11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CA5C02-5A0F-46D3-83B9-0F570385ACA6}" type="pres">
      <dgm:prSet presAssocID="{7024A747-FA77-4FA3-8D86-976FD6CDD0B5}" presName="node" presStyleLbl="vennNode1" presStyleIdx="12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39530-43FD-4774-9581-B50666179A88}" type="pres">
      <dgm:prSet presAssocID="{9C68B97B-0512-4762-824C-E4BABC1EC2C1}" presName="node" presStyleLbl="vennNode1" presStyleIdx="13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F5EF0B-4ABA-4D08-87F9-DD2B07A6AE7C}" type="pres">
      <dgm:prSet presAssocID="{41A017F5-15E1-4E75-A047-21DD2898EE4B}" presName="node" presStyleLbl="vennNode1" presStyleIdx="14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610CC1-BADD-4EF0-8B10-959D9B406B2C}" type="pres">
      <dgm:prSet presAssocID="{AA32052A-256F-435A-A962-E35335EE83BC}" presName="node" presStyleLbl="vennNode1" presStyleIdx="15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9ECBB-F5D6-4898-9C02-700B4B5DF028}" type="pres">
      <dgm:prSet presAssocID="{A92315E5-602F-4EFA-B68B-4EFD34EC921F}" presName="node" presStyleLbl="vennNode1" presStyleIdx="16" presStyleCnt="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BD65DD-3364-4B19-9367-8EAD7C511742}" srcId="{D389A167-E530-47F2-869A-3E39691FA65A}" destId="{26992FAC-2A59-4BE9-81A8-C4F61C39AA43}" srcOrd="7" destOrd="0" parTransId="{6566DE44-1C22-445D-84D9-0BB6384937A9}" sibTransId="{A67DD2AA-AEAD-4984-AC9C-E927A8664AEC}"/>
    <dgm:cxn modelId="{D37A16FC-88C3-44A5-98FB-3046FF61FA96}" type="presOf" srcId="{72EC9C60-1092-47F4-A064-18B2329C8D03}" destId="{984B1EAB-8C4C-4B71-8FFF-78AED5D6C628}" srcOrd="0" destOrd="0" presId="urn:microsoft.com/office/officeart/2005/8/layout/radial3"/>
    <dgm:cxn modelId="{2558B8B6-D83F-4A83-9F17-70E95BA7191C}" srcId="{D389A167-E530-47F2-869A-3E39691FA65A}" destId="{23B334ED-52B2-4944-ACCE-B67B6F653034}" srcOrd="6" destOrd="0" parTransId="{A036339B-D7E9-45B4-92A6-7757B878AF01}" sibTransId="{E36CECB2-0665-48FD-A723-142BA794AED8}"/>
    <dgm:cxn modelId="{4EBEE875-0163-439E-97B9-F78EBCAAA30F}" type="presOf" srcId="{7024A747-FA77-4FA3-8D86-976FD6CDD0B5}" destId="{B5CA5C02-5A0F-46D3-83B9-0F570385ACA6}" srcOrd="0" destOrd="0" presId="urn:microsoft.com/office/officeart/2005/8/layout/radial3"/>
    <dgm:cxn modelId="{05828563-71EC-49EE-96E6-8374EFA045AC}" type="presOf" srcId="{A92315E5-602F-4EFA-B68B-4EFD34EC921F}" destId="{FD59ECBB-F5D6-4898-9C02-700B4B5DF028}" srcOrd="0" destOrd="0" presId="urn:microsoft.com/office/officeart/2005/8/layout/radial3"/>
    <dgm:cxn modelId="{F320A7C8-3D64-4C5F-AE4B-4ECE65E60509}" type="presOf" srcId="{84E5983A-6973-4414-97C9-13DA1FF891B6}" destId="{60EF29F9-8F3D-4240-AEB3-6966B187E066}" srcOrd="0" destOrd="0" presId="urn:microsoft.com/office/officeart/2005/8/layout/radial3"/>
    <dgm:cxn modelId="{7BCEDF3A-8E32-4579-A835-8B6308125A1C}" type="presOf" srcId="{AA32052A-256F-435A-A962-E35335EE83BC}" destId="{59610CC1-BADD-4EF0-8B10-959D9B406B2C}" srcOrd="0" destOrd="0" presId="urn:microsoft.com/office/officeart/2005/8/layout/radial3"/>
    <dgm:cxn modelId="{E0694E3B-6153-4279-AD08-ADE1471707C9}" srcId="{A42EB8D3-0201-4731-97E5-40C760B72A18}" destId="{D389A167-E530-47F2-869A-3E39691FA65A}" srcOrd="0" destOrd="0" parTransId="{78F03425-52E4-4413-A439-F1156388358B}" sibTransId="{A51EBBDC-B2EB-4FD3-8624-2A08BA755B61}"/>
    <dgm:cxn modelId="{876EE5A1-9163-4E10-ACB6-7C18102649A8}" srcId="{D389A167-E530-47F2-869A-3E39691FA65A}" destId="{699F09BD-D1D1-4603-B8BF-5952B9839E19}" srcOrd="0" destOrd="0" parTransId="{1D6E0AF5-5480-4A1E-AD87-09D8BC844C30}" sibTransId="{96E4F9E7-9603-4206-A1F5-A3773713FAD2}"/>
    <dgm:cxn modelId="{E5C673B3-A78F-43E9-8FEF-D9A7DB0BDFE7}" type="presOf" srcId="{AC687C3D-7700-4E03-B607-722C7827C069}" destId="{1D146622-20EA-4C54-BC41-C1B359EADCD5}" srcOrd="0" destOrd="0" presId="urn:microsoft.com/office/officeart/2005/8/layout/radial3"/>
    <dgm:cxn modelId="{FED710D0-F6C4-4B77-8A8D-D1DE04456F29}" srcId="{D389A167-E530-47F2-869A-3E39691FA65A}" destId="{97522395-88F1-42D6-AF0E-F5F9D037E28B}" srcOrd="1" destOrd="0" parTransId="{A7F989E1-838E-440C-A7C6-433B05D807F9}" sibTransId="{FD4D4FA9-0EDC-43B3-B534-D5B84D29873E}"/>
    <dgm:cxn modelId="{DDC60669-36EF-4EB0-A80B-8F0E2B991950}" type="presOf" srcId="{41A017F5-15E1-4E75-A047-21DD2898EE4B}" destId="{2CF5EF0B-4ABA-4D08-87F9-DD2B07A6AE7C}" srcOrd="0" destOrd="0" presId="urn:microsoft.com/office/officeart/2005/8/layout/radial3"/>
    <dgm:cxn modelId="{095D367E-62F4-4C2F-94FD-8B94A4651991}" srcId="{D389A167-E530-47F2-869A-3E39691FA65A}" destId="{41A017F5-15E1-4E75-A047-21DD2898EE4B}" srcOrd="13" destOrd="0" parTransId="{896C8367-B4A8-40BC-B699-B9DAB2111282}" sibTransId="{5134B668-B5D0-4BD9-81B9-5D66767E8A50}"/>
    <dgm:cxn modelId="{4FD7AB35-8A7F-463D-9109-CC252EF5A70E}" srcId="{D389A167-E530-47F2-869A-3E39691FA65A}" destId="{9C68B97B-0512-4762-824C-E4BABC1EC2C1}" srcOrd="12" destOrd="0" parTransId="{05EED875-EE94-4CC9-A630-4AC9DB4C4A1F}" sibTransId="{6A000070-C784-4FB4-9FFE-31E1499ADA2B}"/>
    <dgm:cxn modelId="{5518B05C-4D44-478F-B1FB-E521594FF313}" type="presOf" srcId="{26992FAC-2A59-4BE9-81A8-C4F61C39AA43}" destId="{978A5CC5-28F2-4236-8615-858AE0CA709C}" srcOrd="0" destOrd="0" presId="urn:microsoft.com/office/officeart/2005/8/layout/radial3"/>
    <dgm:cxn modelId="{4A6720CA-EC6A-463F-855A-579EA78D1587}" srcId="{D389A167-E530-47F2-869A-3E39691FA65A}" destId="{BBC09D1A-EC95-4B1D-B07D-AA78C08F8A70}" srcOrd="3" destOrd="0" parTransId="{BF23C3F2-D97D-442D-AD9E-C930B306F5D9}" sibTransId="{3DA2CA55-CE6F-44EF-9D72-10818BCA5C17}"/>
    <dgm:cxn modelId="{34FAAC8F-6B71-4B74-BAB7-76DEE056390B}" type="presOf" srcId="{9C68B97B-0512-4762-824C-E4BABC1EC2C1}" destId="{C2939530-43FD-4774-9581-B50666179A88}" srcOrd="0" destOrd="0" presId="urn:microsoft.com/office/officeart/2005/8/layout/radial3"/>
    <dgm:cxn modelId="{84DE366A-7A8E-4E17-AA7E-04682B90E0E6}" srcId="{D389A167-E530-47F2-869A-3E39691FA65A}" destId="{7B0C76E2-3C5F-418F-98D5-242799E1901C}" srcOrd="2" destOrd="0" parTransId="{B234B357-85DA-4630-9C0F-361993561DFE}" sibTransId="{B7261276-450A-4357-BCB4-BDCA0694B757}"/>
    <dgm:cxn modelId="{F828B91D-679B-4BB1-967B-C8E0199911D2}" srcId="{D389A167-E530-47F2-869A-3E39691FA65A}" destId="{AC687C3D-7700-4E03-B607-722C7827C069}" srcOrd="5" destOrd="0" parTransId="{4FC83431-5FEF-41E8-AAD2-603D6FE6C6AA}" sibTransId="{D7A49BA2-7A51-44B8-9170-05E4EE108DE8}"/>
    <dgm:cxn modelId="{BCAFE2EA-E81E-4FF6-A2D3-02E157DE851E}" srcId="{D389A167-E530-47F2-869A-3E39691FA65A}" destId="{84E5983A-6973-4414-97C9-13DA1FF891B6}" srcOrd="8" destOrd="0" parTransId="{FB9AF0B8-6317-40A3-9219-4ACC2B6ADB41}" sibTransId="{5124514F-548A-46C7-B27C-96F4B9D35061}"/>
    <dgm:cxn modelId="{1A50690E-A9C9-4E1B-A12F-DB2B633B7B34}" type="presOf" srcId="{97522395-88F1-42D6-AF0E-F5F9D037E28B}" destId="{BFBC9A2D-BE38-4CB3-81E0-C73D592D0BE5}" srcOrd="0" destOrd="0" presId="urn:microsoft.com/office/officeart/2005/8/layout/radial3"/>
    <dgm:cxn modelId="{D7A088C0-B2B6-44B0-8AD4-B1B145D9DE51}" srcId="{D389A167-E530-47F2-869A-3E39691FA65A}" destId="{BF74D0EA-D15A-4B90-BBDA-1A4252A6592A}" srcOrd="10" destOrd="0" parTransId="{0D2D81C6-D835-4B7B-A3F0-D26AC869746E}" sibTransId="{47A4AF3C-DCFA-4E28-8CF0-8C406641AD99}"/>
    <dgm:cxn modelId="{B28669B0-BB7D-4864-B576-F2F6F4C1088D}" type="presOf" srcId="{699F09BD-D1D1-4603-B8BF-5952B9839E19}" destId="{FF0E5CD2-9355-4FB8-BB8D-43BB8BE0A2BF}" srcOrd="0" destOrd="0" presId="urn:microsoft.com/office/officeart/2005/8/layout/radial3"/>
    <dgm:cxn modelId="{968E6393-6CA8-4B43-B049-D6E44F306C0B}" srcId="{D389A167-E530-47F2-869A-3E39691FA65A}" destId="{72EC9C60-1092-47F4-A064-18B2329C8D03}" srcOrd="9" destOrd="0" parTransId="{DA49F761-B87B-4315-9597-B50148080D47}" sibTransId="{0C7B9D81-8154-4340-AA4D-A646F44D4431}"/>
    <dgm:cxn modelId="{BAC1B0FE-2A06-42AB-A568-0DE50F60D114}" type="presOf" srcId="{7B0C76E2-3C5F-418F-98D5-242799E1901C}" destId="{914FF4A5-E627-4D8E-B162-78FA2DDE9A4C}" srcOrd="0" destOrd="0" presId="urn:microsoft.com/office/officeart/2005/8/layout/radial3"/>
    <dgm:cxn modelId="{6C570FE3-0D9E-47C3-AEB4-FFCE587DB960}" srcId="{D389A167-E530-47F2-869A-3E39691FA65A}" destId="{11885F5C-E3F8-4966-A6EC-C79328030B96}" srcOrd="4" destOrd="0" parTransId="{069A508B-C106-447A-81B0-102E4684BC56}" sibTransId="{D41C14E8-E9FB-43D9-8589-A0D8CD867D10}"/>
    <dgm:cxn modelId="{5FBC3D0D-A7FF-4FB4-9A61-43A677B938E1}" srcId="{D389A167-E530-47F2-869A-3E39691FA65A}" destId="{A92315E5-602F-4EFA-B68B-4EFD34EC921F}" srcOrd="15" destOrd="0" parTransId="{00B44628-C4F0-476E-A9E1-B64BAB1F4D05}" sibTransId="{22BF7B3A-5A6C-4C81-95E0-952FA0CEC3AF}"/>
    <dgm:cxn modelId="{1CE9C4F4-C40B-44D1-8AFB-62023369B940}" srcId="{D389A167-E530-47F2-869A-3E39691FA65A}" destId="{AA32052A-256F-435A-A962-E35335EE83BC}" srcOrd="14" destOrd="0" parTransId="{F46EB352-B500-44E3-95B9-F22B167FFC83}" sibTransId="{0ABCA21A-95E5-488A-B6F7-B1FBBA20D0E1}"/>
    <dgm:cxn modelId="{80D1B475-8694-49C3-A833-003A4F611DEF}" type="presOf" srcId="{BF74D0EA-D15A-4B90-BBDA-1A4252A6592A}" destId="{A4B60CC4-1D60-4747-98D9-4DFB1283F117}" srcOrd="0" destOrd="0" presId="urn:microsoft.com/office/officeart/2005/8/layout/radial3"/>
    <dgm:cxn modelId="{7A38548D-1FB8-4765-976F-8DCBDB55ACB3}" type="presOf" srcId="{23B334ED-52B2-4944-ACCE-B67B6F653034}" destId="{8B0CCEE1-C82A-448A-A243-298D90236CE5}" srcOrd="0" destOrd="0" presId="urn:microsoft.com/office/officeart/2005/8/layout/radial3"/>
    <dgm:cxn modelId="{C4C3ED10-5D2C-4FD4-BBFC-FD303DE75692}" srcId="{D389A167-E530-47F2-869A-3E39691FA65A}" destId="{7024A747-FA77-4FA3-8D86-976FD6CDD0B5}" srcOrd="11" destOrd="0" parTransId="{51C2B372-EB0B-49DA-A02C-D1722CB2D320}" sibTransId="{100BAA8C-488F-4C95-845B-352BB97A826A}"/>
    <dgm:cxn modelId="{2662AD13-724C-4B46-BE5E-7A2AB71EC5ED}" type="presOf" srcId="{11885F5C-E3F8-4966-A6EC-C79328030B96}" destId="{BDF01801-5172-4631-84EF-EB902A90483F}" srcOrd="0" destOrd="0" presId="urn:microsoft.com/office/officeart/2005/8/layout/radial3"/>
    <dgm:cxn modelId="{2B37B6A8-7075-4CBD-A688-29643893E565}" type="presOf" srcId="{A42EB8D3-0201-4731-97E5-40C760B72A18}" destId="{D1C3ED8A-3E60-4F63-AC67-8F9B837FA5FA}" srcOrd="0" destOrd="0" presId="urn:microsoft.com/office/officeart/2005/8/layout/radial3"/>
    <dgm:cxn modelId="{9A015B73-4356-4397-B42D-D5A0DBE517D2}" type="presOf" srcId="{BBC09D1A-EC95-4B1D-B07D-AA78C08F8A70}" destId="{6C906B8B-3E44-4750-8CF5-3DD0D4431CF9}" srcOrd="0" destOrd="0" presId="urn:microsoft.com/office/officeart/2005/8/layout/radial3"/>
    <dgm:cxn modelId="{9D3E0443-DA6B-4D1A-B40F-06AD13F31DB6}" type="presOf" srcId="{D389A167-E530-47F2-869A-3E39691FA65A}" destId="{9CDB131A-2AEF-45B9-B36A-0EA8907624C6}" srcOrd="0" destOrd="0" presId="urn:microsoft.com/office/officeart/2005/8/layout/radial3"/>
    <dgm:cxn modelId="{E2AE6E78-D6F4-4851-8A03-89E5C4F49D97}" type="presParOf" srcId="{D1C3ED8A-3E60-4F63-AC67-8F9B837FA5FA}" destId="{4D740DBF-7CFC-47DD-9BF8-2BB61489AAEB}" srcOrd="0" destOrd="0" presId="urn:microsoft.com/office/officeart/2005/8/layout/radial3"/>
    <dgm:cxn modelId="{749E288D-0C29-4C0B-A14A-BDA7B2B9177D}" type="presParOf" srcId="{4D740DBF-7CFC-47DD-9BF8-2BB61489AAEB}" destId="{9CDB131A-2AEF-45B9-B36A-0EA8907624C6}" srcOrd="0" destOrd="0" presId="urn:microsoft.com/office/officeart/2005/8/layout/radial3"/>
    <dgm:cxn modelId="{A0FA43AA-BE29-434B-8B36-8973315A773A}" type="presParOf" srcId="{4D740DBF-7CFC-47DD-9BF8-2BB61489AAEB}" destId="{FF0E5CD2-9355-4FB8-BB8D-43BB8BE0A2BF}" srcOrd="1" destOrd="0" presId="urn:microsoft.com/office/officeart/2005/8/layout/radial3"/>
    <dgm:cxn modelId="{EDDC45D4-8A60-4873-83B3-B883CC2DCAA0}" type="presParOf" srcId="{4D740DBF-7CFC-47DD-9BF8-2BB61489AAEB}" destId="{BFBC9A2D-BE38-4CB3-81E0-C73D592D0BE5}" srcOrd="2" destOrd="0" presId="urn:microsoft.com/office/officeart/2005/8/layout/radial3"/>
    <dgm:cxn modelId="{A3347DC7-EB8F-465D-B92D-82FFCBBA2EAB}" type="presParOf" srcId="{4D740DBF-7CFC-47DD-9BF8-2BB61489AAEB}" destId="{914FF4A5-E627-4D8E-B162-78FA2DDE9A4C}" srcOrd="3" destOrd="0" presId="urn:microsoft.com/office/officeart/2005/8/layout/radial3"/>
    <dgm:cxn modelId="{17ED4E71-6F0F-4EDE-BD60-76D549A4D009}" type="presParOf" srcId="{4D740DBF-7CFC-47DD-9BF8-2BB61489AAEB}" destId="{6C906B8B-3E44-4750-8CF5-3DD0D4431CF9}" srcOrd="4" destOrd="0" presId="urn:microsoft.com/office/officeart/2005/8/layout/radial3"/>
    <dgm:cxn modelId="{F9B623A4-ED4E-4FF5-8372-9CD2E381176A}" type="presParOf" srcId="{4D740DBF-7CFC-47DD-9BF8-2BB61489AAEB}" destId="{BDF01801-5172-4631-84EF-EB902A90483F}" srcOrd="5" destOrd="0" presId="urn:microsoft.com/office/officeart/2005/8/layout/radial3"/>
    <dgm:cxn modelId="{AFAE9D18-9DAB-48D3-B155-4F4D51722FAD}" type="presParOf" srcId="{4D740DBF-7CFC-47DD-9BF8-2BB61489AAEB}" destId="{1D146622-20EA-4C54-BC41-C1B359EADCD5}" srcOrd="6" destOrd="0" presId="urn:microsoft.com/office/officeart/2005/8/layout/radial3"/>
    <dgm:cxn modelId="{E83D8E3E-EF1B-4DF4-BAB3-559C2D6DDE2C}" type="presParOf" srcId="{4D740DBF-7CFC-47DD-9BF8-2BB61489AAEB}" destId="{8B0CCEE1-C82A-448A-A243-298D90236CE5}" srcOrd="7" destOrd="0" presId="urn:microsoft.com/office/officeart/2005/8/layout/radial3"/>
    <dgm:cxn modelId="{F628B350-BC43-43D0-B59C-EA7D53C3E403}" type="presParOf" srcId="{4D740DBF-7CFC-47DD-9BF8-2BB61489AAEB}" destId="{978A5CC5-28F2-4236-8615-858AE0CA709C}" srcOrd="8" destOrd="0" presId="urn:microsoft.com/office/officeart/2005/8/layout/radial3"/>
    <dgm:cxn modelId="{2A45E40D-C56F-48CE-B62B-19E4861412BD}" type="presParOf" srcId="{4D740DBF-7CFC-47DD-9BF8-2BB61489AAEB}" destId="{60EF29F9-8F3D-4240-AEB3-6966B187E066}" srcOrd="9" destOrd="0" presId="urn:microsoft.com/office/officeart/2005/8/layout/radial3"/>
    <dgm:cxn modelId="{DB0BC9BD-5F9B-4278-A569-DF38550FC8CE}" type="presParOf" srcId="{4D740DBF-7CFC-47DD-9BF8-2BB61489AAEB}" destId="{984B1EAB-8C4C-4B71-8FFF-78AED5D6C628}" srcOrd="10" destOrd="0" presId="urn:microsoft.com/office/officeart/2005/8/layout/radial3"/>
    <dgm:cxn modelId="{19282B4B-7DED-4A78-BB5F-FBFBA786F9F6}" type="presParOf" srcId="{4D740DBF-7CFC-47DD-9BF8-2BB61489AAEB}" destId="{A4B60CC4-1D60-4747-98D9-4DFB1283F117}" srcOrd="11" destOrd="0" presId="urn:microsoft.com/office/officeart/2005/8/layout/radial3"/>
    <dgm:cxn modelId="{53ED0848-1AAA-4DC7-B7E5-F5F3A8107B27}" type="presParOf" srcId="{4D740DBF-7CFC-47DD-9BF8-2BB61489AAEB}" destId="{B5CA5C02-5A0F-46D3-83B9-0F570385ACA6}" srcOrd="12" destOrd="0" presId="urn:microsoft.com/office/officeart/2005/8/layout/radial3"/>
    <dgm:cxn modelId="{F865104A-39D0-4FC9-B480-097A30B8B37E}" type="presParOf" srcId="{4D740DBF-7CFC-47DD-9BF8-2BB61489AAEB}" destId="{C2939530-43FD-4774-9581-B50666179A88}" srcOrd="13" destOrd="0" presId="urn:microsoft.com/office/officeart/2005/8/layout/radial3"/>
    <dgm:cxn modelId="{81743FF6-57C2-4D23-8726-114590066D35}" type="presParOf" srcId="{4D740DBF-7CFC-47DD-9BF8-2BB61489AAEB}" destId="{2CF5EF0B-4ABA-4D08-87F9-DD2B07A6AE7C}" srcOrd="14" destOrd="0" presId="urn:microsoft.com/office/officeart/2005/8/layout/radial3"/>
    <dgm:cxn modelId="{ED1E5EED-D74B-4DF8-91E8-CBB8B98D0969}" type="presParOf" srcId="{4D740DBF-7CFC-47DD-9BF8-2BB61489AAEB}" destId="{59610CC1-BADD-4EF0-8B10-959D9B406B2C}" srcOrd="15" destOrd="0" presId="urn:microsoft.com/office/officeart/2005/8/layout/radial3"/>
    <dgm:cxn modelId="{C4EB2EBE-4EC3-4231-B9BB-493DEE7650B8}" type="presParOf" srcId="{4D740DBF-7CFC-47DD-9BF8-2BB61489AAEB}" destId="{FD59ECBB-F5D6-4898-9C02-700B4B5DF028}" srcOrd="16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893002D-46AA-4ED3-A13B-DF2647A4D0B2}" type="presOf" srcId="{F0B76F59-9719-40B1-BC54-09D497878EF2}" destId="{599E76C2-5572-49C6-99D6-B18C28AA68CA}" srcOrd="0" destOrd="0" presId="urn:microsoft.com/office/officeart/2005/8/layout/gear1"/>
    <dgm:cxn modelId="{099D4028-486C-4998-A012-56E89C465344}" type="presOf" srcId="{6C1E8D6E-82C1-418B-81C5-C1E12A430F40}" destId="{8355378E-8076-4C77-A405-B07EB19039AF}" srcOrd="1" destOrd="0" presId="urn:microsoft.com/office/officeart/2005/8/layout/gear1"/>
    <dgm:cxn modelId="{16A78EB9-8F0D-48B5-8763-8F8318B8D496}" type="presOf" srcId="{91BE2090-C2D3-4692-997E-1596DB3DA0FE}" destId="{CE2A6BE9-B173-49B6-8974-07F900C2B3DA}" srcOrd="2" destOrd="0" presId="urn:microsoft.com/office/officeart/2005/8/layout/gear1"/>
    <dgm:cxn modelId="{EA4FE628-78EA-47DB-992C-3D9227B8C3A6}" type="presOf" srcId="{4A422BE5-4471-4D35-8142-0EB378FFF107}" destId="{4C352FC4-CD09-4D15-A2AE-AE05B954C3DE}" srcOrd="0" destOrd="0" presId="urn:microsoft.com/office/officeart/2005/8/layout/gear1"/>
    <dgm:cxn modelId="{1AFD0029-9105-4380-A019-AC575FE0A392}" type="presOf" srcId="{98587F2C-71C3-4296-9D10-8DA39C2AF9DD}" destId="{F97E3A29-232C-4303-9F0D-54B4AE484094}" srcOrd="0" destOrd="0" presId="urn:microsoft.com/office/officeart/2005/8/layout/gear1"/>
    <dgm:cxn modelId="{7E9DF635-7DBF-4148-B879-3842DE1AA528}" type="presOf" srcId="{6C1E8D6E-82C1-418B-81C5-C1E12A430F40}" destId="{DCF3ABCB-580F-41D5-B616-FA3F07375B4D}" srcOrd="3" destOrd="0" presId="urn:microsoft.com/office/officeart/2005/8/layout/gear1"/>
    <dgm:cxn modelId="{4EFA05CF-BF21-4D42-BB03-2B803A069473}" type="presOf" srcId="{98587F2C-71C3-4296-9D10-8DA39C2AF9DD}" destId="{5F33B527-66CB-47CB-95E9-882A9641FBB7}" srcOrd="1" destOrd="0" presId="urn:microsoft.com/office/officeart/2005/8/layout/gear1"/>
    <dgm:cxn modelId="{5B87C7AB-8515-4B1F-8921-23866B070B2D}" type="presOf" srcId="{91BE2090-C2D3-4692-997E-1596DB3DA0FE}" destId="{EAECF168-E051-43EB-80E3-3AF99ECDA07D}" srcOrd="0" destOrd="0" presId="urn:microsoft.com/office/officeart/2005/8/layout/gear1"/>
    <dgm:cxn modelId="{890DCF25-34FA-4281-B51A-E708B82BFB2E}" type="presOf" srcId="{1F35F338-86BB-4F5F-8854-9D798D1B9302}" destId="{070C0352-94B8-4E48-82F7-63F70712C5AE}" srcOrd="0" destOrd="0" presId="urn:microsoft.com/office/officeart/2005/8/layout/gear1"/>
    <dgm:cxn modelId="{DCDA0149-D3ED-4445-8BF9-17F52C75A665}" type="presOf" srcId="{6C1E8D6E-82C1-418B-81C5-C1E12A430F40}" destId="{95B5303E-FD22-4CFE-A539-229442AC2677}" srcOrd="0" destOrd="0" presId="urn:microsoft.com/office/officeart/2005/8/layout/gear1"/>
    <dgm:cxn modelId="{8409926D-1401-42A5-956A-66E3868AB52F}" type="presOf" srcId="{6C1E8D6E-82C1-418B-81C5-C1E12A430F40}" destId="{E43D77D3-9FC0-4632-A886-76B2266AAD94}" srcOrd="2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6513CE20-9C37-4734-9499-20AE812EECCD}" type="presOf" srcId="{98587F2C-71C3-4296-9D10-8DA39C2AF9DD}" destId="{91831A61-0069-4DCE-973A-17642DB53811}" srcOrd="2" destOrd="0" presId="urn:microsoft.com/office/officeart/2005/8/layout/gear1"/>
    <dgm:cxn modelId="{67D1E432-2A90-4E77-8E67-E492B03DA106}" type="presOf" srcId="{91BE2090-C2D3-4692-997E-1596DB3DA0FE}" destId="{A5CC458B-0254-4F9A-8F63-4D8E68DA8B4E}" srcOrd="1" destOrd="0" presId="urn:microsoft.com/office/officeart/2005/8/layout/gear1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1CE554F5-52A1-4452-9B8C-9C43D7099061}" type="presOf" srcId="{0EB9354F-D2A4-4342-87B3-4BE3F23BB9DB}" destId="{67DB3438-67A0-4785-9B3D-FF94B8D7026C}" srcOrd="0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86334B91-66C9-45DA-9CA1-5EE77497B9C0}" type="presParOf" srcId="{4C352FC4-CD09-4D15-A2AE-AE05B954C3DE}" destId="{F97E3A29-232C-4303-9F0D-54B4AE484094}" srcOrd="0" destOrd="0" presId="urn:microsoft.com/office/officeart/2005/8/layout/gear1"/>
    <dgm:cxn modelId="{3FCAB773-6619-4D43-A340-CC5648AF65F0}" type="presParOf" srcId="{4C352FC4-CD09-4D15-A2AE-AE05B954C3DE}" destId="{5F33B527-66CB-47CB-95E9-882A9641FBB7}" srcOrd="1" destOrd="0" presId="urn:microsoft.com/office/officeart/2005/8/layout/gear1"/>
    <dgm:cxn modelId="{AECBBACF-AEDB-4AE1-B3AA-BC4C9A6A8008}" type="presParOf" srcId="{4C352FC4-CD09-4D15-A2AE-AE05B954C3DE}" destId="{91831A61-0069-4DCE-973A-17642DB53811}" srcOrd="2" destOrd="0" presId="urn:microsoft.com/office/officeart/2005/8/layout/gear1"/>
    <dgm:cxn modelId="{42488444-64BB-4D87-BF76-D86E53DBEA97}" type="presParOf" srcId="{4C352FC4-CD09-4D15-A2AE-AE05B954C3DE}" destId="{EAECF168-E051-43EB-80E3-3AF99ECDA07D}" srcOrd="3" destOrd="0" presId="urn:microsoft.com/office/officeart/2005/8/layout/gear1"/>
    <dgm:cxn modelId="{11CE6B00-1F4E-4754-AB5D-6C7B47D128A7}" type="presParOf" srcId="{4C352FC4-CD09-4D15-A2AE-AE05B954C3DE}" destId="{A5CC458B-0254-4F9A-8F63-4D8E68DA8B4E}" srcOrd="4" destOrd="0" presId="urn:microsoft.com/office/officeart/2005/8/layout/gear1"/>
    <dgm:cxn modelId="{E60DE99F-94FC-42A6-A83A-88807B4D90C7}" type="presParOf" srcId="{4C352FC4-CD09-4D15-A2AE-AE05B954C3DE}" destId="{CE2A6BE9-B173-49B6-8974-07F900C2B3DA}" srcOrd="5" destOrd="0" presId="urn:microsoft.com/office/officeart/2005/8/layout/gear1"/>
    <dgm:cxn modelId="{BA3CA343-13FA-4AF5-85BB-D745ECA099AA}" type="presParOf" srcId="{4C352FC4-CD09-4D15-A2AE-AE05B954C3DE}" destId="{95B5303E-FD22-4CFE-A539-229442AC2677}" srcOrd="6" destOrd="0" presId="urn:microsoft.com/office/officeart/2005/8/layout/gear1"/>
    <dgm:cxn modelId="{CE5EBDBB-3C01-4FF7-93DC-84280943E954}" type="presParOf" srcId="{4C352FC4-CD09-4D15-A2AE-AE05B954C3DE}" destId="{8355378E-8076-4C77-A405-B07EB19039AF}" srcOrd="7" destOrd="0" presId="urn:microsoft.com/office/officeart/2005/8/layout/gear1"/>
    <dgm:cxn modelId="{02767DAD-B767-4F92-AE44-23EC1A163FDC}" type="presParOf" srcId="{4C352FC4-CD09-4D15-A2AE-AE05B954C3DE}" destId="{E43D77D3-9FC0-4632-A886-76B2266AAD94}" srcOrd="8" destOrd="0" presId="urn:microsoft.com/office/officeart/2005/8/layout/gear1"/>
    <dgm:cxn modelId="{FBCDB2C0-D0B0-479D-B6DB-88855CB06307}" type="presParOf" srcId="{4C352FC4-CD09-4D15-A2AE-AE05B954C3DE}" destId="{DCF3ABCB-580F-41D5-B616-FA3F07375B4D}" srcOrd="9" destOrd="0" presId="urn:microsoft.com/office/officeart/2005/8/layout/gear1"/>
    <dgm:cxn modelId="{52E24A13-A29D-495C-A673-C644C7F2C9EA}" type="presParOf" srcId="{4C352FC4-CD09-4D15-A2AE-AE05B954C3DE}" destId="{67DB3438-67A0-4785-9B3D-FF94B8D7026C}" srcOrd="10" destOrd="0" presId="urn:microsoft.com/office/officeart/2005/8/layout/gear1"/>
    <dgm:cxn modelId="{C09D8A4C-80F1-44DD-B737-1DB5D03CFAD1}" type="presParOf" srcId="{4C352FC4-CD09-4D15-A2AE-AE05B954C3DE}" destId="{070C0352-94B8-4E48-82F7-63F70712C5AE}" srcOrd="11" destOrd="0" presId="urn:microsoft.com/office/officeart/2005/8/layout/gear1"/>
    <dgm:cxn modelId="{804DD29F-0F6A-4B12-B9EA-7F1F43F3B450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E3F659-F0BA-4857-963E-C8239881BDE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2A6FC70-7855-49FD-A8B1-A8BBB1A92B4E}">
      <dgm:prSet phldrT="[Texto]"/>
      <dgm:spPr/>
      <dgm:t>
        <a:bodyPr/>
        <a:lstStyle/>
        <a:p>
          <a:r>
            <a:rPr lang="pt-BR" b="1" dirty="0" smtClean="0"/>
            <a:t>Informação para decisões gerenciais</a:t>
          </a:r>
          <a:endParaRPr lang="pt-BR" b="1" dirty="0"/>
        </a:p>
      </dgm:t>
    </dgm:pt>
    <dgm:pt modelId="{BA0D041A-0757-4F13-8092-27DD90007372}" type="parTrans" cxnId="{01D480FA-982A-425F-AAFA-0EE0AAD4656C}">
      <dgm:prSet/>
      <dgm:spPr/>
      <dgm:t>
        <a:bodyPr/>
        <a:lstStyle/>
        <a:p>
          <a:endParaRPr lang="pt-BR"/>
        </a:p>
      </dgm:t>
    </dgm:pt>
    <dgm:pt modelId="{88A86279-2271-4A89-8859-DC63F09C5581}" type="sibTrans" cxnId="{01D480FA-982A-425F-AAFA-0EE0AAD4656C}">
      <dgm:prSet/>
      <dgm:spPr/>
      <dgm:t>
        <a:bodyPr/>
        <a:lstStyle/>
        <a:p>
          <a:endParaRPr lang="pt-BR"/>
        </a:p>
      </dgm:t>
    </dgm:pt>
    <dgm:pt modelId="{7033044E-3648-4CC7-BA24-C42EF0F60BD0}">
      <dgm:prSet phldrT="[Texto]"/>
      <dgm:spPr/>
      <dgm:t>
        <a:bodyPr/>
        <a:lstStyle/>
        <a:p>
          <a:r>
            <a:rPr lang="pt-BR" b="1" dirty="0" smtClean="0"/>
            <a:t>SIE</a:t>
          </a:r>
          <a:endParaRPr lang="pt-BR" b="1" dirty="0"/>
        </a:p>
      </dgm:t>
    </dgm:pt>
    <dgm:pt modelId="{C5539790-6C60-4E6D-B1F6-0C5B6F6FCC22}" type="parTrans" cxnId="{61C21E3E-14C7-4ECB-BE63-CCD1557B0A73}">
      <dgm:prSet/>
      <dgm:spPr/>
      <dgm:t>
        <a:bodyPr/>
        <a:lstStyle/>
        <a:p>
          <a:endParaRPr lang="pt-BR"/>
        </a:p>
      </dgm:t>
    </dgm:pt>
    <dgm:pt modelId="{276BC197-4943-4D6E-A8DF-3B3FA97232B9}" type="sibTrans" cxnId="{61C21E3E-14C7-4ECB-BE63-CCD1557B0A73}">
      <dgm:prSet/>
      <dgm:spPr/>
      <dgm:t>
        <a:bodyPr/>
        <a:lstStyle/>
        <a:p>
          <a:endParaRPr lang="pt-BR"/>
        </a:p>
      </dgm:t>
    </dgm:pt>
    <dgm:pt modelId="{4BBB8005-3400-4BFD-9B0C-524124022F31}">
      <dgm:prSet phldrT="[Texto]"/>
      <dgm:spPr/>
      <dgm:t>
        <a:bodyPr/>
        <a:lstStyle/>
        <a:p>
          <a:r>
            <a:rPr lang="pt-BR" b="1" dirty="0" smtClean="0"/>
            <a:t>SIAFI</a:t>
          </a:r>
          <a:endParaRPr lang="pt-BR" b="1" dirty="0"/>
        </a:p>
      </dgm:t>
    </dgm:pt>
    <dgm:pt modelId="{EACE925C-8A06-4A41-B32C-60C6E43DC01E}" type="parTrans" cxnId="{D0E07BF0-E453-4110-918F-979EF56A46B7}">
      <dgm:prSet/>
      <dgm:spPr/>
      <dgm:t>
        <a:bodyPr/>
        <a:lstStyle/>
        <a:p>
          <a:endParaRPr lang="pt-BR"/>
        </a:p>
      </dgm:t>
    </dgm:pt>
    <dgm:pt modelId="{4DCDEACF-8DF2-4C2A-9D84-3A3AAB38DF78}" type="sibTrans" cxnId="{D0E07BF0-E453-4110-918F-979EF56A46B7}">
      <dgm:prSet/>
      <dgm:spPr/>
      <dgm:t>
        <a:bodyPr/>
        <a:lstStyle/>
        <a:p>
          <a:endParaRPr lang="pt-BR"/>
        </a:p>
      </dgm:t>
    </dgm:pt>
    <dgm:pt modelId="{B960CCB0-8C1F-42B5-86C1-07767BB123A3}">
      <dgm:prSet phldrT="[Texto]"/>
      <dgm:spPr/>
      <dgm:t>
        <a:bodyPr/>
        <a:lstStyle/>
        <a:p>
          <a:r>
            <a:rPr lang="pt-BR" b="1" dirty="0" smtClean="0"/>
            <a:t>SIASG</a:t>
          </a:r>
          <a:endParaRPr lang="pt-BR" b="1" dirty="0"/>
        </a:p>
      </dgm:t>
    </dgm:pt>
    <dgm:pt modelId="{5D97A289-7B65-4298-A6A6-7086057C10F5}" type="parTrans" cxnId="{DDC8E16A-7FDC-4B53-A1C7-AE4DFFF8BD73}">
      <dgm:prSet/>
      <dgm:spPr/>
      <dgm:t>
        <a:bodyPr/>
        <a:lstStyle/>
        <a:p>
          <a:endParaRPr lang="pt-BR"/>
        </a:p>
      </dgm:t>
    </dgm:pt>
    <dgm:pt modelId="{0DC18600-9F8E-4B3E-86F0-E143D126C97A}" type="sibTrans" cxnId="{DDC8E16A-7FDC-4B53-A1C7-AE4DFFF8BD73}">
      <dgm:prSet/>
      <dgm:spPr/>
      <dgm:t>
        <a:bodyPr/>
        <a:lstStyle/>
        <a:p>
          <a:endParaRPr lang="pt-BR"/>
        </a:p>
      </dgm:t>
    </dgm:pt>
    <dgm:pt modelId="{FD031B28-AB77-4F6A-97A4-DE196B9FDCF3}">
      <dgm:prSet phldrT="[Texto]"/>
      <dgm:spPr/>
      <dgm:t>
        <a:bodyPr/>
        <a:lstStyle/>
        <a:p>
          <a:r>
            <a:rPr lang="pt-BR" b="1" dirty="0" smtClean="0"/>
            <a:t>SCDP</a:t>
          </a:r>
          <a:endParaRPr lang="pt-BR" b="1" dirty="0"/>
        </a:p>
      </dgm:t>
    </dgm:pt>
    <dgm:pt modelId="{AC377CE9-FF21-4F88-A5C6-39D1EB4C45D5}" type="parTrans" cxnId="{35B9F5CB-651D-4BD6-8715-394649FBA092}">
      <dgm:prSet/>
      <dgm:spPr/>
      <dgm:t>
        <a:bodyPr/>
        <a:lstStyle/>
        <a:p>
          <a:endParaRPr lang="pt-BR"/>
        </a:p>
      </dgm:t>
    </dgm:pt>
    <dgm:pt modelId="{A217E3F2-8F47-43C5-812D-263E150BC043}" type="sibTrans" cxnId="{35B9F5CB-651D-4BD6-8715-394649FBA092}">
      <dgm:prSet/>
      <dgm:spPr/>
      <dgm:t>
        <a:bodyPr/>
        <a:lstStyle/>
        <a:p>
          <a:endParaRPr lang="pt-BR"/>
        </a:p>
      </dgm:t>
    </dgm:pt>
    <dgm:pt modelId="{F150A386-45ED-4ADF-964A-CAE9744DCC05}" type="pres">
      <dgm:prSet presAssocID="{42E3F659-F0BA-4857-963E-C8239881BD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ED9607-49D4-49CD-9C8C-56F5319B6578}" type="pres">
      <dgm:prSet presAssocID="{12A6FC70-7855-49FD-A8B1-A8BBB1A92B4E}" presName="centerShape" presStyleLbl="node0" presStyleIdx="0" presStyleCnt="1"/>
      <dgm:spPr/>
      <dgm:t>
        <a:bodyPr/>
        <a:lstStyle/>
        <a:p>
          <a:endParaRPr lang="pt-BR"/>
        </a:p>
      </dgm:t>
    </dgm:pt>
    <dgm:pt modelId="{86685E27-BEFF-4490-B33D-9F2212ACC2DB}" type="pres">
      <dgm:prSet presAssocID="{7033044E-3648-4CC7-BA24-C42EF0F60B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02C46B-5832-4ADE-90C2-BDE10A64285D}" type="pres">
      <dgm:prSet presAssocID="{7033044E-3648-4CC7-BA24-C42EF0F60BD0}" presName="dummy" presStyleCnt="0"/>
      <dgm:spPr/>
    </dgm:pt>
    <dgm:pt modelId="{680BE531-5A77-4655-9F32-7C2DA0445981}" type="pres">
      <dgm:prSet presAssocID="{276BC197-4943-4D6E-A8DF-3B3FA97232B9}" presName="sibTrans" presStyleLbl="sibTrans2D1" presStyleIdx="0" presStyleCnt="4"/>
      <dgm:spPr/>
      <dgm:t>
        <a:bodyPr/>
        <a:lstStyle/>
        <a:p>
          <a:endParaRPr lang="pt-BR"/>
        </a:p>
      </dgm:t>
    </dgm:pt>
    <dgm:pt modelId="{BDDD1028-EA34-4F89-82CB-E2D7C7BC8EB2}" type="pres">
      <dgm:prSet presAssocID="{4BBB8005-3400-4BFD-9B0C-524124022F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0757E3-92CC-4774-8036-0CFAF3564755}" type="pres">
      <dgm:prSet presAssocID="{4BBB8005-3400-4BFD-9B0C-524124022F31}" presName="dummy" presStyleCnt="0"/>
      <dgm:spPr/>
    </dgm:pt>
    <dgm:pt modelId="{7511E8E9-A74C-498C-A1F9-525EB8177859}" type="pres">
      <dgm:prSet presAssocID="{4DCDEACF-8DF2-4C2A-9D84-3A3AAB38DF78}" presName="sibTrans" presStyleLbl="sibTrans2D1" presStyleIdx="1" presStyleCnt="4"/>
      <dgm:spPr/>
      <dgm:t>
        <a:bodyPr/>
        <a:lstStyle/>
        <a:p>
          <a:endParaRPr lang="pt-BR"/>
        </a:p>
      </dgm:t>
    </dgm:pt>
    <dgm:pt modelId="{6C871AF3-F9C2-4799-B25B-2674B5E98245}" type="pres">
      <dgm:prSet presAssocID="{B960CCB0-8C1F-42B5-86C1-07767BB123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D44202-C434-43F7-A6B3-62C96A9335D1}" type="pres">
      <dgm:prSet presAssocID="{B960CCB0-8C1F-42B5-86C1-07767BB123A3}" presName="dummy" presStyleCnt="0"/>
      <dgm:spPr/>
    </dgm:pt>
    <dgm:pt modelId="{3B3A7ECB-51B1-4E51-8CEE-5CB2471F96FE}" type="pres">
      <dgm:prSet presAssocID="{0DC18600-9F8E-4B3E-86F0-E143D126C97A}" presName="sibTrans" presStyleLbl="sibTrans2D1" presStyleIdx="2" presStyleCnt="4"/>
      <dgm:spPr/>
      <dgm:t>
        <a:bodyPr/>
        <a:lstStyle/>
        <a:p>
          <a:endParaRPr lang="pt-BR"/>
        </a:p>
      </dgm:t>
    </dgm:pt>
    <dgm:pt modelId="{5DC56554-A18B-4D02-BDFB-596102C0330D}" type="pres">
      <dgm:prSet presAssocID="{FD031B28-AB77-4F6A-97A4-DE196B9FDC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B2DE55-73AA-4831-9F86-EF2CE673B9D9}" type="pres">
      <dgm:prSet presAssocID="{FD031B28-AB77-4F6A-97A4-DE196B9FDCF3}" presName="dummy" presStyleCnt="0"/>
      <dgm:spPr/>
    </dgm:pt>
    <dgm:pt modelId="{01612DBE-D694-4782-81B6-BBD01E5B202F}" type="pres">
      <dgm:prSet presAssocID="{A217E3F2-8F47-43C5-812D-263E150BC043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1558021E-0A0D-4B1C-988E-4A49982BA0C1}" type="presOf" srcId="{42E3F659-F0BA-4857-963E-C8239881BDE7}" destId="{F150A386-45ED-4ADF-964A-CAE9744DCC05}" srcOrd="0" destOrd="0" presId="urn:microsoft.com/office/officeart/2005/8/layout/radial6"/>
    <dgm:cxn modelId="{E8724759-2FE6-4833-BF96-D6DDAB203C96}" type="presOf" srcId="{12A6FC70-7855-49FD-A8B1-A8BBB1A92B4E}" destId="{D6ED9607-49D4-49CD-9C8C-56F5319B6578}" srcOrd="0" destOrd="0" presId="urn:microsoft.com/office/officeart/2005/8/layout/radial6"/>
    <dgm:cxn modelId="{5A1546EA-FE58-454D-97D6-D90422111253}" type="presOf" srcId="{B960CCB0-8C1F-42B5-86C1-07767BB123A3}" destId="{6C871AF3-F9C2-4799-B25B-2674B5E98245}" srcOrd="0" destOrd="0" presId="urn:microsoft.com/office/officeart/2005/8/layout/radial6"/>
    <dgm:cxn modelId="{8E9579C7-F585-489A-AF43-FF49B9F23CAC}" type="presOf" srcId="{A217E3F2-8F47-43C5-812D-263E150BC043}" destId="{01612DBE-D694-4782-81B6-BBD01E5B202F}" srcOrd="0" destOrd="0" presId="urn:microsoft.com/office/officeart/2005/8/layout/radial6"/>
    <dgm:cxn modelId="{34396C17-A854-402D-8E44-27EB22FF9285}" type="presOf" srcId="{4DCDEACF-8DF2-4C2A-9D84-3A3AAB38DF78}" destId="{7511E8E9-A74C-498C-A1F9-525EB8177859}" srcOrd="0" destOrd="0" presId="urn:microsoft.com/office/officeart/2005/8/layout/radial6"/>
    <dgm:cxn modelId="{885D9DFA-B92E-445E-9BAA-3C4780CC5AE3}" type="presOf" srcId="{7033044E-3648-4CC7-BA24-C42EF0F60BD0}" destId="{86685E27-BEFF-4490-B33D-9F2212ACC2DB}" srcOrd="0" destOrd="0" presId="urn:microsoft.com/office/officeart/2005/8/layout/radial6"/>
    <dgm:cxn modelId="{D0E07BF0-E453-4110-918F-979EF56A46B7}" srcId="{12A6FC70-7855-49FD-A8B1-A8BBB1A92B4E}" destId="{4BBB8005-3400-4BFD-9B0C-524124022F31}" srcOrd="1" destOrd="0" parTransId="{EACE925C-8A06-4A41-B32C-60C6E43DC01E}" sibTransId="{4DCDEACF-8DF2-4C2A-9D84-3A3AAB38DF78}"/>
    <dgm:cxn modelId="{536434E2-6E46-4A7A-9E48-4678DEF659DB}" type="presOf" srcId="{276BC197-4943-4D6E-A8DF-3B3FA97232B9}" destId="{680BE531-5A77-4655-9F32-7C2DA0445981}" srcOrd="0" destOrd="0" presId="urn:microsoft.com/office/officeart/2005/8/layout/radial6"/>
    <dgm:cxn modelId="{FBFD95D3-908E-40FE-81AD-8B0CFF6BDA0E}" type="presOf" srcId="{FD031B28-AB77-4F6A-97A4-DE196B9FDCF3}" destId="{5DC56554-A18B-4D02-BDFB-596102C0330D}" srcOrd="0" destOrd="0" presId="urn:microsoft.com/office/officeart/2005/8/layout/radial6"/>
    <dgm:cxn modelId="{DDC8E16A-7FDC-4B53-A1C7-AE4DFFF8BD73}" srcId="{12A6FC70-7855-49FD-A8B1-A8BBB1A92B4E}" destId="{B960CCB0-8C1F-42B5-86C1-07767BB123A3}" srcOrd="2" destOrd="0" parTransId="{5D97A289-7B65-4298-A6A6-7086057C10F5}" sibTransId="{0DC18600-9F8E-4B3E-86F0-E143D126C97A}"/>
    <dgm:cxn modelId="{35B9F5CB-651D-4BD6-8715-394649FBA092}" srcId="{12A6FC70-7855-49FD-A8B1-A8BBB1A92B4E}" destId="{FD031B28-AB77-4F6A-97A4-DE196B9FDCF3}" srcOrd="3" destOrd="0" parTransId="{AC377CE9-FF21-4F88-A5C6-39D1EB4C45D5}" sibTransId="{A217E3F2-8F47-43C5-812D-263E150BC043}"/>
    <dgm:cxn modelId="{7E094000-F68D-4BFA-ADD6-BA9FEBE0E8F7}" type="presOf" srcId="{4BBB8005-3400-4BFD-9B0C-524124022F31}" destId="{BDDD1028-EA34-4F89-82CB-E2D7C7BC8EB2}" srcOrd="0" destOrd="0" presId="urn:microsoft.com/office/officeart/2005/8/layout/radial6"/>
    <dgm:cxn modelId="{6D84A8D8-12A6-447A-AD67-9C12A9799510}" type="presOf" srcId="{0DC18600-9F8E-4B3E-86F0-E143D126C97A}" destId="{3B3A7ECB-51B1-4E51-8CEE-5CB2471F96FE}" srcOrd="0" destOrd="0" presId="urn:microsoft.com/office/officeart/2005/8/layout/radial6"/>
    <dgm:cxn modelId="{01D480FA-982A-425F-AAFA-0EE0AAD4656C}" srcId="{42E3F659-F0BA-4857-963E-C8239881BDE7}" destId="{12A6FC70-7855-49FD-A8B1-A8BBB1A92B4E}" srcOrd="0" destOrd="0" parTransId="{BA0D041A-0757-4F13-8092-27DD90007372}" sibTransId="{88A86279-2271-4A89-8859-DC63F09C5581}"/>
    <dgm:cxn modelId="{61C21E3E-14C7-4ECB-BE63-CCD1557B0A73}" srcId="{12A6FC70-7855-49FD-A8B1-A8BBB1A92B4E}" destId="{7033044E-3648-4CC7-BA24-C42EF0F60BD0}" srcOrd="0" destOrd="0" parTransId="{C5539790-6C60-4E6D-B1F6-0C5B6F6FCC22}" sibTransId="{276BC197-4943-4D6E-A8DF-3B3FA97232B9}"/>
    <dgm:cxn modelId="{B769EA28-CB47-410C-A894-2543CF55A9E7}" type="presParOf" srcId="{F150A386-45ED-4ADF-964A-CAE9744DCC05}" destId="{D6ED9607-49D4-49CD-9C8C-56F5319B6578}" srcOrd="0" destOrd="0" presId="urn:microsoft.com/office/officeart/2005/8/layout/radial6"/>
    <dgm:cxn modelId="{5019A214-34AC-4015-9A38-DEE8FB397218}" type="presParOf" srcId="{F150A386-45ED-4ADF-964A-CAE9744DCC05}" destId="{86685E27-BEFF-4490-B33D-9F2212ACC2DB}" srcOrd="1" destOrd="0" presId="urn:microsoft.com/office/officeart/2005/8/layout/radial6"/>
    <dgm:cxn modelId="{026B5A66-E318-451A-A266-F1223DD77C93}" type="presParOf" srcId="{F150A386-45ED-4ADF-964A-CAE9744DCC05}" destId="{A902C46B-5832-4ADE-90C2-BDE10A64285D}" srcOrd="2" destOrd="0" presId="urn:microsoft.com/office/officeart/2005/8/layout/radial6"/>
    <dgm:cxn modelId="{C08D6C07-890E-4D39-B649-63721F4E9876}" type="presParOf" srcId="{F150A386-45ED-4ADF-964A-CAE9744DCC05}" destId="{680BE531-5A77-4655-9F32-7C2DA0445981}" srcOrd="3" destOrd="0" presId="urn:microsoft.com/office/officeart/2005/8/layout/radial6"/>
    <dgm:cxn modelId="{4AEFA56F-0282-431C-9E2C-39D5B55BB0C8}" type="presParOf" srcId="{F150A386-45ED-4ADF-964A-CAE9744DCC05}" destId="{BDDD1028-EA34-4F89-82CB-E2D7C7BC8EB2}" srcOrd="4" destOrd="0" presId="urn:microsoft.com/office/officeart/2005/8/layout/radial6"/>
    <dgm:cxn modelId="{14706ACE-261E-4474-8E5C-E4A399E42DF2}" type="presParOf" srcId="{F150A386-45ED-4ADF-964A-CAE9744DCC05}" destId="{DE0757E3-92CC-4774-8036-0CFAF3564755}" srcOrd="5" destOrd="0" presId="urn:microsoft.com/office/officeart/2005/8/layout/radial6"/>
    <dgm:cxn modelId="{46518D9F-060E-49F1-8EDD-55DF04834A60}" type="presParOf" srcId="{F150A386-45ED-4ADF-964A-CAE9744DCC05}" destId="{7511E8E9-A74C-498C-A1F9-525EB8177859}" srcOrd="6" destOrd="0" presId="urn:microsoft.com/office/officeart/2005/8/layout/radial6"/>
    <dgm:cxn modelId="{D4DED393-6470-4CBB-B416-E85FED8D1D6E}" type="presParOf" srcId="{F150A386-45ED-4ADF-964A-CAE9744DCC05}" destId="{6C871AF3-F9C2-4799-B25B-2674B5E98245}" srcOrd="7" destOrd="0" presId="urn:microsoft.com/office/officeart/2005/8/layout/radial6"/>
    <dgm:cxn modelId="{63D81EBE-35C1-4BC6-9AD2-B8E9B642D57B}" type="presParOf" srcId="{F150A386-45ED-4ADF-964A-CAE9744DCC05}" destId="{66D44202-C434-43F7-A6B3-62C96A9335D1}" srcOrd="8" destOrd="0" presId="urn:microsoft.com/office/officeart/2005/8/layout/radial6"/>
    <dgm:cxn modelId="{2C030029-81B1-4B59-8EA2-A1FE0B0C50D5}" type="presParOf" srcId="{F150A386-45ED-4ADF-964A-CAE9744DCC05}" destId="{3B3A7ECB-51B1-4E51-8CEE-5CB2471F96FE}" srcOrd="9" destOrd="0" presId="urn:microsoft.com/office/officeart/2005/8/layout/radial6"/>
    <dgm:cxn modelId="{A27C7473-58A2-440C-9FF4-BC1C8BF1DD2F}" type="presParOf" srcId="{F150A386-45ED-4ADF-964A-CAE9744DCC05}" destId="{5DC56554-A18B-4D02-BDFB-596102C0330D}" srcOrd="10" destOrd="0" presId="urn:microsoft.com/office/officeart/2005/8/layout/radial6"/>
    <dgm:cxn modelId="{FDD5CCA5-024F-48A7-8EA2-82BA286B196C}" type="presParOf" srcId="{F150A386-45ED-4ADF-964A-CAE9744DCC05}" destId="{11B2DE55-73AA-4831-9F86-EF2CE673B9D9}" srcOrd="11" destOrd="0" presId="urn:microsoft.com/office/officeart/2005/8/layout/radial6"/>
    <dgm:cxn modelId="{DAFC7206-1905-4444-8DA6-4FFE9F0834F8}" type="presParOf" srcId="{F150A386-45ED-4ADF-964A-CAE9744DCC05}" destId="{01612DBE-D694-4782-81B6-BBD01E5B202F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422BE5-4471-4D35-8142-0EB378FFF10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98587F2C-71C3-4296-9D10-8DA39C2AF9DD}">
      <dgm:prSet phldrT="[Texto]"/>
      <dgm:spPr/>
      <dgm:t>
        <a:bodyPr/>
        <a:lstStyle/>
        <a:p>
          <a:r>
            <a:rPr lang="pt-BR" b="1" dirty="0" smtClean="0"/>
            <a:t>$</a:t>
          </a:r>
          <a:endParaRPr lang="pt-BR" b="1" dirty="0"/>
        </a:p>
      </dgm:t>
    </dgm:pt>
    <dgm:pt modelId="{72BA1004-D267-41B4-9ABD-74C0D87A6C44}" type="parTrans" cxnId="{DF74CDA5-6258-48D6-A24A-36C68FA2589E}">
      <dgm:prSet/>
      <dgm:spPr/>
      <dgm:t>
        <a:bodyPr/>
        <a:lstStyle/>
        <a:p>
          <a:endParaRPr lang="pt-BR"/>
        </a:p>
      </dgm:t>
    </dgm:pt>
    <dgm:pt modelId="{0EB9354F-D2A4-4342-87B3-4BE3F23BB9DB}" type="sibTrans" cxnId="{DF74CDA5-6258-48D6-A24A-36C68FA2589E}">
      <dgm:prSet/>
      <dgm:spPr/>
      <dgm:t>
        <a:bodyPr/>
        <a:lstStyle/>
        <a:p>
          <a:endParaRPr lang="pt-BR"/>
        </a:p>
      </dgm:t>
    </dgm:pt>
    <dgm:pt modelId="{91BE2090-C2D3-4692-997E-1596DB3DA0FE}">
      <dgm:prSet phldrT="[Texto]"/>
      <dgm:spPr/>
      <dgm:t>
        <a:bodyPr/>
        <a:lstStyle/>
        <a:p>
          <a:endParaRPr lang="pt-BR" b="1" dirty="0"/>
        </a:p>
      </dgm:t>
    </dgm:pt>
    <dgm:pt modelId="{A608E23A-B615-4B10-886B-44C36C17086E}" type="parTrans" cxnId="{7D495091-FBE4-43E7-8AED-3C3E14B8BD1D}">
      <dgm:prSet/>
      <dgm:spPr/>
      <dgm:t>
        <a:bodyPr/>
        <a:lstStyle/>
        <a:p>
          <a:endParaRPr lang="pt-BR"/>
        </a:p>
      </dgm:t>
    </dgm:pt>
    <dgm:pt modelId="{1F35F338-86BB-4F5F-8854-9D798D1B9302}" type="sibTrans" cxnId="{7D495091-FBE4-43E7-8AED-3C3E14B8BD1D}">
      <dgm:prSet/>
      <dgm:spPr/>
      <dgm:t>
        <a:bodyPr/>
        <a:lstStyle/>
        <a:p>
          <a:endParaRPr lang="pt-BR"/>
        </a:p>
      </dgm:t>
    </dgm:pt>
    <dgm:pt modelId="{6C1E8D6E-82C1-418B-81C5-C1E12A430F40}">
      <dgm:prSet phldrT="[Texto]"/>
      <dgm:spPr/>
      <dgm:t>
        <a:bodyPr/>
        <a:lstStyle/>
        <a:p>
          <a:endParaRPr lang="pt-BR" b="1" dirty="0"/>
        </a:p>
      </dgm:t>
    </dgm:pt>
    <dgm:pt modelId="{75DDF482-FCF8-438C-A012-9FA897FCD226}" type="parTrans" cxnId="{BF9BD2F3-BA2C-45F0-9BF4-B847D8A16E9D}">
      <dgm:prSet/>
      <dgm:spPr/>
      <dgm:t>
        <a:bodyPr/>
        <a:lstStyle/>
        <a:p>
          <a:endParaRPr lang="pt-BR"/>
        </a:p>
      </dgm:t>
    </dgm:pt>
    <dgm:pt modelId="{F0B76F59-9719-40B1-BC54-09D497878EF2}" type="sibTrans" cxnId="{BF9BD2F3-BA2C-45F0-9BF4-B847D8A16E9D}">
      <dgm:prSet/>
      <dgm:spPr/>
      <dgm:t>
        <a:bodyPr/>
        <a:lstStyle/>
        <a:p>
          <a:endParaRPr lang="pt-BR"/>
        </a:p>
      </dgm:t>
    </dgm:pt>
    <dgm:pt modelId="{4C352FC4-CD09-4D15-A2AE-AE05B954C3DE}" type="pres">
      <dgm:prSet presAssocID="{4A422BE5-4471-4D35-8142-0EB378FFF1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97E3A29-232C-4303-9F0D-54B4AE484094}" type="pres">
      <dgm:prSet presAssocID="{98587F2C-71C3-4296-9D10-8DA39C2AF9D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3B527-66CB-47CB-95E9-882A9641FBB7}" type="pres">
      <dgm:prSet presAssocID="{98587F2C-71C3-4296-9D10-8DA39C2AF9DD}" presName="gear1srcNode" presStyleLbl="node1" presStyleIdx="0" presStyleCnt="3"/>
      <dgm:spPr/>
      <dgm:t>
        <a:bodyPr/>
        <a:lstStyle/>
        <a:p>
          <a:endParaRPr lang="pt-BR"/>
        </a:p>
      </dgm:t>
    </dgm:pt>
    <dgm:pt modelId="{91831A61-0069-4DCE-973A-17642DB53811}" type="pres">
      <dgm:prSet presAssocID="{98587F2C-71C3-4296-9D10-8DA39C2AF9DD}" presName="gear1dstNode" presStyleLbl="node1" presStyleIdx="0" presStyleCnt="3"/>
      <dgm:spPr/>
      <dgm:t>
        <a:bodyPr/>
        <a:lstStyle/>
        <a:p>
          <a:endParaRPr lang="pt-BR"/>
        </a:p>
      </dgm:t>
    </dgm:pt>
    <dgm:pt modelId="{EAECF168-E051-43EB-80E3-3AF99ECDA07D}" type="pres">
      <dgm:prSet presAssocID="{91BE2090-C2D3-4692-997E-1596DB3DA0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C458B-0254-4F9A-8F63-4D8E68DA8B4E}" type="pres">
      <dgm:prSet presAssocID="{91BE2090-C2D3-4692-997E-1596DB3DA0FE}" presName="gear2srcNode" presStyleLbl="node1" presStyleIdx="1" presStyleCnt="3"/>
      <dgm:spPr/>
      <dgm:t>
        <a:bodyPr/>
        <a:lstStyle/>
        <a:p>
          <a:endParaRPr lang="pt-BR"/>
        </a:p>
      </dgm:t>
    </dgm:pt>
    <dgm:pt modelId="{CE2A6BE9-B173-49B6-8974-07F900C2B3DA}" type="pres">
      <dgm:prSet presAssocID="{91BE2090-C2D3-4692-997E-1596DB3DA0FE}" presName="gear2dstNode" presStyleLbl="node1" presStyleIdx="1" presStyleCnt="3"/>
      <dgm:spPr/>
      <dgm:t>
        <a:bodyPr/>
        <a:lstStyle/>
        <a:p>
          <a:endParaRPr lang="pt-BR"/>
        </a:p>
      </dgm:t>
    </dgm:pt>
    <dgm:pt modelId="{95B5303E-FD22-4CFE-A539-229442AC2677}" type="pres">
      <dgm:prSet presAssocID="{6C1E8D6E-82C1-418B-81C5-C1E12A430F40}" presName="gear3" presStyleLbl="node1" presStyleIdx="2" presStyleCnt="3"/>
      <dgm:spPr/>
      <dgm:t>
        <a:bodyPr/>
        <a:lstStyle/>
        <a:p>
          <a:endParaRPr lang="pt-BR"/>
        </a:p>
      </dgm:t>
    </dgm:pt>
    <dgm:pt modelId="{8355378E-8076-4C77-A405-B07EB19039AF}" type="pres">
      <dgm:prSet presAssocID="{6C1E8D6E-82C1-418B-81C5-C1E12A430F4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D77D3-9FC0-4632-A886-76B2266AAD94}" type="pres">
      <dgm:prSet presAssocID="{6C1E8D6E-82C1-418B-81C5-C1E12A430F4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F3ABCB-580F-41D5-B616-FA3F07375B4D}" type="pres">
      <dgm:prSet presAssocID="{6C1E8D6E-82C1-418B-81C5-C1E12A430F40}" presName="gear3dstNode" presStyleLbl="node1" presStyleIdx="2" presStyleCnt="3"/>
      <dgm:spPr/>
      <dgm:t>
        <a:bodyPr/>
        <a:lstStyle/>
        <a:p>
          <a:endParaRPr lang="pt-BR"/>
        </a:p>
      </dgm:t>
    </dgm:pt>
    <dgm:pt modelId="{67DB3438-67A0-4785-9B3D-FF94B8D7026C}" type="pres">
      <dgm:prSet presAssocID="{0EB9354F-D2A4-4342-87B3-4BE3F23BB9D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0C0352-94B8-4E48-82F7-63F70712C5AE}" type="pres">
      <dgm:prSet presAssocID="{1F35F338-86BB-4F5F-8854-9D798D1B930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99E76C2-5572-49C6-99D6-B18C28AA68CA}" type="pres">
      <dgm:prSet presAssocID="{F0B76F59-9719-40B1-BC54-09D497878EF2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4788746-73B6-4A48-933A-169535A06C04}" type="presOf" srcId="{91BE2090-C2D3-4692-997E-1596DB3DA0FE}" destId="{A5CC458B-0254-4F9A-8F63-4D8E68DA8B4E}" srcOrd="1" destOrd="0" presId="urn:microsoft.com/office/officeart/2005/8/layout/gear1"/>
    <dgm:cxn modelId="{4603BFC6-0941-4B22-97CE-7F696D6D8134}" type="presOf" srcId="{F0B76F59-9719-40B1-BC54-09D497878EF2}" destId="{599E76C2-5572-49C6-99D6-B18C28AA68CA}" srcOrd="0" destOrd="0" presId="urn:microsoft.com/office/officeart/2005/8/layout/gear1"/>
    <dgm:cxn modelId="{7DE18719-50C9-4338-886A-01B53BE3C9B9}" type="presOf" srcId="{1F35F338-86BB-4F5F-8854-9D798D1B9302}" destId="{070C0352-94B8-4E48-82F7-63F70712C5AE}" srcOrd="0" destOrd="0" presId="urn:microsoft.com/office/officeart/2005/8/layout/gear1"/>
    <dgm:cxn modelId="{6D467A84-541C-4FBF-8BA0-9266917660A3}" type="presOf" srcId="{6C1E8D6E-82C1-418B-81C5-C1E12A430F40}" destId="{8355378E-8076-4C77-A405-B07EB19039AF}" srcOrd="1" destOrd="0" presId="urn:microsoft.com/office/officeart/2005/8/layout/gear1"/>
    <dgm:cxn modelId="{49B39295-F9B7-41BA-AA79-1713A5195121}" type="presOf" srcId="{6C1E8D6E-82C1-418B-81C5-C1E12A430F40}" destId="{DCF3ABCB-580F-41D5-B616-FA3F07375B4D}" srcOrd="3" destOrd="0" presId="urn:microsoft.com/office/officeart/2005/8/layout/gear1"/>
    <dgm:cxn modelId="{54AAAEB8-5564-4210-B34A-28C002E258C2}" type="presOf" srcId="{6C1E8D6E-82C1-418B-81C5-C1E12A430F40}" destId="{95B5303E-FD22-4CFE-A539-229442AC2677}" srcOrd="0" destOrd="0" presId="urn:microsoft.com/office/officeart/2005/8/layout/gear1"/>
    <dgm:cxn modelId="{364B296A-1124-4D87-8B3E-87CE6ECBB391}" type="presOf" srcId="{4A422BE5-4471-4D35-8142-0EB378FFF107}" destId="{4C352FC4-CD09-4D15-A2AE-AE05B954C3DE}" srcOrd="0" destOrd="0" presId="urn:microsoft.com/office/officeart/2005/8/layout/gear1"/>
    <dgm:cxn modelId="{C61DD263-9F21-4A53-AD22-2404F9173C9F}" type="presOf" srcId="{98587F2C-71C3-4296-9D10-8DA39C2AF9DD}" destId="{91831A61-0069-4DCE-973A-17642DB53811}" srcOrd="2" destOrd="0" presId="urn:microsoft.com/office/officeart/2005/8/layout/gear1"/>
    <dgm:cxn modelId="{F515D8FE-17DE-4711-84D7-B8C174DFCF50}" type="presOf" srcId="{6C1E8D6E-82C1-418B-81C5-C1E12A430F40}" destId="{E43D77D3-9FC0-4632-A886-76B2266AAD94}" srcOrd="2" destOrd="0" presId="urn:microsoft.com/office/officeart/2005/8/layout/gear1"/>
    <dgm:cxn modelId="{BF9BD2F3-BA2C-45F0-9BF4-B847D8A16E9D}" srcId="{4A422BE5-4471-4D35-8142-0EB378FFF107}" destId="{6C1E8D6E-82C1-418B-81C5-C1E12A430F40}" srcOrd="2" destOrd="0" parTransId="{75DDF482-FCF8-438C-A012-9FA897FCD226}" sibTransId="{F0B76F59-9719-40B1-BC54-09D497878EF2}"/>
    <dgm:cxn modelId="{7D495091-FBE4-43E7-8AED-3C3E14B8BD1D}" srcId="{4A422BE5-4471-4D35-8142-0EB378FFF107}" destId="{91BE2090-C2D3-4692-997E-1596DB3DA0FE}" srcOrd="1" destOrd="0" parTransId="{A608E23A-B615-4B10-886B-44C36C17086E}" sibTransId="{1F35F338-86BB-4F5F-8854-9D798D1B9302}"/>
    <dgm:cxn modelId="{A465CFA8-EC3D-40F7-8295-ED9829A2BDAA}" type="presOf" srcId="{98587F2C-71C3-4296-9D10-8DA39C2AF9DD}" destId="{F97E3A29-232C-4303-9F0D-54B4AE484094}" srcOrd="0" destOrd="0" presId="urn:microsoft.com/office/officeart/2005/8/layout/gear1"/>
    <dgm:cxn modelId="{A1B14918-0D8C-4D3D-8C33-24DEC4B64E6F}" type="presOf" srcId="{91BE2090-C2D3-4692-997E-1596DB3DA0FE}" destId="{CE2A6BE9-B173-49B6-8974-07F900C2B3DA}" srcOrd="2" destOrd="0" presId="urn:microsoft.com/office/officeart/2005/8/layout/gear1"/>
    <dgm:cxn modelId="{B1D36CC9-DD01-4DE9-AE4C-A73FD375A993}" type="presOf" srcId="{0EB9354F-D2A4-4342-87B3-4BE3F23BB9DB}" destId="{67DB3438-67A0-4785-9B3D-FF94B8D7026C}" srcOrd="0" destOrd="0" presId="urn:microsoft.com/office/officeart/2005/8/layout/gear1"/>
    <dgm:cxn modelId="{FAAEAD4A-36F0-41C2-B1A8-8CD2C6F5F2C6}" type="presOf" srcId="{91BE2090-C2D3-4692-997E-1596DB3DA0FE}" destId="{EAECF168-E051-43EB-80E3-3AF99ECDA07D}" srcOrd="0" destOrd="0" presId="urn:microsoft.com/office/officeart/2005/8/layout/gear1"/>
    <dgm:cxn modelId="{C5283704-9D95-4D60-A75A-9CE4EC40D0F8}" type="presOf" srcId="{98587F2C-71C3-4296-9D10-8DA39C2AF9DD}" destId="{5F33B527-66CB-47CB-95E9-882A9641FBB7}" srcOrd="1" destOrd="0" presId="urn:microsoft.com/office/officeart/2005/8/layout/gear1"/>
    <dgm:cxn modelId="{DF74CDA5-6258-48D6-A24A-36C68FA2589E}" srcId="{4A422BE5-4471-4D35-8142-0EB378FFF107}" destId="{98587F2C-71C3-4296-9D10-8DA39C2AF9DD}" srcOrd="0" destOrd="0" parTransId="{72BA1004-D267-41B4-9ABD-74C0D87A6C44}" sibTransId="{0EB9354F-D2A4-4342-87B3-4BE3F23BB9DB}"/>
    <dgm:cxn modelId="{133BCDBB-C636-4096-9CB8-797D88B86C95}" type="presParOf" srcId="{4C352FC4-CD09-4D15-A2AE-AE05B954C3DE}" destId="{F97E3A29-232C-4303-9F0D-54B4AE484094}" srcOrd="0" destOrd="0" presId="urn:microsoft.com/office/officeart/2005/8/layout/gear1"/>
    <dgm:cxn modelId="{1346AC2B-5F3C-4BAE-B0FA-101AC948A595}" type="presParOf" srcId="{4C352FC4-CD09-4D15-A2AE-AE05B954C3DE}" destId="{5F33B527-66CB-47CB-95E9-882A9641FBB7}" srcOrd="1" destOrd="0" presId="urn:microsoft.com/office/officeart/2005/8/layout/gear1"/>
    <dgm:cxn modelId="{16A1BE23-25CF-4A93-984A-B7B66DD0159D}" type="presParOf" srcId="{4C352FC4-CD09-4D15-A2AE-AE05B954C3DE}" destId="{91831A61-0069-4DCE-973A-17642DB53811}" srcOrd="2" destOrd="0" presId="urn:microsoft.com/office/officeart/2005/8/layout/gear1"/>
    <dgm:cxn modelId="{2BF2845B-5DA4-42EF-8A96-BBBDF7B59D79}" type="presParOf" srcId="{4C352FC4-CD09-4D15-A2AE-AE05B954C3DE}" destId="{EAECF168-E051-43EB-80E3-3AF99ECDA07D}" srcOrd="3" destOrd="0" presId="urn:microsoft.com/office/officeart/2005/8/layout/gear1"/>
    <dgm:cxn modelId="{10BBDD72-3DB5-4B9A-BB9E-03E474B53AB2}" type="presParOf" srcId="{4C352FC4-CD09-4D15-A2AE-AE05B954C3DE}" destId="{A5CC458B-0254-4F9A-8F63-4D8E68DA8B4E}" srcOrd="4" destOrd="0" presId="urn:microsoft.com/office/officeart/2005/8/layout/gear1"/>
    <dgm:cxn modelId="{9BA89A43-8640-4130-8B2A-D54FB140907C}" type="presParOf" srcId="{4C352FC4-CD09-4D15-A2AE-AE05B954C3DE}" destId="{CE2A6BE9-B173-49B6-8974-07F900C2B3DA}" srcOrd="5" destOrd="0" presId="urn:microsoft.com/office/officeart/2005/8/layout/gear1"/>
    <dgm:cxn modelId="{3C89A072-CF71-49BE-A9FA-85039CB6F12B}" type="presParOf" srcId="{4C352FC4-CD09-4D15-A2AE-AE05B954C3DE}" destId="{95B5303E-FD22-4CFE-A539-229442AC2677}" srcOrd="6" destOrd="0" presId="urn:microsoft.com/office/officeart/2005/8/layout/gear1"/>
    <dgm:cxn modelId="{198343DD-C499-44E7-A328-4A70BCAE907B}" type="presParOf" srcId="{4C352FC4-CD09-4D15-A2AE-AE05B954C3DE}" destId="{8355378E-8076-4C77-A405-B07EB19039AF}" srcOrd="7" destOrd="0" presId="urn:microsoft.com/office/officeart/2005/8/layout/gear1"/>
    <dgm:cxn modelId="{CCACA35B-029B-4683-A8B7-CE0B8223E9D4}" type="presParOf" srcId="{4C352FC4-CD09-4D15-A2AE-AE05B954C3DE}" destId="{E43D77D3-9FC0-4632-A886-76B2266AAD94}" srcOrd="8" destOrd="0" presId="urn:microsoft.com/office/officeart/2005/8/layout/gear1"/>
    <dgm:cxn modelId="{6468C717-E2C6-401A-9307-3B2E1A91A4B2}" type="presParOf" srcId="{4C352FC4-CD09-4D15-A2AE-AE05B954C3DE}" destId="{DCF3ABCB-580F-41D5-B616-FA3F07375B4D}" srcOrd="9" destOrd="0" presId="urn:microsoft.com/office/officeart/2005/8/layout/gear1"/>
    <dgm:cxn modelId="{4A737F05-DC28-4D86-83D8-DDEBB6F39E34}" type="presParOf" srcId="{4C352FC4-CD09-4D15-A2AE-AE05B954C3DE}" destId="{67DB3438-67A0-4785-9B3D-FF94B8D7026C}" srcOrd="10" destOrd="0" presId="urn:microsoft.com/office/officeart/2005/8/layout/gear1"/>
    <dgm:cxn modelId="{F0DEB02D-165A-479C-8426-8328843F4BCE}" type="presParOf" srcId="{4C352FC4-CD09-4D15-A2AE-AE05B954C3DE}" destId="{070C0352-94B8-4E48-82F7-63F70712C5AE}" srcOrd="11" destOrd="0" presId="urn:microsoft.com/office/officeart/2005/8/layout/gear1"/>
    <dgm:cxn modelId="{E9636CAB-1A66-4CB3-A06A-032C5FC9743D}" type="presParOf" srcId="{4C352FC4-CD09-4D15-A2AE-AE05B954C3DE}" destId="{599E76C2-5572-49C6-99D6-B18C28AA68CA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10DA2-0A48-4203-AB6E-210C28776C8B}">
      <dsp:nvSpPr>
        <dsp:cNvPr id="0" name=""/>
        <dsp:cNvSpPr/>
      </dsp:nvSpPr>
      <dsp:spPr>
        <a:xfrm>
          <a:off x="3684633" y="2676"/>
          <a:ext cx="1703326" cy="17033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Avaliação por  meio de indicadores de gestão</a:t>
          </a:r>
          <a:endParaRPr lang="pt-BR" sz="1400" b="1" kern="1200" dirty="0"/>
        </a:p>
      </dsp:txBody>
      <dsp:txXfrm>
        <a:off x="3684633" y="2676"/>
        <a:ext cx="1703326" cy="1703326"/>
      </dsp:txXfrm>
    </dsp:sp>
    <dsp:sp modelId="{11C13B36-F9A3-4E28-AA7F-A13515E96849}">
      <dsp:nvSpPr>
        <dsp:cNvPr id="0" name=""/>
        <dsp:cNvSpPr/>
      </dsp:nvSpPr>
      <dsp:spPr>
        <a:xfrm rot="2160000">
          <a:off x="5334050" y="1310879"/>
          <a:ext cx="452483" cy="57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2160000">
        <a:off x="5334050" y="1310879"/>
        <a:ext cx="452483" cy="574872"/>
      </dsp:txXfrm>
    </dsp:sp>
    <dsp:sp modelId="{C108F654-8D11-4721-9A3F-2AD101E710ED}">
      <dsp:nvSpPr>
        <dsp:cNvPr id="0" name=""/>
        <dsp:cNvSpPr/>
      </dsp:nvSpPr>
      <dsp:spPr>
        <a:xfrm>
          <a:off x="5753345" y="1505683"/>
          <a:ext cx="1703326" cy="17033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Planejamento  integrado por técnicas de programação matemática</a:t>
          </a:r>
          <a:endParaRPr lang="pt-BR" sz="1400" b="1" kern="1200" dirty="0"/>
        </a:p>
      </dsp:txBody>
      <dsp:txXfrm>
        <a:off x="5753345" y="1505683"/>
        <a:ext cx="1703326" cy="1703326"/>
      </dsp:txXfrm>
    </dsp:sp>
    <dsp:sp modelId="{83F9C10D-88F4-46D4-BA55-96C0AAB8AE52}">
      <dsp:nvSpPr>
        <dsp:cNvPr id="0" name=""/>
        <dsp:cNvSpPr/>
      </dsp:nvSpPr>
      <dsp:spPr>
        <a:xfrm rot="6480000">
          <a:off x="5987635" y="3273688"/>
          <a:ext cx="452483" cy="57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6480000">
        <a:off x="5987635" y="3273688"/>
        <a:ext cx="452483" cy="574872"/>
      </dsp:txXfrm>
    </dsp:sp>
    <dsp:sp modelId="{85998DC8-5988-49B3-A82F-8046CC112E99}">
      <dsp:nvSpPr>
        <dsp:cNvPr id="0" name=""/>
        <dsp:cNvSpPr/>
      </dsp:nvSpPr>
      <dsp:spPr>
        <a:xfrm>
          <a:off x="4963167" y="3937599"/>
          <a:ext cx="1703326" cy="1703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Recuperação de recursos pelo controle cruzado de chefias</a:t>
          </a:r>
          <a:endParaRPr lang="pt-BR" sz="1400" b="1" kern="1200" dirty="0"/>
        </a:p>
      </dsp:txBody>
      <dsp:txXfrm>
        <a:off x="4963167" y="3937599"/>
        <a:ext cx="1703326" cy="1703326"/>
      </dsp:txXfrm>
    </dsp:sp>
    <dsp:sp modelId="{9E95306A-D828-45C8-A85E-A29D86ECCFCB}">
      <dsp:nvSpPr>
        <dsp:cNvPr id="0" name=""/>
        <dsp:cNvSpPr/>
      </dsp:nvSpPr>
      <dsp:spPr>
        <a:xfrm rot="10800000">
          <a:off x="4322861" y="4501826"/>
          <a:ext cx="452483" cy="57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10800000">
        <a:off x="4322861" y="4501826"/>
        <a:ext cx="452483" cy="574872"/>
      </dsp:txXfrm>
    </dsp:sp>
    <dsp:sp modelId="{D465B9CE-AD0A-4537-B3D4-729A03DDDFB8}">
      <dsp:nvSpPr>
        <dsp:cNvPr id="0" name=""/>
        <dsp:cNvSpPr/>
      </dsp:nvSpPr>
      <dsp:spPr>
        <a:xfrm>
          <a:off x="2406099" y="3937599"/>
          <a:ext cx="1703326" cy="17033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Análise sobre a legalidade da concessão de benefícios</a:t>
          </a:r>
          <a:endParaRPr lang="pt-BR" sz="1400" b="1" kern="1200" dirty="0"/>
        </a:p>
      </dsp:txBody>
      <dsp:txXfrm>
        <a:off x="2406099" y="3937599"/>
        <a:ext cx="1703326" cy="1703326"/>
      </dsp:txXfrm>
    </dsp:sp>
    <dsp:sp modelId="{E2132910-3B64-4BDE-9D43-EA6090B3AB91}">
      <dsp:nvSpPr>
        <dsp:cNvPr id="0" name=""/>
        <dsp:cNvSpPr/>
      </dsp:nvSpPr>
      <dsp:spPr>
        <a:xfrm rot="15120000">
          <a:off x="2640389" y="3298047"/>
          <a:ext cx="452483" cy="57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15120000">
        <a:off x="2640389" y="3298047"/>
        <a:ext cx="452483" cy="574872"/>
      </dsp:txXfrm>
    </dsp:sp>
    <dsp:sp modelId="{885BFD3A-D365-4CC3-BD13-AD2A22A1E5A7}">
      <dsp:nvSpPr>
        <dsp:cNvPr id="0" name=""/>
        <dsp:cNvSpPr/>
      </dsp:nvSpPr>
      <dsp:spPr>
        <a:xfrm>
          <a:off x="1615922" y="1505683"/>
          <a:ext cx="1703326" cy="17033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Fim do uso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do cartão corporativo 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 possibilidade de uso indevido</a:t>
          </a:r>
          <a:endParaRPr lang="pt-BR" sz="1400" b="1" kern="1200" dirty="0"/>
        </a:p>
      </dsp:txBody>
      <dsp:txXfrm>
        <a:off x="1615922" y="1505683"/>
        <a:ext cx="1703326" cy="1703326"/>
      </dsp:txXfrm>
    </dsp:sp>
    <dsp:sp modelId="{B6B40DE2-F4D1-4082-8AFE-BEE5FC9ECB10}">
      <dsp:nvSpPr>
        <dsp:cNvPr id="0" name=""/>
        <dsp:cNvSpPr/>
      </dsp:nvSpPr>
      <dsp:spPr>
        <a:xfrm rot="19440000">
          <a:off x="3265339" y="1325933"/>
          <a:ext cx="452483" cy="574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19440000">
        <a:off x="3265339" y="1325933"/>
        <a:ext cx="452483" cy="5748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B1C173-D10A-45F7-95D7-DABC92C31CF7}">
      <dsp:nvSpPr>
        <dsp:cNvPr id="0" name=""/>
        <dsp:cNvSpPr/>
      </dsp:nvSpPr>
      <dsp:spPr>
        <a:xfrm>
          <a:off x="2434307" y="214760"/>
          <a:ext cx="4262169" cy="14801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C076C-8F8F-45DC-ABFB-08E8A9D5AE6C}">
      <dsp:nvSpPr>
        <dsp:cNvPr id="0" name=""/>
        <dsp:cNvSpPr/>
      </dsp:nvSpPr>
      <dsp:spPr>
        <a:xfrm>
          <a:off x="4158999" y="3839256"/>
          <a:ext cx="826001" cy="528641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B7BD3-CCA8-457F-B8C6-227504C89762}">
      <dsp:nvSpPr>
        <dsp:cNvPr id="0" name=""/>
        <dsp:cNvSpPr/>
      </dsp:nvSpPr>
      <dsp:spPr>
        <a:xfrm>
          <a:off x="1285847" y="4262169"/>
          <a:ext cx="6572305" cy="991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Formação de professores da educação básica</a:t>
          </a:r>
          <a:endParaRPr lang="pt-BR" sz="2600" b="1" kern="1200" dirty="0"/>
        </a:p>
      </dsp:txBody>
      <dsp:txXfrm>
        <a:off x="1285847" y="4262169"/>
        <a:ext cx="6572305" cy="991202"/>
      </dsp:txXfrm>
    </dsp:sp>
    <dsp:sp modelId="{E888947B-4B82-4916-ACB5-0247991A827C}">
      <dsp:nvSpPr>
        <dsp:cNvPr id="0" name=""/>
        <dsp:cNvSpPr/>
      </dsp:nvSpPr>
      <dsp:spPr>
        <a:xfrm>
          <a:off x="3983886" y="1809274"/>
          <a:ext cx="1486803" cy="1486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Pesquisa</a:t>
          </a:r>
          <a:endParaRPr lang="pt-BR" sz="2000" b="1" kern="1200" dirty="0"/>
        </a:p>
      </dsp:txBody>
      <dsp:txXfrm>
        <a:off x="3983886" y="1809274"/>
        <a:ext cx="1486803" cy="1486803"/>
      </dsp:txXfrm>
    </dsp:sp>
    <dsp:sp modelId="{16E4B28B-3CB9-4860-8CEF-4E7DACF08958}">
      <dsp:nvSpPr>
        <dsp:cNvPr id="0" name=""/>
        <dsp:cNvSpPr/>
      </dsp:nvSpPr>
      <dsp:spPr>
        <a:xfrm>
          <a:off x="2919996" y="693841"/>
          <a:ext cx="1486803" cy="14868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Extensão</a:t>
          </a:r>
          <a:endParaRPr lang="pt-BR" sz="2000" b="1" kern="1200" dirty="0"/>
        </a:p>
      </dsp:txBody>
      <dsp:txXfrm>
        <a:off x="2919996" y="693841"/>
        <a:ext cx="1486803" cy="1486803"/>
      </dsp:txXfrm>
    </dsp:sp>
    <dsp:sp modelId="{51C12C6B-9E88-4FEE-B1F7-C17446B4F09C}">
      <dsp:nvSpPr>
        <dsp:cNvPr id="0" name=""/>
        <dsp:cNvSpPr/>
      </dsp:nvSpPr>
      <dsp:spPr>
        <a:xfrm>
          <a:off x="4439839" y="334365"/>
          <a:ext cx="1486803" cy="14868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Ensino</a:t>
          </a:r>
          <a:endParaRPr lang="pt-BR" sz="2000" b="1" kern="1200" dirty="0"/>
        </a:p>
      </dsp:txBody>
      <dsp:txXfrm>
        <a:off x="4439839" y="334365"/>
        <a:ext cx="1486803" cy="1486803"/>
      </dsp:txXfrm>
    </dsp:sp>
    <dsp:sp modelId="{4716AB90-4A03-4F9F-95FB-A7F11070901C}">
      <dsp:nvSpPr>
        <dsp:cNvPr id="0" name=""/>
        <dsp:cNvSpPr/>
      </dsp:nvSpPr>
      <dsp:spPr>
        <a:xfrm>
          <a:off x="2263820" y="74448"/>
          <a:ext cx="4625610" cy="37004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10DA2-0A48-4203-AB6E-210C28776C8B}">
      <dsp:nvSpPr>
        <dsp:cNvPr id="0" name=""/>
        <dsp:cNvSpPr/>
      </dsp:nvSpPr>
      <dsp:spPr>
        <a:xfrm>
          <a:off x="3601549" y="988"/>
          <a:ext cx="1726650" cy="17266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Cultura de controle interno da gestão</a:t>
          </a:r>
          <a:endParaRPr lang="pt-BR" sz="1400" b="1" kern="1200" dirty="0"/>
        </a:p>
      </dsp:txBody>
      <dsp:txXfrm>
        <a:off x="3601549" y="988"/>
        <a:ext cx="1726650" cy="1726650"/>
      </dsp:txXfrm>
    </dsp:sp>
    <dsp:sp modelId="{11C13B36-F9A3-4E28-AA7F-A13515E96849}">
      <dsp:nvSpPr>
        <dsp:cNvPr id="0" name=""/>
        <dsp:cNvSpPr/>
      </dsp:nvSpPr>
      <dsp:spPr>
        <a:xfrm rot="2160000">
          <a:off x="5273354" y="1326661"/>
          <a:ext cx="457854" cy="58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2160000">
        <a:off x="5273354" y="1326661"/>
        <a:ext cx="457854" cy="582744"/>
      </dsp:txXfrm>
    </dsp:sp>
    <dsp:sp modelId="{C108F654-8D11-4721-9A3F-2AD101E710ED}">
      <dsp:nvSpPr>
        <dsp:cNvPr id="0" name=""/>
        <dsp:cNvSpPr/>
      </dsp:nvSpPr>
      <dsp:spPr>
        <a:xfrm>
          <a:off x="5697330" y="1523662"/>
          <a:ext cx="1726650" cy="17266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Fortalecimento da transparência ativa e favorecimento à passiva</a:t>
          </a:r>
          <a:endParaRPr lang="pt-BR" sz="1400" b="1" kern="1200" dirty="0"/>
        </a:p>
      </dsp:txBody>
      <dsp:txXfrm>
        <a:off x="5697330" y="1523662"/>
        <a:ext cx="1726650" cy="1726650"/>
      </dsp:txXfrm>
    </dsp:sp>
    <dsp:sp modelId="{83F9C10D-88F4-46D4-BA55-96C0AAB8AE52}">
      <dsp:nvSpPr>
        <dsp:cNvPr id="0" name=""/>
        <dsp:cNvSpPr/>
      </dsp:nvSpPr>
      <dsp:spPr>
        <a:xfrm rot="6480000">
          <a:off x="5935474" y="3315160"/>
          <a:ext cx="457854" cy="58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6480000">
        <a:off x="5935474" y="3315160"/>
        <a:ext cx="457854" cy="582744"/>
      </dsp:txXfrm>
    </dsp:sp>
    <dsp:sp modelId="{85998DC8-5988-49B3-A82F-8046CC112E99}">
      <dsp:nvSpPr>
        <dsp:cNvPr id="0" name=""/>
        <dsp:cNvSpPr/>
      </dsp:nvSpPr>
      <dsp:spPr>
        <a:xfrm>
          <a:off x="4896813" y="3987400"/>
          <a:ext cx="1726650" cy="17266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Aproximação com entidades da sociedade civil organizada</a:t>
          </a:r>
          <a:endParaRPr lang="pt-BR" sz="1400" b="1" kern="1200" dirty="0"/>
        </a:p>
      </dsp:txBody>
      <dsp:txXfrm>
        <a:off x="4896813" y="3987400"/>
        <a:ext cx="1726650" cy="1726650"/>
      </dsp:txXfrm>
    </dsp:sp>
    <dsp:sp modelId="{9E95306A-D828-45C8-A85E-A29D86ECCFCB}">
      <dsp:nvSpPr>
        <dsp:cNvPr id="0" name=""/>
        <dsp:cNvSpPr/>
      </dsp:nvSpPr>
      <dsp:spPr>
        <a:xfrm rot="10800000">
          <a:off x="4248905" y="4559353"/>
          <a:ext cx="457854" cy="58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0800000">
        <a:off x="4248905" y="4559353"/>
        <a:ext cx="457854" cy="582744"/>
      </dsp:txXfrm>
    </dsp:sp>
    <dsp:sp modelId="{D465B9CE-AD0A-4537-B3D4-729A03DDDFB8}">
      <dsp:nvSpPr>
        <dsp:cNvPr id="0" name=""/>
        <dsp:cNvSpPr/>
      </dsp:nvSpPr>
      <dsp:spPr>
        <a:xfrm>
          <a:off x="2306285" y="3987400"/>
          <a:ext cx="1726650" cy="17266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Preocupação com o meio ambiente</a:t>
          </a:r>
        </a:p>
      </dsp:txBody>
      <dsp:txXfrm>
        <a:off x="2306285" y="3987400"/>
        <a:ext cx="1726650" cy="1726650"/>
      </dsp:txXfrm>
    </dsp:sp>
    <dsp:sp modelId="{E2132910-3B64-4BDE-9D43-EA6090B3AB91}">
      <dsp:nvSpPr>
        <dsp:cNvPr id="0" name=""/>
        <dsp:cNvSpPr/>
      </dsp:nvSpPr>
      <dsp:spPr>
        <a:xfrm rot="15120000">
          <a:off x="2544429" y="3339808"/>
          <a:ext cx="457854" cy="58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5120000">
        <a:off x="2544429" y="3339808"/>
        <a:ext cx="457854" cy="582744"/>
      </dsp:txXfrm>
    </dsp:sp>
    <dsp:sp modelId="{885BFD3A-D365-4CC3-BD13-AD2A22A1E5A7}">
      <dsp:nvSpPr>
        <dsp:cNvPr id="0" name=""/>
        <dsp:cNvSpPr/>
      </dsp:nvSpPr>
      <dsp:spPr>
        <a:xfrm>
          <a:off x="1505768" y="1523662"/>
          <a:ext cx="1726650" cy="17266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Informações compartilhadas e trabalho remoto (online)</a:t>
          </a:r>
          <a:endParaRPr lang="pt-BR" sz="1400" b="1" kern="1200" dirty="0"/>
        </a:p>
      </dsp:txBody>
      <dsp:txXfrm>
        <a:off x="1505768" y="1523662"/>
        <a:ext cx="1726650" cy="1726650"/>
      </dsp:txXfrm>
    </dsp:sp>
    <dsp:sp modelId="{B6B40DE2-F4D1-4082-8AFE-BEE5FC9ECB10}">
      <dsp:nvSpPr>
        <dsp:cNvPr id="0" name=""/>
        <dsp:cNvSpPr/>
      </dsp:nvSpPr>
      <dsp:spPr>
        <a:xfrm rot="19440000">
          <a:off x="3177573" y="1341895"/>
          <a:ext cx="457854" cy="582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 rot="19440000">
        <a:off x="3177573" y="1341895"/>
        <a:ext cx="457854" cy="582744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98371-9C95-45E4-A2A8-3EA5EA644954}">
      <dsp:nvSpPr>
        <dsp:cNvPr id="0" name=""/>
        <dsp:cNvSpPr/>
      </dsp:nvSpPr>
      <dsp:spPr>
        <a:xfrm>
          <a:off x="3964390" y="2107002"/>
          <a:ext cx="1501035" cy="1501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Princípios Públicos</a:t>
          </a:r>
          <a:endParaRPr lang="pt-BR" sz="1900" b="1" kern="1200" dirty="0"/>
        </a:p>
      </dsp:txBody>
      <dsp:txXfrm>
        <a:off x="3964390" y="2107002"/>
        <a:ext cx="1501035" cy="1501035"/>
      </dsp:txXfrm>
    </dsp:sp>
    <dsp:sp modelId="{A897A251-CEDD-412A-B05C-DA5340B06EA3}">
      <dsp:nvSpPr>
        <dsp:cNvPr id="0" name=""/>
        <dsp:cNvSpPr/>
      </dsp:nvSpPr>
      <dsp:spPr>
        <a:xfrm rot="16200000">
          <a:off x="4555293" y="1559701"/>
          <a:ext cx="319229" cy="510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6200000">
        <a:off x="4555293" y="1559701"/>
        <a:ext cx="319229" cy="510351"/>
      </dsp:txXfrm>
    </dsp:sp>
    <dsp:sp modelId="{5F01389F-92D5-401D-8C79-3AC7F29A3AB8}">
      <dsp:nvSpPr>
        <dsp:cNvPr id="0" name=""/>
        <dsp:cNvSpPr/>
      </dsp:nvSpPr>
      <dsp:spPr>
        <a:xfrm>
          <a:off x="3964390" y="3647"/>
          <a:ext cx="1501035" cy="15010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Economia</a:t>
          </a:r>
          <a:endParaRPr lang="pt-BR" sz="1600" b="1" kern="1200" dirty="0"/>
        </a:p>
      </dsp:txBody>
      <dsp:txXfrm>
        <a:off x="3964390" y="3647"/>
        <a:ext cx="1501035" cy="1501035"/>
      </dsp:txXfrm>
    </dsp:sp>
    <dsp:sp modelId="{F68B6B07-FF38-48D5-9F76-CE4C9F5BDE3F}">
      <dsp:nvSpPr>
        <dsp:cNvPr id="0" name=""/>
        <dsp:cNvSpPr/>
      </dsp:nvSpPr>
      <dsp:spPr>
        <a:xfrm>
          <a:off x="5597935" y="2602344"/>
          <a:ext cx="319229" cy="510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5597935" y="2602344"/>
        <a:ext cx="319229" cy="510351"/>
      </dsp:txXfrm>
    </dsp:sp>
    <dsp:sp modelId="{D834A836-264A-4852-AFE1-A274EDC1B307}">
      <dsp:nvSpPr>
        <dsp:cNvPr id="0" name=""/>
        <dsp:cNvSpPr/>
      </dsp:nvSpPr>
      <dsp:spPr>
        <a:xfrm>
          <a:off x="6067745" y="2107002"/>
          <a:ext cx="1501035" cy="15010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Publicidade</a:t>
          </a:r>
          <a:endParaRPr lang="pt-BR" sz="1600" b="1" kern="1200" dirty="0"/>
        </a:p>
      </dsp:txBody>
      <dsp:txXfrm>
        <a:off x="6067745" y="2107002"/>
        <a:ext cx="1501035" cy="1501035"/>
      </dsp:txXfrm>
    </dsp:sp>
    <dsp:sp modelId="{74304CD8-BD6F-4866-B3A1-04C58ECA1BBC}">
      <dsp:nvSpPr>
        <dsp:cNvPr id="0" name=""/>
        <dsp:cNvSpPr/>
      </dsp:nvSpPr>
      <dsp:spPr>
        <a:xfrm rot="5400000">
          <a:off x="4555293" y="3644986"/>
          <a:ext cx="319229" cy="510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5400000">
        <a:off x="4555293" y="3644986"/>
        <a:ext cx="319229" cy="510351"/>
      </dsp:txXfrm>
    </dsp:sp>
    <dsp:sp modelId="{6046FF15-C13A-45A5-AA08-3FB5C2B4501F}">
      <dsp:nvSpPr>
        <dsp:cNvPr id="0" name=""/>
        <dsp:cNvSpPr/>
      </dsp:nvSpPr>
      <dsp:spPr>
        <a:xfrm>
          <a:off x="3964390" y="4210357"/>
          <a:ext cx="1501035" cy="15010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Legalidade</a:t>
          </a:r>
          <a:endParaRPr lang="pt-BR" sz="1600" b="1" kern="1200" dirty="0"/>
        </a:p>
      </dsp:txBody>
      <dsp:txXfrm>
        <a:off x="3964390" y="4210357"/>
        <a:ext cx="1501035" cy="1501035"/>
      </dsp:txXfrm>
    </dsp:sp>
    <dsp:sp modelId="{9723A176-FACB-43B6-906E-86F435DD30B6}">
      <dsp:nvSpPr>
        <dsp:cNvPr id="0" name=""/>
        <dsp:cNvSpPr/>
      </dsp:nvSpPr>
      <dsp:spPr>
        <a:xfrm rot="10800000">
          <a:off x="3512650" y="2602344"/>
          <a:ext cx="319229" cy="510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0800000">
        <a:off x="3512650" y="2602344"/>
        <a:ext cx="319229" cy="510351"/>
      </dsp:txXfrm>
    </dsp:sp>
    <dsp:sp modelId="{EBFFD22D-C44D-40FD-AC72-E1EECE179779}">
      <dsp:nvSpPr>
        <dsp:cNvPr id="0" name=""/>
        <dsp:cNvSpPr/>
      </dsp:nvSpPr>
      <dsp:spPr>
        <a:xfrm>
          <a:off x="1861035" y="2107002"/>
          <a:ext cx="1501035" cy="15010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Eficiência</a:t>
          </a:r>
          <a:endParaRPr lang="pt-BR" sz="1600" b="1" kern="1200" dirty="0"/>
        </a:p>
      </dsp:txBody>
      <dsp:txXfrm>
        <a:off x="1861035" y="2107002"/>
        <a:ext cx="1501035" cy="150103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64B179-9F34-402C-B76A-83157DB9DAB9}">
      <dsp:nvSpPr>
        <dsp:cNvPr id="0" name=""/>
        <dsp:cNvSpPr/>
      </dsp:nvSpPr>
      <dsp:spPr>
        <a:xfrm>
          <a:off x="2281433" y="0"/>
          <a:ext cx="1815663" cy="100870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Gestão eficiente</a:t>
          </a:r>
          <a:endParaRPr lang="pt-BR" sz="2600" b="1" kern="1200" dirty="0"/>
        </a:p>
      </dsp:txBody>
      <dsp:txXfrm>
        <a:off x="2281433" y="0"/>
        <a:ext cx="1815663" cy="1008702"/>
      </dsp:txXfrm>
    </dsp:sp>
    <dsp:sp modelId="{F3257453-4AEA-4570-BA2E-526D353808C7}">
      <dsp:nvSpPr>
        <dsp:cNvPr id="0" name=""/>
        <dsp:cNvSpPr/>
      </dsp:nvSpPr>
      <dsp:spPr>
        <a:xfrm>
          <a:off x="4904058" y="0"/>
          <a:ext cx="1815663" cy="10087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Educação Qualificada</a:t>
          </a:r>
          <a:endParaRPr lang="pt-BR" sz="2600" b="1" kern="1200" dirty="0"/>
        </a:p>
      </dsp:txBody>
      <dsp:txXfrm>
        <a:off x="4904058" y="0"/>
        <a:ext cx="1815663" cy="1008702"/>
      </dsp:txXfrm>
    </dsp:sp>
    <dsp:sp modelId="{6BDCB2E1-A2A2-4D83-ACDC-8F578B72175E}">
      <dsp:nvSpPr>
        <dsp:cNvPr id="0" name=""/>
        <dsp:cNvSpPr/>
      </dsp:nvSpPr>
      <dsp:spPr>
        <a:xfrm>
          <a:off x="4122314" y="4286983"/>
          <a:ext cx="756526" cy="756526"/>
        </a:xfrm>
        <a:prstGeom prst="triangle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8F302-657F-4121-A3B5-F6E5A301E2F1}">
      <dsp:nvSpPr>
        <dsp:cNvPr id="0" name=""/>
        <dsp:cNvSpPr/>
      </dsp:nvSpPr>
      <dsp:spPr>
        <a:xfrm>
          <a:off x="2230998" y="3970251"/>
          <a:ext cx="4539159" cy="306645"/>
        </a:xfrm>
        <a:prstGeom prst="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C7DB2-CE3E-46FB-8765-316D15B94CBC}">
      <dsp:nvSpPr>
        <dsp:cNvPr id="0" name=""/>
        <dsp:cNvSpPr/>
      </dsp:nvSpPr>
      <dsp:spPr>
        <a:xfrm>
          <a:off x="4904058" y="2642799"/>
          <a:ext cx="1815663" cy="12911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Profissional preparado</a:t>
          </a:r>
          <a:endParaRPr lang="pt-BR" sz="2300" b="1" kern="1200" dirty="0"/>
        </a:p>
      </dsp:txBody>
      <dsp:txXfrm>
        <a:off x="4904058" y="2642799"/>
        <a:ext cx="1815663" cy="1291138"/>
      </dsp:txXfrm>
    </dsp:sp>
    <dsp:sp modelId="{F526DE35-E255-4FBA-9F36-BFEC0B5A762F}">
      <dsp:nvSpPr>
        <dsp:cNvPr id="0" name=""/>
        <dsp:cNvSpPr/>
      </dsp:nvSpPr>
      <dsp:spPr>
        <a:xfrm>
          <a:off x="4868181" y="1220435"/>
          <a:ext cx="1815663" cy="1291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Crianças que aprendem</a:t>
          </a:r>
          <a:endParaRPr lang="pt-BR" sz="2300" b="1" kern="1200" dirty="0"/>
        </a:p>
      </dsp:txBody>
      <dsp:txXfrm>
        <a:off x="4868181" y="1220435"/>
        <a:ext cx="1815663" cy="1291138"/>
      </dsp:txXfrm>
    </dsp:sp>
    <dsp:sp modelId="{90F17111-700F-4C40-91E9-69C396A3FA80}">
      <dsp:nvSpPr>
        <dsp:cNvPr id="0" name=""/>
        <dsp:cNvSpPr/>
      </dsp:nvSpPr>
      <dsp:spPr>
        <a:xfrm>
          <a:off x="2281433" y="2642799"/>
          <a:ext cx="1815663" cy="12911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Acadêmico que aprende</a:t>
          </a:r>
          <a:endParaRPr lang="pt-BR" sz="2300" b="1" kern="1200" dirty="0"/>
        </a:p>
      </dsp:txBody>
      <dsp:txXfrm>
        <a:off x="2281433" y="2642799"/>
        <a:ext cx="1815663" cy="1291138"/>
      </dsp:txXfrm>
    </dsp:sp>
    <dsp:sp modelId="{34BEFC8C-7C2C-4DB1-9D90-493733B0F920}">
      <dsp:nvSpPr>
        <dsp:cNvPr id="0" name=""/>
        <dsp:cNvSpPr/>
      </dsp:nvSpPr>
      <dsp:spPr>
        <a:xfrm>
          <a:off x="2294960" y="1220435"/>
          <a:ext cx="1815663" cy="1291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Docente motivado</a:t>
          </a:r>
          <a:endParaRPr lang="pt-BR" sz="2300" b="1" kern="1200" dirty="0"/>
        </a:p>
      </dsp:txBody>
      <dsp:txXfrm>
        <a:off x="2294960" y="1220435"/>
        <a:ext cx="1815663" cy="1291138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623125" y="548552"/>
          <a:ext cx="670453" cy="67045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$</a:t>
          </a:r>
          <a:endParaRPr lang="pt-BR" sz="2000" b="1" kern="1200" dirty="0"/>
        </a:p>
      </dsp:txBody>
      <dsp:txXfrm>
        <a:off x="623125" y="548552"/>
        <a:ext cx="670453" cy="670453"/>
      </dsp:txXfrm>
    </dsp:sp>
    <dsp:sp modelId="{EAECF168-E051-43EB-80E3-3AF99ECDA07D}">
      <dsp:nvSpPr>
        <dsp:cNvPr id="0" name=""/>
        <dsp:cNvSpPr/>
      </dsp:nvSpPr>
      <dsp:spPr>
        <a:xfrm>
          <a:off x="233043" y="390081"/>
          <a:ext cx="487602" cy="487602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/>
        </a:p>
      </dsp:txBody>
      <dsp:txXfrm>
        <a:off x="233043" y="390081"/>
        <a:ext cx="487602" cy="487602"/>
      </dsp:txXfrm>
    </dsp:sp>
    <dsp:sp modelId="{95B5303E-FD22-4CFE-A539-229442AC2677}">
      <dsp:nvSpPr>
        <dsp:cNvPr id="0" name=""/>
        <dsp:cNvSpPr/>
      </dsp:nvSpPr>
      <dsp:spPr>
        <a:xfrm rot="20700000">
          <a:off x="506150" y="53686"/>
          <a:ext cx="477750" cy="47775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</dsp:txBody>
      <dsp:txXfrm>
        <a:off x="610935" y="158470"/>
        <a:ext cx="268181" cy="268181"/>
      </dsp:txXfrm>
    </dsp:sp>
    <dsp:sp modelId="{67DB3438-67A0-4785-9B3D-FF94B8D7026C}">
      <dsp:nvSpPr>
        <dsp:cNvPr id="0" name=""/>
        <dsp:cNvSpPr/>
      </dsp:nvSpPr>
      <dsp:spPr>
        <a:xfrm>
          <a:off x="544249" y="461734"/>
          <a:ext cx="858180" cy="858180"/>
        </a:xfrm>
        <a:prstGeom prst="circularArrow">
          <a:avLst>
            <a:gd name="adj1" fmla="val 4688"/>
            <a:gd name="adj2" fmla="val 299029"/>
            <a:gd name="adj3" fmla="val 2333952"/>
            <a:gd name="adj4" fmla="val 1633306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46690" y="294962"/>
          <a:ext cx="623521" cy="6235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395642" y="-38190"/>
          <a:ext cx="672281" cy="6722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185EDF-5E5C-49CD-B23E-3E38663DA140}">
      <dsp:nvSpPr>
        <dsp:cNvPr id="0" name=""/>
        <dsp:cNvSpPr/>
      </dsp:nvSpPr>
      <dsp:spPr>
        <a:xfrm>
          <a:off x="3876474" y="1746"/>
          <a:ext cx="1248207" cy="1248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PNAIC</a:t>
          </a:r>
          <a:endParaRPr lang="pt-BR" sz="1400" b="1" kern="1200" dirty="0"/>
        </a:p>
      </dsp:txBody>
      <dsp:txXfrm>
        <a:off x="3876474" y="1746"/>
        <a:ext cx="1248207" cy="1248207"/>
      </dsp:txXfrm>
    </dsp:sp>
    <dsp:sp modelId="{5FE0144A-2A7E-4244-8783-3111D41FF015}">
      <dsp:nvSpPr>
        <dsp:cNvPr id="0" name=""/>
        <dsp:cNvSpPr/>
      </dsp:nvSpPr>
      <dsp:spPr>
        <a:xfrm rot="1800000">
          <a:off x="5138153" y="879137"/>
          <a:ext cx="331924" cy="4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800000">
        <a:off x="5138153" y="879137"/>
        <a:ext cx="331924" cy="421269"/>
      </dsp:txXfrm>
    </dsp:sp>
    <dsp:sp modelId="{2411C305-3132-4F0A-A58A-F24139A2ADBB}">
      <dsp:nvSpPr>
        <dsp:cNvPr id="0" name=""/>
        <dsp:cNvSpPr/>
      </dsp:nvSpPr>
      <dsp:spPr>
        <a:xfrm>
          <a:off x="5499821" y="938986"/>
          <a:ext cx="1248207" cy="12482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Pacto-Médio</a:t>
          </a:r>
          <a:endParaRPr lang="pt-BR" sz="1400" b="1" kern="1200" dirty="0"/>
        </a:p>
      </dsp:txBody>
      <dsp:txXfrm>
        <a:off x="5499821" y="938986"/>
        <a:ext cx="1248207" cy="1248207"/>
      </dsp:txXfrm>
    </dsp:sp>
    <dsp:sp modelId="{89E0928B-20BF-41EB-9EA3-0AA0D24282D6}">
      <dsp:nvSpPr>
        <dsp:cNvPr id="0" name=""/>
        <dsp:cNvSpPr/>
      </dsp:nvSpPr>
      <dsp:spPr>
        <a:xfrm rot="5400000">
          <a:off x="5957963" y="2280300"/>
          <a:ext cx="331924" cy="4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5400000">
        <a:off x="5957963" y="2280300"/>
        <a:ext cx="331924" cy="421269"/>
      </dsp:txXfrm>
    </dsp:sp>
    <dsp:sp modelId="{4F1A7903-5ED6-40AE-B260-66DCC1069C22}">
      <dsp:nvSpPr>
        <dsp:cNvPr id="0" name=""/>
        <dsp:cNvSpPr/>
      </dsp:nvSpPr>
      <dsp:spPr>
        <a:xfrm>
          <a:off x="5499821" y="2813466"/>
          <a:ext cx="1248207" cy="12482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PRADIME</a:t>
          </a:r>
          <a:endParaRPr lang="pt-BR" sz="1400" b="1" kern="1200" dirty="0"/>
        </a:p>
      </dsp:txBody>
      <dsp:txXfrm>
        <a:off x="5499821" y="2813466"/>
        <a:ext cx="1248207" cy="1248207"/>
      </dsp:txXfrm>
    </dsp:sp>
    <dsp:sp modelId="{D3B62F63-995E-4E9D-8A4A-0C6AAEBF0FB6}">
      <dsp:nvSpPr>
        <dsp:cNvPr id="0" name=""/>
        <dsp:cNvSpPr/>
      </dsp:nvSpPr>
      <dsp:spPr>
        <a:xfrm rot="9000000">
          <a:off x="5154424" y="3690857"/>
          <a:ext cx="331924" cy="4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9000000">
        <a:off x="5154424" y="3690857"/>
        <a:ext cx="331924" cy="421269"/>
      </dsp:txXfrm>
    </dsp:sp>
    <dsp:sp modelId="{B56BB46F-9774-49C7-8A5F-A8D2A5528E05}">
      <dsp:nvSpPr>
        <dsp:cNvPr id="0" name=""/>
        <dsp:cNvSpPr/>
      </dsp:nvSpPr>
      <dsp:spPr>
        <a:xfrm>
          <a:off x="3876474" y="3750706"/>
          <a:ext cx="1248207" cy="1248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Escola </a:t>
          </a:r>
          <a:r>
            <a:rPr lang="pt-BR" sz="1300" b="1" kern="1200" dirty="0" smtClean="0"/>
            <a:t>Sustentável</a:t>
          </a:r>
          <a:r>
            <a:rPr lang="pt-BR" sz="1400" b="1" kern="1200" dirty="0" smtClean="0"/>
            <a:t> e com Vida</a:t>
          </a:r>
          <a:endParaRPr lang="pt-BR" sz="1400" b="1" kern="1200" dirty="0"/>
        </a:p>
      </dsp:txBody>
      <dsp:txXfrm>
        <a:off x="3876474" y="3750706"/>
        <a:ext cx="1248207" cy="1248207"/>
      </dsp:txXfrm>
    </dsp:sp>
    <dsp:sp modelId="{6230843E-829C-4FCA-9E37-04DF044971AF}">
      <dsp:nvSpPr>
        <dsp:cNvPr id="0" name=""/>
        <dsp:cNvSpPr/>
      </dsp:nvSpPr>
      <dsp:spPr>
        <a:xfrm rot="12600000">
          <a:off x="3531077" y="3700252"/>
          <a:ext cx="331924" cy="4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2600000">
        <a:off x="3531077" y="3700252"/>
        <a:ext cx="331924" cy="421269"/>
      </dsp:txXfrm>
    </dsp:sp>
    <dsp:sp modelId="{03B0D95A-1668-47A3-9F5C-138ECB5A169C}">
      <dsp:nvSpPr>
        <dsp:cNvPr id="0" name=""/>
        <dsp:cNvSpPr/>
      </dsp:nvSpPr>
      <dsp:spPr>
        <a:xfrm>
          <a:off x="2253127" y="2813466"/>
          <a:ext cx="1248207" cy="1248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Ensino Médio em Diálogo</a:t>
          </a:r>
          <a:endParaRPr lang="pt-BR" sz="1400" b="1" kern="1200" dirty="0"/>
        </a:p>
      </dsp:txBody>
      <dsp:txXfrm>
        <a:off x="2253127" y="2813466"/>
        <a:ext cx="1248207" cy="1248207"/>
      </dsp:txXfrm>
    </dsp:sp>
    <dsp:sp modelId="{6B4A4575-600D-49B2-9940-4C286BB1CA76}">
      <dsp:nvSpPr>
        <dsp:cNvPr id="0" name=""/>
        <dsp:cNvSpPr/>
      </dsp:nvSpPr>
      <dsp:spPr>
        <a:xfrm rot="16200000">
          <a:off x="2711268" y="2299089"/>
          <a:ext cx="331924" cy="4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6200000">
        <a:off x="2711268" y="2299089"/>
        <a:ext cx="331924" cy="421269"/>
      </dsp:txXfrm>
    </dsp:sp>
    <dsp:sp modelId="{85F4C7DE-DB44-44A4-9F73-42B4B95EF9BF}">
      <dsp:nvSpPr>
        <dsp:cNvPr id="0" name=""/>
        <dsp:cNvSpPr/>
      </dsp:nvSpPr>
      <dsp:spPr>
        <a:xfrm>
          <a:off x="2253127" y="938986"/>
          <a:ext cx="1248207" cy="1248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CAICE</a:t>
          </a:r>
          <a:endParaRPr lang="pt-BR" sz="1400" b="1" kern="1200" dirty="0"/>
        </a:p>
      </dsp:txBody>
      <dsp:txXfrm>
        <a:off x="2253127" y="938986"/>
        <a:ext cx="1248207" cy="1248207"/>
      </dsp:txXfrm>
    </dsp:sp>
    <dsp:sp modelId="{E1834046-27D5-45EC-A8AF-E4D344996843}">
      <dsp:nvSpPr>
        <dsp:cNvPr id="0" name=""/>
        <dsp:cNvSpPr/>
      </dsp:nvSpPr>
      <dsp:spPr>
        <a:xfrm rot="19800000">
          <a:off x="3514806" y="888532"/>
          <a:ext cx="331924" cy="4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9800000">
        <a:off x="3514806" y="888532"/>
        <a:ext cx="331924" cy="4212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B131A-2AEF-45B9-B36A-0EA8907624C6}">
      <dsp:nvSpPr>
        <dsp:cNvPr id="0" name=""/>
        <dsp:cNvSpPr/>
      </dsp:nvSpPr>
      <dsp:spPr>
        <a:xfrm>
          <a:off x="3262723" y="1512500"/>
          <a:ext cx="1947071" cy="1947071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CE/UFSM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(100%)</a:t>
          </a:r>
          <a:endParaRPr lang="pt-BR" sz="2600" b="1" kern="1200" dirty="0"/>
        </a:p>
      </dsp:txBody>
      <dsp:txXfrm>
        <a:off x="3262723" y="1512500"/>
        <a:ext cx="1947071" cy="1947071"/>
      </dsp:txXfrm>
    </dsp:sp>
    <dsp:sp modelId="{FF0E5CD2-9355-4FB8-BB8D-43BB8BE0A2BF}">
      <dsp:nvSpPr>
        <dsp:cNvPr id="0" name=""/>
        <dsp:cNvSpPr/>
      </dsp:nvSpPr>
      <dsp:spPr>
        <a:xfrm>
          <a:off x="3749491" y="875"/>
          <a:ext cx="973535" cy="9735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Ade</a:t>
          </a:r>
          <a:endParaRPr lang="pt-BR" sz="1200" b="1" kern="1200" dirty="0"/>
        </a:p>
      </dsp:txBody>
      <dsp:txXfrm>
        <a:off x="3749491" y="875"/>
        <a:ext cx="973535" cy="973535"/>
      </dsp:txXfrm>
    </dsp:sp>
    <dsp:sp modelId="{BFBC9A2D-BE38-4CB3-81E0-C73D592D0BE5}">
      <dsp:nvSpPr>
        <dsp:cNvPr id="0" name=""/>
        <dsp:cNvSpPr/>
      </dsp:nvSpPr>
      <dsp:spPr>
        <a:xfrm>
          <a:off x="4514243" y="152993"/>
          <a:ext cx="973535" cy="9735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Fue</a:t>
          </a:r>
          <a:endParaRPr lang="pt-BR" sz="1200" b="1" kern="1200" dirty="0"/>
        </a:p>
      </dsp:txBody>
      <dsp:txXfrm>
        <a:off x="4514243" y="152993"/>
        <a:ext cx="973535" cy="973535"/>
      </dsp:txXfrm>
    </dsp:sp>
    <dsp:sp modelId="{914FF4A5-E627-4D8E-B162-78FA2DDE9A4C}">
      <dsp:nvSpPr>
        <dsp:cNvPr id="0" name=""/>
        <dsp:cNvSpPr/>
      </dsp:nvSpPr>
      <dsp:spPr>
        <a:xfrm>
          <a:off x="5162568" y="586191"/>
          <a:ext cx="973535" cy="9735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Men</a:t>
          </a:r>
          <a:endParaRPr lang="pt-BR" sz="1200" b="1" kern="1200" dirty="0"/>
        </a:p>
      </dsp:txBody>
      <dsp:txXfrm>
        <a:off x="5162568" y="586191"/>
        <a:ext cx="973535" cy="973535"/>
      </dsp:txXfrm>
    </dsp:sp>
    <dsp:sp modelId="{6C906B8B-3E44-4750-8CF5-3DD0D4431CF9}">
      <dsp:nvSpPr>
        <dsp:cNvPr id="0" name=""/>
        <dsp:cNvSpPr/>
      </dsp:nvSpPr>
      <dsp:spPr>
        <a:xfrm>
          <a:off x="5595765" y="1234516"/>
          <a:ext cx="973535" cy="97353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Ede</a:t>
          </a:r>
          <a:endParaRPr lang="pt-BR" sz="1200" b="1" kern="1200" dirty="0"/>
        </a:p>
      </dsp:txBody>
      <dsp:txXfrm>
        <a:off x="5595765" y="1234516"/>
        <a:ext cx="973535" cy="973535"/>
      </dsp:txXfrm>
    </dsp:sp>
    <dsp:sp modelId="{BDF01801-5172-4631-84EF-EB902A90483F}">
      <dsp:nvSpPr>
        <dsp:cNvPr id="0" name=""/>
        <dsp:cNvSpPr/>
      </dsp:nvSpPr>
      <dsp:spPr>
        <a:xfrm>
          <a:off x="5747884" y="1999268"/>
          <a:ext cx="973535" cy="9735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Ed. Especial </a:t>
          </a:r>
          <a:r>
            <a:rPr lang="pt-BR" sz="1200" b="1" kern="1200" dirty="0" err="1" smtClean="0"/>
            <a:t>Diu</a:t>
          </a:r>
          <a:r>
            <a:rPr lang="pt-BR" sz="1200" b="1" kern="1200" dirty="0" smtClean="0"/>
            <a:t>.</a:t>
          </a:r>
          <a:endParaRPr lang="pt-BR" sz="1200" b="1" kern="1200" dirty="0"/>
        </a:p>
      </dsp:txBody>
      <dsp:txXfrm>
        <a:off x="5747884" y="1999268"/>
        <a:ext cx="973535" cy="973535"/>
      </dsp:txXfrm>
    </dsp:sp>
    <dsp:sp modelId="{1D146622-20EA-4C54-BC41-C1B359EADCD5}">
      <dsp:nvSpPr>
        <dsp:cNvPr id="0" name=""/>
        <dsp:cNvSpPr/>
      </dsp:nvSpPr>
      <dsp:spPr>
        <a:xfrm>
          <a:off x="5595765" y="2764020"/>
          <a:ext cx="973535" cy="9735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Ed. Especial </a:t>
          </a:r>
          <a:r>
            <a:rPr lang="pt-BR" sz="1200" b="1" kern="1200" dirty="0" err="1" smtClean="0"/>
            <a:t>Not</a:t>
          </a:r>
          <a:r>
            <a:rPr lang="pt-BR" sz="1200" b="1" kern="1200" dirty="0" smtClean="0"/>
            <a:t>.</a:t>
          </a:r>
          <a:endParaRPr lang="pt-BR" sz="1200" b="1" kern="1200" dirty="0"/>
        </a:p>
      </dsp:txBody>
      <dsp:txXfrm>
        <a:off x="5595765" y="2764020"/>
        <a:ext cx="973535" cy="973535"/>
      </dsp:txXfrm>
    </dsp:sp>
    <dsp:sp modelId="{8B0CCEE1-C82A-448A-A243-298D90236CE5}">
      <dsp:nvSpPr>
        <dsp:cNvPr id="0" name=""/>
        <dsp:cNvSpPr/>
      </dsp:nvSpPr>
      <dsp:spPr>
        <a:xfrm>
          <a:off x="5162568" y="3412345"/>
          <a:ext cx="973535" cy="9735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Pedag. </a:t>
          </a:r>
          <a:r>
            <a:rPr lang="pt-BR" sz="1200" b="1" kern="1200" dirty="0" err="1" smtClean="0"/>
            <a:t>Diu</a:t>
          </a:r>
          <a:r>
            <a:rPr lang="pt-BR" sz="1200" b="1" kern="1200" dirty="0" smtClean="0"/>
            <a:t>.</a:t>
          </a:r>
          <a:endParaRPr lang="pt-BR" sz="1200" b="1" kern="1200" dirty="0"/>
        </a:p>
      </dsp:txBody>
      <dsp:txXfrm>
        <a:off x="5162568" y="3412345"/>
        <a:ext cx="973535" cy="973535"/>
      </dsp:txXfrm>
    </dsp:sp>
    <dsp:sp modelId="{978A5CC5-28F2-4236-8615-858AE0CA709C}">
      <dsp:nvSpPr>
        <dsp:cNvPr id="0" name=""/>
        <dsp:cNvSpPr/>
      </dsp:nvSpPr>
      <dsp:spPr>
        <a:xfrm>
          <a:off x="4514243" y="3845542"/>
          <a:ext cx="973535" cy="9735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Pedag. </a:t>
          </a:r>
          <a:r>
            <a:rPr lang="pt-BR" sz="1200" b="1" kern="1200" dirty="0" err="1" smtClean="0"/>
            <a:t>Not</a:t>
          </a:r>
          <a:r>
            <a:rPr lang="pt-BR" sz="1200" b="1" kern="1200" dirty="0" smtClean="0"/>
            <a:t>.</a:t>
          </a:r>
          <a:endParaRPr lang="pt-BR" sz="1200" b="1" kern="1200" dirty="0"/>
        </a:p>
      </dsp:txBody>
      <dsp:txXfrm>
        <a:off x="4514243" y="3845542"/>
        <a:ext cx="973535" cy="973535"/>
      </dsp:txXfrm>
    </dsp:sp>
    <dsp:sp modelId="{60EF29F9-8F3D-4240-AEB3-6966B187E066}">
      <dsp:nvSpPr>
        <dsp:cNvPr id="0" name=""/>
        <dsp:cNvSpPr/>
      </dsp:nvSpPr>
      <dsp:spPr>
        <a:xfrm>
          <a:off x="3749491" y="3997661"/>
          <a:ext cx="973535" cy="97353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Cege</a:t>
          </a:r>
          <a:endParaRPr lang="pt-BR" sz="1200" b="1" kern="1200" dirty="0"/>
        </a:p>
      </dsp:txBody>
      <dsp:txXfrm>
        <a:off x="3749491" y="3997661"/>
        <a:ext cx="973535" cy="973535"/>
      </dsp:txXfrm>
    </dsp:sp>
    <dsp:sp modelId="{984B1EAB-8C4C-4B71-8FFF-78AED5D6C628}">
      <dsp:nvSpPr>
        <dsp:cNvPr id="0" name=""/>
        <dsp:cNvSpPr/>
      </dsp:nvSpPr>
      <dsp:spPr>
        <a:xfrm>
          <a:off x="2984739" y="3845542"/>
          <a:ext cx="973535" cy="9735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Lamen</a:t>
          </a:r>
          <a:endParaRPr lang="pt-BR" sz="1200" b="1" kern="1200" dirty="0"/>
        </a:p>
      </dsp:txBody>
      <dsp:txXfrm>
        <a:off x="2984739" y="3845542"/>
        <a:ext cx="973535" cy="973535"/>
      </dsp:txXfrm>
    </dsp:sp>
    <dsp:sp modelId="{A4B60CC4-1D60-4747-98D9-4DFB1283F117}">
      <dsp:nvSpPr>
        <dsp:cNvPr id="0" name=""/>
        <dsp:cNvSpPr/>
      </dsp:nvSpPr>
      <dsp:spPr>
        <a:xfrm>
          <a:off x="2336414" y="3412345"/>
          <a:ext cx="973535" cy="9735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Biblioteca</a:t>
          </a:r>
          <a:endParaRPr lang="pt-BR" sz="1200" b="1" kern="1200" dirty="0"/>
        </a:p>
      </dsp:txBody>
      <dsp:txXfrm>
        <a:off x="2336414" y="3412345"/>
        <a:ext cx="973535" cy="973535"/>
      </dsp:txXfrm>
    </dsp:sp>
    <dsp:sp modelId="{B5CA5C02-5A0F-46D3-83B9-0F570385ACA6}">
      <dsp:nvSpPr>
        <dsp:cNvPr id="0" name=""/>
        <dsp:cNvSpPr/>
      </dsp:nvSpPr>
      <dsp:spPr>
        <a:xfrm>
          <a:off x="1903216" y="2764020"/>
          <a:ext cx="973535" cy="9735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Niepe</a:t>
          </a:r>
          <a:endParaRPr lang="pt-BR" sz="1200" b="1" kern="1200" dirty="0"/>
        </a:p>
      </dsp:txBody>
      <dsp:txXfrm>
        <a:off x="1903216" y="2764020"/>
        <a:ext cx="973535" cy="973535"/>
      </dsp:txXfrm>
    </dsp:sp>
    <dsp:sp modelId="{C2939530-43FD-4774-9581-B50666179A88}">
      <dsp:nvSpPr>
        <dsp:cNvPr id="0" name=""/>
        <dsp:cNvSpPr/>
      </dsp:nvSpPr>
      <dsp:spPr>
        <a:xfrm>
          <a:off x="1751098" y="1999268"/>
          <a:ext cx="973535" cy="9735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Ppge</a:t>
          </a:r>
          <a:endParaRPr lang="pt-BR" sz="1200" b="1" kern="1200" dirty="0"/>
        </a:p>
      </dsp:txBody>
      <dsp:txXfrm>
        <a:off x="1751098" y="1999268"/>
        <a:ext cx="973535" cy="973535"/>
      </dsp:txXfrm>
    </dsp:sp>
    <dsp:sp modelId="{2CF5EF0B-4ABA-4D08-87F9-DD2B07A6AE7C}">
      <dsp:nvSpPr>
        <dsp:cNvPr id="0" name=""/>
        <dsp:cNvSpPr/>
      </dsp:nvSpPr>
      <dsp:spPr>
        <a:xfrm>
          <a:off x="1903216" y="1234516"/>
          <a:ext cx="973535" cy="97353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Peg</a:t>
          </a:r>
          <a:endParaRPr lang="pt-BR" sz="1200" b="1" kern="1200" dirty="0"/>
        </a:p>
      </dsp:txBody>
      <dsp:txXfrm>
        <a:off x="1903216" y="1234516"/>
        <a:ext cx="973535" cy="973535"/>
      </dsp:txXfrm>
    </dsp:sp>
    <dsp:sp modelId="{59610CC1-BADD-4EF0-8B10-959D9B406B2C}">
      <dsp:nvSpPr>
        <dsp:cNvPr id="0" name=""/>
        <dsp:cNvSpPr/>
      </dsp:nvSpPr>
      <dsp:spPr>
        <a:xfrm>
          <a:off x="2336414" y="586191"/>
          <a:ext cx="973535" cy="9735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/>
            <a:t>Gap</a:t>
          </a:r>
          <a:endParaRPr lang="pt-BR" sz="1200" b="1" kern="1200" dirty="0"/>
        </a:p>
      </dsp:txBody>
      <dsp:txXfrm>
        <a:off x="2336414" y="586191"/>
        <a:ext cx="973535" cy="973535"/>
      </dsp:txXfrm>
    </dsp:sp>
    <dsp:sp modelId="{FD59ECBB-F5D6-4898-9C02-700B4B5DF028}">
      <dsp:nvSpPr>
        <dsp:cNvPr id="0" name=""/>
        <dsp:cNvSpPr/>
      </dsp:nvSpPr>
      <dsp:spPr>
        <a:xfrm>
          <a:off x="2984739" y="152993"/>
          <a:ext cx="973535" cy="9735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Direção</a:t>
          </a:r>
          <a:endParaRPr lang="pt-BR" sz="1200" b="1" kern="1200" dirty="0"/>
        </a:p>
      </dsp:txBody>
      <dsp:txXfrm>
        <a:off x="2984739" y="152993"/>
        <a:ext cx="973535" cy="9735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612DBE-D694-4782-81B6-BBD01E5B202F}">
      <dsp:nvSpPr>
        <dsp:cNvPr id="0" name=""/>
        <dsp:cNvSpPr/>
      </dsp:nvSpPr>
      <dsp:spPr>
        <a:xfrm>
          <a:off x="2395967" y="610017"/>
          <a:ext cx="4066376" cy="4066376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A7ECB-51B1-4E51-8CEE-5CB2471F96FE}">
      <dsp:nvSpPr>
        <dsp:cNvPr id="0" name=""/>
        <dsp:cNvSpPr/>
      </dsp:nvSpPr>
      <dsp:spPr>
        <a:xfrm>
          <a:off x="2395967" y="610017"/>
          <a:ext cx="4066376" cy="4066376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E8E9-A74C-498C-A1F9-525EB8177859}">
      <dsp:nvSpPr>
        <dsp:cNvPr id="0" name=""/>
        <dsp:cNvSpPr/>
      </dsp:nvSpPr>
      <dsp:spPr>
        <a:xfrm>
          <a:off x="2395967" y="610017"/>
          <a:ext cx="4066376" cy="4066376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BE531-5A77-4655-9F32-7C2DA0445981}">
      <dsp:nvSpPr>
        <dsp:cNvPr id="0" name=""/>
        <dsp:cNvSpPr/>
      </dsp:nvSpPr>
      <dsp:spPr>
        <a:xfrm>
          <a:off x="2395967" y="610017"/>
          <a:ext cx="4066376" cy="4066376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D9607-49D4-49CD-9C8C-56F5319B6578}">
      <dsp:nvSpPr>
        <dsp:cNvPr id="0" name=""/>
        <dsp:cNvSpPr/>
      </dsp:nvSpPr>
      <dsp:spPr>
        <a:xfrm>
          <a:off x="3492718" y="1706768"/>
          <a:ext cx="1872875" cy="1872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Orçamento do CE numa ilha</a:t>
          </a:r>
          <a:endParaRPr lang="pt-BR" sz="2100" b="1" kern="1200" dirty="0"/>
        </a:p>
      </dsp:txBody>
      <dsp:txXfrm>
        <a:off x="3492718" y="1706768"/>
        <a:ext cx="1872875" cy="1872875"/>
      </dsp:txXfrm>
    </dsp:sp>
    <dsp:sp modelId="{86685E27-BEFF-4490-B33D-9F2212ACC2DB}">
      <dsp:nvSpPr>
        <dsp:cNvPr id="0" name=""/>
        <dsp:cNvSpPr/>
      </dsp:nvSpPr>
      <dsp:spPr>
        <a:xfrm>
          <a:off x="3773649" y="1707"/>
          <a:ext cx="1311012" cy="13110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SIE</a:t>
          </a:r>
          <a:endParaRPr lang="pt-BR" sz="2000" b="1" kern="1200" dirty="0"/>
        </a:p>
      </dsp:txBody>
      <dsp:txXfrm>
        <a:off x="3773649" y="1707"/>
        <a:ext cx="1311012" cy="1311012"/>
      </dsp:txXfrm>
    </dsp:sp>
    <dsp:sp modelId="{BDDD1028-EA34-4F89-82CB-E2D7C7BC8EB2}">
      <dsp:nvSpPr>
        <dsp:cNvPr id="0" name=""/>
        <dsp:cNvSpPr/>
      </dsp:nvSpPr>
      <dsp:spPr>
        <a:xfrm>
          <a:off x="5759641" y="1987699"/>
          <a:ext cx="1311012" cy="13110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SIAFI</a:t>
          </a:r>
          <a:endParaRPr lang="pt-BR" sz="2000" b="1" kern="1200" dirty="0"/>
        </a:p>
      </dsp:txBody>
      <dsp:txXfrm>
        <a:off x="5759641" y="1987699"/>
        <a:ext cx="1311012" cy="1311012"/>
      </dsp:txXfrm>
    </dsp:sp>
    <dsp:sp modelId="{6C871AF3-F9C2-4799-B25B-2674B5E98245}">
      <dsp:nvSpPr>
        <dsp:cNvPr id="0" name=""/>
        <dsp:cNvSpPr/>
      </dsp:nvSpPr>
      <dsp:spPr>
        <a:xfrm>
          <a:off x="3773649" y="3973691"/>
          <a:ext cx="1311012" cy="1311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SIASG</a:t>
          </a:r>
          <a:endParaRPr lang="pt-BR" sz="2000" b="1" kern="1200" dirty="0"/>
        </a:p>
      </dsp:txBody>
      <dsp:txXfrm>
        <a:off x="3773649" y="3973691"/>
        <a:ext cx="1311012" cy="1311012"/>
      </dsp:txXfrm>
    </dsp:sp>
    <dsp:sp modelId="{5DC56554-A18B-4D02-BDFB-596102C0330D}">
      <dsp:nvSpPr>
        <dsp:cNvPr id="0" name=""/>
        <dsp:cNvSpPr/>
      </dsp:nvSpPr>
      <dsp:spPr>
        <a:xfrm>
          <a:off x="1787657" y="1987699"/>
          <a:ext cx="1311012" cy="13110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SCDP</a:t>
          </a:r>
          <a:endParaRPr lang="pt-BR" sz="2000" b="1" kern="1200" dirty="0"/>
        </a:p>
      </dsp:txBody>
      <dsp:txXfrm>
        <a:off x="1787657" y="1987699"/>
        <a:ext cx="1311012" cy="13110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3A29-232C-4303-9F0D-54B4AE484094}">
      <dsp:nvSpPr>
        <dsp:cNvPr id="0" name=""/>
        <dsp:cNvSpPr/>
      </dsp:nvSpPr>
      <dsp:spPr>
        <a:xfrm>
          <a:off x="364208" y="291051"/>
          <a:ext cx="315701" cy="31570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$</a:t>
          </a:r>
          <a:endParaRPr lang="pt-BR" sz="900" b="1" kern="1200" dirty="0"/>
        </a:p>
      </dsp:txBody>
      <dsp:txXfrm>
        <a:off x="364208" y="291051"/>
        <a:ext cx="315701" cy="315701"/>
      </dsp:txXfrm>
    </dsp:sp>
    <dsp:sp modelId="{EAECF168-E051-43EB-80E3-3AF99ECDA07D}">
      <dsp:nvSpPr>
        <dsp:cNvPr id="0" name=""/>
        <dsp:cNvSpPr/>
      </dsp:nvSpPr>
      <dsp:spPr>
        <a:xfrm>
          <a:off x="180528" y="216430"/>
          <a:ext cx="229600" cy="2296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b="1" kern="1200" dirty="0"/>
        </a:p>
      </dsp:txBody>
      <dsp:txXfrm>
        <a:off x="180528" y="216430"/>
        <a:ext cx="229600" cy="229600"/>
      </dsp:txXfrm>
    </dsp:sp>
    <dsp:sp modelId="{95B5303E-FD22-4CFE-A539-229442AC2677}">
      <dsp:nvSpPr>
        <dsp:cNvPr id="0" name=""/>
        <dsp:cNvSpPr/>
      </dsp:nvSpPr>
      <dsp:spPr>
        <a:xfrm rot="20700000">
          <a:off x="309128" y="58029"/>
          <a:ext cx="224961" cy="22496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b="1" kern="1200" dirty="0"/>
        </a:p>
      </dsp:txBody>
      <dsp:txXfrm>
        <a:off x="358468" y="107370"/>
        <a:ext cx="126280" cy="126280"/>
      </dsp:txXfrm>
    </dsp:sp>
    <dsp:sp modelId="{67DB3438-67A0-4785-9B3D-FF94B8D7026C}">
      <dsp:nvSpPr>
        <dsp:cNvPr id="0" name=""/>
        <dsp:cNvSpPr/>
      </dsp:nvSpPr>
      <dsp:spPr>
        <a:xfrm>
          <a:off x="315275" y="254686"/>
          <a:ext cx="404097" cy="404097"/>
        </a:xfrm>
        <a:prstGeom prst="circularArrow">
          <a:avLst>
            <a:gd name="adj1" fmla="val 4687"/>
            <a:gd name="adj2" fmla="val 299029"/>
            <a:gd name="adj3" fmla="val 2217164"/>
            <a:gd name="adj4" fmla="val 1684781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C0352-94B8-4E48-82F7-63F70712C5AE}">
      <dsp:nvSpPr>
        <dsp:cNvPr id="0" name=""/>
        <dsp:cNvSpPr/>
      </dsp:nvSpPr>
      <dsp:spPr>
        <a:xfrm>
          <a:off x="139866" y="179235"/>
          <a:ext cx="293602" cy="2936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76C2-5572-49C6-99D6-B18C28AA68CA}">
      <dsp:nvSpPr>
        <dsp:cNvPr id="0" name=""/>
        <dsp:cNvSpPr/>
      </dsp:nvSpPr>
      <dsp:spPr>
        <a:xfrm>
          <a:off x="257092" y="22361"/>
          <a:ext cx="316562" cy="3165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F31C-2D9B-441A-B53F-83FA59E7C207}" type="datetimeFigureOut">
              <a:rPr lang="pt-BR" smtClean="0"/>
              <a:pPr/>
              <a:t>07/10/2015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EA54-8AED-4BF7-A03D-B5DF06CD8FD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image" Target="../media/image2.jpeg"/><Relationship Id="rId10" Type="http://schemas.microsoft.com/office/2007/relationships/diagramDrawing" Target="../diagrams/drawing15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jpeg"/><Relationship Id="rId9" Type="http://schemas.microsoft.com/office/2007/relationships/diagramDrawing" Target="../diagrams/drawin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8.xml"/><Relationship Id="rId2" Type="http://schemas.openxmlformats.org/officeDocument/2006/relationships/hyperlink" Target="http://www.ufsm.br/c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.jpeg"/><Relationship Id="rId9" Type="http://schemas.microsoft.com/office/2007/relationships/diagramDrawing" Target="../diagrams/drawing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microsoft.com/office/2007/relationships/diagramDrawing" Target="../diagrams/drawing19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microsoft.com/office/2007/relationships/diagramDrawing" Target="../diagrams/drawing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microsoft.com/office/2007/relationships/diagramDrawing" Target="../diagrams/drawing21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microsoft.com/office/2007/relationships/diagramDrawing" Target="../diagrams/drawing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microsoft.com/office/2007/relationships/diagramDrawing" Target="../diagrams/drawing23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microsoft.com/office/2007/relationships/diagramDrawing" Target="../diagrams/drawing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12" Type="http://schemas.microsoft.com/office/2007/relationships/diagramDrawing" Target="../diagrams/drawing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8.xml"/><Relationship Id="rId2" Type="http://schemas.openxmlformats.org/officeDocument/2006/relationships/hyperlink" Target="http://www.ufsm.br/c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microsoft.com/office/2007/relationships/diagramDrawing" Target="../diagrams/drawing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286808" cy="1357322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>GESTÃO ORÇAMENTÁRIO-FINANCEIRA DO</a:t>
            </a:r>
            <a:br>
              <a:rPr lang="pt-BR" sz="3100" b="1" dirty="0" smtClean="0"/>
            </a:br>
            <a:r>
              <a:rPr lang="pt-BR" sz="3100" b="1" dirty="0" smtClean="0"/>
              <a:t> CENTRO DE EDUCAÇÃO DA </a:t>
            </a:r>
            <a:br>
              <a:rPr lang="pt-BR" sz="3100" b="1" dirty="0" smtClean="0"/>
            </a:br>
            <a:r>
              <a:rPr lang="pt-BR" sz="3100" b="1" dirty="0" smtClean="0"/>
              <a:t>UNIVERSIDADE FEDERAL DE SANTA MARIA </a:t>
            </a:r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400" b="1" i="1" dirty="0" smtClean="0">
                <a:solidFill>
                  <a:srgbClr val="7030A0"/>
                </a:solidFill>
              </a:rPr>
              <a:t>Case Boas Práticas – IV Encontro da Rede Sic – CGU/MPOG</a:t>
            </a:r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sz="2400" b="1" dirty="0" smtClean="0">
                <a:solidFill>
                  <a:srgbClr val="7030A0"/>
                </a:solidFill>
              </a:rPr>
              <a:t>2015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1600" dirty="0" smtClean="0"/>
              <a:t>DIREÇÃO DO CE/UFSM: </a:t>
            </a:r>
            <a:r>
              <a:rPr lang="pt-BR" sz="1600" dirty="0" err="1" smtClean="0"/>
              <a:t>Profª</a:t>
            </a:r>
            <a:r>
              <a:rPr lang="pt-BR" sz="1600" dirty="0" smtClean="0"/>
              <a:t> </a:t>
            </a:r>
            <a:r>
              <a:rPr lang="pt-BR" sz="1600" dirty="0" err="1" smtClean="0"/>
              <a:t>Drª</a:t>
            </a:r>
            <a:r>
              <a:rPr lang="pt-BR" sz="1600" dirty="0" smtClean="0"/>
              <a:t> </a:t>
            </a:r>
            <a:r>
              <a:rPr lang="pt-BR" sz="1600" dirty="0" err="1" smtClean="0"/>
              <a:t>Helenise</a:t>
            </a:r>
            <a:r>
              <a:rPr lang="pt-BR" sz="1600" dirty="0" smtClean="0"/>
              <a:t> </a:t>
            </a:r>
            <a:r>
              <a:rPr lang="pt-BR" sz="1600" dirty="0" err="1" smtClean="0"/>
              <a:t>Sangoi</a:t>
            </a:r>
            <a:r>
              <a:rPr lang="pt-BR" sz="1600" dirty="0" smtClean="0"/>
              <a:t> Antunes</a:t>
            </a:r>
            <a:br>
              <a:rPr lang="pt-BR" sz="1600" dirty="0" smtClean="0"/>
            </a:br>
            <a:r>
              <a:rPr lang="pt-BR" sz="1600" dirty="0" smtClean="0"/>
              <a:t>VICE-DIREÇÃO DO CE/UFSM: </a:t>
            </a:r>
            <a:r>
              <a:rPr lang="pt-BR" sz="1600" dirty="0" err="1" smtClean="0"/>
              <a:t>Profª</a:t>
            </a:r>
            <a:r>
              <a:rPr lang="pt-BR" sz="1600" dirty="0" smtClean="0"/>
              <a:t> </a:t>
            </a:r>
            <a:r>
              <a:rPr lang="pt-BR" sz="1600" dirty="0" err="1" smtClean="0"/>
              <a:t>Drª</a:t>
            </a:r>
            <a:r>
              <a:rPr lang="pt-BR" sz="1600" dirty="0" smtClean="0"/>
              <a:t> </a:t>
            </a:r>
            <a:r>
              <a:rPr lang="pt-BR" sz="1600" dirty="0" err="1" smtClean="0"/>
              <a:t>Ane</a:t>
            </a:r>
            <a:r>
              <a:rPr lang="pt-BR" sz="1600" dirty="0" smtClean="0"/>
              <a:t> </a:t>
            </a:r>
            <a:r>
              <a:rPr lang="pt-BR" sz="1600" dirty="0" err="1" smtClean="0"/>
              <a:t>Carine</a:t>
            </a:r>
            <a:r>
              <a:rPr lang="pt-BR" sz="1600" dirty="0" smtClean="0"/>
              <a:t> </a:t>
            </a:r>
            <a:r>
              <a:rPr lang="pt-BR" sz="1600" dirty="0" err="1" smtClean="0"/>
              <a:t>Meurer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SETOR DE ORÇAMENTO E CONTROLE INTERNO: </a:t>
            </a:r>
            <a:r>
              <a:rPr lang="pt-BR" sz="1600" dirty="0" err="1" smtClean="0"/>
              <a:t>Adm</a:t>
            </a:r>
            <a:r>
              <a:rPr lang="pt-BR" sz="1600" dirty="0" smtClean="0"/>
              <a:t>. </a:t>
            </a:r>
            <a:r>
              <a:rPr lang="pt-BR" sz="1600" dirty="0" err="1" smtClean="0"/>
              <a:t>Ms</a:t>
            </a:r>
            <a:r>
              <a:rPr lang="pt-BR" sz="1600" dirty="0" smtClean="0"/>
              <a:t>. Rodrigo </a:t>
            </a:r>
            <a:r>
              <a:rPr lang="pt-BR" sz="1600" dirty="0" err="1" smtClean="0"/>
              <a:t>Roratto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endParaRPr lang="pt-BR" sz="2200" b="1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00042"/>
            <a:ext cx="23574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28670"/>
            <a:ext cx="8640960" cy="5236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eta para cima 4"/>
          <p:cNvSpPr/>
          <p:nvPr/>
        </p:nvSpPr>
        <p:spPr>
          <a:xfrm>
            <a:off x="3500430" y="6143644"/>
            <a:ext cx="484632" cy="64294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Espaço Reservado para Conteúdo 6" descr="CE-U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71538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Ferramenta de Gestão da Transparência e Controle Orçamentário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eta para cima 4"/>
          <p:cNvSpPr/>
          <p:nvPr/>
        </p:nvSpPr>
        <p:spPr>
          <a:xfrm>
            <a:off x="4714876" y="6165304"/>
            <a:ext cx="484632" cy="62128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8200"/>
            <a:ext cx="8496944" cy="532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809625"/>
            <a:ext cx="8352929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28670"/>
            <a:ext cx="8280920" cy="5114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Espaço Reservado para Conteúdo 6" descr="CE-UF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Ferramenta de Gestão da Transparência e Controle Orçamentário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eta para cima 4"/>
          <p:cNvSpPr/>
          <p:nvPr/>
        </p:nvSpPr>
        <p:spPr>
          <a:xfrm>
            <a:off x="5868144" y="6165304"/>
            <a:ext cx="484632" cy="62128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28670"/>
            <a:ext cx="8496944" cy="5236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Espaço Reservado para Conteúdo 6" descr="CE-U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71538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Ferramenta de Gestão da Transparência e Controle Orçamentário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eta para cima 4"/>
          <p:cNvSpPr/>
          <p:nvPr/>
        </p:nvSpPr>
        <p:spPr>
          <a:xfrm>
            <a:off x="7236296" y="6165304"/>
            <a:ext cx="484632" cy="62128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8200"/>
            <a:ext cx="8496944" cy="532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857232"/>
            <a:ext cx="8352929" cy="5191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Espaço Reservado para Conteúdo 6" descr="CE-UF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71538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Ferramenta de Gestão da Transparência e Controle Orçamentário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7030A0"/>
                </a:solidFill>
              </a:rPr>
              <a:t>Foi possível publicar? Sim! Onde? </a:t>
            </a:r>
            <a:br>
              <a:rPr lang="pt-BR" sz="3200" dirty="0" smtClean="0">
                <a:solidFill>
                  <a:srgbClr val="7030A0"/>
                </a:solidFill>
              </a:rPr>
            </a:br>
            <a:r>
              <a:rPr lang="pt-BR" sz="3200" dirty="0" smtClean="0">
                <a:solidFill>
                  <a:srgbClr val="7030A0"/>
                </a:solidFill>
                <a:hlinkClick r:id="rId2"/>
              </a:rPr>
              <a:t>www.ufsm.br/ce</a:t>
            </a:r>
            <a:r>
              <a:rPr lang="pt-BR" sz="3200" dirty="0" smtClean="0">
                <a:solidFill>
                  <a:srgbClr val="7030A0"/>
                </a:solidFill>
              </a:rPr>
              <a:t> &lt;Transparência&gt;</a:t>
            </a:r>
            <a:endParaRPr lang="pt-BR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857256"/>
          </a:xfrm>
        </p:spPr>
        <p:txBody>
          <a:bodyPr/>
          <a:lstStyle/>
          <a:p>
            <a:r>
              <a:rPr lang="pt-BR" dirty="0" smtClean="0">
                <a:solidFill>
                  <a:srgbClr val="7030A0"/>
                </a:solidFill>
              </a:rPr>
              <a:t>Resultados Tangíveis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71406" y="1071546"/>
          <a:ext cx="907259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1071546"/>
          </a:xfrm>
        </p:spPr>
        <p:txBody>
          <a:bodyPr/>
          <a:lstStyle/>
          <a:p>
            <a:r>
              <a:rPr lang="pt-BR" dirty="0" smtClean="0">
                <a:solidFill>
                  <a:srgbClr val="7030A0"/>
                </a:solidFill>
              </a:rPr>
              <a:t>Resultados Intangíveis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71406" y="1000108"/>
          <a:ext cx="892975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Vantagens da Proposta 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-142908" y="1071546"/>
          <a:ext cx="942981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357818" y="150017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Base de dados em tecnologia aberta;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Sem mão-de-obra especializada.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43570" y="471488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Transparência aos gastos;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Favorecimento ao controle social.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85852" y="578645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Atendimento da legislação;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Proteção ao interesse público.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9592" y="2643182"/>
            <a:ext cx="288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Planejamento da gestão;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Avaliação de resultados e decisões.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8"/>
          </a:xfrm>
        </p:spPr>
        <p:txBody>
          <a:bodyPr/>
          <a:lstStyle/>
          <a:p>
            <a:r>
              <a:rPr lang="pt-BR" dirty="0" smtClean="0">
                <a:solidFill>
                  <a:srgbClr val="7030A0"/>
                </a:solidFill>
              </a:rPr>
              <a:t>Considerações Finais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Quando se busca a eficiência das atividades meio, tornam-se mais eficazes os resultados obtidos pela atividade fim de uma organização.</a:t>
            </a:r>
          </a:p>
        </p:txBody>
      </p:sp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A Visão do CE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01156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eta para baixo 11"/>
          <p:cNvSpPr/>
          <p:nvPr/>
        </p:nvSpPr>
        <p:spPr>
          <a:xfrm>
            <a:off x="3143240" y="2571744"/>
            <a:ext cx="214314" cy="28575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3143240" y="4071942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143372" y="4857760"/>
            <a:ext cx="714380" cy="214314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5715008" y="4071942"/>
            <a:ext cx="214314" cy="214314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5643570" y="2571744"/>
            <a:ext cx="214314" cy="285752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esquerda e para a direita 16"/>
          <p:cNvSpPr/>
          <p:nvPr/>
        </p:nvSpPr>
        <p:spPr>
          <a:xfrm>
            <a:off x="4143372" y="2071678"/>
            <a:ext cx="714380" cy="214314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Diagrama 17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Espaço Reservado para Conteúdo 6" descr="CE-UFS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500298" y="1214422"/>
            <a:ext cx="142876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Instituição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143504" y="1214422"/>
            <a:ext cx="142876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Sociedade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00034" y="1785926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Atividade Meio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00034" y="4857760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Atividade Fim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786578" y="1714488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Atividade Fim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786578" y="4857760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Atividade Meio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429124" y="2857496"/>
            <a:ext cx="142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GO</a:t>
            </a:r>
          </a:p>
          <a:p>
            <a:r>
              <a:rPr lang="pt-BR" sz="1400" b="1" dirty="0" smtClean="0"/>
              <a:t>V</a:t>
            </a:r>
          </a:p>
          <a:p>
            <a:r>
              <a:rPr lang="pt-BR" sz="1400" b="1" dirty="0" smtClean="0"/>
              <a:t>E</a:t>
            </a:r>
          </a:p>
          <a:p>
            <a:r>
              <a:rPr lang="pt-BR" sz="1400" b="1" dirty="0" smtClean="0"/>
              <a:t>R</a:t>
            </a:r>
          </a:p>
          <a:p>
            <a:r>
              <a:rPr lang="pt-BR" sz="1400" b="1" dirty="0" smtClean="0"/>
              <a:t>N</a:t>
            </a:r>
          </a:p>
          <a:p>
            <a:r>
              <a:rPr lang="pt-BR" sz="1400" b="1" dirty="0" smtClean="0"/>
              <a:t>O</a:t>
            </a:r>
          </a:p>
          <a:p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</a:rPr>
              <a:t>A Missão do CE/UFSM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spaço Reservado para Conteúdo 6" descr="CE-UF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b="1" dirty="0" smtClean="0">
                <a:solidFill>
                  <a:srgbClr val="7030A0"/>
                </a:solidFill>
              </a:rPr>
              <a:t>Obrigado pela Atenção</a:t>
            </a:r>
            <a:r>
              <a:rPr lang="pt-BR" b="1" dirty="0" smtClean="0">
                <a:solidFill>
                  <a:srgbClr val="7030A0"/>
                </a:solidFill>
              </a:rPr>
              <a:t>!</a:t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f</a:t>
            </a:r>
            <a:r>
              <a:rPr lang="pt-BR" b="1" dirty="0" smtClean="0">
                <a:solidFill>
                  <a:srgbClr val="7030A0"/>
                </a:solidFill>
              </a:rPr>
              <a:t/>
            </a:r>
            <a:br>
              <a:rPr lang="pt-BR" b="1" dirty="0" smtClean="0">
                <a:solidFill>
                  <a:srgbClr val="7030A0"/>
                </a:solidFill>
              </a:rPr>
            </a:br>
            <a:r>
              <a:rPr lang="pt-BR" sz="2800" dirty="0" smtClean="0">
                <a:solidFill>
                  <a:srgbClr val="7030A0"/>
                </a:solidFill>
                <a:hlinkClick r:id="rId2"/>
              </a:rPr>
              <a:t>www.ufsm.br/ce</a:t>
            </a:r>
            <a:r>
              <a:rPr lang="pt-BR" sz="2800" dirty="0" smtClean="0">
                <a:solidFill>
                  <a:srgbClr val="7030A0"/>
                </a:solidFill>
              </a:rPr>
              <a:t/>
            </a:r>
            <a:br>
              <a:rPr lang="pt-BR" sz="2800" dirty="0" smtClean="0">
                <a:solidFill>
                  <a:srgbClr val="7030A0"/>
                </a:solidFill>
              </a:rPr>
            </a:br>
            <a:r>
              <a:rPr lang="pt-BR" sz="2800" dirty="0" smtClean="0">
                <a:solidFill>
                  <a:srgbClr val="7030A0"/>
                </a:solidFill>
              </a:rPr>
              <a:t/>
            </a:r>
            <a:br>
              <a:rPr lang="pt-BR" sz="2800" dirty="0" smtClean="0">
                <a:solidFill>
                  <a:srgbClr val="7030A0"/>
                </a:solidFill>
              </a:rPr>
            </a:br>
            <a:r>
              <a:rPr lang="pt-BR" sz="2800" dirty="0" smtClean="0">
                <a:solidFill>
                  <a:srgbClr val="7030A0"/>
                </a:solidFill>
              </a:rPr>
              <a:t>direcaoce@ufsm.br</a:t>
            </a:r>
            <a:br>
              <a:rPr lang="pt-BR" sz="2800" dirty="0" smtClean="0">
                <a:solidFill>
                  <a:srgbClr val="7030A0"/>
                </a:solidFill>
              </a:rPr>
            </a:br>
            <a:r>
              <a:rPr lang="pt-BR" sz="2800" dirty="0" smtClean="0">
                <a:solidFill>
                  <a:srgbClr val="7030A0"/>
                </a:solidFill>
              </a:rPr>
              <a:t>orcamentoce@ufsm.br</a:t>
            </a:r>
            <a:r>
              <a:rPr lang="pt-BR" sz="2800" b="1" dirty="0" smtClean="0">
                <a:solidFill>
                  <a:srgbClr val="7030A0"/>
                </a:solidFill>
              </a:rPr>
              <a:t/>
            </a:r>
            <a:br>
              <a:rPr lang="pt-BR" sz="2800" b="1" dirty="0" smtClean="0">
                <a:solidFill>
                  <a:srgbClr val="7030A0"/>
                </a:solidFill>
              </a:rPr>
            </a:br>
            <a:endParaRPr lang="pt-BR" b="1" dirty="0">
              <a:solidFill>
                <a:srgbClr val="7030A0"/>
              </a:solidFill>
            </a:endParaRPr>
          </a:p>
        </p:txBody>
      </p:sp>
      <p:pic>
        <p:nvPicPr>
          <p:cNvPr id="4" name="Espaço Reservado para Conteúdo 6" descr="CE-U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430" y="1412776"/>
            <a:ext cx="1250358" cy="107613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/>
        </p:nvGraphicFramePr>
        <p:xfrm>
          <a:off x="5292080" y="1268760"/>
          <a:ext cx="1368152" cy="121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</a:rPr>
              <a:t>Principais Projetos Desenvolvidos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0011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Estrutura Orçamentária do CE: </a:t>
            </a:r>
            <a:br>
              <a:rPr lang="pt-BR" dirty="0" smtClean="0">
                <a:solidFill>
                  <a:srgbClr val="7030A0"/>
                </a:solidFill>
              </a:rPr>
            </a:br>
            <a:r>
              <a:rPr lang="pt-BR" sz="4000" dirty="0" smtClean="0">
                <a:solidFill>
                  <a:srgbClr val="7030A0"/>
                </a:solidFill>
              </a:rPr>
              <a:t>Gestão Compartilhada</a:t>
            </a:r>
            <a:endParaRPr lang="pt-BR" sz="4000" dirty="0">
              <a:solidFill>
                <a:srgbClr val="7030A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47251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72132" y="1643050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9,28%</a:t>
            </a:r>
            <a:endParaRPr lang="pt-BR" sz="1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57950" y="2285992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11,00%</a:t>
            </a:r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86578" y="3071810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6,74%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00892" y="3857628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2,25%</a:t>
            </a:r>
            <a:endParaRPr lang="pt-BR" sz="1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786578" y="4786322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4,81%</a:t>
            </a:r>
            <a:endParaRPr lang="pt-BR" sz="1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286512" y="5715016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4,31%</a:t>
            </a:r>
            <a:endParaRPr lang="pt-BR" sz="1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72132" y="6286520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2,51%</a:t>
            </a:r>
            <a:endParaRPr lang="pt-BR" sz="1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14810" y="6581001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2,15%</a:t>
            </a:r>
            <a:endParaRPr lang="pt-BR" sz="12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143372" y="1357298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6,69%</a:t>
            </a:r>
            <a:endParaRPr lang="pt-BR" sz="1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643174" y="1500174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23,28%</a:t>
            </a:r>
            <a:endParaRPr lang="pt-BR" sz="1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857356" y="2143116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1,80%</a:t>
            </a:r>
            <a:endParaRPr lang="pt-BR" sz="1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285852" y="3143248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4,81%</a:t>
            </a:r>
            <a:endParaRPr lang="pt-BR" sz="12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142976" y="4000504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5,57%</a:t>
            </a:r>
            <a:endParaRPr lang="pt-BR" sz="12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285852" y="4786322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6,75%</a:t>
            </a:r>
            <a:endParaRPr lang="pt-BR" sz="12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785918" y="5572140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2,87%</a:t>
            </a:r>
            <a:endParaRPr lang="pt-BR" sz="1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571736" y="6286520"/>
            <a:ext cx="78581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/>
              <a:t>5,18%</a:t>
            </a:r>
            <a:endParaRPr lang="pt-BR" sz="1200" b="1" dirty="0"/>
          </a:p>
        </p:txBody>
      </p:sp>
      <p:sp>
        <p:nvSpPr>
          <p:cNvPr id="24" name="Elipse 23"/>
          <p:cNvSpPr/>
          <p:nvPr/>
        </p:nvSpPr>
        <p:spPr>
          <a:xfrm>
            <a:off x="7740352" y="1844824"/>
            <a:ext cx="1224136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Reitoria da UFSM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7030A0"/>
                </a:solidFill>
              </a:rPr>
              <a:t>Limitações nos Sistemas Corporativos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225536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rgbClr val="7030A0"/>
                </a:solidFill>
              </a:rPr>
              <a:t>Qual a solução para integrar as informações? </a:t>
            </a:r>
            <a:r>
              <a:rPr lang="pt-BR" sz="3200" dirty="0" smtClean="0">
                <a:solidFill>
                  <a:srgbClr val="7030A0"/>
                </a:solidFill>
              </a:rPr>
              <a:t/>
            </a:r>
            <a:br>
              <a:rPr lang="pt-BR" sz="3200" dirty="0" smtClean="0">
                <a:solidFill>
                  <a:srgbClr val="7030A0"/>
                </a:solidFill>
              </a:rPr>
            </a:br>
            <a:r>
              <a:rPr lang="pt-BR" sz="2400" dirty="0" smtClean="0">
                <a:solidFill>
                  <a:srgbClr val="7030A0"/>
                </a:solidFill>
              </a:rPr>
              <a:t>Compartilhamento em arquivo de planilhas no email institucional!</a:t>
            </a:r>
            <a:endParaRPr lang="pt-BR" sz="2400" dirty="0">
              <a:solidFill>
                <a:srgbClr val="7030A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868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Espaço Reservado para Conteúdo 6" descr="CE-U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3071802" y="4929198"/>
            <a:ext cx="4857784" cy="157163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143240" y="557214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Ferramenta Drive (compartilhamento)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72396" y="2571744"/>
            <a:ext cx="1214446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572396" y="2571744"/>
            <a:ext cx="1143008" cy="264320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001024" y="2643182"/>
            <a:ext cx="28575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</a:rPr>
              <a:t>Menu </a:t>
            </a:r>
          </a:p>
          <a:p>
            <a:endParaRPr lang="pt-BR" sz="1100" b="1" dirty="0" smtClean="0">
              <a:solidFill>
                <a:schemeClr val="bg1"/>
              </a:solidFill>
            </a:endParaRPr>
          </a:p>
          <a:p>
            <a:r>
              <a:rPr lang="pt-BR" sz="1100" b="1" dirty="0" smtClean="0">
                <a:solidFill>
                  <a:schemeClr val="bg1"/>
                </a:solidFill>
              </a:rPr>
              <a:t>do</a:t>
            </a:r>
          </a:p>
          <a:p>
            <a:r>
              <a:rPr lang="pt-BR" sz="1100" b="1" dirty="0" smtClean="0">
                <a:solidFill>
                  <a:schemeClr val="bg1"/>
                </a:solidFill>
              </a:rPr>
              <a:t> Ema</a:t>
            </a:r>
          </a:p>
          <a:p>
            <a:r>
              <a:rPr lang="pt-BR" sz="1100" b="1" dirty="0" smtClean="0">
                <a:solidFill>
                  <a:schemeClr val="bg1"/>
                </a:solidFill>
              </a:rPr>
              <a:t>i</a:t>
            </a:r>
          </a:p>
          <a:p>
            <a:r>
              <a:rPr lang="pt-BR" sz="1100" b="1" dirty="0" smtClean="0">
                <a:solidFill>
                  <a:schemeClr val="bg1"/>
                </a:solidFill>
              </a:rPr>
              <a:t>l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929586" y="5214950"/>
            <a:ext cx="50006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00108"/>
            <a:ext cx="8424935" cy="5165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ta para cima 5"/>
          <p:cNvSpPr/>
          <p:nvPr/>
        </p:nvSpPr>
        <p:spPr>
          <a:xfrm>
            <a:off x="1071538" y="6143644"/>
            <a:ext cx="484632" cy="57606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Espaço Reservado para Conteúdo 6" descr="CE-U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1538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Ferramenta de Gestão da Transparência e Controle Orçamentário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00108"/>
            <a:ext cx="8352928" cy="5081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ta para cima 5"/>
          <p:cNvSpPr/>
          <p:nvPr/>
        </p:nvSpPr>
        <p:spPr>
          <a:xfrm>
            <a:off x="1979712" y="6021288"/>
            <a:ext cx="484632" cy="57606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Espaço Reservado para Conteúdo 6" descr="CE-U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1538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Ferramenta de Gestão da Transparência e Controle Orçamentário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28670"/>
            <a:ext cx="8352928" cy="5129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ta para cima 5"/>
          <p:cNvSpPr/>
          <p:nvPr/>
        </p:nvSpPr>
        <p:spPr>
          <a:xfrm>
            <a:off x="2699792" y="6093296"/>
            <a:ext cx="484632" cy="62185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Espaço Reservado para Conteúdo 6" descr="CE-U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81028" cy="500066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/>
        </p:nvGraphicFramePr>
        <p:xfrm>
          <a:off x="0" y="0"/>
          <a:ext cx="78581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071538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</a:rPr>
              <a:t>Ferramenta de Gestão da Transparência e Controle Orçamentário</a:t>
            </a:r>
            <a:endParaRPr lang="pt-B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404</Words>
  <Application>Microsoft Office PowerPoint</Application>
  <PresentationFormat>Apresentação na tela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 GESTÃO ORÇAMENTÁRIO-FINANCEIRA DO  CENTRO DE EDUCAÇÃO DA  UNIVERSIDADE FEDERAL DE SANTA MARIA   Case Boas Práticas – IV Encontro da Rede Sic – CGU/MPOG 2015  DIREÇÃO DO CE/UFSM: Profª Drª Helenise Sangoi Antunes VICE-DIREÇÃO DO CE/UFSM: Profª Drª Ane Carine Meurer SETOR DE ORÇAMENTO E CONTROLE INTERNO: Adm. Ms. Rodrigo Roratto </vt:lpstr>
      <vt:lpstr>A Missão do CE/UFSM</vt:lpstr>
      <vt:lpstr>Principais Projetos Desenvolvidos</vt:lpstr>
      <vt:lpstr>Estrutura Orçamentária do CE:  Gestão Compartilhada</vt:lpstr>
      <vt:lpstr>Limitações nos Sistemas Corporativos</vt:lpstr>
      <vt:lpstr>Qual a solução para integrar as informações?  Compartilhamento em arquivo de planilhas no email institucional!</vt:lpstr>
      <vt:lpstr>Slide 7</vt:lpstr>
      <vt:lpstr>Slide 8</vt:lpstr>
      <vt:lpstr>Slide 9</vt:lpstr>
      <vt:lpstr>Slide 10</vt:lpstr>
      <vt:lpstr>Slide 11</vt:lpstr>
      <vt:lpstr>Slide 12</vt:lpstr>
      <vt:lpstr>Slide 13</vt:lpstr>
      <vt:lpstr>Foi possível publicar? Sim! Onde?  www.ufsm.br/ce &lt;Transparência&gt;</vt:lpstr>
      <vt:lpstr>Resultados Tangíveis</vt:lpstr>
      <vt:lpstr>Resultados Intangíveis</vt:lpstr>
      <vt:lpstr>Vantagens da Proposta </vt:lpstr>
      <vt:lpstr>Considerações Finais</vt:lpstr>
      <vt:lpstr>A Visão do CE</vt:lpstr>
      <vt:lpstr>    Obrigado pela Atenção! f www.ufsm.br/ce  direcaoce@ufsm.br orcamentoce@ufsm.br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Edenylse</dc:creator>
  <cp:lastModifiedBy>pccli</cp:lastModifiedBy>
  <cp:revision>127</cp:revision>
  <dcterms:created xsi:type="dcterms:W3CDTF">2015-10-05T01:05:49Z</dcterms:created>
  <dcterms:modified xsi:type="dcterms:W3CDTF">2015-10-07T14:46:39Z</dcterms:modified>
</cp:coreProperties>
</file>