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76" r:id="rId5"/>
    <p:sldId id="278" r:id="rId6"/>
    <p:sldId id="274" r:id="rId7"/>
    <p:sldId id="277" r:id="rId8"/>
    <p:sldId id="275" r:id="rId9"/>
    <p:sldId id="280" r:id="rId10"/>
    <p:sldId id="287" r:id="rId11"/>
    <p:sldId id="282" r:id="rId12"/>
    <p:sldId id="281" r:id="rId13"/>
    <p:sldId id="289" r:id="rId14"/>
    <p:sldId id="283" r:id="rId15"/>
    <p:sldId id="284" r:id="rId16"/>
    <p:sldId id="285" r:id="rId17"/>
    <p:sldId id="286" r:id="rId18"/>
    <p:sldId id="258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1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45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329" y="2649070"/>
            <a:ext cx="83316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Estamos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começando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avaliações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qualitativas</a:t>
            </a:r>
            <a:endParaRPr lang="es-419" sz="4800" b="1" dirty="0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6" y="134472"/>
            <a:ext cx="1616293" cy="8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2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1" y="1976718"/>
            <a:ext cx="81758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Qualidade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das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respostas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4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Qualidade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dos dados do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sistema</a:t>
            </a:r>
            <a:endParaRPr 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329" y="2649070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Integração</a:t>
            </a:r>
            <a:r>
              <a:rPr lang="en-US" sz="4800" b="1" dirty="0" smtClean="0">
                <a:solidFill>
                  <a:schemeClr val="bg1"/>
                </a:solidFill>
              </a:rPr>
              <a:t> e-SIC + e-</a:t>
            </a:r>
            <a:r>
              <a:rPr lang="en-US" sz="4800" b="1" dirty="0" err="1" smtClean="0">
                <a:solidFill>
                  <a:schemeClr val="bg1"/>
                </a:solidFill>
              </a:rPr>
              <a:t>Ouv</a:t>
            </a:r>
            <a:endParaRPr lang="es-419" sz="4800" b="1" dirty="0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6" y="134472"/>
            <a:ext cx="1616293" cy="8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27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2" y="1976718"/>
            <a:ext cx="75303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</a:rPr>
              <a:t>Fase 1: encaminhar manifestações do e-SIC para o e-Ouv</a:t>
            </a:r>
            <a:endParaRPr lang="en-US" sz="4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89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329" y="2649070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bg1"/>
                </a:solidFill>
              </a:rPr>
              <a:t>3º Plano de Governo Aberto</a:t>
            </a:r>
            <a:endParaRPr lang="es-419" sz="4800" b="1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6" y="134472"/>
            <a:ext cx="1616293" cy="8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27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2" y="1976718"/>
            <a:ext cx="8447697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</a:rPr>
              <a:t>Discussões em acesso a informação</a:t>
            </a:r>
          </a:p>
          <a:p>
            <a:pPr>
              <a:lnSpc>
                <a:spcPct val="200000"/>
              </a:lnSpc>
            </a:pPr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</a:rPr>
              <a:t>Mais transparência nas ações</a:t>
            </a:r>
          </a:p>
          <a:p>
            <a:pPr>
              <a:lnSpc>
                <a:spcPct val="200000"/>
              </a:lnSpc>
            </a:pPr>
            <a:r>
              <a:rPr lang="en-US" sz="4400" b="1" smtClean="0">
                <a:solidFill>
                  <a:schemeClr val="accent1">
                    <a:lumMod val="75000"/>
                  </a:schemeClr>
                </a:solidFill>
              </a:rPr>
              <a:t>Mais ações de transparência</a:t>
            </a:r>
            <a:endParaRPr lang="en-US" sz="44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50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300919" y="2218765"/>
            <a:ext cx="6674904" cy="175432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Obrigado pela </a:t>
            </a:r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</a:rPr>
              <a:t>atenção</a:t>
            </a:r>
            <a:endParaRPr lang="en-US" sz="5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</a:rPr>
              <a:t>comprometimento</a:t>
            </a:r>
            <a:endParaRPr lang="es-419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769514" y="2487706"/>
            <a:ext cx="5818388" cy="147732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5400" b="1" smtClean="0">
                <a:solidFill>
                  <a:schemeClr val="accent1">
                    <a:lumMod val="75000"/>
                  </a:schemeClr>
                </a:solidFill>
              </a:rPr>
              <a:t>Otávio Neves</a:t>
            </a:r>
          </a:p>
          <a:p>
            <a:pPr algn="ctr"/>
            <a:r>
              <a:rPr lang="en-US" sz="3600" b="1" smtClean="0">
                <a:solidFill>
                  <a:schemeClr val="accent1">
                    <a:lumMod val="75000"/>
                  </a:schemeClr>
                </a:solidFill>
              </a:rPr>
              <a:t>Controladoria-Geral da União</a:t>
            </a:r>
            <a:endParaRPr lang="es-419" sz="3600" b="1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2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63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36178" y="2823882"/>
            <a:ext cx="84437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</a:rPr>
              <a:t>Novidades</a:t>
            </a:r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</a:rPr>
              <a:t>em</a:t>
            </a:r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1">
                    <a:lumMod val="75000"/>
                  </a:schemeClr>
                </a:solidFill>
              </a:rPr>
              <a:t>Transparência</a:t>
            </a:r>
            <a:endParaRPr lang="es-419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329" y="2474259"/>
            <a:ext cx="83316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O </a:t>
            </a:r>
            <a:r>
              <a:rPr lang="en-US" sz="4800" b="1" dirty="0" err="1" smtClean="0">
                <a:solidFill>
                  <a:schemeClr val="bg1"/>
                </a:solidFill>
              </a:rPr>
              <a:t>Guia</a:t>
            </a:r>
            <a:r>
              <a:rPr lang="en-US" sz="4800" b="1" dirty="0" smtClean="0">
                <a:solidFill>
                  <a:schemeClr val="bg1"/>
                </a:solidFill>
              </a:rPr>
              <a:t> de </a:t>
            </a:r>
            <a:r>
              <a:rPr lang="en-US" sz="4800" b="1" dirty="0" err="1" smtClean="0">
                <a:solidFill>
                  <a:schemeClr val="bg1"/>
                </a:solidFill>
              </a:rPr>
              <a:t>Transparência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ativa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está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atualizado</a:t>
            </a:r>
            <a:endParaRPr lang="es-419" sz="4800" b="1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51329" y="4706471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smtClean="0">
                <a:solidFill>
                  <a:schemeClr val="bg1"/>
                </a:solidFill>
              </a:rPr>
              <a:t>www.lai.gov.br</a:t>
            </a:r>
            <a:endParaRPr lang="es-419" sz="4800" b="1" u="sng" dirty="0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6" y="134472"/>
            <a:ext cx="1616293" cy="8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67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2" y="1976718"/>
            <a:ext cx="766876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Transparência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das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ações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do FAT</a:t>
            </a:r>
          </a:p>
          <a:p>
            <a:pPr>
              <a:lnSpc>
                <a:spcPct val="200000"/>
              </a:lnSpc>
            </a:pP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Renúncias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fiscais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Rol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informações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classificadas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55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3" y="1976718"/>
            <a:ext cx="7987552" cy="2018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Você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pode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baixar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em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formato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e-book para o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seu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celular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31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" name="CaixaDeTexto 1"/>
          <p:cNvSpPr txBox="1"/>
          <p:nvPr/>
        </p:nvSpPr>
        <p:spPr>
          <a:xfrm>
            <a:off x="551329" y="2474259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Sistema de </a:t>
            </a:r>
            <a:r>
              <a:rPr lang="en-US" sz="4800" b="1" dirty="0" err="1" smtClean="0">
                <a:solidFill>
                  <a:schemeClr val="bg1"/>
                </a:solidFill>
              </a:rPr>
              <a:t>Transparência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Ativa</a:t>
            </a:r>
            <a:endParaRPr lang="es-419" sz="4800" b="1" dirty="0">
              <a:solidFill>
                <a:schemeClr val="bg1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47918" y="309282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</a:rPr>
              <a:t>RedeSIC</a:t>
            </a:r>
            <a:endParaRPr lang="es-419" sz="2400" b="1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51329" y="4706471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smtClean="0">
                <a:solidFill>
                  <a:schemeClr val="bg1"/>
                </a:solidFill>
              </a:rPr>
              <a:t>www.sic.gov.br</a:t>
            </a:r>
            <a:endParaRPr lang="es-419" sz="48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59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7542" y="1976718"/>
            <a:ext cx="793672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Checklist do que se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deve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publicar</a:t>
            </a:r>
            <a:endParaRPr lang="en-US" sz="44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Monitoramento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da CGU</a:t>
            </a:r>
          </a:p>
          <a:p>
            <a:pPr>
              <a:lnSpc>
                <a:spcPct val="200000"/>
              </a:lnSpc>
            </a:pP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Catálogo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de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</a:rPr>
              <a:t>informações</a:t>
            </a:r>
            <a:endParaRPr lang="en-US" sz="4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8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1329" y="2649070"/>
            <a:ext cx="8331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</a:rPr>
              <a:t>Vem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aí</a:t>
            </a:r>
            <a:r>
              <a:rPr lang="en-US" sz="4800" b="1" dirty="0" smtClean="0">
                <a:solidFill>
                  <a:schemeClr val="bg1"/>
                </a:solidFill>
              </a:rPr>
              <a:t> o e-SIC para </a:t>
            </a:r>
            <a:r>
              <a:rPr lang="en-US" sz="4800" b="1" dirty="0" err="1" smtClean="0">
                <a:solidFill>
                  <a:schemeClr val="bg1"/>
                </a:solidFill>
              </a:rPr>
              <a:t>celular</a:t>
            </a:r>
            <a:endParaRPr lang="es-419" sz="4800" b="1" dirty="0">
              <a:solidFill>
                <a:schemeClr val="bg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6" y="134472"/>
            <a:ext cx="1616293" cy="88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63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5459" y="5609710"/>
            <a:ext cx="1332288" cy="626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Encontro</a:t>
            </a:r>
          </a:p>
          <a:p>
            <a:pPr>
              <a:lnSpc>
                <a:spcPct val="70000"/>
              </a:lnSpc>
            </a:pPr>
            <a:r>
              <a:rPr lang="en-US" sz="2400" b="1" smtClean="0">
                <a:solidFill>
                  <a:schemeClr val="bg1"/>
                </a:solidFill>
                <a:latin typeface="Calibri" panose="020F0502020204030204" pitchFamily="34" charset="0"/>
              </a:rPr>
              <a:t>RedeSIC</a:t>
            </a:r>
            <a:endParaRPr lang="es-419" sz="2400" b="1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9829"/>
            <a:ext cx="9144000" cy="505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8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122</Words>
  <Application>Microsoft Office PowerPoint</Application>
  <PresentationFormat>Apresentação na tela (4:3)</PresentationFormat>
  <Paragraphs>45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Otavio Neves</cp:lastModifiedBy>
  <cp:revision>22</cp:revision>
  <dcterms:created xsi:type="dcterms:W3CDTF">2015-09-08T16:06:18Z</dcterms:created>
  <dcterms:modified xsi:type="dcterms:W3CDTF">2015-10-14T11:25:17Z</dcterms:modified>
</cp:coreProperties>
</file>