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9" r:id="rId5"/>
    <p:sldId id="260" r:id="rId6"/>
    <p:sldId id="258" r:id="rId7"/>
  </p:sldIdLst>
  <p:sldSz cx="9144000" cy="6858000" type="screen4x3"/>
  <p:notesSz cx="6888163" cy="1002188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13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753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974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4943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602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6004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6147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7224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8299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143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382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4446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947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115951" y="786810"/>
            <a:ext cx="72301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QUALIDADE NA </a:t>
            </a:r>
          </a:p>
          <a:p>
            <a:pPr algn="ctr"/>
            <a:r>
              <a:rPr lang="pt-BR" sz="40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APLICAÇÃO DA LAI</a:t>
            </a:r>
          </a:p>
        </p:txBody>
      </p:sp>
    </p:spTree>
    <p:extLst>
      <p:ext uri="{BB962C8B-B14F-4D97-AF65-F5344CB8AC3E}">
        <p14:creationId xmlns:p14="http://schemas.microsoft.com/office/powerpoint/2010/main" val="229457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57201" y="2307265"/>
            <a:ext cx="80807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BR" sz="2000" dirty="0"/>
              <a:t>Trabalhar o uso da marcação “Tipo de Resposta” no </a:t>
            </a:r>
            <a:r>
              <a:rPr lang="pt-BR" sz="2000" dirty="0" err="1"/>
              <a:t>e-SIC</a:t>
            </a:r>
            <a:endParaRPr lang="pt-BR" sz="2000" dirty="0"/>
          </a:p>
          <a:p>
            <a:pPr lvl="0"/>
            <a:endParaRPr lang="pt-BR" sz="20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BR" sz="2000" dirty="0"/>
              <a:t>Refletir sobre a marcação da restrição de conteúdo no sistema</a:t>
            </a:r>
          </a:p>
          <a:p>
            <a:pPr lvl="0"/>
            <a:endParaRPr lang="pt-BR" sz="20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BR" sz="2000" dirty="0"/>
              <a:t>Refletir sobre a motivação das negativas de acesso à informação ou dos casos em que há concessão parcial</a:t>
            </a:r>
          </a:p>
          <a:p>
            <a:pPr lvl="0"/>
            <a:endParaRPr lang="pt-BR" sz="20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pt-BR" sz="2000" dirty="0"/>
              <a:t>Abordar aspectos formais importantes para a qualidade da resposta, como: linguagem utilizada, informação sobre área técnica responsável pela produção da resposta e apresentação de informação sobre possibilidade de recurso.</a:t>
            </a:r>
          </a:p>
          <a:p>
            <a:pPr algn="ctr"/>
            <a:r>
              <a:rPr lang="en-US" sz="2000" dirty="0">
                <a:cs typeface="Times New Roman" panose="02020603050405020304" pitchFamily="18" charset="0"/>
              </a:rPr>
              <a:t> </a:t>
            </a:r>
            <a:endParaRPr lang="pt-BR" sz="2000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3"/>
          <a:srcRect t="7589"/>
          <a:stretch/>
        </p:blipFill>
        <p:spPr>
          <a:xfrm>
            <a:off x="5521355" y="115292"/>
            <a:ext cx="3537585" cy="1986002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457201" y="1218808"/>
            <a:ext cx="40297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OBJETIVOS</a:t>
            </a:r>
          </a:p>
        </p:txBody>
      </p:sp>
    </p:spTree>
    <p:extLst>
      <p:ext uri="{BB962C8B-B14F-4D97-AF65-F5344CB8AC3E}">
        <p14:creationId xmlns:p14="http://schemas.microsoft.com/office/powerpoint/2010/main" val="4159091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81603" y="882994"/>
            <a:ext cx="852123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pt-BR" sz="4400" i="1" dirty="0">
                <a:solidFill>
                  <a:schemeClr val="accent5">
                    <a:lumMod val="50000"/>
                  </a:schemeClr>
                </a:solidFill>
              </a:rPr>
              <a:t>Quem é você?</a:t>
            </a:r>
            <a:endParaRPr lang="pt-BR" sz="1200" i="1" dirty="0">
              <a:solidFill>
                <a:schemeClr val="accent5">
                  <a:lumMod val="50000"/>
                </a:schemeClr>
              </a:solidFill>
            </a:endParaRP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pt-BR" sz="4400" i="1" dirty="0">
                <a:solidFill>
                  <a:schemeClr val="accent5">
                    <a:lumMod val="50000"/>
                  </a:schemeClr>
                </a:solidFill>
              </a:rPr>
              <a:t>Descreva sua atividade no SIC...</a:t>
            </a:r>
          </a:p>
          <a:p>
            <a:pPr marL="571500" indent="-571500" algn="just">
              <a:buFont typeface="Wingdings" panose="05000000000000000000" pitchFamily="2" charset="2"/>
              <a:buChar char="ü"/>
            </a:pPr>
            <a:r>
              <a:rPr lang="pt-BR" sz="4400" i="1" dirty="0">
                <a:solidFill>
                  <a:schemeClr val="accent5">
                    <a:lumMod val="50000"/>
                  </a:schemeClr>
                </a:solidFill>
              </a:rPr>
              <a:t>Há quanto tempo trabalha com a LAI?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0" y="3587261"/>
            <a:ext cx="4876800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502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65120" y="2117251"/>
            <a:ext cx="816421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1900" dirty="0"/>
              <a:t>4 grupos de (9 pessoas cada 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19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1900" dirty="0"/>
              <a:t>4 árvores com 4 temas e tarefas diferentes. Cada árvore contém 5 casos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pt-BR" sz="1900" dirty="0"/>
          </a:p>
          <a:p>
            <a:pPr algn="just"/>
            <a:r>
              <a:rPr lang="pt-BR" sz="1900" dirty="0"/>
              <a:t>	</a:t>
            </a:r>
            <a:r>
              <a:rPr lang="pt-BR" i="1" dirty="0" err="1"/>
              <a:t>Ex</a:t>
            </a:r>
            <a:r>
              <a:rPr lang="pt-BR" i="1" dirty="0"/>
              <a:t>: Árvore 1 – Macieira – Tema: Restrição de Conteúdo</a:t>
            </a:r>
          </a:p>
          <a:p>
            <a:pPr algn="just"/>
            <a:r>
              <a:rPr lang="pt-BR" i="1" dirty="0"/>
              <a:t>	Tarefa: Avalie, em cada caso, se o órgão deve bloquear ou disponibilizar o pedido na internet</a:t>
            </a:r>
          </a:p>
          <a:p>
            <a:pPr algn="just"/>
            <a:endParaRPr lang="pt-BR" sz="1900" i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1900" dirty="0"/>
              <a:t>Todos os grupos passarão por todas as árvores: 15 minutos em cada uma. Controle do tempo pelas moderadoras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19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1900" dirty="0"/>
              <a:t>Marcar nas fichas as repostas das questões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19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1900" dirty="0"/>
              <a:t>Os casos serão discutidos no grande grupo</a:t>
            </a:r>
            <a:endParaRPr lang="pt-BR" sz="2600" b="1" dirty="0"/>
          </a:p>
        </p:txBody>
      </p:sp>
      <p:sp>
        <p:nvSpPr>
          <p:cNvPr id="3" name="Retângulo 2"/>
          <p:cNvSpPr/>
          <p:nvPr/>
        </p:nvSpPr>
        <p:spPr>
          <a:xfrm>
            <a:off x="3382748" y="963792"/>
            <a:ext cx="40297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DINÂMICA</a:t>
            </a:r>
          </a:p>
        </p:txBody>
      </p:sp>
      <p:pic>
        <p:nvPicPr>
          <p:cNvPr id="6" name="Imagem 5">
            <a:extLst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4716" y="178560"/>
            <a:ext cx="2206209" cy="229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489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75808" y="1876101"/>
            <a:ext cx="820237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pt-BR" dirty="0"/>
              <a:t>Árvore 1 – Macieira. Tema: Restrição de conteúdo</a:t>
            </a:r>
          </a:p>
          <a:p>
            <a:endParaRPr lang="pt-BR" dirty="0"/>
          </a:p>
          <a:p>
            <a:r>
              <a:rPr lang="pt-BR" dirty="0"/>
              <a:t> </a:t>
            </a:r>
          </a:p>
          <a:p>
            <a:endParaRPr lang="pt-BR" dirty="0"/>
          </a:p>
          <a:p>
            <a:r>
              <a:rPr lang="pt-BR" dirty="0"/>
              <a:t>	Árvore 2 – Laranjeira. Tema: Marcação do tipo de resposta – Pedido Inicial </a:t>
            </a:r>
          </a:p>
          <a:p>
            <a:endParaRPr lang="pt-BR" dirty="0">
              <a:highlight>
                <a:srgbClr val="FFFF00"/>
              </a:highlight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BR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BR" dirty="0"/>
          </a:p>
          <a:p>
            <a:r>
              <a:rPr lang="pt-BR" dirty="0"/>
              <a:t>	Árvore 4 – Mangueira – Tema: Embasamento legal para negativa de acesso </a:t>
            </a:r>
          </a:p>
          <a:p>
            <a:endParaRPr lang="pt-BR" dirty="0"/>
          </a:p>
          <a:p>
            <a:endParaRPr lang="pt-BR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BR" dirty="0"/>
          </a:p>
          <a:p>
            <a:r>
              <a:rPr lang="pt-BR" dirty="0"/>
              <a:t>	Árvore 5 – Cajueiro  – Tema: Questões formais das respostas:</a:t>
            </a:r>
          </a:p>
          <a:p>
            <a:pPr lvl="2"/>
            <a:r>
              <a:rPr lang="pt-BR" dirty="0"/>
              <a:t>-  Linguagem</a:t>
            </a:r>
          </a:p>
          <a:p>
            <a:pPr lvl="2"/>
            <a:r>
              <a:rPr lang="pt-BR" dirty="0"/>
              <a:t>-  Informação sobre a área técnica responsável pela resposta</a:t>
            </a:r>
          </a:p>
          <a:p>
            <a:pPr lvl="2"/>
            <a:r>
              <a:rPr lang="pt-BR" dirty="0"/>
              <a:t> - Informação sobre a possibilidade de recurso</a:t>
            </a:r>
            <a:endParaRPr lang="pt-BR" sz="2600" b="1" dirty="0"/>
          </a:p>
        </p:txBody>
      </p:sp>
      <p:pic>
        <p:nvPicPr>
          <p:cNvPr id="3" name="image03.jpg" descr="Resultado de imagem para maça desenho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1369425">
            <a:off x="537258" y="1877481"/>
            <a:ext cx="960023" cy="715815"/>
          </a:xfrm>
          <a:prstGeom prst="rect">
            <a:avLst/>
          </a:prstGeom>
          <a:ln/>
        </p:spPr>
      </p:pic>
      <p:pic>
        <p:nvPicPr>
          <p:cNvPr id="4" name="Imagem 3" descr="Resultado de imagem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220" y="2984084"/>
            <a:ext cx="566236" cy="62360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m 5" descr="Resultado de imagem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32235">
            <a:off x="765700" y="4141041"/>
            <a:ext cx="548930" cy="680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m 6" descr="Resultado de imagem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964561">
            <a:off x="678513" y="5572960"/>
            <a:ext cx="723304" cy="704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7758" y="179326"/>
            <a:ext cx="2384942" cy="3031707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>
            <a:off x="3551275" y="873400"/>
            <a:ext cx="40297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ÁRVORES</a:t>
            </a:r>
          </a:p>
        </p:txBody>
      </p:sp>
    </p:spTree>
    <p:extLst>
      <p:ext uri="{BB962C8B-B14F-4D97-AF65-F5344CB8AC3E}">
        <p14:creationId xmlns:p14="http://schemas.microsoft.com/office/powerpoint/2010/main" val="3306545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36389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1206</TotalTime>
  <Words>133</Words>
  <Application>Microsoft Office PowerPoint</Application>
  <PresentationFormat>Apresentação na tela (4:3)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04096802140</dc:creator>
  <cp:lastModifiedBy>Tamara Figueiroa Bakuzis</cp:lastModifiedBy>
  <cp:revision>30</cp:revision>
  <cp:lastPrinted>2017-10-27T13:12:30Z</cp:lastPrinted>
  <dcterms:created xsi:type="dcterms:W3CDTF">2015-09-08T16:06:18Z</dcterms:created>
  <dcterms:modified xsi:type="dcterms:W3CDTF">2017-10-27T13:12:34Z</dcterms:modified>
</cp:coreProperties>
</file>