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9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>
        <p:scale>
          <a:sx n="100" d="100"/>
          <a:sy n="100" d="100"/>
        </p:scale>
        <p:origin x="-1038" y="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13/10/2015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7538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13/10/2015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9745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13/10/2015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4943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13/10/2015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3152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13/10/2015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2494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13/10/2015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5480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13/10/2015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30615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13/10/2015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533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13/10/2015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5322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13/10/2015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3301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13/10/2015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1446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13/10/2015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60256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13/10/2015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9701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13/10/2015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21991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13/10/2015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005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13/10/2015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6004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13/10/2015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6147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13/10/2015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7224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13/10/2015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8299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13/10/2015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1430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13/10/2015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382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13/10/2015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4446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06E03-E37D-48AC-81BB-14FA1F82A2E4}" type="datetimeFigureOut">
              <a:rPr lang="pt-BR" smtClean="0"/>
              <a:t>13/10/2015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9473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06E03-E37D-48AC-81BB-14FA1F82A2E4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13/10/2015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AB32F-1A87-4172-8D94-18EB2E0D6B9C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194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Tamara.bakuzis@cgu.gov.br" TargetMode="External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209674" y="755511"/>
            <a:ext cx="646747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/>
              <a:t>Dinâmica: </a:t>
            </a:r>
            <a:endParaRPr lang="pt-BR" sz="4000" b="1" dirty="0" smtClean="0"/>
          </a:p>
          <a:p>
            <a:pPr algn="ctr"/>
            <a:r>
              <a:rPr lang="pt-BR" sz="4000" b="1" dirty="0" smtClean="0"/>
              <a:t>“</a:t>
            </a:r>
            <a:r>
              <a:rPr lang="pt-BR" sz="4000" b="1" dirty="0"/>
              <a:t>Avaliação Qualitativa das </a:t>
            </a:r>
            <a:r>
              <a:rPr lang="pt-BR" sz="4000" b="1" dirty="0" smtClean="0"/>
              <a:t>Respostas da LAI”</a:t>
            </a:r>
            <a:endParaRPr lang="pt-BR" sz="4000" b="1" dirty="0"/>
          </a:p>
          <a:p>
            <a:pPr algn="ctr"/>
            <a:endParaRPr lang="pt-BR" sz="4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94578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895725" y="638175"/>
            <a:ext cx="971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CASO 5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25" y="1330325"/>
            <a:ext cx="7269163" cy="3957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30994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895725" y="453509"/>
            <a:ext cx="971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CASO 5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775" y="822841"/>
            <a:ext cx="8901113" cy="1021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05842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762125" y="2552700"/>
            <a:ext cx="58769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Tamara Figueiroa Bakuzis</a:t>
            </a:r>
          </a:p>
          <a:p>
            <a:pPr algn="ctr"/>
            <a:r>
              <a:rPr lang="pt-BR" dirty="0" smtClean="0">
                <a:hlinkClick r:id="rId3"/>
              </a:rPr>
              <a:t>Tamara.bakuzis@cgu.gov.br</a:t>
            </a:r>
            <a:endParaRPr lang="pt-BR" dirty="0" smtClean="0"/>
          </a:p>
          <a:p>
            <a:pPr algn="ctr"/>
            <a:r>
              <a:rPr lang="pt-BR" dirty="0" smtClean="0"/>
              <a:t>2020 6568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87613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895724" y="638175"/>
            <a:ext cx="962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CASO 1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150" y="1687513"/>
            <a:ext cx="7251700" cy="415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9091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895725" y="638175"/>
            <a:ext cx="971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CASO 1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150" y="1692275"/>
            <a:ext cx="7251700" cy="5064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129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895725" y="638175"/>
            <a:ext cx="971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CASO 2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25" y="1611313"/>
            <a:ext cx="7269163" cy="4119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5964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895725" y="638175"/>
            <a:ext cx="971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CASO 2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25" y="1328738"/>
            <a:ext cx="7269163" cy="5408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7133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895725" y="638175"/>
            <a:ext cx="971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CASO 3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9350" y="1455737"/>
            <a:ext cx="7435850" cy="11215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2304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895725" y="638175"/>
            <a:ext cx="971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CASO 3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24" y="955675"/>
            <a:ext cx="7269163" cy="590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29812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895725" y="638175"/>
            <a:ext cx="971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CASO 4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25" y="1820863"/>
            <a:ext cx="7269163" cy="356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6139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895725" y="638175"/>
            <a:ext cx="971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CASO 4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25" y="1007507"/>
            <a:ext cx="7269163" cy="564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10258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</TotalTime>
  <Words>36</Words>
  <Application>Microsoft Office PowerPoint</Application>
  <PresentationFormat>Apresentação na tela (4:3)</PresentationFormat>
  <Paragraphs>15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12</vt:i4>
      </vt:variant>
    </vt:vector>
  </HeadingPairs>
  <TitlesOfParts>
    <vt:vector size="14" baseType="lpstr">
      <vt:lpstr>Tema do Office</vt:lpstr>
      <vt:lpstr>1_Tema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04096802140</dc:creator>
  <cp:lastModifiedBy>Raquel de Souza Costa</cp:lastModifiedBy>
  <cp:revision>48</cp:revision>
  <dcterms:created xsi:type="dcterms:W3CDTF">2015-09-08T16:06:18Z</dcterms:created>
  <dcterms:modified xsi:type="dcterms:W3CDTF">2015-10-13T13:02:15Z</dcterms:modified>
</cp:coreProperties>
</file>