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59" r:id="rId10"/>
    <p:sldId id="267" r:id="rId11"/>
    <p:sldId id="269" r:id="rId12"/>
    <p:sldId id="270" r:id="rId13"/>
    <p:sldId id="271" r:id="rId14"/>
    <p:sldId id="272" r:id="rId15"/>
    <p:sldId id="273" r:id="rId16"/>
    <p:sldId id="274" r:id="rId17"/>
    <p:sldId id="279" r:id="rId18"/>
    <p:sldId id="282" r:id="rId19"/>
    <p:sldId id="280" r:id="rId20"/>
    <p:sldId id="281" r:id="rId21"/>
    <p:sldId id="278" r:id="rId22"/>
    <p:sldId id="284" r:id="rId23"/>
    <p:sldId id="285" r:id="rId24"/>
    <p:sldId id="286" r:id="rId25"/>
    <p:sldId id="287" r:id="rId26"/>
    <p:sldId id="288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4D73"/>
    <a:srgbClr val="863A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143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g"/><Relationship Id="rId1" Type="http://schemas.openxmlformats.org/officeDocument/2006/relationships/image" Target="../media/image14.png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g"/><Relationship Id="rId1" Type="http://schemas.openxmlformats.org/officeDocument/2006/relationships/image" Target="../media/image14.png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23FBC9-A0D4-46EA-B650-3C920D992237}" type="doc">
      <dgm:prSet loTypeId="urn:microsoft.com/office/officeart/2008/layout/LinedList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pt-BR"/>
        </a:p>
      </dgm:t>
    </dgm:pt>
    <dgm:pt modelId="{549DC7C0-3832-4E5B-A717-14201DD396AC}">
      <dgm:prSet phldrT="[Texto]" custT="1"/>
      <dgm:spPr>
        <a:xfrm>
          <a:off x="0" y="2109"/>
          <a:ext cx="1749692" cy="1438752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endParaRPr lang="pt-BR" sz="1800" b="1" u="none" strike="noStrike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effectLst/>
            <a:latin typeface="Calibri" panose="020F0502020204030204"/>
            <a:ea typeface="+mn-ea"/>
            <a:cs typeface="+mn-cs"/>
          </a:endParaRPr>
        </a:p>
        <a:p>
          <a:pPr>
            <a:buNone/>
          </a:pPr>
          <a:r>
            <a:rPr lang="pt-BR" sz="1800" b="1" u="none" strike="noStrike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Calibri" panose="020F0502020204030204"/>
              <a:ea typeface="+mn-ea"/>
              <a:cs typeface="+mn-cs"/>
            </a:rPr>
            <a:t>OBJETIVO ESTRATÉGICO</a:t>
          </a:r>
          <a:endParaRPr lang="pt-BR" sz="18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1351DF1A-3CC0-4D83-A555-7E8C923052B0}" type="parTrans" cxnId="{C299671F-9630-4807-934A-8DF8A3A13288}">
      <dgm:prSet/>
      <dgm:spPr/>
      <dgm:t>
        <a:bodyPr/>
        <a:lstStyle/>
        <a:p>
          <a:endParaRPr lang="pt-BR" sz="1600"/>
        </a:p>
      </dgm:t>
    </dgm:pt>
    <dgm:pt modelId="{E6761FD4-32C8-43A3-B07A-DA037ABB305F}" type="sibTrans" cxnId="{C299671F-9630-4807-934A-8DF8A3A13288}">
      <dgm:prSet/>
      <dgm:spPr/>
      <dgm:t>
        <a:bodyPr/>
        <a:lstStyle/>
        <a:p>
          <a:endParaRPr lang="pt-BR" sz="1600"/>
        </a:p>
      </dgm:t>
    </dgm:pt>
    <dgm:pt modelId="{F3883D31-0F6F-4DE0-9D9A-195BDFE72D22}">
      <dgm:prSet phldrT="[Texto]" custT="1"/>
      <dgm:spPr>
        <a:xfrm>
          <a:off x="0" y="1440862"/>
          <a:ext cx="1749692" cy="1438752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endParaRPr lang="pt-BR" sz="18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  <a:p>
          <a:pPr>
            <a:buNone/>
          </a:pPr>
          <a:r>
            <a:rPr lang="pt-BR" sz="18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PÚBLICO ALVO</a:t>
          </a:r>
        </a:p>
      </dgm:t>
    </dgm:pt>
    <dgm:pt modelId="{CF5849CB-DB87-4534-B600-477329ACA178}" type="parTrans" cxnId="{B25477A2-9F9F-4806-9636-AFE63C7B9764}">
      <dgm:prSet/>
      <dgm:spPr/>
      <dgm:t>
        <a:bodyPr/>
        <a:lstStyle/>
        <a:p>
          <a:endParaRPr lang="pt-BR" sz="1600"/>
        </a:p>
      </dgm:t>
    </dgm:pt>
    <dgm:pt modelId="{BB7133A7-1935-4592-85ED-F8E15B92A869}" type="sibTrans" cxnId="{B25477A2-9F9F-4806-9636-AFE63C7B9764}">
      <dgm:prSet/>
      <dgm:spPr/>
      <dgm:t>
        <a:bodyPr/>
        <a:lstStyle/>
        <a:p>
          <a:endParaRPr lang="pt-BR" sz="1600"/>
        </a:p>
      </dgm:t>
    </dgm:pt>
    <dgm:pt modelId="{181A844A-199B-41B1-AE9A-29CC8D682FDC}">
      <dgm:prSet phldrT="[Texto]" custT="1"/>
      <dgm:spPr>
        <a:xfrm>
          <a:off x="1880919" y="1506196"/>
          <a:ext cx="6867544" cy="130667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pt-BR" sz="2000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Estados e Municípios</a:t>
          </a:r>
        </a:p>
        <a:p>
          <a:pPr>
            <a:buNone/>
          </a:pPr>
          <a:r>
            <a:rPr lang="pt-BR" sz="2000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Agentes públicos</a:t>
          </a:r>
        </a:p>
      </dgm:t>
    </dgm:pt>
    <dgm:pt modelId="{5049FB7E-1B68-40A0-A283-33FE33C915EC}" type="parTrans" cxnId="{C3F97A80-3B66-4F84-AD16-339AE10004B8}">
      <dgm:prSet/>
      <dgm:spPr/>
      <dgm:t>
        <a:bodyPr/>
        <a:lstStyle/>
        <a:p>
          <a:endParaRPr lang="pt-BR" sz="1600"/>
        </a:p>
      </dgm:t>
    </dgm:pt>
    <dgm:pt modelId="{F02DE3CC-BCEE-467A-B077-452B1156B37C}" type="sibTrans" cxnId="{C3F97A80-3B66-4F84-AD16-339AE10004B8}">
      <dgm:prSet/>
      <dgm:spPr/>
      <dgm:t>
        <a:bodyPr/>
        <a:lstStyle/>
        <a:p>
          <a:endParaRPr lang="pt-BR" sz="1600"/>
        </a:p>
      </dgm:t>
    </dgm:pt>
    <dgm:pt modelId="{C8647BDA-194B-404C-8020-B0B2FABB6C24}">
      <dgm:prSet phldrT="[Texto]" custT="1"/>
      <dgm:spPr>
        <a:xfrm>
          <a:off x="1880919" y="67443"/>
          <a:ext cx="6867544" cy="130667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l">
            <a:buNone/>
          </a:pPr>
          <a:r>
            <a:rPr lang="pt-BR" sz="2000" b="1" u="none" strike="noStrike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Calibri" panose="020F0502020204030204"/>
              <a:ea typeface="+mn-ea"/>
              <a:cs typeface="+mn-cs"/>
            </a:rPr>
            <a:t>Apoiar Estados e Municípios na implementação da Lei de Acesso à Informação </a:t>
          </a:r>
          <a:r>
            <a:rPr lang="pt-BR" sz="2000" b="0" u="none" strike="noStrike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Calibri" panose="020F0502020204030204"/>
              <a:ea typeface="+mn-ea"/>
              <a:cs typeface="+mn-cs"/>
            </a:rPr>
            <a:t>(LAI), no incremento da transparência pública e na adoção de medidas de governo aberto </a:t>
          </a:r>
          <a:endParaRPr lang="pt-BR" sz="2000" b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D33B400B-84DC-4EA3-A04B-A51D06A4B6A9}" type="parTrans" cxnId="{0545D835-4FA3-4DA6-B96A-0FD4A32DF880}">
      <dgm:prSet/>
      <dgm:spPr/>
      <dgm:t>
        <a:bodyPr/>
        <a:lstStyle/>
        <a:p>
          <a:endParaRPr lang="pt-BR" sz="1600"/>
        </a:p>
      </dgm:t>
    </dgm:pt>
    <dgm:pt modelId="{C90E2548-96F6-4FF1-95EB-49CC874B01B6}" type="sibTrans" cxnId="{0545D835-4FA3-4DA6-B96A-0FD4A32DF880}">
      <dgm:prSet/>
      <dgm:spPr/>
      <dgm:t>
        <a:bodyPr/>
        <a:lstStyle/>
        <a:p>
          <a:endParaRPr lang="pt-BR" sz="1600"/>
        </a:p>
      </dgm:t>
    </dgm:pt>
    <dgm:pt modelId="{BEC646A0-1490-4882-BC6B-666812ADD31B}">
      <dgm:prSet phldrT="[Texto]" custT="1"/>
      <dgm:spPr>
        <a:xfrm>
          <a:off x="0" y="2879615"/>
          <a:ext cx="1749692" cy="1438752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endParaRPr lang="pt-BR" sz="18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  <a:p>
          <a:pPr>
            <a:buNone/>
          </a:pPr>
          <a:r>
            <a:rPr lang="pt-BR" sz="18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INSTRUMENTO</a:t>
          </a:r>
        </a:p>
      </dgm:t>
    </dgm:pt>
    <dgm:pt modelId="{CE8B4559-7198-4322-9B35-AC3323A714C5}" type="parTrans" cxnId="{91FA465E-A692-4F13-BF67-13C6883C972B}">
      <dgm:prSet/>
      <dgm:spPr/>
      <dgm:t>
        <a:bodyPr/>
        <a:lstStyle/>
        <a:p>
          <a:endParaRPr lang="pt-BR"/>
        </a:p>
      </dgm:t>
    </dgm:pt>
    <dgm:pt modelId="{38C476BE-463B-442F-86BC-1ED5ECEB1672}" type="sibTrans" cxnId="{91FA465E-A692-4F13-BF67-13C6883C972B}">
      <dgm:prSet/>
      <dgm:spPr/>
      <dgm:t>
        <a:bodyPr/>
        <a:lstStyle/>
        <a:p>
          <a:endParaRPr lang="pt-BR"/>
        </a:p>
      </dgm:t>
    </dgm:pt>
    <dgm:pt modelId="{61E60B0E-17A0-4A4E-A677-0F9CD75BC514}">
      <dgm:prSet phldrT="[Texto]" custT="1"/>
      <dgm:spPr>
        <a:xfrm>
          <a:off x="1880919" y="2944949"/>
          <a:ext cx="6867544" cy="130667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pt-BR" sz="2000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Programa de adesão (Portaria CGU 277/2013)</a:t>
          </a:r>
        </a:p>
        <a:p>
          <a:pPr>
            <a:buNone/>
          </a:pPr>
          <a:r>
            <a:rPr lang="pt-BR" sz="2000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Total de adesões: </a:t>
          </a:r>
          <a:r>
            <a:rPr lang="pt-BR" sz="20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1.621</a:t>
          </a:r>
          <a:br>
            <a:rPr lang="pt-BR" sz="20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</a:br>
          <a:endParaRPr lang="pt-BR" sz="2000" b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 panose="020B0502020202020204" pitchFamily="34" charset="0"/>
            <a:ea typeface="+mn-ea"/>
            <a:cs typeface="+mn-cs"/>
          </a:endParaRPr>
        </a:p>
      </dgm:t>
    </dgm:pt>
    <dgm:pt modelId="{D6D8DDEC-F51A-462F-B561-E531272DF772}" type="parTrans" cxnId="{4FDDBCDC-99D3-4A7A-8198-101C9AD950C0}">
      <dgm:prSet/>
      <dgm:spPr/>
      <dgm:t>
        <a:bodyPr/>
        <a:lstStyle/>
        <a:p>
          <a:endParaRPr lang="pt-BR"/>
        </a:p>
      </dgm:t>
    </dgm:pt>
    <dgm:pt modelId="{A14A0AFA-077A-4F71-BB99-B75294E94737}" type="sibTrans" cxnId="{4FDDBCDC-99D3-4A7A-8198-101C9AD950C0}">
      <dgm:prSet/>
      <dgm:spPr/>
      <dgm:t>
        <a:bodyPr/>
        <a:lstStyle/>
        <a:p>
          <a:endParaRPr lang="pt-BR"/>
        </a:p>
      </dgm:t>
    </dgm:pt>
    <dgm:pt modelId="{65F0492B-0B68-42C7-A44E-512644D0DA8C}" type="pres">
      <dgm:prSet presAssocID="{D223FBC9-A0D4-46EA-B650-3C920D992237}" presName="vert0" presStyleCnt="0">
        <dgm:presLayoutVars>
          <dgm:dir/>
          <dgm:animOne val="branch"/>
          <dgm:animLvl val="lvl"/>
        </dgm:presLayoutVars>
      </dgm:prSet>
      <dgm:spPr/>
    </dgm:pt>
    <dgm:pt modelId="{6C0097E2-CE8E-4667-96BC-E4479DF2F2A6}" type="pres">
      <dgm:prSet presAssocID="{549DC7C0-3832-4E5B-A717-14201DD396AC}" presName="thickLine" presStyleLbl="alignNode1" presStyleIdx="0" presStyleCnt="3"/>
      <dgm:spPr>
        <a:xfrm>
          <a:off x="0" y="2109"/>
          <a:ext cx="8748464" cy="0"/>
        </a:xfrm>
        <a:prstGeom prst="line">
          <a:avLst/>
        </a:prstGeom>
        <a:solidFill>
          <a:srgbClr val="ED7D31">
            <a:shade val="5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ED7D31">
              <a:shade val="5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2C44C3C6-9045-4665-A7CD-87ED4579511A}" type="pres">
      <dgm:prSet presAssocID="{549DC7C0-3832-4E5B-A717-14201DD396AC}" presName="horz1" presStyleCnt="0"/>
      <dgm:spPr/>
    </dgm:pt>
    <dgm:pt modelId="{6F77044F-6A11-400D-BD5B-53539C84126D}" type="pres">
      <dgm:prSet presAssocID="{549DC7C0-3832-4E5B-A717-14201DD396AC}" presName="tx1" presStyleLbl="revTx" presStyleIdx="0" presStyleCnt="6"/>
      <dgm:spPr/>
    </dgm:pt>
    <dgm:pt modelId="{2213D232-4775-439F-AB69-7D6C7DB1EE2D}" type="pres">
      <dgm:prSet presAssocID="{549DC7C0-3832-4E5B-A717-14201DD396AC}" presName="vert1" presStyleCnt="0"/>
      <dgm:spPr/>
    </dgm:pt>
    <dgm:pt modelId="{665826FB-FCA0-43BD-B69F-7F8314CA3EEE}" type="pres">
      <dgm:prSet presAssocID="{C8647BDA-194B-404C-8020-B0B2FABB6C24}" presName="vertSpace2a" presStyleCnt="0"/>
      <dgm:spPr/>
    </dgm:pt>
    <dgm:pt modelId="{BB7C6B2B-80DB-42C2-AD72-60515B1D5EA1}" type="pres">
      <dgm:prSet presAssocID="{C8647BDA-194B-404C-8020-B0B2FABB6C24}" presName="horz2" presStyleCnt="0"/>
      <dgm:spPr/>
    </dgm:pt>
    <dgm:pt modelId="{AD5C391A-A891-4B31-9DA5-A8FA9E26FDD1}" type="pres">
      <dgm:prSet presAssocID="{C8647BDA-194B-404C-8020-B0B2FABB6C24}" presName="horzSpace2" presStyleCnt="0"/>
      <dgm:spPr/>
    </dgm:pt>
    <dgm:pt modelId="{5CBB3346-9D8D-4F17-9C0E-1CBE79A6D7C5}" type="pres">
      <dgm:prSet presAssocID="{C8647BDA-194B-404C-8020-B0B2FABB6C24}" presName="tx2" presStyleLbl="revTx" presStyleIdx="1" presStyleCnt="6"/>
      <dgm:spPr/>
    </dgm:pt>
    <dgm:pt modelId="{235C810B-0F18-4C88-BBFA-A3D3A1E26D7A}" type="pres">
      <dgm:prSet presAssocID="{C8647BDA-194B-404C-8020-B0B2FABB6C24}" presName="vert2" presStyleCnt="0"/>
      <dgm:spPr/>
    </dgm:pt>
    <dgm:pt modelId="{0AC8007C-3CCC-433B-8168-E17BCB4EF332}" type="pres">
      <dgm:prSet presAssocID="{C8647BDA-194B-404C-8020-B0B2FABB6C24}" presName="thinLine2b" presStyleLbl="callout" presStyleIdx="0" presStyleCnt="3"/>
      <dgm:spPr>
        <a:xfrm>
          <a:off x="1749692" y="1374123"/>
          <a:ext cx="6998771" cy="0"/>
        </a:xfrm>
        <a:prstGeom prst="line">
          <a:avLst/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ED7D3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E0CB7D8F-E139-4CF8-AEFB-F3597F328E54}" type="pres">
      <dgm:prSet presAssocID="{C8647BDA-194B-404C-8020-B0B2FABB6C24}" presName="vertSpace2b" presStyleCnt="0"/>
      <dgm:spPr/>
    </dgm:pt>
    <dgm:pt modelId="{DF57F38A-E6C5-4348-9D88-47AA7096E09A}" type="pres">
      <dgm:prSet presAssocID="{F3883D31-0F6F-4DE0-9D9A-195BDFE72D22}" presName="thickLine" presStyleLbl="alignNode1" presStyleIdx="1" presStyleCnt="3"/>
      <dgm:spPr>
        <a:xfrm>
          <a:off x="0" y="1440862"/>
          <a:ext cx="8748464" cy="0"/>
        </a:xfrm>
        <a:prstGeom prst="line">
          <a:avLst/>
        </a:prstGeom>
        <a:solidFill>
          <a:srgbClr val="ED7D31">
            <a:shade val="50000"/>
            <a:hueOff val="-394115"/>
            <a:satOff val="5189"/>
            <a:lumOff val="31078"/>
            <a:alphaOff val="0"/>
          </a:srgbClr>
        </a:solidFill>
        <a:ln w="12700" cap="flat" cmpd="sng" algn="ctr">
          <a:solidFill>
            <a:srgbClr val="ED7D31">
              <a:shade val="50000"/>
              <a:hueOff val="-394115"/>
              <a:satOff val="5189"/>
              <a:lumOff val="31078"/>
              <a:alphaOff val="0"/>
            </a:srgbClr>
          </a:solidFill>
          <a:prstDash val="solid"/>
          <a:miter lim="800000"/>
        </a:ln>
        <a:effectLst/>
      </dgm:spPr>
    </dgm:pt>
    <dgm:pt modelId="{3BAD708D-5C11-4B3F-BC9C-EA282FCB3A11}" type="pres">
      <dgm:prSet presAssocID="{F3883D31-0F6F-4DE0-9D9A-195BDFE72D22}" presName="horz1" presStyleCnt="0"/>
      <dgm:spPr/>
    </dgm:pt>
    <dgm:pt modelId="{CF6B74B8-61B1-4952-82DC-551E31798520}" type="pres">
      <dgm:prSet presAssocID="{F3883D31-0F6F-4DE0-9D9A-195BDFE72D22}" presName="tx1" presStyleLbl="revTx" presStyleIdx="2" presStyleCnt="6"/>
      <dgm:spPr/>
    </dgm:pt>
    <dgm:pt modelId="{FBF92475-7F74-4F05-8A30-FB5097B7D1C2}" type="pres">
      <dgm:prSet presAssocID="{F3883D31-0F6F-4DE0-9D9A-195BDFE72D22}" presName="vert1" presStyleCnt="0"/>
      <dgm:spPr/>
    </dgm:pt>
    <dgm:pt modelId="{ECC096D2-CD2A-485C-BDD5-FEC96945DD16}" type="pres">
      <dgm:prSet presAssocID="{181A844A-199B-41B1-AE9A-29CC8D682FDC}" presName="vertSpace2a" presStyleCnt="0"/>
      <dgm:spPr/>
    </dgm:pt>
    <dgm:pt modelId="{42F71518-6475-46B2-AA69-F73BBEFAA7F0}" type="pres">
      <dgm:prSet presAssocID="{181A844A-199B-41B1-AE9A-29CC8D682FDC}" presName="horz2" presStyleCnt="0"/>
      <dgm:spPr/>
    </dgm:pt>
    <dgm:pt modelId="{B0FF244A-89C2-415D-A791-7D48A0BD336E}" type="pres">
      <dgm:prSet presAssocID="{181A844A-199B-41B1-AE9A-29CC8D682FDC}" presName="horzSpace2" presStyleCnt="0"/>
      <dgm:spPr/>
    </dgm:pt>
    <dgm:pt modelId="{A5A1D4F8-1C69-489F-B658-3C6F91A7D7E9}" type="pres">
      <dgm:prSet presAssocID="{181A844A-199B-41B1-AE9A-29CC8D682FDC}" presName="tx2" presStyleLbl="revTx" presStyleIdx="3" presStyleCnt="6"/>
      <dgm:spPr/>
    </dgm:pt>
    <dgm:pt modelId="{CCD1FB77-0BBD-40B8-82E6-D5B1CE28CA8F}" type="pres">
      <dgm:prSet presAssocID="{181A844A-199B-41B1-AE9A-29CC8D682FDC}" presName="vert2" presStyleCnt="0"/>
      <dgm:spPr/>
    </dgm:pt>
    <dgm:pt modelId="{2BF8D35E-CA73-4DA5-B217-DCCD97262DEC}" type="pres">
      <dgm:prSet presAssocID="{181A844A-199B-41B1-AE9A-29CC8D682FDC}" presName="thinLine2b" presStyleLbl="callout" presStyleIdx="1" presStyleCnt="3"/>
      <dgm:spPr>
        <a:xfrm>
          <a:off x="1749692" y="2812876"/>
          <a:ext cx="6998771" cy="0"/>
        </a:xfrm>
        <a:prstGeom prst="line">
          <a:avLst/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ED7D3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64689987-08D8-4452-BC98-7236DC39589E}" type="pres">
      <dgm:prSet presAssocID="{181A844A-199B-41B1-AE9A-29CC8D682FDC}" presName="vertSpace2b" presStyleCnt="0"/>
      <dgm:spPr/>
    </dgm:pt>
    <dgm:pt modelId="{D0DC1EA9-13BE-4FBA-BAF9-B91733595B1C}" type="pres">
      <dgm:prSet presAssocID="{BEC646A0-1490-4882-BC6B-666812ADD31B}" presName="thickLine" presStyleLbl="alignNode1" presStyleIdx="2" presStyleCnt="3"/>
      <dgm:spPr>
        <a:xfrm>
          <a:off x="0" y="2879615"/>
          <a:ext cx="8748464" cy="0"/>
        </a:xfrm>
        <a:prstGeom prst="line">
          <a:avLst/>
        </a:prstGeom>
        <a:solidFill>
          <a:srgbClr val="ED7D31">
            <a:shade val="50000"/>
            <a:hueOff val="-394115"/>
            <a:satOff val="5189"/>
            <a:lumOff val="31078"/>
            <a:alphaOff val="0"/>
          </a:srgbClr>
        </a:solidFill>
        <a:ln w="12700" cap="flat" cmpd="sng" algn="ctr">
          <a:solidFill>
            <a:srgbClr val="ED7D31">
              <a:shade val="50000"/>
              <a:hueOff val="-394115"/>
              <a:satOff val="5189"/>
              <a:lumOff val="31078"/>
              <a:alphaOff val="0"/>
            </a:srgbClr>
          </a:solidFill>
          <a:prstDash val="solid"/>
          <a:miter lim="800000"/>
        </a:ln>
        <a:effectLst/>
      </dgm:spPr>
    </dgm:pt>
    <dgm:pt modelId="{AB1B8B5E-B72D-43F9-8F07-C507659593E9}" type="pres">
      <dgm:prSet presAssocID="{BEC646A0-1490-4882-BC6B-666812ADD31B}" presName="horz1" presStyleCnt="0"/>
      <dgm:spPr/>
    </dgm:pt>
    <dgm:pt modelId="{9C05A852-766F-4203-88B8-DD6144B32F56}" type="pres">
      <dgm:prSet presAssocID="{BEC646A0-1490-4882-BC6B-666812ADD31B}" presName="tx1" presStyleLbl="revTx" presStyleIdx="4" presStyleCnt="6"/>
      <dgm:spPr/>
    </dgm:pt>
    <dgm:pt modelId="{7BE1E757-2F29-4B7A-A611-1AB7C8232B45}" type="pres">
      <dgm:prSet presAssocID="{BEC646A0-1490-4882-BC6B-666812ADD31B}" presName="vert1" presStyleCnt="0"/>
      <dgm:spPr/>
    </dgm:pt>
    <dgm:pt modelId="{850908B3-004D-4286-83AB-D9BE69E2A1CB}" type="pres">
      <dgm:prSet presAssocID="{61E60B0E-17A0-4A4E-A677-0F9CD75BC514}" presName="vertSpace2a" presStyleCnt="0"/>
      <dgm:spPr/>
    </dgm:pt>
    <dgm:pt modelId="{C16BC423-8015-4AC6-95B6-E17442B9B734}" type="pres">
      <dgm:prSet presAssocID="{61E60B0E-17A0-4A4E-A677-0F9CD75BC514}" presName="horz2" presStyleCnt="0"/>
      <dgm:spPr/>
    </dgm:pt>
    <dgm:pt modelId="{91EE578D-4D2E-4527-84F4-AFDCEF369767}" type="pres">
      <dgm:prSet presAssocID="{61E60B0E-17A0-4A4E-A677-0F9CD75BC514}" presName="horzSpace2" presStyleCnt="0"/>
      <dgm:spPr/>
    </dgm:pt>
    <dgm:pt modelId="{4E629DEF-9D49-4AA5-8410-74571BF9D8D4}" type="pres">
      <dgm:prSet presAssocID="{61E60B0E-17A0-4A4E-A677-0F9CD75BC514}" presName="tx2" presStyleLbl="revTx" presStyleIdx="5" presStyleCnt="6"/>
      <dgm:spPr/>
    </dgm:pt>
    <dgm:pt modelId="{71C46B7B-B96A-4956-924E-5D122E9493C8}" type="pres">
      <dgm:prSet presAssocID="{61E60B0E-17A0-4A4E-A677-0F9CD75BC514}" presName="vert2" presStyleCnt="0"/>
      <dgm:spPr/>
    </dgm:pt>
    <dgm:pt modelId="{84B9FFB7-646F-4DA7-B153-1263DD3B4266}" type="pres">
      <dgm:prSet presAssocID="{61E60B0E-17A0-4A4E-A677-0F9CD75BC514}" presName="thinLine2b" presStyleLbl="callout" presStyleIdx="2" presStyleCnt="3"/>
      <dgm:spPr>
        <a:xfrm>
          <a:off x="1749692" y="4251629"/>
          <a:ext cx="6998771" cy="0"/>
        </a:xfrm>
        <a:prstGeom prst="line">
          <a:avLst/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ED7D3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AF5F5BE7-8C2D-4422-B1D5-6539F5FE3B62}" type="pres">
      <dgm:prSet presAssocID="{61E60B0E-17A0-4A4E-A677-0F9CD75BC514}" presName="vertSpace2b" presStyleCnt="0"/>
      <dgm:spPr/>
    </dgm:pt>
  </dgm:ptLst>
  <dgm:cxnLst>
    <dgm:cxn modelId="{0545D835-4FA3-4DA6-B96A-0FD4A32DF880}" srcId="{549DC7C0-3832-4E5B-A717-14201DD396AC}" destId="{C8647BDA-194B-404C-8020-B0B2FABB6C24}" srcOrd="0" destOrd="0" parTransId="{D33B400B-84DC-4EA3-A04B-A51D06A4B6A9}" sibTransId="{C90E2548-96F6-4FF1-95EB-49CC874B01B6}"/>
    <dgm:cxn modelId="{8B8B9B61-A643-4989-87DC-DC44078E0AFA}" type="presOf" srcId="{F3883D31-0F6F-4DE0-9D9A-195BDFE72D22}" destId="{CF6B74B8-61B1-4952-82DC-551E31798520}" srcOrd="0" destOrd="0" presId="urn:microsoft.com/office/officeart/2008/layout/LinedList"/>
    <dgm:cxn modelId="{3AEF1787-E2D1-415D-A19C-4156B8A10062}" type="presOf" srcId="{C8647BDA-194B-404C-8020-B0B2FABB6C24}" destId="{5CBB3346-9D8D-4F17-9C0E-1CBE79A6D7C5}" srcOrd="0" destOrd="0" presId="urn:microsoft.com/office/officeart/2008/layout/LinedList"/>
    <dgm:cxn modelId="{4EE381D3-AA6B-4147-AA1E-489ABDF2D3AA}" type="presOf" srcId="{D223FBC9-A0D4-46EA-B650-3C920D992237}" destId="{65F0492B-0B68-42C7-A44E-512644D0DA8C}" srcOrd="0" destOrd="0" presId="urn:microsoft.com/office/officeart/2008/layout/LinedList"/>
    <dgm:cxn modelId="{C3F97A80-3B66-4F84-AD16-339AE10004B8}" srcId="{F3883D31-0F6F-4DE0-9D9A-195BDFE72D22}" destId="{181A844A-199B-41B1-AE9A-29CC8D682FDC}" srcOrd="0" destOrd="0" parTransId="{5049FB7E-1B68-40A0-A283-33FE33C915EC}" sibTransId="{F02DE3CC-BCEE-467A-B077-452B1156B37C}"/>
    <dgm:cxn modelId="{851138DA-5CF7-47AB-822B-23AD5683AA3A}" type="presOf" srcId="{BEC646A0-1490-4882-BC6B-666812ADD31B}" destId="{9C05A852-766F-4203-88B8-DD6144B32F56}" srcOrd="0" destOrd="0" presId="urn:microsoft.com/office/officeart/2008/layout/LinedList"/>
    <dgm:cxn modelId="{C726EDFD-B51C-4657-BD1D-E428D63C9A47}" type="presOf" srcId="{61E60B0E-17A0-4A4E-A677-0F9CD75BC514}" destId="{4E629DEF-9D49-4AA5-8410-74571BF9D8D4}" srcOrd="0" destOrd="0" presId="urn:microsoft.com/office/officeart/2008/layout/LinedList"/>
    <dgm:cxn modelId="{95DC2CA9-63E2-4DAB-B40C-EA4F9CA37C4F}" type="presOf" srcId="{549DC7C0-3832-4E5B-A717-14201DD396AC}" destId="{6F77044F-6A11-400D-BD5B-53539C84126D}" srcOrd="0" destOrd="0" presId="urn:microsoft.com/office/officeart/2008/layout/LinedList"/>
    <dgm:cxn modelId="{91FA465E-A692-4F13-BF67-13C6883C972B}" srcId="{D223FBC9-A0D4-46EA-B650-3C920D992237}" destId="{BEC646A0-1490-4882-BC6B-666812ADD31B}" srcOrd="2" destOrd="0" parTransId="{CE8B4559-7198-4322-9B35-AC3323A714C5}" sibTransId="{38C476BE-463B-442F-86BC-1ED5ECEB1672}"/>
    <dgm:cxn modelId="{4FDDBCDC-99D3-4A7A-8198-101C9AD950C0}" srcId="{BEC646A0-1490-4882-BC6B-666812ADD31B}" destId="{61E60B0E-17A0-4A4E-A677-0F9CD75BC514}" srcOrd="0" destOrd="0" parTransId="{D6D8DDEC-F51A-462F-B561-E531272DF772}" sibTransId="{A14A0AFA-077A-4F71-BB99-B75294E94737}"/>
    <dgm:cxn modelId="{47DA769A-0700-47FF-BDF6-B22F70AD321F}" type="presOf" srcId="{181A844A-199B-41B1-AE9A-29CC8D682FDC}" destId="{A5A1D4F8-1C69-489F-B658-3C6F91A7D7E9}" srcOrd="0" destOrd="0" presId="urn:microsoft.com/office/officeart/2008/layout/LinedList"/>
    <dgm:cxn modelId="{C299671F-9630-4807-934A-8DF8A3A13288}" srcId="{D223FBC9-A0D4-46EA-B650-3C920D992237}" destId="{549DC7C0-3832-4E5B-A717-14201DD396AC}" srcOrd="0" destOrd="0" parTransId="{1351DF1A-3CC0-4D83-A555-7E8C923052B0}" sibTransId="{E6761FD4-32C8-43A3-B07A-DA037ABB305F}"/>
    <dgm:cxn modelId="{B25477A2-9F9F-4806-9636-AFE63C7B9764}" srcId="{D223FBC9-A0D4-46EA-B650-3C920D992237}" destId="{F3883D31-0F6F-4DE0-9D9A-195BDFE72D22}" srcOrd="1" destOrd="0" parTransId="{CF5849CB-DB87-4534-B600-477329ACA178}" sibTransId="{BB7133A7-1935-4592-85ED-F8E15B92A869}"/>
    <dgm:cxn modelId="{545DF99B-9563-4C74-813F-66CB634E5F5B}" type="presParOf" srcId="{65F0492B-0B68-42C7-A44E-512644D0DA8C}" destId="{6C0097E2-CE8E-4667-96BC-E4479DF2F2A6}" srcOrd="0" destOrd="0" presId="urn:microsoft.com/office/officeart/2008/layout/LinedList"/>
    <dgm:cxn modelId="{745FF4EE-B639-4F33-B074-8B30120D0ACE}" type="presParOf" srcId="{65F0492B-0B68-42C7-A44E-512644D0DA8C}" destId="{2C44C3C6-9045-4665-A7CD-87ED4579511A}" srcOrd="1" destOrd="0" presId="urn:microsoft.com/office/officeart/2008/layout/LinedList"/>
    <dgm:cxn modelId="{66AE07E4-70FF-4D09-ACF4-B273D1614030}" type="presParOf" srcId="{2C44C3C6-9045-4665-A7CD-87ED4579511A}" destId="{6F77044F-6A11-400D-BD5B-53539C84126D}" srcOrd="0" destOrd="0" presId="urn:microsoft.com/office/officeart/2008/layout/LinedList"/>
    <dgm:cxn modelId="{EBB8EF06-2823-4D41-8820-15AD32E2CA97}" type="presParOf" srcId="{2C44C3C6-9045-4665-A7CD-87ED4579511A}" destId="{2213D232-4775-439F-AB69-7D6C7DB1EE2D}" srcOrd="1" destOrd="0" presId="urn:microsoft.com/office/officeart/2008/layout/LinedList"/>
    <dgm:cxn modelId="{454085D8-AF0F-4B63-A7EF-650D8290BEC7}" type="presParOf" srcId="{2213D232-4775-439F-AB69-7D6C7DB1EE2D}" destId="{665826FB-FCA0-43BD-B69F-7F8314CA3EEE}" srcOrd="0" destOrd="0" presId="urn:microsoft.com/office/officeart/2008/layout/LinedList"/>
    <dgm:cxn modelId="{FA0A3D53-33FD-438B-AECD-CB2E9C590B3C}" type="presParOf" srcId="{2213D232-4775-439F-AB69-7D6C7DB1EE2D}" destId="{BB7C6B2B-80DB-42C2-AD72-60515B1D5EA1}" srcOrd="1" destOrd="0" presId="urn:microsoft.com/office/officeart/2008/layout/LinedList"/>
    <dgm:cxn modelId="{6E669A03-B7E7-4D2A-9183-6D94986E631E}" type="presParOf" srcId="{BB7C6B2B-80DB-42C2-AD72-60515B1D5EA1}" destId="{AD5C391A-A891-4B31-9DA5-A8FA9E26FDD1}" srcOrd="0" destOrd="0" presId="urn:microsoft.com/office/officeart/2008/layout/LinedList"/>
    <dgm:cxn modelId="{4A865AA9-9FEE-4161-9B4D-5E4BBFB6A190}" type="presParOf" srcId="{BB7C6B2B-80DB-42C2-AD72-60515B1D5EA1}" destId="{5CBB3346-9D8D-4F17-9C0E-1CBE79A6D7C5}" srcOrd="1" destOrd="0" presId="urn:microsoft.com/office/officeart/2008/layout/LinedList"/>
    <dgm:cxn modelId="{DB47636A-2A6E-4F24-B7CD-8977045CAD26}" type="presParOf" srcId="{BB7C6B2B-80DB-42C2-AD72-60515B1D5EA1}" destId="{235C810B-0F18-4C88-BBFA-A3D3A1E26D7A}" srcOrd="2" destOrd="0" presId="urn:microsoft.com/office/officeart/2008/layout/LinedList"/>
    <dgm:cxn modelId="{B796A7A3-2535-4AF7-9C14-5B230AE89835}" type="presParOf" srcId="{2213D232-4775-439F-AB69-7D6C7DB1EE2D}" destId="{0AC8007C-3CCC-433B-8168-E17BCB4EF332}" srcOrd="2" destOrd="0" presId="urn:microsoft.com/office/officeart/2008/layout/LinedList"/>
    <dgm:cxn modelId="{09F72923-1284-4668-B562-3425EE3FADE8}" type="presParOf" srcId="{2213D232-4775-439F-AB69-7D6C7DB1EE2D}" destId="{E0CB7D8F-E139-4CF8-AEFB-F3597F328E54}" srcOrd="3" destOrd="0" presId="urn:microsoft.com/office/officeart/2008/layout/LinedList"/>
    <dgm:cxn modelId="{542F1F5D-0739-4A78-A97C-32813D591BC9}" type="presParOf" srcId="{65F0492B-0B68-42C7-A44E-512644D0DA8C}" destId="{DF57F38A-E6C5-4348-9D88-47AA7096E09A}" srcOrd="2" destOrd="0" presId="urn:microsoft.com/office/officeart/2008/layout/LinedList"/>
    <dgm:cxn modelId="{9ABB6535-0EAB-45A2-8A1F-69C48D30F9DE}" type="presParOf" srcId="{65F0492B-0B68-42C7-A44E-512644D0DA8C}" destId="{3BAD708D-5C11-4B3F-BC9C-EA282FCB3A11}" srcOrd="3" destOrd="0" presId="urn:microsoft.com/office/officeart/2008/layout/LinedList"/>
    <dgm:cxn modelId="{D4BC3E09-B3A7-4D09-8329-174C7B203CB7}" type="presParOf" srcId="{3BAD708D-5C11-4B3F-BC9C-EA282FCB3A11}" destId="{CF6B74B8-61B1-4952-82DC-551E31798520}" srcOrd="0" destOrd="0" presId="urn:microsoft.com/office/officeart/2008/layout/LinedList"/>
    <dgm:cxn modelId="{446AFBC6-7DA5-4683-83D9-3EDB8F89E3AA}" type="presParOf" srcId="{3BAD708D-5C11-4B3F-BC9C-EA282FCB3A11}" destId="{FBF92475-7F74-4F05-8A30-FB5097B7D1C2}" srcOrd="1" destOrd="0" presId="urn:microsoft.com/office/officeart/2008/layout/LinedList"/>
    <dgm:cxn modelId="{705AA407-1897-46C7-8087-29C51419A05E}" type="presParOf" srcId="{FBF92475-7F74-4F05-8A30-FB5097B7D1C2}" destId="{ECC096D2-CD2A-485C-BDD5-FEC96945DD16}" srcOrd="0" destOrd="0" presId="urn:microsoft.com/office/officeart/2008/layout/LinedList"/>
    <dgm:cxn modelId="{5F887B4F-2F85-4017-B795-7878288E8EFE}" type="presParOf" srcId="{FBF92475-7F74-4F05-8A30-FB5097B7D1C2}" destId="{42F71518-6475-46B2-AA69-F73BBEFAA7F0}" srcOrd="1" destOrd="0" presId="urn:microsoft.com/office/officeart/2008/layout/LinedList"/>
    <dgm:cxn modelId="{EA2BE404-686E-4D8C-94ED-1C5EEBF8088B}" type="presParOf" srcId="{42F71518-6475-46B2-AA69-F73BBEFAA7F0}" destId="{B0FF244A-89C2-415D-A791-7D48A0BD336E}" srcOrd="0" destOrd="0" presId="urn:microsoft.com/office/officeart/2008/layout/LinedList"/>
    <dgm:cxn modelId="{37032C0E-40B9-46E1-B9E9-9E9F59CA2E49}" type="presParOf" srcId="{42F71518-6475-46B2-AA69-F73BBEFAA7F0}" destId="{A5A1D4F8-1C69-489F-B658-3C6F91A7D7E9}" srcOrd="1" destOrd="0" presId="urn:microsoft.com/office/officeart/2008/layout/LinedList"/>
    <dgm:cxn modelId="{3DCF6542-C173-4986-9C3F-B2E4F7FAB4A7}" type="presParOf" srcId="{42F71518-6475-46B2-AA69-F73BBEFAA7F0}" destId="{CCD1FB77-0BBD-40B8-82E6-D5B1CE28CA8F}" srcOrd="2" destOrd="0" presId="urn:microsoft.com/office/officeart/2008/layout/LinedList"/>
    <dgm:cxn modelId="{1CAF0626-47EA-495D-8376-3B72030005C4}" type="presParOf" srcId="{FBF92475-7F74-4F05-8A30-FB5097B7D1C2}" destId="{2BF8D35E-CA73-4DA5-B217-DCCD97262DEC}" srcOrd="2" destOrd="0" presId="urn:microsoft.com/office/officeart/2008/layout/LinedList"/>
    <dgm:cxn modelId="{86ED87F0-353E-45F3-B9A5-B9E5115C2189}" type="presParOf" srcId="{FBF92475-7F74-4F05-8A30-FB5097B7D1C2}" destId="{64689987-08D8-4452-BC98-7236DC39589E}" srcOrd="3" destOrd="0" presId="urn:microsoft.com/office/officeart/2008/layout/LinedList"/>
    <dgm:cxn modelId="{2A8E0501-7FFB-4987-976C-D06CEDA62261}" type="presParOf" srcId="{65F0492B-0B68-42C7-A44E-512644D0DA8C}" destId="{D0DC1EA9-13BE-4FBA-BAF9-B91733595B1C}" srcOrd="4" destOrd="0" presId="urn:microsoft.com/office/officeart/2008/layout/LinedList"/>
    <dgm:cxn modelId="{C3DBC607-E2AA-4F06-8142-26B556754954}" type="presParOf" srcId="{65F0492B-0B68-42C7-A44E-512644D0DA8C}" destId="{AB1B8B5E-B72D-43F9-8F07-C507659593E9}" srcOrd="5" destOrd="0" presId="urn:microsoft.com/office/officeart/2008/layout/LinedList"/>
    <dgm:cxn modelId="{8E8D1A7B-1237-4488-977D-3FA9323374AC}" type="presParOf" srcId="{AB1B8B5E-B72D-43F9-8F07-C507659593E9}" destId="{9C05A852-766F-4203-88B8-DD6144B32F56}" srcOrd="0" destOrd="0" presId="urn:microsoft.com/office/officeart/2008/layout/LinedList"/>
    <dgm:cxn modelId="{CA723DDB-9DB9-4172-9DAA-0D5D9917C449}" type="presParOf" srcId="{AB1B8B5E-B72D-43F9-8F07-C507659593E9}" destId="{7BE1E757-2F29-4B7A-A611-1AB7C8232B45}" srcOrd="1" destOrd="0" presId="urn:microsoft.com/office/officeart/2008/layout/LinedList"/>
    <dgm:cxn modelId="{A79C354B-7813-4410-9862-582CBB7DC74D}" type="presParOf" srcId="{7BE1E757-2F29-4B7A-A611-1AB7C8232B45}" destId="{850908B3-004D-4286-83AB-D9BE69E2A1CB}" srcOrd="0" destOrd="0" presId="urn:microsoft.com/office/officeart/2008/layout/LinedList"/>
    <dgm:cxn modelId="{E592435F-B525-4DA1-A11B-070ABF8EA402}" type="presParOf" srcId="{7BE1E757-2F29-4B7A-A611-1AB7C8232B45}" destId="{C16BC423-8015-4AC6-95B6-E17442B9B734}" srcOrd="1" destOrd="0" presId="urn:microsoft.com/office/officeart/2008/layout/LinedList"/>
    <dgm:cxn modelId="{4EF65654-1F84-4CE7-B543-17FB96C9BC06}" type="presParOf" srcId="{C16BC423-8015-4AC6-95B6-E17442B9B734}" destId="{91EE578D-4D2E-4527-84F4-AFDCEF369767}" srcOrd="0" destOrd="0" presId="urn:microsoft.com/office/officeart/2008/layout/LinedList"/>
    <dgm:cxn modelId="{BCA65FF0-DD2C-4EF0-AED9-37A0ABB6819A}" type="presParOf" srcId="{C16BC423-8015-4AC6-95B6-E17442B9B734}" destId="{4E629DEF-9D49-4AA5-8410-74571BF9D8D4}" srcOrd="1" destOrd="0" presId="urn:microsoft.com/office/officeart/2008/layout/LinedList"/>
    <dgm:cxn modelId="{98BF9CBD-E2B0-482E-935D-531BE9C089A0}" type="presParOf" srcId="{C16BC423-8015-4AC6-95B6-E17442B9B734}" destId="{71C46B7B-B96A-4956-924E-5D122E9493C8}" srcOrd="2" destOrd="0" presId="urn:microsoft.com/office/officeart/2008/layout/LinedList"/>
    <dgm:cxn modelId="{3F388DB8-2694-48F3-B39F-3D1AC299EE07}" type="presParOf" srcId="{7BE1E757-2F29-4B7A-A611-1AB7C8232B45}" destId="{84B9FFB7-646F-4DA7-B153-1263DD3B4266}" srcOrd="2" destOrd="0" presId="urn:microsoft.com/office/officeart/2008/layout/LinedList"/>
    <dgm:cxn modelId="{FFDDA117-13F4-4529-96EE-ED9B70F1454E}" type="presParOf" srcId="{7BE1E757-2F29-4B7A-A611-1AB7C8232B45}" destId="{AF5F5BE7-8C2D-4422-B1D5-6539F5FE3B62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76273E-0398-4DC8-8E91-6D367B8EA7B1}" type="doc">
      <dgm:prSet loTypeId="urn:microsoft.com/office/officeart/2005/8/layout/hList7" loCatId="picture" qsTypeId="urn:microsoft.com/office/officeart/2005/8/quickstyle/simple1" qsCatId="simple" csTypeId="urn:microsoft.com/office/officeart/2005/8/colors/accent4_5" csCatId="accent4" phldr="1"/>
      <dgm:spPr/>
      <dgm:t>
        <a:bodyPr/>
        <a:lstStyle/>
        <a:p>
          <a:endParaRPr lang="pt-BR"/>
        </a:p>
      </dgm:t>
    </dgm:pt>
    <dgm:pt modelId="{6050371B-03B5-44F9-B689-72EA9B2DB6AA}">
      <dgm:prSet custT="1"/>
      <dgm:spPr>
        <a:xfrm>
          <a:off x="1738" y="0"/>
          <a:ext cx="2705046" cy="4132336"/>
        </a:xfrm>
        <a:prstGeom prst="roundRect">
          <a:avLst>
            <a:gd name="adj" fmla="val 10000"/>
          </a:avLst>
        </a:prstGeom>
        <a:solidFill>
          <a:srgbClr val="1D83A3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s-ES" sz="24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Arial"/>
            </a:rPr>
            <a:t>Material Técnico</a:t>
          </a:r>
        </a:p>
      </dgm:t>
    </dgm:pt>
    <dgm:pt modelId="{746F8822-BB72-4360-A4FC-7C00E4736878}" type="parTrans" cxnId="{4ED93B49-BDA3-46BA-976A-D6376ECDE956}">
      <dgm:prSet/>
      <dgm:spPr/>
      <dgm:t>
        <a:bodyPr/>
        <a:lstStyle/>
        <a:p>
          <a:endParaRPr lang="es-ES"/>
        </a:p>
      </dgm:t>
    </dgm:pt>
    <dgm:pt modelId="{7A2F9429-D0A7-4686-AA9C-5BC8CED9EAB1}" type="sibTrans" cxnId="{4ED93B49-BDA3-46BA-976A-D6376ECDE956}">
      <dgm:prSet/>
      <dgm:spPr/>
      <dgm:t>
        <a:bodyPr/>
        <a:lstStyle/>
        <a:p>
          <a:endParaRPr lang="es-ES"/>
        </a:p>
      </dgm:t>
    </dgm:pt>
    <dgm:pt modelId="{345919F9-D52D-4554-AE43-47E60E099850}">
      <dgm:prSet custT="1"/>
      <dgm:spPr>
        <a:xfrm>
          <a:off x="2787936" y="0"/>
          <a:ext cx="2705046" cy="4132336"/>
        </a:xfrm>
        <a:prstGeom prst="roundRect">
          <a:avLst>
            <a:gd name="adj" fmla="val 10000"/>
          </a:avLst>
        </a:prstGeom>
        <a:solidFill>
          <a:srgbClr val="1D83A3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s-ES" sz="2400" b="1" dirty="0" err="1">
              <a:solidFill>
                <a:sysClr val="window" lastClr="FFFFFF"/>
              </a:solidFill>
              <a:latin typeface="Calibri" panose="020F0502020204030204"/>
              <a:ea typeface="+mn-ea"/>
              <a:cs typeface="Arial"/>
            </a:rPr>
            <a:t>Treinamento</a:t>
          </a:r>
          <a:r>
            <a:rPr lang="es-ES" sz="24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Arial"/>
            </a:rPr>
            <a:t> Presencial e EAD</a:t>
          </a:r>
        </a:p>
      </dgm:t>
    </dgm:pt>
    <dgm:pt modelId="{0E097E74-8357-407A-AB02-24BD494D108F}" type="parTrans" cxnId="{DD60784A-FDFA-42CE-B6A2-914EC4E2A835}">
      <dgm:prSet/>
      <dgm:spPr/>
      <dgm:t>
        <a:bodyPr/>
        <a:lstStyle/>
        <a:p>
          <a:endParaRPr lang="pt-BR"/>
        </a:p>
      </dgm:t>
    </dgm:pt>
    <dgm:pt modelId="{3D118FFA-E857-4588-B251-B82E35E51A3D}" type="sibTrans" cxnId="{DD60784A-FDFA-42CE-B6A2-914EC4E2A835}">
      <dgm:prSet/>
      <dgm:spPr/>
      <dgm:t>
        <a:bodyPr/>
        <a:lstStyle/>
        <a:p>
          <a:endParaRPr lang="pt-BR"/>
        </a:p>
      </dgm:t>
    </dgm:pt>
    <dgm:pt modelId="{D5EB30E4-7849-4EEB-862F-3ECC2CDC4541}">
      <dgm:prSet custT="1"/>
      <dgm:spPr>
        <a:xfrm>
          <a:off x="5574134" y="0"/>
          <a:ext cx="2705046" cy="4132336"/>
        </a:xfrm>
        <a:prstGeom prst="roundRect">
          <a:avLst>
            <a:gd name="adj" fmla="val 10000"/>
          </a:avLst>
        </a:prstGeom>
        <a:solidFill>
          <a:srgbClr val="1D83A3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spcAft>
              <a:spcPts val="0"/>
            </a:spcAft>
            <a:buNone/>
          </a:pPr>
          <a:r>
            <a:rPr lang="en-US" sz="2400" b="1" dirty="0" err="1">
              <a:solidFill>
                <a:sysClr val="window" lastClr="FFFFFF"/>
              </a:solidFill>
              <a:latin typeface="Calibri" panose="020F0502020204030204"/>
              <a:ea typeface="+mn-ea"/>
              <a:cs typeface="Arial"/>
            </a:rPr>
            <a:t>Código</a:t>
          </a:r>
          <a:r>
            <a:rPr lang="en-US" sz="24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Arial"/>
            </a:rPr>
            <a:t> </a:t>
          </a:r>
          <a:r>
            <a:rPr lang="en-US" sz="2400" b="1" dirty="0" err="1">
              <a:solidFill>
                <a:sysClr val="window" lastClr="FFFFFF"/>
              </a:solidFill>
              <a:latin typeface="Calibri" panose="020F0502020204030204"/>
              <a:ea typeface="+mn-ea"/>
              <a:cs typeface="Arial"/>
            </a:rPr>
            <a:t>fonte</a:t>
          </a:r>
          <a:r>
            <a:rPr lang="en-US" sz="24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Arial"/>
            </a:rPr>
            <a:t> </a:t>
          </a:r>
        </a:p>
        <a:p>
          <a:pPr>
            <a:spcAft>
              <a:spcPts val="0"/>
            </a:spcAft>
            <a:buNone/>
          </a:pPr>
          <a:r>
            <a:rPr lang="en-US" sz="24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Arial"/>
            </a:rPr>
            <a:t>do e-SIC </a:t>
          </a:r>
          <a:endParaRPr lang="es-ES" sz="2400" b="1" dirty="0">
            <a:solidFill>
              <a:sysClr val="window" lastClr="FFFFFF"/>
            </a:solidFill>
            <a:latin typeface="Calibri" panose="020F0502020204030204"/>
            <a:ea typeface="+mn-ea"/>
            <a:cs typeface="Arial"/>
          </a:endParaRPr>
        </a:p>
      </dgm:t>
    </dgm:pt>
    <dgm:pt modelId="{0AEE798A-B3A5-46EA-93A0-3F1FF1248E4A}" type="parTrans" cxnId="{2330A528-B5BF-41DB-980E-B0C82F08DB0B}">
      <dgm:prSet/>
      <dgm:spPr/>
      <dgm:t>
        <a:bodyPr/>
        <a:lstStyle/>
        <a:p>
          <a:endParaRPr lang="pt-BR"/>
        </a:p>
      </dgm:t>
    </dgm:pt>
    <dgm:pt modelId="{F8421505-7890-4225-B72B-251CA383744D}" type="sibTrans" cxnId="{2330A528-B5BF-41DB-980E-B0C82F08DB0B}">
      <dgm:prSet/>
      <dgm:spPr/>
      <dgm:t>
        <a:bodyPr/>
        <a:lstStyle/>
        <a:p>
          <a:endParaRPr lang="pt-BR"/>
        </a:p>
      </dgm:t>
    </dgm:pt>
    <dgm:pt modelId="{370A4EDF-726F-490B-8558-9022E45175D3}" type="pres">
      <dgm:prSet presAssocID="{C776273E-0398-4DC8-8E91-6D367B8EA7B1}" presName="Name0" presStyleCnt="0">
        <dgm:presLayoutVars>
          <dgm:dir/>
          <dgm:resizeHandles val="exact"/>
        </dgm:presLayoutVars>
      </dgm:prSet>
      <dgm:spPr/>
    </dgm:pt>
    <dgm:pt modelId="{EFEC50A4-F703-4FAA-9E59-E836018DC22F}" type="pres">
      <dgm:prSet presAssocID="{C776273E-0398-4DC8-8E91-6D367B8EA7B1}" presName="fgShape" presStyleLbl="fgShp" presStyleIdx="0" presStyleCnt="1"/>
      <dgm:spPr>
        <a:xfrm>
          <a:off x="331236" y="3305868"/>
          <a:ext cx="7618446" cy="619850"/>
        </a:xfrm>
        <a:prstGeom prst="leftRightArrow">
          <a:avLst/>
        </a:prstGeom>
        <a:solidFill>
          <a:srgbClr val="92D05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519CC259-B812-4C88-86E4-C910E1DE4736}" type="pres">
      <dgm:prSet presAssocID="{C776273E-0398-4DC8-8E91-6D367B8EA7B1}" presName="linComp" presStyleCnt="0"/>
      <dgm:spPr/>
    </dgm:pt>
    <dgm:pt modelId="{545CAA91-892F-49EC-ADF8-62A7EF560279}" type="pres">
      <dgm:prSet presAssocID="{6050371B-03B5-44F9-B689-72EA9B2DB6AA}" presName="compNode" presStyleCnt="0"/>
      <dgm:spPr/>
    </dgm:pt>
    <dgm:pt modelId="{C8F01A36-CF88-43B7-86C9-F6F7981D54BF}" type="pres">
      <dgm:prSet presAssocID="{6050371B-03B5-44F9-B689-72EA9B2DB6AA}" presName="bkgdShape" presStyleLbl="node1" presStyleIdx="0" presStyleCnt="3"/>
      <dgm:spPr>
        <a:prstGeom prst="roundRect">
          <a:avLst>
            <a:gd name="adj" fmla="val 10000"/>
          </a:avLst>
        </a:prstGeom>
      </dgm:spPr>
    </dgm:pt>
    <dgm:pt modelId="{5C4CE462-23E3-4C43-8059-80EE0368EA6A}" type="pres">
      <dgm:prSet presAssocID="{6050371B-03B5-44F9-B689-72EA9B2DB6AA}" presName="nodeTx" presStyleLbl="node1" presStyleIdx="0" presStyleCnt="3">
        <dgm:presLayoutVars>
          <dgm:bulletEnabled val="1"/>
        </dgm:presLayoutVars>
      </dgm:prSet>
      <dgm:spPr/>
    </dgm:pt>
    <dgm:pt modelId="{E6669466-1AEA-4403-9C6E-F7CD12651ACD}" type="pres">
      <dgm:prSet presAssocID="{6050371B-03B5-44F9-B689-72EA9B2DB6AA}" presName="invisiNode" presStyleLbl="node1" presStyleIdx="0" presStyleCnt="3"/>
      <dgm:spPr/>
    </dgm:pt>
    <dgm:pt modelId="{9F9B5ADE-95A7-4853-8119-76AC1F45C0DD}" type="pres">
      <dgm:prSet presAssocID="{6050371B-03B5-44F9-B689-72EA9B2DB6AA}" presName="imagNode" presStyleLbl="fgImgPlace1" presStyleIdx="0" presStyleCnt="3"/>
      <dgm:spPr>
        <a:xfrm>
          <a:off x="666228" y="247940"/>
          <a:ext cx="1376067" cy="1376067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CACB0EF8-340E-43C4-9C9E-9B91986C9408}" type="pres">
      <dgm:prSet presAssocID="{7A2F9429-D0A7-4686-AA9C-5BC8CED9EAB1}" presName="sibTrans" presStyleLbl="sibTrans2D1" presStyleIdx="0" presStyleCnt="0"/>
      <dgm:spPr/>
    </dgm:pt>
    <dgm:pt modelId="{04494AD2-5127-435E-8FA6-65B5D0B45603}" type="pres">
      <dgm:prSet presAssocID="{345919F9-D52D-4554-AE43-47E60E099850}" presName="compNode" presStyleCnt="0"/>
      <dgm:spPr/>
    </dgm:pt>
    <dgm:pt modelId="{EC297B55-F132-40DD-8126-3553548D2FC4}" type="pres">
      <dgm:prSet presAssocID="{345919F9-D52D-4554-AE43-47E60E099850}" presName="bkgdShape" presStyleLbl="node1" presStyleIdx="1" presStyleCnt="3"/>
      <dgm:spPr>
        <a:prstGeom prst="roundRect">
          <a:avLst>
            <a:gd name="adj" fmla="val 10000"/>
          </a:avLst>
        </a:prstGeom>
      </dgm:spPr>
    </dgm:pt>
    <dgm:pt modelId="{1913FF07-93E1-41F4-BF79-0D84C9133D62}" type="pres">
      <dgm:prSet presAssocID="{345919F9-D52D-4554-AE43-47E60E099850}" presName="nodeTx" presStyleLbl="node1" presStyleIdx="1" presStyleCnt="3">
        <dgm:presLayoutVars>
          <dgm:bulletEnabled val="1"/>
        </dgm:presLayoutVars>
      </dgm:prSet>
      <dgm:spPr/>
    </dgm:pt>
    <dgm:pt modelId="{7DA27224-9B0E-4BFA-B3FD-99E15D26AC5E}" type="pres">
      <dgm:prSet presAssocID="{345919F9-D52D-4554-AE43-47E60E099850}" presName="invisiNode" presStyleLbl="node1" presStyleIdx="1" presStyleCnt="3"/>
      <dgm:spPr/>
    </dgm:pt>
    <dgm:pt modelId="{054CF202-1408-4C9B-8286-D1B3BEC4E68D}" type="pres">
      <dgm:prSet presAssocID="{345919F9-D52D-4554-AE43-47E60E099850}" presName="imagNode" presStyleLbl="fgImgPlace1" presStyleIdx="1" presStyleCnt="3"/>
      <dgm:spPr>
        <a:xfrm>
          <a:off x="3452426" y="247940"/>
          <a:ext cx="1376067" cy="1376067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D526BC4B-E10A-4D61-95DF-307201BF62DC}" type="pres">
      <dgm:prSet presAssocID="{3D118FFA-E857-4588-B251-B82E35E51A3D}" presName="sibTrans" presStyleLbl="sibTrans2D1" presStyleIdx="0" presStyleCnt="0"/>
      <dgm:spPr/>
    </dgm:pt>
    <dgm:pt modelId="{4F87C043-4959-47BE-BAC7-9727EE6B2D8D}" type="pres">
      <dgm:prSet presAssocID="{D5EB30E4-7849-4EEB-862F-3ECC2CDC4541}" presName="compNode" presStyleCnt="0"/>
      <dgm:spPr/>
    </dgm:pt>
    <dgm:pt modelId="{D305ABFE-3A18-4E3F-AB7B-2D391E3E1ADE}" type="pres">
      <dgm:prSet presAssocID="{D5EB30E4-7849-4EEB-862F-3ECC2CDC4541}" presName="bkgdShape" presStyleLbl="node1" presStyleIdx="2" presStyleCnt="3"/>
      <dgm:spPr>
        <a:prstGeom prst="roundRect">
          <a:avLst>
            <a:gd name="adj" fmla="val 10000"/>
          </a:avLst>
        </a:prstGeom>
      </dgm:spPr>
    </dgm:pt>
    <dgm:pt modelId="{7F7F81CB-0928-4C8E-933D-6DC261494564}" type="pres">
      <dgm:prSet presAssocID="{D5EB30E4-7849-4EEB-862F-3ECC2CDC4541}" presName="nodeTx" presStyleLbl="node1" presStyleIdx="2" presStyleCnt="3">
        <dgm:presLayoutVars>
          <dgm:bulletEnabled val="1"/>
        </dgm:presLayoutVars>
      </dgm:prSet>
      <dgm:spPr/>
    </dgm:pt>
    <dgm:pt modelId="{90731A75-B2B2-43A9-A674-85D250C4C9B7}" type="pres">
      <dgm:prSet presAssocID="{D5EB30E4-7849-4EEB-862F-3ECC2CDC4541}" presName="invisiNode" presStyleLbl="node1" presStyleIdx="2" presStyleCnt="3"/>
      <dgm:spPr/>
    </dgm:pt>
    <dgm:pt modelId="{FE9DA5AB-2C5D-4E5E-A29B-FFEF7A4087FC}" type="pres">
      <dgm:prSet presAssocID="{D5EB30E4-7849-4EEB-862F-3ECC2CDC4541}" presName="imagNode" presStyleLbl="fgImgPlace1" presStyleIdx="2" presStyleCnt="3"/>
      <dgm:spPr>
        <a:xfrm>
          <a:off x="6238624" y="247940"/>
          <a:ext cx="1376067" cy="1376067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</dgm:ptLst>
  <dgm:cxnLst>
    <dgm:cxn modelId="{4ED93B49-BDA3-46BA-976A-D6376ECDE956}" srcId="{C776273E-0398-4DC8-8E91-6D367B8EA7B1}" destId="{6050371B-03B5-44F9-B689-72EA9B2DB6AA}" srcOrd="0" destOrd="0" parTransId="{746F8822-BB72-4360-A4FC-7C00E4736878}" sibTransId="{7A2F9429-D0A7-4686-AA9C-5BC8CED9EAB1}"/>
    <dgm:cxn modelId="{C9A9F937-43C3-48B7-8253-A8002E8BB8DB}" type="presOf" srcId="{D5EB30E4-7849-4EEB-862F-3ECC2CDC4541}" destId="{7F7F81CB-0928-4C8E-933D-6DC261494564}" srcOrd="1" destOrd="0" presId="urn:microsoft.com/office/officeart/2005/8/layout/hList7"/>
    <dgm:cxn modelId="{3D6DEBCA-93C6-4E92-A91B-E9AF608D316D}" type="presOf" srcId="{345919F9-D52D-4554-AE43-47E60E099850}" destId="{1913FF07-93E1-41F4-BF79-0D84C9133D62}" srcOrd="1" destOrd="0" presId="urn:microsoft.com/office/officeart/2005/8/layout/hList7"/>
    <dgm:cxn modelId="{BDF5F470-2840-4B1C-8D4B-1E6099A546C4}" type="presOf" srcId="{7A2F9429-D0A7-4686-AA9C-5BC8CED9EAB1}" destId="{CACB0EF8-340E-43C4-9C9E-9B91986C9408}" srcOrd="0" destOrd="0" presId="urn:microsoft.com/office/officeart/2005/8/layout/hList7"/>
    <dgm:cxn modelId="{CC204BE8-B18A-43AC-9CBE-F3623AD12A33}" type="presOf" srcId="{3D118FFA-E857-4588-B251-B82E35E51A3D}" destId="{D526BC4B-E10A-4D61-95DF-307201BF62DC}" srcOrd="0" destOrd="0" presId="urn:microsoft.com/office/officeart/2005/8/layout/hList7"/>
    <dgm:cxn modelId="{2330A528-B5BF-41DB-980E-B0C82F08DB0B}" srcId="{C776273E-0398-4DC8-8E91-6D367B8EA7B1}" destId="{D5EB30E4-7849-4EEB-862F-3ECC2CDC4541}" srcOrd="2" destOrd="0" parTransId="{0AEE798A-B3A5-46EA-93A0-3F1FF1248E4A}" sibTransId="{F8421505-7890-4225-B72B-251CA383744D}"/>
    <dgm:cxn modelId="{D3FC5D55-D462-4B09-A562-44A28C1C5D1C}" type="presOf" srcId="{6050371B-03B5-44F9-B689-72EA9B2DB6AA}" destId="{C8F01A36-CF88-43B7-86C9-F6F7981D54BF}" srcOrd="0" destOrd="0" presId="urn:microsoft.com/office/officeart/2005/8/layout/hList7"/>
    <dgm:cxn modelId="{830E02F2-FC5D-4883-9042-085C9E36C089}" type="presOf" srcId="{345919F9-D52D-4554-AE43-47E60E099850}" destId="{EC297B55-F132-40DD-8126-3553548D2FC4}" srcOrd="0" destOrd="0" presId="urn:microsoft.com/office/officeart/2005/8/layout/hList7"/>
    <dgm:cxn modelId="{1B5CFA6A-FCF0-43DD-A635-E81618C512ED}" type="presOf" srcId="{C776273E-0398-4DC8-8E91-6D367B8EA7B1}" destId="{370A4EDF-726F-490B-8558-9022E45175D3}" srcOrd="0" destOrd="0" presId="urn:microsoft.com/office/officeart/2005/8/layout/hList7"/>
    <dgm:cxn modelId="{7B9CE993-DC55-47A5-A829-5B23D475ECEC}" type="presOf" srcId="{D5EB30E4-7849-4EEB-862F-3ECC2CDC4541}" destId="{D305ABFE-3A18-4E3F-AB7B-2D391E3E1ADE}" srcOrd="0" destOrd="0" presId="urn:microsoft.com/office/officeart/2005/8/layout/hList7"/>
    <dgm:cxn modelId="{DD60784A-FDFA-42CE-B6A2-914EC4E2A835}" srcId="{C776273E-0398-4DC8-8E91-6D367B8EA7B1}" destId="{345919F9-D52D-4554-AE43-47E60E099850}" srcOrd="1" destOrd="0" parTransId="{0E097E74-8357-407A-AB02-24BD494D108F}" sibTransId="{3D118FFA-E857-4588-B251-B82E35E51A3D}"/>
    <dgm:cxn modelId="{6BC44EEA-D058-4E88-AE20-2FC11F116D42}" type="presOf" srcId="{6050371B-03B5-44F9-B689-72EA9B2DB6AA}" destId="{5C4CE462-23E3-4C43-8059-80EE0368EA6A}" srcOrd="1" destOrd="0" presId="urn:microsoft.com/office/officeart/2005/8/layout/hList7"/>
    <dgm:cxn modelId="{FCF1DDB9-45A1-420E-8F5C-E129BA9AC147}" type="presParOf" srcId="{370A4EDF-726F-490B-8558-9022E45175D3}" destId="{EFEC50A4-F703-4FAA-9E59-E836018DC22F}" srcOrd="0" destOrd="0" presId="urn:microsoft.com/office/officeart/2005/8/layout/hList7"/>
    <dgm:cxn modelId="{99017A50-CC42-40E5-AE8A-84A0DC59E10A}" type="presParOf" srcId="{370A4EDF-726F-490B-8558-9022E45175D3}" destId="{519CC259-B812-4C88-86E4-C910E1DE4736}" srcOrd="1" destOrd="0" presId="urn:microsoft.com/office/officeart/2005/8/layout/hList7"/>
    <dgm:cxn modelId="{E78B5E19-8873-4C11-8AE1-75E98BF2E4C1}" type="presParOf" srcId="{519CC259-B812-4C88-86E4-C910E1DE4736}" destId="{545CAA91-892F-49EC-ADF8-62A7EF560279}" srcOrd="0" destOrd="0" presId="urn:microsoft.com/office/officeart/2005/8/layout/hList7"/>
    <dgm:cxn modelId="{B6FE3E47-672C-4F36-BCFF-0D25F4CB7654}" type="presParOf" srcId="{545CAA91-892F-49EC-ADF8-62A7EF560279}" destId="{C8F01A36-CF88-43B7-86C9-F6F7981D54BF}" srcOrd="0" destOrd="0" presId="urn:microsoft.com/office/officeart/2005/8/layout/hList7"/>
    <dgm:cxn modelId="{7C2358AE-516F-4E8F-9935-C5E1DC2071AD}" type="presParOf" srcId="{545CAA91-892F-49EC-ADF8-62A7EF560279}" destId="{5C4CE462-23E3-4C43-8059-80EE0368EA6A}" srcOrd="1" destOrd="0" presId="urn:microsoft.com/office/officeart/2005/8/layout/hList7"/>
    <dgm:cxn modelId="{0AB847F5-47C6-4632-A5EB-52F7A38EED09}" type="presParOf" srcId="{545CAA91-892F-49EC-ADF8-62A7EF560279}" destId="{E6669466-1AEA-4403-9C6E-F7CD12651ACD}" srcOrd="2" destOrd="0" presId="urn:microsoft.com/office/officeart/2005/8/layout/hList7"/>
    <dgm:cxn modelId="{31F5C0A2-1D72-4BA2-98F7-9A6A63A0B8CA}" type="presParOf" srcId="{545CAA91-892F-49EC-ADF8-62A7EF560279}" destId="{9F9B5ADE-95A7-4853-8119-76AC1F45C0DD}" srcOrd="3" destOrd="0" presId="urn:microsoft.com/office/officeart/2005/8/layout/hList7"/>
    <dgm:cxn modelId="{EE814E5B-02C8-4A4D-B1F1-666DB4FF1E80}" type="presParOf" srcId="{519CC259-B812-4C88-86E4-C910E1DE4736}" destId="{CACB0EF8-340E-43C4-9C9E-9B91986C9408}" srcOrd="1" destOrd="0" presId="urn:microsoft.com/office/officeart/2005/8/layout/hList7"/>
    <dgm:cxn modelId="{C8A9DBAC-AD3B-4147-9DC9-93F4C883F9C1}" type="presParOf" srcId="{519CC259-B812-4C88-86E4-C910E1DE4736}" destId="{04494AD2-5127-435E-8FA6-65B5D0B45603}" srcOrd="2" destOrd="0" presId="urn:microsoft.com/office/officeart/2005/8/layout/hList7"/>
    <dgm:cxn modelId="{27EC589D-B91E-4FEB-952E-A77889956853}" type="presParOf" srcId="{04494AD2-5127-435E-8FA6-65B5D0B45603}" destId="{EC297B55-F132-40DD-8126-3553548D2FC4}" srcOrd="0" destOrd="0" presId="urn:microsoft.com/office/officeart/2005/8/layout/hList7"/>
    <dgm:cxn modelId="{67697730-4D10-44F8-B48C-0672C1111F4B}" type="presParOf" srcId="{04494AD2-5127-435E-8FA6-65B5D0B45603}" destId="{1913FF07-93E1-41F4-BF79-0D84C9133D62}" srcOrd="1" destOrd="0" presId="urn:microsoft.com/office/officeart/2005/8/layout/hList7"/>
    <dgm:cxn modelId="{1925FF0A-5C53-4B15-9D41-B2C95326A030}" type="presParOf" srcId="{04494AD2-5127-435E-8FA6-65B5D0B45603}" destId="{7DA27224-9B0E-4BFA-B3FD-99E15D26AC5E}" srcOrd="2" destOrd="0" presId="urn:microsoft.com/office/officeart/2005/8/layout/hList7"/>
    <dgm:cxn modelId="{84DA0812-A1A7-4CAF-ABDD-BA9293DEE3CA}" type="presParOf" srcId="{04494AD2-5127-435E-8FA6-65B5D0B45603}" destId="{054CF202-1408-4C9B-8286-D1B3BEC4E68D}" srcOrd="3" destOrd="0" presId="urn:microsoft.com/office/officeart/2005/8/layout/hList7"/>
    <dgm:cxn modelId="{E537280B-AC07-4007-B3B8-9EE1CCB4CFA3}" type="presParOf" srcId="{519CC259-B812-4C88-86E4-C910E1DE4736}" destId="{D526BC4B-E10A-4D61-95DF-307201BF62DC}" srcOrd="3" destOrd="0" presId="urn:microsoft.com/office/officeart/2005/8/layout/hList7"/>
    <dgm:cxn modelId="{6DA1377D-CC24-4B62-8E24-4C3B2146D362}" type="presParOf" srcId="{519CC259-B812-4C88-86E4-C910E1DE4736}" destId="{4F87C043-4959-47BE-BAC7-9727EE6B2D8D}" srcOrd="4" destOrd="0" presId="urn:microsoft.com/office/officeart/2005/8/layout/hList7"/>
    <dgm:cxn modelId="{F745C213-5B47-439D-A890-4D0963D0BF6B}" type="presParOf" srcId="{4F87C043-4959-47BE-BAC7-9727EE6B2D8D}" destId="{D305ABFE-3A18-4E3F-AB7B-2D391E3E1ADE}" srcOrd="0" destOrd="0" presId="urn:microsoft.com/office/officeart/2005/8/layout/hList7"/>
    <dgm:cxn modelId="{1AB6BA26-55AF-4611-AC50-0363865B8EAF}" type="presParOf" srcId="{4F87C043-4959-47BE-BAC7-9727EE6B2D8D}" destId="{7F7F81CB-0928-4C8E-933D-6DC261494564}" srcOrd="1" destOrd="0" presId="urn:microsoft.com/office/officeart/2005/8/layout/hList7"/>
    <dgm:cxn modelId="{F619C288-4F0A-48DD-A8BF-44A106243B40}" type="presParOf" srcId="{4F87C043-4959-47BE-BAC7-9727EE6B2D8D}" destId="{90731A75-B2B2-43A9-A674-85D250C4C9B7}" srcOrd="2" destOrd="0" presId="urn:microsoft.com/office/officeart/2005/8/layout/hList7"/>
    <dgm:cxn modelId="{8628922D-C80F-4A83-92A1-52EF9D87C96B}" type="presParOf" srcId="{4F87C043-4959-47BE-BAC7-9727EE6B2D8D}" destId="{FE9DA5AB-2C5D-4E5E-A29B-FFEF7A4087FC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7704FFE-7CC5-4C11-8BB6-0E9D44D25FD0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649FE98C-F4AF-4CE7-9EF4-8E5F2C5ED6AC}">
      <dgm:prSet custT="1"/>
      <dgm:spPr>
        <a:xfrm>
          <a:off x="187220" y="73134"/>
          <a:ext cx="2888547" cy="738000"/>
        </a:xfrm>
        <a:prstGeom prst="roundRect">
          <a:avLst/>
        </a:prstGeom>
        <a:solidFill>
          <a:srgbClr val="4472C4">
            <a:lumMod val="75000"/>
          </a:srgbClr>
        </a:solidFill>
        <a:ln w="25400" cap="flat" cmpd="sng" algn="ctr">
          <a:solidFill>
            <a:srgbClr val="EEECE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ctr" rtl="0">
            <a:buNone/>
          </a:pPr>
          <a:r>
            <a:rPr lang="pt-BR" sz="18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Arial"/>
            </a:rPr>
            <a:t>Manual de Implementação da LAI e </a:t>
          </a:r>
          <a:r>
            <a:rPr lang="pt-BR" sz="1800" b="1" dirty="0" err="1">
              <a:solidFill>
                <a:sysClr val="window" lastClr="FFFFFF"/>
              </a:solidFill>
              <a:latin typeface="Calibri" panose="020F0502020204030204"/>
              <a:ea typeface="+mn-ea"/>
              <a:cs typeface="Arial"/>
            </a:rPr>
            <a:t>Check-list</a:t>
          </a:r>
          <a:endParaRPr lang="pt-BR" sz="1800" dirty="0">
            <a:solidFill>
              <a:sysClr val="window" lastClr="FFFFFF"/>
            </a:solidFill>
            <a:latin typeface="Calibri" panose="020F0502020204030204"/>
            <a:ea typeface="+mn-ea"/>
            <a:cs typeface="Arial"/>
          </a:endParaRPr>
        </a:p>
      </dgm:t>
    </dgm:pt>
    <dgm:pt modelId="{5F51F778-F6CA-4B55-BDD2-AF48D7DA6277}" type="parTrans" cxnId="{630065CF-CC47-40F7-9960-D566301E8AAD}">
      <dgm:prSet/>
      <dgm:spPr/>
      <dgm:t>
        <a:bodyPr/>
        <a:lstStyle/>
        <a:p>
          <a:endParaRPr lang="pt-BR" sz="6000"/>
        </a:p>
      </dgm:t>
    </dgm:pt>
    <dgm:pt modelId="{391A99FB-9ED6-44C9-AC46-30CA5626B908}" type="sibTrans" cxnId="{630065CF-CC47-40F7-9960-D566301E8AAD}">
      <dgm:prSet/>
      <dgm:spPr/>
      <dgm:t>
        <a:bodyPr/>
        <a:lstStyle/>
        <a:p>
          <a:endParaRPr lang="pt-BR" sz="6000"/>
        </a:p>
      </dgm:t>
    </dgm:pt>
    <dgm:pt modelId="{5411D0FD-D778-4D37-B73B-5E4CB29810DF}">
      <dgm:prSet custT="1"/>
      <dgm:spPr>
        <a:xfrm>
          <a:off x="187220" y="1207134"/>
          <a:ext cx="2888547" cy="738000"/>
        </a:xfrm>
        <a:prstGeom prst="roundRect">
          <a:avLst/>
        </a:prstGeom>
        <a:solidFill>
          <a:srgbClr val="4472C4">
            <a:lumMod val="75000"/>
          </a:srgbClr>
        </a:solidFill>
        <a:ln w="25400" cap="flat" cmpd="sng" algn="ctr">
          <a:solidFill>
            <a:srgbClr val="EEECE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ctr" rtl="0">
            <a:buNone/>
          </a:pPr>
          <a:r>
            <a:rPr lang="pt-BR" sz="18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Arial"/>
            </a:rPr>
            <a:t>Guia de Transparência Ativa (Seção LAI)</a:t>
          </a:r>
          <a:endParaRPr lang="pt-BR" sz="1800" dirty="0">
            <a:solidFill>
              <a:sysClr val="window" lastClr="FFFFFF"/>
            </a:solidFill>
            <a:latin typeface="Calibri" panose="020F0502020204030204"/>
            <a:ea typeface="+mn-ea"/>
            <a:cs typeface="Arial"/>
          </a:endParaRPr>
        </a:p>
      </dgm:t>
    </dgm:pt>
    <dgm:pt modelId="{9B21139A-3F7A-466F-8753-B3116EB5A232}" type="parTrans" cxnId="{946851BF-ACBC-41DF-8242-AEDC6964859E}">
      <dgm:prSet/>
      <dgm:spPr/>
      <dgm:t>
        <a:bodyPr/>
        <a:lstStyle/>
        <a:p>
          <a:endParaRPr lang="pt-BR" sz="6000"/>
        </a:p>
      </dgm:t>
    </dgm:pt>
    <dgm:pt modelId="{64B4AA6A-D916-4CF0-B6AF-B263359A8F9D}" type="sibTrans" cxnId="{946851BF-ACBC-41DF-8242-AEDC6964859E}">
      <dgm:prSet/>
      <dgm:spPr/>
      <dgm:t>
        <a:bodyPr/>
        <a:lstStyle/>
        <a:p>
          <a:endParaRPr lang="pt-BR" sz="6000"/>
        </a:p>
      </dgm:t>
    </dgm:pt>
    <dgm:pt modelId="{F711EC05-C81F-4554-9F67-024039EC9AEF}">
      <dgm:prSet custT="1"/>
      <dgm:spPr>
        <a:xfrm>
          <a:off x="187220" y="3475134"/>
          <a:ext cx="2888547" cy="738000"/>
        </a:xfrm>
        <a:prstGeom prst="roundRect">
          <a:avLst/>
        </a:prstGeom>
        <a:solidFill>
          <a:srgbClr val="4472C4">
            <a:lumMod val="75000"/>
          </a:srgbClr>
        </a:solidFill>
        <a:ln w="25400" cap="flat" cmpd="sng" algn="ctr">
          <a:solidFill>
            <a:srgbClr val="EEECE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ctr" rtl="0">
            <a:buNone/>
          </a:pPr>
          <a:r>
            <a:rPr lang="pt-BR" sz="18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Arial"/>
            </a:rPr>
            <a:t>Guia de Portal de Transparência </a:t>
          </a:r>
          <a:endParaRPr lang="pt-BR" sz="1800" dirty="0">
            <a:solidFill>
              <a:sysClr val="window" lastClr="FFFFFF"/>
            </a:solidFill>
            <a:latin typeface="Calibri" panose="020F0502020204030204"/>
            <a:ea typeface="+mn-ea"/>
            <a:cs typeface="Arial"/>
          </a:endParaRPr>
        </a:p>
      </dgm:t>
    </dgm:pt>
    <dgm:pt modelId="{D0666755-54E8-47E3-9280-ECB2611C7127}" type="parTrans" cxnId="{B2F3F424-4E93-42D4-B0CA-D819786E3F65}">
      <dgm:prSet/>
      <dgm:spPr/>
      <dgm:t>
        <a:bodyPr/>
        <a:lstStyle/>
        <a:p>
          <a:endParaRPr lang="pt-BR" sz="6000"/>
        </a:p>
      </dgm:t>
    </dgm:pt>
    <dgm:pt modelId="{A60685C5-262B-42A9-A3A1-83ADCB531CBC}" type="sibTrans" cxnId="{B2F3F424-4E93-42D4-B0CA-D819786E3F65}">
      <dgm:prSet/>
      <dgm:spPr/>
      <dgm:t>
        <a:bodyPr/>
        <a:lstStyle/>
        <a:p>
          <a:endParaRPr lang="pt-BR" sz="6000"/>
        </a:p>
      </dgm:t>
    </dgm:pt>
    <dgm:pt modelId="{ADD00CBF-3EDB-43F4-A6A8-F8249B47D420}">
      <dgm:prSet custT="1"/>
      <dgm:spPr>
        <a:xfrm>
          <a:off x="187220" y="2341134"/>
          <a:ext cx="2621091" cy="738000"/>
        </a:xfrm>
        <a:prstGeom prst="roundRect">
          <a:avLst/>
        </a:prstGeom>
        <a:solidFill>
          <a:srgbClr val="4472C4">
            <a:lumMod val="75000"/>
          </a:srgbClr>
        </a:solidFill>
        <a:ln w="25400" cap="flat" cmpd="sng" algn="ctr">
          <a:solidFill>
            <a:srgbClr val="EEECE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ctr" rtl="0">
            <a:buNone/>
          </a:pPr>
          <a:r>
            <a:rPr lang="pt-BR" sz="18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Arial"/>
            </a:rPr>
            <a:t>Guia de regulamentação da LAI em Municípios</a:t>
          </a:r>
        </a:p>
      </dgm:t>
    </dgm:pt>
    <dgm:pt modelId="{03EBF967-3141-4616-B2AD-07535F5351F9}" type="parTrans" cxnId="{9813703E-D622-47C1-8A42-79114D1ED4E2}">
      <dgm:prSet/>
      <dgm:spPr/>
      <dgm:t>
        <a:bodyPr/>
        <a:lstStyle/>
        <a:p>
          <a:endParaRPr lang="pt-BR"/>
        </a:p>
      </dgm:t>
    </dgm:pt>
    <dgm:pt modelId="{FD693513-354F-4D35-9308-2B23EDDE7E39}" type="sibTrans" cxnId="{9813703E-D622-47C1-8A42-79114D1ED4E2}">
      <dgm:prSet/>
      <dgm:spPr/>
      <dgm:t>
        <a:bodyPr/>
        <a:lstStyle/>
        <a:p>
          <a:endParaRPr lang="pt-BR"/>
        </a:p>
      </dgm:t>
    </dgm:pt>
    <dgm:pt modelId="{C9250FEB-9596-408B-9039-E9017203106C}" type="pres">
      <dgm:prSet presAssocID="{97704FFE-7CC5-4C11-8BB6-0E9D44D25FD0}" presName="linear" presStyleCnt="0">
        <dgm:presLayoutVars>
          <dgm:dir/>
          <dgm:animLvl val="lvl"/>
          <dgm:resizeHandles val="exact"/>
        </dgm:presLayoutVars>
      </dgm:prSet>
      <dgm:spPr/>
    </dgm:pt>
    <dgm:pt modelId="{FF21E91D-2835-4948-A781-02EE18B2E77A}" type="pres">
      <dgm:prSet presAssocID="{649FE98C-F4AF-4CE7-9EF4-8E5F2C5ED6AC}" presName="parentLin" presStyleCnt="0"/>
      <dgm:spPr/>
    </dgm:pt>
    <dgm:pt modelId="{DE60D088-A3F9-47F4-A6B1-229BF82339A3}" type="pres">
      <dgm:prSet presAssocID="{649FE98C-F4AF-4CE7-9EF4-8E5F2C5ED6AC}" presName="parentLeftMargin" presStyleLbl="node1" presStyleIdx="0" presStyleCnt="4"/>
      <dgm:spPr>
        <a:prstGeom prst="roundRect">
          <a:avLst/>
        </a:prstGeom>
      </dgm:spPr>
    </dgm:pt>
    <dgm:pt modelId="{64CFE22B-65AD-441D-B561-E7986A57600F}" type="pres">
      <dgm:prSet presAssocID="{649FE98C-F4AF-4CE7-9EF4-8E5F2C5ED6AC}" presName="parentText" presStyleLbl="node1" presStyleIdx="0" presStyleCnt="4" custScaleX="110204">
        <dgm:presLayoutVars>
          <dgm:chMax val="0"/>
          <dgm:bulletEnabled val="1"/>
        </dgm:presLayoutVars>
      </dgm:prSet>
      <dgm:spPr/>
    </dgm:pt>
    <dgm:pt modelId="{BC105868-760A-430D-A042-5669B1256497}" type="pres">
      <dgm:prSet presAssocID="{649FE98C-F4AF-4CE7-9EF4-8E5F2C5ED6AC}" presName="negativeSpace" presStyleCnt="0"/>
      <dgm:spPr/>
    </dgm:pt>
    <dgm:pt modelId="{038CDDA4-3A3F-4CA7-B84F-452FB379343B}" type="pres">
      <dgm:prSet presAssocID="{649FE98C-F4AF-4CE7-9EF4-8E5F2C5ED6AC}" presName="childText" presStyleLbl="conFgAcc1" presStyleIdx="0" presStyleCnt="4" custLinFactNeighborX="-399" custLinFactNeighborY="-25617">
        <dgm:presLayoutVars>
          <dgm:bulletEnabled val="1"/>
        </dgm:presLayoutVars>
      </dgm:prSet>
      <dgm:spPr>
        <a:xfrm>
          <a:off x="0" y="407551"/>
          <a:ext cx="3744416" cy="630000"/>
        </a:xfrm>
        <a:prstGeom prst="rect">
          <a:avLst/>
        </a:prstGeom>
        <a:solidFill>
          <a:srgbClr val="EEECE1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1F497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D6917326-7824-410E-94EB-20E9882C8A50}" type="pres">
      <dgm:prSet presAssocID="{391A99FB-9ED6-44C9-AC46-30CA5626B908}" presName="spaceBetweenRectangles" presStyleCnt="0"/>
      <dgm:spPr/>
    </dgm:pt>
    <dgm:pt modelId="{D8E6FDE2-6D55-4012-A235-3CC2E4258176}" type="pres">
      <dgm:prSet presAssocID="{5411D0FD-D778-4D37-B73B-5E4CB29810DF}" presName="parentLin" presStyleCnt="0"/>
      <dgm:spPr/>
    </dgm:pt>
    <dgm:pt modelId="{5128B491-63AD-4895-A169-26531155F8CF}" type="pres">
      <dgm:prSet presAssocID="{5411D0FD-D778-4D37-B73B-5E4CB29810DF}" presName="parentLeftMargin" presStyleLbl="node1" presStyleIdx="0" presStyleCnt="4"/>
      <dgm:spPr>
        <a:prstGeom prst="roundRect">
          <a:avLst/>
        </a:prstGeom>
      </dgm:spPr>
    </dgm:pt>
    <dgm:pt modelId="{718D8198-EC96-4442-B028-78BF119020F5}" type="pres">
      <dgm:prSet presAssocID="{5411D0FD-D778-4D37-B73B-5E4CB29810DF}" presName="parentText" presStyleLbl="node1" presStyleIdx="1" presStyleCnt="4" custScaleX="110204">
        <dgm:presLayoutVars>
          <dgm:chMax val="0"/>
          <dgm:bulletEnabled val="1"/>
        </dgm:presLayoutVars>
      </dgm:prSet>
      <dgm:spPr/>
    </dgm:pt>
    <dgm:pt modelId="{4B650886-CA4D-4528-85CC-F10348B5F598}" type="pres">
      <dgm:prSet presAssocID="{5411D0FD-D778-4D37-B73B-5E4CB29810DF}" presName="negativeSpace" presStyleCnt="0"/>
      <dgm:spPr/>
    </dgm:pt>
    <dgm:pt modelId="{5A1483BD-2535-4F93-B0D2-F1FD188EB751}" type="pres">
      <dgm:prSet presAssocID="{5411D0FD-D778-4D37-B73B-5E4CB29810DF}" presName="childText" presStyleLbl="conFgAcc1" presStyleIdx="1" presStyleCnt="4">
        <dgm:presLayoutVars>
          <dgm:bulletEnabled val="1"/>
        </dgm:presLayoutVars>
      </dgm:prSet>
      <dgm:spPr>
        <a:xfrm>
          <a:off x="0" y="1576134"/>
          <a:ext cx="3744416" cy="630000"/>
        </a:xfrm>
        <a:prstGeom prst="rect">
          <a:avLst/>
        </a:prstGeom>
        <a:solidFill>
          <a:srgbClr val="EEECE1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1F497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E667A617-B6D5-4ED2-9B73-8D623000DF9A}" type="pres">
      <dgm:prSet presAssocID="{64B4AA6A-D916-4CF0-B6AF-B263359A8F9D}" presName="spaceBetweenRectangles" presStyleCnt="0"/>
      <dgm:spPr/>
    </dgm:pt>
    <dgm:pt modelId="{58872889-3D90-4D33-9B26-D78643A6B0B2}" type="pres">
      <dgm:prSet presAssocID="{ADD00CBF-3EDB-43F4-A6A8-F8249B47D420}" presName="parentLin" presStyleCnt="0"/>
      <dgm:spPr/>
    </dgm:pt>
    <dgm:pt modelId="{0AB47D6E-24C8-48AC-B61D-84C730027F42}" type="pres">
      <dgm:prSet presAssocID="{ADD00CBF-3EDB-43F4-A6A8-F8249B47D420}" presName="parentLeftMargin" presStyleLbl="node1" presStyleIdx="1" presStyleCnt="4"/>
      <dgm:spPr>
        <a:prstGeom prst="roundRect">
          <a:avLst/>
        </a:prstGeom>
      </dgm:spPr>
    </dgm:pt>
    <dgm:pt modelId="{A6E4352F-E9EB-49D4-8749-35C48F6749C9}" type="pres">
      <dgm:prSet presAssocID="{ADD00CBF-3EDB-43F4-A6A8-F8249B47D42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6ED7885C-AD47-425C-8A85-6AB58CB4A4C2}" type="pres">
      <dgm:prSet presAssocID="{ADD00CBF-3EDB-43F4-A6A8-F8249B47D420}" presName="negativeSpace" presStyleCnt="0"/>
      <dgm:spPr/>
    </dgm:pt>
    <dgm:pt modelId="{24A6BC33-5376-4630-9810-115366DD8F1C}" type="pres">
      <dgm:prSet presAssocID="{ADD00CBF-3EDB-43F4-A6A8-F8249B47D420}" presName="childText" presStyleLbl="conFgAcc1" presStyleIdx="2" presStyleCnt="4">
        <dgm:presLayoutVars>
          <dgm:bulletEnabled val="1"/>
        </dgm:presLayoutVars>
      </dgm:prSet>
      <dgm:spPr>
        <a:xfrm>
          <a:off x="0" y="2710134"/>
          <a:ext cx="3744416" cy="630000"/>
        </a:xfrm>
        <a:prstGeom prst="rect">
          <a:avLst/>
        </a:prstGeom>
        <a:solidFill>
          <a:srgbClr val="EEECE1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1F497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893B8921-9D85-48DF-BC87-ACD31D95A85E}" type="pres">
      <dgm:prSet presAssocID="{FD693513-354F-4D35-9308-2B23EDDE7E39}" presName="spaceBetweenRectangles" presStyleCnt="0"/>
      <dgm:spPr/>
    </dgm:pt>
    <dgm:pt modelId="{53F108B5-1514-40B8-B97B-EDCB5A143372}" type="pres">
      <dgm:prSet presAssocID="{F711EC05-C81F-4554-9F67-024039EC9AEF}" presName="parentLin" presStyleCnt="0"/>
      <dgm:spPr/>
    </dgm:pt>
    <dgm:pt modelId="{C2073F7C-7AF7-4F6E-B4E7-163764B2FA3F}" type="pres">
      <dgm:prSet presAssocID="{F711EC05-C81F-4554-9F67-024039EC9AEF}" presName="parentLeftMargin" presStyleLbl="node1" presStyleIdx="2" presStyleCnt="4"/>
      <dgm:spPr>
        <a:prstGeom prst="roundRect">
          <a:avLst/>
        </a:prstGeom>
      </dgm:spPr>
    </dgm:pt>
    <dgm:pt modelId="{EC93E478-F8F1-407F-901A-5A768888B982}" type="pres">
      <dgm:prSet presAssocID="{F711EC05-C81F-4554-9F67-024039EC9AEF}" presName="parentText" presStyleLbl="node1" presStyleIdx="3" presStyleCnt="4" custScaleX="110204">
        <dgm:presLayoutVars>
          <dgm:chMax val="0"/>
          <dgm:bulletEnabled val="1"/>
        </dgm:presLayoutVars>
      </dgm:prSet>
      <dgm:spPr/>
    </dgm:pt>
    <dgm:pt modelId="{81F375E1-C149-4196-8DD6-F00CAF32E8D5}" type="pres">
      <dgm:prSet presAssocID="{F711EC05-C81F-4554-9F67-024039EC9AEF}" presName="negativeSpace" presStyleCnt="0"/>
      <dgm:spPr/>
    </dgm:pt>
    <dgm:pt modelId="{2CF4E6C0-F4EE-4755-BEA7-9A96C296C8D6}" type="pres">
      <dgm:prSet presAssocID="{F711EC05-C81F-4554-9F67-024039EC9AEF}" presName="childText" presStyleLbl="conFgAcc1" presStyleIdx="3" presStyleCnt="4">
        <dgm:presLayoutVars>
          <dgm:bulletEnabled val="1"/>
        </dgm:presLayoutVars>
      </dgm:prSet>
      <dgm:spPr>
        <a:xfrm>
          <a:off x="0" y="3844134"/>
          <a:ext cx="3744416" cy="630000"/>
        </a:xfrm>
        <a:prstGeom prst="rect">
          <a:avLst/>
        </a:prstGeom>
        <a:solidFill>
          <a:srgbClr val="EEECE1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1F497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</dgm:ptLst>
  <dgm:cxnLst>
    <dgm:cxn modelId="{E6232E9E-27E5-4462-86DC-66CFEA5EFD92}" type="presOf" srcId="{ADD00CBF-3EDB-43F4-A6A8-F8249B47D420}" destId="{0AB47D6E-24C8-48AC-B61D-84C730027F42}" srcOrd="0" destOrd="0" presId="urn:microsoft.com/office/officeart/2005/8/layout/list1"/>
    <dgm:cxn modelId="{3E3A1661-DC64-403C-99BC-24E39D42B64C}" type="presOf" srcId="{F711EC05-C81F-4554-9F67-024039EC9AEF}" destId="{EC93E478-F8F1-407F-901A-5A768888B982}" srcOrd="1" destOrd="0" presId="urn:microsoft.com/office/officeart/2005/8/layout/list1"/>
    <dgm:cxn modelId="{89E531C9-8138-40C5-A13C-F029D18C31E5}" type="presOf" srcId="{ADD00CBF-3EDB-43F4-A6A8-F8249B47D420}" destId="{A6E4352F-E9EB-49D4-8749-35C48F6749C9}" srcOrd="1" destOrd="0" presId="urn:microsoft.com/office/officeart/2005/8/layout/list1"/>
    <dgm:cxn modelId="{8BCA59F2-9912-4D7A-9639-0BB09628A0C4}" type="presOf" srcId="{649FE98C-F4AF-4CE7-9EF4-8E5F2C5ED6AC}" destId="{DE60D088-A3F9-47F4-A6B1-229BF82339A3}" srcOrd="0" destOrd="0" presId="urn:microsoft.com/office/officeart/2005/8/layout/list1"/>
    <dgm:cxn modelId="{02948E9C-B59E-444D-93FE-1455CBB56019}" type="presOf" srcId="{F711EC05-C81F-4554-9F67-024039EC9AEF}" destId="{C2073F7C-7AF7-4F6E-B4E7-163764B2FA3F}" srcOrd="0" destOrd="0" presId="urn:microsoft.com/office/officeart/2005/8/layout/list1"/>
    <dgm:cxn modelId="{630065CF-CC47-40F7-9960-D566301E8AAD}" srcId="{97704FFE-7CC5-4C11-8BB6-0E9D44D25FD0}" destId="{649FE98C-F4AF-4CE7-9EF4-8E5F2C5ED6AC}" srcOrd="0" destOrd="0" parTransId="{5F51F778-F6CA-4B55-BDD2-AF48D7DA6277}" sibTransId="{391A99FB-9ED6-44C9-AC46-30CA5626B908}"/>
    <dgm:cxn modelId="{68463D91-3DD1-49B6-9310-41A76F9DED7B}" type="presOf" srcId="{5411D0FD-D778-4D37-B73B-5E4CB29810DF}" destId="{718D8198-EC96-4442-B028-78BF119020F5}" srcOrd="1" destOrd="0" presId="urn:microsoft.com/office/officeart/2005/8/layout/list1"/>
    <dgm:cxn modelId="{04B33C44-1DFF-4A70-9D3D-A2B8D9D6BB85}" type="presOf" srcId="{97704FFE-7CC5-4C11-8BB6-0E9D44D25FD0}" destId="{C9250FEB-9596-408B-9039-E9017203106C}" srcOrd="0" destOrd="0" presId="urn:microsoft.com/office/officeart/2005/8/layout/list1"/>
    <dgm:cxn modelId="{9813703E-D622-47C1-8A42-79114D1ED4E2}" srcId="{97704FFE-7CC5-4C11-8BB6-0E9D44D25FD0}" destId="{ADD00CBF-3EDB-43F4-A6A8-F8249B47D420}" srcOrd="2" destOrd="0" parTransId="{03EBF967-3141-4616-B2AD-07535F5351F9}" sibTransId="{FD693513-354F-4D35-9308-2B23EDDE7E39}"/>
    <dgm:cxn modelId="{BE15F7C7-7365-4241-A1B3-623177A0F2BC}" type="presOf" srcId="{5411D0FD-D778-4D37-B73B-5E4CB29810DF}" destId="{5128B491-63AD-4895-A169-26531155F8CF}" srcOrd="0" destOrd="0" presId="urn:microsoft.com/office/officeart/2005/8/layout/list1"/>
    <dgm:cxn modelId="{3BEBA315-9634-4836-AC70-0F4D93CCE544}" type="presOf" srcId="{649FE98C-F4AF-4CE7-9EF4-8E5F2C5ED6AC}" destId="{64CFE22B-65AD-441D-B561-E7986A57600F}" srcOrd="1" destOrd="0" presId="urn:microsoft.com/office/officeart/2005/8/layout/list1"/>
    <dgm:cxn modelId="{946851BF-ACBC-41DF-8242-AEDC6964859E}" srcId="{97704FFE-7CC5-4C11-8BB6-0E9D44D25FD0}" destId="{5411D0FD-D778-4D37-B73B-5E4CB29810DF}" srcOrd="1" destOrd="0" parTransId="{9B21139A-3F7A-466F-8753-B3116EB5A232}" sibTransId="{64B4AA6A-D916-4CF0-B6AF-B263359A8F9D}"/>
    <dgm:cxn modelId="{B2F3F424-4E93-42D4-B0CA-D819786E3F65}" srcId="{97704FFE-7CC5-4C11-8BB6-0E9D44D25FD0}" destId="{F711EC05-C81F-4554-9F67-024039EC9AEF}" srcOrd="3" destOrd="0" parTransId="{D0666755-54E8-47E3-9280-ECB2611C7127}" sibTransId="{A60685C5-262B-42A9-A3A1-83ADCB531CBC}"/>
    <dgm:cxn modelId="{71C8A82B-C5A7-4BB5-B403-687CC7408400}" type="presParOf" srcId="{C9250FEB-9596-408B-9039-E9017203106C}" destId="{FF21E91D-2835-4948-A781-02EE18B2E77A}" srcOrd="0" destOrd="0" presId="urn:microsoft.com/office/officeart/2005/8/layout/list1"/>
    <dgm:cxn modelId="{CEAB03FB-73C6-42AA-872B-0E54B4D42FCD}" type="presParOf" srcId="{FF21E91D-2835-4948-A781-02EE18B2E77A}" destId="{DE60D088-A3F9-47F4-A6B1-229BF82339A3}" srcOrd="0" destOrd="0" presId="urn:microsoft.com/office/officeart/2005/8/layout/list1"/>
    <dgm:cxn modelId="{8F2F8FB0-1D5C-43D6-AACB-CE59B88AB99C}" type="presParOf" srcId="{FF21E91D-2835-4948-A781-02EE18B2E77A}" destId="{64CFE22B-65AD-441D-B561-E7986A57600F}" srcOrd="1" destOrd="0" presId="urn:microsoft.com/office/officeart/2005/8/layout/list1"/>
    <dgm:cxn modelId="{B358A56A-3B32-4F9F-93D3-BA2F57280F4D}" type="presParOf" srcId="{C9250FEB-9596-408B-9039-E9017203106C}" destId="{BC105868-760A-430D-A042-5669B1256497}" srcOrd="1" destOrd="0" presId="urn:microsoft.com/office/officeart/2005/8/layout/list1"/>
    <dgm:cxn modelId="{73C383E7-FB39-46EF-B84A-4C2DBCC798E5}" type="presParOf" srcId="{C9250FEB-9596-408B-9039-E9017203106C}" destId="{038CDDA4-3A3F-4CA7-B84F-452FB379343B}" srcOrd="2" destOrd="0" presId="urn:microsoft.com/office/officeart/2005/8/layout/list1"/>
    <dgm:cxn modelId="{B388C47F-A730-4F40-B5F6-C0737994EF1C}" type="presParOf" srcId="{C9250FEB-9596-408B-9039-E9017203106C}" destId="{D6917326-7824-410E-94EB-20E9882C8A50}" srcOrd="3" destOrd="0" presId="urn:microsoft.com/office/officeart/2005/8/layout/list1"/>
    <dgm:cxn modelId="{A49BC6A9-99B6-43B8-8147-CF8C6DBA1704}" type="presParOf" srcId="{C9250FEB-9596-408B-9039-E9017203106C}" destId="{D8E6FDE2-6D55-4012-A235-3CC2E4258176}" srcOrd="4" destOrd="0" presId="urn:microsoft.com/office/officeart/2005/8/layout/list1"/>
    <dgm:cxn modelId="{2DDF741C-A2EB-4A34-9FCA-F3FC91EC735D}" type="presParOf" srcId="{D8E6FDE2-6D55-4012-A235-3CC2E4258176}" destId="{5128B491-63AD-4895-A169-26531155F8CF}" srcOrd="0" destOrd="0" presId="urn:microsoft.com/office/officeart/2005/8/layout/list1"/>
    <dgm:cxn modelId="{C2F0962B-89B3-4428-BEC1-FEEC20F37036}" type="presParOf" srcId="{D8E6FDE2-6D55-4012-A235-3CC2E4258176}" destId="{718D8198-EC96-4442-B028-78BF119020F5}" srcOrd="1" destOrd="0" presId="urn:microsoft.com/office/officeart/2005/8/layout/list1"/>
    <dgm:cxn modelId="{64351977-3075-4192-8FB5-BE7982E8B88C}" type="presParOf" srcId="{C9250FEB-9596-408B-9039-E9017203106C}" destId="{4B650886-CA4D-4528-85CC-F10348B5F598}" srcOrd="5" destOrd="0" presId="urn:microsoft.com/office/officeart/2005/8/layout/list1"/>
    <dgm:cxn modelId="{98A95201-8133-4BB4-8C92-A2F97C16C63E}" type="presParOf" srcId="{C9250FEB-9596-408B-9039-E9017203106C}" destId="{5A1483BD-2535-4F93-B0D2-F1FD188EB751}" srcOrd="6" destOrd="0" presId="urn:microsoft.com/office/officeart/2005/8/layout/list1"/>
    <dgm:cxn modelId="{C6EA15B7-1EBE-4A0C-A83F-4B44F3697D77}" type="presParOf" srcId="{C9250FEB-9596-408B-9039-E9017203106C}" destId="{E667A617-B6D5-4ED2-9B73-8D623000DF9A}" srcOrd="7" destOrd="0" presId="urn:microsoft.com/office/officeart/2005/8/layout/list1"/>
    <dgm:cxn modelId="{A2FFB12E-F66E-4E7B-B185-B1F1E64DF0E8}" type="presParOf" srcId="{C9250FEB-9596-408B-9039-E9017203106C}" destId="{58872889-3D90-4D33-9B26-D78643A6B0B2}" srcOrd="8" destOrd="0" presId="urn:microsoft.com/office/officeart/2005/8/layout/list1"/>
    <dgm:cxn modelId="{38ECC7DA-58A6-45EB-B846-3AB1B7A84BEE}" type="presParOf" srcId="{58872889-3D90-4D33-9B26-D78643A6B0B2}" destId="{0AB47D6E-24C8-48AC-B61D-84C730027F42}" srcOrd="0" destOrd="0" presId="urn:microsoft.com/office/officeart/2005/8/layout/list1"/>
    <dgm:cxn modelId="{43607788-D315-40A8-BFCF-DE488712FBE1}" type="presParOf" srcId="{58872889-3D90-4D33-9B26-D78643A6B0B2}" destId="{A6E4352F-E9EB-49D4-8749-35C48F6749C9}" srcOrd="1" destOrd="0" presId="urn:microsoft.com/office/officeart/2005/8/layout/list1"/>
    <dgm:cxn modelId="{FD833D2A-02B0-4C8B-B4B8-87D2C7FF8159}" type="presParOf" srcId="{C9250FEB-9596-408B-9039-E9017203106C}" destId="{6ED7885C-AD47-425C-8A85-6AB58CB4A4C2}" srcOrd="9" destOrd="0" presId="urn:microsoft.com/office/officeart/2005/8/layout/list1"/>
    <dgm:cxn modelId="{F06476B6-9FE0-4699-B81E-A6E6AD8DE716}" type="presParOf" srcId="{C9250FEB-9596-408B-9039-E9017203106C}" destId="{24A6BC33-5376-4630-9810-115366DD8F1C}" srcOrd="10" destOrd="0" presId="urn:microsoft.com/office/officeart/2005/8/layout/list1"/>
    <dgm:cxn modelId="{E305F55B-551E-41DD-A3EA-0CCB38C4FF7B}" type="presParOf" srcId="{C9250FEB-9596-408B-9039-E9017203106C}" destId="{893B8921-9D85-48DF-BC87-ACD31D95A85E}" srcOrd="11" destOrd="0" presId="urn:microsoft.com/office/officeart/2005/8/layout/list1"/>
    <dgm:cxn modelId="{C32117F9-7BEC-4364-AC45-AD53B7DBE982}" type="presParOf" srcId="{C9250FEB-9596-408B-9039-E9017203106C}" destId="{53F108B5-1514-40B8-B97B-EDCB5A143372}" srcOrd="12" destOrd="0" presId="urn:microsoft.com/office/officeart/2005/8/layout/list1"/>
    <dgm:cxn modelId="{077F5ED0-27FA-44F1-9A13-51517AB97498}" type="presParOf" srcId="{53F108B5-1514-40B8-B97B-EDCB5A143372}" destId="{C2073F7C-7AF7-4F6E-B4E7-163764B2FA3F}" srcOrd="0" destOrd="0" presId="urn:microsoft.com/office/officeart/2005/8/layout/list1"/>
    <dgm:cxn modelId="{919D9B26-5E78-4E0F-B5A5-F02C88B26678}" type="presParOf" srcId="{53F108B5-1514-40B8-B97B-EDCB5A143372}" destId="{EC93E478-F8F1-407F-901A-5A768888B982}" srcOrd="1" destOrd="0" presId="urn:microsoft.com/office/officeart/2005/8/layout/list1"/>
    <dgm:cxn modelId="{BF333E39-5987-41BB-B3BB-069FA423F340}" type="presParOf" srcId="{C9250FEB-9596-408B-9039-E9017203106C}" destId="{81F375E1-C149-4196-8DD6-F00CAF32E8D5}" srcOrd="13" destOrd="0" presId="urn:microsoft.com/office/officeart/2005/8/layout/list1"/>
    <dgm:cxn modelId="{90A29C93-FC37-4D12-BBCD-EF151657E507}" type="presParOf" srcId="{C9250FEB-9596-408B-9039-E9017203106C}" destId="{2CF4E6C0-F4EE-4755-BEA7-9A96C296C8D6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1E2F6D5-76D8-4B6F-A257-AB41EE208A20}" type="doc">
      <dgm:prSet loTypeId="urn:microsoft.com/office/officeart/2005/8/layout/pList1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B669127D-9592-486B-B0AB-CEE52660115E}">
      <dgm:prSet phldrT="[Texto]" custT="1"/>
      <dgm:spPr>
        <a:xfrm>
          <a:off x="45912" y="1003149"/>
          <a:ext cx="1453629" cy="539296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pt-BR" sz="12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Informações institucionais</a:t>
          </a:r>
        </a:p>
      </dgm:t>
    </dgm:pt>
    <dgm:pt modelId="{4A191354-EA36-44EB-ABC4-B4D957300EDC}" type="parTrans" cxnId="{8C32BAAB-8F89-4F5F-8F5D-2D897FEC71BA}">
      <dgm:prSet/>
      <dgm:spPr/>
      <dgm:t>
        <a:bodyPr/>
        <a:lstStyle/>
        <a:p>
          <a:endParaRPr lang="pt-BR"/>
        </a:p>
      </dgm:t>
    </dgm:pt>
    <dgm:pt modelId="{58D1873B-C951-4DB2-A3DE-0FE32EC08432}" type="sibTrans" cxnId="{8C32BAAB-8F89-4F5F-8F5D-2D897FEC71BA}">
      <dgm:prSet/>
      <dgm:spPr/>
      <dgm:t>
        <a:bodyPr/>
        <a:lstStyle/>
        <a:p>
          <a:endParaRPr lang="pt-BR"/>
        </a:p>
      </dgm:t>
    </dgm:pt>
    <dgm:pt modelId="{D9D94207-A00E-4634-8D5A-EE4E2B1FC065}">
      <dgm:prSet phldrT="[Texto]" custT="1"/>
      <dgm:spPr>
        <a:xfrm>
          <a:off x="1964284" y="1003149"/>
          <a:ext cx="1453629" cy="539296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pt-BR" sz="12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Ações e programas</a:t>
          </a:r>
        </a:p>
      </dgm:t>
    </dgm:pt>
    <dgm:pt modelId="{92DDC94A-4485-4406-AA99-870E9BA45F89}" type="parTrans" cxnId="{FAF66809-D0B1-4411-BB0B-42F4F3766975}">
      <dgm:prSet/>
      <dgm:spPr/>
      <dgm:t>
        <a:bodyPr/>
        <a:lstStyle/>
        <a:p>
          <a:endParaRPr lang="pt-BR"/>
        </a:p>
      </dgm:t>
    </dgm:pt>
    <dgm:pt modelId="{57135022-FD9D-40D5-9D12-FAEE03722B91}" type="sibTrans" cxnId="{FAF66809-D0B1-4411-BB0B-42F4F3766975}">
      <dgm:prSet/>
      <dgm:spPr/>
      <dgm:t>
        <a:bodyPr/>
        <a:lstStyle/>
        <a:p>
          <a:endParaRPr lang="pt-BR"/>
        </a:p>
      </dgm:t>
    </dgm:pt>
    <dgm:pt modelId="{8EDF6421-E768-4EC7-AED6-71F470D2591D}">
      <dgm:prSet phldrT="[Texto]"/>
      <dgm:spPr>
        <a:xfrm>
          <a:off x="3829657" y="1003149"/>
          <a:ext cx="1453629" cy="539296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pt-BR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Auditorias</a:t>
          </a:r>
        </a:p>
      </dgm:t>
    </dgm:pt>
    <dgm:pt modelId="{6D3AB8A7-2036-4684-8351-E0DC7F9769BD}" type="parTrans" cxnId="{8E573365-A80F-47C6-8D89-D1C920BF812A}">
      <dgm:prSet/>
      <dgm:spPr/>
      <dgm:t>
        <a:bodyPr/>
        <a:lstStyle/>
        <a:p>
          <a:endParaRPr lang="pt-BR"/>
        </a:p>
      </dgm:t>
    </dgm:pt>
    <dgm:pt modelId="{35115798-E4BA-4F34-8B99-0F673BD7E766}" type="sibTrans" cxnId="{8E573365-A80F-47C6-8D89-D1C920BF812A}">
      <dgm:prSet/>
      <dgm:spPr/>
      <dgm:t>
        <a:bodyPr/>
        <a:lstStyle/>
        <a:p>
          <a:endParaRPr lang="pt-BR"/>
        </a:p>
      </dgm:t>
    </dgm:pt>
    <dgm:pt modelId="{1C1A7551-FC34-45A2-90F8-B6166DF62D4E}">
      <dgm:prSet phldrT="[Texto]"/>
      <dgm:spPr>
        <a:xfrm>
          <a:off x="5692024" y="2535139"/>
          <a:ext cx="1453629" cy="539296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pt-BR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Despesas e receitas</a:t>
          </a:r>
        </a:p>
      </dgm:t>
    </dgm:pt>
    <dgm:pt modelId="{E0ADD8DF-0E38-45EE-96B7-D81C9E94E23A}" type="parTrans" cxnId="{34640ECE-E2D8-46E1-8BB5-11363ED3E9A2}">
      <dgm:prSet/>
      <dgm:spPr/>
      <dgm:t>
        <a:bodyPr/>
        <a:lstStyle/>
        <a:p>
          <a:endParaRPr lang="pt-BR"/>
        </a:p>
      </dgm:t>
    </dgm:pt>
    <dgm:pt modelId="{3C3AE2CE-4EAB-4C5A-A10E-3631A1F1EFC6}" type="sibTrans" cxnId="{34640ECE-E2D8-46E1-8BB5-11363ED3E9A2}">
      <dgm:prSet/>
      <dgm:spPr/>
      <dgm:t>
        <a:bodyPr/>
        <a:lstStyle/>
        <a:p>
          <a:endParaRPr lang="pt-BR"/>
        </a:p>
      </dgm:t>
    </dgm:pt>
    <dgm:pt modelId="{CA637FCA-224A-4F9B-A43B-A38B91515A8F}">
      <dgm:prSet phldrT="[Texto]" custT="1"/>
      <dgm:spPr>
        <a:xfrm>
          <a:off x="3867731" y="2655427"/>
          <a:ext cx="1453629" cy="539296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pt-BR" sz="12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Perguntas frequentes</a:t>
          </a:r>
        </a:p>
      </dgm:t>
    </dgm:pt>
    <dgm:pt modelId="{3E58E02A-0176-4546-AF78-4CEEC4F0B01E}" type="parTrans" cxnId="{649A3E84-6328-4D17-AAC7-9CC950E30F98}">
      <dgm:prSet/>
      <dgm:spPr/>
      <dgm:t>
        <a:bodyPr/>
        <a:lstStyle/>
        <a:p>
          <a:endParaRPr lang="pt-BR"/>
        </a:p>
      </dgm:t>
    </dgm:pt>
    <dgm:pt modelId="{BD202F50-92A7-4B47-B427-07460FC240D9}" type="sibTrans" cxnId="{649A3E84-6328-4D17-AAC7-9CC950E30F98}">
      <dgm:prSet/>
      <dgm:spPr/>
      <dgm:t>
        <a:bodyPr/>
        <a:lstStyle/>
        <a:p>
          <a:endParaRPr lang="pt-BR"/>
        </a:p>
      </dgm:t>
    </dgm:pt>
    <dgm:pt modelId="{40C37F5B-5B01-49E8-BC2C-D9EE374AD2C4}">
      <dgm:prSet phldrT="[Texto]" custT="1"/>
      <dgm:spPr>
        <a:xfrm>
          <a:off x="181001" y="2689359"/>
          <a:ext cx="1453629" cy="539296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pt-BR" sz="12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Informações sobre servidores e terceirizados</a:t>
          </a:r>
        </a:p>
      </dgm:t>
    </dgm:pt>
    <dgm:pt modelId="{0F74EF0E-7D33-46DC-9CB5-0FBA2ED558F9}" type="parTrans" cxnId="{AED59EB1-069A-4C5B-ACF0-145388B801F0}">
      <dgm:prSet/>
      <dgm:spPr/>
      <dgm:t>
        <a:bodyPr/>
        <a:lstStyle/>
        <a:p>
          <a:endParaRPr lang="pt-BR"/>
        </a:p>
      </dgm:t>
    </dgm:pt>
    <dgm:pt modelId="{CBDF62BB-CF86-40B2-9782-B1A92808BC6A}" type="sibTrans" cxnId="{AED59EB1-069A-4C5B-ACF0-145388B801F0}">
      <dgm:prSet/>
      <dgm:spPr/>
      <dgm:t>
        <a:bodyPr/>
        <a:lstStyle/>
        <a:p>
          <a:endParaRPr lang="pt-BR"/>
        </a:p>
      </dgm:t>
    </dgm:pt>
    <dgm:pt modelId="{8AB6EBF0-A891-484A-9C64-92E522E43593}">
      <dgm:prSet phldrT="[Texto]" custT="1"/>
      <dgm:spPr>
        <a:xfrm>
          <a:off x="2074109" y="2689359"/>
          <a:ext cx="1453629" cy="539296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pt-BR" sz="12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Informações</a:t>
          </a:r>
        </a:p>
        <a:p>
          <a:r>
            <a:rPr lang="pt-BR" sz="12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sobre o SIC</a:t>
          </a:r>
        </a:p>
      </dgm:t>
    </dgm:pt>
    <dgm:pt modelId="{0786C3F9-BA29-48A3-BB14-691F01C652CB}" type="parTrans" cxnId="{0651167E-48CA-4DD7-8522-65A4836578AC}">
      <dgm:prSet/>
      <dgm:spPr/>
      <dgm:t>
        <a:bodyPr/>
        <a:lstStyle/>
        <a:p>
          <a:endParaRPr lang="pt-BR"/>
        </a:p>
      </dgm:t>
    </dgm:pt>
    <dgm:pt modelId="{2AB27ACA-C703-49F8-8FB9-00202ED41612}" type="sibTrans" cxnId="{0651167E-48CA-4DD7-8522-65A4836578AC}">
      <dgm:prSet/>
      <dgm:spPr/>
      <dgm:t>
        <a:bodyPr/>
        <a:lstStyle/>
        <a:p>
          <a:endParaRPr lang="pt-BR"/>
        </a:p>
      </dgm:t>
    </dgm:pt>
    <dgm:pt modelId="{47A36861-14BD-4E18-AFC0-7B8447EF0251}">
      <dgm:prSet phldrT="[Texto]"/>
      <dgm:spPr>
        <a:xfrm>
          <a:off x="5766767" y="1003149"/>
          <a:ext cx="1453629" cy="539296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pt-BR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Licitações, contratos e convênios</a:t>
          </a:r>
        </a:p>
      </dgm:t>
    </dgm:pt>
    <dgm:pt modelId="{841A0DBC-E3F4-4302-9CEF-9F8338C88269}" type="sibTrans" cxnId="{5CCD8B5E-9469-48D0-83F2-A41CC53FFC53}">
      <dgm:prSet/>
      <dgm:spPr/>
      <dgm:t>
        <a:bodyPr/>
        <a:lstStyle/>
        <a:p>
          <a:endParaRPr lang="pt-BR"/>
        </a:p>
      </dgm:t>
    </dgm:pt>
    <dgm:pt modelId="{699C8238-2A89-4102-84A9-AEDBF4093E14}" type="parTrans" cxnId="{5CCD8B5E-9469-48D0-83F2-A41CC53FFC53}">
      <dgm:prSet/>
      <dgm:spPr/>
      <dgm:t>
        <a:bodyPr/>
        <a:lstStyle/>
        <a:p>
          <a:endParaRPr lang="pt-BR"/>
        </a:p>
      </dgm:t>
    </dgm:pt>
    <dgm:pt modelId="{D75E9354-EF7D-400C-A185-1B8109CF4ACD}" type="pres">
      <dgm:prSet presAssocID="{71E2F6D5-76D8-4B6F-A257-AB41EE208A20}" presName="Name0" presStyleCnt="0">
        <dgm:presLayoutVars>
          <dgm:dir/>
          <dgm:resizeHandles val="exact"/>
        </dgm:presLayoutVars>
      </dgm:prSet>
      <dgm:spPr/>
    </dgm:pt>
    <dgm:pt modelId="{5BF51CCD-788F-4B51-8F70-1CE3B93E55BE}" type="pres">
      <dgm:prSet presAssocID="{B669127D-9592-486B-B0AB-CEE52660115E}" presName="compNode" presStyleCnt="0"/>
      <dgm:spPr/>
    </dgm:pt>
    <dgm:pt modelId="{6764C7F0-E18A-4E6C-8F2C-421041E172DA}" type="pres">
      <dgm:prSet presAssocID="{B669127D-9592-486B-B0AB-CEE52660115E}" presName="pictRect" presStyleLbl="node1" presStyleIdx="0" presStyleCnt="8" custLinFactNeighborX="-29919"/>
      <dgm:spPr>
        <a:xfrm>
          <a:off x="45912" y="1598"/>
          <a:ext cx="1453629" cy="1001550"/>
        </a:xfrm>
        <a:prstGeom prst="roundRect">
          <a:avLst/>
        </a:prstGeom>
        <a:blipFill dpi="0" rotWithShape="1">
          <a:blip xmlns:r="http://schemas.openxmlformats.org/officeDocument/2006/relationships" r:embed="rId1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3000" r="-43000"/>
          </a:stretch>
        </a:blipFill>
        <a:ln>
          <a:noFill/>
        </a:ln>
        <a:effectLst/>
      </dgm:spPr>
    </dgm:pt>
    <dgm:pt modelId="{BD2C58B2-ADE9-4E1A-A95B-9D7B448D3503}" type="pres">
      <dgm:prSet presAssocID="{B669127D-9592-486B-B0AB-CEE52660115E}" presName="textRect" presStyleLbl="revTx" presStyleIdx="0" presStyleCnt="8" custLinFactNeighborX="-29919">
        <dgm:presLayoutVars>
          <dgm:bulletEnabled val="1"/>
        </dgm:presLayoutVars>
      </dgm:prSet>
      <dgm:spPr/>
    </dgm:pt>
    <dgm:pt modelId="{2A916F1C-17C6-44FE-975E-965F78A25BCE}" type="pres">
      <dgm:prSet presAssocID="{58D1873B-C951-4DB2-A3DE-0FE32EC08432}" presName="sibTrans" presStyleLbl="sibTrans2D1" presStyleIdx="0" presStyleCnt="0"/>
      <dgm:spPr/>
    </dgm:pt>
    <dgm:pt modelId="{E76EE5D3-F4B4-4EA5-B74D-F05EDC25CD1A}" type="pres">
      <dgm:prSet presAssocID="{D9D94207-A00E-4634-8D5A-EE4E2B1FC065}" presName="compNode" presStyleCnt="0"/>
      <dgm:spPr/>
    </dgm:pt>
    <dgm:pt modelId="{C8020397-38CC-4DF8-92C0-2AE7E5D6CE9F}" type="pres">
      <dgm:prSet presAssocID="{D9D94207-A00E-4634-8D5A-EE4E2B1FC065}" presName="pictRect" presStyleLbl="node1" presStyleIdx="1" presStyleCnt="8" custLinFactNeighborX="-11599"/>
      <dgm:spPr>
        <a:xfrm>
          <a:off x="1911270" y="1598"/>
          <a:ext cx="1453629" cy="1001550"/>
        </a:xfrm>
        <a:prstGeom prst="round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>
          <a:noFill/>
        </a:ln>
        <a:effectLst/>
      </dgm:spPr>
    </dgm:pt>
    <dgm:pt modelId="{799CC7FE-C4B4-4236-82B7-9D9056B00251}" type="pres">
      <dgm:prSet presAssocID="{D9D94207-A00E-4634-8D5A-EE4E2B1FC065}" presName="textRect" presStyleLbl="revTx" presStyleIdx="1" presStyleCnt="8" custLinFactNeighborX="-7952">
        <dgm:presLayoutVars>
          <dgm:bulletEnabled val="1"/>
        </dgm:presLayoutVars>
      </dgm:prSet>
      <dgm:spPr/>
    </dgm:pt>
    <dgm:pt modelId="{FBC021A9-18C4-4A3B-AE57-6B490A6598F2}" type="pres">
      <dgm:prSet presAssocID="{57135022-FD9D-40D5-9D12-FAEE03722B91}" presName="sibTrans" presStyleLbl="sibTrans2D1" presStyleIdx="0" presStyleCnt="0"/>
      <dgm:spPr/>
    </dgm:pt>
    <dgm:pt modelId="{FA198BDB-5B8C-45EE-BC67-3A90DF0141A9}" type="pres">
      <dgm:prSet presAssocID="{8EDF6421-E768-4EC7-AED6-71F470D2591D}" presName="compNode" presStyleCnt="0"/>
      <dgm:spPr/>
    </dgm:pt>
    <dgm:pt modelId="{A1587847-3DD3-41DC-B333-61B1B7702428}" type="pres">
      <dgm:prSet presAssocID="{8EDF6421-E768-4EC7-AED6-71F470D2591D}" presName="pictRect" presStyleLbl="node1" presStyleIdx="2" presStyleCnt="8" custLinFactNeighborX="10369"/>
      <dgm:spPr>
        <a:xfrm>
          <a:off x="3829657" y="1598"/>
          <a:ext cx="1453629" cy="1001550"/>
        </a:xfrm>
        <a:prstGeom prst="round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>
          <a:noFill/>
        </a:ln>
        <a:effectLst/>
      </dgm:spPr>
    </dgm:pt>
    <dgm:pt modelId="{3BA16BD5-952D-49C5-B653-F418C5E1DBEF}" type="pres">
      <dgm:prSet presAssocID="{8EDF6421-E768-4EC7-AED6-71F470D2591D}" presName="textRect" presStyleLbl="revTx" presStyleIdx="2" presStyleCnt="8" custLinFactNeighborX="10369">
        <dgm:presLayoutVars>
          <dgm:bulletEnabled val="1"/>
        </dgm:presLayoutVars>
      </dgm:prSet>
      <dgm:spPr/>
    </dgm:pt>
    <dgm:pt modelId="{49D07FFA-4407-4D4C-83DD-54CA98A61D56}" type="pres">
      <dgm:prSet presAssocID="{35115798-E4BA-4F34-8B99-0F673BD7E766}" presName="sibTrans" presStyleLbl="sibTrans2D1" presStyleIdx="0" presStyleCnt="0"/>
      <dgm:spPr/>
    </dgm:pt>
    <dgm:pt modelId="{5A5FDB11-F8EC-4422-84C7-213CB85CBF1F}" type="pres">
      <dgm:prSet presAssocID="{47A36861-14BD-4E18-AFC0-7B8447EF0251}" presName="compNode" presStyleCnt="0"/>
      <dgm:spPr/>
    </dgm:pt>
    <dgm:pt modelId="{5E23B2A5-6AB0-4162-9418-24E43D39BA31}" type="pres">
      <dgm:prSet presAssocID="{47A36861-14BD-4E18-AFC0-7B8447EF0251}" presName="pictRect" presStyleLbl="node1" presStyleIdx="3" presStyleCnt="8" custLinFactNeighborX="28689"/>
      <dgm:spPr>
        <a:xfrm>
          <a:off x="5695015" y="1598"/>
          <a:ext cx="1453629" cy="1001550"/>
        </a:xfrm>
        <a:prstGeom prst="round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>
          <a:noFill/>
        </a:ln>
        <a:effectLst/>
      </dgm:spPr>
    </dgm:pt>
    <dgm:pt modelId="{05CA8A8A-9CC8-4BC8-9344-E71C99F55160}" type="pres">
      <dgm:prSet presAssocID="{47A36861-14BD-4E18-AFC0-7B8447EF0251}" presName="textRect" presStyleLbl="revTx" presStyleIdx="3" presStyleCnt="8" custLinFactNeighborX="33625">
        <dgm:presLayoutVars>
          <dgm:bulletEnabled val="1"/>
        </dgm:presLayoutVars>
      </dgm:prSet>
      <dgm:spPr/>
    </dgm:pt>
    <dgm:pt modelId="{FC50B66F-A220-4A4A-A29F-567A1AE17C7A}" type="pres">
      <dgm:prSet presAssocID="{841A0DBC-E3F4-4302-9CEF-9F8338C88269}" presName="sibTrans" presStyleLbl="sibTrans2D1" presStyleIdx="0" presStyleCnt="0"/>
      <dgm:spPr/>
    </dgm:pt>
    <dgm:pt modelId="{2DFF18D8-08A7-4ABE-BBDA-C901E0D693D1}" type="pres">
      <dgm:prSet presAssocID="{1C1A7551-FC34-45A2-90F8-B6166DF62D4E}" presName="compNode" presStyleCnt="0"/>
      <dgm:spPr/>
    </dgm:pt>
    <dgm:pt modelId="{5E82E480-D212-46CB-AFCC-3956F42D70FE}" type="pres">
      <dgm:prSet presAssocID="{1C1A7551-FC34-45A2-90F8-B6166DF62D4E}" presName="pictRect" presStyleLbl="node1" presStyleIdx="4" presStyleCnt="8" custLinFactY="52961" custLinFactNeighborX="-81521" custLinFactNeighborY="100000"/>
      <dgm:spPr>
        <a:xfrm>
          <a:off x="5692024" y="1533580"/>
          <a:ext cx="1453629" cy="1001550"/>
        </a:xfrm>
        <a:prstGeom prst="round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>
          <a:noFill/>
        </a:ln>
        <a:effectLst/>
      </dgm:spPr>
    </dgm:pt>
    <dgm:pt modelId="{37A1CFC0-C3EF-4035-92D4-E8ECAFD391A3}" type="pres">
      <dgm:prSet presAssocID="{1C1A7551-FC34-45A2-90F8-B6166DF62D4E}" presName="textRect" presStyleLbl="revTx" presStyleIdx="4" presStyleCnt="8" custLinFactY="100000" custLinFactNeighborX="-81521" custLinFactNeighborY="184072">
        <dgm:presLayoutVars>
          <dgm:bulletEnabled val="1"/>
        </dgm:presLayoutVars>
      </dgm:prSet>
      <dgm:spPr/>
    </dgm:pt>
    <dgm:pt modelId="{885A01EC-72B7-4217-92B4-E76411919671}" type="pres">
      <dgm:prSet presAssocID="{3C3AE2CE-4EAB-4C5A-A10E-3631A1F1EFC6}" presName="sibTrans" presStyleLbl="sibTrans2D1" presStyleIdx="0" presStyleCnt="0"/>
      <dgm:spPr/>
    </dgm:pt>
    <dgm:pt modelId="{FB822E02-3DD2-4BF8-9EC8-8A3969BA887D}" type="pres">
      <dgm:prSet presAssocID="{40C37F5B-5B01-49E8-BC2C-D9EE374AD2C4}" presName="compNode" presStyleCnt="0"/>
      <dgm:spPr/>
    </dgm:pt>
    <dgm:pt modelId="{742266AF-F7DC-45A8-B27A-78DBAEF9B0D2}" type="pres">
      <dgm:prSet presAssocID="{40C37F5B-5B01-49E8-BC2C-D9EE374AD2C4}" presName="pictRect" presStyleLbl="node1" presStyleIdx="5" presStyleCnt="8" custLinFactX="-30630" custLinFactNeighborX="-100000"/>
      <dgm:spPr>
        <a:xfrm>
          <a:off x="181001" y="1687808"/>
          <a:ext cx="1453629" cy="1001550"/>
        </a:xfrm>
        <a:prstGeom prst="roundRect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>
          <a:noFill/>
        </a:ln>
        <a:effectLst/>
      </dgm:spPr>
    </dgm:pt>
    <dgm:pt modelId="{16380892-5DF7-4782-86F8-CFCF4FE5702B}" type="pres">
      <dgm:prSet presAssocID="{40C37F5B-5B01-49E8-BC2C-D9EE374AD2C4}" presName="textRect" presStyleLbl="revTx" presStyleIdx="5" presStyleCnt="8" custLinFactX="-30630" custLinFactNeighborX="-100000">
        <dgm:presLayoutVars>
          <dgm:bulletEnabled val="1"/>
        </dgm:presLayoutVars>
      </dgm:prSet>
      <dgm:spPr/>
    </dgm:pt>
    <dgm:pt modelId="{CFAA54A7-3EBC-436C-B102-3A488DE0CE91}" type="pres">
      <dgm:prSet presAssocID="{CBDF62BB-CF86-40B2-9782-B1A92808BC6A}" presName="sibTrans" presStyleLbl="sibTrans2D1" presStyleIdx="0" presStyleCnt="0"/>
      <dgm:spPr/>
    </dgm:pt>
    <dgm:pt modelId="{88B5715B-6692-4948-87D5-B259404BB596}" type="pres">
      <dgm:prSet presAssocID="{8AB6EBF0-A891-484A-9C64-92E522E43593}" presName="compNode" presStyleCnt="0"/>
      <dgm:spPr/>
    </dgm:pt>
    <dgm:pt modelId="{7099F54F-1FA0-4B0B-BB4B-5F1A7CBBD156}" type="pres">
      <dgm:prSet presAssocID="{8AB6EBF0-A891-484A-9C64-92E522E43593}" presName="pictRect" presStyleLbl="node1" presStyleIdx="6" presStyleCnt="8" custLinFactX="-15336" custLinFactNeighborX="-100000"/>
      <dgm:spPr>
        <a:xfrm>
          <a:off x="2002372" y="1687808"/>
          <a:ext cx="1453629" cy="1001550"/>
        </a:xfrm>
        <a:prstGeom prst="round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>
          <a:noFill/>
        </a:ln>
        <a:effectLst/>
      </dgm:spPr>
    </dgm:pt>
    <dgm:pt modelId="{8DDA08D4-BAAF-49B5-821D-7461170F14F7}" type="pres">
      <dgm:prSet presAssocID="{8AB6EBF0-A891-484A-9C64-92E522E43593}" presName="textRect" presStyleLbl="revTx" presStyleIdx="6" presStyleCnt="8" custLinFactX="-10401" custLinFactNeighborX="-100000">
        <dgm:presLayoutVars>
          <dgm:bulletEnabled val="1"/>
        </dgm:presLayoutVars>
      </dgm:prSet>
      <dgm:spPr/>
    </dgm:pt>
    <dgm:pt modelId="{391D9EDF-C360-48EE-A1A2-CC11D131C548}" type="pres">
      <dgm:prSet presAssocID="{2AB27ACA-C703-49F8-8FB9-00202ED41612}" presName="sibTrans" presStyleLbl="sibTrans2D1" presStyleIdx="0" presStyleCnt="0"/>
      <dgm:spPr/>
    </dgm:pt>
    <dgm:pt modelId="{0A4886B6-05A3-418F-8F1B-9131057113B6}" type="pres">
      <dgm:prSet presAssocID="{CA637FCA-224A-4F9B-A43B-A38B91515A8F}" presName="compNode" presStyleCnt="0"/>
      <dgm:spPr/>
    </dgm:pt>
    <dgm:pt modelId="{80A5A03C-B1A8-4293-98AB-47C8BF182E5C}" type="pres">
      <dgm:prSet presAssocID="{CA637FCA-224A-4F9B-A43B-A38B91515A8F}" presName="pictRect" presStyleLbl="node1" presStyleIdx="7" presStyleCnt="8" custLinFactNeighborX="-98305"/>
      <dgm:spPr>
        <a:xfrm>
          <a:off x="3848993" y="1687808"/>
          <a:ext cx="1453629" cy="1001550"/>
        </a:xfrm>
        <a:prstGeom prst="roundRect">
          <a:avLst/>
        </a:prstGeom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</dgm:spPr>
    </dgm:pt>
    <dgm:pt modelId="{6FE33A4E-12CD-4C0D-8A15-BDB533A0A004}" type="pres">
      <dgm:prSet presAssocID="{CA637FCA-224A-4F9B-A43B-A38B91515A8F}" presName="textRect" presStyleLbl="revTx" presStyleIdx="7" presStyleCnt="8" custLinFactNeighborX="-97016" custLinFactNeighborY="-6292">
        <dgm:presLayoutVars>
          <dgm:bulletEnabled val="1"/>
        </dgm:presLayoutVars>
      </dgm:prSet>
      <dgm:spPr/>
    </dgm:pt>
  </dgm:ptLst>
  <dgm:cxnLst>
    <dgm:cxn modelId="{2812DFFA-7565-4867-AEF6-463338B78CE0}" type="presOf" srcId="{8EDF6421-E768-4EC7-AED6-71F470D2591D}" destId="{3BA16BD5-952D-49C5-B653-F418C5E1DBEF}" srcOrd="0" destOrd="0" presId="urn:microsoft.com/office/officeart/2005/8/layout/pList1"/>
    <dgm:cxn modelId="{FF2BB4CD-F1A7-4E31-B777-F40E7D15BF7F}" type="presOf" srcId="{8AB6EBF0-A891-484A-9C64-92E522E43593}" destId="{8DDA08D4-BAAF-49B5-821D-7461170F14F7}" srcOrd="0" destOrd="0" presId="urn:microsoft.com/office/officeart/2005/8/layout/pList1"/>
    <dgm:cxn modelId="{34640ECE-E2D8-46E1-8BB5-11363ED3E9A2}" srcId="{71E2F6D5-76D8-4B6F-A257-AB41EE208A20}" destId="{1C1A7551-FC34-45A2-90F8-B6166DF62D4E}" srcOrd="4" destOrd="0" parTransId="{E0ADD8DF-0E38-45EE-96B7-D81C9E94E23A}" sibTransId="{3C3AE2CE-4EAB-4C5A-A10E-3631A1F1EFC6}"/>
    <dgm:cxn modelId="{D00C9BCA-E9B6-43A5-A980-1F9691560405}" type="presOf" srcId="{47A36861-14BD-4E18-AFC0-7B8447EF0251}" destId="{05CA8A8A-9CC8-4BC8-9344-E71C99F55160}" srcOrd="0" destOrd="0" presId="urn:microsoft.com/office/officeart/2005/8/layout/pList1"/>
    <dgm:cxn modelId="{81F2FC00-3F82-4EE3-9C4C-AE723056872C}" type="presOf" srcId="{40C37F5B-5B01-49E8-BC2C-D9EE374AD2C4}" destId="{16380892-5DF7-4782-86F8-CFCF4FE5702B}" srcOrd="0" destOrd="0" presId="urn:microsoft.com/office/officeart/2005/8/layout/pList1"/>
    <dgm:cxn modelId="{F36C1331-EA38-4CE3-97C1-0897AD631DB9}" type="presOf" srcId="{3C3AE2CE-4EAB-4C5A-A10E-3631A1F1EFC6}" destId="{885A01EC-72B7-4217-92B4-E76411919671}" srcOrd="0" destOrd="0" presId="urn:microsoft.com/office/officeart/2005/8/layout/pList1"/>
    <dgm:cxn modelId="{0ECA4189-7003-4AE4-9259-53B24A4B4C04}" type="presOf" srcId="{CA637FCA-224A-4F9B-A43B-A38B91515A8F}" destId="{6FE33A4E-12CD-4C0D-8A15-BDB533A0A004}" srcOrd="0" destOrd="0" presId="urn:microsoft.com/office/officeart/2005/8/layout/pList1"/>
    <dgm:cxn modelId="{5CCD8B5E-9469-48D0-83F2-A41CC53FFC53}" srcId="{71E2F6D5-76D8-4B6F-A257-AB41EE208A20}" destId="{47A36861-14BD-4E18-AFC0-7B8447EF0251}" srcOrd="3" destOrd="0" parTransId="{699C8238-2A89-4102-84A9-AEDBF4093E14}" sibTransId="{841A0DBC-E3F4-4302-9CEF-9F8338C88269}"/>
    <dgm:cxn modelId="{AED59EB1-069A-4C5B-ACF0-145388B801F0}" srcId="{71E2F6D5-76D8-4B6F-A257-AB41EE208A20}" destId="{40C37F5B-5B01-49E8-BC2C-D9EE374AD2C4}" srcOrd="5" destOrd="0" parTransId="{0F74EF0E-7D33-46DC-9CB5-0FBA2ED558F9}" sibTransId="{CBDF62BB-CF86-40B2-9782-B1A92808BC6A}"/>
    <dgm:cxn modelId="{85AC56F0-A311-436F-97D0-61AB23C4ADA6}" type="presOf" srcId="{35115798-E4BA-4F34-8B99-0F673BD7E766}" destId="{49D07FFA-4407-4D4C-83DD-54CA98A61D56}" srcOrd="0" destOrd="0" presId="urn:microsoft.com/office/officeart/2005/8/layout/pList1"/>
    <dgm:cxn modelId="{6D1E6309-9F5D-42E2-9B8C-DF366A89DA53}" type="presOf" srcId="{CBDF62BB-CF86-40B2-9782-B1A92808BC6A}" destId="{CFAA54A7-3EBC-436C-B102-3A488DE0CE91}" srcOrd="0" destOrd="0" presId="urn:microsoft.com/office/officeart/2005/8/layout/pList1"/>
    <dgm:cxn modelId="{0651167E-48CA-4DD7-8522-65A4836578AC}" srcId="{71E2F6D5-76D8-4B6F-A257-AB41EE208A20}" destId="{8AB6EBF0-A891-484A-9C64-92E522E43593}" srcOrd="6" destOrd="0" parTransId="{0786C3F9-BA29-48A3-BB14-691F01C652CB}" sibTransId="{2AB27ACA-C703-49F8-8FB9-00202ED41612}"/>
    <dgm:cxn modelId="{6EE6B486-4D59-4DD5-A8A3-483029F79629}" type="presOf" srcId="{D9D94207-A00E-4634-8D5A-EE4E2B1FC065}" destId="{799CC7FE-C4B4-4236-82B7-9D9056B00251}" srcOrd="0" destOrd="0" presId="urn:microsoft.com/office/officeart/2005/8/layout/pList1"/>
    <dgm:cxn modelId="{42FAB7E1-311E-4920-AB38-29562ECFF8E5}" type="presOf" srcId="{57135022-FD9D-40D5-9D12-FAEE03722B91}" destId="{FBC021A9-18C4-4A3B-AE57-6B490A6598F2}" srcOrd="0" destOrd="0" presId="urn:microsoft.com/office/officeart/2005/8/layout/pList1"/>
    <dgm:cxn modelId="{8C32BAAB-8F89-4F5F-8F5D-2D897FEC71BA}" srcId="{71E2F6D5-76D8-4B6F-A257-AB41EE208A20}" destId="{B669127D-9592-486B-B0AB-CEE52660115E}" srcOrd="0" destOrd="0" parTransId="{4A191354-EA36-44EB-ABC4-B4D957300EDC}" sibTransId="{58D1873B-C951-4DB2-A3DE-0FE32EC08432}"/>
    <dgm:cxn modelId="{122563A6-1C99-4EB7-8A0E-796D216F2A0A}" type="presOf" srcId="{1C1A7551-FC34-45A2-90F8-B6166DF62D4E}" destId="{37A1CFC0-C3EF-4035-92D4-E8ECAFD391A3}" srcOrd="0" destOrd="0" presId="urn:microsoft.com/office/officeart/2005/8/layout/pList1"/>
    <dgm:cxn modelId="{649A3E84-6328-4D17-AAC7-9CC950E30F98}" srcId="{71E2F6D5-76D8-4B6F-A257-AB41EE208A20}" destId="{CA637FCA-224A-4F9B-A43B-A38B91515A8F}" srcOrd="7" destOrd="0" parTransId="{3E58E02A-0176-4546-AF78-4CEEC4F0B01E}" sibTransId="{BD202F50-92A7-4B47-B427-07460FC240D9}"/>
    <dgm:cxn modelId="{DD1F3D3E-B44A-4612-962A-17E842EACF76}" type="presOf" srcId="{841A0DBC-E3F4-4302-9CEF-9F8338C88269}" destId="{FC50B66F-A220-4A4A-A29F-567A1AE17C7A}" srcOrd="0" destOrd="0" presId="urn:microsoft.com/office/officeart/2005/8/layout/pList1"/>
    <dgm:cxn modelId="{FA454272-FA5B-45FE-BCE2-2597DBEB53A3}" type="presOf" srcId="{B669127D-9592-486B-B0AB-CEE52660115E}" destId="{BD2C58B2-ADE9-4E1A-A95B-9D7B448D3503}" srcOrd="0" destOrd="0" presId="urn:microsoft.com/office/officeart/2005/8/layout/pList1"/>
    <dgm:cxn modelId="{FAF66809-D0B1-4411-BB0B-42F4F3766975}" srcId="{71E2F6D5-76D8-4B6F-A257-AB41EE208A20}" destId="{D9D94207-A00E-4634-8D5A-EE4E2B1FC065}" srcOrd="1" destOrd="0" parTransId="{92DDC94A-4485-4406-AA99-870E9BA45F89}" sibTransId="{57135022-FD9D-40D5-9D12-FAEE03722B91}"/>
    <dgm:cxn modelId="{74D99BD5-15AF-4908-A989-1CE137F7E074}" type="presOf" srcId="{58D1873B-C951-4DB2-A3DE-0FE32EC08432}" destId="{2A916F1C-17C6-44FE-975E-965F78A25BCE}" srcOrd="0" destOrd="0" presId="urn:microsoft.com/office/officeart/2005/8/layout/pList1"/>
    <dgm:cxn modelId="{85ACFC17-F23E-46C9-AA4A-D656A7C3F067}" type="presOf" srcId="{71E2F6D5-76D8-4B6F-A257-AB41EE208A20}" destId="{D75E9354-EF7D-400C-A185-1B8109CF4ACD}" srcOrd="0" destOrd="0" presId="urn:microsoft.com/office/officeart/2005/8/layout/pList1"/>
    <dgm:cxn modelId="{239F7270-43FE-4CA8-81EE-8A7380CA36A7}" type="presOf" srcId="{2AB27ACA-C703-49F8-8FB9-00202ED41612}" destId="{391D9EDF-C360-48EE-A1A2-CC11D131C548}" srcOrd="0" destOrd="0" presId="urn:microsoft.com/office/officeart/2005/8/layout/pList1"/>
    <dgm:cxn modelId="{8E573365-A80F-47C6-8D89-D1C920BF812A}" srcId="{71E2F6D5-76D8-4B6F-A257-AB41EE208A20}" destId="{8EDF6421-E768-4EC7-AED6-71F470D2591D}" srcOrd="2" destOrd="0" parTransId="{6D3AB8A7-2036-4684-8351-E0DC7F9769BD}" sibTransId="{35115798-E4BA-4F34-8B99-0F673BD7E766}"/>
    <dgm:cxn modelId="{54CE9BA6-4E4B-485A-AD6E-7D96A4613510}" type="presParOf" srcId="{D75E9354-EF7D-400C-A185-1B8109CF4ACD}" destId="{5BF51CCD-788F-4B51-8F70-1CE3B93E55BE}" srcOrd="0" destOrd="0" presId="urn:microsoft.com/office/officeart/2005/8/layout/pList1"/>
    <dgm:cxn modelId="{DEE025B3-5332-47ED-A974-BB7BBB45B5C5}" type="presParOf" srcId="{5BF51CCD-788F-4B51-8F70-1CE3B93E55BE}" destId="{6764C7F0-E18A-4E6C-8F2C-421041E172DA}" srcOrd="0" destOrd="0" presId="urn:microsoft.com/office/officeart/2005/8/layout/pList1"/>
    <dgm:cxn modelId="{3AA0BB3B-46D8-462C-8F29-0E60CAA20191}" type="presParOf" srcId="{5BF51CCD-788F-4B51-8F70-1CE3B93E55BE}" destId="{BD2C58B2-ADE9-4E1A-A95B-9D7B448D3503}" srcOrd="1" destOrd="0" presId="urn:microsoft.com/office/officeart/2005/8/layout/pList1"/>
    <dgm:cxn modelId="{1BDDEB3E-8D7F-4A0F-920D-70693E921237}" type="presParOf" srcId="{D75E9354-EF7D-400C-A185-1B8109CF4ACD}" destId="{2A916F1C-17C6-44FE-975E-965F78A25BCE}" srcOrd="1" destOrd="0" presId="urn:microsoft.com/office/officeart/2005/8/layout/pList1"/>
    <dgm:cxn modelId="{AE9AAAE7-37A6-4DF8-8F41-6934AD53E5AC}" type="presParOf" srcId="{D75E9354-EF7D-400C-A185-1B8109CF4ACD}" destId="{E76EE5D3-F4B4-4EA5-B74D-F05EDC25CD1A}" srcOrd="2" destOrd="0" presId="urn:microsoft.com/office/officeart/2005/8/layout/pList1"/>
    <dgm:cxn modelId="{FCF245DE-53D1-481C-AE9A-91CCBE94F7DF}" type="presParOf" srcId="{E76EE5D3-F4B4-4EA5-B74D-F05EDC25CD1A}" destId="{C8020397-38CC-4DF8-92C0-2AE7E5D6CE9F}" srcOrd="0" destOrd="0" presId="urn:microsoft.com/office/officeart/2005/8/layout/pList1"/>
    <dgm:cxn modelId="{AB0BC2C7-1FFE-4478-803D-88E208FBD1CD}" type="presParOf" srcId="{E76EE5D3-F4B4-4EA5-B74D-F05EDC25CD1A}" destId="{799CC7FE-C4B4-4236-82B7-9D9056B00251}" srcOrd="1" destOrd="0" presId="urn:microsoft.com/office/officeart/2005/8/layout/pList1"/>
    <dgm:cxn modelId="{B035EB91-8470-4CA3-A4CD-7F89C51E1225}" type="presParOf" srcId="{D75E9354-EF7D-400C-A185-1B8109CF4ACD}" destId="{FBC021A9-18C4-4A3B-AE57-6B490A6598F2}" srcOrd="3" destOrd="0" presId="urn:microsoft.com/office/officeart/2005/8/layout/pList1"/>
    <dgm:cxn modelId="{BB635036-F7AB-4EE8-8E12-F0C212DB52EE}" type="presParOf" srcId="{D75E9354-EF7D-400C-A185-1B8109CF4ACD}" destId="{FA198BDB-5B8C-45EE-BC67-3A90DF0141A9}" srcOrd="4" destOrd="0" presId="urn:microsoft.com/office/officeart/2005/8/layout/pList1"/>
    <dgm:cxn modelId="{D3692043-D845-4D00-B529-6E75B0F091EF}" type="presParOf" srcId="{FA198BDB-5B8C-45EE-BC67-3A90DF0141A9}" destId="{A1587847-3DD3-41DC-B333-61B1B7702428}" srcOrd="0" destOrd="0" presId="urn:microsoft.com/office/officeart/2005/8/layout/pList1"/>
    <dgm:cxn modelId="{CDDEB531-7483-4CE0-8774-841EA8A5CEE3}" type="presParOf" srcId="{FA198BDB-5B8C-45EE-BC67-3A90DF0141A9}" destId="{3BA16BD5-952D-49C5-B653-F418C5E1DBEF}" srcOrd="1" destOrd="0" presId="urn:microsoft.com/office/officeart/2005/8/layout/pList1"/>
    <dgm:cxn modelId="{39BB9454-E3DE-467B-99BE-350A21EECD54}" type="presParOf" srcId="{D75E9354-EF7D-400C-A185-1B8109CF4ACD}" destId="{49D07FFA-4407-4D4C-83DD-54CA98A61D56}" srcOrd="5" destOrd="0" presId="urn:microsoft.com/office/officeart/2005/8/layout/pList1"/>
    <dgm:cxn modelId="{CD0231A1-180A-4A86-ACCE-385F2EB007BF}" type="presParOf" srcId="{D75E9354-EF7D-400C-A185-1B8109CF4ACD}" destId="{5A5FDB11-F8EC-4422-84C7-213CB85CBF1F}" srcOrd="6" destOrd="0" presId="urn:microsoft.com/office/officeart/2005/8/layout/pList1"/>
    <dgm:cxn modelId="{21C15A26-BD7E-4EFE-B132-E3F7E0F10A95}" type="presParOf" srcId="{5A5FDB11-F8EC-4422-84C7-213CB85CBF1F}" destId="{5E23B2A5-6AB0-4162-9418-24E43D39BA31}" srcOrd="0" destOrd="0" presId="urn:microsoft.com/office/officeart/2005/8/layout/pList1"/>
    <dgm:cxn modelId="{9B31BC9E-0639-4470-BB5F-9BC105C16897}" type="presParOf" srcId="{5A5FDB11-F8EC-4422-84C7-213CB85CBF1F}" destId="{05CA8A8A-9CC8-4BC8-9344-E71C99F55160}" srcOrd="1" destOrd="0" presId="urn:microsoft.com/office/officeart/2005/8/layout/pList1"/>
    <dgm:cxn modelId="{D5BBC596-5BF2-47FF-9977-1A5546B53EC4}" type="presParOf" srcId="{D75E9354-EF7D-400C-A185-1B8109CF4ACD}" destId="{FC50B66F-A220-4A4A-A29F-567A1AE17C7A}" srcOrd="7" destOrd="0" presId="urn:microsoft.com/office/officeart/2005/8/layout/pList1"/>
    <dgm:cxn modelId="{FAD060C8-CB98-4CDB-96C4-3BFDA30CF1AB}" type="presParOf" srcId="{D75E9354-EF7D-400C-A185-1B8109CF4ACD}" destId="{2DFF18D8-08A7-4ABE-BBDA-C901E0D693D1}" srcOrd="8" destOrd="0" presId="urn:microsoft.com/office/officeart/2005/8/layout/pList1"/>
    <dgm:cxn modelId="{B290F8BF-8AA2-4C3C-A510-B3582AC7157D}" type="presParOf" srcId="{2DFF18D8-08A7-4ABE-BBDA-C901E0D693D1}" destId="{5E82E480-D212-46CB-AFCC-3956F42D70FE}" srcOrd="0" destOrd="0" presId="urn:microsoft.com/office/officeart/2005/8/layout/pList1"/>
    <dgm:cxn modelId="{19AA675B-E8EF-4EAE-B354-F11D2096E9A6}" type="presParOf" srcId="{2DFF18D8-08A7-4ABE-BBDA-C901E0D693D1}" destId="{37A1CFC0-C3EF-4035-92D4-E8ECAFD391A3}" srcOrd="1" destOrd="0" presId="urn:microsoft.com/office/officeart/2005/8/layout/pList1"/>
    <dgm:cxn modelId="{12C7E697-7A78-4FE7-A8AC-DE59736D8A06}" type="presParOf" srcId="{D75E9354-EF7D-400C-A185-1B8109CF4ACD}" destId="{885A01EC-72B7-4217-92B4-E76411919671}" srcOrd="9" destOrd="0" presId="urn:microsoft.com/office/officeart/2005/8/layout/pList1"/>
    <dgm:cxn modelId="{BCDB945A-79F0-420F-B469-0921584CD3A5}" type="presParOf" srcId="{D75E9354-EF7D-400C-A185-1B8109CF4ACD}" destId="{FB822E02-3DD2-4BF8-9EC8-8A3969BA887D}" srcOrd="10" destOrd="0" presId="urn:microsoft.com/office/officeart/2005/8/layout/pList1"/>
    <dgm:cxn modelId="{D66D24F9-CCC8-415F-8616-F1A05CEE550C}" type="presParOf" srcId="{FB822E02-3DD2-4BF8-9EC8-8A3969BA887D}" destId="{742266AF-F7DC-45A8-B27A-78DBAEF9B0D2}" srcOrd="0" destOrd="0" presId="urn:microsoft.com/office/officeart/2005/8/layout/pList1"/>
    <dgm:cxn modelId="{49E90DA3-E475-4176-BD2B-8819814AE781}" type="presParOf" srcId="{FB822E02-3DD2-4BF8-9EC8-8A3969BA887D}" destId="{16380892-5DF7-4782-86F8-CFCF4FE5702B}" srcOrd="1" destOrd="0" presId="urn:microsoft.com/office/officeart/2005/8/layout/pList1"/>
    <dgm:cxn modelId="{9CACBE1F-733E-4AAD-9F87-C9F705F98A00}" type="presParOf" srcId="{D75E9354-EF7D-400C-A185-1B8109CF4ACD}" destId="{CFAA54A7-3EBC-436C-B102-3A488DE0CE91}" srcOrd="11" destOrd="0" presId="urn:microsoft.com/office/officeart/2005/8/layout/pList1"/>
    <dgm:cxn modelId="{550D68F7-AE5B-4FA8-98C9-D75A829B4E09}" type="presParOf" srcId="{D75E9354-EF7D-400C-A185-1B8109CF4ACD}" destId="{88B5715B-6692-4948-87D5-B259404BB596}" srcOrd="12" destOrd="0" presId="urn:microsoft.com/office/officeart/2005/8/layout/pList1"/>
    <dgm:cxn modelId="{53E3D4E1-2419-4B22-8093-12F6EB595D79}" type="presParOf" srcId="{88B5715B-6692-4948-87D5-B259404BB596}" destId="{7099F54F-1FA0-4B0B-BB4B-5F1A7CBBD156}" srcOrd="0" destOrd="0" presId="urn:microsoft.com/office/officeart/2005/8/layout/pList1"/>
    <dgm:cxn modelId="{16BA1B93-B8F4-4901-8F40-ABAE86F33655}" type="presParOf" srcId="{88B5715B-6692-4948-87D5-B259404BB596}" destId="{8DDA08D4-BAAF-49B5-821D-7461170F14F7}" srcOrd="1" destOrd="0" presId="urn:microsoft.com/office/officeart/2005/8/layout/pList1"/>
    <dgm:cxn modelId="{6290F086-7A3C-4765-AB25-47334F0AC25F}" type="presParOf" srcId="{D75E9354-EF7D-400C-A185-1B8109CF4ACD}" destId="{391D9EDF-C360-48EE-A1A2-CC11D131C548}" srcOrd="13" destOrd="0" presId="urn:microsoft.com/office/officeart/2005/8/layout/pList1"/>
    <dgm:cxn modelId="{BC234AE3-B480-4969-A736-C444804744DB}" type="presParOf" srcId="{D75E9354-EF7D-400C-A185-1B8109CF4ACD}" destId="{0A4886B6-05A3-418F-8F1B-9131057113B6}" srcOrd="14" destOrd="0" presId="urn:microsoft.com/office/officeart/2005/8/layout/pList1"/>
    <dgm:cxn modelId="{A1D77391-E6CE-40DD-8B94-866A1182BAE1}" type="presParOf" srcId="{0A4886B6-05A3-418F-8F1B-9131057113B6}" destId="{80A5A03C-B1A8-4293-98AB-47C8BF182E5C}" srcOrd="0" destOrd="0" presId="urn:microsoft.com/office/officeart/2005/8/layout/pList1"/>
    <dgm:cxn modelId="{174204F6-0E84-4EE7-983C-C396F205DC3F}" type="presParOf" srcId="{0A4886B6-05A3-418F-8F1B-9131057113B6}" destId="{6FE33A4E-12CD-4C0D-8A15-BDB533A0A004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D2FDA86-AFFD-44B9-BED2-DDBF1DABE319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5E4E3C05-1FB1-4F04-A7B6-5CDD07E6965D}">
      <dgm:prSet phldrT="[Texto]" custT="1"/>
      <dgm:spPr>
        <a:solidFill>
          <a:schemeClr val="accent6"/>
        </a:solidFill>
      </dgm:spPr>
      <dgm:t>
        <a:bodyPr/>
        <a:lstStyle/>
        <a:p>
          <a:r>
            <a:rPr lang="pt-BR" sz="2400" b="1" dirty="0"/>
            <a:t>SIC</a:t>
          </a:r>
        </a:p>
      </dgm:t>
    </dgm:pt>
    <dgm:pt modelId="{A24E8DF5-8ABE-4973-9DBB-CC1690408F2D}" type="parTrans" cxnId="{0154B6FE-58BA-4DF7-AC73-A4E59A76DC9C}">
      <dgm:prSet/>
      <dgm:spPr/>
      <dgm:t>
        <a:bodyPr/>
        <a:lstStyle/>
        <a:p>
          <a:endParaRPr lang="pt-BR"/>
        </a:p>
      </dgm:t>
    </dgm:pt>
    <dgm:pt modelId="{9CC1253C-FEEE-41B4-AB55-C194BD2852C0}" type="sibTrans" cxnId="{0154B6FE-58BA-4DF7-AC73-A4E59A76DC9C}">
      <dgm:prSet/>
      <dgm:spPr/>
      <dgm:t>
        <a:bodyPr/>
        <a:lstStyle/>
        <a:p>
          <a:endParaRPr lang="pt-BR"/>
        </a:p>
      </dgm:t>
    </dgm:pt>
    <dgm:pt modelId="{2302DFAA-BE5B-4B78-923A-6AA207617AC0}">
      <dgm:prSet phldrT="[Texto]" custT="1"/>
      <dgm:spPr>
        <a:solidFill>
          <a:srgbClr val="554D73">
            <a:alpha val="90000"/>
          </a:srgbClr>
        </a:solidFill>
      </dgm:spPr>
      <dgm:t>
        <a:bodyPr/>
        <a:lstStyle/>
        <a:p>
          <a:r>
            <a:rPr lang="pt-BR" sz="1200" b="1" dirty="0">
              <a:solidFill>
                <a:schemeClr val="bg1"/>
              </a:solidFill>
            </a:rPr>
            <a:t>Local de fácil acesso e identificado</a:t>
          </a:r>
        </a:p>
      </dgm:t>
    </dgm:pt>
    <dgm:pt modelId="{752802DC-300A-43B1-A0F0-8E3890B43906}" type="parTrans" cxnId="{D6539E8E-AAD2-44B1-9923-13BB2F2ABD54}">
      <dgm:prSet/>
      <dgm:spPr/>
      <dgm:t>
        <a:bodyPr/>
        <a:lstStyle/>
        <a:p>
          <a:endParaRPr lang="pt-BR"/>
        </a:p>
      </dgm:t>
    </dgm:pt>
    <dgm:pt modelId="{D99FAE0D-9325-4951-872E-C57FAEA19228}" type="sibTrans" cxnId="{D6539E8E-AAD2-44B1-9923-13BB2F2ABD54}">
      <dgm:prSet/>
      <dgm:spPr/>
      <dgm:t>
        <a:bodyPr/>
        <a:lstStyle/>
        <a:p>
          <a:endParaRPr lang="pt-BR"/>
        </a:p>
      </dgm:t>
    </dgm:pt>
    <dgm:pt modelId="{AFFB5255-89A4-441B-9212-8D8FD5783356}">
      <dgm:prSet phldrT="[Texto]" custT="1"/>
      <dgm:spPr>
        <a:solidFill>
          <a:srgbClr val="554D73">
            <a:alpha val="90000"/>
          </a:srgbClr>
        </a:solidFill>
      </dgm:spPr>
      <dgm:t>
        <a:bodyPr/>
        <a:lstStyle/>
        <a:p>
          <a:pPr algn="ctr"/>
          <a:r>
            <a:rPr lang="pt-BR" sz="1200" b="1" dirty="0">
              <a:solidFill>
                <a:schemeClr val="bg1"/>
              </a:solidFill>
            </a:rPr>
            <a:t>Servidores treinados para o atendimento aos cidadãos e encaminhamento dos requerimentos</a:t>
          </a:r>
        </a:p>
      </dgm:t>
    </dgm:pt>
    <dgm:pt modelId="{6DD5251E-0559-4D7A-85FC-E609A1815B1C}" type="parTrans" cxnId="{D5A12D17-82C2-4EDC-8941-6DA6A9098DEE}">
      <dgm:prSet/>
      <dgm:spPr/>
      <dgm:t>
        <a:bodyPr/>
        <a:lstStyle/>
        <a:p>
          <a:endParaRPr lang="pt-BR"/>
        </a:p>
      </dgm:t>
    </dgm:pt>
    <dgm:pt modelId="{D4633C23-2480-4060-ADB2-87859872F431}" type="sibTrans" cxnId="{D5A12D17-82C2-4EDC-8941-6DA6A9098DEE}">
      <dgm:prSet/>
      <dgm:spPr/>
      <dgm:t>
        <a:bodyPr/>
        <a:lstStyle/>
        <a:p>
          <a:endParaRPr lang="pt-BR"/>
        </a:p>
      </dgm:t>
    </dgm:pt>
    <dgm:pt modelId="{8F6875FC-A566-4A34-BCB3-42070DA410B5}">
      <dgm:prSet phldrT="[Texto]" custT="1"/>
      <dgm:spPr>
        <a:solidFill>
          <a:schemeClr val="accent6"/>
        </a:solidFill>
      </dgm:spPr>
      <dgm:t>
        <a:bodyPr/>
        <a:lstStyle/>
        <a:p>
          <a:r>
            <a:rPr lang="pt-BR" sz="2000" b="1" dirty="0"/>
            <a:t>Alternativa eletrônica </a:t>
          </a:r>
        </a:p>
      </dgm:t>
    </dgm:pt>
    <dgm:pt modelId="{80F0C274-D6FA-49C4-AF05-CDBA4AA3A44E}" type="parTrans" cxnId="{607B8A9E-DD5D-42B8-B73B-12CB2427E4F0}">
      <dgm:prSet/>
      <dgm:spPr/>
      <dgm:t>
        <a:bodyPr/>
        <a:lstStyle/>
        <a:p>
          <a:endParaRPr lang="pt-BR"/>
        </a:p>
      </dgm:t>
    </dgm:pt>
    <dgm:pt modelId="{FFB51F63-A0F4-4BA0-B0BE-97B9595C57C3}" type="sibTrans" cxnId="{607B8A9E-DD5D-42B8-B73B-12CB2427E4F0}">
      <dgm:prSet/>
      <dgm:spPr/>
      <dgm:t>
        <a:bodyPr/>
        <a:lstStyle/>
        <a:p>
          <a:endParaRPr lang="pt-BR"/>
        </a:p>
      </dgm:t>
    </dgm:pt>
    <dgm:pt modelId="{3590FB2D-4C55-46BE-BF36-BF4EC8507C64}">
      <dgm:prSet phldrT="[Texto]" custT="1"/>
      <dgm:spPr>
        <a:solidFill>
          <a:srgbClr val="554D73">
            <a:alpha val="90000"/>
          </a:srgbClr>
        </a:solidFill>
      </dgm:spPr>
      <dgm:t>
        <a:bodyPr/>
        <a:lstStyle/>
        <a:p>
          <a:r>
            <a:rPr lang="pt-BR" sz="1200" b="1" dirty="0">
              <a:solidFill>
                <a:schemeClr val="bg1"/>
              </a:solidFill>
            </a:rPr>
            <a:t>Local de fácil visualização na página do órgão</a:t>
          </a:r>
        </a:p>
      </dgm:t>
    </dgm:pt>
    <dgm:pt modelId="{2664EA2C-02C9-4A1D-89F3-4A7F084FF443}" type="parTrans" cxnId="{3E413877-C938-457A-A50A-FC2D773BD52C}">
      <dgm:prSet/>
      <dgm:spPr/>
      <dgm:t>
        <a:bodyPr/>
        <a:lstStyle/>
        <a:p>
          <a:endParaRPr lang="pt-BR"/>
        </a:p>
      </dgm:t>
    </dgm:pt>
    <dgm:pt modelId="{27C1D146-6C37-490D-A008-2AB333F09329}" type="sibTrans" cxnId="{3E413877-C938-457A-A50A-FC2D773BD52C}">
      <dgm:prSet/>
      <dgm:spPr/>
      <dgm:t>
        <a:bodyPr/>
        <a:lstStyle/>
        <a:p>
          <a:endParaRPr lang="pt-BR"/>
        </a:p>
      </dgm:t>
    </dgm:pt>
    <dgm:pt modelId="{51C2125D-B3DC-4E53-B761-1135DACC60E9}">
      <dgm:prSet phldrT="[Texto]" custT="1"/>
      <dgm:spPr>
        <a:solidFill>
          <a:srgbClr val="554D73">
            <a:alpha val="90000"/>
          </a:srgbClr>
        </a:solidFill>
      </dgm:spPr>
      <dgm:t>
        <a:bodyPr/>
        <a:lstStyle/>
        <a:p>
          <a:r>
            <a:rPr lang="pt-BR" sz="1200" b="1" dirty="0">
              <a:solidFill>
                <a:schemeClr val="bg1"/>
              </a:solidFill>
            </a:rPr>
            <a:t>Não necessariamente precisa ser um sistema (e-mail,  formulário, etc.)</a:t>
          </a:r>
        </a:p>
      </dgm:t>
    </dgm:pt>
    <dgm:pt modelId="{1CEA2D07-0682-4505-AADC-882CC3B6D208}" type="parTrans" cxnId="{0E6FCBF3-71F3-4C67-A992-09250A18F84B}">
      <dgm:prSet/>
      <dgm:spPr/>
      <dgm:t>
        <a:bodyPr/>
        <a:lstStyle/>
        <a:p>
          <a:endParaRPr lang="pt-BR"/>
        </a:p>
      </dgm:t>
    </dgm:pt>
    <dgm:pt modelId="{EF1BB61A-65E6-4D3F-81CC-ECF064853D0E}" type="sibTrans" cxnId="{0E6FCBF3-71F3-4C67-A992-09250A18F84B}">
      <dgm:prSet/>
      <dgm:spPr/>
      <dgm:t>
        <a:bodyPr/>
        <a:lstStyle/>
        <a:p>
          <a:endParaRPr lang="pt-BR"/>
        </a:p>
      </dgm:t>
    </dgm:pt>
    <dgm:pt modelId="{7EC30D0D-4111-4A5B-A64F-F6CB7B7E4EAD}">
      <dgm:prSet phldrT="[Texto]" custT="1"/>
      <dgm:spPr>
        <a:solidFill>
          <a:srgbClr val="554D73">
            <a:alpha val="90000"/>
          </a:srgbClr>
        </a:solidFill>
      </dgm:spPr>
      <dgm:t>
        <a:bodyPr/>
        <a:lstStyle/>
        <a:p>
          <a:r>
            <a:rPr lang="pt-BR" sz="1200" b="1" dirty="0">
              <a:solidFill>
                <a:schemeClr val="bg1"/>
              </a:solidFill>
            </a:rPr>
            <a:t>Fluxo de tramitação interna (trabalhar a gestão documental no órgão)</a:t>
          </a:r>
        </a:p>
      </dgm:t>
    </dgm:pt>
    <dgm:pt modelId="{B79CED7F-F2BF-438E-8FFB-A7E1BB456009}" type="parTrans" cxnId="{283ED775-48B7-4549-A636-A59D80E43BD4}">
      <dgm:prSet/>
      <dgm:spPr/>
      <dgm:t>
        <a:bodyPr/>
        <a:lstStyle/>
        <a:p>
          <a:endParaRPr lang="pt-BR"/>
        </a:p>
      </dgm:t>
    </dgm:pt>
    <dgm:pt modelId="{21BC5157-2554-4570-AFC0-E26C99AE127F}" type="sibTrans" cxnId="{283ED775-48B7-4549-A636-A59D80E43BD4}">
      <dgm:prSet/>
      <dgm:spPr/>
      <dgm:t>
        <a:bodyPr/>
        <a:lstStyle/>
        <a:p>
          <a:endParaRPr lang="pt-BR"/>
        </a:p>
      </dgm:t>
    </dgm:pt>
    <dgm:pt modelId="{C4AA6CEC-2A32-4DBE-ADBC-B77E3B1A27FE}">
      <dgm:prSet phldrT="[Texto]" custT="1"/>
      <dgm:spPr>
        <a:solidFill>
          <a:srgbClr val="554D73">
            <a:alpha val="90000"/>
          </a:srgbClr>
        </a:solidFill>
      </dgm:spPr>
      <dgm:t>
        <a:bodyPr/>
        <a:lstStyle/>
        <a:p>
          <a:r>
            <a:rPr lang="pt-BR" sz="1200" b="1" dirty="0">
              <a:solidFill>
                <a:schemeClr val="bg1"/>
              </a:solidFill>
            </a:rPr>
            <a:t>Endereço, telefone e horários de funcionamento do SIC devem ser divulgados na página do órgão</a:t>
          </a:r>
        </a:p>
      </dgm:t>
    </dgm:pt>
    <dgm:pt modelId="{9C318B35-B93F-4CDB-9E20-CF3059D02E67}" type="parTrans" cxnId="{33550915-0E51-4D5E-99AB-C114984BC91A}">
      <dgm:prSet/>
      <dgm:spPr/>
      <dgm:t>
        <a:bodyPr/>
        <a:lstStyle/>
        <a:p>
          <a:endParaRPr lang="pt-BR"/>
        </a:p>
      </dgm:t>
    </dgm:pt>
    <dgm:pt modelId="{EF388175-C0E9-486A-8907-4E59027C1A00}" type="sibTrans" cxnId="{33550915-0E51-4D5E-99AB-C114984BC91A}">
      <dgm:prSet/>
      <dgm:spPr/>
      <dgm:t>
        <a:bodyPr/>
        <a:lstStyle/>
        <a:p>
          <a:endParaRPr lang="pt-BR"/>
        </a:p>
      </dgm:t>
    </dgm:pt>
    <dgm:pt modelId="{91B12783-C038-46BA-AD54-F82A1B0842D3}">
      <dgm:prSet phldrT="[Texto]" custT="1"/>
      <dgm:spPr>
        <a:solidFill>
          <a:srgbClr val="554D73">
            <a:alpha val="90000"/>
          </a:srgbClr>
        </a:solidFill>
      </dgm:spPr>
      <dgm:t>
        <a:bodyPr/>
        <a:lstStyle/>
        <a:p>
          <a:r>
            <a:rPr lang="pt-BR" sz="1200" b="1" dirty="0">
              <a:solidFill>
                <a:schemeClr val="bg1"/>
              </a:solidFill>
            </a:rPr>
            <a:t>Protocolo para acompanhamento </a:t>
          </a:r>
        </a:p>
      </dgm:t>
    </dgm:pt>
    <dgm:pt modelId="{3B0136DE-4335-4104-A769-5C2387734690}" type="parTrans" cxnId="{AE770147-488C-4B9D-B648-3C82001AC503}">
      <dgm:prSet/>
      <dgm:spPr/>
      <dgm:t>
        <a:bodyPr/>
        <a:lstStyle/>
        <a:p>
          <a:endParaRPr lang="pt-BR"/>
        </a:p>
      </dgm:t>
    </dgm:pt>
    <dgm:pt modelId="{BA1AB4C0-AD97-4328-B8F1-F40A9F2ED79F}" type="sibTrans" cxnId="{AE770147-488C-4B9D-B648-3C82001AC503}">
      <dgm:prSet/>
      <dgm:spPr/>
      <dgm:t>
        <a:bodyPr/>
        <a:lstStyle/>
        <a:p>
          <a:endParaRPr lang="pt-BR"/>
        </a:p>
      </dgm:t>
    </dgm:pt>
    <dgm:pt modelId="{96E6676F-7890-4B80-83EA-20A63410A8A5}" type="pres">
      <dgm:prSet presAssocID="{1D2FDA86-AFFD-44B9-BED2-DDBF1DABE319}" presName="Name0" presStyleCnt="0">
        <dgm:presLayoutVars>
          <dgm:dir/>
          <dgm:animLvl val="lvl"/>
          <dgm:resizeHandles val="exact"/>
        </dgm:presLayoutVars>
      </dgm:prSet>
      <dgm:spPr/>
    </dgm:pt>
    <dgm:pt modelId="{1E04812D-FFB5-4DD8-A3EC-37B52C87A082}" type="pres">
      <dgm:prSet presAssocID="{5E4E3C05-1FB1-4F04-A7B6-5CDD07E6965D}" presName="vertFlow" presStyleCnt="0"/>
      <dgm:spPr/>
    </dgm:pt>
    <dgm:pt modelId="{DF9EF146-579F-40FF-8703-250A4DC4A8DA}" type="pres">
      <dgm:prSet presAssocID="{5E4E3C05-1FB1-4F04-A7B6-5CDD07E6965D}" presName="header" presStyleLbl="node1" presStyleIdx="0" presStyleCnt="2"/>
      <dgm:spPr/>
    </dgm:pt>
    <dgm:pt modelId="{F9EF49F1-1C65-44D5-9415-A3842E5E049F}" type="pres">
      <dgm:prSet presAssocID="{752802DC-300A-43B1-A0F0-8E3890B43906}" presName="parTrans" presStyleLbl="sibTrans2D1" presStyleIdx="0" presStyleCnt="7"/>
      <dgm:spPr/>
    </dgm:pt>
    <dgm:pt modelId="{3A832F54-9314-44A2-AA43-746A1A12364B}" type="pres">
      <dgm:prSet presAssocID="{2302DFAA-BE5B-4B78-923A-6AA207617AC0}" presName="child" presStyleLbl="alignAccFollowNode1" presStyleIdx="0" presStyleCnt="7">
        <dgm:presLayoutVars>
          <dgm:chMax val="0"/>
          <dgm:bulletEnabled val="1"/>
        </dgm:presLayoutVars>
      </dgm:prSet>
      <dgm:spPr/>
    </dgm:pt>
    <dgm:pt modelId="{309A3A73-6016-4842-AA2C-CDF63761AB4E}" type="pres">
      <dgm:prSet presAssocID="{D99FAE0D-9325-4951-872E-C57FAEA19228}" presName="sibTrans" presStyleLbl="sibTrans2D1" presStyleIdx="1" presStyleCnt="7"/>
      <dgm:spPr/>
    </dgm:pt>
    <dgm:pt modelId="{8D7173FB-9252-4F4E-BFDC-61CD5D5B626D}" type="pres">
      <dgm:prSet presAssocID="{AFFB5255-89A4-441B-9212-8D8FD5783356}" presName="child" presStyleLbl="alignAccFollowNode1" presStyleIdx="1" presStyleCnt="7">
        <dgm:presLayoutVars>
          <dgm:chMax val="0"/>
          <dgm:bulletEnabled val="1"/>
        </dgm:presLayoutVars>
      </dgm:prSet>
      <dgm:spPr/>
    </dgm:pt>
    <dgm:pt modelId="{B007D52A-277D-4351-8752-2E93EA6DCD6D}" type="pres">
      <dgm:prSet presAssocID="{D4633C23-2480-4060-ADB2-87859872F431}" presName="sibTrans" presStyleLbl="sibTrans2D1" presStyleIdx="2" presStyleCnt="7"/>
      <dgm:spPr/>
    </dgm:pt>
    <dgm:pt modelId="{5F9F0721-C1EF-4C41-ACC7-CBADA3855EF8}" type="pres">
      <dgm:prSet presAssocID="{7EC30D0D-4111-4A5B-A64F-F6CB7B7E4EAD}" presName="child" presStyleLbl="alignAccFollowNode1" presStyleIdx="2" presStyleCnt="7">
        <dgm:presLayoutVars>
          <dgm:chMax val="0"/>
          <dgm:bulletEnabled val="1"/>
        </dgm:presLayoutVars>
      </dgm:prSet>
      <dgm:spPr/>
    </dgm:pt>
    <dgm:pt modelId="{586CA5DD-F9DA-41AB-8D6B-4337F4B2F903}" type="pres">
      <dgm:prSet presAssocID="{21BC5157-2554-4570-AFC0-E26C99AE127F}" presName="sibTrans" presStyleLbl="sibTrans2D1" presStyleIdx="3" presStyleCnt="7"/>
      <dgm:spPr/>
    </dgm:pt>
    <dgm:pt modelId="{5FF70BB8-3FBB-4CAE-A690-8B0D030B38C0}" type="pres">
      <dgm:prSet presAssocID="{C4AA6CEC-2A32-4DBE-ADBC-B77E3B1A27FE}" presName="child" presStyleLbl="alignAccFollowNode1" presStyleIdx="3" presStyleCnt="7">
        <dgm:presLayoutVars>
          <dgm:chMax val="0"/>
          <dgm:bulletEnabled val="1"/>
        </dgm:presLayoutVars>
      </dgm:prSet>
      <dgm:spPr/>
    </dgm:pt>
    <dgm:pt modelId="{38B4D88A-B377-4479-9FBB-5C74F35846B2}" type="pres">
      <dgm:prSet presAssocID="{5E4E3C05-1FB1-4F04-A7B6-5CDD07E6965D}" presName="hSp" presStyleCnt="0"/>
      <dgm:spPr/>
    </dgm:pt>
    <dgm:pt modelId="{AE2F9597-F60C-4AFA-AF8C-EB22F134A0C9}" type="pres">
      <dgm:prSet presAssocID="{8F6875FC-A566-4A34-BCB3-42070DA410B5}" presName="vertFlow" presStyleCnt="0"/>
      <dgm:spPr/>
    </dgm:pt>
    <dgm:pt modelId="{DC4A4F4F-C50C-4CB5-8CBE-5E3CB6580741}" type="pres">
      <dgm:prSet presAssocID="{8F6875FC-A566-4A34-BCB3-42070DA410B5}" presName="header" presStyleLbl="node1" presStyleIdx="1" presStyleCnt="2"/>
      <dgm:spPr/>
    </dgm:pt>
    <dgm:pt modelId="{490D8283-9EBD-4997-83C3-EC4BEE937A6B}" type="pres">
      <dgm:prSet presAssocID="{2664EA2C-02C9-4A1D-89F3-4A7F084FF443}" presName="parTrans" presStyleLbl="sibTrans2D1" presStyleIdx="4" presStyleCnt="7"/>
      <dgm:spPr/>
    </dgm:pt>
    <dgm:pt modelId="{2CB6D111-A970-46DB-AE97-6FEDDA7FE70D}" type="pres">
      <dgm:prSet presAssocID="{3590FB2D-4C55-46BE-BF36-BF4EC8507C64}" presName="child" presStyleLbl="alignAccFollowNode1" presStyleIdx="4" presStyleCnt="7">
        <dgm:presLayoutVars>
          <dgm:chMax val="0"/>
          <dgm:bulletEnabled val="1"/>
        </dgm:presLayoutVars>
      </dgm:prSet>
      <dgm:spPr/>
    </dgm:pt>
    <dgm:pt modelId="{43F6BDE0-3D88-49CE-9AE6-1DD10FD5B554}" type="pres">
      <dgm:prSet presAssocID="{27C1D146-6C37-490D-A008-2AB333F09329}" presName="sibTrans" presStyleLbl="sibTrans2D1" presStyleIdx="5" presStyleCnt="7"/>
      <dgm:spPr/>
    </dgm:pt>
    <dgm:pt modelId="{031CEE49-E4F8-4684-82FD-3A461DE12D94}" type="pres">
      <dgm:prSet presAssocID="{51C2125D-B3DC-4E53-B761-1135DACC60E9}" presName="child" presStyleLbl="alignAccFollowNode1" presStyleIdx="5" presStyleCnt="7">
        <dgm:presLayoutVars>
          <dgm:chMax val="0"/>
          <dgm:bulletEnabled val="1"/>
        </dgm:presLayoutVars>
      </dgm:prSet>
      <dgm:spPr/>
    </dgm:pt>
    <dgm:pt modelId="{F3EB9098-8CE0-48CE-B292-82B7327E4294}" type="pres">
      <dgm:prSet presAssocID="{EF1BB61A-65E6-4D3F-81CC-ECF064853D0E}" presName="sibTrans" presStyleLbl="sibTrans2D1" presStyleIdx="6" presStyleCnt="7"/>
      <dgm:spPr/>
    </dgm:pt>
    <dgm:pt modelId="{31B4F9C9-1710-477D-ADDD-24EBA6C5867E}" type="pres">
      <dgm:prSet presAssocID="{91B12783-C038-46BA-AD54-F82A1B0842D3}" presName="child" presStyleLbl="alignAccFollowNode1" presStyleIdx="6" presStyleCnt="7">
        <dgm:presLayoutVars>
          <dgm:chMax val="0"/>
          <dgm:bulletEnabled val="1"/>
        </dgm:presLayoutVars>
      </dgm:prSet>
      <dgm:spPr/>
    </dgm:pt>
  </dgm:ptLst>
  <dgm:cxnLst>
    <dgm:cxn modelId="{33550915-0E51-4D5E-99AB-C114984BC91A}" srcId="{5E4E3C05-1FB1-4F04-A7B6-5CDD07E6965D}" destId="{C4AA6CEC-2A32-4DBE-ADBC-B77E3B1A27FE}" srcOrd="3" destOrd="0" parTransId="{9C318B35-B93F-4CDB-9E20-CF3059D02E67}" sibTransId="{EF388175-C0E9-486A-8907-4E59027C1A00}"/>
    <dgm:cxn modelId="{03AA7F67-9F40-47B4-8EDE-4E8AE343A7FB}" type="presOf" srcId="{3590FB2D-4C55-46BE-BF36-BF4EC8507C64}" destId="{2CB6D111-A970-46DB-AE97-6FEDDA7FE70D}" srcOrd="0" destOrd="0" presId="urn:microsoft.com/office/officeart/2005/8/layout/lProcess1"/>
    <dgm:cxn modelId="{8C5575E3-EB92-4E72-9D5B-2DB6B96DE2FE}" type="presOf" srcId="{D4633C23-2480-4060-ADB2-87859872F431}" destId="{B007D52A-277D-4351-8752-2E93EA6DCD6D}" srcOrd="0" destOrd="0" presId="urn:microsoft.com/office/officeart/2005/8/layout/lProcess1"/>
    <dgm:cxn modelId="{D6539E8E-AAD2-44B1-9923-13BB2F2ABD54}" srcId="{5E4E3C05-1FB1-4F04-A7B6-5CDD07E6965D}" destId="{2302DFAA-BE5B-4B78-923A-6AA207617AC0}" srcOrd="0" destOrd="0" parTransId="{752802DC-300A-43B1-A0F0-8E3890B43906}" sibTransId="{D99FAE0D-9325-4951-872E-C57FAEA19228}"/>
    <dgm:cxn modelId="{5F169E3E-6CFF-4AC0-BF59-81EC23301A37}" type="presOf" srcId="{AFFB5255-89A4-441B-9212-8D8FD5783356}" destId="{8D7173FB-9252-4F4E-BFDC-61CD5D5B626D}" srcOrd="0" destOrd="0" presId="urn:microsoft.com/office/officeart/2005/8/layout/lProcess1"/>
    <dgm:cxn modelId="{283ED775-48B7-4549-A636-A59D80E43BD4}" srcId="{5E4E3C05-1FB1-4F04-A7B6-5CDD07E6965D}" destId="{7EC30D0D-4111-4A5B-A64F-F6CB7B7E4EAD}" srcOrd="2" destOrd="0" parTransId="{B79CED7F-F2BF-438E-8FFB-A7E1BB456009}" sibTransId="{21BC5157-2554-4570-AFC0-E26C99AE127F}"/>
    <dgm:cxn modelId="{A79D4516-A5C3-4E84-AE02-4D61101694CF}" type="presOf" srcId="{5E4E3C05-1FB1-4F04-A7B6-5CDD07E6965D}" destId="{DF9EF146-579F-40FF-8703-250A4DC4A8DA}" srcOrd="0" destOrd="0" presId="urn:microsoft.com/office/officeart/2005/8/layout/lProcess1"/>
    <dgm:cxn modelId="{0154B6FE-58BA-4DF7-AC73-A4E59A76DC9C}" srcId="{1D2FDA86-AFFD-44B9-BED2-DDBF1DABE319}" destId="{5E4E3C05-1FB1-4F04-A7B6-5CDD07E6965D}" srcOrd="0" destOrd="0" parTransId="{A24E8DF5-8ABE-4973-9DBB-CC1690408F2D}" sibTransId="{9CC1253C-FEEE-41B4-AB55-C194BD2852C0}"/>
    <dgm:cxn modelId="{B1447D4C-7656-4E76-93DD-A94319FC7367}" type="presOf" srcId="{21BC5157-2554-4570-AFC0-E26C99AE127F}" destId="{586CA5DD-F9DA-41AB-8D6B-4337F4B2F903}" srcOrd="0" destOrd="0" presId="urn:microsoft.com/office/officeart/2005/8/layout/lProcess1"/>
    <dgm:cxn modelId="{AFA12977-3028-4724-85EB-86E99A06E057}" type="presOf" srcId="{2302DFAA-BE5B-4B78-923A-6AA207617AC0}" destId="{3A832F54-9314-44A2-AA43-746A1A12364B}" srcOrd="0" destOrd="0" presId="urn:microsoft.com/office/officeart/2005/8/layout/lProcess1"/>
    <dgm:cxn modelId="{122160D7-E5ED-498F-B0B3-C5BEF81826A4}" type="presOf" srcId="{27C1D146-6C37-490D-A008-2AB333F09329}" destId="{43F6BDE0-3D88-49CE-9AE6-1DD10FD5B554}" srcOrd="0" destOrd="0" presId="urn:microsoft.com/office/officeart/2005/8/layout/lProcess1"/>
    <dgm:cxn modelId="{9DDBCF65-1FAD-4558-8AB1-E6BD5AF741F7}" type="presOf" srcId="{7EC30D0D-4111-4A5B-A64F-F6CB7B7E4EAD}" destId="{5F9F0721-C1EF-4C41-ACC7-CBADA3855EF8}" srcOrd="0" destOrd="0" presId="urn:microsoft.com/office/officeart/2005/8/layout/lProcess1"/>
    <dgm:cxn modelId="{627A4A14-508B-47E7-91CB-E62F4D7C733F}" type="presOf" srcId="{8F6875FC-A566-4A34-BCB3-42070DA410B5}" destId="{DC4A4F4F-C50C-4CB5-8CBE-5E3CB6580741}" srcOrd="0" destOrd="0" presId="urn:microsoft.com/office/officeart/2005/8/layout/lProcess1"/>
    <dgm:cxn modelId="{D9D0EF6F-8C28-4CC7-9268-806A756482A4}" type="presOf" srcId="{91B12783-C038-46BA-AD54-F82A1B0842D3}" destId="{31B4F9C9-1710-477D-ADDD-24EBA6C5867E}" srcOrd="0" destOrd="0" presId="urn:microsoft.com/office/officeart/2005/8/layout/lProcess1"/>
    <dgm:cxn modelId="{D5A12D17-82C2-4EDC-8941-6DA6A9098DEE}" srcId="{5E4E3C05-1FB1-4F04-A7B6-5CDD07E6965D}" destId="{AFFB5255-89A4-441B-9212-8D8FD5783356}" srcOrd="1" destOrd="0" parTransId="{6DD5251E-0559-4D7A-85FC-E609A1815B1C}" sibTransId="{D4633C23-2480-4060-ADB2-87859872F431}"/>
    <dgm:cxn modelId="{A9BDB536-ADBB-412B-BC58-C0D58FB825E0}" type="presOf" srcId="{EF1BB61A-65E6-4D3F-81CC-ECF064853D0E}" destId="{F3EB9098-8CE0-48CE-B292-82B7327E4294}" srcOrd="0" destOrd="0" presId="urn:microsoft.com/office/officeart/2005/8/layout/lProcess1"/>
    <dgm:cxn modelId="{607B8A9E-DD5D-42B8-B73B-12CB2427E4F0}" srcId="{1D2FDA86-AFFD-44B9-BED2-DDBF1DABE319}" destId="{8F6875FC-A566-4A34-BCB3-42070DA410B5}" srcOrd="1" destOrd="0" parTransId="{80F0C274-D6FA-49C4-AF05-CDBA4AA3A44E}" sibTransId="{FFB51F63-A0F4-4BA0-B0BE-97B9595C57C3}"/>
    <dgm:cxn modelId="{98B6D87D-3DB4-4CE8-AA09-A050A3BCCDFC}" type="presOf" srcId="{1D2FDA86-AFFD-44B9-BED2-DDBF1DABE319}" destId="{96E6676F-7890-4B80-83EA-20A63410A8A5}" srcOrd="0" destOrd="0" presId="urn:microsoft.com/office/officeart/2005/8/layout/lProcess1"/>
    <dgm:cxn modelId="{9DAD2333-EDE7-4568-A6C6-CE420060B307}" type="presOf" srcId="{51C2125D-B3DC-4E53-B761-1135DACC60E9}" destId="{031CEE49-E4F8-4684-82FD-3A461DE12D94}" srcOrd="0" destOrd="0" presId="urn:microsoft.com/office/officeart/2005/8/layout/lProcess1"/>
    <dgm:cxn modelId="{0E6FCBF3-71F3-4C67-A992-09250A18F84B}" srcId="{8F6875FC-A566-4A34-BCB3-42070DA410B5}" destId="{51C2125D-B3DC-4E53-B761-1135DACC60E9}" srcOrd="1" destOrd="0" parTransId="{1CEA2D07-0682-4505-AADC-882CC3B6D208}" sibTransId="{EF1BB61A-65E6-4D3F-81CC-ECF064853D0E}"/>
    <dgm:cxn modelId="{8410365D-7DA9-4ED0-9FC3-838BD96A2395}" type="presOf" srcId="{752802DC-300A-43B1-A0F0-8E3890B43906}" destId="{F9EF49F1-1C65-44D5-9415-A3842E5E049F}" srcOrd="0" destOrd="0" presId="urn:microsoft.com/office/officeart/2005/8/layout/lProcess1"/>
    <dgm:cxn modelId="{AE770147-488C-4B9D-B648-3C82001AC503}" srcId="{8F6875FC-A566-4A34-BCB3-42070DA410B5}" destId="{91B12783-C038-46BA-AD54-F82A1B0842D3}" srcOrd="2" destOrd="0" parTransId="{3B0136DE-4335-4104-A769-5C2387734690}" sibTransId="{BA1AB4C0-AD97-4328-B8F1-F40A9F2ED79F}"/>
    <dgm:cxn modelId="{A1901188-753A-4416-992E-885C10647494}" type="presOf" srcId="{D99FAE0D-9325-4951-872E-C57FAEA19228}" destId="{309A3A73-6016-4842-AA2C-CDF63761AB4E}" srcOrd="0" destOrd="0" presId="urn:microsoft.com/office/officeart/2005/8/layout/lProcess1"/>
    <dgm:cxn modelId="{021D8D79-113E-47FC-B3C4-06193444798B}" type="presOf" srcId="{C4AA6CEC-2A32-4DBE-ADBC-B77E3B1A27FE}" destId="{5FF70BB8-3FBB-4CAE-A690-8B0D030B38C0}" srcOrd="0" destOrd="0" presId="urn:microsoft.com/office/officeart/2005/8/layout/lProcess1"/>
    <dgm:cxn modelId="{3E413877-C938-457A-A50A-FC2D773BD52C}" srcId="{8F6875FC-A566-4A34-BCB3-42070DA410B5}" destId="{3590FB2D-4C55-46BE-BF36-BF4EC8507C64}" srcOrd="0" destOrd="0" parTransId="{2664EA2C-02C9-4A1D-89F3-4A7F084FF443}" sibTransId="{27C1D146-6C37-490D-A008-2AB333F09329}"/>
    <dgm:cxn modelId="{DA5D80F5-EE5E-427B-AA7D-423315BD40F6}" type="presOf" srcId="{2664EA2C-02C9-4A1D-89F3-4A7F084FF443}" destId="{490D8283-9EBD-4997-83C3-EC4BEE937A6B}" srcOrd="0" destOrd="0" presId="urn:microsoft.com/office/officeart/2005/8/layout/lProcess1"/>
    <dgm:cxn modelId="{BDCC9BF0-DA8E-41C9-B0BE-6ACBC3CB1A45}" type="presParOf" srcId="{96E6676F-7890-4B80-83EA-20A63410A8A5}" destId="{1E04812D-FFB5-4DD8-A3EC-37B52C87A082}" srcOrd="0" destOrd="0" presId="urn:microsoft.com/office/officeart/2005/8/layout/lProcess1"/>
    <dgm:cxn modelId="{4917E6EC-158C-4EC2-B608-C46676876781}" type="presParOf" srcId="{1E04812D-FFB5-4DD8-A3EC-37B52C87A082}" destId="{DF9EF146-579F-40FF-8703-250A4DC4A8DA}" srcOrd="0" destOrd="0" presId="urn:microsoft.com/office/officeart/2005/8/layout/lProcess1"/>
    <dgm:cxn modelId="{F0891852-FB05-43FB-9FDF-70DBD4D35112}" type="presParOf" srcId="{1E04812D-FFB5-4DD8-A3EC-37B52C87A082}" destId="{F9EF49F1-1C65-44D5-9415-A3842E5E049F}" srcOrd="1" destOrd="0" presId="urn:microsoft.com/office/officeart/2005/8/layout/lProcess1"/>
    <dgm:cxn modelId="{E862EE70-B760-4934-9C1E-658333FC94F9}" type="presParOf" srcId="{1E04812D-FFB5-4DD8-A3EC-37B52C87A082}" destId="{3A832F54-9314-44A2-AA43-746A1A12364B}" srcOrd="2" destOrd="0" presId="urn:microsoft.com/office/officeart/2005/8/layout/lProcess1"/>
    <dgm:cxn modelId="{1FF6E3FC-EBE2-4389-86A3-BCA21411E5B4}" type="presParOf" srcId="{1E04812D-FFB5-4DD8-A3EC-37B52C87A082}" destId="{309A3A73-6016-4842-AA2C-CDF63761AB4E}" srcOrd="3" destOrd="0" presId="urn:microsoft.com/office/officeart/2005/8/layout/lProcess1"/>
    <dgm:cxn modelId="{1E5DEB08-FFCE-4105-95E5-5EB56994DB44}" type="presParOf" srcId="{1E04812D-FFB5-4DD8-A3EC-37B52C87A082}" destId="{8D7173FB-9252-4F4E-BFDC-61CD5D5B626D}" srcOrd="4" destOrd="0" presId="urn:microsoft.com/office/officeart/2005/8/layout/lProcess1"/>
    <dgm:cxn modelId="{005065DD-A1C6-4309-9BCC-F07758D6F932}" type="presParOf" srcId="{1E04812D-FFB5-4DD8-A3EC-37B52C87A082}" destId="{B007D52A-277D-4351-8752-2E93EA6DCD6D}" srcOrd="5" destOrd="0" presId="urn:microsoft.com/office/officeart/2005/8/layout/lProcess1"/>
    <dgm:cxn modelId="{7BB61A2E-6F41-46D0-8467-831306846034}" type="presParOf" srcId="{1E04812D-FFB5-4DD8-A3EC-37B52C87A082}" destId="{5F9F0721-C1EF-4C41-ACC7-CBADA3855EF8}" srcOrd="6" destOrd="0" presId="urn:microsoft.com/office/officeart/2005/8/layout/lProcess1"/>
    <dgm:cxn modelId="{44126A4A-13CB-4878-95C3-16D7BEF02C57}" type="presParOf" srcId="{1E04812D-FFB5-4DD8-A3EC-37B52C87A082}" destId="{586CA5DD-F9DA-41AB-8D6B-4337F4B2F903}" srcOrd="7" destOrd="0" presId="urn:microsoft.com/office/officeart/2005/8/layout/lProcess1"/>
    <dgm:cxn modelId="{96FAC66E-58C8-4B00-9B5E-84F3DF171D61}" type="presParOf" srcId="{1E04812D-FFB5-4DD8-A3EC-37B52C87A082}" destId="{5FF70BB8-3FBB-4CAE-A690-8B0D030B38C0}" srcOrd="8" destOrd="0" presId="urn:microsoft.com/office/officeart/2005/8/layout/lProcess1"/>
    <dgm:cxn modelId="{18DA0B87-B663-4FE0-8FBC-AB70A3C4AD41}" type="presParOf" srcId="{96E6676F-7890-4B80-83EA-20A63410A8A5}" destId="{38B4D88A-B377-4479-9FBB-5C74F35846B2}" srcOrd="1" destOrd="0" presId="urn:microsoft.com/office/officeart/2005/8/layout/lProcess1"/>
    <dgm:cxn modelId="{07BB7C6D-6F3C-49C4-8A9C-00F6AF5C55C9}" type="presParOf" srcId="{96E6676F-7890-4B80-83EA-20A63410A8A5}" destId="{AE2F9597-F60C-4AFA-AF8C-EB22F134A0C9}" srcOrd="2" destOrd="0" presId="urn:microsoft.com/office/officeart/2005/8/layout/lProcess1"/>
    <dgm:cxn modelId="{7F322129-C85B-477A-8EC2-BD34FF1B4482}" type="presParOf" srcId="{AE2F9597-F60C-4AFA-AF8C-EB22F134A0C9}" destId="{DC4A4F4F-C50C-4CB5-8CBE-5E3CB6580741}" srcOrd="0" destOrd="0" presId="urn:microsoft.com/office/officeart/2005/8/layout/lProcess1"/>
    <dgm:cxn modelId="{40D638C4-7EA1-4C99-BD5B-0A0C67B83C88}" type="presParOf" srcId="{AE2F9597-F60C-4AFA-AF8C-EB22F134A0C9}" destId="{490D8283-9EBD-4997-83C3-EC4BEE937A6B}" srcOrd="1" destOrd="0" presId="urn:microsoft.com/office/officeart/2005/8/layout/lProcess1"/>
    <dgm:cxn modelId="{364EBAE4-693B-483E-ADF9-A352CC55D6FA}" type="presParOf" srcId="{AE2F9597-F60C-4AFA-AF8C-EB22F134A0C9}" destId="{2CB6D111-A970-46DB-AE97-6FEDDA7FE70D}" srcOrd="2" destOrd="0" presId="urn:microsoft.com/office/officeart/2005/8/layout/lProcess1"/>
    <dgm:cxn modelId="{F32696CC-75B7-4004-A5A1-D1ED946DEDE5}" type="presParOf" srcId="{AE2F9597-F60C-4AFA-AF8C-EB22F134A0C9}" destId="{43F6BDE0-3D88-49CE-9AE6-1DD10FD5B554}" srcOrd="3" destOrd="0" presId="urn:microsoft.com/office/officeart/2005/8/layout/lProcess1"/>
    <dgm:cxn modelId="{DDC54D1B-9918-45CA-AC9B-A1F9F1A97148}" type="presParOf" srcId="{AE2F9597-F60C-4AFA-AF8C-EB22F134A0C9}" destId="{031CEE49-E4F8-4684-82FD-3A461DE12D94}" srcOrd="4" destOrd="0" presId="urn:microsoft.com/office/officeart/2005/8/layout/lProcess1"/>
    <dgm:cxn modelId="{B7D2B0E8-8E1C-469E-BAD4-5BD26753EA30}" type="presParOf" srcId="{AE2F9597-F60C-4AFA-AF8C-EB22F134A0C9}" destId="{F3EB9098-8CE0-48CE-B292-82B7327E4294}" srcOrd="5" destOrd="0" presId="urn:microsoft.com/office/officeart/2005/8/layout/lProcess1"/>
    <dgm:cxn modelId="{09D04F6F-2F4A-4DDB-BDAE-DBD652170F4A}" type="presParOf" srcId="{AE2F9597-F60C-4AFA-AF8C-EB22F134A0C9}" destId="{31B4F9C9-1710-477D-ADDD-24EBA6C5867E}" srcOrd="6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0097E2-CE8E-4667-96BC-E4479DF2F2A6}">
      <dsp:nvSpPr>
        <dsp:cNvPr id="0" name=""/>
        <dsp:cNvSpPr/>
      </dsp:nvSpPr>
      <dsp:spPr>
        <a:xfrm>
          <a:off x="0" y="2109"/>
          <a:ext cx="8748464" cy="0"/>
        </a:xfrm>
        <a:prstGeom prst="line">
          <a:avLst/>
        </a:prstGeom>
        <a:solidFill>
          <a:srgbClr val="ED7D31">
            <a:shade val="5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ED7D31">
              <a:shade val="5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77044F-6A11-400D-BD5B-53539C84126D}">
      <dsp:nvSpPr>
        <dsp:cNvPr id="0" name=""/>
        <dsp:cNvSpPr/>
      </dsp:nvSpPr>
      <dsp:spPr>
        <a:xfrm>
          <a:off x="0" y="2109"/>
          <a:ext cx="1749692" cy="14387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b="1" u="none" strike="noStrike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effectLst/>
            <a:latin typeface="Calibri" panose="020F0502020204030204"/>
            <a:ea typeface="+mn-ea"/>
            <a:cs typeface="+mn-cs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u="none" strike="noStrike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Calibri" panose="020F0502020204030204"/>
              <a:ea typeface="+mn-ea"/>
              <a:cs typeface="+mn-cs"/>
            </a:rPr>
            <a:t>OBJETIVO ESTRATÉGICO</a:t>
          </a:r>
          <a:endParaRPr lang="pt-BR" sz="18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0" y="2109"/>
        <a:ext cx="1749692" cy="1438752"/>
      </dsp:txXfrm>
    </dsp:sp>
    <dsp:sp modelId="{5CBB3346-9D8D-4F17-9C0E-1CBE79A6D7C5}">
      <dsp:nvSpPr>
        <dsp:cNvPr id="0" name=""/>
        <dsp:cNvSpPr/>
      </dsp:nvSpPr>
      <dsp:spPr>
        <a:xfrm>
          <a:off x="1880919" y="67443"/>
          <a:ext cx="6867544" cy="1306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u="none" strike="noStrike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Calibri" panose="020F0502020204030204"/>
              <a:ea typeface="+mn-ea"/>
              <a:cs typeface="+mn-cs"/>
            </a:rPr>
            <a:t>Apoiar Estados e Municípios na implementação da Lei de Acesso à Informação </a:t>
          </a:r>
          <a:r>
            <a:rPr lang="pt-BR" sz="2000" b="0" u="none" strike="noStrike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Calibri" panose="020F0502020204030204"/>
              <a:ea typeface="+mn-ea"/>
              <a:cs typeface="+mn-cs"/>
            </a:rPr>
            <a:t>(LAI), no incremento da transparência pública e na adoção de medidas de governo aberto </a:t>
          </a:r>
          <a:endParaRPr lang="pt-BR" sz="2000" b="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1880919" y="67443"/>
        <a:ext cx="6867544" cy="1306679"/>
      </dsp:txXfrm>
    </dsp:sp>
    <dsp:sp modelId="{0AC8007C-3CCC-433B-8168-E17BCB4EF332}">
      <dsp:nvSpPr>
        <dsp:cNvPr id="0" name=""/>
        <dsp:cNvSpPr/>
      </dsp:nvSpPr>
      <dsp:spPr>
        <a:xfrm>
          <a:off x="1749692" y="1374123"/>
          <a:ext cx="6998771" cy="0"/>
        </a:xfrm>
        <a:prstGeom prst="line">
          <a:avLst/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ED7D3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57F38A-E6C5-4348-9D88-47AA7096E09A}">
      <dsp:nvSpPr>
        <dsp:cNvPr id="0" name=""/>
        <dsp:cNvSpPr/>
      </dsp:nvSpPr>
      <dsp:spPr>
        <a:xfrm>
          <a:off x="0" y="1440862"/>
          <a:ext cx="8748464" cy="0"/>
        </a:xfrm>
        <a:prstGeom prst="line">
          <a:avLst/>
        </a:prstGeom>
        <a:solidFill>
          <a:srgbClr val="ED7D31">
            <a:shade val="50000"/>
            <a:hueOff val="-394115"/>
            <a:satOff val="5189"/>
            <a:lumOff val="31078"/>
            <a:alphaOff val="0"/>
          </a:srgbClr>
        </a:solidFill>
        <a:ln w="12700" cap="flat" cmpd="sng" algn="ctr">
          <a:solidFill>
            <a:srgbClr val="ED7D31">
              <a:shade val="50000"/>
              <a:hueOff val="-394115"/>
              <a:satOff val="5189"/>
              <a:lumOff val="31078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6B74B8-61B1-4952-82DC-551E31798520}">
      <dsp:nvSpPr>
        <dsp:cNvPr id="0" name=""/>
        <dsp:cNvSpPr/>
      </dsp:nvSpPr>
      <dsp:spPr>
        <a:xfrm>
          <a:off x="0" y="1440862"/>
          <a:ext cx="1749692" cy="14387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PÚBLICO ALVO</a:t>
          </a:r>
        </a:p>
      </dsp:txBody>
      <dsp:txXfrm>
        <a:off x="0" y="1440862"/>
        <a:ext cx="1749692" cy="1438752"/>
      </dsp:txXfrm>
    </dsp:sp>
    <dsp:sp modelId="{A5A1D4F8-1C69-489F-B658-3C6F91A7D7E9}">
      <dsp:nvSpPr>
        <dsp:cNvPr id="0" name=""/>
        <dsp:cNvSpPr/>
      </dsp:nvSpPr>
      <dsp:spPr>
        <a:xfrm>
          <a:off x="1880919" y="1506196"/>
          <a:ext cx="6867544" cy="1306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Estados e Municípios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Agentes públicos</a:t>
          </a:r>
        </a:p>
      </dsp:txBody>
      <dsp:txXfrm>
        <a:off x="1880919" y="1506196"/>
        <a:ext cx="6867544" cy="1306679"/>
      </dsp:txXfrm>
    </dsp:sp>
    <dsp:sp modelId="{2BF8D35E-CA73-4DA5-B217-DCCD97262DEC}">
      <dsp:nvSpPr>
        <dsp:cNvPr id="0" name=""/>
        <dsp:cNvSpPr/>
      </dsp:nvSpPr>
      <dsp:spPr>
        <a:xfrm>
          <a:off x="1749692" y="2812876"/>
          <a:ext cx="6998771" cy="0"/>
        </a:xfrm>
        <a:prstGeom prst="line">
          <a:avLst/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ED7D3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DC1EA9-13BE-4FBA-BAF9-B91733595B1C}">
      <dsp:nvSpPr>
        <dsp:cNvPr id="0" name=""/>
        <dsp:cNvSpPr/>
      </dsp:nvSpPr>
      <dsp:spPr>
        <a:xfrm>
          <a:off x="0" y="2879615"/>
          <a:ext cx="8748464" cy="0"/>
        </a:xfrm>
        <a:prstGeom prst="line">
          <a:avLst/>
        </a:prstGeom>
        <a:solidFill>
          <a:srgbClr val="ED7D31">
            <a:shade val="50000"/>
            <a:hueOff val="-394115"/>
            <a:satOff val="5189"/>
            <a:lumOff val="31078"/>
            <a:alphaOff val="0"/>
          </a:srgbClr>
        </a:solidFill>
        <a:ln w="12700" cap="flat" cmpd="sng" algn="ctr">
          <a:solidFill>
            <a:srgbClr val="ED7D31">
              <a:shade val="50000"/>
              <a:hueOff val="-394115"/>
              <a:satOff val="5189"/>
              <a:lumOff val="31078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05A852-766F-4203-88B8-DD6144B32F56}">
      <dsp:nvSpPr>
        <dsp:cNvPr id="0" name=""/>
        <dsp:cNvSpPr/>
      </dsp:nvSpPr>
      <dsp:spPr>
        <a:xfrm>
          <a:off x="0" y="2879615"/>
          <a:ext cx="1749692" cy="14387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INSTRUMENTO</a:t>
          </a:r>
        </a:p>
      </dsp:txBody>
      <dsp:txXfrm>
        <a:off x="0" y="2879615"/>
        <a:ext cx="1749692" cy="1438752"/>
      </dsp:txXfrm>
    </dsp:sp>
    <dsp:sp modelId="{4E629DEF-9D49-4AA5-8410-74571BF9D8D4}">
      <dsp:nvSpPr>
        <dsp:cNvPr id="0" name=""/>
        <dsp:cNvSpPr/>
      </dsp:nvSpPr>
      <dsp:spPr>
        <a:xfrm>
          <a:off x="1880919" y="2944949"/>
          <a:ext cx="6867544" cy="1306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Programa de adesão (Portaria CGU 277/2013)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Total de adesões: </a:t>
          </a:r>
          <a:r>
            <a:rPr lang="pt-BR" sz="20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1.621</a:t>
          </a:r>
          <a:br>
            <a:rPr lang="pt-BR" sz="20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</a:br>
          <a:endParaRPr lang="pt-BR" sz="2000" b="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 panose="020B0502020202020204" pitchFamily="34" charset="0"/>
            <a:ea typeface="+mn-ea"/>
            <a:cs typeface="+mn-cs"/>
          </a:endParaRPr>
        </a:p>
      </dsp:txBody>
      <dsp:txXfrm>
        <a:off x="1880919" y="2944949"/>
        <a:ext cx="6867544" cy="1306679"/>
      </dsp:txXfrm>
    </dsp:sp>
    <dsp:sp modelId="{84B9FFB7-646F-4DA7-B153-1263DD3B4266}">
      <dsp:nvSpPr>
        <dsp:cNvPr id="0" name=""/>
        <dsp:cNvSpPr/>
      </dsp:nvSpPr>
      <dsp:spPr>
        <a:xfrm>
          <a:off x="1749692" y="4251629"/>
          <a:ext cx="6998771" cy="0"/>
        </a:xfrm>
        <a:prstGeom prst="line">
          <a:avLst/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ED7D3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F01A36-CF88-43B7-86C9-F6F7981D54BF}">
      <dsp:nvSpPr>
        <dsp:cNvPr id="0" name=""/>
        <dsp:cNvSpPr/>
      </dsp:nvSpPr>
      <dsp:spPr>
        <a:xfrm>
          <a:off x="1738" y="0"/>
          <a:ext cx="2705046" cy="4132336"/>
        </a:xfrm>
        <a:prstGeom prst="roundRect">
          <a:avLst>
            <a:gd name="adj" fmla="val 10000"/>
          </a:avLst>
        </a:prstGeom>
        <a:solidFill>
          <a:srgbClr val="1D83A3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Arial"/>
            </a:rPr>
            <a:t>Material Técnico</a:t>
          </a:r>
        </a:p>
      </dsp:txBody>
      <dsp:txXfrm>
        <a:off x="50151" y="1701347"/>
        <a:ext cx="2608220" cy="1556108"/>
      </dsp:txXfrm>
    </dsp:sp>
    <dsp:sp modelId="{9F9B5ADE-95A7-4853-8119-76AC1F45C0DD}">
      <dsp:nvSpPr>
        <dsp:cNvPr id="0" name=""/>
        <dsp:cNvSpPr/>
      </dsp:nvSpPr>
      <dsp:spPr>
        <a:xfrm>
          <a:off x="666228" y="247940"/>
          <a:ext cx="1376067" cy="1376067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297B55-F132-40DD-8126-3553548D2FC4}">
      <dsp:nvSpPr>
        <dsp:cNvPr id="0" name=""/>
        <dsp:cNvSpPr/>
      </dsp:nvSpPr>
      <dsp:spPr>
        <a:xfrm>
          <a:off x="2787936" y="0"/>
          <a:ext cx="2705046" cy="4132336"/>
        </a:xfrm>
        <a:prstGeom prst="roundRect">
          <a:avLst>
            <a:gd name="adj" fmla="val 10000"/>
          </a:avLst>
        </a:prstGeom>
        <a:solidFill>
          <a:srgbClr val="1D83A3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 err="1">
              <a:solidFill>
                <a:sysClr val="window" lastClr="FFFFFF"/>
              </a:solidFill>
              <a:latin typeface="Calibri" panose="020F0502020204030204"/>
              <a:ea typeface="+mn-ea"/>
              <a:cs typeface="Arial"/>
            </a:rPr>
            <a:t>Treinamento</a:t>
          </a:r>
          <a:r>
            <a:rPr lang="es-ES" sz="24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Arial"/>
            </a:rPr>
            <a:t> Presencial e EAD</a:t>
          </a:r>
        </a:p>
      </dsp:txBody>
      <dsp:txXfrm>
        <a:off x="2836349" y="1701347"/>
        <a:ext cx="2608220" cy="1556108"/>
      </dsp:txXfrm>
    </dsp:sp>
    <dsp:sp modelId="{054CF202-1408-4C9B-8286-D1B3BEC4E68D}">
      <dsp:nvSpPr>
        <dsp:cNvPr id="0" name=""/>
        <dsp:cNvSpPr/>
      </dsp:nvSpPr>
      <dsp:spPr>
        <a:xfrm>
          <a:off x="3452426" y="247940"/>
          <a:ext cx="1376067" cy="1376067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05ABFE-3A18-4E3F-AB7B-2D391E3E1ADE}">
      <dsp:nvSpPr>
        <dsp:cNvPr id="0" name=""/>
        <dsp:cNvSpPr/>
      </dsp:nvSpPr>
      <dsp:spPr>
        <a:xfrm>
          <a:off x="5574134" y="0"/>
          <a:ext cx="2705046" cy="4132336"/>
        </a:xfrm>
        <a:prstGeom prst="roundRect">
          <a:avLst>
            <a:gd name="adj" fmla="val 10000"/>
          </a:avLst>
        </a:prstGeom>
        <a:solidFill>
          <a:srgbClr val="1D83A3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b="1" kern="1200" dirty="0" err="1">
              <a:solidFill>
                <a:sysClr val="window" lastClr="FFFFFF"/>
              </a:solidFill>
              <a:latin typeface="Calibri" panose="020F0502020204030204"/>
              <a:ea typeface="+mn-ea"/>
              <a:cs typeface="Arial"/>
            </a:rPr>
            <a:t>Código</a:t>
          </a:r>
          <a:r>
            <a:rPr lang="en-US" sz="24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Arial"/>
            </a:rPr>
            <a:t> </a:t>
          </a:r>
          <a:r>
            <a:rPr lang="en-US" sz="2400" b="1" kern="1200" dirty="0" err="1">
              <a:solidFill>
                <a:sysClr val="window" lastClr="FFFFFF"/>
              </a:solidFill>
              <a:latin typeface="Calibri" panose="020F0502020204030204"/>
              <a:ea typeface="+mn-ea"/>
              <a:cs typeface="Arial"/>
            </a:rPr>
            <a:t>fonte</a:t>
          </a:r>
          <a:r>
            <a:rPr lang="en-US" sz="24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Arial"/>
            </a:rPr>
            <a:t>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Arial"/>
            </a:rPr>
            <a:t>do e-SIC </a:t>
          </a:r>
          <a:endParaRPr lang="es-ES" sz="2400" b="1" kern="1200" dirty="0">
            <a:solidFill>
              <a:sysClr val="window" lastClr="FFFFFF"/>
            </a:solidFill>
            <a:latin typeface="Calibri" panose="020F0502020204030204"/>
            <a:ea typeface="+mn-ea"/>
            <a:cs typeface="Arial"/>
          </a:endParaRPr>
        </a:p>
      </dsp:txBody>
      <dsp:txXfrm>
        <a:off x="5622547" y="1701347"/>
        <a:ext cx="2608220" cy="1556108"/>
      </dsp:txXfrm>
    </dsp:sp>
    <dsp:sp modelId="{FE9DA5AB-2C5D-4E5E-A29B-FFEF7A4087FC}">
      <dsp:nvSpPr>
        <dsp:cNvPr id="0" name=""/>
        <dsp:cNvSpPr/>
      </dsp:nvSpPr>
      <dsp:spPr>
        <a:xfrm>
          <a:off x="6238624" y="247940"/>
          <a:ext cx="1376067" cy="1376067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EC50A4-F703-4FAA-9E59-E836018DC22F}">
      <dsp:nvSpPr>
        <dsp:cNvPr id="0" name=""/>
        <dsp:cNvSpPr/>
      </dsp:nvSpPr>
      <dsp:spPr>
        <a:xfrm>
          <a:off x="331236" y="3305868"/>
          <a:ext cx="7618446" cy="619850"/>
        </a:xfrm>
        <a:prstGeom prst="leftRightArrow">
          <a:avLst/>
        </a:prstGeom>
        <a:solidFill>
          <a:srgbClr val="92D05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8CDDA4-3A3F-4CA7-B84F-452FB379343B}">
      <dsp:nvSpPr>
        <dsp:cNvPr id="0" name=""/>
        <dsp:cNvSpPr/>
      </dsp:nvSpPr>
      <dsp:spPr>
        <a:xfrm>
          <a:off x="0" y="407551"/>
          <a:ext cx="3744416" cy="630000"/>
        </a:xfrm>
        <a:prstGeom prst="rect">
          <a:avLst/>
        </a:prstGeom>
        <a:solidFill>
          <a:srgbClr val="EEECE1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1F497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CFE22B-65AD-441D-B561-E7986A57600F}">
      <dsp:nvSpPr>
        <dsp:cNvPr id="0" name=""/>
        <dsp:cNvSpPr/>
      </dsp:nvSpPr>
      <dsp:spPr>
        <a:xfrm>
          <a:off x="187220" y="73134"/>
          <a:ext cx="2888547" cy="738000"/>
        </a:xfrm>
        <a:prstGeom prst="roundRect">
          <a:avLst/>
        </a:prstGeom>
        <a:solidFill>
          <a:srgbClr val="4472C4">
            <a:lumMod val="75000"/>
          </a:srgbClr>
        </a:solidFill>
        <a:ln w="25400" cap="flat" cmpd="sng" algn="ctr">
          <a:solidFill>
            <a:srgbClr val="EEECE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71" tIns="0" rIns="99071" bIns="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Arial"/>
            </a:rPr>
            <a:t>Manual de Implementação da LAI e </a:t>
          </a:r>
          <a:r>
            <a:rPr lang="pt-BR" sz="1800" b="1" kern="1200" dirty="0" err="1">
              <a:solidFill>
                <a:sysClr val="window" lastClr="FFFFFF"/>
              </a:solidFill>
              <a:latin typeface="Calibri" panose="020F0502020204030204"/>
              <a:ea typeface="+mn-ea"/>
              <a:cs typeface="Arial"/>
            </a:rPr>
            <a:t>Check-list</a:t>
          </a:r>
          <a:endParaRPr lang="pt-BR" sz="1800" kern="1200" dirty="0">
            <a:solidFill>
              <a:sysClr val="window" lastClr="FFFFFF"/>
            </a:solidFill>
            <a:latin typeface="Calibri" panose="020F0502020204030204"/>
            <a:ea typeface="+mn-ea"/>
            <a:cs typeface="Arial"/>
          </a:endParaRPr>
        </a:p>
      </dsp:txBody>
      <dsp:txXfrm>
        <a:off x="223246" y="109160"/>
        <a:ext cx="2816495" cy="665948"/>
      </dsp:txXfrm>
    </dsp:sp>
    <dsp:sp modelId="{5A1483BD-2535-4F93-B0D2-F1FD188EB751}">
      <dsp:nvSpPr>
        <dsp:cNvPr id="0" name=""/>
        <dsp:cNvSpPr/>
      </dsp:nvSpPr>
      <dsp:spPr>
        <a:xfrm>
          <a:off x="0" y="1576134"/>
          <a:ext cx="3744416" cy="630000"/>
        </a:xfrm>
        <a:prstGeom prst="rect">
          <a:avLst/>
        </a:prstGeom>
        <a:solidFill>
          <a:srgbClr val="EEECE1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1F497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8D8198-EC96-4442-B028-78BF119020F5}">
      <dsp:nvSpPr>
        <dsp:cNvPr id="0" name=""/>
        <dsp:cNvSpPr/>
      </dsp:nvSpPr>
      <dsp:spPr>
        <a:xfrm>
          <a:off x="187220" y="1207134"/>
          <a:ext cx="2888547" cy="738000"/>
        </a:xfrm>
        <a:prstGeom prst="roundRect">
          <a:avLst/>
        </a:prstGeom>
        <a:solidFill>
          <a:srgbClr val="4472C4">
            <a:lumMod val="75000"/>
          </a:srgbClr>
        </a:solidFill>
        <a:ln w="25400" cap="flat" cmpd="sng" algn="ctr">
          <a:solidFill>
            <a:srgbClr val="EEECE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71" tIns="0" rIns="99071" bIns="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Arial"/>
            </a:rPr>
            <a:t>Guia de Transparência Ativa (Seção LAI)</a:t>
          </a:r>
          <a:endParaRPr lang="pt-BR" sz="1800" kern="1200" dirty="0">
            <a:solidFill>
              <a:sysClr val="window" lastClr="FFFFFF"/>
            </a:solidFill>
            <a:latin typeface="Calibri" panose="020F0502020204030204"/>
            <a:ea typeface="+mn-ea"/>
            <a:cs typeface="Arial"/>
          </a:endParaRPr>
        </a:p>
      </dsp:txBody>
      <dsp:txXfrm>
        <a:off x="223246" y="1243160"/>
        <a:ext cx="2816495" cy="665948"/>
      </dsp:txXfrm>
    </dsp:sp>
    <dsp:sp modelId="{24A6BC33-5376-4630-9810-115366DD8F1C}">
      <dsp:nvSpPr>
        <dsp:cNvPr id="0" name=""/>
        <dsp:cNvSpPr/>
      </dsp:nvSpPr>
      <dsp:spPr>
        <a:xfrm>
          <a:off x="0" y="2710134"/>
          <a:ext cx="3744416" cy="630000"/>
        </a:xfrm>
        <a:prstGeom prst="rect">
          <a:avLst/>
        </a:prstGeom>
        <a:solidFill>
          <a:srgbClr val="EEECE1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1F497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E4352F-E9EB-49D4-8749-35C48F6749C9}">
      <dsp:nvSpPr>
        <dsp:cNvPr id="0" name=""/>
        <dsp:cNvSpPr/>
      </dsp:nvSpPr>
      <dsp:spPr>
        <a:xfrm>
          <a:off x="187220" y="2341134"/>
          <a:ext cx="2621091" cy="738000"/>
        </a:xfrm>
        <a:prstGeom prst="roundRect">
          <a:avLst/>
        </a:prstGeom>
        <a:solidFill>
          <a:srgbClr val="4472C4">
            <a:lumMod val="75000"/>
          </a:srgbClr>
        </a:solidFill>
        <a:ln w="25400" cap="flat" cmpd="sng" algn="ctr">
          <a:solidFill>
            <a:srgbClr val="EEECE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71" tIns="0" rIns="99071" bIns="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Arial"/>
            </a:rPr>
            <a:t>Guia de regulamentação da LAI em Municípios</a:t>
          </a:r>
        </a:p>
      </dsp:txBody>
      <dsp:txXfrm>
        <a:off x="223246" y="2377160"/>
        <a:ext cx="2549039" cy="665948"/>
      </dsp:txXfrm>
    </dsp:sp>
    <dsp:sp modelId="{2CF4E6C0-F4EE-4755-BEA7-9A96C296C8D6}">
      <dsp:nvSpPr>
        <dsp:cNvPr id="0" name=""/>
        <dsp:cNvSpPr/>
      </dsp:nvSpPr>
      <dsp:spPr>
        <a:xfrm>
          <a:off x="0" y="3844134"/>
          <a:ext cx="3744416" cy="630000"/>
        </a:xfrm>
        <a:prstGeom prst="rect">
          <a:avLst/>
        </a:prstGeom>
        <a:solidFill>
          <a:srgbClr val="EEECE1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1F497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93E478-F8F1-407F-901A-5A768888B982}">
      <dsp:nvSpPr>
        <dsp:cNvPr id="0" name=""/>
        <dsp:cNvSpPr/>
      </dsp:nvSpPr>
      <dsp:spPr>
        <a:xfrm>
          <a:off x="187220" y="3475134"/>
          <a:ext cx="2888547" cy="738000"/>
        </a:xfrm>
        <a:prstGeom prst="roundRect">
          <a:avLst/>
        </a:prstGeom>
        <a:solidFill>
          <a:srgbClr val="4472C4">
            <a:lumMod val="75000"/>
          </a:srgbClr>
        </a:solidFill>
        <a:ln w="25400" cap="flat" cmpd="sng" algn="ctr">
          <a:solidFill>
            <a:srgbClr val="EEECE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71" tIns="0" rIns="99071" bIns="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Arial"/>
            </a:rPr>
            <a:t>Guia de Portal de Transparência </a:t>
          </a:r>
          <a:endParaRPr lang="pt-BR" sz="1800" kern="1200" dirty="0">
            <a:solidFill>
              <a:sysClr val="window" lastClr="FFFFFF"/>
            </a:solidFill>
            <a:latin typeface="Calibri" panose="020F0502020204030204"/>
            <a:ea typeface="+mn-ea"/>
            <a:cs typeface="Arial"/>
          </a:endParaRPr>
        </a:p>
      </dsp:txBody>
      <dsp:txXfrm>
        <a:off x="223246" y="3511160"/>
        <a:ext cx="2816495" cy="6659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64C7F0-E18A-4E6C-8F2C-421041E172DA}">
      <dsp:nvSpPr>
        <dsp:cNvPr id="0" name=""/>
        <dsp:cNvSpPr/>
      </dsp:nvSpPr>
      <dsp:spPr>
        <a:xfrm>
          <a:off x="45912" y="1598"/>
          <a:ext cx="1453629" cy="1001550"/>
        </a:xfrm>
        <a:prstGeom prst="roundRect">
          <a:avLst/>
        </a:prstGeom>
        <a:blipFill dpi="0" rotWithShape="1">
          <a:blip xmlns:r="http://schemas.openxmlformats.org/officeDocument/2006/relationships" r:embed="rId1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3000" r="-43000"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D2C58B2-ADE9-4E1A-A95B-9D7B448D3503}">
      <dsp:nvSpPr>
        <dsp:cNvPr id="0" name=""/>
        <dsp:cNvSpPr/>
      </dsp:nvSpPr>
      <dsp:spPr>
        <a:xfrm>
          <a:off x="45912" y="1003149"/>
          <a:ext cx="1453629" cy="539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Informações institucionais</a:t>
          </a:r>
        </a:p>
      </dsp:txBody>
      <dsp:txXfrm>
        <a:off x="45912" y="1003149"/>
        <a:ext cx="1453629" cy="539296"/>
      </dsp:txXfrm>
    </dsp:sp>
    <dsp:sp modelId="{C8020397-38CC-4DF8-92C0-2AE7E5D6CE9F}">
      <dsp:nvSpPr>
        <dsp:cNvPr id="0" name=""/>
        <dsp:cNvSpPr/>
      </dsp:nvSpPr>
      <dsp:spPr>
        <a:xfrm>
          <a:off x="1911270" y="1598"/>
          <a:ext cx="1453629" cy="1001550"/>
        </a:xfrm>
        <a:prstGeom prst="round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99CC7FE-C4B4-4236-82B7-9D9056B00251}">
      <dsp:nvSpPr>
        <dsp:cNvPr id="0" name=""/>
        <dsp:cNvSpPr/>
      </dsp:nvSpPr>
      <dsp:spPr>
        <a:xfrm>
          <a:off x="1964284" y="1003149"/>
          <a:ext cx="1453629" cy="539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Ações e programas</a:t>
          </a:r>
        </a:p>
      </dsp:txBody>
      <dsp:txXfrm>
        <a:off x="1964284" y="1003149"/>
        <a:ext cx="1453629" cy="539296"/>
      </dsp:txXfrm>
    </dsp:sp>
    <dsp:sp modelId="{A1587847-3DD3-41DC-B333-61B1B7702428}">
      <dsp:nvSpPr>
        <dsp:cNvPr id="0" name=""/>
        <dsp:cNvSpPr/>
      </dsp:nvSpPr>
      <dsp:spPr>
        <a:xfrm>
          <a:off x="3829657" y="1598"/>
          <a:ext cx="1453629" cy="1001550"/>
        </a:xfrm>
        <a:prstGeom prst="round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A16BD5-952D-49C5-B653-F418C5E1DBEF}">
      <dsp:nvSpPr>
        <dsp:cNvPr id="0" name=""/>
        <dsp:cNvSpPr/>
      </dsp:nvSpPr>
      <dsp:spPr>
        <a:xfrm>
          <a:off x="3829657" y="1003149"/>
          <a:ext cx="1453629" cy="539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Auditorias</a:t>
          </a:r>
        </a:p>
      </dsp:txBody>
      <dsp:txXfrm>
        <a:off x="3829657" y="1003149"/>
        <a:ext cx="1453629" cy="539296"/>
      </dsp:txXfrm>
    </dsp:sp>
    <dsp:sp modelId="{5E23B2A5-6AB0-4162-9418-24E43D39BA31}">
      <dsp:nvSpPr>
        <dsp:cNvPr id="0" name=""/>
        <dsp:cNvSpPr/>
      </dsp:nvSpPr>
      <dsp:spPr>
        <a:xfrm>
          <a:off x="5695015" y="1598"/>
          <a:ext cx="1453629" cy="1001550"/>
        </a:xfrm>
        <a:prstGeom prst="round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5CA8A8A-9CC8-4BC8-9344-E71C99F55160}">
      <dsp:nvSpPr>
        <dsp:cNvPr id="0" name=""/>
        <dsp:cNvSpPr/>
      </dsp:nvSpPr>
      <dsp:spPr>
        <a:xfrm>
          <a:off x="5766767" y="1003149"/>
          <a:ext cx="1453629" cy="539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Licitações, contratos e convênios</a:t>
          </a:r>
        </a:p>
      </dsp:txBody>
      <dsp:txXfrm>
        <a:off x="5766767" y="1003149"/>
        <a:ext cx="1453629" cy="539296"/>
      </dsp:txXfrm>
    </dsp:sp>
    <dsp:sp modelId="{5E82E480-D212-46CB-AFCC-3956F42D70FE}">
      <dsp:nvSpPr>
        <dsp:cNvPr id="0" name=""/>
        <dsp:cNvSpPr/>
      </dsp:nvSpPr>
      <dsp:spPr>
        <a:xfrm>
          <a:off x="5692024" y="1533580"/>
          <a:ext cx="1453629" cy="1001550"/>
        </a:xfrm>
        <a:prstGeom prst="round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7A1CFC0-C3EF-4035-92D4-E8ECAFD391A3}">
      <dsp:nvSpPr>
        <dsp:cNvPr id="0" name=""/>
        <dsp:cNvSpPr/>
      </dsp:nvSpPr>
      <dsp:spPr>
        <a:xfrm>
          <a:off x="5692024" y="2535139"/>
          <a:ext cx="1453629" cy="539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Despesas e receitas</a:t>
          </a:r>
        </a:p>
      </dsp:txBody>
      <dsp:txXfrm>
        <a:off x="5692024" y="2535139"/>
        <a:ext cx="1453629" cy="539296"/>
      </dsp:txXfrm>
    </dsp:sp>
    <dsp:sp modelId="{742266AF-F7DC-45A8-B27A-78DBAEF9B0D2}">
      <dsp:nvSpPr>
        <dsp:cNvPr id="0" name=""/>
        <dsp:cNvSpPr/>
      </dsp:nvSpPr>
      <dsp:spPr>
        <a:xfrm>
          <a:off x="181001" y="1687808"/>
          <a:ext cx="1453629" cy="1001550"/>
        </a:xfrm>
        <a:prstGeom prst="roundRect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380892-5DF7-4782-86F8-CFCF4FE5702B}">
      <dsp:nvSpPr>
        <dsp:cNvPr id="0" name=""/>
        <dsp:cNvSpPr/>
      </dsp:nvSpPr>
      <dsp:spPr>
        <a:xfrm>
          <a:off x="181001" y="2689359"/>
          <a:ext cx="1453629" cy="539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Informações sobre servidores e terceirizados</a:t>
          </a:r>
        </a:p>
      </dsp:txBody>
      <dsp:txXfrm>
        <a:off x="181001" y="2689359"/>
        <a:ext cx="1453629" cy="539296"/>
      </dsp:txXfrm>
    </dsp:sp>
    <dsp:sp modelId="{7099F54F-1FA0-4B0B-BB4B-5F1A7CBBD156}">
      <dsp:nvSpPr>
        <dsp:cNvPr id="0" name=""/>
        <dsp:cNvSpPr/>
      </dsp:nvSpPr>
      <dsp:spPr>
        <a:xfrm>
          <a:off x="2002372" y="1687808"/>
          <a:ext cx="1453629" cy="1001550"/>
        </a:xfrm>
        <a:prstGeom prst="round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DA08D4-BAAF-49B5-821D-7461170F14F7}">
      <dsp:nvSpPr>
        <dsp:cNvPr id="0" name=""/>
        <dsp:cNvSpPr/>
      </dsp:nvSpPr>
      <dsp:spPr>
        <a:xfrm>
          <a:off x="2074109" y="2689359"/>
          <a:ext cx="1453629" cy="539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Informações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sobre o SIC</a:t>
          </a:r>
        </a:p>
      </dsp:txBody>
      <dsp:txXfrm>
        <a:off x="2074109" y="2689359"/>
        <a:ext cx="1453629" cy="539296"/>
      </dsp:txXfrm>
    </dsp:sp>
    <dsp:sp modelId="{80A5A03C-B1A8-4293-98AB-47C8BF182E5C}">
      <dsp:nvSpPr>
        <dsp:cNvPr id="0" name=""/>
        <dsp:cNvSpPr/>
      </dsp:nvSpPr>
      <dsp:spPr>
        <a:xfrm>
          <a:off x="3848993" y="1687808"/>
          <a:ext cx="1453629" cy="1001550"/>
        </a:xfrm>
        <a:prstGeom prst="roundRect">
          <a:avLst/>
        </a:prstGeom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FE33A4E-12CD-4C0D-8A15-BDB533A0A004}">
      <dsp:nvSpPr>
        <dsp:cNvPr id="0" name=""/>
        <dsp:cNvSpPr/>
      </dsp:nvSpPr>
      <dsp:spPr>
        <a:xfrm>
          <a:off x="3867731" y="2655427"/>
          <a:ext cx="1453629" cy="539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Perguntas frequentes</a:t>
          </a:r>
        </a:p>
      </dsp:txBody>
      <dsp:txXfrm>
        <a:off x="3867731" y="2655427"/>
        <a:ext cx="1453629" cy="53929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9EF146-579F-40FF-8703-250A4DC4A8DA}">
      <dsp:nvSpPr>
        <dsp:cNvPr id="0" name=""/>
        <dsp:cNvSpPr/>
      </dsp:nvSpPr>
      <dsp:spPr>
        <a:xfrm>
          <a:off x="419482" y="0"/>
          <a:ext cx="2887085" cy="721771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/>
            <a:t>SIC</a:t>
          </a:r>
        </a:p>
      </dsp:txBody>
      <dsp:txXfrm>
        <a:off x="440622" y="21140"/>
        <a:ext cx="2844805" cy="679491"/>
      </dsp:txXfrm>
    </dsp:sp>
    <dsp:sp modelId="{F9EF49F1-1C65-44D5-9415-A3842E5E049F}">
      <dsp:nvSpPr>
        <dsp:cNvPr id="0" name=""/>
        <dsp:cNvSpPr/>
      </dsp:nvSpPr>
      <dsp:spPr>
        <a:xfrm rot="5400000">
          <a:off x="1799870" y="784926"/>
          <a:ext cx="126309" cy="126309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832F54-9314-44A2-AA43-746A1A12364B}">
      <dsp:nvSpPr>
        <dsp:cNvPr id="0" name=""/>
        <dsp:cNvSpPr/>
      </dsp:nvSpPr>
      <dsp:spPr>
        <a:xfrm>
          <a:off x="419482" y="974391"/>
          <a:ext cx="2887085" cy="721771"/>
        </a:xfrm>
        <a:prstGeom prst="roundRect">
          <a:avLst>
            <a:gd name="adj" fmla="val 10000"/>
          </a:avLst>
        </a:prstGeom>
        <a:solidFill>
          <a:srgbClr val="554D73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>
              <a:solidFill>
                <a:schemeClr val="bg1"/>
              </a:solidFill>
            </a:rPr>
            <a:t>Local de fácil acesso e identificado</a:t>
          </a:r>
        </a:p>
      </dsp:txBody>
      <dsp:txXfrm>
        <a:off x="440622" y="995531"/>
        <a:ext cx="2844805" cy="679491"/>
      </dsp:txXfrm>
    </dsp:sp>
    <dsp:sp modelId="{309A3A73-6016-4842-AA2C-CDF63761AB4E}">
      <dsp:nvSpPr>
        <dsp:cNvPr id="0" name=""/>
        <dsp:cNvSpPr/>
      </dsp:nvSpPr>
      <dsp:spPr>
        <a:xfrm rot="5400000">
          <a:off x="1799870" y="1759317"/>
          <a:ext cx="126309" cy="126309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7173FB-9252-4F4E-BFDC-61CD5D5B626D}">
      <dsp:nvSpPr>
        <dsp:cNvPr id="0" name=""/>
        <dsp:cNvSpPr/>
      </dsp:nvSpPr>
      <dsp:spPr>
        <a:xfrm>
          <a:off x="419482" y="1948782"/>
          <a:ext cx="2887085" cy="721771"/>
        </a:xfrm>
        <a:prstGeom prst="roundRect">
          <a:avLst>
            <a:gd name="adj" fmla="val 10000"/>
          </a:avLst>
        </a:prstGeom>
        <a:solidFill>
          <a:srgbClr val="554D73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>
              <a:solidFill>
                <a:schemeClr val="bg1"/>
              </a:solidFill>
            </a:rPr>
            <a:t>Servidores treinados para o atendimento aos cidadãos e encaminhamento dos requerimentos</a:t>
          </a:r>
        </a:p>
      </dsp:txBody>
      <dsp:txXfrm>
        <a:off x="440622" y="1969922"/>
        <a:ext cx="2844805" cy="679491"/>
      </dsp:txXfrm>
    </dsp:sp>
    <dsp:sp modelId="{B007D52A-277D-4351-8752-2E93EA6DCD6D}">
      <dsp:nvSpPr>
        <dsp:cNvPr id="0" name=""/>
        <dsp:cNvSpPr/>
      </dsp:nvSpPr>
      <dsp:spPr>
        <a:xfrm rot="5400000">
          <a:off x="1799870" y="2733709"/>
          <a:ext cx="126309" cy="126309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9F0721-C1EF-4C41-ACC7-CBADA3855EF8}">
      <dsp:nvSpPr>
        <dsp:cNvPr id="0" name=""/>
        <dsp:cNvSpPr/>
      </dsp:nvSpPr>
      <dsp:spPr>
        <a:xfrm>
          <a:off x="419482" y="2923174"/>
          <a:ext cx="2887085" cy="721771"/>
        </a:xfrm>
        <a:prstGeom prst="roundRect">
          <a:avLst>
            <a:gd name="adj" fmla="val 10000"/>
          </a:avLst>
        </a:prstGeom>
        <a:solidFill>
          <a:srgbClr val="554D73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>
              <a:solidFill>
                <a:schemeClr val="bg1"/>
              </a:solidFill>
            </a:rPr>
            <a:t>Fluxo de tramitação interna (trabalhar a gestão documental no órgão)</a:t>
          </a:r>
        </a:p>
      </dsp:txBody>
      <dsp:txXfrm>
        <a:off x="440622" y="2944314"/>
        <a:ext cx="2844805" cy="679491"/>
      </dsp:txXfrm>
    </dsp:sp>
    <dsp:sp modelId="{586CA5DD-F9DA-41AB-8D6B-4337F4B2F903}">
      <dsp:nvSpPr>
        <dsp:cNvPr id="0" name=""/>
        <dsp:cNvSpPr/>
      </dsp:nvSpPr>
      <dsp:spPr>
        <a:xfrm rot="5400000">
          <a:off x="1799870" y="3708100"/>
          <a:ext cx="126309" cy="126309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F70BB8-3FBB-4CAE-A690-8B0D030B38C0}">
      <dsp:nvSpPr>
        <dsp:cNvPr id="0" name=""/>
        <dsp:cNvSpPr/>
      </dsp:nvSpPr>
      <dsp:spPr>
        <a:xfrm>
          <a:off x="419482" y="3897565"/>
          <a:ext cx="2887085" cy="721771"/>
        </a:xfrm>
        <a:prstGeom prst="roundRect">
          <a:avLst>
            <a:gd name="adj" fmla="val 10000"/>
          </a:avLst>
        </a:prstGeom>
        <a:solidFill>
          <a:srgbClr val="554D73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>
              <a:solidFill>
                <a:schemeClr val="bg1"/>
              </a:solidFill>
            </a:rPr>
            <a:t>Endereço, telefone e horários de funcionamento do SIC devem ser divulgados na página do órgão</a:t>
          </a:r>
        </a:p>
      </dsp:txBody>
      <dsp:txXfrm>
        <a:off x="440622" y="3918705"/>
        <a:ext cx="2844805" cy="679491"/>
      </dsp:txXfrm>
    </dsp:sp>
    <dsp:sp modelId="{DC4A4F4F-C50C-4CB5-8CBE-5E3CB6580741}">
      <dsp:nvSpPr>
        <dsp:cNvPr id="0" name=""/>
        <dsp:cNvSpPr/>
      </dsp:nvSpPr>
      <dsp:spPr>
        <a:xfrm>
          <a:off x="3710759" y="0"/>
          <a:ext cx="2887085" cy="721771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/>
            <a:t>Alternativa eletrônica </a:t>
          </a:r>
        </a:p>
      </dsp:txBody>
      <dsp:txXfrm>
        <a:off x="3731899" y="21140"/>
        <a:ext cx="2844805" cy="679491"/>
      </dsp:txXfrm>
    </dsp:sp>
    <dsp:sp modelId="{490D8283-9EBD-4997-83C3-EC4BEE937A6B}">
      <dsp:nvSpPr>
        <dsp:cNvPr id="0" name=""/>
        <dsp:cNvSpPr/>
      </dsp:nvSpPr>
      <dsp:spPr>
        <a:xfrm rot="5400000">
          <a:off x="5091147" y="784926"/>
          <a:ext cx="126309" cy="126309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B6D111-A970-46DB-AE97-6FEDDA7FE70D}">
      <dsp:nvSpPr>
        <dsp:cNvPr id="0" name=""/>
        <dsp:cNvSpPr/>
      </dsp:nvSpPr>
      <dsp:spPr>
        <a:xfrm>
          <a:off x="3710759" y="974391"/>
          <a:ext cx="2887085" cy="721771"/>
        </a:xfrm>
        <a:prstGeom prst="roundRect">
          <a:avLst>
            <a:gd name="adj" fmla="val 10000"/>
          </a:avLst>
        </a:prstGeom>
        <a:solidFill>
          <a:srgbClr val="554D73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>
              <a:solidFill>
                <a:schemeClr val="bg1"/>
              </a:solidFill>
            </a:rPr>
            <a:t>Local de fácil visualização na página do órgão</a:t>
          </a:r>
        </a:p>
      </dsp:txBody>
      <dsp:txXfrm>
        <a:off x="3731899" y="995531"/>
        <a:ext cx="2844805" cy="679491"/>
      </dsp:txXfrm>
    </dsp:sp>
    <dsp:sp modelId="{43F6BDE0-3D88-49CE-9AE6-1DD10FD5B554}">
      <dsp:nvSpPr>
        <dsp:cNvPr id="0" name=""/>
        <dsp:cNvSpPr/>
      </dsp:nvSpPr>
      <dsp:spPr>
        <a:xfrm rot="5400000">
          <a:off x="5091147" y="1759317"/>
          <a:ext cx="126309" cy="126309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1CEE49-E4F8-4684-82FD-3A461DE12D94}">
      <dsp:nvSpPr>
        <dsp:cNvPr id="0" name=""/>
        <dsp:cNvSpPr/>
      </dsp:nvSpPr>
      <dsp:spPr>
        <a:xfrm>
          <a:off x="3710759" y="1948782"/>
          <a:ext cx="2887085" cy="721771"/>
        </a:xfrm>
        <a:prstGeom prst="roundRect">
          <a:avLst>
            <a:gd name="adj" fmla="val 10000"/>
          </a:avLst>
        </a:prstGeom>
        <a:solidFill>
          <a:srgbClr val="554D73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>
              <a:solidFill>
                <a:schemeClr val="bg1"/>
              </a:solidFill>
            </a:rPr>
            <a:t>Não necessariamente precisa ser um sistema (e-mail,  formulário, etc.)</a:t>
          </a:r>
        </a:p>
      </dsp:txBody>
      <dsp:txXfrm>
        <a:off x="3731899" y="1969922"/>
        <a:ext cx="2844805" cy="679491"/>
      </dsp:txXfrm>
    </dsp:sp>
    <dsp:sp modelId="{F3EB9098-8CE0-48CE-B292-82B7327E4294}">
      <dsp:nvSpPr>
        <dsp:cNvPr id="0" name=""/>
        <dsp:cNvSpPr/>
      </dsp:nvSpPr>
      <dsp:spPr>
        <a:xfrm rot="5400000">
          <a:off x="5091147" y="2733709"/>
          <a:ext cx="126309" cy="126309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B4F9C9-1710-477D-ADDD-24EBA6C5867E}">
      <dsp:nvSpPr>
        <dsp:cNvPr id="0" name=""/>
        <dsp:cNvSpPr/>
      </dsp:nvSpPr>
      <dsp:spPr>
        <a:xfrm>
          <a:off x="3710759" y="2923174"/>
          <a:ext cx="2887085" cy="721771"/>
        </a:xfrm>
        <a:prstGeom prst="roundRect">
          <a:avLst>
            <a:gd name="adj" fmla="val 10000"/>
          </a:avLst>
        </a:prstGeom>
        <a:solidFill>
          <a:srgbClr val="554D73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>
              <a:solidFill>
                <a:schemeClr val="bg1"/>
              </a:solidFill>
            </a:rPr>
            <a:t>Protocolo para acompanhamento </a:t>
          </a:r>
        </a:p>
      </dsp:txBody>
      <dsp:txXfrm>
        <a:off x="3731899" y="2944314"/>
        <a:ext cx="2844805" cy="6794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7838D-A64D-4E66-BD46-21EB438C63D3}" type="datetimeFigureOut">
              <a:rPr lang="pt-BR" smtClean="0"/>
              <a:t>06/12/2016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708C1-DDB1-487A-B695-0CEA51BF5B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8381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7838D-A64D-4E66-BD46-21EB438C63D3}" type="datetimeFigureOut">
              <a:rPr lang="pt-BR" smtClean="0"/>
              <a:t>06/12/2016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708C1-DDB1-487A-B695-0CEA51BF5B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7911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7838D-A64D-4E66-BD46-21EB438C63D3}" type="datetimeFigureOut">
              <a:rPr lang="pt-BR" smtClean="0"/>
              <a:t>06/12/2016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708C1-DDB1-487A-B695-0CEA51BF5B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58167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532" y="-63010"/>
            <a:ext cx="9221562" cy="6942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357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7838D-A64D-4E66-BD46-21EB438C63D3}" type="datetimeFigureOut">
              <a:rPr lang="pt-BR" smtClean="0"/>
              <a:t>06/12/2016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708C1-DDB1-487A-B695-0CEA51BF5B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8041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7838D-A64D-4E66-BD46-21EB438C63D3}" type="datetimeFigureOut">
              <a:rPr lang="pt-BR" smtClean="0"/>
              <a:t>06/12/2016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708C1-DDB1-487A-B695-0CEA51BF5B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0172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7838D-A64D-4E66-BD46-21EB438C63D3}" type="datetimeFigureOut">
              <a:rPr lang="pt-BR" smtClean="0"/>
              <a:t>06/12/2016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708C1-DDB1-487A-B695-0CEA51BF5B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7506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7838D-A64D-4E66-BD46-21EB438C63D3}" type="datetimeFigureOut">
              <a:rPr lang="pt-BR" smtClean="0"/>
              <a:t>06/12/2016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708C1-DDB1-487A-B695-0CEA51BF5B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3706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7838D-A64D-4E66-BD46-21EB438C63D3}" type="datetimeFigureOut">
              <a:rPr lang="pt-BR" smtClean="0"/>
              <a:t>06/12/2016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708C1-DDB1-487A-B695-0CEA51BF5B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1736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7838D-A64D-4E66-BD46-21EB438C63D3}" type="datetimeFigureOut">
              <a:rPr lang="pt-BR" smtClean="0"/>
              <a:t>06/12/2016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708C1-DDB1-487A-B695-0CEA51BF5B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7395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7838D-A64D-4E66-BD46-21EB438C63D3}" type="datetimeFigureOut">
              <a:rPr lang="pt-BR" smtClean="0"/>
              <a:t>06/12/2016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708C1-DDB1-487A-B695-0CEA51BF5B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5736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7838D-A64D-4E66-BD46-21EB438C63D3}" type="datetimeFigureOut">
              <a:rPr lang="pt-BR" smtClean="0"/>
              <a:t>06/12/2016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708C1-DDB1-487A-B695-0CEA51BF5B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5877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7838D-A64D-4E66-BD46-21EB438C63D3}" type="datetimeFigureOut">
              <a:rPr lang="pt-BR" smtClean="0"/>
              <a:t>06/12/2016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708C1-DDB1-487A-B695-0CEA51BF5B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7605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hyperlink" Target="http://www.cgu.gov.br/brasil-transparente" TargetMode="External"/><Relationship Id="rId4" Type="http://schemas.openxmlformats.org/officeDocument/2006/relationships/diagramLayout" Target="../diagrams/layout3.xml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enap.gov.br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://www.acessoainformacao.gov.br/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457107" y="1628800"/>
            <a:ext cx="8301794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pt-BR" sz="4400" b="1" dirty="0">
                <a:solidFill>
                  <a:srgbClr val="E46C0A"/>
                </a:solidFill>
                <a:latin typeface="Century Gothic" panose="020B0502020202020204" pitchFamily="34" charset="0"/>
                <a:cs typeface="Arial" charset="0"/>
              </a:rPr>
              <a:t> Brasil Transparente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pt-BR" sz="4400" b="1" dirty="0">
              <a:solidFill>
                <a:srgbClr val="E46C0A"/>
              </a:solidFill>
              <a:latin typeface="Century Gothic" panose="020B0502020202020204" pitchFamily="34" charset="0"/>
              <a:cs typeface="Arial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pt-BR" sz="4400" b="1" dirty="0">
                <a:solidFill>
                  <a:srgbClr val="E46C0A"/>
                </a:solidFill>
                <a:latin typeface="Century Gothic" panose="020B0502020202020204" pitchFamily="34" charset="0"/>
                <a:cs typeface="Arial" charset="0"/>
              </a:rPr>
              <a:t> </a:t>
            </a:r>
            <a:r>
              <a:rPr lang="pt-BR" sz="3600" b="1" dirty="0">
                <a:solidFill>
                  <a:prstClr val="black">
                    <a:lumMod val="75000"/>
                    <a:lumOff val="25000"/>
                  </a:prstClr>
                </a:solidFill>
                <a:cs typeface="Arial" charset="0"/>
              </a:rPr>
              <a:t>promovendo uma cultura de acesso</a:t>
            </a:r>
          </a:p>
        </p:txBody>
      </p:sp>
      <p:sp>
        <p:nvSpPr>
          <p:cNvPr id="4" name="Retângulo 3"/>
          <p:cNvSpPr/>
          <p:nvPr/>
        </p:nvSpPr>
        <p:spPr>
          <a:xfrm>
            <a:off x="537978" y="4831204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pt-BR" altLang="pt-BR" sz="2400" b="1" dirty="0">
                <a:solidFill>
                  <a:srgbClr val="0070C0"/>
                </a:solidFill>
                <a:cs typeface="Vani" panose="020B0502040204020203" pitchFamily="34" charset="0"/>
              </a:rPr>
              <a:t>Secretaria de Transparência e Prevenção da Corrupção</a:t>
            </a:r>
          </a:p>
        </p:txBody>
      </p:sp>
      <p:sp>
        <p:nvSpPr>
          <p:cNvPr id="5" name="Retângulo 4"/>
          <p:cNvSpPr/>
          <p:nvPr/>
        </p:nvSpPr>
        <p:spPr>
          <a:xfrm>
            <a:off x="395536" y="6207695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pt-BR" altLang="pt-BR" sz="2400" i="1" dirty="0">
                <a:solidFill>
                  <a:prstClr val="black">
                    <a:lumMod val="95000"/>
                    <a:lumOff val="5000"/>
                  </a:prstClr>
                </a:solidFill>
                <a:cs typeface="Vani" panose="020B0502040204020203" pitchFamily="34" charset="0"/>
              </a:rPr>
              <a:t>Novembro de 2016</a:t>
            </a:r>
          </a:p>
        </p:txBody>
      </p:sp>
    </p:spTree>
    <p:extLst>
      <p:ext uri="{BB962C8B-B14F-4D97-AF65-F5344CB8AC3E}">
        <p14:creationId xmlns:p14="http://schemas.microsoft.com/office/powerpoint/2010/main" val="27183937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4"/>
          <p:cNvSpPr txBox="1">
            <a:spLocks noChangeArrowheads="1"/>
          </p:cNvSpPr>
          <p:nvPr/>
        </p:nvSpPr>
        <p:spPr bwMode="auto">
          <a:xfrm>
            <a:off x="114250" y="751443"/>
            <a:ext cx="8748464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1" algn="ctr" defTabSz="914400" eaLnBrk="1" hangingPunct="1"/>
            <a:r>
              <a:rPr lang="pt-BR" altLang="pt-BR" sz="38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O que regulamentar no município?</a:t>
            </a:r>
          </a:p>
        </p:txBody>
      </p:sp>
      <p:sp>
        <p:nvSpPr>
          <p:cNvPr id="25" name="Retângulo 24"/>
          <p:cNvSpPr/>
          <p:nvPr/>
        </p:nvSpPr>
        <p:spPr>
          <a:xfrm>
            <a:off x="2665805" y="3244334"/>
            <a:ext cx="3812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</a:rPr>
              <a:t>Desenho e aprovação do normativo</a:t>
            </a:r>
          </a:p>
        </p:txBody>
      </p:sp>
      <p:sp>
        <p:nvSpPr>
          <p:cNvPr id="19" name="Seta para baixo 18"/>
          <p:cNvSpPr/>
          <p:nvPr/>
        </p:nvSpPr>
        <p:spPr bwMode="auto">
          <a:xfrm>
            <a:off x="3524250" y="1708150"/>
            <a:ext cx="2055813" cy="1792288"/>
          </a:xfrm>
          <a:prstGeom prst="downArrow">
            <a:avLst/>
          </a:prstGeom>
          <a:solidFill>
            <a:srgbClr val="4BACC6"/>
          </a:solidFill>
          <a:ln w="38100" cap="flat" cmpd="sng" algn="ctr">
            <a:solidFill>
              <a:sysClr val="window" lastClr="FFFFFF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txBody>
          <a:bodyPr/>
          <a:lstStyle/>
          <a:p>
            <a:pPr marL="0" marR="0" lvl="0" indent="0" algn="ctr" defTabSz="449263" eaLnBrk="1" fontAlgn="base" latinLnBrk="0" hangingPunct="1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endParaRPr kumimoji="0" lang="pt-BR" sz="2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20" name="Retângulo de cantos arredondados 19"/>
          <p:cNvSpPr/>
          <p:nvPr/>
        </p:nvSpPr>
        <p:spPr bwMode="auto">
          <a:xfrm>
            <a:off x="1127125" y="3644900"/>
            <a:ext cx="2940050" cy="1295400"/>
          </a:xfrm>
          <a:prstGeom prst="roundRect">
            <a:avLst/>
          </a:prstGeom>
          <a:solidFill>
            <a:srgbClr val="8064A2"/>
          </a:solidFill>
          <a:ln w="38100" cap="flat" cmpd="sng" algn="ctr">
            <a:solidFill>
              <a:sysClr val="window" lastClr="FFFFFF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txBody>
          <a:bodyPr anchor="ctr"/>
          <a:lstStyle/>
          <a:p>
            <a:pPr marL="0" marR="0" lvl="0" indent="0" algn="ctr" defTabSz="449263" eaLnBrk="1" fontAlgn="base" latinLnBrk="0" hangingPunct="1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kumimoji="0" lang="pt-BR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Arial" pitchFamily="34" charset="0"/>
              </a:rPr>
              <a:t>Serviço de </a:t>
            </a:r>
            <a:r>
              <a:rPr lang="pt-BR" sz="2000" kern="0" dirty="0">
                <a:solidFill>
                  <a:prstClr val="white"/>
                </a:solidFill>
                <a:latin typeface="Calibri"/>
                <a:cs typeface="Arial" pitchFamily="34" charset="0"/>
              </a:rPr>
              <a:t>Informação</a:t>
            </a:r>
            <a:r>
              <a:rPr kumimoji="0" lang="pt-BR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Arial" pitchFamily="34" charset="0"/>
              </a:rPr>
              <a:t> ao Cidadão </a:t>
            </a:r>
            <a:r>
              <a:rPr kumimoji="0" lang="pt-BR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Arial" pitchFamily="34" charset="0"/>
              </a:rPr>
              <a:t>(SIC) –</a:t>
            </a:r>
            <a:r>
              <a:rPr kumimoji="0" lang="pt-BR" sz="20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Arial" pitchFamily="34" charset="0"/>
              </a:rPr>
              <a:t> presencial e eletrônico</a:t>
            </a:r>
            <a:endParaRPr kumimoji="0" lang="pt-BR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 pitchFamily="34" charset="0"/>
            </a:endParaRPr>
          </a:p>
        </p:txBody>
      </p:sp>
      <p:sp>
        <p:nvSpPr>
          <p:cNvPr id="21" name="Retângulo de cantos arredondados 20"/>
          <p:cNvSpPr/>
          <p:nvPr/>
        </p:nvSpPr>
        <p:spPr bwMode="auto">
          <a:xfrm>
            <a:off x="5051425" y="3716338"/>
            <a:ext cx="3121025" cy="1228725"/>
          </a:xfrm>
          <a:prstGeom prst="roundRect">
            <a:avLst/>
          </a:prstGeom>
          <a:solidFill>
            <a:srgbClr val="9BBB59"/>
          </a:solidFill>
          <a:ln w="38100" cap="flat" cmpd="sng" algn="ctr">
            <a:solidFill>
              <a:sysClr val="window" lastClr="FFFFFF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txBody>
          <a:bodyPr anchor="ctr"/>
          <a:lstStyle/>
          <a:p>
            <a:pPr marL="0" marR="0" lvl="0" indent="0" algn="ctr" defTabSz="449263" eaLnBrk="1" fontAlgn="base" latinLnBrk="0" hangingPunct="1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kumimoji="0" lang="pt-BR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Regras para </a:t>
            </a:r>
            <a:r>
              <a:rPr kumimoji="0" lang="pt-BR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Recurso</a:t>
            </a:r>
          </a:p>
        </p:txBody>
      </p:sp>
      <p:sp>
        <p:nvSpPr>
          <p:cNvPr id="22" name="Retângulo de cantos arredondados 21"/>
          <p:cNvSpPr/>
          <p:nvPr/>
        </p:nvSpPr>
        <p:spPr bwMode="auto">
          <a:xfrm>
            <a:off x="1127125" y="5214938"/>
            <a:ext cx="2940050" cy="1295400"/>
          </a:xfrm>
          <a:prstGeom prst="round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txBody>
          <a:bodyPr anchor="ctr"/>
          <a:lstStyle/>
          <a:p>
            <a:pPr marL="0" marR="0" lvl="0" indent="0" algn="ctr" defTabSz="449263" eaLnBrk="1" fontAlgn="base" latinLnBrk="0" hangingPunct="1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kumimoji="0" lang="pt-BR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Monitoramento </a:t>
            </a:r>
            <a:r>
              <a:rPr kumimoji="0" lang="pt-BR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da Lei de Acesso Local</a:t>
            </a:r>
          </a:p>
        </p:txBody>
      </p:sp>
      <p:sp>
        <p:nvSpPr>
          <p:cNvPr id="23" name="Elipse 2"/>
          <p:cNvSpPr>
            <a:spLocks noChangeArrowheads="1"/>
          </p:cNvSpPr>
          <p:nvPr/>
        </p:nvSpPr>
        <p:spPr bwMode="auto">
          <a:xfrm>
            <a:off x="126301" y="5358606"/>
            <a:ext cx="1081088" cy="1008063"/>
          </a:xfrm>
          <a:prstGeom prst="ellipse">
            <a:avLst/>
          </a:prstGeom>
          <a:solidFill>
            <a:schemeClr val="accent2"/>
          </a:solidFill>
          <a:ln w="38100" cap="flat" cmpd="sng" algn="ctr">
            <a:solidFill>
              <a:sysClr val="window" lastClr="FFFFFF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449263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Boa</a:t>
            </a:r>
          </a:p>
          <a:p>
            <a:pPr marL="0" marR="0" lvl="0" indent="0" algn="ctr" defTabSz="449263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Prática</a:t>
            </a:r>
          </a:p>
        </p:txBody>
      </p:sp>
      <p:sp>
        <p:nvSpPr>
          <p:cNvPr id="24" name="Retângulo de cantos arredondados 23"/>
          <p:cNvSpPr/>
          <p:nvPr/>
        </p:nvSpPr>
        <p:spPr bwMode="auto">
          <a:xfrm>
            <a:off x="5087938" y="5245100"/>
            <a:ext cx="3084512" cy="1270000"/>
          </a:xfrm>
          <a:prstGeom prst="roundRect">
            <a:avLst/>
          </a:prstGeom>
          <a:solidFill>
            <a:srgbClr val="863A3F"/>
          </a:solidFill>
          <a:ln w="38100" cap="flat" cmpd="sng" algn="ctr">
            <a:solidFill>
              <a:sysClr val="window" lastClr="FFFFFF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txBody>
          <a:bodyPr anchor="ctr"/>
          <a:lstStyle/>
          <a:p>
            <a:pPr marL="0" marR="0" lvl="0" indent="0" algn="ctr" defTabSz="449263" eaLnBrk="1" fontAlgn="base" latinLnBrk="0" hangingPunct="1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kumimoji="0" lang="pt-BR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Classificação</a:t>
            </a:r>
            <a:r>
              <a:rPr kumimoji="0" lang="pt-BR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 e Sigilo</a:t>
            </a:r>
          </a:p>
        </p:txBody>
      </p:sp>
      <p:pic>
        <p:nvPicPr>
          <p:cNvPr id="1026" name="Picture 2" descr="Resultado de imagem para smi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73" y="6196014"/>
            <a:ext cx="433944" cy="441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9907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0"/>
          <p:cNvSpPr>
            <a:spLocks noChangeArrowheads="1"/>
          </p:cNvSpPr>
          <p:nvPr/>
        </p:nvSpPr>
        <p:spPr bwMode="auto">
          <a:xfrm>
            <a:off x="696247" y="723043"/>
            <a:ext cx="45720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6600"/>
              </a:buClr>
            </a:pPr>
            <a:r>
              <a:rPr lang="pt-BR" altLang="pt-BR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Providência nº 2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6600"/>
              </a:buClr>
            </a:pPr>
            <a:r>
              <a:rPr lang="pt-BR" altLang="pt-BR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Transparência ativa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124076" y="1720829"/>
            <a:ext cx="7654925" cy="400110"/>
          </a:xfrm>
          <a:prstGeom prst="rect">
            <a:avLst/>
          </a:prstGeom>
          <a:ln w="28575">
            <a:miter lim="800000"/>
            <a:headEnd/>
            <a:tailEnd/>
          </a:ln>
        </p:spPr>
        <p:txBody>
          <a:bodyPr anchor="ctr">
            <a:spAutoFit/>
          </a:bodyPr>
          <a:lstStyle>
            <a:lvl1pPr marL="342900" indent="-3429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1200"/>
              </a:spcAft>
              <a:buClr>
                <a:srgbClr val="4F81BD">
                  <a:lumMod val="50000"/>
                </a:srgbClr>
              </a:buClr>
              <a:defRPr/>
            </a:pPr>
            <a:r>
              <a:rPr lang="pt-BR" sz="2000" b="1" dirty="0">
                <a:cs typeface="Arial" pitchFamily="34" charset="0"/>
              </a:rPr>
              <a:t>Divulgar na internet as informações básicas sobre: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03" y="744279"/>
            <a:ext cx="482786" cy="424852"/>
          </a:xfrm>
          <a:prstGeom prst="rect">
            <a:avLst/>
          </a:prstGeom>
        </p:spPr>
      </p:pic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067848543"/>
              </p:ext>
            </p:extLst>
          </p:nvPr>
        </p:nvGraphicFramePr>
        <p:xfrm>
          <a:off x="862501" y="2615373"/>
          <a:ext cx="8811491" cy="3230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5887827" y="6272050"/>
            <a:ext cx="3157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pt-BR" b="1" dirty="0">
                <a:solidFill>
                  <a:prstClr val="black"/>
                </a:solidFill>
                <a:cs typeface="Arial" charset="0"/>
              </a:rPr>
              <a:t>art. 8º, §1º, incisos I a VI</a:t>
            </a:r>
            <a:endParaRPr lang="pt-BR" b="1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4249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0"/>
          <p:cNvSpPr>
            <a:spLocks noChangeArrowheads="1"/>
          </p:cNvSpPr>
          <p:nvPr/>
        </p:nvSpPr>
        <p:spPr bwMode="auto">
          <a:xfrm>
            <a:off x="696247" y="723043"/>
            <a:ext cx="818798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6600"/>
              </a:buClr>
            </a:pPr>
            <a:r>
              <a:rPr lang="pt-BR" altLang="pt-BR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Providência nº 3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6600"/>
              </a:buClr>
            </a:pPr>
            <a:r>
              <a:rPr lang="pt-BR" altLang="pt-BR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Transparência passiva – SIC e alternativa eletrônica de envio de pedidos de informação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03" y="744279"/>
            <a:ext cx="482786" cy="424852"/>
          </a:xfrm>
          <a:prstGeom prst="rect">
            <a:avLst/>
          </a:prstGeom>
        </p:spPr>
      </p:pic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978196098"/>
              </p:ext>
            </p:extLst>
          </p:nvPr>
        </p:nvGraphicFramePr>
        <p:xfrm>
          <a:off x="1281573" y="1999671"/>
          <a:ext cx="7017328" cy="4619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499182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4"/>
          <p:cNvSpPr txBox="1">
            <a:spLocks noChangeArrowheads="1"/>
          </p:cNvSpPr>
          <p:nvPr/>
        </p:nvSpPr>
        <p:spPr bwMode="auto">
          <a:xfrm>
            <a:off x="114250" y="751443"/>
            <a:ext cx="8748464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1" algn="ctr" defTabSz="914400" eaLnBrk="1" hangingPunct="1"/>
            <a:r>
              <a:rPr lang="pt-BR" altLang="pt-BR" sz="38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Requerimentos de informações</a:t>
            </a:r>
          </a:p>
        </p:txBody>
      </p:sp>
      <p:sp>
        <p:nvSpPr>
          <p:cNvPr id="25" name="Retângulo 24"/>
          <p:cNvSpPr/>
          <p:nvPr/>
        </p:nvSpPr>
        <p:spPr>
          <a:xfrm>
            <a:off x="2665805" y="3244334"/>
            <a:ext cx="3812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</a:rPr>
              <a:t>Desenho e aprovação do normativo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11727" y="1610591"/>
            <a:ext cx="8624455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pt-BR" sz="2000" b="1" dirty="0"/>
              <a:t>Não precisam ser motivados;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pt-BR" sz="2000" b="1" dirty="0"/>
              <a:t>Serão exigidas apenas a identificação do requerente e a especificação da informação desejada;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pt-BR" sz="2000" b="1" dirty="0"/>
              <a:t>Prazo para a reposta é de 20 dias, prorrogáveis por mais 10, desde que justificadamente;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pt-BR" sz="2000" b="1" dirty="0"/>
              <a:t>A busca e o fornecimento das informações são gratuitos;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pt-BR" sz="2000" b="1" dirty="0"/>
              <a:t>Apenas cópias de documentos poderão ser cobradas;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pt-BR" sz="2000" b="1" dirty="0"/>
              <a:t>Negativa de acesso deve ser motivada, cabendo recurso no âmbito do próprio órgão, primeira instância, dirigido à autoridade hierarquicamente superior à que exarou a decisão impugnada.</a:t>
            </a:r>
          </a:p>
        </p:txBody>
      </p:sp>
    </p:spTree>
    <p:extLst>
      <p:ext uri="{BB962C8B-B14F-4D97-AF65-F5344CB8AC3E}">
        <p14:creationId xmlns:p14="http://schemas.microsoft.com/office/powerpoint/2010/main" val="32066988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4"/>
          <p:cNvSpPr txBox="1">
            <a:spLocks noChangeArrowheads="1"/>
          </p:cNvSpPr>
          <p:nvPr/>
        </p:nvSpPr>
        <p:spPr bwMode="auto">
          <a:xfrm>
            <a:off x="114250" y="751443"/>
            <a:ext cx="8748464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1" algn="ctr" defTabSz="914400" eaLnBrk="1" hangingPunct="1"/>
            <a:r>
              <a:rPr lang="pt-BR" altLang="pt-BR" sz="38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Procedimentos no Governo Federal</a:t>
            </a:r>
          </a:p>
        </p:txBody>
      </p:sp>
      <p:sp>
        <p:nvSpPr>
          <p:cNvPr id="25" name="Retângulo 24"/>
          <p:cNvSpPr/>
          <p:nvPr/>
        </p:nvSpPr>
        <p:spPr>
          <a:xfrm>
            <a:off x="2665805" y="3244334"/>
            <a:ext cx="3812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</a:rPr>
              <a:t>Desenho e aprovação do normativo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11727" y="1610591"/>
            <a:ext cx="8624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endParaRPr lang="pt-BR" sz="2000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305" y="1983738"/>
            <a:ext cx="7300333" cy="380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8690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0"/>
          <p:cNvSpPr>
            <a:spLocks noChangeArrowheads="1"/>
          </p:cNvSpPr>
          <p:nvPr/>
        </p:nvSpPr>
        <p:spPr bwMode="auto">
          <a:xfrm>
            <a:off x="696247" y="723043"/>
            <a:ext cx="818798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6600"/>
              </a:buClr>
            </a:pPr>
            <a:r>
              <a:rPr lang="pt-BR" altLang="pt-BR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Providência nº 4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6600"/>
              </a:buClr>
            </a:pPr>
            <a:r>
              <a:rPr lang="pt-BR" altLang="pt-BR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Monitoramento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03" y="744279"/>
            <a:ext cx="482786" cy="424852"/>
          </a:xfrm>
          <a:prstGeom prst="rect">
            <a:avLst/>
          </a:prstGeom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79289" y="1615595"/>
            <a:ext cx="7921625" cy="5447645"/>
          </a:xfrm>
          <a:prstGeom prst="rect">
            <a:avLst/>
          </a:prstGeom>
          <a:noFill/>
          <a:ln w="28575"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 defTabSz="914400" eaLnBrk="0" fontAlgn="base" hangingPunct="0">
              <a:spcAft>
                <a:spcPct val="0"/>
              </a:spcAft>
              <a:buClr>
                <a:srgbClr val="006600"/>
              </a:buClr>
              <a:defRPr/>
            </a:pPr>
            <a:r>
              <a:rPr lang="pt-BR" b="1" kern="0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</a:p>
          <a:p>
            <a:pPr algn="just" defTabSz="914400" eaLnBrk="0" fontAlgn="base" hangingPunct="0">
              <a:spcAft>
                <a:spcPts val="600"/>
              </a:spcAft>
              <a:buClr>
                <a:srgbClr val="006600"/>
              </a:buClr>
              <a:defRPr/>
            </a:pPr>
            <a:r>
              <a:rPr lang="pt-BR" sz="1700" b="1" kern="0" dirty="0">
                <a:solidFill>
                  <a:prstClr val="black"/>
                </a:solidFill>
                <a:cs typeface="Arial" charset="0"/>
              </a:rPr>
              <a:t>Designar autoridade responsável pela implementação da Lei no órgão ou entidade </a:t>
            </a:r>
            <a:r>
              <a:rPr lang="pt-BR" sz="1700" b="1" kern="0" dirty="0">
                <a:solidFill>
                  <a:prstClr val="black"/>
                </a:solidFill>
                <a:ea typeface="Lucida Sans Unicode" pitchFamily="34" charset="0"/>
                <a:cs typeface="Arial" charset="0"/>
              </a:rPr>
              <a:t>(Administração Pública Federal - autoridade do art. 40)</a:t>
            </a:r>
          </a:p>
          <a:p>
            <a:pPr algn="just" defTabSz="914400" eaLnBrk="0" fontAlgn="base" hangingPunct="0">
              <a:spcAft>
                <a:spcPts val="600"/>
              </a:spcAft>
              <a:buClr>
                <a:srgbClr val="006600"/>
              </a:buClr>
              <a:buFont typeface="Wingdings" pitchFamily="2" charset="2"/>
              <a:buChar char="Ø"/>
              <a:defRPr/>
            </a:pPr>
            <a:r>
              <a:rPr lang="pt-BR" sz="1700" b="1" kern="0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pt-BR" sz="1700" kern="0" dirty="0">
                <a:solidFill>
                  <a:prstClr val="black"/>
                </a:solidFill>
                <a:cs typeface="Arial" charset="0"/>
              </a:rPr>
              <a:t>Preferência autoridade diretamente subordinada ao Ministro de Estado (Secretário Municipal) ou dirigente da entidade, bem como indicar um representante para fazer a interlocução com o órgão responsável pelo monitoramento, que não precisa ser necessariamente a autoridade do artigo 40.  </a:t>
            </a:r>
          </a:p>
          <a:p>
            <a:pPr defTabSz="914400" eaLnBrk="0" fontAlgn="base" hangingPunct="0">
              <a:spcAft>
                <a:spcPts val="600"/>
              </a:spcAft>
              <a:buClr>
                <a:srgbClr val="006600"/>
              </a:buClr>
              <a:defRPr/>
            </a:pPr>
            <a:endParaRPr lang="pt-BR" sz="1700" b="1" kern="0" dirty="0">
              <a:solidFill>
                <a:prstClr val="black"/>
              </a:solidFill>
              <a:cs typeface="Arial" charset="0"/>
            </a:endParaRPr>
          </a:p>
          <a:p>
            <a:pPr algn="just" defTabSz="914400" eaLnBrk="0" fontAlgn="base" hangingPunct="0">
              <a:spcAft>
                <a:spcPts val="600"/>
              </a:spcAft>
              <a:buClr>
                <a:srgbClr val="006600"/>
              </a:buClr>
              <a:defRPr/>
            </a:pPr>
            <a:r>
              <a:rPr lang="pt-BR" sz="1700" b="1" kern="0" dirty="0">
                <a:solidFill>
                  <a:prstClr val="black"/>
                </a:solidFill>
                <a:cs typeface="Arial" charset="0"/>
              </a:rPr>
              <a:t>Constituir Grupo de Trabalho para planejar e coordenar a execução da Lei</a:t>
            </a:r>
          </a:p>
          <a:p>
            <a:pPr algn="just" defTabSz="914400" eaLnBrk="0" fontAlgn="base" hangingPunct="0">
              <a:spcAft>
                <a:spcPts val="600"/>
              </a:spcAft>
              <a:buClr>
                <a:srgbClr val="006600"/>
              </a:buClr>
              <a:buFont typeface="Wingdings" pitchFamily="2" charset="2"/>
              <a:buChar char="Ø"/>
              <a:defRPr/>
            </a:pPr>
            <a:r>
              <a:rPr lang="pt-BR" sz="1700" b="1" kern="0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pt-BR" sz="1700" kern="0" dirty="0">
                <a:solidFill>
                  <a:prstClr val="black"/>
                </a:solidFill>
                <a:cs typeface="Arial" charset="0"/>
              </a:rPr>
              <a:t>Deve incluir as áreas diretamente envolvidas com o processo de atendimento aos cidadãos e disponibilização de informações, além daquelas mais demandadas nos requerimentos.</a:t>
            </a:r>
          </a:p>
          <a:p>
            <a:pPr algn="just" defTabSz="914400" eaLnBrk="0" fontAlgn="base" hangingPunct="0">
              <a:spcAft>
                <a:spcPts val="600"/>
              </a:spcAft>
              <a:buClr>
                <a:srgbClr val="006600"/>
              </a:buClr>
              <a:buFont typeface="Wingdings" pitchFamily="2" charset="2"/>
              <a:buChar char="Ø"/>
              <a:defRPr/>
            </a:pPr>
            <a:endParaRPr lang="pt-BR" sz="1700" kern="0" dirty="0">
              <a:solidFill>
                <a:prstClr val="black"/>
              </a:solidFill>
              <a:cs typeface="Arial" charset="0"/>
            </a:endParaRPr>
          </a:p>
          <a:p>
            <a:pPr algn="just" defTabSz="914400" eaLnBrk="0" fontAlgn="base" hangingPunct="0">
              <a:spcAft>
                <a:spcPts val="600"/>
              </a:spcAft>
              <a:buClr>
                <a:srgbClr val="006600"/>
              </a:buClr>
              <a:defRPr/>
            </a:pPr>
            <a:r>
              <a:rPr lang="pt-BR" sz="1700" b="1" kern="0" dirty="0">
                <a:solidFill>
                  <a:prstClr val="black"/>
                </a:solidFill>
                <a:ea typeface="Lucida Sans Unicode" pitchFamily="34" charset="0"/>
                <a:cs typeface="Arial" charset="0"/>
              </a:rPr>
              <a:t>Designar Órgão da Administração para monitorar a implementação da Lei (Administração Pública Federal - art. 41)</a:t>
            </a:r>
          </a:p>
          <a:p>
            <a:pPr algn="just" defTabSz="914400" eaLnBrk="0" fontAlgn="base" hangingPunct="0">
              <a:spcAft>
                <a:spcPts val="600"/>
              </a:spcAft>
              <a:buClr>
                <a:srgbClr val="006600"/>
              </a:buClr>
              <a:buFont typeface="Wingdings" pitchFamily="2" charset="2"/>
              <a:buChar char="Ø"/>
              <a:defRPr/>
            </a:pPr>
            <a:r>
              <a:rPr lang="pt-BR" sz="1700" kern="0" dirty="0">
                <a:solidFill>
                  <a:prstClr val="black"/>
                </a:solidFill>
                <a:ea typeface="Lucida Sans Unicode" pitchFamily="34" charset="0"/>
                <a:cs typeface="Arial" charset="0"/>
              </a:rPr>
              <a:t> CGU órgão responsável pelo monitoramento da LAI no âmbito do Poder Executivo Federal.</a:t>
            </a:r>
          </a:p>
          <a:p>
            <a:pPr algn="just" defTabSz="914400" eaLnBrk="0" fontAlgn="base" hangingPunct="0">
              <a:spcAft>
                <a:spcPts val="600"/>
              </a:spcAft>
              <a:buClr>
                <a:srgbClr val="006600"/>
              </a:buClr>
              <a:defRPr/>
            </a:pPr>
            <a:endParaRPr lang="pt-BR" kern="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920" y="723042"/>
            <a:ext cx="1201737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275" y="1393345"/>
            <a:ext cx="433387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74460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0"/>
          <p:cNvSpPr>
            <a:spLocks noChangeArrowheads="1"/>
          </p:cNvSpPr>
          <p:nvPr/>
        </p:nvSpPr>
        <p:spPr bwMode="auto">
          <a:xfrm>
            <a:off x="696247" y="723043"/>
            <a:ext cx="818798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6600"/>
              </a:buClr>
            </a:pPr>
            <a:r>
              <a:rPr lang="pt-BR" altLang="pt-BR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Providência nº 5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6600"/>
              </a:buClr>
            </a:pPr>
            <a:r>
              <a:rPr lang="pt-BR" altLang="pt-BR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Sigilo e classificação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03" y="744279"/>
            <a:ext cx="482786" cy="424852"/>
          </a:xfrm>
          <a:prstGeom prst="rect">
            <a:avLst/>
          </a:prstGeom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79289" y="1861283"/>
            <a:ext cx="7921625" cy="4062651"/>
          </a:xfrm>
          <a:prstGeom prst="rect">
            <a:avLst/>
          </a:prstGeom>
          <a:noFill/>
          <a:ln w="28575"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 defTabSz="914400" eaLnBrk="0" fontAlgn="base" hangingPunct="0">
              <a:spcAft>
                <a:spcPct val="0"/>
              </a:spcAft>
              <a:buClr>
                <a:srgbClr val="006600"/>
              </a:buClr>
              <a:defRPr/>
            </a:pPr>
            <a:r>
              <a:rPr lang="pt-BR" b="1" kern="0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</a:p>
          <a:p>
            <a:pPr algn="just" defTabSz="914400" eaLnBrk="0" fontAlgn="base" hangingPunct="0">
              <a:spcAft>
                <a:spcPts val="600"/>
              </a:spcAft>
              <a:buClr>
                <a:srgbClr val="006600"/>
              </a:buClr>
              <a:defRPr/>
            </a:pPr>
            <a:r>
              <a:rPr lang="pt-BR" sz="1700" b="1" kern="0" dirty="0">
                <a:solidFill>
                  <a:prstClr val="black"/>
                </a:solidFill>
                <a:cs typeface="Arial" charset="0"/>
              </a:rPr>
              <a:t>Avaliar as informações que o órgão produz ou detém e que são de maior interesse da sociedade e:</a:t>
            </a:r>
            <a:endParaRPr lang="pt-BR" sz="1700" b="1" kern="0" dirty="0">
              <a:solidFill>
                <a:prstClr val="black"/>
              </a:solidFill>
              <a:ea typeface="Lucida Sans Unicode" pitchFamily="34" charset="0"/>
              <a:cs typeface="Arial" charset="0"/>
            </a:endParaRPr>
          </a:p>
          <a:p>
            <a:pPr algn="just" defTabSz="914400" eaLnBrk="0" fontAlgn="base" hangingPunct="0">
              <a:spcAft>
                <a:spcPts val="600"/>
              </a:spcAft>
              <a:buClr>
                <a:srgbClr val="006600"/>
              </a:buClr>
              <a:buFont typeface="Wingdings" pitchFamily="2" charset="2"/>
              <a:buChar char="Ø"/>
              <a:defRPr/>
            </a:pPr>
            <a:r>
              <a:rPr lang="pt-BR" sz="1700" b="1" kern="0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pt-BR" sz="1700" kern="0" dirty="0">
                <a:solidFill>
                  <a:prstClr val="black"/>
                </a:solidFill>
                <a:cs typeface="Arial" charset="0"/>
              </a:rPr>
              <a:t>Disponibilizá-las na internet ou organizá-las de modo a permitir o atendimento aos requerimentos de acesso.</a:t>
            </a:r>
          </a:p>
          <a:p>
            <a:pPr algn="just" defTabSz="914400" eaLnBrk="0" fontAlgn="base" hangingPunct="0">
              <a:spcAft>
                <a:spcPts val="600"/>
              </a:spcAft>
              <a:buClr>
                <a:srgbClr val="006600"/>
              </a:buClr>
              <a:defRPr/>
            </a:pPr>
            <a:endParaRPr lang="pt-BR" sz="1700" b="1" kern="0" dirty="0">
              <a:solidFill>
                <a:prstClr val="black"/>
              </a:solidFill>
              <a:cs typeface="Arial" charset="0"/>
            </a:endParaRPr>
          </a:p>
          <a:p>
            <a:pPr algn="just" defTabSz="914400" eaLnBrk="0" fontAlgn="base" hangingPunct="0">
              <a:spcAft>
                <a:spcPts val="600"/>
              </a:spcAft>
              <a:buClr>
                <a:srgbClr val="006600"/>
              </a:buClr>
              <a:defRPr/>
            </a:pPr>
            <a:r>
              <a:rPr lang="pt-BR" sz="1700" b="1" kern="0" dirty="0">
                <a:solidFill>
                  <a:prstClr val="black"/>
                </a:solidFill>
                <a:cs typeface="Arial" charset="0"/>
              </a:rPr>
              <a:t>Levantar todas as informações classificadas como sigilosas e:</a:t>
            </a:r>
          </a:p>
          <a:p>
            <a:pPr algn="just" defTabSz="914400" eaLnBrk="0" fontAlgn="base" hangingPunct="0">
              <a:spcAft>
                <a:spcPts val="600"/>
              </a:spcAft>
              <a:buClr>
                <a:srgbClr val="006600"/>
              </a:buClr>
              <a:buFont typeface="Wingdings" pitchFamily="2" charset="2"/>
              <a:buChar char="Ø"/>
              <a:defRPr/>
            </a:pPr>
            <a:r>
              <a:rPr lang="pt-BR" sz="1700" b="1" kern="0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pt-BR" sz="1700" kern="0" dirty="0">
                <a:solidFill>
                  <a:prstClr val="black"/>
                </a:solidFill>
                <a:cs typeface="Arial" charset="0"/>
              </a:rPr>
              <a:t>Reavaliar as classificações e os graus de sigilo.</a:t>
            </a:r>
          </a:p>
          <a:p>
            <a:pPr algn="just" defTabSz="914400" eaLnBrk="0" fontAlgn="base" hangingPunct="0">
              <a:spcAft>
                <a:spcPts val="600"/>
              </a:spcAft>
              <a:buClr>
                <a:srgbClr val="006600"/>
              </a:buClr>
              <a:defRPr/>
            </a:pPr>
            <a:r>
              <a:rPr lang="pt-BR" sz="1700" kern="0" dirty="0">
                <a:solidFill>
                  <a:prstClr val="black"/>
                </a:solidFill>
                <a:cs typeface="Arial" charset="0"/>
              </a:rPr>
              <a:t>                   A imposição de sigilo é excepcional. Como regra geral, podem ser classificadas apenas as informações cujo sigilo seja imprescindível à segurança da sociedade e do Estado.</a:t>
            </a:r>
          </a:p>
          <a:p>
            <a:pPr algn="just" defTabSz="914400" eaLnBrk="0" fontAlgn="base" hangingPunct="0">
              <a:spcAft>
                <a:spcPts val="600"/>
              </a:spcAft>
              <a:buClr>
                <a:srgbClr val="006600"/>
              </a:buClr>
              <a:defRPr/>
            </a:pPr>
            <a:endParaRPr lang="pt-BR" sz="1700" kern="0" dirty="0">
              <a:solidFill>
                <a:prstClr val="black"/>
              </a:solidFill>
              <a:cs typeface="Arial" charset="0"/>
            </a:endParaRPr>
          </a:p>
          <a:p>
            <a:pPr algn="just" defTabSz="914400" eaLnBrk="0" fontAlgn="base" hangingPunct="0">
              <a:spcAft>
                <a:spcPts val="600"/>
              </a:spcAft>
              <a:buClr>
                <a:srgbClr val="006600"/>
              </a:buClr>
              <a:defRPr/>
            </a:pPr>
            <a:endParaRPr lang="pt-BR" kern="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3509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apturar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9" t="-14721" r="23081" b="16467"/>
          <a:stretch/>
        </p:blipFill>
        <p:spPr>
          <a:xfrm>
            <a:off x="755165" y="-191386"/>
            <a:ext cx="7527598" cy="689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8751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14" y="947959"/>
            <a:ext cx="7995684" cy="554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6830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587" y="940871"/>
            <a:ext cx="5700270" cy="571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636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4"/>
          <p:cNvSpPr txBox="1">
            <a:spLocks noChangeArrowheads="1"/>
          </p:cNvSpPr>
          <p:nvPr/>
        </p:nvSpPr>
        <p:spPr bwMode="auto">
          <a:xfrm>
            <a:off x="539552" y="834570"/>
            <a:ext cx="87484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1" algn="ctr" defTabSz="914400" eaLnBrk="1" hangingPunct="1"/>
            <a:r>
              <a:rPr lang="pt-BR" altLang="pt-BR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Programa Brasil Transparente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04" y="740172"/>
            <a:ext cx="1521684" cy="1432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472094753"/>
              </p:ext>
            </p:extLst>
          </p:nvPr>
        </p:nvGraphicFramePr>
        <p:xfrm>
          <a:off x="179512" y="2206118"/>
          <a:ext cx="8748464" cy="4320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581842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512" y="936329"/>
            <a:ext cx="6092567" cy="5680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1275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875728" y="1160977"/>
            <a:ext cx="5904656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914400"/>
            <a:r>
              <a:rPr lang="pt-BR" altLang="pt-BR" sz="40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charset="0"/>
              </a:rPr>
              <a:t>Escala Brasil Transparente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249487"/>
            <a:ext cx="6237287" cy="460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63" y="1988840"/>
            <a:ext cx="1800200" cy="1978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82" y="4361663"/>
            <a:ext cx="2332194" cy="1878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34473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446" y="708791"/>
            <a:ext cx="5163103" cy="6149209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0789" y="5784111"/>
            <a:ext cx="2183211" cy="964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8843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684213" y="845021"/>
            <a:ext cx="7777162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pt-BR" altLang="pt-BR" sz="2800" b="1" dirty="0">
                <a:solidFill>
                  <a:srgbClr val="E46C0A"/>
                </a:solidFill>
                <a:latin typeface="Century Gothic" panose="020B0502020202020204" pitchFamily="34" charset="0"/>
                <a:cs typeface="Arial"/>
              </a:rPr>
              <a:t>Panorama do Governo Estadual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pt-BR" altLang="pt-BR" b="1" dirty="0">
                <a:solidFill>
                  <a:srgbClr val="E46C0A"/>
                </a:solidFill>
                <a:latin typeface="Century Gothic" panose="020B0502020202020204" pitchFamily="34" charset="0"/>
                <a:cs typeface="Arial"/>
              </a:rPr>
              <a:t>Nota EBT</a:t>
            </a:r>
          </a:p>
        </p:txBody>
      </p:sp>
      <p:pic>
        <p:nvPicPr>
          <p:cNvPr id="5" name="Picture 2" descr="C:\Users\sergioaf\Documents\CGU 2015\Servidor Edward - Trabalhos Executados\Mapa grafico 3 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596070"/>
            <a:ext cx="4868666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785285"/>
            <a:ext cx="4890951" cy="4752528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323528" y="474490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pt-BR" b="1" dirty="0">
                <a:solidFill>
                  <a:srgbClr val="7030A0"/>
                </a:solidFill>
                <a:cs typeface="Arial" charset="0"/>
              </a:rPr>
              <a:t>EBT 1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5004048" y="4822115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pt-BR" b="1" dirty="0">
                <a:solidFill>
                  <a:srgbClr val="7030A0"/>
                </a:solidFill>
                <a:cs typeface="Arial" charset="0"/>
              </a:rPr>
              <a:t>EBT 2</a:t>
            </a:r>
          </a:p>
        </p:txBody>
      </p:sp>
    </p:spTree>
    <p:extLst>
      <p:ext uri="{BB962C8B-B14F-4D97-AF65-F5344CB8AC3E}">
        <p14:creationId xmlns:p14="http://schemas.microsoft.com/office/powerpoint/2010/main" val="28560106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684213" y="845021"/>
            <a:ext cx="7777162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pt-BR" altLang="pt-BR" sz="2800" b="1" dirty="0">
                <a:solidFill>
                  <a:srgbClr val="E46C0A"/>
                </a:solidFill>
                <a:latin typeface="Century Gothic" panose="020B0502020202020204" pitchFamily="34" charset="0"/>
                <a:cs typeface="Arial"/>
              </a:rPr>
              <a:t>Alguns casos EBT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457994" y="1580477"/>
            <a:ext cx="8229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rgbClr val="0070C0"/>
                </a:solidFill>
              </a:rPr>
              <a:t>* </a:t>
            </a:r>
            <a:r>
              <a:rPr lang="pt-BR" sz="3200" dirty="0" err="1">
                <a:solidFill>
                  <a:srgbClr val="0070C0"/>
                </a:solidFill>
              </a:rPr>
              <a:t>e-SIC</a:t>
            </a:r>
            <a:r>
              <a:rPr lang="pt-BR" sz="3200" dirty="0">
                <a:solidFill>
                  <a:srgbClr val="0070C0"/>
                </a:solidFill>
              </a:rPr>
              <a:t> </a:t>
            </a:r>
          </a:p>
          <a:p>
            <a:endParaRPr lang="pt-BR" dirty="0"/>
          </a:p>
          <a:p>
            <a:pPr marL="285750" indent="-285750">
              <a:buFontTx/>
              <a:buChar char="-"/>
            </a:pPr>
            <a:r>
              <a:rPr lang="pt-BR" dirty="0" err="1"/>
              <a:t>e-SIC</a:t>
            </a:r>
            <a:r>
              <a:rPr lang="pt-BR" dirty="0"/>
              <a:t> não está localizado no site oficial da prefeitura e sim em outro domínio que não é .</a:t>
            </a:r>
            <a:r>
              <a:rPr lang="pt-BR" dirty="0" err="1"/>
              <a:t>gov</a:t>
            </a:r>
            <a:r>
              <a:rPr lang="pt-BR" dirty="0"/>
              <a:t>;</a:t>
            </a:r>
          </a:p>
          <a:p>
            <a:pPr marL="285750" indent="-285750">
              <a:buFontTx/>
              <a:buChar char="-"/>
            </a:pPr>
            <a:r>
              <a:rPr lang="pt-BR" dirty="0"/>
              <a:t>Município disponibiliza mais de um canal eletrônico para o envio de pedidos (solicitante em dúvida).</a:t>
            </a:r>
          </a:p>
          <a:p>
            <a:endParaRPr lang="pt-BR" dirty="0"/>
          </a:p>
          <a:p>
            <a:r>
              <a:rPr lang="pt-BR" dirty="0"/>
              <a:t>- Exigências para realização de pedidos:</a:t>
            </a:r>
          </a:p>
          <a:p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O solicitante deve residir no município (sistema não aceita endereço de outra localidade);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O solicitante deve informar o nome da mãe;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Solicitação de: grau de instrução, ocupação, termo de responsabilidade;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Solicitante precisa imprimir o formulário do pedido, assiná-lo e só depois enviar pela internet.</a:t>
            </a:r>
          </a:p>
          <a:p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652130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684213" y="845021"/>
            <a:ext cx="7777162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pt-BR" altLang="pt-BR" sz="2800" b="1" dirty="0">
                <a:solidFill>
                  <a:srgbClr val="E46C0A"/>
                </a:solidFill>
                <a:latin typeface="Century Gothic" panose="020B0502020202020204" pitchFamily="34" charset="0"/>
                <a:cs typeface="Arial"/>
              </a:rPr>
              <a:t>Alguns casos EBT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457994" y="1686802"/>
            <a:ext cx="822960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rgbClr val="0070C0"/>
                </a:solidFill>
              </a:rPr>
              <a:t>* Acompanhamento dos pedidos</a:t>
            </a:r>
          </a:p>
          <a:p>
            <a:endParaRPr lang="pt-BR" dirty="0"/>
          </a:p>
          <a:p>
            <a:pPr marL="285750" indent="-285750">
              <a:buFontTx/>
              <a:buChar char="-"/>
            </a:pPr>
            <a:r>
              <a:rPr lang="pt-BR" dirty="0"/>
              <a:t>Acompanhamento pela internet exige uma senha que não é informada ao solicitante no momento da realização do pedido e também não é enviada por e-mail. Acompanhamento prejudicado.</a:t>
            </a:r>
          </a:p>
          <a:p>
            <a:pPr marL="285750" indent="-285750">
              <a:buFontTx/>
              <a:buChar char="-"/>
            </a:pPr>
            <a:endParaRPr lang="pt-BR" dirty="0"/>
          </a:p>
          <a:p>
            <a:r>
              <a:rPr lang="pt-BR" sz="3200" dirty="0">
                <a:solidFill>
                  <a:srgbClr val="0070C0"/>
                </a:solidFill>
              </a:rPr>
              <a:t>* Respostas</a:t>
            </a:r>
          </a:p>
          <a:p>
            <a:endParaRPr lang="pt-BR" dirty="0"/>
          </a:p>
          <a:p>
            <a:pPr marL="285750" indent="-285750">
              <a:buFontTx/>
              <a:buChar char="-"/>
            </a:pPr>
            <a:r>
              <a:rPr lang="pt-BR" dirty="0"/>
              <a:t>Resposta recebida: “Para ter acesso a essa informação favor entrar em contato pelo telefone </a:t>
            </a:r>
            <a:r>
              <a:rPr lang="pt-BR" dirty="0" err="1"/>
              <a:t>xxxx-xxxx</a:t>
            </a:r>
            <a:r>
              <a:rPr lang="pt-BR" dirty="0"/>
              <a:t>”.</a:t>
            </a:r>
          </a:p>
          <a:p>
            <a:pPr marL="285750" indent="-285750">
              <a:buFontTx/>
              <a:buChar char="-"/>
            </a:pPr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987977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478" y="1962296"/>
            <a:ext cx="4645025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4244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4"/>
          <p:cNvSpPr txBox="1">
            <a:spLocks noChangeArrowheads="1"/>
          </p:cNvSpPr>
          <p:nvPr/>
        </p:nvSpPr>
        <p:spPr bwMode="auto">
          <a:xfrm>
            <a:off x="242004" y="1015324"/>
            <a:ext cx="87484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1" algn="ctr" defTabSz="914400" eaLnBrk="1" hangingPunct="1"/>
            <a:r>
              <a:rPr lang="pt-BR" altLang="pt-BR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O Programa oferece: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04" y="740172"/>
            <a:ext cx="1521684" cy="1432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615678390"/>
              </p:ext>
            </p:extLst>
          </p:nvPr>
        </p:nvGraphicFramePr>
        <p:xfrm>
          <a:off x="464171" y="2393008"/>
          <a:ext cx="8280920" cy="4132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80083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4"/>
          <p:cNvSpPr txBox="1">
            <a:spLocks noChangeArrowheads="1"/>
          </p:cNvSpPr>
          <p:nvPr/>
        </p:nvSpPr>
        <p:spPr bwMode="auto">
          <a:xfrm>
            <a:off x="896520" y="948717"/>
            <a:ext cx="874846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1" algn="ctr" defTabSz="914400" eaLnBrk="1" hangingPunct="1"/>
            <a:r>
              <a:rPr lang="pt-BR" altLang="pt-BR" sz="30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Material técnico disponibilizado na página do Programa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04" y="740172"/>
            <a:ext cx="1521684" cy="1432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197482007"/>
              </p:ext>
            </p:extLst>
          </p:nvPr>
        </p:nvGraphicFramePr>
        <p:xfrm>
          <a:off x="395536" y="2143620"/>
          <a:ext cx="3744416" cy="45472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210" y="2916206"/>
            <a:ext cx="2149798" cy="303092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579" y="3933056"/>
            <a:ext cx="1995931" cy="275684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ângulo 8"/>
          <p:cNvSpPr/>
          <p:nvPr/>
        </p:nvSpPr>
        <p:spPr>
          <a:xfrm>
            <a:off x="5270752" y="2251374"/>
            <a:ext cx="3741281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pt-BR" sz="1600" dirty="0">
                <a:solidFill>
                  <a:prstClr val="black"/>
                </a:solidFill>
                <a:cs typeface="Arial" charset="0"/>
                <a:hlinkClick r:id="rId10"/>
              </a:rPr>
              <a:t>http://www.cgu.gov.br/brasil-transparente</a:t>
            </a:r>
            <a:endParaRPr lang="pt-BR" sz="1600" dirty="0">
              <a:solidFill>
                <a:prstClr val="black"/>
              </a:solidFill>
              <a:cs typeface="Arial" charset="0"/>
            </a:endParaRPr>
          </a:p>
          <a:p>
            <a:pPr defTabSz="914400"/>
            <a:endParaRPr lang="pt-BR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472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4"/>
          <p:cNvSpPr txBox="1">
            <a:spLocks noChangeArrowheads="1"/>
          </p:cNvSpPr>
          <p:nvPr/>
        </p:nvSpPr>
        <p:spPr bwMode="auto">
          <a:xfrm>
            <a:off x="896520" y="948717"/>
            <a:ext cx="874846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1" algn="ctr" defTabSz="914400" eaLnBrk="1" hangingPunct="1"/>
            <a:r>
              <a:rPr lang="pt-BR" altLang="pt-BR" sz="30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Treinamento virtual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04" y="740172"/>
            <a:ext cx="1521684" cy="1432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850123"/>
            <a:ext cx="4968552" cy="4657725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1403648" y="6507848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pt-BR" b="1" dirty="0">
                <a:solidFill>
                  <a:prstClr val="black"/>
                </a:solidFill>
                <a:latin typeface="Arial" charset="0"/>
                <a:cs typeface="Arial" charset="0"/>
                <a:hlinkClick r:id="rId4"/>
              </a:rPr>
              <a:t>www.enap.gov.br</a:t>
            </a:r>
            <a:endParaRPr lang="pt-BR" b="1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pt-BR" b="1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2411760" y="3681245"/>
            <a:ext cx="936104" cy="216024"/>
          </a:xfrm>
          <a:prstGeom prst="rect">
            <a:avLst/>
          </a:prstGeom>
          <a:noFill/>
          <a:ln w="28575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9076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4"/>
          <p:cNvSpPr txBox="1">
            <a:spLocks noChangeArrowheads="1"/>
          </p:cNvSpPr>
          <p:nvPr/>
        </p:nvSpPr>
        <p:spPr bwMode="auto">
          <a:xfrm>
            <a:off x="-134838" y="916819"/>
            <a:ext cx="874846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1" algn="ctr" defTabSz="914400" eaLnBrk="1" hangingPunct="1"/>
            <a:r>
              <a:rPr lang="pt-BR" altLang="pt-BR" sz="30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Mais orientações sobre a LAI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3604587" y="1774903"/>
            <a:ext cx="698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pt-BR" b="1" dirty="0">
                <a:solidFill>
                  <a:prstClr val="black"/>
                </a:solidFill>
                <a:latin typeface="Arial" charset="0"/>
                <a:cs typeface="Arial" charset="0"/>
                <a:hlinkClick r:id="rId2"/>
              </a:rPr>
              <a:t>www.acessoainformacao.gov.br</a:t>
            </a:r>
            <a:endParaRPr lang="pt-BR" b="1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pt-BR" b="1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pt-BR" b="1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216" y="1774903"/>
            <a:ext cx="2577339" cy="1581057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83" y="3652097"/>
            <a:ext cx="7429500" cy="1762125"/>
          </a:xfrm>
          <a:prstGeom prst="rect">
            <a:avLst/>
          </a:prstGeom>
        </p:spPr>
      </p:pic>
      <p:pic>
        <p:nvPicPr>
          <p:cNvPr id="1026" name="Picture 2" descr="Resultado de imagem para e-si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321" y="4879513"/>
            <a:ext cx="1216922" cy="1069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295164" y="5826642"/>
            <a:ext cx="7269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rgbClr val="7030A0"/>
                </a:solidFill>
              </a:rPr>
              <a:t>Estados e municípios podem utilizar o selo da LAI criado pelo Governo Federal para padronizar a identidade visual!!</a:t>
            </a:r>
          </a:p>
        </p:txBody>
      </p:sp>
    </p:spTree>
    <p:extLst>
      <p:ext uri="{BB962C8B-B14F-4D97-AF65-F5344CB8AC3E}">
        <p14:creationId xmlns:p14="http://schemas.microsoft.com/office/powerpoint/2010/main" val="1725107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4"/>
          <p:cNvSpPr txBox="1">
            <a:spLocks noChangeArrowheads="1"/>
          </p:cNvSpPr>
          <p:nvPr/>
        </p:nvSpPr>
        <p:spPr bwMode="auto">
          <a:xfrm>
            <a:off x="0" y="2203358"/>
            <a:ext cx="8748464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1" algn="ctr" defTabSz="914400" eaLnBrk="1" hangingPunct="1"/>
            <a:r>
              <a:rPr lang="pt-BR" altLang="pt-BR" sz="5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Implementando a LAI no município</a:t>
            </a:r>
          </a:p>
        </p:txBody>
      </p:sp>
      <p:pic>
        <p:nvPicPr>
          <p:cNvPr id="1026" name="Picture 2" descr="Resultado de imagem para e-s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161" y="5251653"/>
            <a:ext cx="1216922" cy="1069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5754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4"/>
          <p:cNvSpPr txBox="1">
            <a:spLocks noChangeArrowheads="1"/>
          </p:cNvSpPr>
          <p:nvPr/>
        </p:nvSpPr>
        <p:spPr bwMode="auto">
          <a:xfrm>
            <a:off x="114250" y="751443"/>
            <a:ext cx="8748464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1" algn="ctr" defTabSz="914400" eaLnBrk="1" hangingPunct="1"/>
            <a:r>
              <a:rPr lang="pt-BR" altLang="pt-BR" sz="38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Plano de Providências</a:t>
            </a:r>
          </a:p>
        </p:txBody>
      </p:sp>
      <p:sp>
        <p:nvSpPr>
          <p:cNvPr id="25" name="Retângulo 24"/>
          <p:cNvSpPr/>
          <p:nvPr/>
        </p:nvSpPr>
        <p:spPr>
          <a:xfrm>
            <a:off x="2665805" y="3244334"/>
            <a:ext cx="3812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</a:rPr>
              <a:t>Desenho e aprovação do normativo</a:t>
            </a:r>
          </a:p>
        </p:txBody>
      </p:sp>
      <p:grpSp>
        <p:nvGrpSpPr>
          <p:cNvPr id="29" name="Grupo 3"/>
          <p:cNvGrpSpPr/>
          <p:nvPr/>
        </p:nvGrpSpPr>
        <p:grpSpPr>
          <a:xfrm>
            <a:off x="899593" y="1695521"/>
            <a:ext cx="3203792" cy="1367026"/>
            <a:chOff x="720073" y="562"/>
            <a:chExt cx="2627729" cy="15766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0" name="Retângulo 29"/>
            <p:cNvSpPr/>
            <p:nvPr/>
          </p:nvSpPr>
          <p:spPr>
            <a:xfrm>
              <a:off x="720073" y="562"/>
              <a:ext cx="2627729" cy="1576637"/>
            </a:xfrm>
            <a:prstGeom prst="rect">
              <a:avLst/>
            </a:prstGeom>
            <a:solidFill>
              <a:srgbClr val="9BBB59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</p:sp>
        <p:sp>
          <p:nvSpPr>
            <p:cNvPr id="31" name="Retângulo 30"/>
            <p:cNvSpPr/>
            <p:nvPr/>
          </p:nvSpPr>
          <p:spPr>
            <a:xfrm>
              <a:off x="720073" y="562"/>
              <a:ext cx="2627729" cy="1576637"/>
            </a:xfrm>
            <a:prstGeom prst="rect">
              <a:avLst/>
            </a:prstGeom>
            <a:noFill/>
            <a:ln cmpd="sng">
              <a:solidFill>
                <a:sysClr val="window" lastClr="FFFFFF">
                  <a:lumMod val="75000"/>
                </a:sysClr>
              </a:solidFill>
            </a:ln>
            <a:effectLst/>
          </p:spPr>
          <p:txBody>
            <a:bodyPr lIns="80010" tIns="80010" rIns="80010" bIns="80010" spcCol="1270"/>
            <a:lstStyle/>
            <a:p>
              <a:pPr marL="0" marR="0" lvl="0" indent="0" defTabSz="9334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Regulamentação Local</a:t>
              </a:r>
            </a:p>
            <a:p>
              <a:pPr marL="171450" marR="0" lvl="1" indent="-171450" defTabSz="7112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pt-BR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Desenho e aprovação de normativo</a:t>
              </a:r>
            </a:p>
          </p:txBody>
        </p:sp>
      </p:grpSp>
      <p:grpSp>
        <p:nvGrpSpPr>
          <p:cNvPr id="32" name="Grupo 4"/>
          <p:cNvGrpSpPr/>
          <p:nvPr/>
        </p:nvGrpSpPr>
        <p:grpSpPr>
          <a:xfrm>
            <a:off x="5040616" y="1695521"/>
            <a:ext cx="3203792" cy="1367026"/>
            <a:chOff x="4429061" y="562"/>
            <a:chExt cx="2627729" cy="15766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3" name="Retângulo 32"/>
            <p:cNvSpPr/>
            <p:nvPr/>
          </p:nvSpPr>
          <p:spPr>
            <a:xfrm>
              <a:off x="4429061" y="562"/>
              <a:ext cx="2627729" cy="1576637"/>
            </a:xfrm>
            <a:prstGeom prst="rect">
              <a:avLst/>
            </a:prstGeom>
            <a:solidFill>
              <a:srgbClr val="9BBB59">
                <a:hueOff val="2812566"/>
                <a:satOff val="-4220"/>
                <a:lumOff val="-686"/>
                <a:alphaOff val="0"/>
              </a:srgbClr>
            </a:solidFill>
            <a:ln w="254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</p:sp>
        <p:sp>
          <p:nvSpPr>
            <p:cNvPr id="34" name="Retângulo 33"/>
            <p:cNvSpPr/>
            <p:nvPr/>
          </p:nvSpPr>
          <p:spPr>
            <a:xfrm>
              <a:off x="4429061" y="562"/>
              <a:ext cx="2627729" cy="1576637"/>
            </a:xfrm>
            <a:prstGeom prst="rect">
              <a:avLst/>
            </a:prstGeom>
            <a:noFill/>
            <a:ln cmpd="sng">
              <a:solidFill>
                <a:sysClr val="window" lastClr="FFFFFF">
                  <a:lumMod val="75000"/>
                </a:sysClr>
              </a:solidFill>
            </a:ln>
            <a:effectLst/>
          </p:spPr>
          <p:txBody>
            <a:bodyPr lIns="80010" tIns="80010" rIns="80010" bIns="80010" spcCol="1270"/>
            <a:lstStyle/>
            <a:p>
              <a:pPr marL="0" marR="0" lvl="0" indent="0" defTabSz="9334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Transparência Ativa</a:t>
              </a:r>
            </a:p>
            <a:p>
              <a:pPr marL="171450" marR="0" lvl="1" indent="-171450" defTabSz="7112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pt-BR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Divulgação das informações básicas</a:t>
              </a:r>
            </a:p>
          </p:txBody>
        </p:sp>
      </p:grpSp>
      <p:grpSp>
        <p:nvGrpSpPr>
          <p:cNvPr id="36" name="Grupo 6"/>
          <p:cNvGrpSpPr/>
          <p:nvPr/>
        </p:nvGrpSpPr>
        <p:grpSpPr>
          <a:xfrm>
            <a:off x="5040616" y="3534932"/>
            <a:ext cx="3203792" cy="1367026"/>
            <a:chOff x="4429061" y="1839973"/>
            <a:chExt cx="2627729" cy="15766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7" name="Retângulo 36"/>
            <p:cNvSpPr/>
            <p:nvPr/>
          </p:nvSpPr>
          <p:spPr>
            <a:xfrm>
              <a:off x="4429061" y="1839973"/>
              <a:ext cx="2627729" cy="1576637"/>
            </a:xfrm>
            <a:prstGeom prst="rect">
              <a:avLst/>
            </a:prstGeom>
            <a:solidFill>
              <a:srgbClr val="9BBB59">
                <a:hueOff val="8437698"/>
                <a:satOff val="-12660"/>
                <a:lumOff val="-2059"/>
                <a:alphaOff val="0"/>
              </a:srgbClr>
            </a:solidFill>
            <a:ln w="254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</p:sp>
        <p:sp>
          <p:nvSpPr>
            <p:cNvPr id="38" name="Retângulo 37"/>
            <p:cNvSpPr/>
            <p:nvPr/>
          </p:nvSpPr>
          <p:spPr>
            <a:xfrm>
              <a:off x="4429061" y="1839973"/>
              <a:ext cx="2627729" cy="1576637"/>
            </a:xfrm>
            <a:prstGeom prst="rect">
              <a:avLst/>
            </a:prstGeom>
            <a:noFill/>
            <a:ln cmpd="sng">
              <a:solidFill>
                <a:sysClr val="window" lastClr="FFFFFF">
                  <a:lumMod val="75000"/>
                </a:sysClr>
              </a:solidFill>
            </a:ln>
            <a:effectLst/>
          </p:spPr>
          <p:txBody>
            <a:bodyPr lIns="83820" tIns="83820" rIns="83820" bIns="83820" spcCol="1270"/>
            <a:lstStyle/>
            <a:p>
              <a:pPr marL="0" marR="0" lvl="0" indent="0" defTabSz="9779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Monitoramento</a:t>
              </a:r>
            </a:p>
            <a:p>
              <a:pPr marL="171450" marR="0" lvl="1" indent="-171450" defTabSz="7556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pt-BR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Designar autoridade e constituir GT para implementar a Lei</a:t>
              </a:r>
            </a:p>
          </p:txBody>
        </p:sp>
      </p:grpSp>
      <p:grpSp>
        <p:nvGrpSpPr>
          <p:cNvPr id="40" name="Grupo 5"/>
          <p:cNvGrpSpPr/>
          <p:nvPr/>
        </p:nvGrpSpPr>
        <p:grpSpPr>
          <a:xfrm>
            <a:off x="899593" y="3534931"/>
            <a:ext cx="3203792" cy="1594629"/>
            <a:chOff x="720073" y="1839972"/>
            <a:chExt cx="2627729" cy="183913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1" name="Retângulo 40"/>
            <p:cNvSpPr/>
            <p:nvPr/>
          </p:nvSpPr>
          <p:spPr>
            <a:xfrm>
              <a:off x="720073" y="1839973"/>
              <a:ext cx="2627729" cy="1576637"/>
            </a:xfrm>
            <a:prstGeom prst="rect">
              <a:avLst/>
            </a:prstGeom>
            <a:solidFill>
              <a:srgbClr val="9BBB59">
                <a:hueOff val="5625132"/>
                <a:satOff val="-8440"/>
                <a:lumOff val="-1373"/>
                <a:alphaOff val="0"/>
              </a:srgbClr>
            </a:solidFill>
            <a:ln w="254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</p:sp>
        <p:sp>
          <p:nvSpPr>
            <p:cNvPr id="42" name="Retângulo 41"/>
            <p:cNvSpPr/>
            <p:nvPr/>
          </p:nvSpPr>
          <p:spPr>
            <a:xfrm>
              <a:off x="720073" y="1839972"/>
              <a:ext cx="2627729" cy="1839139"/>
            </a:xfrm>
            <a:prstGeom prst="rect">
              <a:avLst/>
            </a:prstGeom>
            <a:noFill/>
            <a:ln cmpd="sng">
              <a:solidFill>
                <a:sysClr val="window" lastClr="FFFFFF">
                  <a:lumMod val="75000"/>
                </a:sysClr>
              </a:solidFill>
            </a:ln>
            <a:effectLst/>
          </p:spPr>
          <p:txBody>
            <a:bodyPr lIns="80010" tIns="80010" rIns="80010" bIns="80010" spcCol="1270"/>
            <a:lstStyle/>
            <a:p>
              <a:pPr marL="0" marR="0" lvl="0" indent="0" defTabSz="9334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Transparência Passiva</a:t>
              </a:r>
            </a:p>
            <a:p>
              <a:pPr marL="171450" marR="0" lvl="1" indent="-171450" defTabSz="7112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pt-BR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Implantar </a:t>
              </a:r>
              <a:r>
                <a:rPr lang="pt-BR" kern="0" dirty="0">
                  <a:solidFill>
                    <a:prstClr val="white"/>
                  </a:solidFill>
                  <a:latin typeface="Calibri"/>
                  <a:cs typeface="Arial" pitchFamily="34" charset="0"/>
                </a:rPr>
                <a:t>o Serviço de Informação ao Cidadão (SIC) e </a:t>
              </a:r>
              <a:r>
                <a:rPr lang="pt-BR" kern="0" dirty="0" err="1">
                  <a:solidFill>
                    <a:prstClr val="white"/>
                  </a:solidFill>
                  <a:latin typeface="Calibri"/>
                  <a:cs typeface="Arial" pitchFamily="34" charset="0"/>
                </a:rPr>
                <a:t>e-Sic</a:t>
              </a:r>
              <a:r>
                <a:rPr lang="pt-BR" kern="0" dirty="0">
                  <a:solidFill>
                    <a:prstClr val="white"/>
                  </a:solidFill>
                  <a:latin typeface="Calibri"/>
                  <a:cs typeface="Arial" pitchFamily="34" charset="0"/>
                </a:rPr>
                <a:t> e </a:t>
              </a:r>
              <a:endPara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43" name="Grupo 7"/>
          <p:cNvGrpSpPr/>
          <p:nvPr/>
        </p:nvGrpSpPr>
        <p:grpSpPr>
          <a:xfrm>
            <a:off x="2970104" y="5374342"/>
            <a:ext cx="3203792" cy="1367026"/>
            <a:chOff x="2574567" y="3679383"/>
            <a:chExt cx="2627729" cy="15766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4" name="Retângulo 43"/>
            <p:cNvSpPr/>
            <p:nvPr/>
          </p:nvSpPr>
          <p:spPr>
            <a:xfrm>
              <a:off x="2574567" y="3679383"/>
              <a:ext cx="2627729" cy="1576637"/>
            </a:xfrm>
            <a:prstGeom prst="rect">
              <a:avLst/>
            </a:prstGeom>
            <a:solidFill>
              <a:srgbClr val="9BBB59">
                <a:hueOff val="11250264"/>
                <a:satOff val="-16880"/>
                <a:lumOff val="-2745"/>
                <a:alphaOff val="0"/>
              </a:srgbClr>
            </a:solidFill>
            <a:ln w="254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</p:sp>
        <p:sp>
          <p:nvSpPr>
            <p:cNvPr id="45" name="Retângulo 44"/>
            <p:cNvSpPr/>
            <p:nvPr/>
          </p:nvSpPr>
          <p:spPr>
            <a:xfrm>
              <a:off x="2574567" y="3679383"/>
              <a:ext cx="2627729" cy="1576637"/>
            </a:xfrm>
            <a:prstGeom prst="rect">
              <a:avLst/>
            </a:prstGeom>
            <a:noFill/>
            <a:ln cmpd="sng">
              <a:solidFill>
                <a:sysClr val="window" lastClr="FFFFFF">
                  <a:lumMod val="75000"/>
                </a:sysClr>
              </a:solidFill>
            </a:ln>
            <a:effectLst/>
          </p:spPr>
          <p:txBody>
            <a:bodyPr lIns="83820" tIns="83820" rIns="83820" bIns="83820" spcCol="1270"/>
            <a:lstStyle/>
            <a:p>
              <a:pPr marL="0" marR="0" lvl="0" indent="0" defTabSz="9779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Sigilo e Classificação</a:t>
              </a:r>
            </a:p>
            <a:p>
              <a:pPr marL="171450" marR="0" lvl="1" indent="-171450" defTabSz="7556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pt-BR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Identificar informações e designar autoridades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94572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0"/>
          <p:cNvSpPr>
            <a:spLocks noChangeArrowheads="1"/>
          </p:cNvSpPr>
          <p:nvPr/>
        </p:nvSpPr>
        <p:spPr bwMode="auto">
          <a:xfrm>
            <a:off x="696247" y="723043"/>
            <a:ext cx="45720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6600"/>
              </a:buClr>
            </a:pPr>
            <a:r>
              <a:rPr lang="pt-BR" altLang="pt-BR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Providência nº 1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6600"/>
              </a:buClr>
            </a:pPr>
            <a:r>
              <a:rPr lang="pt-BR" altLang="pt-BR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Regulamentação local da LAI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092902" y="1875345"/>
            <a:ext cx="7654925" cy="4642296"/>
          </a:xfrm>
          <a:prstGeom prst="rect">
            <a:avLst/>
          </a:prstGeom>
          <a:ln w="28575">
            <a:miter lim="800000"/>
            <a:headEnd/>
            <a:tailEnd/>
          </a:ln>
        </p:spPr>
        <p:txBody>
          <a:bodyPr anchor="ctr">
            <a:spAutoFit/>
          </a:bodyPr>
          <a:lstStyle>
            <a:lvl1pPr marL="342900" indent="-3429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1200"/>
              </a:spcAft>
              <a:buClr>
                <a:srgbClr val="4F81BD">
                  <a:lumMod val="50000"/>
                </a:srgbClr>
              </a:buClr>
              <a:defRPr/>
            </a:pPr>
            <a:r>
              <a:rPr lang="pt-BR" sz="2000" b="1" dirty="0">
                <a:cs typeface="Arial" pitchFamily="34" charset="0"/>
              </a:rPr>
              <a:t>Formular e aprovar normativo que regulamente a LAI no município</a:t>
            </a:r>
          </a:p>
          <a:p>
            <a:pPr marL="914400" lvl="1" indent="-457200">
              <a:buClr>
                <a:srgbClr val="4F81BD">
                  <a:lumMod val="50000"/>
                </a:srgbClr>
              </a:buClr>
              <a:buFont typeface="Wingdings" panose="05000000000000000000" pitchFamily="2" charset="2"/>
              <a:buChar char="§"/>
              <a:defRPr/>
            </a:pPr>
            <a:r>
              <a:rPr lang="pt-BR" dirty="0">
                <a:cs typeface="Arial" pitchFamily="34" charset="0"/>
              </a:rPr>
              <a:t>Poder ser por meio </a:t>
            </a:r>
            <a:r>
              <a:rPr lang="pt-BR" b="1" dirty="0">
                <a:cs typeface="Arial" pitchFamily="34" charset="0"/>
              </a:rPr>
              <a:t>Lei </a:t>
            </a:r>
            <a:r>
              <a:rPr lang="pt-BR" dirty="0">
                <a:cs typeface="Arial" pitchFamily="34" charset="0"/>
              </a:rPr>
              <a:t>ou</a:t>
            </a:r>
            <a:r>
              <a:rPr lang="pt-BR" b="1" dirty="0">
                <a:cs typeface="Arial" pitchFamily="34" charset="0"/>
              </a:rPr>
              <a:t> Decreto</a:t>
            </a:r>
            <a:endParaRPr lang="pt-BR" dirty="0">
              <a:cs typeface="Arial" pitchFamily="34" charset="0"/>
            </a:endParaRPr>
          </a:p>
          <a:p>
            <a:pPr marL="914400" lvl="1" indent="-457200">
              <a:buClr>
                <a:srgbClr val="4F81BD">
                  <a:lumMod val="50000"/>
                </a:srgbClr>
              </a:buClr>
              <a:buFont typeface="Wingdings" panose="05000000000000000000" pitchFamily="2" charset="2"/>
              <a:buChar char="§"/>
              <a:defRPr/>
            </a:pPr>
            <a:r>
              <a:rPr lang="pt-BR" dirty="0">
                <a:cs typeface="Arial" pitchFamily="34" charset="0"/>
              </a:rPr>
              <a:t>Deve prever: </a:t>
            </a:r>
          </a:p>
          <a:p>
            <a:pPr marL="1371600" lvl="2" indent="-457200">
              <a:buClr>
                <a:srgbClr val="4F81BD">
                  <a:lumMod val="50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lang="pt-BR" sz="2800" dirty="0">
                <a:cs typeface="Arial" pitchFamily="34" charset="0"/>
              </a:rPr>
              <a:t>funcionamento do </a:t>
            </a:r>
            <a:r>
              <a:rPr lang="pt-BR" sz="2800" b="1" dirty="0">
                <a:cs typeface="Arial" pitchFamily="34" charset="0"/>
              </a:rPr>
              <a:t>SIC</a:t>
            </a:r>
            <a:endParaRPr lang="pt-BR" sz="2800" dirty="0">
              <a:cs typeface="Arial" pitchFamily="34" charset="0"/>
            </a:endParaRPr>
          </a:p>
          <a:p>
            <a:pPr marL="1371600" lvl="2" indent="-457200">
              <a:buClr>
                <a:srgbClr val="4F81BD">
                  <a:lumMod val="50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lang="pt-BR" sz="2800" dirty="0">
                <a:cs typeface="Arial" pitchFamily="34" charset="0"/>
              </a:rPr>
              <a:t>regras para </a:t>
            </a:r>
            <a:r>
              <a:rPr lang="pt-BR" sz="2800" b="1" dirty="0">
                <a:cs typeface="Arial" pitchFamily="34" charset="0"/>
              </a:rPr>
              <a:t>recurso</a:t>
            </a:r>
          </a:p>
          <a:p>
            <a:pPr marL="1371600" lvl="2" indent="-457200">
              <a:buClr>
                <a:srgbClr val="4F81BD">
                  <a:lumMod val="50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lang="pt-BR" sz="2800" b="1" dirty="0">
                <a:cs typeface="Arial" pitchFamily="34" charset="0"/>
              </a:rPr>
              <a:t>monitoramento </a:t>
            </a:r>
            <a:r>
              <a:rPr lang="pt-BR" sz="2800" dirty="0">
                <a:cs typeface="Arial" pitchFamily="34" charset="0"/>
              </a:rPr>
              <a:t>da Lei (boa prática) e </a:t>
            </a:r>
          </a:p>
          <a:p>
            <a:pPr marL="1371600" lvl="2" indent="-457200">
              <a:buClr>
                <a:srgbClr val="4F81BD">
                  <a:lumMod val="50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lang="pt-BR" sz="2800" dirty="0">
                <a:cs typeface="Arial" pitchFamily="34" charset="0"/>
              </a:rPr>
              <a:t>regras para </a:t>
            </a:r>
            <a:r>
              <a:rPr lang="pt-BR" sz="2800" b="1" dirty="0">
                <a:cs typeface="Arial" pitchFamily="34" charset="0"/>
              </a:rPr>
              <a:t>classificação e sigilo</a:t>
            </a:r>
          </a:p>
          <a:p>
            <a:pPr marL="1371600" lvl="2" indent="-457200">
              <a:buClr>
                <a:srgbClr val="4F81BD">
                  <a:lumMod val="50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lang="pt-BR" sz="2800" dirty="0">
                <a:cs typeface="Arial" pitchFamily="34" charset="0"/>
              </a:rPr>
              <a:t>tratamento de </a:t>
            </a:r>
            <a:r>
              <a:rPr lang="pt-BR" sz="2800" b="1" dirty="0">
                <a:cs typeface="Arial" pitchFamily="34" charset="0"/>
              </a:rPr>
              <a:t>informações pessoais</a:t>
            </a:r>
          </a:p>
          <a:p>
            <a:pPr marL="1371600" lvl="2" indent="-457200">
              <a:buClr>
                <a:srgbClr val="4F81BD">
                  <a:lumMod val="50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lang="pt-BR" sz="2800" b="1" dirty="0">
                <a:cs typeface="Arial" pitchFamily="34" charset="0"/>
              </a:rPr>
              <a:t>responsabilização </a:t>
            </a:r>
            <a:r>
              <a:rPr lang="pt-BR" sz="2800" dirty="0">
                <a:cs typeface="Arial" pitchFamily="34" charset="0"/>
              </a:rPr>
              <a:t>de agentes públicos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03" y="744279"/>
            <a:ext cx="482786" cy="42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777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275</TotalTime>
  <Words>949</Words>
  <Application>Microsoft Office PowerPoint</Application>
  <PresentationFormat>Apresentação na tela (4:3)</PresentationFormat>
  <Paragraphs>145</Paragraphs>
  <Slides>26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36" baseType="lpstr">
      <vt:lpstr>ＭＳ Ｐゴシック</vt:lpstr>
      <vt:lpstr>Arial</vt:lpstr>
      <vt:lpstr>Calibri</vt:lpstr>
      <vt:lpstr>Calibri Light</vt:lpstr>
      <vt:lpstr>Century Gothic</vt:lpstr>
      <vt:lpstr>Lucida Sans Unicode</vt:lpstr>
      <vt:lpstr>Times New Roman</vt:lpstr>
      <vt:lpstr>Vani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Gabriela de Alencar Araripe Pereira</dc:creator>
  <cp:lastModifiedBy>Priscilla Haueisen Dias Ruas</cp:lastModifiedBy>
  <cp:revision>60</cp:revision>
  <dcterms:created xsi:type="dcterms:W3CDTF">2016-09-14T18:22:07Z</dcterms:created>
  <dcterms:modified xsi:type="dcterms:W3CDTF">2016-12-06T12:49:34Z</dcterms:modified>
</cp:coreProperties>
</file>