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77" r:id="rId14"/>
    <p:sldId id="268" r:id="rId15"/>
    <p:sldId id="269" r:id="rId16"/>
    <p:sldId id="282" r:id="rId17"/>
    <p:sldId id="278" r:id="rId18"/>
    <p:sldId id="281" r:id="rId19"/>
    <p:sldId id="284" r:id="rId20"/>
    <p:sldId id="270" r:id="rId21"/>
    <p:sldId id="271" r:id="rId22"/>
    <p:sldId id="275" r:id="rId23"/>
    <p:sldId id="274" r:id="rId24"/>
    <p:sldId id="276" r:id="rId25"/>
    <p:sldId id="273" r:id="rId26"/>
    <p:sldId id="280" r:id="rId27"/>
    <p:sldId id="283" r:id="rId28"/>
    <p:sldId id="258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877B2-8435-4750-AB5B-4E3ADC70AFD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FDC0B5-1CF0-4D1F-AE0D-7F444131A724}">
      <dgm:prSet phldrT="[Text]"/>
      <dgm:spPr/>
      <dgm:t>
        <a:bodyPr/>
        <a:lstStyle/>
        <a:p>
          <a:r>
            <a:rPr lang="pt-BR" dirty="0" smtClean="0"/>
            <a:t>Carga Tributária</a:t>
          </a:r>
          <a:endParaRPr lang="pt-BR" dirty="0"/>
        </a:p>
      </dgm:t>
    </dgm:pt>
    <dgm:pt modelId="{6DB25100-0BCB-4E8E-B0F7-204A27473A89}" type="parTrans" cxnId="{3413BAE9-5795-4F78-86C9-26EE862C4A80}">
      <dgm:prSet/>
      <dgm:spPr/>
      <dgm:t>
        <a:bodyPr/>
        <a:lstStyle/>
        <a:p>
          <a:endParaRPr lang="pt-BR"/>
        </a:p>
      </dgm:t>
    </dgm:pt>
    <dgm:pt modelId="{0AAB22BA-AC94-40AE-B2BC-5E78DE33CAAA}" type="sibTrans" cxnId="{3413BAE9-5795-4F78-86C9-26EE862C4A80}">
      <dgm:prSet/>
      <dgm:spPr/>
      <dgm:t>
        <a:bodyPr/>
        <a:lstStyle/>
        <a:p>
          <a:endParaRPr lang="pt-BR"/>
        </a:p>
      </dgm:t>
    </dgm:pt>
    <dgm:pt modelId="{4D976062-6D5C-4D5E-928D-2D34B0FFBB49}">
      <dgm:prSet phldrT="[Text]"/>
      <dgm:spPr/>
      <dgm:t>
        <a:bodyPr/>
        <a:lstStyle/>
        <a:p>
          <a:r>
            <a:rPr lang="pt-BR" dirty="0" smtClean="0"/>
            <a:t>Dias Trabalhados</a:t>
          </a:r>
          <a:endParaRPr lang="pt-BR" dirty="0"/>
        </a:p>
      </dgm:t>
    </dgm:pt>
    <dgm:pt modelId="{0029A37A-3FDC-46A7-9AD9-A9FADA580F53}" type="parTrans" cxnId="{A4893CB2-D0A5-48D6-ACB1-5F89D4386E67}">
      <dgm:prSet/>
      <dgm:spPr/>
      <dgm:t>
        <a:bodyPr/>
        <a:lstStyle/>
        <a:p>
          <a:endParaRPr lang="pt-BR"/>
        </a:p>
      </dgm:t>
    </dgm:pt>
    <dgm:pt modelId="{0665F730-B856-4A6F-BE3F-37E0410291A4}" type="sibTrans" cxnId="{A4893CB2-D0A5-48D6-ACB1-5F89D4386E67}">
      <dgm:prSet/>
      <dgm:spPr/>
      <dgm:t>
        <a:bodyPr/>
        <a:lstStyle/>
        <a:p>
          <a:endParaRPr lang="pt-BR"/>
        </a:p>
      </dgm:t>
    </dgm:pt>
    <dgm:pt modelId="{8BFB4E43-E1ED-4DFC-9D61-2B4704AC69D7}">
      <dgm:prSet phldrT="[Text]"/>
      <dgm:spPr/>
      <dgm:t>
        <a:bodyPr/>
        <a:lstStyle/>
        <a:p>
          <a:r>
            <a:rPr lang="pt-BR" dirty="0" smtClean="0"/>
            <a:t>Tributação Medicamentos</a:t>
          </a:r>
          <a:endParaRPr lang="pt-BR" dirty="0"/>
        </a:p>
      </dgm:t>
    </dgm:pt>
    <dgm:pt modelId="{340B836E-C305-4E9A-B3C0-B04C7FF86519}" type="parTrans" cxnId="{F48BC208-7C1B-47E9-B8E8-1C4D44B70036}">
      <dgm:prSet/>
      <dgm:spPr/>
      <dgm:t>
        <a:bodyPr/>
        <a:lstStyle/>
        <a:p>
          <a:endParaRPr lang="pt-BR"/>
        </a:p>
      </dgm:t>
    </dgm:pt>
    <dgm:pt modelId="{FCBF0A9C-3D9B-41B4-8D5F-9ADC48FBD0B0}" type="sibTrans" cxnId="{F48BC208-7C1B-47E9-B8E8-1C4D44B70036}">
      <dgm:prSet/>
      <dgm:spPr/>
      <dgm:t>
        <a:bodyPr/>
        <a:lstStyle/>
        <a:p>
          <a:endParaRPr lang="pt-BR"/>
        </a:p>
      </dgm:t>
    </dgm:pt>
    <dgm:pt modelId="{B6C19083-B7BB-43C3-B9FA-9241E8DB9609}">
      <dgm:prSet phldrT="[Text]"/>
      <dgm:spPr/>
      <dgm:t>
        <a:bodyPr/>
        <a:lstStyle/>
        <a:p>
          <a:r>
            <a:rPr lang="pt-BR" dirty="0" smtClean="0"/>
            <a:t>Tributação Autopeças</a:t>
          </a:r>
          <a:endParaRPr lang="pt-BR" dirty="0"/>
        </a:p>
      </dgm:t>
    </dgm:pt>
    <dgm:pt modelId="{A6FF26AA-9778-4CDA-B553-85E385B1CCDB}" type="parTrans" cxnId="{C3773676-43AC-4F5A-B87F-4EC36ECC88C8}">
      <dgm:prSet/>
      <dgm:spPr/>
      <dgm:t>
        <a:bodyPr/>
        <a:lstStyle/>
        <a:p>
          <a:endParaRPr lang="pt-BR"/>
        </a:p>
      </dgm:t>
    </dgm:pt>
    <dgm:pt modelId="{1DD25A5B-D317-4867-B544-6D9231AE76E8}" type="sibTrans" cxnId="{C3773676-43AC-4F5A-B87F-4EC36ECC88C8}">
      <dgm:prSet/>
      <dgm:spPr/>
      <dgm:t>
        <a:bodyPr/>
        <a:lstStyle/>
        <a:p>
          <a:endParaRPr lang="pt-BR"/>
        </a:p>
      </dgm:t>
    </dgm:pt>
    <dgm:pt modelId="{95C21E40-4755-44CE-ADFB-47CAFA2EA395}" type="pres">
      <dgm:prSet presAssocID="{6E8877B2-8435-4750-AB5B-4E3ADC70AF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01CB247-2EC9-4AAE-91D7-569151B6748E}" type="pres">
      <dgm:prSet presAssocID="{8DFDC0B5-1CF0-4D1F-AE0D-7F444131A72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20196E-1025-49B9-B2E0-1A3338A5B593}" type="pres">
      <dgm:prSet presAssocID="{0AAB22BA-AC94-40AE-B2BC-5E78DE33CAAA}" presName="sibTrans" presStyleCnt="0"/>
      <dgm:spPr/>
    </dgm:pt>
    <dgm:pt modelId="{3C00351B-DB55-43E0-B809-637D07B06035}" type="pres">
      <dgm:prSet presAssocID="{4D976062-6D5C-4D5E-928D-2D34B0FFBB4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6235F3-E215-434F-99D0-8375A63E1C99}" type="pres">
      <dgm:prSet presAssocID="{0665F730-B856-4A6F-BE3F-37E0410291A4}" presName="sibTrans" presStyleCnt="0"/>
      <dgm:spPr/>
    </dgm:pt>
    <dgm:pt modelId="{D7E171AF-C808-44A2-B595-5D9C469B3741}" type="pres">
      <dgm:prSet presAssocID="{8BFB4E43-E1ED-4DFC-9D61-2B4704AC69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7849F8-DAAF-47E8-904B-120FE259C56D}" type="pres">
      <dgm:prSet presAssocID="{FCBF0A9C-3D9B-41B4-8D5F-9ADC48FBD0B0}" presName="sibTrans" presStyleCnt="0"/>
      <dgm:spPr/>
    </dgm:pt>
    <dgm:pt modelId="{CD7EA635-EBA8-43A4-BB9B-93BB876DFBD1}" type="pres">
      <dgm:prSet presAssocID="{B6C19083-B7BB-43C3-B9FA-9241E8DB96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3759E3-A54A-45AF-81E1-1D12465C07FC}" type="presOf" srcId="{B6C19083-B7BB-43C3-B9FA-9241E8DB9609}" destId="{CD7EA635-EBA8-43A4-BB9B-93BB876DFBD1}" srcOrd="0" destOrd="0" presId="urn:microsoft.com/office/officeart/2005/8/layout/default"/>
    <dgm:cxn modelId="{A4893CB2-D0A5-48D6-ACB1-5F89D4386E67}" srcId="{6E8877B2-8435-4750-AB5B-4E3ADC70AFD9}" destId="{4D976062-6D5C-4D5E-928D-2D34B0FFBB49}" srcOrd="1" destOrd="0" parTransId="{0029A37A-3FDC-46A7-9AD9-A9FADA580F53}" sibTransId="{0665F730-B856-4A6F-BE3F-37E0410291A4}"/>
    <dgm:cxn modelId="{3413BAE9-5795-4F78-86C9-26EE862C4A80}" srcId="{6E8877B2-8435-4750-AB5B-4E3ADC70AFD9}" destId="{8DFDC0B5-1CF0-4D1F-AE0D-7F444131A724}" srcOrd="0" destOrd="0" parTransId="{6DB25100-0BCB-4E8E-B0F7-204A27473A89}" sibTransId="{0AAB22BA-AC94-40AE-B2BC-5E78DE33CAAA}"/>
    <dgm:cxn modelId="{088E61EB-5F94-442D-86B3-68E547019DDB}" type="presOf" srcId="{8BFB4E43-E1ED-4DFC-9D61-2B4704AC69D7}" destId="{D7E171AF-C808-44A2-B595-5D9C469B3741}" srcOrd="0" destOrd="0" presId="urn:microsoft.com/office/officeart/2005/8/layout/default"/>
    <dgm:cxn modelId="{B6E2D8D2-41FF-4F3B-8F41-42C024F03F7B}" type="presOf" srcId="{4D976062-6D5C-4D5E-928D-2D34B0FFBB49}" destId="{3C00351B-DB55-43E0-B809-637D07B06035}" srcOrd="0" destOrd="0" presId="urn:microsoft.com/office/officeart/2005/8/layout/default"/>
    <dgm:cxn modelId="{8D6B6957-C5AD-4E39-9CE1-2E061798C748}" type="presOf" srcId="{8DFDC0B5-1CF0-4D1F-AE0D-7F444131A724}" destId="{701CB247-2EC9-4AAE-91D7-569151B6748E}" srcOrd="0" destOrd="0" presId="urn:microsoft.com/office/officeart/2005/8/layout/default"/>
    <dgm:cxn modelId="{53FCE27C-3E51-4843-9FE1-AE4F2FE54D7B}" type="presOf" srcId="{6E8877B2-8435-4750-AB5B-4E3ADC70AFD9}" destId="{95C21E40-4755-44CE-ADFB-47CAFA2EA395}" srcOrd="0" destOrd="0" presId="urn:microsoft.com/office/officeart/2005/8/layout/default"/>
    <dgm:cxn modelId="{C3773676-43AC-4F5A-B87F-4EC36ECC88C8}" srcId="{6E8877B2-8435-4750-AB5B-4E3ADC70AFD9}" destId="{B6C19083-B7BB-43C3-B9FA-9241E8DB9609}" srcOrd="3" destOrd="0" parTransId="{A6FF26AA-9778-4CDA-B553-85E385B1CCDB}" sibTransId="{1DD25A5B-D317-4867-B544-6D9231AE76E8}"/>
    <dgm:cxn modelId="{F48BC208-7C1B-47E9-B8E8-1C4D44B70036}" srcId="{6E8877B2-8435-4750-AB5B-4E3ADC70AFD9}" destId="{8BFB4E43-E1ED-4DFC-9D61-2B4704AC69D7}" srcOrd="2" destOrd="0" parTransId="{340B836E-C305-4E9A-B3C0-B04C7FF86519}" sibTransId="{FCBF0A9C-3D9B-41B4-8D5F-9ADC48FBD0B0}"/>
    <dgm:cxn modelId="{2EBD8FA1-F435-4ED8-8E4F-166A08D3A90D}" type="presParOf" srcId="{95C21E40-4755-44CE-ADFB-47CAFA2EA395}" destId="{701CB247-2EC9-4AAE-91D7-569151B6748E}" srcOrd="0" destOrd="0" presId="urn:microsoft.com/office/officeart/2005/8/layout/default"/>
    <dgm:cxn modelId="{659C701F-EC29-4BE1-97E3-6EBD57EF7AF2}" type="presParOf" srcId="{95C21E40-4755-44CE-ADFB-47CAFA2EA395}" destId="{1E20196E-1025-49B9-B2E0-1A3338A5B593}" srcOrd="1" destOrd="0" presId="urn:microsoft.com/office/officeart/2005/8/layout/default"/>
    <dgm:cxn modelId="{B6480748-F6C8-4CCD-BC93-9EE670A0DCA9}" type="presParOf" srcId="{95C21E40-4755-44CE-ADFB-47CAFA2EA395}" destId="{3C00351B-DB55-43E0-B809-637D07B06035}" srcOrd="2" destOrd="0" presId="urn:microsoft.com/office/officeart/2005/8/layout/default"/>
    <dgm:cxn modelId="{064A1321-BFA6-4F8B-AF65-A8B9ED4D5A5B}" type="presParOf" srcId="{95C21E40-4755-44CE-ADFB-47CAFA2EA395}" destId="{B76235F3-E215-434F-99D0-8375A63E1C99}" srcOrd="3" destOrd="0" presId="urn:microsoft.com/office/officeart/2005/8/layout/default"/>
    <dgm:cxn modelId="{812D72EA-2988-4BEA-9474-B582496ADA2F}" type="presParOf" srcId="{95C21E40-4755-44CE-ADFB-47CAFA2EA395}" destId="{D7E171AF-C808-44A2-B595-5D9C469B3741}" srcOrd="4" destOrd="0" presId="urn:microsoft.com/office/officeart/2005/8/layout/default"/>
    <dgm:cxn modelId="{04484C2A-734D-4B52-BBA0-220D7EF88CB6}" type="presParOf" srcId="{95C21E40-4755-44CE-ADFB-47CAFA2EA395}" destId="{807849F8-DAAF-47E8-904B-120FE259C56D}" srcOrd="5" destOrd="0" presId="urn:microsoft.com/office/officeart/2005/8/layout/default"/>
    <dgm:cxn modelId="{194B12A3-8BF3-4537-A0D8-A725A3F14042}" type="presParOf" srcId="{95C21E40-4755-44CE-ADFB-47CAFA2EA395}" destId="{CD7EA635-EBA8-43A4-BB9B-93BB876DFBD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054035-85F5-4F17-9761-6166521BC3C6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3B7C46D-30DE-4C20-990B-13199F3D7CE0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Guarda do XML não obrigatória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7142602-3281-480C-88A2-BCD7570E61C6}" type="parTrans" cxnId="{A2184276-2B57-4F9F-BD6B-08D09EE94993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1AD8065-5D31-47DB-A7CE-2781FE374646}" type="sibTrans" cxnId="{A2184276-2B57-4F9F-BD6B-08D09EE94993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2E429C8-870F-4AE7-B0AB-DD85ABEBD21D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XML não é enviado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3421DF9-D502-4D2E-AB87-960643A572B2}" type="parTrans" cxnId="{CDF7C400-C33C-4346-A41F-E58CE5EB89D8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D9BD165-CFB1-445E-805F-D2B9488A44F7}" type="sibTrans" cxnId="{CDF7C400-C33C-4346-A41F-E58CE5EB89D8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195E7D7-34C6-472C-8028-0CDC77DD3226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Arquivos não estruturados e ilegíveis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0C2794-1249-4FD0-AF63-688522C3A89C}" type="parTrans" cxnId="{B7F685C5-BA8A-4C00-93A9-25321EBED585}">
      <dgm:prSet/>
      <dgm:spPr/>
      <dgm:t>
        <a:bodyPr/>
        <a:lstStyle/>
        <a:p>
          <a:endParaRPr lang="pt-BR"/>
        </a:p>
      </dgm:t>
    </dgm:pt>
    <dgm:pt modelId="{6C0D8D33-C2E6-4D61-9E19-49B61C10703D}" type="sibTrans" cxnId="{B7F685C5-BA8A-4C00-93A9-25321EBED585}">
      <dgm:prSet/>
      <dgm:spPr/>
      <dgm:t>
        <a:bodyPr/>
        <a:lstStyle/>
        <a:p>
          <a:endParaRPr lang="pt-BR"/>
        </a:p>
      </dgm:t>
    </dgm:pt>
    <dgm:pt modelId="{43E238F8-06F3-44C2-9EF8-AD1BF8AB68D6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DANFE não é a Nota Fiscal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4DA7C3C-82E8-42CA-B70F-599AD22250C6}" type="parTrans" cxnId="{403D32BF-ECBD-438F-84AE-8AA4DC12165C}">
      <dgm:prSet/>
      <dgm:spPr/>
      <dgm:t>
        <a:bodyPr/>
        <a:lstStyle/>
        <a:p>
          <a:endParaRPr lang="pt-BR"/>
        </a:p>
      </dgm:t>
    </dgm:pt>
    <dgm:pt modelId="{326500D2-0462-4865-88E4-6F89D79DA2A8}" type="sibTrans" cxnId="{403D32BF-ECBD-438F-84AE-8AA4DC12165C}">
      <dgm:prSet/>
      <dgm:spPr/>
      <dgm:t>
        <a:bodyPr/>
        <a:lstStyle/>
        <a:p>
          <a:endParaRPr lang="pt-BR"/>
        </a:p>
      </dgm:t>
    </dgm:pt>
    <dgm:pt modelId="{451460AF-8844-4551-866B-7F4D62CC12A8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Licitações não tratam do XML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6421EFC-7899-4940-AD41-0A37AF40DF2A}" type="parTrans" cxnId="{76D64E29-50A0-4527-BF57-0E619825D3CE}">
      <dgm:prSet/>
      <dgm:spPr/>
      <dgm:t>
        <a:bodyPr/>
        <a:lstStyle/>
        <a:p>
          <a:endParaRPr lang="pt-BR"/>
        </a:p>
      </dgm:t>
    </dgm:pt>
    <dgm:pt modelId="{E4DB6661-AF51-4E5C-9585-C70066D3F7B3}" type="sibTrans" cxnId="{76D64E29-50A0-4527-BF57-0E619825D3CE}">
      <dgm:prSet/>
      <dgm:spPr/>
      <dgm:t>
        <a:bodyPr/>
        <a:lstStyle/>
        <a:p>
          <a:endParaRPr lang="pt-BR"/>
        </a:p>
      </dgm:t>
    </dgm:pt>
    <dgm:pt modelId="{821DAABB-6006-4BF9-B0A3-C733F0B650DE}" type="pres">
      <dgm:prSet presAssocID="{71054035-85F5-4F17-9761-6166521BC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4CAF70-A7B1-4AC6-8726-691C77D50D07}" type="pres">
      <dgm:prSet presAssocID="{D3B7C46D-30DE-4C20-990B-13199F3D7C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D1F08-8EF7-480F-AD9F-6A582E42B51B}" type="pres">
      <dgm:prSet presAssocID="{11AD8065-5D31-47DB-A7CE-2781FE374646}" presName="spacer" presStyleCnt="0"/>
      <dgm:spPr/>
      <dgm:t>
        <a:bodyPr/>
        <a:lstStyle/>
        <a:p>
          <a:endParaRPr lang="pt-BR"/>
        </a:p>
      </dgm:t>
    </dgm:pt>
    <dgm:pt modelId="{99F66C7B-993A-4940-8731-3A4D824D1080}" type="pres">
      <dgm:prSet presAssocID="{D2E429C8-870F-4AE7-B0AB-DD85ABEBD2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CE7F89-B3F4-46A4-B326-3E43F7DA0DDC}" type="pres">
      <dgm:prSet presAssocID="{6D9BD165-CFB1-445E-805F-D2B9488A44F7}" presName="spacer" presStyleCnt="0"/>
      <dgm:spPr/>
      <dgm:t>
        <a:bodyPr/>
        <a:lstStyle/>
        <a:p>
          <a:endParaRPr lang="pt-BR"/>
        </a:p>
      </dgm:t>
    </dgm:pt>
    <dgm:pt modelId="{7E7D48C5-FE05-4549-A39A-977C09DA636A}" type="pres">
      <dgm:prSet presAssocID="{43E238F8-06F3-44C2-9EF8-AD1BF8AB68D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8191D1-F612-4C4A-A4D4-EDC1AD33CE98}" type="pres">
      <dgm:prSet presAssocID="{326500D2-0462-4865-88E4-6F89D79DA2A8}" presName="spacer" presStyleCnt="0"/>
      <dgm:spPr/>
      <dgm:t>
        <a:bodyPr/>
        <a:lstStyle/>
        <a:p>
          <a:endParaRPr lang="pt-BR"/>
        </a:p>
      </dgm:t>
    </dgm:pt>
    <dgm:pt modelId="{4F69B450-B449-40D4-83F7-D49230F70011}" type="pres">
      <dgm:prSet presAssocID="{6195E7D7-34C6-472C-8028-0CDC77DD32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C2555B-340E-4A0E-91B4-B68EE21A645E}" type="pres">
      <dgm:prSet presAssocID="{6C0D8D33-C2E6-4D61-9E19-49B61C10703D}" presName="spacer" presStyleCnt="0"/>
      <dgm:spPr/>
      <dgm:t>
        <a:bodyPr/>
        <a:lstStyle/>
        <a:p>
          <a:endParaRPr lang="pt-BR"/>
        </a:p>
      </dgm:t>
    </dgm:pt>
    <dgm:pt modelId="{487084B0-E29F-4A56-8B72-A1E4C66D0EFA}" type="pres">
      <dgm:prSet presAssocID="{451460AF-8844-4551-866B-7F4D62CC12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47F2C2A-DA97-4F79-B29C-AE66571A5B1C}" type="presOf" srcId="{D2E429C8-870F-4AE7-B0AB-DD85ABEBD21D}" destId="{99F66C7B-993A-4940-8731-3A4D824D1080}" srcOrd="0" destOrd="0" presId="urn:microsoft.com/office/officeart/2005/8/layout/vList2"/>
    <dgm:cxn modelId="{B7F685C5-BA8A-4C00-93A9-25321EBED585}" srcId="{71054035-85F5-4F17-9761-6166521BC3C6}" destId="{6195E7D7-34C6-472C-8028-0CDC77DD3226}" srcOrd="3" destOrd="0" parTransId="{0E0C2794-1249-4FD0-AF63-688522C3A89C}" sibTransId="{6C0D8D33-C2E6-4D61-9E19-49B61C10703D}"/>
    <dgm:cxn modelId="{CDC63E7B-C883-4DEE-A457-AFE3BE180E44}" type="presOf" srcId="{71054035-85F5-4F17-9761-6166521BC3C6}" destId="{821DAABB-6006-4BF9-B0A3-C733F0B650DE}" srcOrd="0" destOrd="0" presId="urn:microsoft.com/office/officeart/2005/8/layout/vList2"/>
    <dgm:cxn modelId="{76D64E29-50A0-4527-BF57-0E619825D3CE}" srcId="{71054035-85F5-4F17-9761-6166521BC3C6}" destId="{451460AF-8844-4551-866B-7F4D62CC12A8}" srcOrd="4" destOrd="0" parTransId="{46421EFC-7899-4940-AD41-0A37AF40DF2A}" sibTransId="{E4DB6661-AF51-4E5C-9585-C70066D3F7B3}"/>
    <dgm:cxn modelId="{0E7B7E11-3633-406B-BA9D-CC27D7FD630C}" type="presOf" srcId="{451460AF-8844-4551-866B-7F4D62CC12A8}" destId="{487084B0-E29F-4A56-8B72-A1E4C66D0EFA}" srcOrd="0" destOrd="0" presId="urn:microsoft.com/office/officeart/2005/8/layout/vList2"/>
    <dgm:cxn modelId="{21F48FED-1504-4FFC-9B45-75281CE30F4C}" type="presOf" srcId="{6195E7D7-34C6-472C-8028-0CDC77DD3226}" destId="{4F69B450-B449-40D4-83F7-D49230F70011}" srcOrd="0" destOrd="0" presId="urn:microsoft.com/office/officeart/2005/8/layout/vList2"/>
    <dgm:cxn modelId="{CDF7C400-C33C-4346-A41F-E58CE5EB89D8}" srcId="{71054035-85F5-4F17-9761-6166521BC3C6}" destId="{D2E429C8-870F-4AE7-B0AB-DD85ABEBD21D}" srcOrd="1" destOrd="0" parTransId="{A3421DF9-D502-4D2E-AB87-960643A572B2}" sibTransId="{6D9BD165-CFB1-445E-805F-D2B9488A44F7}"/>
    <dgm:cxn modelId="{A2184276-2B57-4F9F-BD6B-08D09EE94993}" srcId="{71054035-85F5-4F17-9761-6166521BC3C6}" destId="{D3B7C46D-30DE-4C20-990B-13199F3D7CE0}" srcOrd="0" destOrd="0" parTransId="{37142602-3281-480C-88A2-BCD7570E61C6}" sibTransId="{11AD8065-5D31-47DB-A7CE-2781FE374646}"/>
    <dgm:cxn modelId="{6890B1AA-A3F5-445F-9B5D-B49BC9F086B0}" type="presOf" srcId="{43E238F8-06F3-44C2-9EF8-AD1BF8AB68D6}" destId="{7E7D48C5-FE05-4549-A39A-977C09DA636A}" srcOrd="0" destOrd="0" presId="urn:microsoft.com/office/officeart/2005/8/layout/vList2"/>
    <dgm:cxn modelId="{403D32BF-ECBD-438F-84AE-8AA4DC12165C}" srcId="{71054035-85F5-4F17-9761-6166521BC3C6}" destId="{43E238F8-06F3-44C2-9EF8-AD1BF8AB68D6}" srcOrd="2" destOrd="0" parTransId="{94DA7C3C-82E8-42CA-B70F-599AD22250C6}" sibTransId="{326500D2-0462-4865-88E4-6F89D79DA2A8}"/>
    <dgm:cxn modelId="{B324C1A8-2DAC-475F-B3D2-2DECC94E826D}" type="presOf" srcId="{D3B7C46D-30DE-4C20-990B-13199F3D7CE0}" destId="{D34CAF70-A7B1-4AC6-8726-691C77D50D07}" srcOrd="0" destOrd="0" presId="urn:microsoft.com/office/officeart/2005/8/layout/vList2"/>
    <dgm:cxn modelId="{A437A366-464F-436E-A1BE-C931A2E05B35}" type="presParOf" srcId="{821DAABB-6006-4BF9-B0A3-C733F0B650DE}" destId="{D34CAF70-A7B1-4AC6-8726-691C77D50D07}" srcOrd="0" destOrd="0" presId="urn:microsoft.com/office/officeart/2005/8/layout/vList2"/>
    <dgm:cxn modelId="{6BB4AD5A-BAB9-4136-A1B5-DF26E2B0308A}" type="presParOf" srcId="{821DAABB-6006-4BF9-B0A3-C733F0B650DE}" destId="{285D1F08-8EF7-480F-AD9F-6A582E42B51B}" srcOrd="1" destOrd="0" presId="urn:microsoft.com/office/officeart/2005/8/layout/vList2"/>
    <dgm:cxn modelId="{F5DA3BDB-1C62-44D2-8BF8-132BF8473026}" type="presParOf" srcId="{821DAABB-6006-4BF9-B0A3-C733F0B650DE}" destId="{99F66C7B-993A-4940-8731-3A4D824D1080}" srcOrd="2" destOrd="0" presId="urn:microsoft.com/office/officeart/2005/8/layout/vList2"/>
    <dgm:cxn modelId="{75144271-4C4B-4C15-BDF6-B363624E4840}" type="presParOf" srcId="{821DAABB-6006-4BF9-B0A3-C733F0B650DE}" destId="{0ACE7F89-B3F4-46A4-B326-3E43F7DA0DDC}" srcOrd="3" destOrd="0" presId="urn:microsoft.com/office/officeart/2005/8/layout/vList2"/>
    <dgm:cxn modelId="{E35A4D58-4A6B-44D8-8166-CC89096685AC}" type="presParOf" srcId="{821DAABB-6006-4BF9-B0A3-C733F0B650DE}" destId="{7E7D48C5-FE05-4549-A39A-977C09DA636A}" srcOrd="4" destOrd="0" presId="urn:microsoft.com/office/officeart/2005/8/layout/vList2"/>
    <dgm:cxn modelId="{4F94C688-029A-4B5E-9E6B-4335E3AD72BB}" type="presParOf" srcId="{821DAABB-6006-4BF9-B0A3-C733F0B650DE}" destId="{A28191D1-F612-4C4A-A4D4-EDC1AD33CE98}" srcOrd="5" destOrd="0" presId="urn:microsoft.com/office/officeart/2005/8/layout/vList2"/>
    <dgm:cxn modelId="{4368A43B-4B27-4D09-B828-0C33A388DD8E}" type="presParOf" srcId="{821DAABB-6006-4BF9-B0A3-C733F0B650DE}" destId="{4F69B450-B449-40D4-83F7-D49230F70011}" srcOrd="6" destOrd="0" presId="urn:microsoft.com/office/officeart/2005/8/layout/vList2"/>
    <dgm:cxn modelId="{E9B3F0CB-2CF1-4391-9071-90624B4F1E2D}" type="presParOf" srcId="{821DAABB-6006-4BF9-B0A3-C733F0B650DE}" destId="{17C2555B-340E-4A0E-91B4-B68EE21A645E}" srcOrd="7" destOrd="0" presId="urn:microsoft.com/office/officeart/2005/8/layout/vList2"/>
    <dgm:cxn modelId="{796FA9ED-9D83-486E-A81F-7A09A2411705}" type="presParOf" srcId="{821DAABB-6006-4BF9-B0A3-C733F0B650DE}" destId="{487084B0-E29F-4A56-8B72-A1E4C66D0E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054035-85F5-4F17-9761-6166521BC3C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D3B7C46D-30DE-4C20-990B-13199F3D7CE0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Requerer XML à Receita Federal ou Estadual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7142602-3281-480C-88A2-BCD7570E61C6}" type="parTrans" cxnId="{A2184276-2B57-4F9F-BD6B-08D09EE94993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11AD8065-5D31-47DB-A7CE-2781FE374646}" type="sibTrans" cxnId="{A2184276-2B57-4F9F-BD6B-08D09EE94993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2E429C8-870F-4AE7-B0AB-DD85ABEBD21D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Sistema de consulta de NFEs destinadas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3421DF9-D502-4D2E-AB87-960643A572B2}" type="parTrans" cxnId="{CDF7C400-C33C-4346-A41F-E58CE5EB89D8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D9BD165-CFB1-445E-805F-D2B9488A44F7}" type="sibTrans" cxnId="{CDF7C400-C33C-4346-A41F-E58CE5EB89D8}">
      <dgm:prSet/>
      <dgm:spPr/>
      <dgm:t>
        <a:bodyPr/>
        <a:lstStyle/>
        <a:p>
          <a:endParaRPr lang="pt-BR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195E7D7-34C6-472C-8028-0CDC77DD3226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Exigir XML dos Fornecedores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E0C2794-1249-4FD0-AF63-688522C3A89C}" type="parTrans" cxnId="{B7F685C5-BA8A-4C00-93A9-25321EBED585}">
      <dgm:prSet/>
      <dgm:spPr/>
      <dgm:t>
        <a:bodyPr/>
        <a:lstStyle/>
        <a:p>
          <a:endParaRPr lang="pt-BR"/>
        </a:p>
      </dgm:t>
    </dgm:pt>
    <dgm:pt modelId="{6C0D8D33-C2E6-4D61-9E19-49B61C10703D}" type="sibTrans" cxnId="{B7F685C5-BA8A-4C00-93A9-25321EBED585}">
      <dgm:prSet/>
      <dgm:spPr/>
      <dgm:t>
        <a:bodyPr/>
        <a:lstStyle/>
        <a:p>
          <a:endParaRPr lang="pt-BR"/>
        </a:p>
      </dgm:t>
    </dgm:pt>
    <dgm:pt modelId="{43E238F8-06F3-44C2-9EF8-AD1BF8AB68D6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Exigir XML nos editais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94DA7C3C-82E8-42CA-B70F-599AD22250C6}" type="parTrans" cxnId="{403D32BF-ECBD-438F-84AE-8AA4DC12165C}">
      <dgm:prSet/>
      <dgm:spPr/>
      <dgm:t>
        <a:bodyPr/>
        <a:lstStyle/>
        <a:p>
          <a:endParaRPr lang="pt-BR"/>
        </a:p>
      </dgm:t>
    </dgm:pt>
    <dgm:pt modelId="{326500D2-0462-4865-88E4-6F89D79DA2A8}" type="sibTrans" cxnId="{403D32BF-ECBD-438F-84AE-8AA4DC12165C}">
      <dgm:prSet/>
      <dgm:spPr/>
      <dgm:t>
        <a:bodyPr/>
        <a:lstStyle/>
        <a:p>
          <a:endParaRPr lang="pt-BR"/>
        </a:p>
      </dgm:t>
    </dgm:pt>
    <dgm:pt modelId="{451460AF-8844-4551-866B-7F4D62CC12A8}">
      <dgm:prSet phldrT="[Text]"/>
      <dgm:spPr/>
      <dgm:t>
        <a:bodyPr/>
        <a:lstStyle/>
        <a:p>
          <a:r>
            <a:rPr lang="pt-BR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Exigir XML para pagamento</a:t>
          </a:r>
          <a:endParaRPr lang="pt-BR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6421EFC-7899-4940-AD41-0A37AF40DF2A}" type="parTrans" cxnId="{76D64E29-50A0-4527-BF57-0E619825D3CE}">
      <dgm:prSet/>
      <dgm:spPr/>
      <dgm:t>
        <a:bodyPr/>
        <a:lstStyle/>
        <a:p>
          <a:endParaRPr lang="pt-BR"/>
        </a:p>
      </dgm:t>
    </dgm:pt>
    <dgm:pt modelId="{E4DB6661-AF51-4E5C-9585-C70066D3F7B3}" type="sibTrans" cxnId="{76D64E29-50A0-4527-BF57-0E619825D3CE}">
      <dgm:prSet/>
      <dgm:spPr/>
      <dgm:t>
        <a:bodyPr/>
        <a:lstStyle/>
        <a:p>
          <a:endParaRPr lang="pt-BR"/>
        </a:p>
      </dgm:t>
    </dgm:pt>
    <dgm:pt modelId="{821DAABB-6006-4BF9-B0A3-C733F0B650DE}" type="pres">
      <dgm:prSet presAssocID="{71054035-85F5-4F17-9761-6166521BC3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4CAF70-A7B1-4AC6-8726-691C77D50D07}" type="pres">
      <dgm:prSet presAssocID="{D3B7C46D-30DE-4C20-990B-13199F3D7CE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5D1F08-8EF7-480F-AD9F-6A582E42B51B}" type="pres">
      <dgm:prSet presAssocID="{11AD8065-5D31-47DB-A7CE-2781FE374646}" presName="spacer" presStyleCnt="0"/>
      <dgm:spPr/>
    </dgm:pt>
    <dgm:pt modelId="{99F66C7B-993A-4940-8731-3A4D824D1080}" type="pres">
      <dgm:prSet presAssocID="{D2E429C8-870F-4AE7-B0AB-DD85ABEBD21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CE7F89-B3F4-46A4-B326-3E43F7DA0DDC}" type="pres">
      <dgm:prSet presAssocID="{6D9BD165-CFB1-445E-805F-D2B9488A44F7}" presName="spacer" presStyleCnt="0"/>
      <dgm:spPr/>
    </dgm:pt>
    <dgm:pt modelId="{7E7D48C5-FE05-4549-A39A-977C09DA636A}" type="pres">
      <dgm:prSet presAssocID="{43E238F8-06F3-44C2-9EF8-AD1BF8AB68D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28191D1-F612-4C4A-A4D4-EDC1AD33CE98}" type="pres">
      <dgm:prSet presAssocID="{326500D2-0462-4865-88E4-6F89D79DA2A8}" presName="spacer" presStyleCnt="0"/>
      <dgm:spPr/>
    </dgm:pt>
    <dgm:pt modelId="{4F69B450-B449-40D4-83F7-D49230F70011}" type="pres">
      <dgm:prSet presAssocID="{6195E7D7-34C6-472C-8028-0CDC77DD322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C2555B-340E-4A0E-91B4-B68EE21A645E}" type="pres">
      <dgm:prSet presAssocID="{6C0D8D33-C2E6-4D61-9E19-49B61C10703D}" presName="spacer" presStyleCnt="0"/>
      <dgm:spPr/>
    </dgm:pt>
    <dgm:pt modelId="{487084B0-E29F-4A56-8B72-A1E4C66D0EFA}" type="pres">
      <dgm:prSet presAssocID="{451460AF-8844-4551-866B-7F4D62CC12A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F71C8B9-CCB1-49F5-99EF-A426E7315940}" type="presOf" srcId="{6195E7D7-34C6-472C-8028-0CDC77DD3226}" destId="{4F69B450-B449-40D4-83F7-D49230F70011}" srcOrd="0" destOrd="0" presId="urn:microsoft.com/office/officeart/2005/8/layout/vList2"/>
    <dgm:cxn modelId="{A2184276-2B57-4F9F-BD6B-08D09EE94993}" srcId="{71054035-85F5-4F17-9761-6166521BC3C6}" destId="{D3B7C46D-30DE-4C20-990B-13199F3D7CE0}" srcOrd="0" destOrd="0" parTransId="{37142602-3281-480C-88A2-BCD7570E61C6}" sibTransId="{11AD8065-5D31-47DB-A7CE-2781FE374646}"/>
    <dgm:cxn modelId="{4DA2BC17-00B2-4E9E-BE09-29A58A9E5E0D}" type="presOf" srcId="{D3B7C46D-30DE-4C20-990B-13199F3D7CE0}" destId="{D34CAF70-A7B1-4AC6-8726-691C77D50D07}" srcOrd="0" destOrd="0" presId="urn:microsoft.com/office/officeart/2005/8/layout/vList2"/>
    <dgm:cxn modelId="{B7F685C5-BA8A-4C00-93A9-25321EBED585}" srcId="{71054035-85F5-4F17-9761-6166521BC3C6}" destId="{6195E7D7-34C6-472C-8028-0CDC77DD3226}" srcOrd="3" destOrd="0" parTransId="{0E0C2794-1249-4FD0-AF63-688522C3A89C}" sibTransId="{6C0D8D33-C2E6-4D61-9E19-49B61C10703D}"/>
    <dgm:cxn modelId="{E95778CF-D22E-4A6C-9F80-BB7B864540A1}" type="presOf" srcId="{43E238F8-06F3-44C2-9EF8-AD1BF8AB68D6}" destId="{7E7D48C5-FE05-4549-A39A-977C09DA636A}" srcOrd="0" destOrd="0" presId="urn:microsoft.com/office/officeart/2005/8/layout/vList2"/>
    <dgm:cxn modelId="{9C20BB9D-9A5B-4AA4-9356-8F3847D9E6A6}" type="presOf" srcId="{71054035-85F5-4F17-9761-6166521BC3C6}" destId="{821DAABB-6006-4BF9-B0A3-C733F0B650DE}" srcOrd="0" destOrd="0" presId="urn:microsoft.com/office/officeart/2005/8/layout/vList2"/>
    <dgm:cxn modelId="{9329CB88-F05F-4247-82CB-E15D446E09D2}" type="presOf" srcId="{451460AF-8844-4551-866B-7F4D62CC12A8}" destId="{487084B0-E29F-4A56-8B72-A1E4C66D0EFA}" srcOrd="0" destOrd="0" presId="urn:microsoft.com/office/officeart/2005/8/layout/vList2"/>
    <dgm:cxn modelId="{CDF7C400-C33C-4346-A41F-E58CE5EB89D8}" srcId="{71054035-85F5-4F17-9761-6166521BC3C6}" destId="{D2E429C8-870F-4AE7-B0AB-DD85ABEBD21D}" srcOrd="1" destOrd="0" parTransId="{A3421DF9-D502-4D2E-AB87-960643A572B2}" sibTransId="{6D9BD165-CFB1-445E-805F-D2B9488A44F7}"/>
    <dgm:cxn modelId="{D3A2A1ED-19B9-400E-95C1-7AC9674BD9A6}" type="presOf" srcId="{D2E429C8-870F-4AE7-B0AB-DD85ABEBD21D}" destId="{99F66C7B-993A-4940-8731-3A4D824D1080}" srcOrd="0" destOrd="0" presId="urn:microsoft.com/office/officeart/2005/8/layout/vList2"/>
    <dgm:cxn modelId="{403D32BF-ECBD-438F-84AE-8AA4DC12165C}" srcId="{71054035-85F5-4F17-9761-6166521BC3C6}" destId="{43E238F8-06F3-44C2-9EF8-AD1BF8AB68D6}" srcOrd="2" destOrd="0" parTransId="{94DA7C3C-82E8-42CA-B70F-599AD22250C6}" sibTransId="{326500D2-0462-4865-88E4-6F89D79DA2A8}"/>
    <dgm:cxn modelId="{76D64E29-50A0-4527-BF57-0E619825D3CE}" srcId="{71054035-85F5-4F17-9761-6166521BC3C6}" destId="{451460AF-8844-4551-866B-7F4D62CC12A8}" srcOrd="4" destOrd="0" parTransId="{46421EFC-7899-4940-AD41-0A37AF40DF2A}" sibTransId="{E4DB6661-AF51-4E5C-9585-C70066D3F7B3}"/>
    <dgm:cxn modelId="{4F8BD2BF-657A-4A74-A87C-F6CF1FF9D43D}" type="presParOf" srcId="{821DAABB-6006-4BF9-B0A3-C733F0B650DE}" destId="{D34CAF70-A7B1-4AC6-8726-691C77D50D07}" srcOrd="0" destOrd="0" presId="urn:microsoft.com/office/officeart/2005/8/layout/vList2"/>
    <dgm:cxn modelId="{819799CB-202C-43EF-BECA-340CDC2B27F0}" type="presParOf" srcId="{821DAABB-6006-4BF9-B0A3-C733F0B650DE}" destId="{285D1F08-8EF7-480F-AD9F-6A582E42B51B}" srcOrd="1" destOrd="0" presId="urn:microsoft.com/office/officeart/2005/8/layout/vList2"/>
    <dgm:cxn modelId="{9741AA69-55BA-4C63-BBD8-ADD88BA90D73}" type="presParOf" srcId="{821DAABB-6006-4BF9-B0A3-C733F0B650DE}" destId="{99F66C7B-993A-4940-8731-3A4D824D1080}" srcOrd="2" destOrd="0" presId="urn:microsoft.com/office/officeart/2005/8/layout/vList2"/>
    <dgm:cxn modelId="{9FD39948-0501-47F5-8531-6EC2B890BA07}" type="presParOf" srcId="{821DAABB-6006-4BF9-B0A3-C733F0B650DE}" destId="{0ACE7F89-B3F4-46A4-B326-3E43F7DA0DDC}" srcOrd="3" destOrd="0" presId="urn:microsoft.com/office/officeart/2005/8/layout/vList2"/>
    <dgm:cxn modelId="{DBA8E3AA-6564-46B2-8CF7-97CFB04F135C}" type="presParOf" srcId="{821DAABB-6006-4BF9-B0A3-C733F0B650DE}" destId="{7E7D48C5-FE05-4549-A39A-977C09DA636A}" srcOrd="4" destOrd="0" presId="urn:microsoft.com/office/officeart/2005/8/layout/vList2"/>
    <dgm:cxn modelId="{799AEF8C-0E0C-4100-90C7-2A69628B6F61}" type="presParOf" srcId="{821DAABB-6006-4BF9-B0A3-C733F0B650DE}" destId="{A28191D1-F612-4C4A-A4D4-EDC1AD33CE98}" srcOrd="5" destOrd="0" presId="urn:microsoft.com/office/officeart/2005/8/layout/vList2"/>
    <dgm:cxn modelId="{FB87DBCF-8365-43ED-A2BC-B0236E41BF05}" type="presParOf" srcId="{821DAABB-6006-4BF9-B0A3-C733F0B650DE}" destId="{4F69B450-B449-40D4-83F7-D49230F70011}" srcOrd="6" destOrd="0" presId="urn:microsoft.com/office/officeart/2005/8/layout/vList2"/>
    <dgm:cxn modelId="{178DFA06-9374-47A9-A58E-828DA4215876}" type="presParOf" srcId="{821DAABB-6006-4BF9-B0A3-C733F0B650DE}" destId="{17C2555B-340E-4A0E-91B4-B68EE21A645E}" srcOrd="7" destOrd="0" presId="urn:microsoft.com/office/officeart/2005/8/layout/vList2"/>
    <dgm:cxn modelId="{82A768FE-2200-4942-8C40-26C4B082E89F}" type="presParOf" srcId="{821DAABB-6006-4BF9-B0A3-C733F0B650DE}" destId="{487084B0-E29F-4A56-8B72-A1E4C66D0EF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Fluxo de Medicamentos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Remessas aos outros entes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A4F5C889-7B5A-4976-BE98-F57B74985BE9}">
      <dgm:prSet phldrT="[Text]"/>
      <dgm:spPr/>
      <dgm:t>
        <a:bodyPr/>
        <a:lstStyle/>
        <a:p>
          <a:pPr algn="ctr"/>
          <a:r>
            <a:rPr lang="pt-BR" dirty="0" smtClean="0"/>
            <a:t>Remessas às unidades privadas</a:t>
          </a:r>
          <a:endParaRPr lang="pt-BR" dirty="0"/>
        </a:p>
      </dgm:t>
    </dgm:pt>
    <dgm:pt modelId="{164C338E-0D1E-4E9A-8524-CA60D505AC2C}" type="parTrans" cxnId="{3AE8073D-A97E-46FA-BF8F-0EDC6A14751C}">
      <dgm:prSet/>
      <dgm:spPr/>
      <dgm:t>
        <a:bodyPr/>
        <a:lstStyle/>
        <a:p>
          <a:endParaRPr lang="pt-BR"/>
        </a:p>
      </dgm:t>
    </dgm:pt>
    <dgm:pt modelId="{A7E5BADD-6726-4444-9D29-1AFDC1727C07}" type="sibTrans" cxnId="{3AE8073D-A97E-46FA-BF8F-0EDC6A14751C}">
      <dgm:prSet/>
      <dgm:spPr/>
      <dgm:t>
        <a:bodyPr/>
        <a:lstStyle/>
        <a:p>
          <a:endParaRPr lang="pt-BR"/>
        </a:p>
      </dgm:t>
    </dgm:pt>
    <dgm:pt modelId="{ECA4B0F3-17D4-40A4-8D2E-D3FD1737B521}">
      <dgm:prSet phldrT="[Text]"/>
      <dgm:spPr/>
      <dgm:t>
        <a:bodyPr/>
        <a:lstStyle/>
        <a:p>
          <a:pPr algn="ctr"/>
          <a:r>
            <a:rPr lang="pt-BR" dirty="0" smtClean="0"/>
            <a:t>Notas Fiscais Eletrônicas</a:t>
          </a:r>
          <a:endParaRPr lang="pt-BR" dirty="0"/>
        </a:p>
      </dgm:t>
    </dgm:pt>
    <dgm:pt modelId="{9DB0A399-33BB-419D-B79A-7D952C0791BA}" type="parTrans" cxnId="{14E4D9CA-CE1A-4FE7-A1E0-F7B2613B8B97}">
      <dgm:prSet/>
      <dgm:spPr/>
      <dgm:t>
        <a:bodyPr/>
        <a:lstStyle/>
        <a:p>
          <a:endParaRPr lang="pt-BR"/>
        </a:p>
      </dgm:t>
    </dgm:pt>
    <dgm:pt modelId="{31BAA58D-3876-4FEF-BDA4-49C4FAF0BBD0}" type="sibTrans" cxnId="{14E4D9CA-CE1A-4FE7-A1E0-F7B2613B8B97}">
      <dgm:prSet/>
      <dgm:spPr/>
      <dgm:t>
        <a:bodyPr/>
        <a:lstStyle/>
        <a:p>
          <a:endParaRPr lang="pt-BR"/>
        </a:p>
      </dgm:t>
    </dgm:pt>
    <dgm:pt modelId="{FFC40FAC-1710-42E0-A4B0-6D4940E3200F}" type="pres">
      <dgm:prSet presAssocID="{195E8D36-DD65-4886-B968-BEB5E4702A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657B36-3AD5-4B1E-B3DE-6BA247E77D53}" type="pres">
      <dgm:prSet presAssocID="{0760A67F-D496-4243-B8D0-30FEC9AD1562}" presName="boxAndChildren" presStyleCnt="0"/>
      <dgm:spPr/>
      <dgm:t>
        <a:bodyPr/>
        <a:lstStyle/>
        <a:p>
          <a:endParaRPr lang="pt-BR"/>
        </a:p>
      </dgm:t>
    </dgm:pt>
    <dgm:pt modelId="{30BBE26A-F667-4D7D-922C-E4A5FBB45697}" type="pres">
      <dgm:prSet presAssocID="{0760A67F-D496-4243-B8D0-30FEC9AD1562}" presName="parentTextBox" presStyleLbl="node1" presStyleIdx="0" presStyleCnt="1"/>
      <dgm:spPr/>
      <dgm:t>
        <a:bodyPr/>
        <a:lstStyle/>
        <a:p>
          <a:endParaRPr lang="pt-BR"/>
        </a:p>
      </dgm:t>
    </dgm:pt>
    <dgm:pt modelId="{AEEB3D0E-9B5E-4F6E-BD92-1A0A13B17C66}" type="pres">
      <dgm:prSet presAssocID="{0760A67F-D496-4243-B8D0-30FEC9AD1562}" presName="entireBox" presStyleLbl="node1" presStyleIdx="0" presStyleCnt="1"/>
      <dgm:spPr/>
      <dgm:t>
        <a:bodyPr/>
        <a:lstStyle/>
        <a:p>
          <a:endParaRPr lang="pt-BR"/>
        </a:p>
      </dgm:t>
    </dgm:pt>
    <dgm:pt modelId="{B34B9BD7-44C6-4C27-A3D7-2D5F00FB673B}" type="pres">
      <dgm:prSet presAssocID="{0760A67F-D496-4243-B8D0-30FEC9AD1562}" presName="descendantBox" presStyleCnt="0"/>
      <dgm:spPr/>
      <dgm:t>
        <a:bodyPr/>
        <a:lstStyle/>
        <a:p>
          <a:endParaRPr lang="pt-BR"/>
        </a:p>
      </dgm:t>
    </dgm:pt>
    <dgm:pt modelId="{32845D49-46E5-430B-AA61-9B36B38B52DB}" type="pres">
      <dgm:prSet presAssocID="{ECA4B0F3-17D4-40A4-8D2E-D3FD1737B52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8B9B2B-7849-4ED0-A520-5D5AE1855206}" type="pres">
      <dgm:prSet presAssocID="{F6EA1E06-A847-45D6-A135-A3A3E7381395}" presName="childTextBox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6329C6-CA5D-467C-8FE4-BBFCEFC09531}" type="pres">
      <dgm:prSet presAssocID="{A4F5C889-7B5A-4976-BE98-F57B74985BE9}" presName="childTextBox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77A2E5-2C31-48CD-902B-B8C08FB71C6F}" type="presOf" srcId="{0760A67F-D496-4243-B8D0-30FEC9AD1562}" destId="{30BBE26A-F667-4D7D-922C-E4A5FBB45697}" srcOrd="0" destOrd="0" presId="urn:microsoft.com/office/officeart/2005/8/layout/process4"/>
    <dgm:cxn modelId="{A6658F5D-B766-4C7C-889F-41F9F23F7B61}" srcId="{0760A67F-D496-4243-B8D0-30FEC9AD1562}" destId="{F6EA1E06-A847-45D6-A135-A3A3E7381395}" srcOrd="1" destOrd="0" parTransId="{BE9B8652-B1F4-4250-93AB-6081EFE14143}" sibTransId="{F04DCAEB-C3F2-4928-A630-E984C366D444}"/>
    <dgm:cxn modelId="{2CE83A71-5EF3-4D06-9C88-774D79021549}" type="presOf" srcId="{F6EA1E06-A847-45D6-A135-A3A3E7381395}" destId="{838B9B2B-7849-4ED0-A520-5D5AE1855206}" srcOrd="0" destOrd="0" presId="urn:microsoft.com/office/officeart/2005/8/layout/process4"/>
    <dgm:cxn modelId="{1AA171EC-D41A-43B5-BBC1-F8A998E0E6E0}" type="presOf" srcId="{195E8D36-DD65-4886-B968-BEB5E4702ADB}" destId="{FFC40FAC-1710-42E0-A4B0-6D4940E3200F}" srcOrd="0" destOrd="0" presId="urn:microsoft.com/office/officeart/2005/8/layout/process4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2100C557-176F-4435-89F1-3C5DE61374B0}" type="presOf" srcId="{A4F5C889-7B5A-4976-BE98-F57B74985BE9}" destId="{4A6329C6-CA5D-467C-8FE4-BBFCEFC09531}" srcOrd="0" destOrd="0" presId="urn:microsoft.com/office/officeart/2005/8/layout/process4"/>
    <dgm:cxn modelId="{57C2A745-B943-462B-BC7E-C90FBFC86683}" type="presOf" srcId="{ECA4B0F3-17D4-40A4-8D2E-D3FD1737B521}" destId="{32845D49-46E5-430B-AA61-9B36B38B52DB}" srcOrd="0" destOrd="0" presId="urn:microsoft.com/office/officeart/2005/8/layout/process4"/>
    <dgm:cxn modelId="{9A6E0F46-25A5-4DA4-A620-05A94472883C}" type="presOf" srcId="{0760A67F-D496-4243-B8D0-30FEC9AD1562}" destId="{AEEB3D0E-9B5E-4F6E-BD92-1A0A13B17C66}" srcOrd="1" destOrd="0" presId="urn:microsoft.com/office/officeart/2005/8/layout/process4"/>
    <dgm:cxn modelId="{3AE8073D-A97E-46FA-BF8F-0EDC6A14751C}" srcId="{0760A67F-D496-4243-B8D0-30FEC9AD1562}" destId="{A4F5C889-7B5A-4976-BE98-F57B74985BE9}" srcOrd="2" destOrd="0" parTransId="{164C338E-0D1E-4E9A-8524-CA60D505AC2C}" sibTransId="{A7E5BADD-6726-4444-9D29-1AFDC1727C07}"/>
    <dgm:cxn modelId="{14E4D9CA-CE1A-4FE7-A1E0-F7B2613B8B97}" srcId="{0760A67F-D496-4243-B8D0-30FEC9AD1562}" destId="{ECA4B0F3-17D4-40A4-8D2E-D3FD1737B521}" srcOrd="0" destOrd="0" parTransId="{9DB0A399-33BB-419D-B79A-7D952C0791BA}" sibTransId="{31BAA58D-3876-4FEF-BDA4-49C4FAF0BBD0}"/>
    <dgm:cxn modelId="{7E061309-13F6-4A49-ADBF-8CE19A563EA2}" type="presParOf" srcId="{FFC40FAC-1710-42E0-A4B0-6D4940E3200F}" destId="{42657B36-3AD5-4B1E-B3DE-6BA247E77D53}" srcOrd="0" destOrd="0" presId="urn:microsoft.com/office/officeart/2005/8/layout/process4"/>
    <dgm:cxn modelId="{D71DBC1E-559A-4EF2-8EFE-0E9A73B04E8D}" type="presParOf" srcId="{42657B36-3AD5-4B1E-B3DE-6BA247E77D53}" destId="{30BBE26A-F667-4D7D-922C-E4A5FBB45697}" srcOrd="0" destOrd="0" presId="urn:microsoft.com/office/officeart/2005/8/layout/process4"/>
    <dgm:cxn modelId="{A7222D61-29B1-4616-AA9B-7639031F78EC}" type="presParOf" srcId="{42657B36-3AD5-4B1E-B3DE-6BA247E77D53}" destId="{AEEB3D0E-9B5E-4F6E-BD92-1A0A13B17C66}" srcOrd="1" destOrd="0" presId="urn:microsoft.com/office/officeart/2005/8/layout/process4"/>
    <dgm:cxn modelId="{C46CD551-0C80-4F7A-ADEB-8550951CA63D}" type="presParOf" srcId="{42657B36-3AD5-4B1E-B3DE-6BA247E77D53}" destId="{B34B9BD7-44C6-4C27-A3D7-2D5F00FB673B}" srcOrd="2" destOrd="0" presId="urn:microsoft.com/office/officeart/2005/8/layout/process4"/>
    <dgm:cxn modelId="{B3E74ECF-85F5-4384-BBB3-6E372C9913A9}" type="presParOf" srcId="{B34B9BD7-44C6-4C27-A3D7-2D5F00FB673B}" destId="{32845D49-46E5-430B-AA61-9B36B38B52DB}" srcOrd="0" destOrd="0" presId="urn:microsoft.com/office/officeart/2005/8/layout/process4"/>
    <dgm:cxn modelId="{5243D068-FF9A-406D-A6E5-7AC5CFD11357}" type="presParOf" srcId="{B34B9BD7-44C6-4C27-A3D7-2D5F00FB673B}" destId="{838B9B2B-7849-4ED0-A520-5D5AE1855206}" srcOrd="1" destOrd="0" presId="urn:microsoft.com/office/officeart/2005/8/layout/process4"/>
    <dgm:cxn modelId="{AF6BE071-6E24-4050-8DAC-0DABBD12242B}" type="presParOf" srcId="{B34B9BD7-44C6-4C27-A3D7-2D5F00FB673B}" destId="{4A6329C6-CA5D-467C-8FE4-BBFCEFC0953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Frota de Veículos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Detalhamento não sigiloso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190F5573-E2FD-4579-B983-EFED545215A0}">
      <dgm:prSet phldrT="[Text]"/>
      <dgm:spPr/>
      <dgm:t>
        <a:bodyPr/>
        <a:lstStyle/>
        <a:p>
          <a:pPr algn="ctr"/>
          <a:r>
            <a:rPr lang="pt-BR" dirty="0" smtClean="0"/>
            <a:t>Pedido de informação negado</a:t>
          </a:r>
          <a:endParaRPr lang="pt-BR" dirty="0"/>
        </a:p>
      </dgm:t>
    </dgm:pt>
    <dgm:pt modelId="{04BF2A9B-09BA-45F2-ABA7-BA7412520EFC}" type="parTrans" cxnId="{9982095E-7A95-471F-B5C4-CC0BA9B77486}">
      <dgm:prSet/>
      <dgm:spPr/>
      <dgm:t>
        <a:bodyPr/>
        <a:lstStyle/>
        <a:p>
          <a:endParaRPr lang="pt-BR"/>
        </a:p>
      </dgm:t>
    </dgm:pt>
    <dgm:pt modelId="{F158712F-F18D-4126-BBB0-9C0FEEB62716}" type="sibTrans" cxnId="{9982095E-7A95-471F-B5C4-CC0BA9B77486}">
      <dgm:prSet/>
      <dgm:spPr/>
      <dgm:t>
        <a:bodyPr/>
        <a:lstStyle/>
        <a:p>
          <a:endParaRPr lang="pt-BR"/>
        </a:p>
      </dgm:t>
    </dgm:pt>
    <dgm:pt modelId="{FB05444D-82E9-4FCE-9C80-88446EE7A68B}">
      <dgm:prSet phldrT="[Text]"/>
      <dgm:spPr/>
      <dgm:t>
        <a:bodyPr/>
        <a:lstStyle/>
        <a:p>
          <a:pPr algn="ctr"/>
          <a:r>
            <a:rPr lang="pt-BR" dirty="0" smtClean="0"/>
            <a:t>A importância: econômica, ambiental, saúde</a:t>
          </a:r>
          <a:endParaRPr lang="pt-BR" dirty="0"/>
        </a:p>
      </dgm:t>
    </dgm:pt>
    <dgm:pt modelId="{897C1C8A-B313-4B9B-BFAC-9FE24241BFD7}" type="parTrans" cxnId="{FD73144D-9AE4-4E55-9D79-9F2105DD1138}">
      <dgm:prSet/>
      <dgm:spPr/>
      <dgm:t>
        <a:bodyPr/>
        <a:lstStyle/>
        <a:p>
          <a:endParaRPr lang="pt-BR"/>
        </a:p>
      </dgm:t>
    </dgm:pt>
    <dgm:pt modelId="{8388FA48-B374-44D4-96BD-2BCFB379D675}" type="sibTrans" cxnId="{FD73144D-9AE4-4E55-9D79-9F2105DD1138}">
      <dgm:prSet/>
      <dgm:spPr/>
      <dgm:t>
        <a:bodyPr/>
        <a:lstStyle/>
        <a:p>
          <a:endParaRPr lang="pt-BR"/>
        </a:p>
      </dgm:t>
    </dgm:pt>
    <dgm:pt modelId="{A24433B1-6097-4776-AF86-34DE65667A4A}" type="pres">
      <dgm:prSet presAssocID="{195E8D36-DD65-4886-B968-BEB5E4702A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276461-497E-4B65-B538-64E6BB94975F}" type="pres">
      <dgm:prSet presAssocID="{0760A67F-D496-4243-B8D0-30FEC9AD1562}" presName="roof" presStyleLbl="dkBgShp" presStyleIdx="0" presStyleCnt="2"/>
      <dgm:spPr/>
      <dgm:t>
        <a:bodyPr/>
        <a:lstStyle/>
        <a:p>
          <a:endParaRPr lang="pt-BR"/>
        </a:p>
      </dgm:t>
    </dgm:pt>
    <dgm:pt modelId="{D5BBB288-72AE-4F59-8719-290539ECA5E0}" type="pres">
      <dgm:prSet presAssocID="{0760A67F-D496-4243-B8D0-30FEC9AD1562}" presName="pillars" presStyleCnt="0"/>
      <dgm:spPr/>
      <dgm:t>
        <a:bodyPr/>
        <a:lstStyle/>
        <a:p>
          <a:endParaRPr lang="pt-BR"/>
        </a:p>
      </dgm:t>
    </dgm:pt>
    <dgm:pt modelId="{35359A49-5164-41A9-A101-2C8EF94DB58B}" type="pres">
      <dgm:prSet presAssocID="{0760A67F-D496-4243-B8D0-30FEC9AD156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3DB65A-7F9D-469C-ABAB-C451877017F7}" type="pres">
      <dgm:prSet presAssocID="{F6EA1E06-A847-45D6-A135-A3A3E738139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5439B-9ECC-444C-A89A-EBC081301A9F}" type="pres">
      <dgm:prSet presAssocID="{190F5573-E2FD-4579-B983-EFED545215A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D42C0E-997C-4835-8464-2D716B5B152A}" type="pres">
      <dgm:prSet presAssocID="{0760A67F-D496-4243-B8D0-30FEC9AD1562}" presName="base" presStyleLbl="dkBgShp" presStyleIdx="1" presStyleCnt="2"/>
      <dgm:spPr/>
      <dgm:t>
        <a:bodyPr/>
        <a:lstStyle/>
        <a:p>
          <a:endParaRPr lang="pt-BR"/>
        </a:p>
      </dgm:t>
    </dgm:pt>
  </dgm:ptLst>
  <dgm:cxnLst>
    <dgm:cxn modelId="{F5A4EDBB-FC52-4AE4-A785-F97BD5B2F4EC}" type="presOf" srcId="{F6EA1E06-A847-45D6-A135-A3A3E7381395}" destId="{0A3DB65A-7F9D-469C-ABAB-C451877017F7}" srcOrd="0" destOrd="0" presId="urn:microsoft.com/office/officeart/2005/8/layout/hList3"/>
    <dgm:cxn modelId="{A6658F5D-B766-4C7C-889F-41F9F23F7B61}" srcId="{0760A67F-D496-4243-B8D0-30FEC9AD1562}" destId="{F6EA1E06-A847-45D6-A135-A3A3E7381395}" srcOrd="1" destOrd="0" parTransId="{BE9B8652-B1F4-4250-93AB-6081EFE14143}" sibTransId="{F04DCAEB-C3F2-4928-A630-E984C366D444}"/>
    <dgm:cxn modelId="{8EB9E95A-A895-47D6-B710-41A3D8269893}" type="presOf" srcId="{0760A67F-D496-4243-B8D0-30FEC9AD1562}" destId="{DC276461-497E-4B65-B538-64E6BB94975F}" srcOrd="0" destOrd="0" presId="urn:microsoft.com/office/officeart/2005/8/layout/hList3"/>
    <dgm:cxn modelId="{A47A9462-1A9F-4715-86E0-D23A872E0F99}" type="presOf" srcId="{195E8D36-DD65-4886-B968-BEB5E4702ADB}" destId="{A24433B1-6097-4776-AF86-34DE65667A4A}" srcOrd="0" destOrd="0" presId="urn:microsoft.com/office/officeart/2005/8/layout/hList3"/>
    <dgm:cxn modelId="{0A08BD60-ADAD-49D7-9F43-0D4A14777A10}" type="presOf" srcId="{190F5573-E2FD-4579-B983-EFED545215A0}" destId="{D265439B-9ECC-444C-A89A-EBC081301A9F}" srcOrd="0" destOrd="0" presId="urn:microsoft.com/office/officeart/2005/8/layout/hList3"/>
    <dgm:cxn modelId="{9982095E-7A95-471F-B5C4-CC0BA9B77486}" srcId="{0760A67F-D496-4243-B8D0-30FEC9AD1562}" destId="{190F5573-E2FD-4579-B983-EFED545215A0}" srcOrd="2" destOrd="0" parTransId="{04BF2A9B-09BA-45F2-ABA7-BA7412520EFC}" sibTransId="{F158712F-F18D-4126-BBB0-9C0FEEB62716}"/>
    <dgm:cxn modelId="{FD73144D-9AE4-4E55-9D79-9F2105DD1138}" srcId="{0760A67F-D496-4243-B8D0-30FEC9AD1562}" destId="{FB05444D-82E9-4FCE-9C80-88446EE7A68B}" srcOrd="0" destOrd="0" parTransId="{897C1C8A-B313-4B9B-BFAC-9FE24241BFD7}" sibTransId="{8388FA48-B374-44D4-96BD-2BCFB379D675}"/>
    <dgm:cxn modelId="{0AC1AC97-9057-416B-8B0D-EB748C68B0F6}" type="presOf" srcId="{FB05444D-82E9-4FCE-9C80-88446EE7A68B}" destId="{35359A49-5164-41A9-A101-2C8EF94DB58B}" srcOrd="0" destOrd="0" presId="urn:microsoft.com/office/officeart/2005/8/layout/hList3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EB9FBA86-57C0-4F7D-BD06-840C3F1BD515}" type="presParOf" srcId="{A24433B1-6097-4776-AF86-34DE65667A4A}" destId="{DC276461-497E-4B65-B538-64E6BB94975F}" srcOrd="0" destOrd="0" presId="urn:microsoft.com/office/officeart/2005/8/layout/hList3"/>
    <dgm:cxn modelId="{BCEC6224-B22E-487C-BADA-DD306F8D059C}" type="presParOf" srcId="{A24433B1-6097-4776-AF86-34DE65667A4A}" destId="{D5BBB288-72AE-4F59-8719-290539ECA5E0}" srcOrd="1" destOrd="0" presId="urn:microsoft.com/office/officeart/2005/8/layout/hList3"/>
    <dgm:cxn modelId="{9BDA9C00-F7E7-4BF3-84C0-2FF32252748D}" type="presParOf" srcId="{D5BBB288-72AE-4F59-8719-290539ECA5E0}" destId="{35359A49-5164-41A9-A101-2C8EF94DB58B}" srcOrd="0" destOrd="0" presId="urn:microsoft.com/office/officeart/2005/8/layout/hList3"/>
    <dgm:cxn modelId="{407CADDC-1B9D-40A0-A276-EF90F021404D}" type="presParOf" srcId="{D5BBB288-72AE-4F59-8719-290539ECA5E0}" destId="{0A3DB65A-7F9D-469C-ABAB-C451877017F7}" srcOrd="1" destOrd="0" presId="urn:microsoft.com/office/officeart/2005/8/layout/hList3"/>
    <dgm:cxn modelId="{4A413723-4DC2-4129-B185-FCB773B7D7AD}" type="presParOf" srcId="{D5BBB288-72AE-4F59-8719-290539ECA5E0}" destId="{D265439B-9ECC-444C-A89A-EBC081301A9F}" srcOrd="2" destOrd="0" presId="urn:microsoft.com/office/officeart/2005/8/layout/hList3"/>
    <dgm:cxn modelId="{46CA19B5-18AE-42E5-B47B-0B465A1EED6A}" type="presParOf" srcId="{A24433B1-6097-4776-AF86-34DE65667A4A}" destId="{8BD42C0E-997C-4835-8464-2D716B5B152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pt-BR" dirty="0" smtClean="0"/>
            <a:t>Pontos positivos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Processo respeitado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E503DB08-2926-4441-AE89-B551003EB415}">
      <dgm:prSet phldrT="[Text]"/>
      <dgm:spPr/>
      <dgm:t>
        <a:bodyPr/>
        <a:lstStyle/>
        <a:p>
          <a:pPr algn="ctr"/>
          <a:r>
            <a:rPr lang="pt-BR" dirty="0" smtClean="0"/>
            <a:t>Prazos atendidos</a:t>
          </a:r>
          <a:endParaRPr lang="pt-BR" dirty="0"/>
        </a:p>
      </dgm:t>
    </dgm:pt>
    <dgm:pt modelId="{B90460FD-C07C-4C04-888C-FA5ACC38B093}" type="parTrans" cxnId="{EA7B1AA2-A8CE-4A84-B3A9-CF008716132C}">
      <dgm:prSet/>
      <dgm:spPr/>
      <dgm:t>
        <a:bodyPr/>
        <a:lstStyle/>
        <a:p>
          <a:endParaRPr lang="pt-BR"/>
        </a:p>
      </dgm:t>
    </dgm:pt>
    <dgm:pt modelId="{D428F0E5-2756-45FC-9496-7A7ED307B060}" type="sibTrans" cxnId="{EA7B1AA2-A8CE-4A84-B3A9-CF008716132C}">
      <dgm:prSet/>
      <dgm:spPr/>
      <dgm:t>
        <a:bodyPr/>
        <a:lstStyle/>
        <a:p>
          <a:endParaRPr lang="pt-BR"/>
        </a:p>
      </dgm:t>
    </dgm:pt>
    <dgm:pt modelId="{3FEB00E3-E16F-4899-B1BA-DFC09A143EA7}">
      <dgm:prSet phldrT="[Text]"/>
      <dgm:spPr/>
      <dgm:t>
        <a:bodyPr/>
        <a:lstStyle/>
        <a:p>
          <a:pPr algn="ctr"/>
          <a:r>
            <a:rPr lang="pt-BR" dirty="0" smtClean="0"/>
            <a:t>Servidores dedicados e atenciosos</a:t>
          </a:r>
          <a:endParaRPr lang="pt-BR" dirty="0"/>
        </a:p>
      </dgm:t>
    </dgm:pt>
    <dgm:pt modelId="{61F5FA8C-4738-48A3-85CC-EB7052E559AE}" type="parTrans" cxnId="{2AC0FBAF-4E96-47C2-96CF-BA70DD099405}">
      <dgm:prSet/>
      <dgm:spPr/>
      <dgm:t>
        <a:bodyPr/>
        <a:lstStyle/>
        <a:p>
          <a:endParaRPr lang="pt-BR"/>
        </a:p>
      </dgm:t>
    </dgm:pt>
    <dgm:pt modelId="{6F277B31-FF6F-49AD-B666-6E19AE9012F1}" type="sibTrans" cxnId="{2AC0FBAF-4E96-47C2-96CF-BA70DD099405}">
      <dgm:prSet/>
      <dgm:spPr/>
      <dgm:t>
        <a:bodyPr/>
        <a:lstStyle/>
        <a:p>
          <a:endParaRPr lang="pt-BR"/>
        </a:p>
      </dgm:t>
    </dgm:pt>
    <dgm:pt modelId="{F257918A-85EF-4BAA-B082-75689D33CD6F}" type="pres">
      <dgm:prSet presAssocID="{195E8D36-DD65-4886-B968-BEB5E4702A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0E3430A-E445-42CB-841C-52E6009751FA}" type="pres">
      <dgm:prSet presAssocID="{0760A67F-D496-4243-B8D0-30FEC9AD1562}" presName="compNode" presStyleCnt="0"/>
      <dgm:spPr/>
      <dgm:t>
        <a:bodyPr/>
        <a:lstStyle/>
        <a:p>
          <a:endParaRPr lang="pt-BR"/>
        </a:p>
      </dgm:t>
    </dgm:pt>
    <dgm:pt modelId="{2A222A11-1FB1-479A-A6B2-2055836CE9BD}" type="pres">
      <dgm:prSet presAssocID="{0760A67F-D496-4243-B8D0-30FEC9AD1562}" presName="aNode" presStyleLbl="bgShp" presStyleIdx="0" presStyleCnt="1"/>
      <dgm:spPr/>
      <dgm:t>
        <a:bodyPr/>
        <a:lstStyle/>
        <a:p>
          <a:endParaRPr lang="pt-BR"/>
        </a:p>
      </dgm:t>
    </dgm:pt>
    <dgm:pt modelId="{CBDD6B2E-E75D-4B30-99C5-4803D2DFB522}" type="pres">
      <dgm:prSet presAssocID="{0760A67F-D496-4243-B8D0-30FEC9AD1562}" presName="textNode" presStyleLbl="bgShp" presStyleIdx="0" presStyleCnt="1"/>
      <dgm:spPr/>
      <dgm:t>
        <a:bodyPr/>
        <a:lstStyle/>
        <a:p>
          <a:endParaRPr lang="pt-BR"/>
        </a:p>
      </dgm:t>
    </dgm:pt>
    <dgm:pt modelId="{C4463810-7953-4860-A574-94EB4325976B}" type="pres">
      <dgm:prSet presAssocID="{0760A67F-D496-4243-B8D0-30FEC9AD1562}" presName="compChildNode" presStyleCnt="0"/>
      <dgm:spPr/>
      <dgm:t>
        <a:bodyPr/>
        <a:lstStyle/>
        <a:p>
          <a:endParaRPr lang="pt-BR"/>
        </a:p>
      </dgm:t>
    </dgm:pt>
    <dgm:pt modelId="{1147DBB9-B605-4FBA-A4D2-52E1B8EF8956}" type="pres">
      <dgm:prSet presAssocID="{0760A67F-D496-4243-B8D0-30FEC9AD1562}" presName="theInnerList" presStyleCnt="0"/>
      <dgm:spPr/>
      <dgm:t>
        <a:bodyPr/>
        <a:lstStyle/>
        <a:p>
          <a:endParaRPr lang="pt-BR"/>
        </a:p>
      </dgm:t>
    </dgm:pt>
    <dgm:pt modelId="{D8701EE9-0B5B-409E-8A7E-367FB53A9CDE}" type="pres">
      <dgm:prSet presAssocID="{F6EA1E06-A847-45D6-A135-A3A3E738139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FA954F-DAC7-4B39-A9FA-04E0370E1C97}" type="pres">
      <dgm:prSet presAssocID="{F6EA1E06-A847-45D6-A135-A3A3E7381395}" presName="aSpace2" presStyleCnt="0"/>
      <dgm:spPr/>
      <dgm:t>
        <a:bodyPr/>
        <a:lstStyle/>
        <a:p>
          <a:endParaRPr lang="pt-BR"/>
        </a:p>
      </dgm:t>
    </dgm:pt>
    <dgm:pt modelId="{41F739A0-E523-4294-A551-A4FF440F2823}" type="pres">
      <dgm:prSet presAssocID="{E503DB08-2926-4441-AE89-B551003EB41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45C39C-BB3C-492B-80EE-723EF1B0FC26}" type="pres">
      <dgm:prSet presAssocID="{E503DB08-2926-4441-AE89-B551003EB415}" presName="aSpace2" presStyleCnt="0"/>
      <dgm:spPr/>
      <dgm:t>
        <a:bodyPr/>
        <a:lstStyle/>
        <a:p>
          <a:endParaRPr lang="pt-BR"/>
        </a:p>
      </dgm:t>
    </dgm:pt>
    <dgm:pt modelId="{774505D9-47A6-4668-8FF8-6A0A9E32741C}" type="pres">
      <dgm:prSet presAssocID="{3FEB00E3-E16F-4899-B1BA-DFC09A143EA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58F5D-B766-4C7C-889F-41F9F23F7B61}" srcId="{0760A67F-D496-4243-B8D0-30FEC9AD1562}" destId="{F6EA1E06-A847-45D6-A135-A3A3E7381395}" srcOrd="0" destOrd="0" parTransId="{BE9B8652-B1F4-4250-93AB-6081EFE14143}" sibTransId="{F04DCAEB-C3F2-4928-A630-E984C366D444}"/>
    <dgm:cxn modelId="{D7450884-41D0-45A4-9843-4772DAA2B140}" type="presOf" srcId="{195E8D36-DD65-4886-B968-BEB5E4702ADB}" destId="{F257918A-85EF-4BAA-B082-75689D33CD6F}" srcOrd="0" destOrd="0" presId="urn:microsoft.com/office/officeart/2005/8/layout/lProcess2"/>
    <dgm:cxn modelId="{26778A72-4D1B-49EE-BA6E-74CB5F2A44DE}" type="presOf" srcId="{0760A67F-D496-4243-B8D0-30FEC9AD1562}" destId="{2A222A11-1FB1-479A-A6B2-2055836CE9BD}" srcOrd="0" destOrd="0" presId="urn:microsoft.com/office/officeart/2005/8/layout/lProcess2"/>
    <dgm:cxn modelId="{526C2287-6873-4C12-AFED-0DB7F4F03080}" type="presOf" srcId="{0760A67F-D496-4243-B8D0-30FEC9AD1562}" destId="{CBDD6B2E-E75D-4B30-99C5-4803D2DFB522}" srcOrd="1" destOrd="0" presId="urn:microsoft.com/office/officeart/2005/8/layout/lProcess2"/>
    <dgm:cxn modelId="{2AC0FBAF-4E96-47C2-96CF-BA70DD099405}" srcId="{0760A67F-D496-4243-B8D0-30FEC9AD1562}" destId="{3FEB00E3-E16F-4899-B1BA-DFC09A143EA7}" srcOrd="2" destOrd="0" parTransId="{61F5FA8C-4738-48A3-85CC-EB7052E559AE}" sibTransId="{6F277B31-FF6F-49AD-B666-6E19AE9012F1}"/>
    <dgm:cxn modelId="{26156AC1-6408-4899-9050-ED7E7B5DA338}" type="presOf" srcId="{E503DB08-2926-4441-AE89-B551003EB415}" destId="{41F739A0-E523-4294-A551-A4FF440F2823}" srcOrd="0" destOrd="0" presId="urn:microsoft.com/office/officeart/2005/8/layout/lProcess2"/>
    <dgm:cxn modelId="{EA7B1AA2-A8CE-4A84-B3A9-CF008716132C}" srcId="{0760A67F-D496-4243-B8D0-30FEC9AD1562}" destId="{E503DB08-2926-4441-AE89-B551003EB415}" srcOrd="1" destOrd="0" parTransId="{B90460FD-C07C-4C04-888C-FA5ACC38B093}" sibTransId="{D428F0E5-2756-45FC-9496-7A7ED307B060}"/>
    <dgm:cxn modelId="{C2B75F7F-0395-4F72-9660-A16BE302D59C}" type="presOf" srcId="{F6EA1E06-A847-45D6-A135-A3A3E7381395}" destId="{D8701EE9-0B5B-409E-8A7E-367FB53A9CDE}" srcOrd="0" destOrd="0" presId="urn:microsoft.com/office/officeart/2005/8/layout/lProcess2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7FF90062-D2DB-4916-A946-F467032741B7}" type="presOf" srcId="{3FEB00E3-E16F-4899-B1BA-DFC09A143EA7}" destId="{774505D9-47A6-4668-8FF8-6A0A9E32741C}" srcOrd="0" destOrd="0" presId="urn:microsoft.com/office/officeart/2005/8/layout/lProcess2"/>
    <dgm:cxn modelId="{FCCC928E-0F50-430E-B0DB-A8A546434781}" type="presParOf" srcId="{F257918A-85EF-4BAA-B082-75689D33CD6F}" destId="{20E3430A-E445-42CB-841C-52E6009751FA}" srcOrd="0" destOrd="0" presId="urn:microsoft.com/office/officeart/2005/8/layout/lProcess2"/>
    <dgm:cxn modelId="{632D3E2F-8411-4D6D-B23D-34134ED1A01C}" type="presParOf" srcId="{20E3430A-E445-42CB-841C-52E6009751FA}" destId="{2A222A11-1FB1-479A-A6B2-2055836CE9BD}" srcOrd="0" destOrd="0" presId="urn:microsoft.com/office/officeart/2005/8/layout/lProcess2"/>
    <dgm:cxn modelId="{6852EF51-BF76-4CCB-AA7C-EE3A19972074}" type="presParOf" srcId="{20E3430A-E445-42CB-841C-52E6009751FA}" destId="{CBDD6B2E-E75D-4B30-99C5-4803D2DFB522}" srcOrd="1" destOrd="0" presId="urn:microsoft.com/office/officeart/2005/8/layout/lProcess2"/>
    <dgm:cxn modelId="{535F8227-4841-45B8-BF48-D6F955333739}" type="presParOf" srcId="{20E3430A-E445-42CB-841C-52E6009751FA}" destId="{C4463810-7953-4860-A574-94EB4325976B}" srcOrd="2" destOrd="0" presId="urn:microsoft.com/office/officeart/2005/8/layout/lProcess2"/>
    <dgm:cxn modelId="{5156109F-EEF4-4746-B929-4954F1AC261F}" type="presParOf" srcId="{C4463810-7953-4860-A574-94EB4325976B}" destId="{1147DBB9-B605-4FBA-A4D2-52E1B8EF8956}" srcOrd="0" destOrd="0" presId="urn:microsoft.com/office/officeart/2005/8/layout/lProcess2"/>
    <dgm:cxn modelId="{FE8B9141-26A2-4E23-B6B6-FA0B4923C82D}" type="presParOf" srcId="{1147DBB9-B605-4FBA-A4D2-52E1B8EF8956}" destId="{D8701EE9-0B5B-409E-8A7E-367FB53A9CDE}" srcOrd="0" destOrd="0" presId="urn:microsoft.com/office/officeart/2005/8/layout/lProcess2"/>
    <dgm:cxn modelId="{1D0A0C9D-D178-4CBF-858B-1AA10F733A87}" type="presParOf" srcId="{1147DBB9-B605-4FBA-A4D2-52E1B8EF8956}" destId="{7EFA954F-DAC7-4B39-A9FA-04E0370E1C97}" srcOrd="1" destOrd="0" presId="urn:microsoft.com/office/officeart/2005/8/layout/lProcess2"/>
    <dgm:cxn modelId="{7E36F1B6-589E-4490-983A-D6CE6D0AA561}" type="presParOf" srcId="{1147DBB9-B605-4FBA-A4D2-52E1B8EF8956}" destId="{41F739A0-E523-4294-A551-A4FF440F2823}" srcOrd="2" destOrd="0" presId="urn:microsoft.com/office/officeart/2005/8/layout/lProcess2"/>
    <dgm:cxn modelId="{8CAD07A3-327A-4EEC-9436-FD0D17FE3249}" type="presParOf" srcId="{1147DBB9-B605-4FBA-A4D2-52E1B8EF8956}" destId="{5245C39C-BB3C-492B-80EE-723EF1B0FC26}" srcOrd="3" destOrd="0" presId="urn:microsoft.com/office/officeart/2005/8/layout/lProcess2"/>
    <dgm:cxn modelId="{E34294FD-421A-45C7-A2BB-19935CD3BA7D}" type="presParOf" srcId="{1147DBB9-B605-4FBA-A4D2-52E1B8EF8956}" destId="{774505D9-47A6-4668-8FF8-6A0A9E32741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Problemas práticos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Arquivos convertidos em imagem ou pdf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2AD69C83-B6C0-495E-8571-E92D68CB3AEF}">
      <dgm:prSet phldrT="[Text]"/>
      <dgm:spPr/>
      <dgm:t>
        <a:bodyPr/>
        <a:lstStyle/>
        <a:p>
          <a:pPr algn="ctr"/>
          <a:r>
            <a:rPr lang="pt-BR" dirty="0" smtClean="0"/>
            <a:t>Fotocópia e escaneamento</a:t>
          </a:r>
          <a:endParaRPr lang="pt-BR" dirty="0"/>
        </a:p>
      </dgm:t>
    </dgm:pt>
    <dgm:pt modelId="{397ADA25-B0D7-4D68-9B77-7EBE6E96FB19}" type="parTrans" cxnId="{E1173AC8-533C-44CC-BB0E-B1A1B33BD42E}">
      <dgm:prSet/>
      <dgm:spPr/>
      <dgm:t>
        <a:bodyPr/>
        <a:lstStyle/>
        <a:p>
          <a:endParaRPr lang="pt-BR"/>
        </a:p>
      </dgm:t>
    </dgm:pt>
    <dgm:pt modelId="{E214C372-E2AD-4427-AB08-EF7DB5CBDF43}" type="sibTrans" cxnId="{E1173AC8-533C-44CC-BB0E-B1A1B33BD42E}">
      <dgm:prSet/>
      <dgm:spPr/>
      <dgm:t>
        <a:bodyPr/>
        <a:lstStyle/>
        <a:p>
          <a:endParaRPr lang="pt-BR"/>
        </a:p>
      </dgm:t>
    </dgm:pt>
    <dgm:pt modelId="{755BA990-DE3F-4B87-84E3-EF0558B27163}">
      <dgm:prSet phldrT="[Text]"/>
      <dgm:spPr/>
      <dgm:t>
        <a:bodyPr/>
        <a:lstStyle/>
        <a:p>
          <a:pPr algn="ctr"/>
          <a:r>
            <a:rPr lang="pt-BR" dirty="0" smtClean="0"/>
            <a:t>Julgamentos pela mesma autoridade</a:t>
          </a:r>
          <a:endParaRPr lang="pt-BR" dirty="0"/>
        </a:p>
      </dgm:t>
    </dgm:pt>
    <dgm:pt modelId="{0101993B-B0BD-4BB1-8F2B-09855313A65E}" type="parTrans" cxnId="{7F43F33F-88D0-4D19-B482-E3195FFAFF19}">
      <dgm:prSet/>
      <dgm:spPr/>
      <dgm:t>
        <a:bodyPr/>
        <a:lstStyle/>
        <a:p>
          <a:endParaRPr lang="pt-BR"/>
        </a:p>
      </dgm:t>
    </dgm:pt>
    <dgm:pt modelId="{8FB9AC6E-40F1-457E-8515-D969646355F6}" type="sibTrans" cxnId="{7F43F33F-88D0-4D19-B482-E3195FFAFF19}">
      <dgm:prSet/>
      <dgm:spPr/>
      <dgm:t>
        <a:bodyPr/>
        <a:lstStyle/>
        <a:p>
          <a:endParaRPr lang="pt-BR"/>
        </a:p>
      </dgm:t>
    </dgm:pt>
    <dgm:pt modelId="{5214618B-9C48-46FD-A081-815553E36236}" type="pres">
      <dgm:prSet presAssocID="{195E8D36-DD65-4886-B968-BEB5E4702A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272A963-75DA-4043-ABC1-09B2A3920737}" type="pres">
      <dgm:prSet presAssocID="{0760A67F-D496-4243-B8D0-30FEC9AD1562}" presName="compNode" presStyleCnt="0"/>
      <dgm:spPr/>
      <dgm:t>
        <a:bodyPr/>
        <a:lstStyle/>
        <a:p>
          <a:endParaRPr lang="pt-BR"/>
        </a:p>
      </dgm:t>
    </dgm:pt>
    <dgm:pt modelId="{A475FB2D-6E01-4298-9063-E87E79248F0A}" type="pres">
      <dgm:prSet presAssocID="{0760A67F-D496-4243-B8D0-30FEC9AD1562}" presName="aNode" presStyleLbl="bgShp" presStyleIdx="0" presStyleCnt="1"/>
      <dgm:spPr/>
      <dgm:t>
        <a:bodyPr/>
        <a:lstStyle/>
        <a:p>
          <a:endParaRPr lang="pt-BR"/>
        </a:p>
      </dgm:t>
    </dgm:pt>
    <dgm:pt modelId="{E0DA5F99-CA3C-4183-AB5B-1BE0B0FBB49A}" type="pres">
      <dgm:prSet presAssocID="{0760A67F-D496-4243-B8D0-30FEC9AD1562}" presName="textNode" presStyleLbl="bgShp" presStyleIdx="0" presStyleCnt="1"/>
      <dgm:spPr/>
      <dgm:t>
        <a:bodyPr/>
        <a:lstStyle/>
        <a:p>
          <a:endParaRPr lang="pt-BR"/>
        </a:p>
      </dgm:t>
    </dgm:pt>
    <dgm:pt modelId="{DED9F17A-EAD2-4042-99A0-465252636588}" type="pres">
      <dgm:prSet presAssocID="{0760A67F-D496-4243-B8D0-30FEC9AD1562}" presName="compChildNode" presStyleCnt="0"/>
      <dgm:spPr/>
      <dgm:t>
        <a:bodyPr/>
        <a:lstStyle/>
        <a:p>
          <a:endParaRPr lang="pt-BR"/>
        </a:p>
      </dgm:t>
    </dgm:pt>
    <dgm:pt modelId="{8BAA2D47-7778-4A13-908A-A1F6C39B5E07}" type="pres">
      <dgm:prSet presAssocID="{0760A67F-D496-4243-B8D0-30FEC9AD1562}" presName="theInnerList" presStyleCnt="0"/>
      <dgm:spPr/>
      <dgm:t>
        <a:bodyPr/>
        <a:lstStyle/>
        <a:p>
          <a:endParaRPr lang="pt-BR"/>
        </a:p>
      </dgm:t>
    </dgm:pt>
    <dgm:pt modelId="{F97AA23C-BC93-405C-B991-8C298AD8EA67}" type="pres">
      <dgm:prSet presAssocID="{F6EA1E06-A847-45D6-A135-A3A3E738139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D2FEE7-DBFD-4B1B-9BDC-43B2717A7237}" type="pres">
      <dgm:prSet presAssocID="{F6EA1E06-A847-45D6-A135-A3A3E7381395}" presName="aSpace2" presStyleCnt="0"/>
      <dgm:spPr/>
      <dgm:t>
        <a:bodyPr/>
        <a:lstStyle/>
        <a:p>
          <a:endParaRPr lang="pt-BR"/>
        </a:p>
      </dgm:t>
    </dgm:pt>
    <dgm:pt modelId="{65DEBC2C-7A05-485D-87BA-24B8AF4405A9}" type="pres">
      <dgm:prSet presAssocID="{2AD69C83-B6C0-495E-8571-E92D68CB3AE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629869-73AA-46B8-8A94-7A0DD83B79A2}" type="pres">
      <dgm:prSet presAssocID="{2AD69C83-B6C0-495E-8571-E92D68CB3AEF}" presName="aSpace2" presStyleCnt="0"/>
      <dgm:spPr/>
      <dgm:t>
        <a:bodyPr/>
        <a:lstStyle/>
        <a:p>
          <a:endParaRPr lang="pt-BR"/>
        </a:p>
      </dgm:t>
    </dgm:pt>
    <dgm:pt modelId="{7A975A16-67C5-4A35-80DC-986B773214E9}" type="pres">
      <dgm:prSet presAssocID="{755BA990-DE3F-4B87-84E3-EF0558B2716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58F5D-B766-4C7C-889F-41F9F23F7B61}" srcId="{0760A67F-D496-4243-B8D0-30FEC9AD1562}" destId="{F6EA1E06-A847-45D6-A135-A3A3E7381395}" srcOrd="0" destOrd="0" parTransId="{BE9B8652-B1F4-4250-93AB-6081EFE14143}" sibTransId="{F04DCAEB-C3F2-4928-A630-E984C366D444}"/>
    <dgm:cxn modelId="{455B2CC0-6035-4858-B6C7-92552D3B63C1}" type="presOf" srcId="{2AD69C83-B6C0-495E-8571-E92D68CB3AEF}" destId="{65DEBC2C-7A05-485D-87BA-24B8AF4405A9}" srcOrd="0" destOrd="0" presId="urn:microsoft.com/office/officeart/2005/8/layout/lProcess2"/>
    <dgm:cxn modelId="{6C9D1293-4D94-46CE-BE47-C2961718FF78}" type="presOf" srcId="{0760A67F-D496-4243-B8D0-30FEC9AD1562}" destId="{E0DA5F99-CA3C-4183-AB5B-1BE0B0FBB49A}" srcOrd="1" destOrd="0" presId="urn:microsoft.com/office/officeart/2005/8/layout/lProcess2"/>
    <dgm:cxn modelId="{7CC63F21-FEAF-4EF5-B639-1DAD5A81A689}" type="presOf" srcId="{195E8D36-DD65-4886-B968-BEB5E4702ADB}" destId="{5214618B-9C48-46FD-A081-815553E36236}" srcOrd="0" destOrd="0" presId="urn:microsoft.com/office/officeart/2005/8/layout/lProcess2"/>
    <dgm:cxn modelId="{E1173AC8-533C-44CC-BB0E-B1A1B33BD42E}" srcId="{0760A67F-D496-4243-B8D0-30FEC9AD1562}" destId="{2AD69C83-B6C0-495E-8571-E92D68CB3AEF}" srcOrd="1" destOrd="0" parTransId="{397ADA25-B0D7-4D68-9B77-7EBE6E96FB19}" sibTransId="{E214C372-E2AD-4427-AB08-EF7DB5CBDF43}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7F43F33F-88D0-4D19-B482-E3195FFAFF19}" srcId="{0760A67F-D496-4243-B8D0-30FEC9AD1562}" destId="{755BA990-DE3F-4B87-84E3-EF0558B27163}" srcOrd="2" destOrd="0" parTransId="{0101993B-B0BD-4BB1-8F2B-09855313A65E}" sibTransId="{8FB9AC6E-40F1-457E-8515-D969646355F6}"/>
    <dgm:cxn modelId="{6A6C47CD-F507-4BB4-BCA8-59F8597E7B3C}" type="presOf" srcId="{0760A67F-D496-4243-B8D0-30FEC9AD1562}" destId="{A475FB2D-6E01-4298-9063-E87E79248F0A}" srcOrd="0" destOrd="0" presId="urn:microsoft.com/office/officeart/2005/8/layout/lProcess2"/>
    <dgm:cxn modelId="{B0B7F049-1F1A-44C9-A755-181A0B8FB6AB}" type="presOf" srcId="{F6EA1E06-A847-45D6-A135-A3A3E7381395}" destId="{F97AA23C-BC93-405C-B991-8C298AD8EA67}" srcOrd="0" destOrd="0" presId="urn:microsoft.com/office/officeart/2005/8/layout/lProcess2"/>
    <dgm:cxn modelId="{B9CA6940-4FA0-4082-99A0-5C32F18E6674}" type="presOf" srcId="{755BA990-DE3F-4B87-84E3-EF0558B27163}" destId="{7A975A16-67C5-4A35-80DC-986B773214E9}" srcOrd="0" destOrd="0" presId="urn:microsoft.com/office/officeart/2005/8/layout/lProcess2"/>
    <dgm:cxn modelId="{B8A614AA-F792-4672-AD1E-6910C94E4A28}" type="presParOf" srcId="{5214618B-9C48-46FD-A081-815553E36236}" destId="{A272A963-75DA-4043-ABC1-09B2A3920737}" srcOrd="0" destOrd="0" presId="urn:microsoft.com/office/officeart/2005/8/layout/lProcess2"/>
    <dgm:cxn modelId="{A756B496-1745-4E48-8F2E-1E9A7AFC49B7}" type="presParOf" srcId="{A272A963-75DA-4043-ABC1-09B2A3920737}" destId="{A475FB2D-6E01-4298-9063-E87E79248F0A}" srcOrd="0" destOrd="0" presId="urn:microsoft.com/office/officeart/2005/8/layout/lProcess2"/>
    <dgm:cxn modelId="{9ACE64AD-FB9C-4453-952C-6D2B8A4E2FB5}" type="presParOf" srcId="{A272A963-75DA-4043-ABC1-09B2A3920737}" destId="{E0DA5F99-CA3C-4183-AB5B-1BE0B0FBB49A}" srcOrd="1" destOrd="0" presId="urn:microsoft.com/office/officeart/2005/8/layout/lProcess2"/>
    <dgm:cxn modelId="{2649A9F6-33E9-42E9-9D56-61843346F11A}" type="presParOf" srcId="{A272A963-75DA-4043-ABC1-09B2A3920737}" destId="{DED9F17A-EAD2-4042-99A0-465252636588}" srcOrd="2" destOrd="0" presId="urn:microsoft.com/office/officeart/2005/8/layout/lProcess2"/>
    <dgm:cxn modelId="{C468F3FC-0AD6-48E7-A473-98D1803096B5}" type="presParOf" srcId="{DED9F17A-EAD2-4042-99A0-465252636588}" destId="{8BAA2D47-7778-4A13-908A-A1F6C39B5E07}" srcOrd="0" destOrd="0" presId="urn:microsoft.com/office/officeart/2005/8/layout/lProcess2"/>
    <dgm:cxn modelId="{B5E82C0D-AC44-48E2-957A-212C69DB0685}" type="presParOf" srcId="{8BAA2D47-7778-4A13-908A-A1F6C39B5E07}" destId="{F97AA23C-BC93-405C-B991-8C298AD8EA67}" srcOrd="0" destOrd="0" presId="urn:microsoft.com/office/officeart/2005/8/layout/lProcess2"/>
    <dgm:cxn modelId="{475A98CD-FAD8-4D67-BA9A-AE1E6C37D179}" type="presParOf" srcId="{8BAA2D47-7778-4A13-908A-A1F6C39B5E07}" destId="{84D2FEE7-DBFD-4B1B-9BDC-43B2717A7237}" srcOrd="1" destOrd="0" presId="urn:microsoft.com/office/officeart/2005/8/layout/lProcess2"/>
    <dgm:cxn modelId="{0B409A0D-F606-4B23-8D13-BAB77D03FF08}" type="presParOf" srcId="{8BAA2D47-7778-4A13-908A-A1F6C39B5E07}" destId="{65DEBC2C-7A05-485D-87BA-24B8AF4405A9}" srcOrd="2" destOrd="0" presId="urn:microsoft.com/office/officeart/2005/8/layout/lProcess2"/>
    <dgm:cxn modelId="{D66EBD7B-0950-465C-AB58-F7018C58A878}" type="presParOf" srcId="{8BAA2D47-7778-4A13-908A-A1F6C39B5E07}" destId="{06629869-73AA-46B8-8A94-7A0DD83B79A2}" srcOrd="3" destOrd="0" presId="urn:microsoft.com/office/officeart/2005/8/layout/lProcess2"/>
    <dgm:cxn modelId="{76CDF203-657E-450B-B131-74AD6DB01F57}" type="presParOf" srcId="{8BAA2D47-7778-4A13-908A-A1F6C39B5E07}" destId="{7A975A16-67C5-4A35-80DC-986B773214E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hList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Problemas com outros Entes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Alguns estados e municípios não disponibilizam o serviço da LAI.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8B51E740-74BC-4C92-8FD0-127F18B41463}">
      <dgm:prSet phldrT="[Text]"/>
      <dgm:spPr/>
      <dgm:t>
        <a:bodyPr/>
        <a:lstStyle/>
        <a:p>
          <a:pPr algn="ctr"/>
          <a:r>
            <a:rPr lang="pt-BR" dirty="0" smtClean="0"/>
            <a:t>Município RJ exige protocolo presencial.</a:t>
          </a:r>
          <a:endParaRPr lang="pt-BR" dirty="0"/>
        </a:p>
      </dgm:t>
    </dgm:pt>
    <dgm:pt modelId="{7F1FBF1D-BE3B-403C-A6FC-52EB8F6CBFA5}" type="parTrans" cxnId="{4F23A5D2-53A6-4858-AEE2-8C8BDA56C2A1}">
      <dgm:prSet/>
      <dgm:spPr/>
      <dgm:t>
        <a:bodyPr/>
        <a:lstStyle/>
        <a:p>
          <a:endParaRPr lang="pt-BR"/>
        </a:p>
      </dgm:t>
    </dgm:pt>
    <dgm:pt modelId="{464DFE12-A5A4-4FFE-90C7-1FC2FEBFA3B8}" type="sibTrans" cxnId="{4F23A5D2-53A6-4858-AEE2-8C8BDA56C2A1}">
      <dgm:prSet/>
      <dgm:spPr/>
      <dgm:t>
        <a:bodyPr/>
        <a:lstStyle/>
        <a:p>
          <a:endParaRPr lang="pt-BR"/>
        </a:p>
      </dgm:t>
    </dgm:pt>
    <dgm:pt modelId="{1086A368-7F65-4F07-94B4-7120385C2324}" type="pres">
      <dgm:prSet presAssocID="{195E8D36-DD65-4886-B968-BEB5E4702A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DFA1E13-F213-4C2B-8F82-35FD567251FB}" type="pres">
      <dgm:prSet presAssocID="{0760A67F-D496-4243-B8D0-30FEC9AD1562}" presName="roof" presStyleLbl="dkBgShp" presStyleIdx="0" presStyleCnt="2"/>
      <dgm:spPr/>
      <dgm:t>
        <a:bodyPr/>
        <a:lstStyle/>
        <a:p>
          <a:endParaRPr lang="pt-BR"/>
        </a:p>
      </dgm:t>
    </dgm:pt>
    <dgm:pt modelId="{6DEC033C-4959-48EA-A646-36C7E62DB703}" type="pres">
      <dgm:prSet presAssocID="{0760A67F-D496-4243-B8D0-30FEC9AD1562}" presName="pillars" presStyleCnt="0"/>
      <dgm:spPr/>
      <dgm:t>
        <a:bodyPr/>
        <a:lstStyle/>
        <a:p>
          <a:endParaRPr lang="pt-BR"/>
        </a:p>
      </dgm:t>
    </dgm:pt>
    <dgm:pt modelId="{482F5DAB-A7BC-4C36-8C30-695FC488C231}" type="pres">
      <dgm:prSet presAssocID="{0760A67F-D496-4243-B8D0-30FEC9AD1562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A3E7D-8B2C-420E-A24D-0B750A7A52EB}" type="pres">
      <dgm:prSet presAssocID="{8B51E740-74BC-4C92-8FD0-127F18B41463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B56276-3E2B-434D-B29E-6F1A1F55E6B4}" type="pres">
      <dgm:prSet presAssocID="{0760A67F-D496-4243-B8D0-30FEC9AD1562}" presName="base" presStyleLbl="dkBgShp" presStyleIdx="1" presStyleCnt="2"/>
      <dgm:spPr/>
      <dgm:t>
        <a:bodyPr/>
        <a:lstStyle/>
        <a:p>
          <a:endParaRPr lang="pt-BR"/>
        </a:p>
      </dgm:t>
    </dgm:pt>
  </dgm:ptLst>
  <dgm:cxnLst>
    <dgm:cxn modelId="{9954B219-42C3-489B-8EAA-8631B0D89F5D}" type="presOf" srcId="{F6EA1E06-A847-45D6-A135-A3A3E7381395}" destId="{482F5DAB-A7BC-4C36-8C30-695FC488C231}" srcOrd="0" destOrd="0" presId="urn:microsoft.com/office/officeart/2005/8/layout/hList3"/>
    <dgm:cxn modelId="{A6658F5D-B766-4C7C-889F-41F9F23F7B61}" srcId="{0760A67F-D496-4243-B8D0-30FEC9AD1562}" destId="{F6EA1E06-A847-45D6-A135-A3A3E7381395}" srcOrd="0" destOrd="0" parTransId="{BE9B8652-B1F4-4250-93AB-6081EFE14143}" sibTransId="{F04DCAEB-C3F2-4928-A630-E984C366D444}"/>
    <dgm:cxn modelId="{CD9DAA6D-6096-47EB-B696-35C10A2EB643}" type="presOf" srcId="{8B51E740-74BC-4C92-8FD0-127F18B41463}" destId="{022A3E7D-8B2C-420E-A24D-0B750A7A52EB}" srcOrd="0" destOrd="0" presId="urn:microsoft.com/office/officeart/2005/8/layout/hList3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4F23A5D2-53A6-4858-AEE2-8C8BDA56C2A1}" srcId="{0760A67F-D496-4243-B8D0-30FEC9AD1562}" destId="{8B51E740-74BC-4C92-8FD0-127F18B41463}" srcOrd="1" destOrd="0" parTransId="{7F1FBF1D-BE3B-403C-A6FC-52EB8F6CBFA5}" sibTransId="{464DFE12-A5A4-4FFE-90C7-1FC2FEBFA3B8}"/>
    <dgm:cxn modelId="{D4914FAD-5947-4B58-BDA7-6767FC0AA8F5}" type="presOf" srcId="{195E8D36-DD65-4886-B968-BEB5E4702ADB}" destId="{1086A368-7F65-4F07-94B4-7120385C2324}" srcOrd="0" destOrd="0" presId="urn:microsoft.com/office/officeart/2005/8/layout/hList3"/>
    <dgm:cxn modelId="{0C5499BB-7C19-4283-81ED-3C1E4F4F0C61}" type="presOf" srcId="{0760A67F-D496-4243-B8D0-30FEC9AD1562}" destId="{9DFA1E13-F213-4C2B-8F82-35FD567251FB}" srcOrd="0" destOrd="0" presId="urn:microsoft.com/office/officeart/2005/8/layout/hList3"/>
    <dgm:cxn modelId="{8C36E113-922B-4C55-AD75-7F80105E2599}" type="presParOf" srcId="{1086A368-7F65-4F07-94B4-7120385C2324}" destId="{9DFA1E13-F213-4C2B-8F82-35FD567251FB}" srcOrd="0" destOrd="0" presId="urn:microsoft.com/office/officeart/2005/8/layout/hList3"/>
    <dgm:cxn modelId="{D70119B9-D44E-45B2-934C-2B3C68160A8B}" type="presParOf" srcId="{1086A368-7F65-4F07-94B4-7120385C2324}" destId="{6DEC033C-4959-48EA-A646-36C7E62DB703}" srcOrd="1" destOrd="0" presId="urn:microsoft.com/office/officeart/2005/8/layout/hList3"/>
    <dgm:cxn modelId="{8DDD7321-8009-47EE-9783-152979F0EF64}" type="presParOf" srcId="{6DEC033C-4959-48EA-A646-36C7E62DB703}" destId="{482F5DAB-A7BC-4C36-8C30-695FC488C231}" srcOrd="0" destOrd="0" presId="urn:microsoft.com/office/officeart/2005/8/layout/hList3"/>
    <dgm:cxn modelId="{5D5F8373-5015-48C8-B98F-C55F3390BDF0}" type="presParOf" srcId="{6DEC033C-4959-48EA-A646-36C7E62DB703}" destId="{022A3E7D-8B2C-420E-A24D-0B750A7A52EB}" srcOrd="1" destOrd="0" presId="urn:microsoft.com/office/officeart/2005/8/layout/hList3"/>
    <dgm:cxn modelId="{8908E2A7-318B-4509-9D4C-2D20793B5C7E}" type="presParOf" srcId="{1086A368-7F65-4F07-94B4-7120385C2324}" destId="{4DB56276-3E2B-434D-B29E-6F1A1F55E6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Sigilo descabido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CDD0B480-74FC-4253-82D1-A3E429D7F3EF}">
      <dgm:prSet phldrT="[Text]"/>
      <dgm:spPr/>
      <dgm:t>
        <a:bodyPr/>
        <a:lstStyle/>
        <a:p>
          <a:pPr algn="ctr"/>
          <a:r>
            <a:rPr lang="pt-BR" dirty="0" smtClean="0"/>
            <a:t>Dados não digitais</a:t>
          </a:r>
          <a:endParaRPr lang="pt-BR" dirty="0"/>
        </a:p>
      </dgm:t>
    </dgm:pt>
    <dgm:pt modelId="{84B924DC-E654-49FC-8DF5-CE1FD869E973}" type="parTrans" cxnId="{993C6F30-2218-4350-8882-0D51DEC714B2}">
      <dgm:prSet/>
      <dgm:spPr/>
      <dgm:t>
        <a:bodyPr/>
        <a:lstStyle/>
        <a:p>
          <a:endParaRPr lang="pt-BR"/>
        </a:p>
      </dgm:t>
    </dgm:pt>
    <dgm:pt modelId="{5C4DF013-D89F-487D-8368-3E33AA319B85}" type="sibTrans" cxnId="{993C6F30-2218-4350-8882-0D51DEC714B2}">
      <dgm:prSet/>
      <dgm:spPr/>
      <dgm:t>
        <a:bodyPr/>
        <a:lstStyle/>
        <a:p>
          <a:endParaRPr lang="pt-BR"/>
        </a:p>
      </dgm:t>
    </dgm:pt>
    <dgm:pt modelId="{74E48081-23B5-4760-A2DA-646FBB51BA7C}">
      <dgm:prSet phldrT="[Text]"/>
      <dgm:spPr/>
      <dgm:t>
        <a:bodyPr/>
        <a:lstStyle/>
        <a:p>
          <a:pPr algn="ctr"/>
          <a:r>
            <a:rPr lang="pt-BR" dirty="0" smtClean="0"/>
            <a:t>Dados não estruturados</a:t>
          </a:r>
          <a:endParaRPr lang="pt-BR" dirty="0"/>
        </a:p>
      </dgm:t>
    </dgm:pt>
    <dgm:pt modelId="{00E746A5-4F02-486F-87C7-C93A4D95FBF3}" type="parTrans" cxnId="{2B698035-3708-4F90-8292-419063966C43}">
      <dgm:prSet/>
      <dgm:spPr/>
      <dgm:t>
        <a:bodyPr/>
        <a:lstStyle/>
        <a:p>
          <a:endParaRPr lang="pt-BR"/>
        </a:p>
      </dgm:t>
    </dgm:pt>
    <dgm:pt modelId="{3CE073A6-1D04-4491-9C52-E1B4F115A991}" type="sibTrans" cxnId="{2B698035-3708-4F90-8292-419063966C43}">
      <dgm:prSet/>
      <dgm:spPr/>
      <dgm:t>
        <a:bodyPr/>
        <a:lstStyle/>
        <a:p>
          <a:endParaRPr lang="pt-BR"/>
        </a:p>
      </dgm:t>
    </dgm:pt>
    <dgm:pt modelId="{319F3C47-A62A-4EA6-AE02-CB6D3BA80EB9}">
      <dgm:prSet phldrT="[Text]"/>
      <dgm:spPr/>
      <dgm:t>
        <a:bodyPr/>
        <a:lstStyle/>
        <a:p>
          <a:pPr algn="ctr"/>
          <a:r>
            <a:rPr lang="pt-BR" dirty="0" smtClean="0"/>
            <a:t>Alegação de pedido desproporcional e de grande esforço</a:t>
          </a:r>
          <a:endParaRPr lang="pt-BR" dirty="0"/>
        </a:p>
      </dgm:t>
    </dgm:pt>
    <dgm:pt modelId="{9F66C64E-F96E-4D11-972A-FF89D92A9A34}" type="parTrans" cxnId="{3A998F25-54DA-4C2D-A3B1-71947454F74E}">
      <dgm:prSet/>
      <dgm:spPr/>
      <dgm:t>
        <a:bodyPr/>
        <a:lstStyle/>
        <a:p>
          <a:endParaRPr lang="pt-BR"/>
        </a:p>
      </dgm:t>
    </dgm:pt>
    <dgm:pt modelId="{04A338BE-B7DF-41F6-9380-5C587741AF8F}" type="sibTrans" cxnId="{3A998F25-54DA-4C2D-A3B1-71947454F74E}">
      <dgm:prSet/>
      <dgm:spPr/>
      <dgm:t>
        <a:bodyPr/>
        <a:lstStyle/>
        <a:p>
          <a:endParaRPr lang="pt-BR"/>
        </a:p>
      </dgm:t>
    </dgm:pt>
    <dgm:pt modelId="{5B794123-C4D3-4C03-9722-D3952741830C}" type="pres">
      <dgm:prSet presAssocID="{195E8D36-DD65-4886-B968-BEB5E4702A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DAFD8BE-E941-4C94-906E-BB283A09097E}" type="pres">
      <dgm:prSet presAssocID="{F6EA1E06-A847-45D6-A135-A3A3E73813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ABC3C33-D0B3-44E0-86F1-8F3912FB0028}" type="pres">
      <dgm:prSet presAssocID="{F04DCAEB-C3F2-4928-A630-E984C366D444}" presName="sibTrans" presStyleCnt="0"/>
      <dgm:spPr/>
      <dgm:t>
        <a:bodyPr/>
        <a:lstStyle/>
        <a:p>
          <a:endParaRPr lang="pt-BR"/>
        </a:p>
      </dgm:t>
    </dgm:pt>
    <dgm:pt modelId="{F34BA192-673A-4582-9F1A-B757E8E59E57}" type="pres">
      <dgm:prSet presAssocID="{CDD0B480-74FC-4253-82D1-A3E429D7F3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10E67E-4391-4C73-87FC-379C137CC06D}" type="pres">
      <dgm:prSet presAssocID="{5C4DF013-D89F-487D-8368-3E33AA319B85}" presName="sibTrans" presStyleCnt="0"/>
      <dgm:spPr/>
      <dgm:t>
        <a:bodyPr/>
        <a:lstStyle/>
        <a:p>
          <a:endParaRPr lang="pt-BR"/>
        </a:p>
      </dgm:t>
    </dgm:pt>
    <dgm:pt modelId="{1217D698-2211-4F5E-B205-E782F15BF8C0}" type="pres">
      <dgm:prSet presAssocID="{74E48081-23B5-4760-A2DA-646FBB51BA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43688F-BA6F-4A91-848F-4D9A43FD3BF4}" type="pres">
      <dgm:prSet presAssocID="{3CE073A6-1D04-4491-9C52-E1B4F115A991}" presName="sibTrans" presStyleCnt="0"/>
      <dgm:spPr/>
      <dgm:t>
        <a:bodyPr/>
        <a:lstStyle/>
        <a:p>
          <a:endParaRPr lang="pt-BR"/>
        </a:p>
      </dgm:t>
    </dgm:pt>
    <dgm:pt modelId="{8588EC95-4576-446B-84D7-6761F8287D90}" type="pres">
      <dgm:prSet presAssocID="{319F3C47-A62A-4EA6-AE02-CB6D3BA80EB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35B0A1F-744B-4EDE-BE98-5C9A92EE2DEB}" type="presOf" srcId="{74E48081-23B5-4760-A2DA-646FBB51BA7C}" destId="{1217D698-2211-4F5E-B205-E782F15BF8C0}" srcOrd="0" destOrd="0" presId="urn:microsoft.com/office/officeart/2005/8/layout/default"/>
    <dgm:cxn modelId="{A6658F5D-B766-4C7C-889F-41F9F23F7B61}" srcId="{195E8D36-DD65-4886-B968-BEB5E4702ADB}" destId="{F6EA1E06-A847-45D6-A135-A3A3E7381395}" srcOrd="0" destOrd="0" parTransId="{BE9B8652-B1F4-4250-93AB-6081EFE14143}" sibTransId="{F04DCAEB-C3F2-4928-A630-E984C366D444}"/>
    <dgm:cxn modelId="{8E2AA173-3640-4371-BCB1-9EE0627299B5}" type="presOf" srcId="{CDD0B480-74FC-4253-82D1-A3E429D7F3EF}" destId="{F34BA192-673A-4582-9F1A-B757E8E59E57}" srcOrd="0" destOrd="0" presId="urn:microsoft.com/office/officeart/2005/8/layout/default"/>
    <dgm:cxn modelId="{13D4F487-46F2-4DE7-8CB8-7AE11D6CB41F}" type="presOf" srcId="{319F3C47-A62A-4EA6-AE02-CB6D3BA80EB9}" destId="{8588EC95-4576-446B-84D7-6761F8287D90}" srcOrd="0" destOrd="0" presId="urn:microsoft.com/office/officeart/2005/8/layout/default"/>
    <dgm:cxn modelId="{3A998F25-54DA-4C2D-A3B1-71947454F74E}" srcId="{195E8D36-DD65-4886-B968-BEB5E4702ADB}" destId="{319F3C47-A62A-4EA6-AE02-CB6D3BA80EB9}" srcOrd="3" destOrd="0" parTransId="{9F66C64E-F96E-4D11-972A-FF89D92A9A34}" sibTransId="{04A338BE-B7DF-41F6-9380-5C587741AF8F}"/>
    <dgm:cxn modelId="{61DA9B85-C45D-476B-9DB7-5134A2CF40B0}" type="presOf" srcId="{F6EA1E06-A847-45D6-A135-A3A3E7381395}" destId="{ADAFD8BE-E941-4C94-906E-BB283A09097E}" srcOrd="0" destOrd="0" presId="urn:microsoft.com/office/officeart/2005/8/layout/default"/>
    <dgm:cxn modelId="{993C6F30-2218-4350-8882-0D51DEC714B2}" srcId="{195E8D36-DD65-4886-B968-BEB5E4702ADB}" destId="{CDD0B480-74FC-4253-82D1-A3E429D7F3EF}" srcOrd="1" destOrd="0" parTransId="{84B924DC-E654-49FC-8DF5-CE1FD869E973}" sibTransId="{5C4DF013-D89F-487D-8368-3E33AA319B85}"/>
    <dgm:cxn modelId="{2B698035-3708-4F90-8292-419063966C43}" srcId="{195E8D36-DD65-4886-B968-BEB5E4702ADB}" destId="{74E48081-23B5-4760-A2DA-646FBB51BA7C}" srcOrd="2" destOrd="0" parTransId="{00E746A5-4F02-486F-87C7-C93A4D95FBF3}" sibTransId="{3CE073A6-1D04-4491-9C52-E1B4F115A991}"/>
    <dgm:cxn modelId="{31FA9BF3-142C-44B9-9CC3-6C0A5EABCC0B}" type="presOf" srcId="{195E8D36-DD65-4886-B968-BEB5E4702ADB}" destId="{5B794123-C4D3-4C03-9722-D3952741830C}" srcOrd="0" destOrd="0" presId="urn:microsoft.com/office/officeart/2005/8/layout/default"/>
    <dgm:cxn modelId="{EC83C710-1F59-4DC6-B691-E8A0F950870C}" type="presParOf" srcId="{5B794123-C4D3-4C03-9722-D3952741830C}" destId="{ADAFD8BE-E941-4C94-906E-BB283A09097E}" srcOrd="0" destOrd="0" presId="urn:microsoft.com/office/officeart/2005/8/layout/default"/>
    <dgm:cxn modelId="{9FC4F0F1-29B8-4B16-A8B4-7C2E71C9E70D}" type="presParOf" srcId="{5B794123-C4D3-4C03-9722-D3952741830C}" destId="{0ABC3C33-D0B3-44E0-86F1-8F3912FB0028}" srcOrd="1" destOrd="0" presId="urn:microsoft.com/office/officeart/2005/8/layout/default"/>
    <dgm:cxn modelId="{34541782-A0B3-4267-B475-D6E6D296CBF2}" type="presParOf" srcId="{5B794123-C4D3-4C03-9722-D3952741830C}" destId="{F34BA192-673A-4582-9F1A-B757E8E59E57}" srcOrd="2" destOrd="0" presId="urn:microsoft.com/office/officeart/2005/8/layout/default"/>
    <dgm:cxn modelId="{3294E58E-A27F-4C05-8625-FBE03ADE96FF}" type="presParOf" srcId="{5B794123-C4D3-4C03-9722-D3952741830C}" destId="{9210E67E-4391-4C73-87FC-379C137CC06D}" srcOrd="3" destOrd="0" presId="urn:microsoft.com/office/officeart/2005/8/layout/default"/>
    <dgm:cxn modelId="{7779C420-DF8F-4F3B-98A8-2509E8F7BC0F}" type="presParOf" srcId="{5B794123-C4D3-4C03-9722-D3952741830C}" destId="{1217D698-2211-4F5E-B205-E782F15BF8C0}" srcOrd="4" destOrd="0" presId="urn:microsoft.com/office/officeart/2005/8/layout/default"/>
    <dgm:cxn modelId="{0DC2AD77-15B0-4F1F-9E35-3C3BF7EDC5C2}" type="presParOf" srcId="{5B794123-C4D3-4C03-9722-D3952741830C}" destId="{4E43688F-BA6F-4A91-848F-4D9A43FD3BF4}" srcOrd="5" destOrd="0" presId="urn:microsoft.com/office/officeart/2005/8/layout/default"/>
    <dgm:cxn modelId="{BE38B8B0-0340-4320-872B-8FF5B53309B1}" type="presParOf" srcId="{5B794123-C4D3-4C03-9722-D3952741830C}" destId="{8588EC95-4576-446B-84D7-6761F8287D9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Recursos tecnológicos existentes respondem a quase tudo</a:t>
          </a:r>
          <a:endParaRPr lang="pt-BR" dirty="0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FFBFD3B5-1503-4E01-A8E7-DACEEAE5512B}">
      <dgm:prSet phldrT="[Text]"/>
      <dgm:spPr/>
      <dgm:t>
        <a:bodyPr/>
        <a:lstStyle/>
        <a:p>
          <a:pPr algn="ctr"/>
          <a:r>
            <a:rPr lang="pt-BR" dirty="0" smtClean="0"/>
            <a:t>Dados públicos pertencem à sociedade</a:t>
          </a:r>
          <a:endParaRPr lang="pt-BR" dirty="0"/>
        </a:p>
      </dgm:t>
    </dgm:pt>
    <dgm:pt modelId="{E841EB64-C162-47DA-9406-09ADA6343C0A}" type="parTrans" cxnId="{73735152-5832-494C-B9C9-B983420B1269}">
      <dgm:prSet/>
      <dgm:spPr/>
      <dgm:t>
        <a:bodyPr/>
        <a:lstStyle/>
        <a:p>
          <a:endParaRPr lang="pt-BR"/>
        </a:p>
      </dgm:t>
    </dgm:pt>
    <dgm:pt modelId="{45DB1107-94BE-4D14-896A-CEEC0F44E334}" type="sibTrans" cxnId="{73735152-5832-494C-B9C9-B983420B1269}">
      <dgm:prSet/>
      <dgm:spPr/>
      <dgm:t>
        <a:bodyPr/>
        <a:lstStyle/>
        <a:p>
          <a:endParaRPr lang="pt-BR"/>
        </a:p>
      </dgm:t>
    </dgm:pt>
    <dgm:pt modelId="{5F5181F1-646F-4EB3-B5C1-E54EEE0F0C1F}">
      <dgm:prSet phldrT="[Text]"/>
      <dgm:spPr/>
      <dgm:t>
        <a:bodyPr/>
        <a:lstStyle/>
        <a:p>
          <a:pPr algn="ctr"/>
          <a:r>
            <a:rPr lang="pt-BR" dirty="0" smtClean="0"/>
            <a:t>Estimular a economia do conhecimento</a:t>
          </a:r>
          <a:endParaRPr lang="pt-BR" dirty="0"/>
        </a:p>
      </dgm:t>
    </dgm:pt>
    <dgm:pt modelId="{AD641D14-5884-4BAE-A08D-7AD738647E66}" type="parTrans" cxnId="{A3FE28C6-7D87-4C94-8198-4A098A07B1E5}">
      <dgm:prSet/>
      <dgm:spPr/>
      <dgm:t>
        <a:bodyPr/>
        <a:lstStyle/>
        <a:p>
          <a:endParaRPr lang="pt-BR"/>
        </a:p>
      </dgm:t>
    </dgm:pt>
    <dgm:pt modelId="{073B404A-FBBC-481C-9DF2-7CE1369492BF}" type="sibTrans" cxnId="{A3FE28C6-7D87-4C94-8198-4A098A07B1E5}">
      <dgm:prSet/>
      <dgm:spPr/>
      <dgm:t>
        <a:bodyPr/>
        <a:lstStyle/>
        <a:p>
          <a:endParaRPr lang="pt-BR"/>
        </a:p>
      </dgm:t>
    </dgm:pt>
    <dgm:pt modelId="{D919A247-2CA0-4D79-A967-5DF0A5F71733}">
      <dgm:prSet phldrT="[Text]"/>
      <dgm:spPr/>
      <dgm:t>
        <a:bodyPr/>
        <a:lstStyle/>
        <a:p>
          <a:pPr algn="ctr"/>
          <a:r>
            <a:rPr lang="pt-BR" dirty="0" smtClean="0"/>
            <a:t>Ferramentas tecnológicas modernas</a:t>
          </a:r>
        </a:p>
        <a:p>
          <a:pPr algn="ctr"/>
          <a:r>
            <a:rPr lang="pt-BR" dirty="0" smtClean="0"/>
            <a:t>Exemplo: APIs </a:t>
          </a:r>
          <a:endParaRPr lang="pt-BR" dirty="0"/>
        </a:p>
      </dgm:t>
    </dgm:pt>
    <dgm:pt modelId="{26F6EA10-298F-4721-A6AD-91E2AF011D38}" type="parTrans" cxnId="{DB2845BB-F0E6-4B38-B288-C36B99A4F51C}">
      <dgm:prSet/>
      <dgm:spPr/>
      <dgm:t>
        <a:bodyPr/>
        <a:lstStyle/>
        <a:p>
          <a:endParaRPr lang="pt-BR"/>
        </a:p>
      </dgm:t>
    </dgm:pt>
    <dgm:pt modelId="{C02DAD04-9268-4B87-BEEA-306F67EEBF91}" type="sibTrans" cxnId="{DB2845BB-F0E6-4B38-B288-C36B99A4F51C}">
      <dgm:prSet/>
      <dgm:spPr/>
      <dgm:t>
        <a:bodyPr/>
        <a:lstStyle/>
        <a:p>
          <a:endParaRPr lang="pt-BR"/>
        </a:p>
      </dgm:t>
    </dgm:pt>
    <dgm:pt modelId="{B186EEC1-FAF5-4894-80BB-7EBD6D6337A2}" type="pres">
      <dgm:prSet presAssocID="{195E8D36-DD65-4886-B968-BEB5E4702A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003FDA7-CAD5-41F3-B09E-C6AE1A8B645E}" type="pres">
      <dgm:prSet presAssocID="{FFBFD3B5-1503-4E01-A8E7-DACEEAE551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0141E5-6C88-4FEC-A111-F53D30AC07E8}" type="pres">
      <dgm:prSet presAssocID="{45DB1107-94BE-4D14-896A-CEEC0F44E334}" presName="sibTrans" presStyleCnt="0"/>
      <dgm:spPr/>
      <dgm:t>
        <a:bodyPr/>
        <a:lstStyle/>
        <a:p>
          <a:endParaRPr lang="pt-BR"/>
        </a:p>
      </dgm:t>
    </dgm:pt>
    <dgm:pt modelId="{C26B1001-6FD8-4245-A3E1-3B83CCCB20F4}" type="pres">
      <dgm:prSet presAssocID="{5F5181F1-646F-4EB3-B5C1-E54EEE0F0C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0C55CC-29D4-4790-8B37-B106A037E39D}" type="pres">
      <dgm:prSet presAssocID="{073B404A-FBBC-481C-9DF2-7CE1369492BF}" presName="sibTrans" presStyleCnt="0"/>
      <dgm:spPr/>
      <dgm:t>
        <a:bodyPr/>
        <a:lstStyle/>
        <a:p>
          <a:endParaRPr lang="pt-BR"/>
        </a:p>
      </dgm:t>
    </dgm:pt>
    <dgm:pt modelId="{C5B57BD7-F6B7-4CF2-9846-5DE67D339E6E}" type="pres">
      <dgm:prSet presAssocID="{F6EA1E06-A847-45D6-A135-A3A3E73813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2DB07C-8B29-44D3-90C1-CCFFB689BCA5}" type="pres">
      <dgm:prSet presAssocID="{F04DCAEB-C3F2-4928-A630-E984C366D444}" presName="sibTrans" presStyleCnt="0"/>
      <dgm:spPr/>
      <dgm:t>
        <a:bodyPr/>
        <a:lstStyle/>
        <a:p>
          <a:endParaRPr lang="pt-BR"/>
        </a:p>
      </dgm:t>
    </dgm:pt>
    <dgm:pt modelId="{F0D66C63-89CA-4ECE-B92E-1332638FAC4C}" type="pres">
      <dgm:prSet presAssocID="{D919A247-2CA0-4D79-A967-5DF0A5F7173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58F5D-B766-4C7C-889F-41F9F23F7B61}" srcId="{195E8D36-DD65-4886-B968-BEB5E4702ADB}" destId="{F6EA1E06-A847-45D6-A135-A3A3E7381395}" srcOrd="2" destOrd="0" parTransId="{BE9B8652-B1F4-4250-93AB-6081EFE14143}" sibTransId="{F04DCAEB-C3F2-4928-A630-E984C366D444}"/>
    <dgm:cxn modelId="{A3FE28C6-7D87-4C94-8198-4A098A07B1E5}" srcId="{195E8D36-DD65-4886-B968-BEB5E4702ADB}" destId="{5F5181F1-646F-4EB3-B5C1-E54EEE0F0C1F}" srcOrd="1" destOrd="0" parTransId="{AD641D14-5884-4BAE-A08D-7AD738647E66}" sibTransId="{073B404A-FBBC-481C-9DF2-7CE1369492BF}"/>
    <dgm:cxn modelId="{DB2845BB-F0E6-4B38-B288-C36B99A4F51C}" srcId="{195E8D36-DD65-4886-B968-BEB5E4702ADB}" destId="{D919A247-2CA0-4D79-A967-5DF0A5F71733}" srcOrd="3" destOrd="0" parTransId="{26F6EA10-298F-4721-A6AD-91E2AF011D38}" sibTransId="{C02DAD04-9268-4B87-BEEA-306F67EEBF91}"/>
    <dgm:cxn modelId="{73735152-5832-494C-B9C9-B983420B1269}" srcId="{195E8D36-DD65-4886-B968-BEB5E4702ADB}" destId="{FFBFD3B5-1503-4E01-A8E7-DACEEAE5512B}" srcOrd="0" destOrd="0" parTransId="{E841EB64-C162-47DA-9406-09ADA6343C0A}" sibTransId="{45DB1107-94BE-4D14-896A-CEEC0F44E334}"/>
    <dgm:cxn modelId="{5A1C45FA-8F8D-4785-84D6-3FBB35AC7371}" type="presOf" srcId="{FFBFD3B5-1503-4E01-A8E7-DACEEAE5512B}" destId="{3003FDA7-CAD5-41F3-B09E-C6AE1A8B645E}" srcOrd="0" destOrd="0" presId="urn:microsoft.com/office/officeart/2005/8/layout/default"/>
    <dgm:cxn modelId="{C2675759-4724-495B-A75A-BDF46C7624E9}" type="presOf" srcId="{5F5181F1-646F-4EB3-B5C1-E54EEE0F0C1F}" destId="{C26B1001-6FD8-4245-A3E1-3B83CCCB20F4}" srcOrd="0" destOrd="0" presId="urn:microsoft.com/office/officeart/2005/8/layout/default"/>
    <dgm:cxn modelId="{2FAA9DD1-E58A-405F-A9B7-175226992285}" type="presOf" srcId="{F6EA1E06-A847-45D6-A135-A3A3E7381395}" destId="{C5B57BD7-F6B7-4CF2-9846-5DE67D339E6E}" srcOrd="0" destOrd="0" presId="urn:microsoft.com/office/officeart/2005/8/layout/default"/>
    <dgm:cxn modelId="{6BAF4C24-5C71-4207-A98F-4129C66D9753}" type="presOf" srcId="{D919A247-2CA0-4D79-A967-5DF0A5F71733}" destId="{F0D66C63-89CA-4ECE-B92E-1332638FAC4C}" srcOrd="0" destOrd="0" presId="urn:microsoft.com/office/officeart/2005/8/layout/default"/>
    <dgm:cxn modelId="{4BBF710D-C93D-4E95-BF99-0DB9C914C4BB}" type="presOf" srcId="{195E8D36-DD65-4886-B968-BEB5E4702ADB}" destId="{B186EEC1-FAF5-4894-80BB-7EBD6D6337A2}" srcOrd="0" destOrd="0" presId="urn:microsoft.com/office/officeart/2005/8/layout/default"/>
    <dgm:cxn modelId="{816C1313-0F9A-4E08-8C7F-DF8747CF9DBD}" type="presParOf" srcId="{B186EEC1-FAF5-4894-80BB-7EBD6D6337A2}" destId="{3003FDA7-CAD5-41F3-B09E-C6AE1A8B645E}" srcOrd="0" destOrd="0" presId="urn:microsoft.com/office/officeart/2005/8/layout/default"/>
    <dgm:cxn modelId="{30D44D68-83F4-410B-873E-7B0F96EE1B45}" type="presParOf" srcId="{B186EEC1-FAF5-4894-80BB-7EBD6D6337A2}" destId="{210141E5-6C88-4FEC-A111-F53D30AC07E8}" srcOrd="1" destOrd="0" presId="urn:microsoft.com/office/officeart/2005/8/layout/default"/>
    <dgm:cxn modelId="{F29A050D-8E06-4169-A66F-B3B7CBF2AF87}" type="presParOf" srcId="{B186EEC1-FAF5-4894-80BB-7EBD6D6337A2}" destId="{C26B1001-6FD8-4245-A3E1-3B83CCCB20F4}" srcOrd="2" destOrd="0" presId="urn:microsoft.com/office/officeart/2005/8/layout/default"/>
    <dgm:cxn modelId="{8D61D8E0-D17C-471E-AEA9-A891A861D6AE}" type="presParOf" srcId="{B186EEC1-FAF5-4894-80BB-7EBD6D6337A2}" destId="{AC0C55CC-29D4-4790-8B37-B106A037E39D}" srcOrd="3" destOrd="0" presId="urn:microsoft.com/office/officeart/2005/8/layout/default"/>
    <dgm:cxn modelId="{73444ACF-8FD4-4213-A957-22EC7D6C4701}" type="presParOf" srcId="{B186EEC1-FAF5-4894-80BB-7EBD6D6337A2}" destId="{C5B57BD7-F6B7-4CF2-9846-5DE67D339E6E}" srcOrd="4" destOrd="0" presId="urn:microsoft.com/office/officeart/2005/8/layout/default"/>
    <dgm:cxn modelId="{BA722B60-C3E8-4C2F-947F-233FE4B5DD55}" type="presParOf" srcId="{B186EEC1-FAF5-4894-80BB-7EBD6D6337A2}" destId="{182DB07C-8B29-44D3-90C1-CCFFB689BCA5}" srcOrd="5" destOrd="0" presId="urn:microsoft.com/office/officeart/2005/8/layout/default"/>
    <dgm:cxn modelId="{0E36E625-0799-4572-A3FE-DDCCC96E0C25}" type="presParOf" srcId="{B186EEC1-FAF5-4894-80BB-7EBD6D6337A2}" destId="{F0D66C63-89CA-4ECE-B92E-1332638FAC4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r>
            <a:rPr lang="pt-BR" dirty="0" smtClean="0"/>
            <a:t>Desde 2000, pelo menos.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endParaRPr lang="pt-BR"/>
        </a:p>
      </dgm:t>
    </dgm:pt>
    <dgm:pt modelId="{16382CF6-A98D-4D56-8DE5-0047752B1C37}">
      <dgm:prSet phldrT="[Text]"/>
      <dgm:spPr/>
      <dgm:t>
        <a:bodyPr/>
        <a:lstStyle/>
        <a:p>
          <a:r>
            <a:rPr lang="pt-BR" dirty="0" smtClean="0"/>
            <a:t>Subsidiar estudos tributários.</a:t>
          </a:r>
          <a:endParaRPr lang="pt-BR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endParaRPr lang="pt-BR"/>
        </a:p>
      </dgm:t>
    </dgm:pt>
    <dgm:pt modelId="{230E6DA6-8178-438A-9348-C313759EC15A}">
      <dgm:prSet phldrT="[Text]"/>
      <dgm:spPr/>
      <dgm:t>
        <a:bodyPr/>
        <a:lstStyle/>
        <a:p>
          <a:r>
            <a:rPr lang="pt-BR" dirty="0" smtClean="0"/>
            <a:t>Detalhamento da arrecadação.</a:t>
          </a:r>
          <a:endParaRPr lang="pt-BR" dirty="0"/>
        </a:p>
      </dgm:t>
    </dgm:pt>
    <dgm:pt modelId="{9502D544-2606-4D0F-8B21-AD3B9DD65708}" type="parTrans" cxnId="{3791E444-C01F-4068-BC50-9513DF0A5FFB}">
      <dgm:prSet/>
      <dgm:spPr/>
      <dgm:t>
        <a:bodyPr/>
        <a:lstStyle/>
        <a:p>
          <a:endParaRPr lang="pt-BR"/>
        </a:p>
      </dgm:t>
    </dgm:pt>
    <dgm:pt modelId="{8F76A435-A796-4B35-AB73-5AEDE6688D05}" type="sibTrans" cxnId="{3791E444-C01F-4068-BC50-9513DF0A5FFB}">
      <dgm:prSet/>
      <dgm:spPr/>
      <dgm:t>
        <a:bodyPr/>
        <a:lstStyle/>
        <a:p>
          <a:endParaRPr lang="pt-BR"/>
        </a:p>
      </dgm:t>
    </dgm:pt>
    <dgm:pt modelId="{823FA187-034E-422B-8933-7141F154F498}">
      <dgm:prSet phldrT="[Text]"/>
      <dgm:spPr/>
      <dgm:t>
        <a:bodyPr/>
        <a:lstStyle/>
        <a:p>
          <a:r>
            <a:rPr lang="pt-BR" dirty="0" smtClean="0"/>
            <a:t>Por atividade econômica.</a:t>
          </a:r>
          <a:endParaRPr lang="pt-BR" dirty="0"/>
        </a:p>
      </dgm:t>
    </dgm:pt>
    <dgm:pt modelId="{460DB9B8-DC96-44FD-96A0-FA1318252356}" type="parTrans" cxnId="{5EACC928-CDD5-40F7-9230-B7943E928D05}">
      <dgm:prSet/>
      <dgm:spPr/>
      <dgm:t>
        <a:bodyPr/>
        <a:lstStyle/>
        <a:p>
          <a:endParaRPr lang="pt-BR"/>
        </a:p>
      </dgm:t>
    </dgm:pt>
    <dgm:pt modelId="{EA20E19F-91C4-4145-A103-6FB1F1865338}" type="sibTrans" cxnId="{5EACC928-CDD5-40F7-9230-B7943E928D05}">
      <dgm:prSet/>
      <dgm:spPr/>
      <dgm:t>
        <a:bodyPr/>
        <a:lstStyle/>
        <a:p>
          <a:endParaRPr lang="pt-BR"/>
        </a:p>
      </dgm:t>
    </dgm:pt>
    <dgm:pt modelId="{966471E2-D76B-4C9F-A7F8-0DB7BB938267}" type="pres">
      <dgm:prSet presAssocID="{195E8D36-DD65-4886-B968-BEB5E4702A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9B54313-CE4F-49A2-B987-D6DB908BDBAF}" type="pres">
      <dgm:prSet presAssocID="{195E8D36-DD65-4886-B968-BEB5E4702ADB}" presName="Name1" presStyleCnt="0"/>
      <dgm:spPr/>
    </dgm:pt>
    <dgm:pt modelId="{A742554F-FE6C-4E83-926B-610155B48942}" type="pres">
      <dgm:prSet presAssocID="{195E8D36-DD65-4886-B968-BEB5E4702ADB}" presName="cycle" presStyleCnt="0"/>
      <dgm:spPr/>
    </dgm:pt>
    <dgm:pt modelId="{7EE90CD7-7FC0-49D1-9860-33D3D53A6C8C}" type="pres">
      <dgm:prSet presAssocID="{195E8D36-DD65-4886-B968-BEB5E4702ADB}" presName="srcNode" presStyleLbl="node1" presStyleIdx="0" presStyleCnt="4"/>
      <dgm:spPr/>
    </dgm:pt>
    <dgm:pt modelId="{37DAE011-8714-4FCA-ACB3-EC37D065685F}" type="pres">
      <dgm:prSet presAssocID="{195E8D36-DD65-4886-B968-BEB5E4702ADB}" presName="conn" presStyleLbl="parChTrans1D2" presStyleIdx="0" presStyleCnt="1"/>
      <dgm:spPr/>
      <dgm:t>
        <a:bodyPr/>
        <a:lstStyle/>
        <a:p>
          <a:endParaRPr lang="pt-BR"/>
        </a:p>
      </dgm:t>
    </dgm:pt>
    <dgm:pt modelId="{35AD34F9-48F9-4446-8015-DAF05D99CD0F}" type="pres">
      <dgm:prSet presAssocID="{195E8D36-DD65-4886-B968-BEB5E4702ADB}" presName="extraNode" presStyleLbl="node1" presStyleIdx="0" presStyleCnt="4"/>
      <dgm:spPr/>
    </dgm:pt>
    <dgm:pt modelId="{606294D2-D520-4ACF-9CA8-24BE33B9FB72}" type="pres">
      <dgm:prSet presAssocID="{195E8D36-DD65-4886-B968-BEB5E4702ADB}" presName="dstNode" presStyleLbl="node1" presStyleIdx="0" presStyleCnt="4"/>
      <dgm:spPr/>
    </dgm:pt>
    <dgm:pt modelId="{25B6BDE0-6698-42FD-8B71-FB70253EFF69}" type="pres">
      <dgm:prSet presAssocID="{0760A67F-D496-4243-B8D0-30FEC9AD156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2272A4D-F819-4C67-9565-EBB54881A936}" type="pres">
      <dgm:prSet presAssocID="{0760A67F-D496-4243-B8D0-30FEC9AD1562}" presName="accent_1" presStyleCnt="0"/>
      <dgm:spPr/>
    </dgm:pt>
    <dgm:pt modelId="{816621E8-6719-4348-882C-0887EB2E7F01}" type="pres">
      <dgm:prSet presAssocID="{0760A67F-D496-4243-B8D0-30FEC9AD1562}" presName="accentRepeatNode" presStyleLbl="solidFgAcc1" presStyleIdx="0" presStyleCnt="4"/>
      <dgm:spPr/>
    </dgm:pt>
    <dgm:pt modelId="{EDB4C59A-B2DC-4E88-9C63-30F58FF3EE7B}" type="pres">
      <dgm:prSet presAssocID="{16382CF6-A98D-4D56-8DE5-0047752B1C3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595F2F-DA34-4D65-95D6-2DE502A5AFE0}" type="pres">
      <dgm:prSet presAssocID="{16382CF6-A98D-4D56-8DE5-0047752B1C37}" presName="accent_2" presStyleCnt="0"/>
      <dgm:spPr/>
    </dgm:pt>
    <dgm:pt modelId="{394364D4-7044-454A-B5D7-626B220F360E}" type="pres">
      <dgm:prSet presAssocID="{16382CF6-A98D-4D56-8DE5-0047752B1C37}" presName="accentRepeatNode" presStyleLbl="solidFgAcc1" presStyleIdx="1" presStyleCnt="4"/>
      <dgm:spPr/>
    </dgm:pt>
    <dgm:pt modelId="{E6CF3F45-7CBF-45E2-9ADB-0FAB496EEF0B}" type="pres">
      <dgm:prSet presAssocID="{230E6DA6-8178-438A-9348-C313759EC15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C61CA1-EBE4-4E6F-9B19-363FC7426837}" type="pres">
      <dgm:prSet presAssocID="{230E6DA6-8178-438A-9348-C313759EC15A}" presName="accent_3" presStyleCnt="0"/>
      <dgm:spPr/>
    </dgm:pt>
    <dgm:pt modelId="{915853AB-346F-4092-A89F-22C1516C9342}" type="pres">
      <dgm:prSet presAssocID="{230E6DA6-8178-438A-9348-C313759EC15A}" presName="accentRepeatNode" presStyleLbl="solidFgAcc1" presStyleIdx="2" presStyleCnt="4"/>
      <dgm:spPr/>
    </dgm:pt>
    <dgm:pt modelId="{C4C79AED-450B-4391-957F-11C2855D326A}" type="pres">
      <dgm:prSet presAssocID="{823FA187-034E-422B-8933-7141F154F49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40277-E260-42CB-9EB6-A9F39D497B5A}" type="pres">
      <dgm:prSet presAssocID="{823FA187-034E-422B-8933-7141F154F498}" presName="accent_4" presStyleCnt="0"/>
      <dgm:spPr/>
    </dgm:pt>
    <dgm:pt modelId="{72AB500A-2567-4387-B2A0-F4AF85903140}" type="pres">
      <dgm:prSet presAssocID="{823FA187-034E-422B-8933-7141F154F498}" presName="accentRepeatNode" presStyleLbl="solidFgAcc1" presStyleIdx="3" presStyleCnt="4"/>
      <dgm:spPr/>
    </dgm:pt>
  </dgm:ptLst>
  <dgm:cxnLst>
    <dgm:cxn modelId="{B4BA18E7-D0F0-4EAE-BC10-042A3007EC20}" type="presOf" srcId="{195E8D36-DD65-4886-B968-BEB5E4702ADB}" destId="{966471E2-D76B-4C9F-A7F8-0DB7BB938267}" srcOrd="0" destOrd="0" presId="urn:microsoft.com/office/officeart/2008/layout/VerticalCurvedList"/>
    <dgm:cxn modelId="{5EACC928-CDD5-40F7-9230-B7943E928D05}" srcId="{195E8D36-DD65-4886-B968-BEB5E4702ADB}" destId="{823FA187-034E-422B-8933-7141F154F498}" srcOrd="3" destOrd="0" parTransId="{460DB9B8-DC96-44FD-96A0-FA1318252356}" sibTransId="{EA20E19F-91C4-4145-A103-6FB1F1865338}"/>
    <dgm:cxn modelId="{3791E444-C01F-4068-BC50-9513DF0A5FFB}" srcId="{195E8D36-DD65-4886-B968-BEB5E4702ADB}" destId="{230E6DA6-8178-438A-9348-C313759EC15A}" srcOrd="2" destOrd="0" parTransId="{9502D544-2606-4D0F-8B21-AD3B9DD65708}" sibTransId="{8F76A435-A796-4B35-AB73-5AEDE6688D05}"/>
    <dgm:cxn modelId="{24A89007-4ABC-4F02-9E93-A4E170B66C2E}" type="presOf" srcId="{230E6DA6-8178-438A-9348-C313759EC15A}" destId="{E6CF3F45-7CBF-45E2-9ADB-0FAB496EEF0B}" srcOrd="0" destOrd="0" presId="urn:microsoft.com/office/officeart/2008/layout/VerticalCurvedList"/>
    <dgm:cxn modelId="{B6C1EC90-8A0C-4287-A1E6-FF3F301B61C7}" type="presOf" srcId="{21D8E26C-70DD-4F7A-8918-FC426733E8A0}" destId="{37DAE011-8714-4FCA-ACB3-EC37D065685F}" srcOrd="0" destOrd="0" presId="urn:microsoft.com/office/officeart/2008/layout/VerticalCurvedList"/>
    <dgm:cxn modelId="{4F6F0CEB-71C6-4EE7-B913-E06DFA5DB258}" type="presOf" srcId="{16382CF6-A98D-4D56-8DE5-0047752B1C37}" destId="{EDB4C59A-B2DC-4E88-9C63-30F58FF3EE7B}" srcOrd="0" destOrd="0" presId="urn:microsoft.com/office/officeart/2008/layout/VerticalCurvedList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9EEB227C-49D8-4BED-8193-D180FC1B8C64}" type="presOf" srcId="{0760A67F-D496-4243-B8D0-30FEC9AD1562}" destId="{25B6BDE0-6698-42FD-8B71-FB70253EFF69}" srcOrd="0" destOrd="0" presId="urn:microsoft.com/office/officeart/2008/layout/VerticalCurvedList"/>
    <dgm:cxn modelId="{0A07B7ED-38FE-4BE5-BE62-F7F54F93C308}" srcId="{195E8D36-DD65-4886-B968-BEB5E4702ADB}" destId="{16382CF6-A98D-4D56-8DE5-0047752B1C37}" srcOrd="1" destOrd="0" parTransId="{6455CE80-624A-4652-8732-7264FFFDCE01}" sibTransId="{A27BEDAB-61A1-4829-BB56-BA0AA0B5E142}"/>
    <dgm:cxn modelId="{5688FBFE-1B86-4A86-B251-5A8ED7A6D978}" type="presOf" srcId="{823FA187-034E-422B-8933-7141F154F498}" destId="{C4C79AED-450B-4391-957F-11C2855D326A}" srcOrd="0" destOrd="0" presId="urn:microsoft.com/office/officeart/2008/layout/VerticalCurvedList"/>
    <dgm:cxn modelId="{05CC9B58-018F-448D-A81D-B0F0470325F2}" type="presParOf" srcId="{966471E2-D76B-4C9F-A7F8-0DB7BB938267}" destId="{B9B54313-CE4F-49A2-B987-D6DB908BDBAF}" srcOrd="0" destOrd="0" presId="urn:microsoft.com/office/officeart/2008/layout/VerticalCurvedList"/>
    <dgm:cxn modelId="{C4B5DE67-188E-4E65-A5C8-50B40D12B347}" type="presParOf" srcId="{B9B54313-CE4F-49A2-B987-D6DB908BDBAF}" destId="{A742554F-FE6C-4E83-926B-610155B48942}" srcOrd="0" destOrd="0" presId="urn:microsoft.com/office/officeart/2008/layout/VerticalCurvedList"/>
    <dgm:cxn modelId="{CBFDCE8F-8810-4C26-8C35-2A32C1B028AB}" type="presParOf" srcId="{A742554F-FE6C-4E83-926B-610155B48942}" destId="{7EE90CD7-7FC0-49D1-9860-33D3D53A6C8C}" srcOrd="0" destOrd="0" presId="urn:microsoft.com/office/officeart/2008/layout/VerticalCurvedList"/>
    <dgm:cxn modelId="{9C6F2159-F23E-4A50-AF92-8E2DDB6060B5}" type="presParOf" srcId="{A742554F-FE6C-4E83-926B-610155B48942}" destId="{37DAE011-8714-4FCA-ACB3-EC37D065685F}" srcOrd="1" destOrd="0" presId="urn:microsoft.com/office/officeart/2008/layout/VerticalCurvedList"/>
    <dgm:cxn modelId="{E877091C-2E14-4098-9AEC-177EB57DF18C}" type="presParOf" srcId="{A742554F-FE6C-4E83-926B-610155B48942}" destId="{35AD34F9-48F9-4446-8015-DAF05D99CD0F}" srcOrd="2" destOrd="0" presId="urn:microsoft.com/office/officeart/2008/layout/VerticalCurvedList"/>
    <dgm:cxn modelId="{5DDC6EEC-53EA-47FF-99CB-84E40701E967}" type="presParOf" srcId="{A742554F-FE6C-4E83-926B-610155B48942}" destId="{606294D2-D520-4ACF-9CA8-24BE33B9FB72}" srcOrd="3" destOrd="0" presId="urn:microsoft.com/office/officeart/2008/layout/VerticalCurvedList"/>
    <dgm:cxn modelId="{2AF13794-638E-4139-B6D0-4CA103D2826B}" type="presParOf" srcId="{B9B54313-CE4F-49A2-B987-D6DB908BDBAF}" destId="{25B6BDE0-6698-42FD-8B71-FB70253EFF69}" srcOrd="1" destOrd="0" presId="urn:microsoft.com/office/officeart/2008/layout/VerticalCurvedList"/>
    <dgm:cxn modelId="{29BBAC45-A168-4360-87C0-AF3B1A9FB3C0}" type="presParOf" srcId="{B9B54313-CE4F-49A2-B987-D6DB908BDBAF}" destId="{E2272A4D-F819-4C67-9565-EBB54881A936}" srcOrd="2" destOrd="0" presId="urn:microsoft.com/office/officeart/2008/layout/VerticalCurvedList"/>
    <dgm:cxn modelId="{49C1053C-699C-45CA-B45F-6E702C34B418}" type="presParOf" srcId="{E2272A4D-F819-4C67-9565-EBB54881A936}" destId="{816621E8-6719-4348-882C-0887EB2E7F01}" srcOrd="0" destOrd="0" presId="urn:microsoft.com/office/officeart/2008/layout/VerticalCurvedList"/>
    <dgm:cxn modelId="{E05297C6-51DD-4661-A135-CA0175BCEDF7}" type="presParOf" srcId="{B9B54313-CE4F-49A2-B987-D6DB908BDBAF}" destId="{EDB4C59A-B2DC-4E88-9C63-30F58FF3EE7B}" srcOrd="3" destOrd="0" presId="urn:microsoft.com/office/officeart/2008/layout/VerticalCurvedList"/>
    <dgm:cxn modelId="{12F4F8D5-5FB6-4A6D-B5CB-DBA6A3169286}" type="presParOf" srcId="{B9B54313-CE4F-49A2-B987-D6DB908BDBAF}" destId="{54595F2F-DA34-4D65-95D6-2DE502A5AFE0}" srcOrd="4" destOrd="0" presId="urn:microsoft.com/office/officeart/2008/layout/VerticalCurvedList"/>
    <dgm:cxn modelId="{1B6C1B1C-FBEF-4468-8BD6-2CE215542C24}" type="presParOf" srcId="{54595F2F-DA34-4D65-95D6-2DE502A5AFE0}" destId="{394364D4-7044-454A-B5D7-626B220F360E}" srcOrd="0" destOrd="0" presId="urn:microsoft.com/office/officeart/2008/layout/VerticalCurvedList"/>
    <dgm:cxn modelId="{0555F285-3956-4CB4-8196-5949C479F11F}" type="presParOf" srcId="{B9B54313-CE4F-49A2-B987-D6DB908BDBAF}" destId="{E6CF3F45-7CBF-45E2-9ADB-0FAB496EEF0B}" srcOrd="5" destOrd="0" presId="urn:microsoft.com/office/officeart/2008/layout/VerticalCurvedList"/>
    <dgm:cxn modelId="{0D598F86-E731-4294-9096-680176F827AF}" type="presParOf" srcId="{B9B54313-CE4F-49A2-B987-D6DB908BDBAF}" destId="{65C61CA1-EBE4-4E6F-9B19-363FC7426837}" srcOrd="6" destOrd="0" presId="urn:microsoft.com/office/officeart/2008/layout/VerticalCurvedList"/>
    <dgm:cxn modelId="{1574130D-3374-48DB-AEC9-D4FCA8BF0C79}" type="presParOf" srcId="{65C61CA1-EBE4-4E6F-9B19-363FC7426837}" destId="{915853AB-346F-4092-A89F-22C1516C9342}" srcOrd="0" destOrd="0" presId="urn:microsoft.com/office/officeart/2008/layout/VerticalCurvedList"/>
    <dgm:cxn modelId="{E6C3CD3C-BB9F-40B7-851B-9F590A7233AD}" type="presParOf" srcId="{B9B54313-CE4F-49A2-B987-D6DB908BDBAF}" destId="{C4C79AED-450B-4391-957F-11C2855D326A}" srcOrd="7" destOrd="0" presId="urn:microsoft.com/office/officeart/2008/layout/VerticalCurvedList"/>
    <dgm:cxn modelId="{FA866E57-1831-4875-BDD3-8788486D512F}" type="presParOf" srcId="{B9B54313-CE4F-49A2-B987-D6DB908BDBAF}" destId="{23340277-E260-42CB-9EB6-A9F39D497B5A}" srcOrd="8" destOrd="0" presId="urn:microsoft.com/office/officeart/2008/layout/VerticalCurvedList"/>
    <dgm:cxn modelId="{6B95C70C-E6A8-49F9-ACB5-CAF498606AAF}" type="presParOf" srcId="{23340277-E260-42CB-9EB6-A9F39D497B5A}" destId="{72AB500A-2567-4387-B2A0-F4AF859031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F3FFB3F9-019F-46B8-8902-D44B5BAE957C}">
      <dgm:prSet phldrT="[Text]"/>
      <dgm:spPr/>
      <dgm:t>
        <a:bodyPr/>
        <a:lstStyle/>
        <a:p>
          <a:r>
            <a:rPr lang="pt-BR" dirty="0" smtClean="0"/>
            <a:t>LAI. Primeiro pedido </a:t>
          </a:r>
          <a:r>
            <a:rPr lang="pt-BR" dirty="0" smtClean="0"/>
            <a:t>23/05/2012. </a:t>
          </a:r>
          <a:r>
            <a:rPr lang="pt-BR" smtClean="0"/>
            <a:t>Mais de 700 pedidos.</a:t>
          </a:r>
          <a:endParaRPr lang="pt-BR" dirty="0"/>
        </a:p>
      </dgm:t>
    </dgm:pt>
    <dgm:pt modelId="{1BD12F0B-751B-45A8-A196-82F8ED18F1BE}" type="parTrans" cxnId="{FD50DE31-F2E0-487D-BBEF-4C319DA4C32A}">
      <dgm:prSet/>
      <dgm:spPr/>
      <dgm:t>
        <a:bodyPr/>
        <a:lstStyle/>
        <a:p>
          <a:endParaRPr lang="pt-BR"/>
        </a:p>
      </dgm:t>
    </dgm:pt>
    <dgm:pt modelId="{9771C1F6-CCB6-4816-831F-B8858B503696}" type="sibTrans" cxnId="{FD50DE31-F2E0-487D-BBEF-4C319DA4C32A}">
      <dgm:prSet/>
      <dgm:spPr/>
      <dgm:t>
        <a:bodyPr/>
        <a:lstStyle/>
        <a:p>
          <a:endParaRPr lang="pt-BR"/>
        </a:p>
      </dgm:t>
    </dgm:pt>
    <dgm:pt modelId="{49845146-738B-481F-B4BB-07326EAE66E8}">
      <dgm:prSet phldrT="[Text]"/>
      <dgm:spPr/>
      <dgm:t>
        <a:bodyPr/>
        <a:lstStyle/>
        <a:p>
          <a:r>
            <a:rPr lang="pt-BR" dirty="0" smtClean="0"/>
            <a:t>Federal. Todos os órgãos. Empresas públicas.</a:t>
          </a:r>
          <a:endParaRPr lang="pt-BR" dirty="0"/>
        </a:p>
      </dgm:t>
    </dgm:pt>
    <dgm:pt modelId="{87D7352A-C34E-419A-9854-1DC3CC0FA1A5}" type="parTrans" cxnId="{DE6059C0-4AA0-460B-AC06-E613CF08A1DE}">
      <dgm:prSet/>
      <dgm:spPr/>
      <dgm:t>
        <a:bodyPr/>
        <a:lstStyle/>
        <a:p>
          <a:endParaRPr lang="pt-BR"/>
        </a:p>
      </dgm:t>
    </dgm:pt>
    <dgm:pt modelId="{C4EB534A-EBE0-49AD-9748-D68964DE3318}" type="sibTrans" cxnId="{DE6059C0-4AA0-460B-AC06-E613CF08A1DE}">
      <dgm:prSet/>
      <dgm:spPr/>
      <dgm:t>
        <a:bodyPr/>
        <a:lstStyle/>
        <a:p>
          <a:endParaRPr lang="pt-BR"/>
        </a:p>
      </dgm:t>
    </dgm:pt>
    <dgm:pt modelId="{51DAC65C-21BC-40D5-AEC9-95CF880CE34B}">
      <dgm:prSet phldrT="[Text]"/>
      <dgm:spPr/>
      <dgm:t>
        <a:bodyPr/>
        <a:lstStyle/>
        <a:p>
          <a:r>
            <a:rPr lang="pt-BR" dirty="0" smtClean="0"/>
            <a:t>Todos os Estados e DF</a:t>
          </a:r>
          <a:endParaRPr lang="pt-BR" dirty="0"/>
        </a:p>
      </dgm:t>
    </dgm:pt>
    <dgm:pt modelId="{30B5B367-317B-425C-8580-5EA7E185F8CB}" type="parTrans" cxnId="{45E7E3E2-26C9-4235-BD07-BFA8598E78E8}">
      <dgm:prSet/>
      <dgm:spPr/>
      <dgm:t>
        <a:bodyPr/>
        <a:lstStyle/>
        <a:p>
          <a:endParaRPr lang="pt-BR"/>
        </a:p>
      </dgm:t>
    </dgm:pt>
    <dgm:pt modelId="{F1A35F79-E1D3-46A5-BDF8-B5195E0EAF22}" type="sibTrans" cxnId="{45E7E3E2-26C9-4235-BD07-BFA8598E78E8}">
      <dgm:prSet/>
      <dgm:spPr/>
      <dgm:t>
        <a:bodyPr/>
        <a:lstStyle/>
        <a:p>
          <a:endParaRPr lang="pt-BR"/>
        </a:p>
      </dgm:t>
    </dgm:pt>
    <dgm:pt modelId="{9A2CC7A1-E425-4231-A487-E0CE2FC92E1C}">
      <dgm:prSet phldrT="[Text]"/>
      <dgm:spPr/>
      <dgm:t>
        <a:bodyPr/>
        <a:lstStyle/>
        <a:p>
          <a:r>
            <a:rPr lang="pt-BR" dirty="0" smtClean="0"/>
            <a:t>10 maiores municípios por Estado. Em expansão.</a:t>
          </a:r>
          <a:endParaRPr lang="pt-BR" dirty="0"/>
        </a:p>
      </dgm:t>
    </dgm:pt>
    <dgm:pt modelId="{A1F46E78-29AF-48B9-B6C8-FEEC64D5E503}" type="parTrans" cxnId="{638940E8-DCF4-4E11-92DE-089948464C94}">
      <dgm:prSet/>
      <dgm:spPr/>
      <dgm:t>
        <a:bodyPr/>
        <a:lstStyle/>
        <a:p>
          <a:endParaRPr lang="pt-BR"/>
        </a:p>
      </dgm:t>
    </dgm:pt>
    <dgm:pt modelId="{886CC38B-7578-40C2-9E42-278FB9C81CE6}" type="sibTrans" cxnId="{638940E8-DCF4-4E11-92DE-089948464C94}">
      <dgm:prSet/>
      <dgm:spPr/>
      <dgm:t>
        <a:bodyPr/>
        <a:lstStyle/>
        <a:p>
          <a:endParaRPr lang="pt-BR"/>
        </a:p>
      </dgm:t>
    </dgm:pt>
    <dgm:pt modelId="{966471E2-D76B-4C9F-A7F8-0DB7BB938267}" type="pres">
      <dgm:prSet presAssocID="{195E8D36-DD65-4886-B968-BEB5E4702AD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9B54313-CE4F-49A2-B987-D6DB908BDBAF}" type="pres">
      <dgm:prSet presAssocID="{195E8D36-DD65-4886-B968-BEB5E4702ADB}" presName="Name1" presStyleCnt="0"/>
      <dgm:spPr/>
      <dgm:t>
        <a:bodyPr/>
        <a:lstStyle/>
        <a:p>
          <a:endParaRPr lang="pt-BR"/>
        </a:p>
      </dgm:t>
    </dgm:pt>
    <dgm:pt modelId="{A742554F-FE6C-4E83-926B-610155B48942}" type="pres">
      <dgm:prSet presAssocID="{195E8D36-DD65-4886-B968-BEB5E4702ADB}" presName="cycle" presStyleCnt="0"/>
      <dgm:spPr/>
      <dgm:t>
        <a:bodyPr/>
        <a:lstStyle/>
        <a:p>
          <a:endParaRPr lang="pt-BR"/>
        </a:p>
      </dgm:t>
    </dgm:pt>
    <dgm:pt modelId="{7EE90CD7-7FC0-49D1-9860-33D3D53A6C8C}" type="pres">
      <dgm:prSet presAssocID="{195E8D36-DD65-4886-B968-BEB5E4702ADB}" presName="srcNode" presStyleLbl="node1" presStyleIdx="0" presStyleCnt="4"/>
      <dgm:spPr/>
      <dgm:t>
        <a:bodyPr/>
        <a:lstStyle/>
        <a:p>
          <a:endParaRPr lang="pt-BR"/>
        </a:p>
      </dgm:t>
    </dgm:pt>
    <dgm:pt modelId="{37DAE011-8714-4FCA-ACB3-EC37D065685F}" type="pres">
      <dgm:prSet presAssocID="{195E8D36-DD65-4886-B968-BEB5E4702ADB}" presName="conn" presStyleLbl="parChTrans1D2" presStyleIdx="0" presStyleCnt="1"/>
      <dgm:spPr/>
      <dgm:t>
        <a:bodyPr/>
        <a:lstStyle/>
        <a:p>
          <a:endParaRPr lang="pt-BR"/>
        </a:p>
      </dgm:t>
    </dgm:pt>
    <dgm:pt modelId="{35AD34F9-48F9-4446-8015-DAF05D99CD0F}" type="pres">
      <dgm:prSet presAssocID="{195E8D36-DD65-4886-B968-BEB5E4702ADB}" presName="extraNode" presStyleLbl="node1" presStyleIdx="0" presStyleCnt="4"/>
      <dgm:spPr/>
      <dgm:t>
        <a:bodyPr/>
        <a:lstStyle/>
        <a:p>
          <a:endParaRPr lang="pt-BR"/>
        </a:p>
      </dgm:t>
    </dgm:pt>
    <dgm:pt modelId="{606294D2-D520-4ACF-9CA8-24BE33B9FB72}" type="pres">
      <dgm:prSet presAssocID="{195E8D36-DD65-4886-B968-BEB5E4702ADB}" presName="dstNode" presStyleLbl="node1" presStyleIdx="0" presStyleCnt="4"/>
      <dgm:spPr/>
      <dgm:t>
        <a:bodyPr/>
        <a:lstStyle/>
        <a:p>
          <a:endParaRPr lang="pt-BR"/>
        </a:p>
      </dgm:t>
    </dgm:pt>
    <dgm:pt modelId="{19525D27-E30B-474D-A761-AED7162D1555}" type="pres">
      <dgm:prSet presAssocID="{F3FFB3F9-019F-46B8-8902-D44B5BAE957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B68060-7548-4AE7-8E96-460D77DF5A54}" type="pres">
      <dgm:prSet presAssocID="{F3FFB3F9-019F-46B8-8902-D44B5BAE957C}" presName="accent_1" presStyleCnt="0"/>
      <dgm:spPr/>
    </dgm:pt>
    <dgm:pt modelId="{2349AD41-1986-493E-8D9F-9FCE2BED9C5C}" type="pres">
      <dgm:prSet presAssocID="{F3FFB3F9-019F-46B8-8902-D44B5BAE957C}" presName="accentRepeatNode" presStyleLbl="solidFgAcc1" presStyleIdx="0" presStyleCnt="4"/>
      <dgm:spPr/>
      <dgm:t>
        <a:bodyPr/>
        <a:lstStyle/>
        <a:p>
          <a:endParaRPr lang="pt-BR"/>
        </a:p>
      </dgm:t>
    </dgm:pt>
    <dgm:pt modelId="{6BAA9BC6-7841-467B-A23A-53D499A26B15}" type="pres">
      <dgm:prSet presAssocID="{49845146-738B-481F-B4BB-07326EAE66E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60DFDB-97D7-4ABE-BFB0-62667344DD25}" type="pres">
      <dgm:prSet presAssocID="{49845146-738B-481F-B4BB-07326EAE66E8}" presName="accent_2" presStyleCnt="0"/>
      <dgm:spPr/>
    </dgm:pt>
    <dgm:pt modelId="{2FEE60F1-1A16-45E4-B141-DFEE8515787F}" type="pres">
      <dgm:prSet presAssocID="{49845146-738B-481F-B4BB-07326EAE66E8}" presName="accentRepeatNode" presStyleLbl="solidFgAcc1" presStyleIdx="1" presStyleCnt="4"/>
      <dgm:spPr/>
      <dgm:t>
        <a:bodyPr/>
        <a:lstStyle/>
        <a:p>
          <a:endParaRPr lang="pt-BR"/>
        </a:p>
      </dgm:t>
    </dgm:pt>
    <dgm:pt modelId="{D151FAF7-9CBF-41A1-8202-DEEA50004D2C}" type="pres">
      <dgm:prSet presAssocID="{51DAC65C-21BC-40D5-AEC9-95CF880CE34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FA649E-8CE8-47FF-9F37-B5F100911E16}" type="pres">
      <dgm:prSet presAssocID="{51DAC65C-21BC-40D5-AEC9-95CF880CE34B}" presName="accent_3" presStyleCnt="0"/>
      <dgm:spPr/>
    </dgm:pt>
    <dgm:pt modelId="{B8D1A43D-4A8E-4235-B0DC-6117FB2AB0D3}" type="pres">
      <dgm:prSet presAssocID="{51DAC65C-21BC-40D5-AEC9-95CF880CE34B}" presName="accentRepeatNode" presStyleLbl="solidFgAcc1" presStyleIdx="2" presStyleCnt="4"/>
      <dgm:spPr/>
    </dgm:pt>
    <dgm:pt modelId="{96D8D7A4-73A6-4206-8B9A-C96F281FA7D4}" type="pres">
      <dgm:prSet presAssocID="{9A2CC7A1-E425-4231-A487-E0CE2FC92E1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986F5F-C392-46A6-93E6-9F70A65BF514}" type="pres">
      <dgm:prSet presAssocID="{9A2CC7A1-E425-4231-A487-E0CE2FC92E1C}" presName="accent_4" presStyleCnt="0"/>
      <dgm:spPr/>
    </dgm:pt>
    <dgm:pt modelId="{39BF99A7-C011-48C4-BF00-C6D1C88551AA}" type="pres">
      <dgm:prSet presAssocID="{9A2CC7A1-E425-4231-A487-E0CE2FC92E1C}" presName="accentRepeatNode" presStyleLbl="solidFgAcc1" presStyleIdx="3" presStyleCnt="4"/>
      <dgm:spPr/>
    </dgm:pt>
  </dgm:ptLst>
  <dgm:cxnLst>
    <dgm:cxn modelId="{41B26058-0B83-4228-B8A2-0F2C3B352ADA}" type="presOf" srcId="{9771C1F6-CCB6-4816-831F-B8858B503696}" destId="{37DAE011-8714-4FCA-ACB3-EC37D065685F}" srcOrd="0" destOrd="0" presId="urn:microsoft.com/office/officeart/2008/layout/VerticalCurvedList"/>
    <dgm:cxn modelId="{B3E50AC6-FA30-4C77-AD3D-293B793AC9C0}" type="presOf" srcId="{49845146-738B-481F-B4BB-07326EAE66E8}" destId="{6BAA9BC6-7841-467B-A23A-53D499A26B15}" srcOrd="0" destOrd="0" presId="urn:microsoft.com/office/officeart/2008/layout/VerticalCurvedList"/>
    <dgm:cxn modelId="{FD50DE31-F2E0-487D-BBEF-4C319DA4C32A}" srcId="{195E8D36-DD65-4886-B968-BEB5E4702ADB}" destId="{F3FFB3F9-019F-46B8-8902-D44B5BAE957C}" srcOrd="0" destOrd="0" parTransId="{1BD12F0B-751B-45A8-A196-82F8ED18F1BE}" sibTransId="{9771C1F6-CCB6-4816-831F-B8858B503696}"/>
    <dgm:cxn modelId="{60FBBDC3-00A8-4FC8-ABF3-5433288C61C9}" type="presOf" srcId="{195E8D36-DD65-4886-B968-BEB5E4702ADB}" destId="{966471E2-D76B-4C9F-A7F8-0DB7BB938267}" srcOrd="0" destOrd="0" presId="urn:microsoft.com/office/officeart/2008/layout/VerticalCurvedList"/>
    <dgm:cxn modelId="{81CFB7C4-A9A0-4AA2-8FCB-CE0ABE3EA588}" type="presOf" srcId="{9A2CC7A1-E425-4231-A487-E0CE2FC92E1C}" destId="{96D8D7A4-73A6-4206-8B9A-C96F281FA7D4}" srcOrd="0" destOrd="0" presId="urn:microsoft.com/office/officeart/2008/layout/VerticalCurvedList"/>
    <dgm:cxn modelId="{2347BAA8-F22A-4A4E-B7C1-FD59D754B870}" type="presOf" srcId="{F3FFB3F9-019F-46B8-8902-D44B5BAE957C}" destId="{19525D27-E30B-474D-A761-AED7162D1555}" srcOrd="0" destOrd="0" presId="urn:microsoft.com/office/officeart/2008/layout/VerticalCurvedList"/>
    <dgm:cxn modelId="{45E7E3E2-26C9-4235-BD07-BFA8598E78E8}" srcId="{195E8D36-DD65-4886-B968-BEB5E4702ADB}" destId="{51DAC65C-21BC-40D5-AEC9-95CF880CE34B}" srcOrd="2" destOrd="0" parTransId="{30B5B367-317B-425C-8580-5EA7E185F8CB}" sibTransId="{F1A35F79-E1D3-46A5-BDF8-B5195E0EAF22}"/>
    <dgm:cxn modelId="{9E4B2F34-8718-4E88-BF2C-AC6E3A300085}" type="presOf" srcId="{51DAC65C-21BC-40D5-AEC9-95CF880CE34B}" destId="{D151FAF7-9CBF-41A1-8202-DEEA50004D2C}" srcOrd="0" destOrd="0" presId="urn:microsoft.com/office/officeart/2008/layout/VerticalCurvedList"/>
    <dgm:cxn modelId="{638940E8-DCF4-4E11-92DE-089948464C94}" srcId="{195E8D36-DD65-4886-B968-BEB5E4702ADB}" destId="{9A2CC7A1-E425-4231-A487-E0CE2FC92E1C}" srcOrd="3" destOrd="0" parTransId="{A1F46E78-29AF-48B9-B6C8-FEEC64D5E503}" sibTransId="{886CC38B-7578-40C2-9E42-278FB9C81CE6}"/>
    <dgm:cxn modelId="{DE6059C0-4AA0-460B-AC06-E613CF08A1DE}" srcId="{195E8D36-DD65-4886-B968-BEB5E4702ADB}" destId="{49845146-738B-481F-B4BB-07326EAE66E8}" srcOrd="1" destOrd="0" parTransId="{87D7352A-C34E-419A-9854-1DC3CC0FA1A5}" sibTransId="{C4EB534A-EBE0-49AD-9748-D68964DE3318}"/>
    <dgm:cxn modelId="{4621105B-EB38-481A-9B17-185935E5494B}" type="presParOf" srcId="{966471E2-D76B-4C9F-A7F8-0DB7BB938267}" destId="{B9B54313-CE4F-49A2-B987-D6DB908BDBAF}" srcOrd="0" destOrd="0" presId="urn:microsoft.com/office/officeart/2008/layout/VerticalCurvedList"/>
    <dgm:cxn modelId="{4C9CE6C7-A6EE-4589-BA17-8E44BE386C51}" type="presParOf" srcId="{B9B54313-CE4F-49A2-B987-D6DB908BDBAF}" destId="{A742554F-FE6C-4E83-926B-610155B48942}" srcOrd="0" destOrd="0" presId="urn:microsoft.com/office/officeart/2008/layout/VerticalCurvedList"/>
    <dgm:cxn modelId="{36956798-8A21-4A5F-9D24-EC89525E97E3}" type="presParOf" srcId="{A742554F-FE6C-4E83-926B-610155B48942}" destId="{7EE90CD7-7FC0-49D1-9860-33D3D53A6C8C}" srcOrd="0" destOrd="0" presId="urn:microsoft.com/office/officeart/2008/layout/VerticalCurvedList"/>
    <dgm:cxn modelId="{575F4DE4-65CC-410B-88FD-11B98BCE13B2}" type="presParOf" srcId="{A742554F-FE6C-4E83-926B-610155B48942}" destId="{37DAE011-8714-4FCA-ACB3-EC37D065685F}" srcOrd="1" destOrd="0" presId="urn:microsoft.com/office/officeart/2008/layout/VerticalCurvedList"/>
    <dgm:cxn modelId="{F4AB8024-398B-4D72-8C64-C93E45ABECFD}" type="presParOf" srcId="{A742554F-FE6C-4E83-926B-610155B48942}" destId="{35AD34F9-48F9-4446-8015-DAF05D99CD0F}" srcOrd="2" destOrd="0" presId="urn:microsoft.com/office/officeart/2008/layout/VerticalCurvedList"/>
    <dgm:cxn modelId="{6A564252-E173-408D-A75B-6835132B59DC}" type="presParOf" srcId="{A742554F-FE6C-4E83-926B-610155B48942}" destId="{606294D2-D520-4ACF-9CA8-24BE33B9FB72}" srcOrd="3" destOrd="0" presId="urn:microsoft.com/office/officeart/2008/layout/VerticalCurvedList"/>
    <dgm:cxn modelId="{B8DAF304-67C1-4935-8E25-F916808514E0}" type="presParOf" srcId="{B9B54313-CE4F-49A2-B987-D6DB908BDBAF}" destId="{19525D27-E30B-474D-A761-AED7162D1555}" srcOrd="1" destOrd="0" presId="urn:microsoft.com/office/officeart/2008/layout/VerticalCurvedList"/>
    <dgm:cxn modelId="{A9FB6112-D214-40C9-8A15-8DE8D010237F}" type="presParOf" srcId="{B9B54313-CE4F-49A2-B987-D6DB908BDBAF}" destId="{D3B68060-7548-4AE7-8E96-460D77DF5A54}" srcOrd="2" destOrd="0" presId="urn:microsoft.com/office/officeart/2008/layout/VerticalCurvedList"/>
    <dgm:cxn modelId="{31ECE8D4-627B-4341-B224-6F27C3B6E570}" type="presParOf" srcId="{D3B68060-7548-4AE7-8E96-460D77DF5A54}" destId="{2349AD41-1986-493E-8D9F-9FCE2BED9C5C}" srcOrd="0" destOrd="0" presId="urn:microsoft.com/office/officeart/2008/layout/VerticalCurvedList"/>
    <dgm:cxn modelId="{03A4FF38-3562-4BAB-952D-A1A9BEB40A02}" type="presParOf" srcId="{B9B54313-CE4F-49A2-B987-D6DB908BDBAF}" destId="{6BAA9BC6-7841-467B-A23A-53D499A26B15}" srcOrd="3" destOrd="0" presId="urn:microsoft.com/office/officeart/2008/layout/VerticalCurvedList"/>
    <dgm:cxn modelId="{C8D04E3C-02B8-45A6-9E01-F58D04E688CD}" type="presParOf" srcId="{B9B54313-CE4F-49A2-B987-D6DB908BDBAF}" destId="{7260DFDB-97D7-4ABE-BFB0-62667344DD25}" srcOrd="4" destOrd="0" presId="urn:microsoft.com/office/officeart/2008/layout/VerticalCurvedList"/>
    <dgm:cxn modelId="{297F1027-4BC6-4979-8D0D-4839947EF0CD}" type="presParOf" srcId="{7260DFDB-97D7-4ABE-BFB0-62667344DD25}" destId="{2FEE60F1-1A16-45E4-B141-DFEE8515787F}" srcOrd="0" destOrd="0" presId="urn:microsoft.com/office/officeart/2008/layout/VerticalCurvedList"/>
    <dgm:cxn modelId="{931A5706-FED5-464A-ACD3-D844539983F1}" type="presParOf" srcId="{B9B54313-CE4F-49A2-B987-D6DB908BDBAF}" destId="{D151FAF7-9CBF-41A1-8202-DEEA50004D2C}" srcOrd="5" destOrd="0" presId="urn:microsoft.com/office/officeart/2008/layout/VerticalCurvedList"/>
    <dgm:cxn modelId="{D9AFF2D8-BA27-44D7-9549-B7E2D4ACB7E0}" type="presParOf" srcId="{B9B54313-CE4F-49A2-B987-D6DB908BDBAF}" destId="{99FA649E-8CE8-47FF-9F37-B5F100911E16}" srcOrd="6" destOrd="0" presId="urn:microsoft.com/office/officeart/2008/layout/VerticalCurvedList"/>
    <dgm:cxn modelId="{681D1A47-AE7D-4804-A087-D6689DE71181}" type="presParOf" srcId="{99FA649E-8CE8-47FF-9F37-B5F100911E16}" destId="{B8D1A43D-4A8E-4235-B0DC-6117FB2AB0D3}" srcOrd="0" destOrd="0" presId="urn:microsoft.com/office/officeart/2008/layout/VerticalCurvedList"/>
    <dgm:cxn modelId="{2E369EFA-7664-4CA8-AD4A-8316CF4255FA}" type="presParOf" srcId="{B9B54313-CE4F-49A2-B987-D6DB908BDBAF}" destId="{96D8D7A4-73A6-4206-8B9A-C96F281FA7D4}" srcOrd="7" destOrd="0" presId="urn:microsoft.com/office/officeart/2008/layout/VerticalCurvedList"/>
    <dgm:cxn modelId="{0DA28074-4FA9-4968-A269-14F11006803B}" type="presParOf" srcId="{B9B54313-CE4F-49A2-B987-D6DB908BDBAF}" destId="{15986F5F-C392-46A6-93E6-9F70A65BF514}" srcOrd="8" destOrd="0" presId="urn:microsoft.com/office/officeart/2008/layout/VerticalCurvedList"/>
    <dgm:cxn modelId="{8E7DAF11-BF89-4D3D-AF94-914D52577167}" type="presParOf" srcId="{15986F5F-C392-46A6-93E6-9F70A65BF514}" destId="{39BF99A7-C011-48C4-BF00-C6D1C88551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Arrecadação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16382CF6-A98D-4D56-8DE5-0047752B1C37}">
      <dgm:prSet phldrT="[Text]"/>
      <dgm:spPr/>
      <dgm:t>
        <a:bodyPr/>
        <a:lstStyle/>
        <a:p>
          <a:pPr algn="ctr"/>
          <a:r>
            <a:rPr lang="pt-BR" dirty="0" smtClean="0"/>
            <a:t>Despesa pública</a:t>
          </a:r>
          <a:endParaRPr lang="pt-BR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230E6DA6-8178-438A-9348-C313759EC15A}">
      <dgm:prSet phldrT="[Text]"/>
      <dgm:spPr/>
      <dgm:t>
        <a:bodyPr/>
        <a:lstStyle/>
        <a:p>
          <a:pPr algn="ctr"/>
          <a:r>
            <a:rPr lang="pt-BR" dirty="0" smtClean="0"/>
            <a:t>Frota de veículos</a:t>
          </a:r>
          <a:endParaRPr lang="pt-BR" dirty="0"/>
        </a:p>
      </dgm:t>
    </dgm:pt>
    <dgm:pt modelId="{9502D544-2606-4D0F-8B21-AD3B9DD65708}" type="parTrans" cxnId="{3791E444-C01F-4068-BC50-9513DF0A5FFB}">
      <dgm:prSet/>
      <dgm:spPr/>
      <dgm:t>
        <a:bodyPr/>
        <a:lstStyle/>
        <a:p>
          <a:pPr algn="ctr"/>
          <a:endParaRPr lang="pt-BR"/>
        </a:p>
      </dgm:t>
    </dgm:pt>
    <dgm:pt modelId="{8F76A435-A796-4B35-AB73-5AEDE6688D05}" type="sibTrans" cxnId="{3791E444-C01F-4068-BC50-9513DF0A5FFB}">
      <dgm:prSet/>
      <dgm:spPr/>
      <dgm:t>
        <a:bodyPr/>
        <a:lstStyle/>
        <a:p>
          <a:pPr algn="ctr"/>
          <a:endParaRPr lang="pt-BR"/>
        </a:p>
      </dgm:t>
    </dgm:pt>
    <dgm:pt modelId="{A5F8D149-D8A1-4A36-A5F1-26B910B350CA}">
      <dgm:prSet phldrT="[Text]"/>
      <dgm:spPr/>
      <dgm:t>
        <a:bodyPr/>
        <a:lstStyle/>
        <a:p>
          <a:pPr algn="ctr"/>
          <a:r>
            <a:rPr lang="pt-BR" dirty="0" smtClean="0"/>
            <a:t>Fluxo de medicamentos</a:t>
          </a:r>
          <a:endParaRPr lang="pt-BR" dirty="0"/>
        </a:p>
      </dgm:t>
    </dgm:pt>
    <dgm:pt modelId="{ABA5BC16-63D6-40A4-B93C-58426871243E}" type="parTrans" cxnId="{D6B235A7-F46B-4402-BEF3-A2E6C4AA0329}">
      <dgm:prSet/>
      <dgm:spPr/>
      <dgm:t>
        <a:bodyPr/>
        <a:lstStyle/>
        <a:p>
          <a:pPr algn="ctr"/>
          <a:endParaRPr lang="pt-BR"/>
        </a:p>
      </dgm:t>
    </dgm:pt>
    <dgm:pt modelId="{41761C2B-6FD3-44CA-A2C2-421D8F7FC48F}" type="sibTrans" cxnId="{D6B235A7-F46B-4402-BEF3-A2E6C4AA0329}">
      <dgm:prSet/>
      <dgm:spPr/>
      <dgm:t>
        <a:bodyPr/>
        <a:lstStyle/>
        <a:p>
          <a:pPr algn="ctr"/>
          <a:endParaRPr lang="pt-BR"/>
        </a:p>
      </dgm:t>
    </dgm:pt>
    <dgm:pt modelId="{553E59F1-D901-4CFB-BD59-AEBDA6D5832C}" type="pres">
      <dgm:prSet presAssocID="{195E8D36-DD65-4886-B968-BEB5E4702A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2D74606-A16B-48A6-9AC5-12AFCD7A466D}" type="pres">
      <dgm:prSet presAssocID="{0760A67F-D496-4243-B8D0-30FEC9AD15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65044F-DA05-463D-8366-8FAA77709DF9}" type="pres">
      <dgm:prSet presAssocID="{21D8E26C-70DD-4F7A-8918-FC426733E8A0}" presName="spacer" presStyleCnt="0"/>
      <dgm:spPr/>
    </dgm:pt>
    <dgm:pt modelId="{EA6C7394-57A7-4DC8-9F4B-8941478FF4F3}" type="pres">
      <dgm:prSet presAssocID="{16382CF6-A98D-4D56-8DE5-0047752B1C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661E5E-01FB-4E47-8110-C201F309B5CA}" type="pres">
      <dgm:prSet presAssocID="{A27BEDAB-61A1-4829-BB56-BA0AA0B5E142}" presName="spacer" presStyleCnt="0"/>
      <dgm:spPr/>
    </dgm:pt>
    <dgm:pt modelId="{5DF53B5A-A7CA-4EB4-A75E-B67594F6FB18}" type="pres">
      <dgm:prSet presAssocID="{A5F8D149-D8A1-4A36-A5F1-26B910B350C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818581-3A54-4A90-83EE-2E721E685472}" type="pres">
      <dgm:prSet presAssocID="{41761C2B-6FD3-44CA-A2C2-421D8F7FC48F}" presName="spacer" presStyleCnt="0"/>
      <dgm:spPr/>
    </dgm:pt>
    <dgm:pt modelId="{C70708BC-FBC7-49B7-B23C-A4A92E135347}" type="pres">
      <dgm:prSet presAssocID="{230E6DA6-8178-438A-9348-C313759EC15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3B4ADDB-CB96-4D70-8A97-62F2DD1BB6B8}" type="presOf" srcId="{A5F8D149-D8A1-4A36-A5F1-26B910B350CA}" destId="{5DF53B5A-A7CA-4EB4-A75E-B67594F6FB18}" srcOrd="0" destOrd="0" presId="urn:microsoft.com/office/officeart/2005/8/layout/vList2"/>
    <dgm:cxn modelId="{6006E474-E0C8-4CBD-87BB-A6B6A52D4AB6}" type="presOf" srcId="{0760A67F-D496-4243-B8D0-30FEC9AD1562}" destId="{62D74606-A16B-48A6-9AC5-12AFCD7A466D}" srcOrd="0" destOrd="0" presId="urn:microsoft.com/office/officeart/2005/8/layout/vList2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274B2DC0-99B1-4AB9-A6D5-9D530905AC67}" type="presOf" srcId="{16382CF6-A98D-4D56-8DE5-0047752B1C37}" destId="{EA6C7394-57A7-4DC8-9F4B-8941478FF4F3}" srcOrd="0" destOrd="0" presId="urn:microsoft.com/office/officeart/2005/8/layout/vList2"/>
    <dgm:cxn modelId="{0A07B7ED-38FE-4BE5-BE62-F7F54F93C308}" srcId="{195E8D36-DD65-4886-B968-BEB5E4702ADB}" destId="{16382CF6-A98D-4D56-8DE5-0047752B1C37}" srcOrd="1" destOrd="0" parTransId="{6455CE80-624A-4652-8732-7264FFFDCE01}" sibTransId="{A27BEDAB-61A1-4829-BB56-BA0AA0B5E142}"/>
    <dgm:cxn modelId="{9D7A649D-EB69-4052-8CB5-307BD2701EE4}" type="presOf" srcId="{195E8D36-DD65-4886-B968-BEB5E4702ADB}" destId="{553E59F1-D901-4CFB-BD59-AEBDA6D5832C}" srcOrd="0" destOrd="0" presId="urn:microsoft.com/office/officeart/2005/8/layout/vList2"/>
    <dgm:cxn modelId="{D6B235A7-F46B-4402-BEF3-A2E6C4AA0329}" srcId="{195E8D36-DD65-4886-B968-BEB5E4702ADB}" destId="{A5F8D149-D8A1-4A36-A5F1-26B910B350CA}" srcOrd="2" destOrd="0" parTransId="{ABA5BC16-63D6-40A4-B93C-58426871243E}" sibTransId="{41761C2B-6FD3-44CA-A2C2-421D8F7FC48F}"/>
    <dgm:cxn modelId="{24685109-50D4-426D-9325-BAF1ECE372E0}" type="presOf" srcId="{230E6DA6-8178-438A-9348-C313759EC15A}" destId="{C70708BC-FBC7-49B7-B23C-A4A92E135347}" srcOrd="0" destOrd="0" presId="urn:microsoft.com/office/officeart/2005/8/layout/vList2"/>
    <dgm:cxn modelId="{3791E444-C01F-4068-BC50-9513DF0A5FFB}" srcId="{195E8D36-DD65-4886-B968-BEB5E4702ADB}" destId="{230E6DA6-8178-438A-9348-C313759EC15A}" srcOrd="3" destOrd="0" parTransId="{9502D544-2606-4D0F-8B21-AD3B9DD65708}" sibTransId="{8F76A435-A796-4B35-AB73-5AEDE6688D05}"/>
    <dgm:cxn modelId="{8FB4B21A-C764-486D-8441-8269229A5543}" type="presParOf" srcId="{553E59F1-D901-4CFB-BD59-AEBDA6D5832C}" destId="{62D74606-A16B-48A6-9AC5-12AFCD7A466D}" srcOrd="0" destOrd="0" presId="urn:microsoft.com/office/officeart/2005/8/layout/vList2"/>
    <dgm:cxn modelId="{9A5819DE-37AA-4E7C-AE90-567605046142}" type="presParOf" srcId="{553E59F1-D901-4CFB-BD59-AEBDA6D5832C}" destId="{3365044F-DA05-463D-8366-8FAA77709DF9}" srcOrd="1" destOrd="0" presId="urn:microsoft.com/office/officeart/2005/8/layout/vList2"/>
    <dgm:cxn modelId="{130B32B5-F451-49C5-B9CF-5DDF32C4BCED}" type="presParOf" srcId="{553E59F1-D901-4CFB-BD59-AEBDA6D5832C}" destId="{EA6C7394-57A7-4DC8-9F4B-8941478FF4F3}" srcOrd="2" destOrd="0" presId="urn:microsoft.com/office/officeart/2005/8/layout/vList2"/>
    <dgm:cxn modelId="{88500016-A3B5-4882-BE51-3B44D0999FA2}" type="presParOf" srcId="{553E59F1-D901-4CFB-BD59-AEBDA6D5832C}" destId="{CD661E5E-01FB-4E47-8110-C201F309B5CA}" srcOrd="3" destOrd="0" presId="urn:microsoft.com/office/officeart/2005/8/layout/vList2"/>
    <dgm:cxn modelId="{1ACF46F8-EE2D-4F46-A727-D253EA99B299}" type="presParOf" srcId="{553E59F1-D901-4CFB-BD59-AEBDA6D5832C}" destId="{5DF53B5A-A7CA-4EB4-A75E-B67594F6FB18}" srcOrd="4" destOrd="0" presId="urn:microsoft.com/office/officeart/2005/8/layout/vList2"/>
    <dgm:cxn modelId="{247495CF-B6FB-4BE9-BBC4-999B97CB8578}" type="presParOf" srcId="{553E59F1-D901-4CFB-BD59-AEBDA6D5832C}" destId="{45818581-3A54-4A90-83EE-2E721E685472}" srcOrd="5" destOrd="0" presId="urn:microsoft.com/office/officeart/2005/8/layout/vList2"/>
    <dgm:cxn modelId="{F5193D00-FD27-4BEA-91BB-71933946E982}" type="presParOf" srcId="{553E59F1-D901-4CFB-BD59-AEBDA6D5832C}" destId="{C70708BC-FBC7-49B7-B23C-A4A92E1353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hList3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Arrecadação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16382CF6-A98D-4D56-8DE5-0047752B1C37}">
      <dgm:prSet phldrT="[Text]"/>
      <dgm:spPr/>
      <dgm:t>
        <a:bodyPr/>
        <a:lstStyle/>
        <a:p>
          <a:pPr algn="ctr"/>
          <a:r>
            <a:rPr lang="pt-BR" dirty="0" smtClean="0"/>
            <a:t>Impostômetro</a:t>
          </a:r>
          <a:endParaRPr lang="pt-BR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5F8D149-D8A1-4A36-A5F1-26B910B350CA}">
      <dgm:prSet phldrT="[Text]"/>
      <dgm:spPr/>
      <dgm:t>
        <a:bodyPr/>
        <a:lstStyle/>
        <a:p>
          <a:pPr algn="ctr"/>
          <a:r>
            <a:rPr lang="pt-BR" dirty="0" smtClean="0"/>
            <a:t>Estudos institucionais</a:t>
          </a:r>
          <a:endParaRPr lang="pt-BR" dirty="0"/>
        </a:p>
      </dgm:t>
    </dgm:pt>
    <dgm:pt modelId="{ABA5BC16-63D6-40A4-B93C-58426871243E}" type="parTrans" cxnId="{D6B235A7-F46B-4402-BEF3-A2E6C4AA0329}">
      <dgm:prSet/>
      <dgm:spPr/>
      <dgm:t>
        <a:bodyPr/>
        <a:lstStyle/>
        <a:p>
          <a:pPr algn="ctr"/>
          <a:endParaRPr lang="pt-BR"/>
        </a:p>
      </dgm:t>
    </dgm:pt>
    <dgm:pt modelId="{41761C2B-6FD3-44CA-A2C2-421D8F7FC48F}" type="sibTrans" cxnId="{D6B235A7-F46B-4402-BEF3-A2E6C4AA0329}">
      <dgm:prSet/>
      <dgm:spPr/>
      <dgm:t>
        <a:bodyPr/>
        <a:lstStyle/>
        <a:p>
          <a:pPr algn="ctr"/>
          <a:endParaRPr lang="pt-BR"/>
        </a:p>
      </dgm:t>
    </dgm:pt>
    <dgm:pt modelId="{061E4BE3-D645-4025-9053-6825F04D609C}">
      <dgm:prSet phldrT="[Text]"/>
      <dgm:spPr/>
      <dgm:t>
        <a:bodyPr/>
        <a:lstStyle/>
        <a:p>
          <a:pPr algn="ctr"/>
          <a:r>
            <a:rPr lang="pt-BR" dirty="0" smtClean="0"/>
            <a:t>Estudos setoriais</a:t>
          </a:r>
          <a:endParaRPr lang="pt-BR" dirty="0"/>
        </a:p>
      </dgm:t>
    </dgm:pt>
    <dgm:pt modelId="{0EB57AFC-F44F-42FB-A6D7-1A5CECEA3B3E}" type="parTrans" cxnId="{AEB43DF4-E698-4343-AAEB-26E0A3E96542}">
      <dgm:prSet/>
      <dgm:spPr/>
      <dgm:t>
        <a:bodyPr/>
        <a:lstStyle/>
        <a:p>
          <a:endParaRPr lang="pt-BR"/>
        </a:p>
      </dgm:t>
    </dgm:pt>
    <dgm:pt modelId="{A57799D1-7E92-499C-A9AF-873E99336102}" type="sibTrans" cxnId="{AEB43DF4-E698-4343-AAEB-26E0A3E96542}">
      <dgm:prSet/>
      <dgm:spPr/>
      <dgm:t>
        <a:bodyPr/>
        <a:lstStyle/>
        <a:p>
          <a:endParaRPr lang="pt-BR"/>
        </a:p>
      </dgm:t>
    </dgm:pt>
    <dgm:pt modelId="{9D218CE9-C60A-4D58-BEF1-1E71BE8ACD9F}" type="pres">
      <dgm:prSet presAssocID="{195E8D36-DD65-4886-B968-BEB5E4702AD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9930459-8EDC-4FB3-A2E6-231CEF869E53}" type="pres">
      <dgm:prSet presAssocID="{0760A67F-D496-4243-B8D0-30FEC9AD1562}" presName="roof" presStyleLbl="dkBgShp" presStyleIdx="0" presStyleCnt="2"/>
      <dgm:spPr/>
      <dgm:t>
        <a:bodyPr/>
        <a:lstStyle/>
        <a:p>
          <a:endParaRPr lang="pt-BR"/>
        </a:p>
      </dgm:t>
    </dgm:pt>
    <dgm:pt modelId="{AC04DEB2-6B1D-426E-AEAE-69212E8F1F45}" type="pres">
      <dgm:prSet presAssocID="{0760A67F-D496-4243-B8D0-30FEC9AD1562}" presName="pillars" presStyleCnt="0"/>
      <dgm:spPr/>
      <dgm:t>
        <a:bodyPr/>
        <a:lstStyle/>
        <a:p>
          <a:endParaRPr lang="pt-BR"/>
        </a:p>
      </dgm:t>
    </dgm:pt>
    <dgm:pt modelId="{3931E742-C603-47DF-AD24-3FF862FDD525}" type="pres">
      <dgm:prSet presAssocID="{0760A67F-D496-4243-B8D0-30FEC9AD156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8B6B3A-26FA-4921-9EA8-9E581313954E}" type="pres">
      <dgm:prSet presAssocID="{A5F8D149-D8A1-4A36-A5F1-26B910B350C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35588C-F800-4467-91D7-B545BAFDFC8A}" type="pres">
      <dgm:prSet presAssocID="{061E4BE3-D645-4025-9053-6825F04D609C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E43E59-B36C-4FFB-A5E3-10E539649849}" type="pres">
      <dgm:prSet presAssocID="{0760A67F-D496-4243-B8D0-30FEC9AD1562}" presName="base" presStyleLbl="dkBgShp" presStyleIdx="1" presStyleCnt="2"/>
      <dgm:spPr/>
      <dgm:t>
        <a:bodyPr/>
        <a:lstStyle/>
        <a:p>
          <a:endParaRPr lang="pt-BR"/>
        </a:p>
      </dgm:t>
    </dgm:pt>
  </dgm:ptLst>
  <dgm:cxnLst>
    <dgm:cxn modelId="{AEB43DF4-E698-4343-AAEB-26E0A3E96542}" srcId="{0760A67F-D496-4243-B8D0-30FEC9AD1562}" destId="{061E4BE3-D645-4025-9053-6825F04D609C}" srcOrd="2" destOrd="0" parTransId="{0EB57AFC-F44F-42FB-A6D7-1A5CECEA3B3E}" sibTransId="{A57799D1-7E92-499C-A9AF-873E99336102}"/>
    <dgm:cxn modelId="{E42B9806-A7AB-4A76-B776-96CC45C6198A}" type="presOf" srcId="{195E8D36-DD65-4886-B968-BEB5E4702ADB}" destId="{9D218CE9-C60A-4D58-BEF1-1E71BE8ACD9F}" srcOrd="0" destOrd="0" presId="urn:microsoft.com/office/officeart/2005/8/layout/hList3"/>
    <dgm:cxn modelId="{C191419D-24CA-4541-8448-3A7C80D71C31}" type="presOf" srcId="{16382CF6-A98D-4D56-8DE5-0047752B1C37}" destId="{3931E742-C603-47DF-AD24-3FF862FDD525}" srcOrd="0" destOrd="0" presId="urn:microsoft.com/office/officeart/2005/8/layout/hList3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46A25D0F-101B-49C5-BA06-3A1815CC6E41}" type="presOf" srcId="{0760A67F-D496-4243-B8D0-30FEC9AD1562}" destId="{99930459-8EDC-4FB3-A2E6-231CEF869E53}" srcOrd="0" destOrd="0" presId="urn:microsoft.com/office/officeart/2005/8/layout/hList3"/>
    <dgm:cxn modelId="{0A07B7ED-38FE-4BE5-BE62-F7F54F93C308}" srcId="{0760A67F-D496-4243-B8D0-30FEC9AD1562}" destId="{16382CF6-A98D-4D56-8DE5-0047752B1C37}" srcOrd="0" destOrd="0" parTransId="{6455CE80-624A-4652-8732-7264FFFDCE01}" sibTransId="{A27BEDAB-61A1-4829-BB56-BA0AA0B5E142}"/>
    <dgm:cxn modelId="{D6B235A7-F46B-4402-BEF3-A2E6C4AA0329}" srcId="{0760A67F-D496-4243-B8D0-30FEC9AD1562}" destId="{A5F8D149-D8A1-4A36-A5F1-26B910B350CA}" srcOrd="1" destOrd="0" parTransId="{ABA5BC16-63D6-40A4-B93C-58426871243E}" sibTransId="{41761C2B-6FD3-44CA-A2C2-421D8F7FC48F}"/>
    <dgm:cxn modelId="{7D028346-6DC7-40B5-AC68-1A8062E4099A}" type="presOf" srcId="{061E4BE3-D645-4025-9053-6825F04D609C}" destId="{1835588C-F800-4467-91D7-B545BAFDFC8A}" srcOrd="0" destOrd="0" presId="urn:microsoft.com/office/officeart/2005/8/layout/hList3"/>
    <dgm:cxn modelId="{F1355D3B-8E03-43C8-A283-13B01217E7F3}" type="presOf" srcId="{A5F8D149-D8A1-4A36-A5F1-26B910B350CA}" destId="{9F8B6B3A-26FA-4921-9EA8-9E581313954E}" srcOrd="0" destOrd="0" presId="urn:microsoft.com/office/officeart/2005/8/layout/hList3"/>
    <dgm:cxn modelId="{837B5D2F-9544-446C-9938-416079BAAD4B}" type="presParOf" srcId="{9D218CE9-C60A-4D58-BEF1-1E71BE8ACD9F}" destId="{99930459-8EDC-4FB3-A2E6-231CEF869E53}" srcOrd="0" destOrd="0" presId="urn:microsoft.com/office/officeart/2005/8/layout/hList3"/>
    <dgm:cxn modelId="{E9891DFF-D687-4AA0-AE11-D72A800239AD}" type="presParOf" srcId="{9D218CE9-C60A-4D58-BEF1-1E71BE8ACD9F}" destId="{AC04DEB2-6B1D-426E-AEAE-69212E8F1F45}" srcOrd="1" destOrd="0" presId="urn:microsoft.com/office/officeart/2005/8/layout/hList3"/>
    <dgm:cxn modelId="{7B7A2E41-B8A5-403E-86E8-9111EAEA7A4D}" type="presParOf" srcId="{AC04DEB2-6B1D-426E-AEAE-69212E8F1F45}" destId="{3931E742-C603-47DF-AD24-3FF862FDD525}" srcOrd="0" destOrd="0" presId="urn:microsoft.com/office/officeart/2005/8/layout/hList3"/>
    <dgm:cxn modelId="{9DAD1328-8CCF-49B5-B461-D1910145C9E0}" type="presParOf" srcId="{AC04DEB2-6B1D-426E-AEAE-69212E8F1F45}" destId="{9F8B6B3A-26FA-4921-9EA8-9E581313954E}" srcOrd="1" destOrd="0" presId="urn:microsoft.com/office/officeart/2005/8/layout/hList3"/>
    <dgm:cxn modelId="{4551B7ED-EEDB-4FE5-A51F-82EE787DCE80}" type="presParOf" srcId="{AC04DEB2-6B1D-426E-AEAE-69212E8F1F45}" destId="{1835588C-F800-4467-91D7-B545BAFDFC8A}" srcOrd="2" destOrd="0" presId="urn:microsoft.com/office/officeart/2005/8/layout/hList3"/>
    <dgm:cxn modelId="{AB453701-5FF4-40B7-B0BB-781C3B3BD059}" type="presParOf" srcId="{9D218CE9-C60A-4D58-BEF1-1E71BE8ACD9F}" destId="{52E43E59-B36C-4FFB-A5E3-10E53964984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Algumas Entidades Parceiras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16382CF6-A98D-4D56-8DE5-0047752B1C37}">
      <dgm:prSet phldrT="[Text]" custT="1"/>
      <dgm:spPr/>
      <dgm:t>
        <a:bodyPr/>
        <a:lstStyle/>
        <a:p>
          <a:pPr algn="ctr"/>
          <a:r>
            <a:rPr lang="pt-BR" sz="2400" dirty="0" smtClean="0"/>
            <a:t>SINDIPEÇAS – Sindicato Nacional da Indústria de Componentes para Veículos Automotores</a:t>
          </a:r>
          <a:endParaRPr lang="pt-BR" sz="2400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F243898E-F868-4520-A44C-B6A60880D75D}">
      <dgm:prSet phldrT="[Text]" custT="1"/>
      <dgm:spPr/>
      <dgm:t>
        <a:bodyPr/>
        <a:lstStyle/>
        <a:p>
          <a:pPr algn="ctr"/>
          <a:r>
            <a:rPr lang="pt-BR" sz="2400" dirty="0" smtClean="0"/>
            <a:t>ABRANET - Associação Brasileira de Internet</a:t>
          </a:r>
          <a:endParaRPr lang="pt-BR" sz="2400" dirty="0"/>
        </a:p>
      </dgm:t>
    </dgm:pt>
    <dgm:pt modelId="{87A38172-AAA6-4B57-B6DB-3F01F06EBEB9}" type="parTrans" cxnId="{1D5F1ADC-6C38-4DE3-9C93-DDAE114BE656}">
      <dgm:prSet/>
      <dgm:spPr/>
      <dgm:t>
        <a:bodyPr/>
        <a:lstStyle/>
        <a:p>
          <a:endParaRPr lang="pt-BR"/>
        </a:p>
      </dgm:t>
    </dgm:pt>
    <dgm:pt modelId="{8D9891B9-2AB9-4BB9-8E4F-AB30BE5A4C45}" type="sibTrans" cxnId="{1D5F1ADC-6C38-4DE3-9C93-DDAE114BE656}">
      <dgm:prSet/>
      <dgm:spPr/>
      <dgm:t>
        <a:bodyPr/>
        <a:lstStyle/>
        <a:p>
          <a:endParaRPr lang="pt-BR"/>
        </a:p>
      </dgm:t>
    </dgm:pt>
    <dgm:pt modelId="{21B09229-3B4A-42BA-8CA1-BF64C62C5BF1}">
      <dgm:prSet phldrT="[Text]" custT="1"/>
      <dgm:spPr/>
      <dgm:t>
        <a:bodyPr/>
        <a:lstStyle/>
        <a:p>
          <a:pPr algn="ctr"/>
          <a:r>
            <a:rPr lang="pt-BR" sz="2400" dirty="0" smtClean="0"/>
            <a:t>SEINESP – Sindicato das Empresas de Internet do Estado de São Paulo</a:t>
          </a:r>
          <a:endParaRPr lang="pt-BR" sz="2400" dirty="0"/>
        </a:p>
      </dgm:t>
    </dgm:pt>
    <dgm:pt modelId="{803A1EB2-A048-45E0-94DB-6F27A71DD5C5}" type="parTrans" cxnId="{DAB6C36A-D0BE-4452-AAAD-4D6F272A1444}">
      <dgm:prSet/>
      <dgm:spPr/>
      <dgm:t>
        <a:bodyPr/>
        <a:lstStyle/>
        <a:p>
          <a:endParaRPr lang="pt-BR"/>
        </a:p>
      </dgm:t>
    </dgm:pt>
    <dgm:pt modelId="{E1DC792D-8E82-46F6-A367-C1985CC8E394}" type="sibTrans" cxnId="{DAB6C36A-D0BE-4452-AAAD-4D6F272A1444}">
      <dgm:prSet/>
      <dgm:spPr/>
      <dgm:t>
        <a:bodyPr/>
        <a:lstStyle/>
        <a:p>
          <a:endParaRPr lang="pt-BR"/>
        </a:p>
      </dgm:t>
    </dgm:pt>
    <dgm:pt modelId="{023346D1-FE88-4DB0-B55E-9FA66D4537D2}">
      <dgm:prSet phldrT="[Text]" custT="1"/>
      <dgm:spPr/>
      <dgm:t>
        <a:bodyPr/>
        <a:lstStyle/>
        <a:p>
          <a:pPr algn="ctr"/>
          <a:r>
            <a:rPr lang="pt-BR" sz="2400" dirty="0" smtClean="0"/>
            <a:t>FBH – Federação Brasileira de Hospital</a:t>
          </a:r>
          <a:endParaRPr lang="pt-BR" sz="2400" dirty="0"/>
        </a:p>
      </dgm:t>
    </dgm:pt>
    <dgm:pt modelId="{073B07B0-13D6-4143-863E-8D7528DDA612}" type="parTrans" cxnId="{4C9F30D8-7E66-4B58-8934-44618B83CD15}">
      <dgm:prSet/>
      <dgm:spPr/>
      <dgm:t>
        <a:bodyPr/>
        <a:lstStyle/>
        <a:p>
          <a:endParaRPr lang="pt-BR"/>
        </a:p>
      </dgm:t>
    </dgm:pt>
    <dgm:pt modelId="{E53F1DB7-424E-4BEC-B5C7-2D616045BB70}" type="sibTrans" cxnId="{4C9F30D8-7E66-4B58-8934-44618B83CD15}">
      <dgm:prSet/>
      <dgm:spPr/>
      <dgm:t>
        <a:bodyPr/>
        <a:lstStyle/>
        <a:p>
          <a:endParaRPr lang="pt-BR"/>
        </a:p>
      </dgm:t>
    </dgm:pt>
    <dgm:pt modelId="{03CE2124-8E78-4300-A40F-416DD6444A2B}">
      <dgm:prSet phldrT="[Text]" custT="1"/>
      <dgm:spPr/>
      <dgm:t>
        <a:bodyPr/>
        <a:lstStyle/>
        <a:p>
          <a:pPr algn="ctr"/>
          <a:r>
            <a:rPr lang="pt-BR" sz="2400" dirty="0" smtClean="0"/>
            <a:t>ACSP – Associação Comercial de São Paulo</a:t>
          </a:r>
          <a:endParaRPr lang="pt-BR" sz="2400" dirty="0"/>
        </a:p>
      </dgm:t>
    </dgm:pt>
    <dgm:pt modelId="{770416D7-0681-4336-A21E-667F08E13602}" type="parTrans" cxnId="{B3B0D0D6-CA60-498A-A4C0-680B4141B7BA}">
      <dgm:prSet/>
      <dgm:spPr/>
      <dgm:t>
        <a:bodyPr/>
        <a:lstStyle/>
        <a:p>
          <a:endParaRPr lang="pt-BR"/>
        </a:p>
      </dgm:t>
    </dgm:pt>
    <dgm:pt modelId="{3AD3A185-4BBF-4D02-BEB5-54F577056541}" type="sibTrans" cxnId="{B3B0D0D6-CA60-498A-A4C0-680B4141B7BA}">
      <dgm:prSet/>
      <dgm:spPr/>
      <dgm:t>
        <a:bodyPr/>
        <a:lstStyle/>
        <a:p>
          <a:endParaRPr lang="pt-BR"/>
        </a:p>
      </dgm:t>
    </dgm:pt>
    <dgm:pt modelId="{FA657870-0DAA-43C2-B927-AA13F5ED451F}">
      <dgm:prSet phldrT="[Text]" custT="1"/>
      <dgm:spPr/>
      <dgm:t>
        <a:bodyPr/>
        <a:lstStyle/>
        <a:p>
          <a:pPr algn="ctr"/>
          <a:r>
            <a:rPr lang="pt-BR" sz="2400" dirty="0" smtClean="0"/>
            <a:t>SINDUSFARMA –Sindicato da insdústria farmacêutica </a:t>
          </a:r>
          <a:endParaRPr lang="pt-BR" sz="2400" dirty="0"/>
        </a:p>
      </dgm:t>
    </dgm:pt>
    <dgm:pt modelId="{5EF553F1-922C-461B-BD63-284A6610EA3D}" type="parTrans" cxnId="{8F261058-8C20-4004-A164-9100E5FAE751}">
      <dgm:prSet/>
      <dgm:spPr/>
      <dgm:t>
        <a:bodyPr/>
        <a:lstStyle/>
        <a:p>
          <a:endParaRPr lang="pt-BR"/>
        </a:p>
      </dgm:t>
    </dgm:pt>
    <dgm:pt modelId="{8C3AD6B7-39FE-4F15-81AD-B824D2E7A9C6}" type="sibTrans" cxnId="{8F261058-8C20-4004-A164-9100E5FAE751}">
      <dgm:prSet/>
      <dgm:spPr/>
      <dgm:t>
        <a:bodyPr/>
        <a:lstStyle/>
        <a:p>
          <a:endParaRPr lang="pt-BR"/>
        </a:p>
      </dgm:t>
    </dgm:pt>
    <dgm:pt modelId="{0C69C938-2DE0-4AF9-B8D4-65D346CBB6CC}" type="pres">
      <dgm:prSet presAssocID="{195E8D36-DD65-4886-B968-BEB5E4702A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8CDFBE8-EB1B-45B9-8EE4-863FA6BCF76D}" type="pres">
      <dgm:prSet presAssocID="{0760A67F-D496-4243-B8D0-30FEC9AD1562}" presName="thickLine" presStyleLbl="alignNode1" presStyleIdx="0" presStyleCnt="1"/>
      <dgm:spPr/>
      <dgm:t>
        <a:bodyPr/>
        <a:lstStyle/>
        <a:p>
          <a:endParaRPr lang="pt-BR"/>
        </a:p>
      </dgm:t>
    </dgm:pt>
    <dgm:pt modelId="{57BCDCB9-F8B4-4CD3-BBFE-F1556A175F5E}" type="pres">
      <dgm:prSet presAssocID="{0760A67F-D496-4243-B8D0-30FEC9AD1562}" presName="horz1" presStyleCnt="0"/>
      <dgm:spPr/>
      <dgm:t>
        <a:bodyPr/>
        <a:lstStyle/>
        <a:p>
          <a:endParaRPr lang="pt-BR"/>
        </a:p>
      </dgm:t>
    </dgm:pt>
    <dgm:pt modelId="{564CD2E8-8BA5-4E44-BEDA-4E2816288AF5}" type="pres">
      <dgm:prSet presAssocID="{0760A67F-D496-4243-B8D0-30FEC9AD1562}" presName="tx1" presStyleLbl="revTx" presStyleIdx="0" presStyleCnt="7"/>
      <dgm:spPr/>
      <dgm:t>
        <a:bodyPr/>
        <a:lstStyle/>
        <a:p>
          <a:endParaRPr lang="pt-BR"/>
        </a:p>
      </dgm:t>
    </dgm:pt>
    <dgm:pt modelId="{414A1090-5F46-40F7-BA8A-A44FCA52B68F}" type="pres">
      <dgm:prSet presAssocID="{0760A67F-D496-4243-B8D0-30FEC9AD1562}" presName="vert1" presStyleCnt="0"/>
      <dgm:spPr/>
      <dgm:t>
        <a:bodyPr/>
        <a:lstStyle/>
        <a:p>
          <a:endParaRPr lang="pt-BR"/>
        </a:p>
      </dgm:t>
    </dgm:pt>
    <dgm:pt modelId="{5EA4DDAB-E1A8-4E51-94BD-A0EAC1A03B90}" type="pres">
      <dgm:prSet presAssocID="{16382CF6-A98D-4D56-8DE5-0047752B1C37}" presName="vertSpace2a" presStyleCnt="0"/>
      <dgm:spPr/>
      <dgm:t>
        <a:bodyPr/>
        <a:lstStyle/>
        <a:p>
          <a:endParaRPr lang="pt-BR"/>
        </a:p>
      </dgm:t>
    </dgm:pt>
    <dgm:pt modelId="{5704C731-576B-4C88-B148-C25662B37617}" type="pres">
      <dgm:prSet presAssocID="{16382CF6-A98D-4D56-8DE5-0047752B1C37}" presName="horz2" presStyleCnt="0"/>
      <dgm:spPr/>
      <dgm:t>
        <a:bodyPr/>
        <a:lstStyle/>
        <a:p>
          <a:endParaRPr lang="pt-BR"/>
        </a:p>
      </dgm:t>
    </dgm:pt>
    <dgm:pt modelId="{2F5BC1C0-812B-4594-9727-9321881DC89B}" type="pres">
      <dgm:prSet presAssocID="{16382CF6-A98D-4D56-8DE5-0047752B1C37}" presName="horzSpace2" presStyleCnt="0"/>
      <dgm:spPr/>
      <dgm:t>
        <a:bodyPr/>
        <a:lstStyle/>
        <a:p>
          <a:endParaRPr lang="pt-BR"/>
        </a:p>
      </dgm:t>
    </dgm:pt>
    <dgm:pt modelId="{55C3E0F9-99BF-4C4B-9C7A-0D239823AFA5}" type="pres">
      <dgm:prSet presAssocID="{16382CF6-A98D-4D56-8DE5-0047752B1C37}" presName="tx2" presStyleLbl="revTx" presStyleIdx="1" presStyleCnt="7"/>
      <dgm:spPr/>
      <dgm:t>
        <a:bodyPr/>
        <a:lstStyle/>
        <a:p>
          <a:endParaRPr lang="pt-BR"/>
        </a:p>
      </dgm:t>
    </dgm:pt>
    <dgm:pt modelId="{C9A7697E-731E-451A-A4C5-DF2ABCF44A98}" type="pres">
      <dgm:prSet presAssocID="{16382CF6-A98D-4D56-8DE5-0047752B1C37}" presName="vert2" presStyleCnt="0"/>
      <dgm:spPr/>
      <dgm:t>
        <a:bodyPr/>
        <a:lstStyle/>
        <a:p>
          <a:endParaRPr lang="pt-BR"/>
        </a:p>
      </dgm:t>
    </dgm:pt>
    <dgm:pt modelId="{8E663E75-9940-40A5-A750-67FCCA4199CD}" type="pres">
      <dgm:prSet presAssocID="{16382CF6-A98D-4D56-8DE5-0047752B1C37}" presName="thinLine2b" presStyleLbl="callout" presStyleIdx="0" presStyleCnt="6"/>
      <dgm:spPr/>
      <dgm:t>
        <a:bodyPr/>
        <a:lstStyle/>
        <a:p>
          <a:endParaRPr lang="pt-BR"/>
        </a:p>
      </dgm:t>
    </dgm:pt>
    <dgm:pt modelId="{4117E6E3-5698-4F0E-A8EA-F887E1165A02}" type="pres">
      <dgm:prSet presAssocID="{16382CF6-A98D-4D56-8DE5-0047752B1C37}" presName="vertSpace2b" presStyleCnt="0"/>
      <dgm:spPr/>
      <dgm:t>
        <a:bodyPr/>
        <a:lstStyle/>
        <a:p>
          <a:endParaRPr lang="pt-BR"/>
        </a:p>
      </dgm:t>
    </dgm:pt>
    <dgm:pt modelId="{E0152E88-3C37-4B25-BEF6-3A7202AED6F5}" type="pres">
      <dgm:prSet presAssocID="{023346D1-FE88-4DB0-B55E-9FA66D4537D2}" presName="horz2" presStyleCnt="0"/>
      <dgm:spPr/>
      <dgm:t>
        <a:bodyPr/>
        <a:lstStyle/>
        <a:p>
          <a:endParaRPr lang="pt-BR"/>
        </a:p>
      </dgm:t>
    </dgm:pt>
    <dgm:pt modelId="{2E1B9B27-B6BA-4F40-B4E9-89218D7C9E52}" type="pres">
      <dgm:prSet presAssocID="{023346D1-FE88-4DB0-B55E-9FA66D4537D2}" presName="horzSpace2" presStyleCnt="0"/>
      <dgm:spPr/>
      <dgm:t>
        <a:bodyPr/>
        <a:lstStyle/>
        <a:p>
          <a:endParaRPr lang="pt-BR"/>
        </a:p>
      </dgm:t>
    </dgm:pt>
    <dgm:pt modelId="{D8F37E3F-ABA1-411E-A478-273FB31A4BF7}" type="pres">
      <dgm:prSet presAssocID="{023346D1-FE88-4DB0-B55E-9FA66D4537D2}" presName="tx2" presStyleLbl="revTx" presStyleIdx="2" presStyleCnt="7"/>
      <dgm:spPr/>
      <dgm:t>
        <a:bodyPr/>
        <a:lstStyle/>
        <a:p>
          <a:endParaRPr lang="pt-BR"/>
        </a:p>
      </dgm:t>
    </dgm:pt>
    <dgm:pt modelId="{85B0B961-E50F-4862-AE15-3C93D7BC541C}" type="pres">
      <dgm:prSet presAssocID="{023346D1-FE88-4DB0-B55E-9FA66D4537D2}" presName="vert2" presStyleCnt="0"/>
      <dgm:spPr/>
      <dgm:t>
        <a:bodyPr/>
        <a:lstStyle/>
        <a:p>
          <a:endParaRPr lang="pt-BR"/>
        </a:p>
      </dgm:t>
    </dgm:pt>
    <dgm:pt modelId="{6FBD0690-2A3F-4D66-B926-878A385F7F04}" type="pres">
      <dgm:prSet presAssocID="{023346D1-FE88-4DB0-B55E-9FA66D4537D2}" presName="thinLine2b" presStyleLbl="callout" presStyleIdx="1" presStyleCnt="6"/>
      <dgm:spPr/>
      <dgm:t>
        <a:bodyPr/>
        <a:lstStyle/>
        <a:p>
          <a:endParaRPr lang="pt-BR"/>
        </a:p>
      </dgm:t>
    </dgm:pt>
    <dgm:pt modelId="{698CB9DF-CCAC-463A-9D95-D17E195466F0}" type="pres">
      <dgm:prSet presAssocID="{023346D1-FE88-4DB0-B55E-9FA66D4537D2}" presName="vertSpace2b" presStyleCnt="0"/>
      <dgm:spPr/>
      <dgm:t>
        <a:bodyPr/>
        <a:lstStyle/>
        <a:p>
          <a:endParaRPr lang="pt-BR"/>
        </a:p>
      </dgm:t>
    </dgm:pt>
    <dgm:pt modelId="{92FE7AEA-0E49-4235-BDF6-ECBB5BADA232}" type="pres">
      <dgm:prSet presAssocID="{FA657870-0DAA-43C2-B927-AA13F5ED451F}" presName="horz2" presStyleCnt="0"/>
      <dgm:spPr/>
      <dgm:t>
        <a:bodyPr/>
        <a:lstStyle/>
        <a:p>
          <a:endParaRPr lang="pt-BR"/>
        </a:p>
      </dgm:t>
    </dgm:pt>
    <dgm:pt modelId="{A37979CD-C44F-4EF3-904A-280EE81418CB}" type="pres">
      <dgm:prSet presAssocID="{FA657870-0DAA-43C2-B927-AA13F5ED451F}" presName="horzSpace2" presStyleCnt="0"/>
      <dgm:spPr/>
      <dgm:t>
        <a:bodyPr/>
        <a:lstStyle/>
        <a:p>
          <a:endParaRPr lang="pt-BR"/>
        </a:p>
      </dgm:t>
    </dgm:pt>
    <dgm:pt modelId="{134AC864-05F0-43F7-9C7C-964158DBC930}" type="pres">
      <dgm:prSet presAssocID="{FA657870-0DAA-43C2-B927-AA13F5ED451F}" presName="tx2" presStyleLbl="revTx" presStyleIdx="3" presStyleCnt="7"/>
      <dgm:spPr/>
      <dgm:t>
        <a:bodyPr/>
        <a:lstStyle/>
        <a:p>
          <a:endParaRPr lang="pt-BR"/>
        </a:p>
      </dgm:t>
    </dgm:pt>
    <dgm:pt modelId="{B9DE94D6-2985-40CC-A830-AC16B8BFC841}" type="pres">
      <dgm:prSet presAssocID="{FA657870-0DAA-43C2-B927-AA13F5ED451F}" presName="vert2" presStyleCnt="0"/>
      <dgm:spPr/>
      <dgm:t>
        <a:bodyPr/>
        <a:lstStyle/>
        <a:p>
          <a:endParaRPr lang="pt-BR"/>
        </a:p>
      </dgm:t>
    </dgm:pt>
    <dgm:pt modelId="{AA4AD0AD-1EBF-41EE-9736-D6A2C352F72F}" type="pres">
      <dgm:prSet presAssocID="{FA657870-0DAA-43C2-B927-AA13F5ED451F}" presName="thinLine2b" presStyleLbl="callout" presStyleIdx="2" presStyleCnt="6"/>
      <dgm:spPr/>
      <dgm:t>
        <a:bodyPr/>
        <a:lstStyle/>
        <a:p>
          <a:endParaRPr lang="pt-BR"/>
        </a:p>
      </dgm:t>
    </dgm:pt>
    <dgm:pt modelId="{4228B927-E869-4B7B-8080-F5380BFAE5FC}" type="pres">
      <dgm:prSet presAssocID="{FA657870-0DAA-43C2-B927-AA13F5ED451F}" presName="vertSpace2b" presStyleCnt="0"/>
      <dgm:spPr/>
      <dgm:t>
        <a:bodyPr/>
        <a:lstStyle/>
        <a:p>
          <a:endParaRPr lang="pt-BR"/>
        </a:p>
      </dgm:t>
    </dgm:pt>
    <dgm:pt modelId="{F5F49CB4-8279-45CA-807C-73EDF761AE2D}" type="pres">
      <dgm:prSet presAssocID="{F243898E-F868-4520-A44C-B6A60880D75D}" presName="horz2" presStyleCnt="0"/>
      <dgm:spPr/>
      <dgm:t>
        <a:bodyPr/>
        <a:lstStyle/>
        <a:p>
          <a:endParaRPr lang="pt-BR"/>
        </a:p>
      </dgm:t>
    </dgm:pt>
    <dgm:pt modelId="{A4F00798-C7A4-498E-A742-FDF09682098E}" type="pres">
      <dgm:prSet presAssocID="{F243898E-F868-4520-A44C-B6A60880D75D}" presName="horzSpace2" presStyleCnt="0"/>
      <dgm:spPr/>
      <dgm:t>
        <a:bodyPr/>
        <a:lstStyle/>
        <a:p>
          <a:endParaRPr lang="pt-BR"/>
        </a:p>
      </dgm:t>
    </dgm:pt>
    <dgm:pt modelId="{9D941304-355D-4447-A4FD-AC97EE131FC1}" type="pres">
      <dgm:prSet presAssocID="{F243898E-F868-4520-A44C-B6A60880D75D}" presName="tx2" presStyleLbl="revTx" presStyleIdx="4" presStyleCnt="7"/>
      <dgm:spPr/>
      <dgm:t>
        <a:bodyPr/>
        <a:lstStyle/>
        <a:p>
          <a:endParaRPr lang="pt-BR"/>
        </a:p>
      </dgm:t>
    </dgm:pt>
    <dgm:pt modelId="{C6D50BC2-5E81-4B7A-9EF9-F2B28C8DDE5C}" type="pres">
      <dgm:prSet presAssocID="{F243898E-F868-4520-A44C-B6A60880D75D}" presName="vert2" presStyleCnt="0"/>
      <dgm:spPr/>
      <dgm:t>
        <a:bodyPr/>
        <a:lstStyle/>
        <a:p>
          <a:endParaRPr lang="pt-BR"/>
        </a:p>
      </dgm:t>
    </dgm:pt>
    <dgm:pt modelId="{3D61344F-35AC-4016-BB49-830643632AE3}" type="pres">
      <dgm:prSet presAssocID="{F243898E-F868-4520-A44C-B6A60880D75D}" presName="thinLine2b" presStyleLbl="callout" presStyleIdx="3" presStyleCnt="6"/>
      <dgm:spPr/>
      <dgm:t>
        <a:bodyPr/>
        <a:lstStyle/>
        <a:p>
          <a:endParaRPr lang="pt-BR"/>
        </a:p>
      </dgm:t>
    </dgm:pt>
    <dgm:pt modelId="{4D76BAEB-8424-436E-9011-D34CE365F0CB}" type="pres">
      <dgm:prSet presAssocID="{F243898E-F868-4520-A44C-B6A60880D75D}" presName="vertSpace2b" presStyleCnt="0"/>
      <dgm:spPr/>
      <dgm:t>
        <a:bodyPr/>
        <a:lstStyle/>
        <a:p>
          <a:endParaRPr lang="pt-BR"/>
        </a:p>
      </dgm:t>
    </dgm:pt>
    <dgm:pt modelId="{52D4F3B0-78B8-4A58-B017-9B37742CA0D5}" type="pres">
      <dgm:prSet presAssocID="{21B09229-3B4A-42BA-8CA1-BF64C62C5BF1}" presName="horz2" presStyleCnt="0"/>
      <dgm:spPr/>
      <dgm:t>
        <a:bodyPr/>
        <a:lstStyle/>
        <a:p>
          <a:endParaRPr lang="pt-BR"/>
        </a:p>
      </dgm:t>
    </dgm:pt>
    <dgm:pt modelId="{1E366F2B-BBA3-4D67-B3FC-1721332F2666}" type="pres">
      <dgm:prSet presAssocID="{21B09229-3B4A-42BA-8CA1-BF64C62C5BF1}" presName="horzSpace2" presStyleCnt="0"/>
      <dgm:spPr/>
      <dgm:t>
        <a:bodyPr/>
        <a:lstStyle/>
        <a:p>
          <a:endParaRPr lang="pt-BR"/>
        </a:p>
      </dgm:t>
    </dgm:pt>
    <dgm:pt modelId="{A0C02FC4-529E-4AAF-ABAF-3B969B20AB81}" type="pres">
      <dgm:prSet presAssocID="{21B09229-3B4A-42BA-8CA1-BF64C62C5BF1}" presName="tx2" presStyleLbl="revTx" presStyleIdx="5" presStyleCnt="7"/>
      <dgm:spPr/>
      <dgm:t>
        <a:bodyPr/>
        <a:lstStyle/>
        <a:p>
          <a:endParaRPr lang="pt-BR"/>
        </a:p>
      </dgm:t>
    </dgm:pt>
    <dgm:pt modelId="{7F08F300-E270-4E93-B937-13176A07B02A}" type="pres">
      <dgm:prSet presAssocID="{21B09229-3B4A-42BA-8CA1-BF64C62C5BF1}" presName="vert2" presStyleCnt="0"/>
      <dgm:spPr/>
      <dgm:t>
        <a:bodyPr/>
        <a:lstStyle/>
        <a:p>
          <a:endParaRPr lang="pt-BR"/>
        </a:p>
      </dgm:t>
    </dgm:pt>
    <dgm:pt modelId="{0D3B1310-A8D0-465D-B55B-5810BDCF8A8A}" type="pres">
      <dgm:prSet presAssocID="{21B09229-3B4A-42BA-8CA1-BF64C62C5BF1}" presName="thinLine2b" presStyleLbl="callout" presStyleIdx="4" presStyleCnt="6"/>
      <dgm:spPr/>
      <dgm:t>
        <a:bodyPr/>
        <a:lstStyle/>
        <a:p>
          <a:endParaRPr lang="pt-BR"/>
        </a:p>
      </dgm:t>
    </dgm:pt>
    <dgm:pt modelId="{448C6C65-4E97-444E-BDB1-DAEFEF4915E7}" type="pres">
      <dgm:prSet presAssocID="{21B09229-3B4A-42BA-8CA1-BF64C62C5BF1}" presName="vertSpace2b" presStyleCnt="0"/>
      <dgm:spPr/>
      <dgm:t>
        <a:bodyPr/>
        <a:lstStyle/>
        <a:p>
          <a:endParaRPr lang="pt-BR"/>
        </a:p>
      </dgm:t>
    </dgm:pt>
    <dgm:pt modelId="{2A751B83-64E6-4092-8A20-52D7624A9609}" type="pres">
      <dgm:prSet presAssocID="{03CE2124-8E78-4300-A40F-416DD6444A2B}" presName="horz2" presStyleCnt="0"/>
      <dgm:spPr/>
      <dgm:t>
        <a:bodyPr/>
        <a:lstStyle/>
        <a:p>
          <a:endParaRPr lang="pt-BR"/>
        </a:p>
      </dgm:t>
    </dgm:pt>
    <dgm:pt modelId="{ABDA059F-5F5D-4027-B5BA-2CED6AB0CEC0}" type="pres">
      <dgm:prSet presAssocID="{03CE2124-8E78-4300-A40F-416DD6444A2B}" presName="horzSpace2" presStyleCnt="0"/>
      <dgm:spPr/>
      <dgm:t>
        <a:bodyPr/>
        <a:lstStyle/>
        <a:p>
          <a:endParaRPr lang="pt-BR"/>
        </a:p>
      </dgm:t>
    </dgm:pt>
    <dgm:pt modelId="{D72074EE-3BFC-435F-8D94-74FA568DFCC9}" type="pres">
      <dgm:prSet presAssocID="{03CE2124-8E78-4300-A40F-416DD6444A2B}" presName="tx2" presStyleLbl="revTx" presStyleIdx="6" presStyleCnt="7"/>
      <dgm:spPr/>
      <dgm:t>
        <a:bodyPr/>
        <a:lstStyle/>
        <a:p>
          <a:endParaRPr lang="pt-BR"/>
        </a:p>
      </dgm:t>
    </dgm:pt>
    <dgm:pt modelId="{ADBE5A30-B781-4C8C-95FD-2A49DA5516A4}" type="pres">
      <dgm:prSet presAssocID="{03CE2124-8E78-4300-A40F-416DD6444A2B}" presName="vert2" presStyleCnt="0"/>
      <dgm:spPr/>
      <dgm:t>
        <a:bodyPr/>
        <a:lstStyle/>
        <a:p>
          <a:endParaRPr lang="pt-BR"/>
        </a:p>
      </dgm:t>
    </dgm:pt>
    <dgm:pt modelId="{1E8E1D18-38A0-47F4-BB3D-87F1856D224D}" type="pres">
      <dgm:prSet presAssocID="{03CE2124-8E78-4300-A40F-416DD6444A2B}" presName="thinLine2b" presStyleLbl="callout" presStyleIdx="5" presStyleCnt="6"/>
      <dgm:spPr/>
      <dgm:t>
        <a:bodyPr/>
        <a:lstStyle/>
        <a:p>
          <a:endParaRPr lang="pt-BR"/>
        </a:p>
      </dgm:t>
    </dgm:pt>
    <dgm:pt modelId="{FBBA3C46-3C2D-49F7-96FC-7F39A94B9664}" type="pres">
      <dgm:prSet presAssocID="{03CE2124-8E78-4300-A40F-416DD6444A2B}" presName="vertSpace2b" presStyleCnt="0"/>
      <dgm:spPr/>
      <dgm:t>
        <a:bodyPr/>
        <a:lstStyle/>
        <a:p>
          <a:endParaRPr lang="pt-BR"/>
        </a:p>
      </dgm:t>
    </dgm:pt>
  </dgm:ptLst>
  <dgm:cxnLst>
    <dgm:cxn modelId="{1D5F1ADC-6C38-4DE3-9C93-DDAE114BE656}" srcId="{0760A67F-D496-4243-B8D0-30FEC9AD1562}" destId="{F243898E-F868-4520-A44C-B6A60880D75D}" srcOrd="3" destOrd="0" parTransId="{87A38172-AAA6-4B57-B6DB-3F01F06EBEB9}" sibTransId="{8D9891B9-2AB9-4BB9-8E4F-AB30BE5A4C45}"/>
    <dgm:cxn modelId="{693569FB-F9F2-45B3-8AF1-E10D6E57DD82}" type="presOf" srcId="{FA657870-0DAA-43C2-B927-AA13F5ED451F}" destId="{134AC864-05F0-43F7-9C7C-964158DBC930}" srcOrd="0" destOrd="0" presId="urn:microsoft.com/office/officeart/2008/layout/LinedList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D3BB9C23-0580-4AD0-A8D9-E4EB25FADA55}" type="presOf" srcId="{03CE2124-8E78-4300-A40F-416DD6444A2B}" destId="{D72074EE-3BFC-435F-8D94-74FA568DFCC9}" srcOrd="0" destOrd="0" presId="urn:microsoft.com/office/officeart/2008/layout/LinedList"/>
    <dgm:cxn modelId="{0A07B7ED-38FE-4BE5-BE62-F7F54F93C308}" srcId="{0760A67F-D496-4243-B8D0-30FEC9AD1562}" destId="{16382CF6-A98D-4D56-8DE5-0047752B1C37}" srcOrd="0" destOrd="0" parTransId="{6455CE80-624A-4652-8732-7264FFFDCE01}" sibTransId="{A27BEDAB-61A1-4829-BB56-BA0AA0B5E142}"/>
    <dgm:cxn modelId="{8F261058-8C20-4004-A164-9100E5FAE751}" srcId="{0760A67F-D496-4243-B8D0-30FEC9AD1562}" destId="{FA657870-0DAA-43C2-B927-AA13F5ED451F}" srcOrd="2" destOrd="0" parTransId="{5EF553F1-922C-461B-BD63-284A6610EA3D}" sibTransId="{8C3AD6B7-39FE-4F15-81AD-B824D2E7A9C6}"/>
    <dgm:cxn modelId="{B3B0D0D6-CA60-498A-A4C0-680B4141B7BA}" srcId="{0760A67F-D496-4243-B8D0-30FEC9AD1562}" destId="{03CE2124-8E78-4300-A40F-416DD6444A2B}" srcOrd="5" destOrd="0" parTransId="{770416D7-0681-4336-A21E-667F08E13602}" sibTransId="{3AD3A185-4BBF-4D02-BEB5-54F577056541}"/>
    <dgm:cxn modelId="{DAB6C36A-D0BE-4452-AAAD-4D6F272A1444}" srcId="{0760A67F-D496-4243-B8D0-30FEC9AD1562}" destId="{21B09229-3B4A-42BA-8CA1-BF64C62C5BF1}" srcOrd="4" destOrd="0" parTransId="{803A1EB2-A048-45E0-94DB-6F27A71DD5C5}" sibTransId="{E1DC792D-8E82-46F6-A367-C1985CC8E394}"/>
    <dgm:cxn modelId="{4C9F30D8-7E66-4B58-8934-44618B83CD15}" srcId="{0760A67F-D496-4243-B8D0-30FEC9AD1562}" destId="{023346D1-FE88-4DB0-B55E-9FA66D4537D2}" srcOrd="1" destOrd="0" parTransId="{073B07B0-13D6-4143-863E-8D7528DDA612}" sibTransId="{E53F1DB7-424E-4BEC-B5C7-2D616045BB70}"/>
    <dgm:cxn modelId="{6A2298B7-95C6-4BDC-A778-5B78AAAB005D}" type="presOf" srcId="{195E8D36-DD65-4886-B968-BEB5E4702ADB}" destId="{0C69C938-2DE0-4AF9-B8D4-65D346CBB6CC}" srcOrd="0" destOrd="0" presId="urn:microsoft.com/office/officeart/2008/layout/LinedList"/>
    <dgm:cxn modelId="{F53A3EE8-DC9A-4548-9E5F-A101E3F373F3}" type="presOf" srcId="{023346D1-FE88-4DB0-B55E-9FA66D4537D2}" destId="{D8F37E3F-ABA1-411E-A478-273FB31A4BF7}" srcOrd="0" destOrd="0" presId="urn:microsoft.com/office/officeart/2008/layout/LinedList"/>
    <dgm:cxn modelId="{7CC69E9B-4290-48AF-B28C-7CC18D21570B}" type="presOf" srcId="{F243898E-F868-4520-A44C-B6A60880D75D}" destId="{9D941304-355D-4447-A4FD-AC97EE131FC1}" srcOrd="0" destOrd="0" presId="urn:microsoft.com/office/officeart/2008/layout/LinedList"/>
    <dgm:cxn modelId="{58F41A59-57CC-4A2B-90F5-8262E6CEA7FD}" type="presOf" srcId="{0760A67F-D496-4243-B8D0-30FEC9AD1562}" destId="{564CD2E8-8BA5-4E44-BEDA-4E2816288AF5}" srcOrd="0" destOrd="0" presId="urn:microsoft.com/office/officeart/2008/layout/LinedList"/>
    <dgm:cxn modelId="{60DDDB71-5467-4D45-B3FC-27D8F3206D4B}" type="presOf" srcId="{21B09229-3B4A-42BA-8CA1-BF64C62C5BF1}" destId="{A0C02FC4-529E-4AAF-ABAF-3B969B20AB81}" srcOrd="0" destOrd="0" presId="urn:microsoft.com/office/officeart/2008/layout/LinedList"/>
    <dgm:cxn modelId="{AB6C1E7B-1D81-4B93-9C2A-386EC5411AFF}" type="presOf" srcId="{16382CF6-A98D-4D56-8DE5-0047752B1C37}" destId="{55C3E0F9-99BF-4C4B-9C7A-0D239823AFA5}" srcOrd="0" destOrd="0" presId="urn:microsoft.com/office/officeart/2008/layout/LinedList"/>
    <dgm:cxn modelId="{02913C00-8345-412F-BFF4-043BA6AD89C0}" type="presParOf" srcId="{0C69C938-2DE0-4AF9-B8D4-65D346CBB6CC}" destId="{08CDFBE8-EB1B-45B9-8EE4-863FA6BCF76D}" srcOrd="0" destOrd="0" presId="urn:microsoft.com/office/officeart/2008/layout/LinedList"/>
    <dgm:cxn modelId="{674B093D-669D-40DE-8502-827BF581BA4F}" type="presParOf" srcId="{0C69C938-2DE0-4AF9-B8D4-65D346CBB6CC}" destId="{57BCDCB9-F8B4-4CD3-BBFE-F1556A175F5E}" srcOrd="1" destOrd="0" presId="urn:microsoft.com/office/officeart/2008/layout/LinedList"/>
    <dgm:cxn modelId="{6B3465DF-7492-404C-A583-7A2729C5D1FA}" type="presParOf" srcId="{57BCDCB9-F8B4-4CD3-BBFE-F1556A175F5E}" destId="{564CD2E8-8BA5-4E44-BEDA-4E2816288AF5}" srcOrd="0" destOrd="0" presId="urn:microsoft.com/office/officeart/2008/layout/LinedList"/>
    <dgm:cxn modelId="{2EDDF426-A097-4E82-A532-F075117D5F73}" type="presParOf" srcId="{57BCDCB9-F8B4-4CD3-BBFE-F1556A175F5E}" destId="{414A1090-5F46-40F7-BA8A-A44FCA52B68F}" srcOrd="1" destOrd="0" presId="urn:microsoft.com/office/officeart/2008/layout/LinedList"/>
    <dgm:cxn modelId="{74FCFCE0-DDFC-487C-BE29-F3BBA1AC53B3}" type="presParOf" srcId="{414A1090-5F46-40F7-BA8A-A44FCA52B68F}" destId="{5EA4DDAB-E1A8-4E51-94BD-A0EAC1A03B90}" srcOrd="0" destOrd="0" presId="urn:microsoft.com/office/officeart/2008/layout/LinedList"/>
    <dgm:cxn modelId="{9BA4CDE1-E47A-403D-AF47-420EE8D80E2C}" type="presParOf" srcId="{414A1090-5F46-40F7-BA8A-A44FCA52B68F}" destId="{5704C731-576B-4C88-B148-C25662B37617}" srcOrd="1" destOrd="0" presId="urn:microsoft.com/office/officeart/2008/layout/LinedList"/>
    <dgm:cxn modelId="{B69E60DA-294A-402F-BC4E-A4BE756A333E}" type="presParOf" srcId="{5704C731-576B-4C88-B148-C25662B37617}" destId="{2F5BC1C0-812B-4594-9727-9321881DC89B}" srcOrd="0" destOrd="0" presId="urn:microsoft.com/office/officeart/2008/layout/LinedList"/>
    <dgm:cxn modelId="{E093B931-FA6B-4DD6-8C61-A92DB078709C}" type="presParOf" srcId="{5704C731-576B-4C88-B148-C25662B37617}" destId="{55C3E0F9-99BF-4C4B-9C7A-0D239823AFA5}" srcOrd="1" destOrd="0" presId="urn:microsoft.com/office/officeart/2008/layout/LinedList"/>
    <dgm:cxn modelId="{45AE0B6F-FE7A-42A1-88B4-E6F7F83BB61D}" type="presParOf" srcId="{5704C731-576B-4C88-B148-C25662B37617}" destId="{C9A7697E-731E-451A-A4C5-DF2ABCF44A98}" srcOrd="2" destOrd="0" presId="urn:microsoft.com/office/officeart/2008/layout/LinedList"/>
    <dgm:cxn modelId="{87D76548-0C7F-4855-BB7B-5B50FCFECD14}" type="presParOf" srcId="{414A1090-5F46-40F7-BA8A-A44FCA52B68F}" destId="{8E663E75-9940-40A5-A750-67FCCA4199CD}" srcOrd="2" destOrd="0" presId="urn:microsoft.com/office/officeart/2008/layout/LinedList"/>
    <dgm:cxn modelId="{81AFCC2A-F1FF-444D-B647-929EFD429416}" type="presParOf" srcId="{414A1090-5F46-40F7-BA8A-A44FCA52B68F}" destId="{4117E6E3-5698-4F0E-A8EA-F887E1165A02}" srcOrd="3" destOrd="0" presId="urn:microsoft.com/office/officeart/2008/layout/LinedList"/>
    <dgm:cxn modelId="{4EBF0647-102E-4A33-B9B7-24E7A1499732}" type="presParOf" srcId="{414A1090-5F46-40F7-BA8A-A44FCA52B68F}" destId="{E0152E88-3C37-4B25-BEF6-3A7202AED6F5}" srcOrd="4" destOrd="0" presId="urn:microsoft.com/office/officeart/2008/layout/LinedList"/>
    <dgm:cxn modelId="{D9E1347E-A81E-429A-AE0D-AD4423718D80}" type="presParOf" srcId="{E0152E88-3C37-4B25-BEF6-3A7202AED6F5}" destId="{2E1B9B27-B6BA-4F40-B4E9-89218D7C9E52}" srcOrd="0" destOrd="0" presId="urn:microsoft.com/office/officeart/2008/layout/LinedList"/>
    <dgm:cxn modelId="{BD860DF3-3462-4642-8A09-348B8B2A6406}" type="presParOf" srcId="{E0152E88-3C37-4B25-BEF6-3A7202AED6F5}" destId="{D8F37E3F-ABA1-411E-A478-273FB31A4BF7}" srcOrd="1" destOrd="0" presId="urn:microsoft.com/office/officeart/2008/layout/LinedList"/>
    <dgm:cxn modelId="{2238C116-3941-4493-8F8B-CFCCFF28E247}" type="presParOf" srcId="{E0152E88-3C37-4B25-BEF6-3A7202AED6F5}" destId="{85B0B961-E50F-4862-AE15-3C93D7BC541C}" srcOrd="2" destOrd="0" presId="urn:microsoft.com/office/officeart/2008/layout/LinedList"/>
    <dgm:cxn modelId="{EEE4E07D-C638-429A-8759-04FEEFDCF417}" type="presParOf" srcId="{414A1090-5F46-40F7-BA8A-A44FCA52B68F}" destId="{6FBD0690-2A3F-4D66-B926-878A385F7F04}" srcOrd="5" destOrd="0" presId="urn:microsoft.com/office/officeart/2008/layout/LinedList"/>
    <dgm:cxn modelId="{EE9A5383-0BD5-4749-9BFF-6B9C9B99459F}" type="presParOf" srcId="{414A1090-5F46-40F7-BA8A-A44FCA52B68F}" destId="{698CB9DF-CCAC-463A-9D95-D17E195466F0}" srcOrd="6" destOrd="0" presId="urn:microsoft.com/office/officeart/2008/layout/LinedList"/>
    <dgm:cxn modelId="{12C06F21-91FC-4470-A050-1597F8ACADE1}" type="presParOf" srcId="{414A1090-5F46-40F7-BA8A-A44FCA52B68F}" destId="{92FE7AEA-0E49-4235-BDF6-ECBB5BADA232}" srcOrd="7" destOrd="0" presId="urn:microsoft.com/office/officeart/2008/layout/LinedList"/>
    <dgm:cxn modelId="{1E6E21D7-E936-4189-AC10-2A66DC54E4C0}" type="presParOf" srcId="{92FE7AEA-0E49-4235-BDF6-ECBB5BADA232}" destId="{A37979CD-C44F-4EF3-904A-280EE81418CB}" srcOrd="0" destOrd="0" presId="urn:microsoft.com/office/officeart/2008/layout/LinedList"/>
    <dgm:cxn modelId="{9C14ACAA-2603-44D1-83B3-83A6606287E7}" type="presParOf" srcId="{92FE7AEA-0E49-4235-BDF6-ECBB5BADA232}" destId="{134AC864-05F0-43F7-9C7C-964158DBC930}" srcOrd="1" destOrd="0" presId="urn:microsoft.com/office/officeart/2008/layout/LinedList"/>
    <dgm:cxn modelId="{67DE034B-6239-4C1E-9876-B8E19FC1FAC1}" type="presParOf" srcId="{92FE7AEA-0E49-4235-BDF6-ECBB5BADA232}" destId="{B9DE94D6-2985-40CC-A830-AC16B8BFC841}" srcOrd="2" destOrd="0" presId="urn:microsoft.com/office/officeart/2008/layout/LinedList"/>
    <dgm:cxn modelId="{F798C022-5496-4B86-B24C-74BA19DA203B}" type="presParOf" srcId="{414A1090-5F46-40F7-BA8A-A44FCA52B68F}" destId="{AA4AD0AD-1EBF-41EE-9736-D6A2C352F72F}" srcOrd="8" destOrd="0" presId="urn:microsoft.com/office/officeart/2008/layout/LinedList"/>
    <dgm:cxn modelId="{097ED3F6-BDC8-4083-86D5-B5F48677943D}" type="presParOf" srcId="{414A1090-5F46-40F7-BA8A-A44FCA52B68F}" destId="{4228B927-E869-4B7B-8080-F5380BFAE5FC}" srcOrd="9" destOrd="0" presId="urn:microsoft.com/office/officeart/2008/layout/LinedList"/>
    <dgm:cxn modelId="{6C22E82E-F2A9-459E-A2A7-CF201AF5AC74}" type="presParOf" srcId="{414A1090-5F46-40F7-BA8A-A44FCA52B68F}" destId="{F5F49CB4-8279-45CA-807C-73EDF761AE2D}" srcOrd="10" destOrd="0" presId="urn:microsoft.com/office/officeart/2008/layout/LinedList"/>
    <dgm:cxn modelId="{EE23CE9F-1728-4AF4-8D1F-FD31BF11012C}" type="presParOf" srcId="{F5F49CB4-8279-45CA-807C-73EDF761AE2D}" destId="{A4F00798-C7A4-498E-A742-FDF09682098E}" srcOrd="0" destOrd="0" presId="urn:microsoft.com/office/officeart/2008/layout/LinedList"/>
    <dgm:cxn modelId="{B0E15089-8E97-4A8F-837E-0555AF98E9F5}" type="presParOf" srcId="{F5F49CB4-8279-45CA-807C-73EDF761AE2D}" destId="{9D941304-355D-4447-A4FD-AC97EE131FC1}" srcOrd="1" destOrd="0" presId="urn:microsoft.com/office/officeart/2008/layout/LinedList"/>
    <dgm:cxn modelId="{378B0839-7E89-4432-8642-731A2F64E23B}" type="presParOf" srcId="{F5F49CB4-8279-45CA-807C-73EDF761AE2D}" destId="{C6D50BC2-5E81-4B7A-9EF9-F2B28C8DDE5C}" srcOrd="2" destOrd="0" presId="urn:microsoft.com/office/officeart/2008/layout/LinedList"/>
    <dgm:cxn modelId="{BF79520F-E94D-48BE-85E1-F0302EC1A159}" type="presParOf" srcId="{414A1090-5F46-40F7-BA8A-A44FCA52B68F}" destId="{3D61344F-35AC-4016-BB49-830643632AE3}" srcOrd="11" destOrd="0" presId="urn:microsoft.com/office/officeart/2008/layout/LinedList"/>
    <dgm:cxn modelId="{F0F7977D-14F7-4EC8-A0A2-9DE30F7F3FAC}" type="presParOf" srcId="{414A1090-5F46-40F7-BA8A-A44FCA52B68F}" destId="{4D76BAEB-8424-436E-9011-D34CE365F0CB}" srcOrd="12" destOrd="0" presId="urn:microsoft.com/office/officeart/2008/layout/LinedList"/>
    <dgm:cxn modelId="{BF1EE87A-F565-4836-9036-13A7CCBC4C90}" type="presParOf" srcId="{414A1090-5F46-40F7-BA8A-A44FCA52B68F}" destId="{52D4F3B0-78B8-4A58-B017-9B37742CA0D5}" srcOrd="13" destOrd="0" presId="urn:microsoft.com/office/officeart/2008/layout/LinedList"/>
    <dgm:cxn modelId="{49B22E37-CDDB-406E-A38E-6F9606561D2E}" type="presParOf" srcId="{52D4F3B0-78B8-4A58-B017-9B37742CA0D5}" destId="{1E366F2B-BBA3-4D67-B3FC-1721332F2666}" srcOrd="0" destOrd="0" presId="urn:microsoft.com/office/officeart/2008/layout/LinedList"/>
    <dgm:cxn modelId="{E145CEEA-998F-4A52-AE3F-5FBFFB9F7122}" type="presParOf" srcId="{52D4F3B0-78B8-4A58-B017-9B37742CA0D5}" destId="{A0C02FC4-529E-4AAF-ABAF-3B969B20AB81}" srcOrd="1" destOrd="0" presId="urn:microsoft.com/office/officeart/2008/layout/LinedList"/>
    <dgm:cxn modelId="{740F0761-D2B1-45C0-B080-D37B8B321068}" type="presParOf" srcId="{52D4F3B0-78B8-4A58-B017-9B37742CA0D5}" destId="{7F08F300-E270-4E93-B937-13176A07B02A}" srcOrd="2" destOrd="0" presId="urn:microsoft.com/office/officeart/2008/layout/LinedList"/>
    <dgm:cxn modelId="{837E4F32-5A54-491E-9FB0-30D36A0ED8B2}" type="presParOf" srcId="{414A1090-5F46-40F7-BA8A-A44FCA52B68F}" destId="{0D3B1310-A8D0-465D-B55B-5810BDCF8A8A}" srcOrd="14" destOrd="0" presId="urn:microsoft.com/office/officeart/2008/layout/LinedList"/>
    <dgm:cxn modelId="{736BCEBE-D5E7-4B75-8D64-4E1E2C3D0880}" type="presParOf" srcId="{414A1090-5F46-40F7-BA8A-A44FCA52B68F}" destId="{448C6C65-4E97-444E-BDB1-DAEFEF4915E7}" srcOrd="15" destOrd="0" presId="urn:microsoft.com/office/officeart/2008/layout/LinedList"/>
    <dgm:cxn modelId="{867BF6C0-7F76-4C8B-80C7-5F2ED57B0A07}" type="presParOf" srcId="{414A1090-5F46-40F7-BA8A-A44FCA52B68F}" destId="{2A751B83-64E6-4092-8A20-52D7624A9609}" srcOrd="16" destOrd="0" presId="urn:microsoft.com/office/officeart/2008/layout/LinedList"/>
    <dgm:cxn modelId="{0FA3B0CD-6695-4E1B-8F56-0E68B78DB678}" type="presParOf" srcId="{2A751B83-64E6-4092-8A20-52D7624A9609}" destId="{ABDA059F-5F5D-4027-B5BA-2CED6AB0CEC0}" srcOrd="0" destOrd="0" presId="urn:microsoft.com/office/officeart/2008/layout/LinedList"/>
    <dgm:cxn modelId="{1B8EDF7B-C793-48B4-9936-75E5C24B9352}" type="presParOf" srcId="{2A751B83-64E6-4092-8A20-52D7624A9609}" destId="{D72074EE-3BFC-435F-8D94-74FA568DFCC9}" srcOrd="1" destOrd="0" presId="urn:microsoft.com/office/officeart/2008/layout/LinedList"/>
    <dgm:cxn modelId="{A8CD5DCA-8482-46AC-A04A-8B6C253CE0CE}" type="presParOf" srcId="{2A751B83-64E6-4092-8A20-52D7624A9609}" destId="{ADBE5A30-B781-4C8C-95FD-2A49DA5516A4}" srcOrd="2" destOrd="0" presId="urn:microsoft.com/office/officeart/2008/layout/LinedList"/>
    <dgm:cxn modelId="{15729323-5A08-4744-BEDF-D69ECACC9A1A}" type="presParOf" srcId="{414A1090-5F46-40F7-BA8A-A44FCA52B68F}" destId="{1E8E1D18-38A0-47F4-BB3D-87F1856D224D}" srcOrd="17" destOrd="0" presId="urn:microsoft.com/office/officeart/2008/layout/LinedList"/>
    <dgm:cxn modelId="{1B37CF99-DD1D-447F-B6F9-FBB084708AED}" type="presParOf" srcId="{414A1090-5F46-40F7-BA8A-A44FCA52B68F}" destId="{FBBA3C46-3C2D-49F7-96FC-7F39A94B9664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Arrecadação – Dados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16382CF6-A98D-4D56-8DE5-0047752B1C37}">
      <dgm:prSet phldrT="[Text]"/>
      <dgm:spPr/>
      <dgm:t>
        <a:bodyPr/>
        <a:lstStyle/>
        <a:p>
          <a:pPr algn="ctr"/>
          <a:r>
            <a:rPr lang="pt-BR" dirty="0" smtClean="0"/>
            <a:t>Por Ano e mês</a:t>
          </a:r>
          <a:endParaRPr lang="pt-BR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6CF86CA4-EFED-40C5-9753-48F7A7A4AB7D}">
      <dgm:prSet phldrT="[Text]"/>
      <dgm:spPr/>
      <dgm:t>
        <a:bodyPr/>
        <a:lstStyle/>
        <a:p>
          <a:pPr algn="ctr"/>
          <a:r>
            <a:rPr lang="pt-BR" dirty="0" smtClean="0"/>
            <a:t>Por Estado</a:t>
          </a:r>
          <a:endParaRPr lang="pt-BR" dirty="0"/>
        </a:p>
      </dgm:t>
    </dgm:pt>
    <dgm:pt modelId="{256FBED1-D4B8-4831-B7CD-0CA3BAE6D2BC}" type="parTrans" cxnId="{73173E04-1BE7-43FC-8A50-D2EDAD330B68}">
      <dgm:prSet/>
      <dgm:spPr/>
      <dgm:t>
        <a:bodyPr/>
        <a:lstStyle/>
        <a:p>
          <a:endParaRPr lang="pt-BR"/>
        </a:p>
      </dgm:t>
    </dgm:pt>
    <dgm:pt modelId="{390D4BB2-145E-4345-9CD8-1A217C3EFF9A}" type="sibTrans" cxnId="{73173E04-1BE7-43FC-8A50-D2EDAD330B68}">
      <dgm:prSet/>
      <dgm:spPr/>
      <dgm:t>
        <a:bodyPr/>
        <a:lstStyle/>
        <a:p>
          <a:endParaRPr lang="pt-BR"/>
        </a:p>
      </dgm:t>
    </dgm:pt>
    <dgm:pt modelId="{CE5BF299-A285-4B67-81CD-2DCA87C01BB6}">
      <dgm:prSet phldrT="[Text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pPr algn="ctr"/>
          <a:r>
            <a:rPr lang="pt-BR" dirty="0" smtClean="0"/>
            <a:t>Por CNAE</a:t>
          </a:r>
          <a:endParaRPr lang="pt-BR" dirty="0"/>
        </a:p>
      </dgm:t>
    </dgm:pt>
    <dgm:pt modelId="{D5707028-4F37-441E-98E2-EA4853997E55}" type="parTrans" cxnId="{4638E51E-9C66-4B3A-B7FC-8FA1E5BB5249}">
      <dgm:prSet/>
      <dgm:spPr/>
      <dgm:t>
        <a:bodyPr/>
        <a:lstStyle/>
        <a:p>
          <a:endParaRPr lang="pt-BR"/>
        </a:p>
      </dgm:t>
    </dgm:pt>
    <dgm:pt modelId="{E610E2D3-4074-4E97-AAD5-32C5213CFA97}" type="sibTrans" cxnId="{4638E51E-9C66-4B3A-B7FC-8FA1E5BB5249}">
      <dgm:prSet/>
      <dgm:spPr/>
      <dgm:t>
        <a:bodyPr/>
        <a:lstStyle/>
        <a:p>
          <a:endParaRPr lang="pt-BR"/>
        </a:p>
      </dgm:t>
    </dgm:pt>
    <dgm:pt modelId="{0A62157D-BDB3-43DA-8D39-2F0164583938}">
      <dgm:prSet phldrT="[Text]"/>
      <dgm:spPr/>
      <dgm:t>
        <a:bodyPr/>
        <a:lstStyle/>
        <a:p>
          <a:pPr algn="ctr"/>
          <a:r>
            <a:rPr lang="pt-BR" dirty="0" smtClean="0"/>
            <a:t>Por Tributo</a:t>
          </a:r>
          <a:endParaRPr lang="pt-BR" dirty="0"/>
        </a:p>
      </dgm:t>
    </dgm:pt>
    <dgm:pt modelId="{D85D1934-B54C-4C6C-AA6F-E6A56DA9BEC3}" type="parTrans" cxnId="{FB7FBEF5-6384-44FC-A21B-F88E48879829}">
      <dgm:prSet/>
      <dgm:spPr/>
      <dgm:t>
        <a:bodyPr/>
        <a:lstStyle/>
        <a:p>
          <a:endParaRPr lang="pt-BR"/>
        </a:p>
      </dgm:t>
    </dgm:pt>
    <dgm:pt modelId="{FB9BCBE4-967D-470F-8676-10C3D769964F}" type="sibTrans" cxnId="{FB7FBEF5-6384-44FC-A21B-F88E48879829}">
      <dgm:prSet/>
      <dgm:spPr/>
      <dgm:t>
        <a:bodyPr/>
        <a:lstStyle/>
        <a:p>
          <a:endParaRPr lang="pt-BR"/>
        </a:p>
      </dgm:t>
    </dgm:pt>
    <dgm:pt modelId="{C5A5BD68-9428-46B2-8C90-F91BA41021A5}" type="pres">
      <dgm:prSet presAssocID="{195E8D36-DD65-4886-B968-BEB5E4702AD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3954BE74-E12A-4A94-BBEC-4FBBE282AE9D}" type="pres">
      <dgm:prSet presAssocID="{0760A67F-D496-4243-B8D0-30FEC9AD1562}" presName="vertOne" presStyleCnt="0"/>
      <dgm:spPr/>
      <dgm:t>
        <a:bodyPr/>
        <a:lstStyle/>
        <a:p>
          <a:endParaRPr lang="pt-BR"/>
        </a:p>
      </dgm:t>
    </dgm:pt>
    <dgm:pt modelId="{B9C0A717-1D9C-4FE6-8FC8-BC85A691BF4A}" type="pres">
      <dgm:prSet presAssocID="{0760A67F-D496-4243-B8D0-30FEC9AD156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EFE8FE4-85FB-486C-AC88-C183A8D69DF0}" type="pres">
      <dgm:prSet presAssocID="{0760A67F-D496-4243-B8D0-30FEC9AD1562}" presName="parTransOne" presStyleCnt="0"/>
      <dgm:spPr/>
      <dgm:t>
        <a:bodyPr/>
        <a:lstStyle/>
        <a:p>
          <a:endParaRPr lang="pt-BR"/>
        </a:p>
      </dgm:t>
    </dgm:pt>
    <dgm:pt modelId="{AB974AD1-28E6-4D1A-86D7-66F12EEB3C52}" type="pres">
      <dgm:prSet presAssocID="{0760A67F-D496-4243-B8D0-30FEC9AD1562}" presName="horzOne" presStyleCnt="0"/>
      <dgm:spPr/>
      <dgm:t>
        <a:bodyPr/>
        <a:lstStyle/>
        <a:p>
          <a:endParaRPr lang="pt-BR"/>
        </a:p>
      </dgm:t>
    </dgm:pt>
    <dgm:pt modelId="{CC4D1AEC-9F8D-4398-8893-F9926EE247D8}" type="pres">
      <dgm:prSet presAssocID="{16382CF6-A98D-4D56-8DE5-0047752B1C37}" presName="vertTwo" presStyleCnt="0"/>
      <dgm:spPr/>
      <dgm:t>
        <a:bodyPr/>
        <a:lstStyle/>
        <a:p>
          <a:endParaRPr lang="pt-BR"/>
        </a:p>
      </dgm:t>
    </dgm:pt>
    <dgm:pt modelId="{4F886C08-8F74-425B-BAB3-40D71B55DC8B}" type="pres">
      <dgm:prSet presAssocID="{16382CF6-A98D-4D56-8DE5-0047752B1C37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7FCC95-5C5F-4B19-9943-25A18A4AE12D}" type="pres">
      <dgm:prSet presAssocID="{16382CF6-A98D-4D56-8DE5-0047752B1C37}" presName="horzTwo" presStyleCnt="0"/>
      <dgm:spPr/>
      <dgm:t>
        <a:bodyPr/>
        <a:lstStyle/>
        <a:p>
          <a:endParaRPr lang="pt-BR"/>
        </a:p>
      </dgm:t>
    </dgm:pt>
    <dgm:pt modelId="{8F059D7B-EDB1-473F-BCFD-CB7257A65069}" type="pres">
      <dgm:prSet presAssocID="{A27BEDAB-61A1-4829-BB56-BA0AA0B5E142}" presName="sibSpaceTwo" presStyleCnt="0"/>
      <dgm:spPr/>
      <dgm:t>
        <a:bodyPr/>
        <a:lstStyle/>
        <a:p>
          <a:endParaRPr lang="pt-BR"/>
        </a:p>
      </dgm:t>
    </dgm:pt>
    <dgm:pt modelId="{E902A971-B72C-43E7-98CE-57D0BA7069A8}" type="pres">
      <dgm:prSet presAssocID="{6CF86CA4-EFED-40C5-9753-48F7A7A4AB7D}" presName="vertTwo" presStyleCnt="0"/>
      <dgm:spPr/>
      <dgm:t>
        <a:bodyPr/>
        <a:lstStyle/>
        <a:p>
          <a:endParaRPr lang="pt-BR"/>
        </a:p>
      </dgm:t>
    </dgm:pt>
    <dgm:pt modelId="{68291A0C-6B63-4700-83F4-E8D2E01B46F4}" type="pres">
      <dgm:prSet presAssocID="{6CF86CA4-EFED-40C5-9753-48F7A7A4AB7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B2A556-811B-4071-A08C-93EE1FF8F194}" type="pres">
      <dgm:prSet presAssocID="{6CF86CA4-EFED-40C5-9753-48F7A7A4AB7D}" presName="horzTwo" presStyleCnt="0"/>
      <dgm:spPr/>
      <dgm:t>
        <a:bodyPr/>
        <a:lstStyle/>
        <a:p>
          <a:endParaRPr lang="pt-BR"/>
        </a:p>
      </dgm:t>
    </dgm:pt>
    <dgm:pt modelId="{CEB1DF6C-EC0C-42B8-B464-E1577EB54774}" type="pres">
      <dgm:prSet presAssocID="{390D4BB2-145E-4345-9CD8-1A217C3EFF9A}" presName="sibSpaceTwo" presStyleCnt="0"/>
      <dgm:spPr/>
      <dgm:t>
        <a:bodyPr/>
        <a:lstStyle/>
        <a:p>
          <a:endParaRPr lang="pt-BR"/>
        </a:p>
      </dgm:t>
    </dgm:pt>
    <dgm:pt modelId="{4D108802-EB72-4939-B477-00C088129A80}" type="pres">
      <dgm:prSet presAssocID="{0A62157D-BDB3-43DA-8D39-2F0164583938}" presName="vertTwo" presStyleCnt="0"/>
      <dgm:spPr/>
      <dgm:t>
        <a:bodyPr/>
        <a:lstStyle/>
        <a:p>
          <a:endParaRPr lang="pt-BR"/>
        </a:p>
      </dgm:t>
    </dgm:pt>
    <dgm:pt modelId="{070CFB3A-FC70-4582-9B02-8BEDD1D82925}" type="pres">
      <dgm:prSet presAssocID="{0A62157D-BDB3-43DA-8D39-2F0164583938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60B07A5-35D9-473A-9CF7-52C2C5B575EA}" type="pres">
      <dgm:prSet presAssocID="{0A62157D-BDB3-43DA-8D39-2F0164583938}" presName="horzTwo" presStyleCnt="0"/>
      <dgm:spPr/>
      <dgm:t>
        <a:bodyPr/>
        <a:lstStyle/>
        <a:p>
          <a:endParaRPr lang="pt-BR"/>
        </a:p>
      </dgm:t>
    </dgm:pt>
    <dgm:pt modelId="{538A8BCA-CA0A-4C67-B8CA-38F8A6320A32}" type="pres">
      <dgm:prSet presAssocID="{FB9BCBE4-967D-470F-8676-10C3D769964F}" presName="sibSpaceTwo" presStyleCnt="0"/>
      <dgm:spPr/>
      <dgm:t>
        <a:bodyPr/>
        <a:lstStyle/>
        <a:p>
          <a:endParaRPr lang="pt-BR"/>
        </a:p>
      </dgm:t>
    </dgm:pt>
    <dgm:pt modelId="{879BF67F-7101-47DE-B3D5-31B1F7BB7A41}" type="pres">
      <dgm:prSet presAssocID="{CE5BF299-A285-4B67-81CD-2DCA87C01BB6}" presName="vertTwo" presStyleCnt="0"/>
      <dgm:spPr/>
      <dgm:t>
        <a:bodyPr/>
        <a:lstStyle/>
        <a:p>
          <a:endParaRPr lang="pt-BR"/>
        </a:p>
      </dgm:t>
    </dgm:pt>
    <dgm:pt modelId="{A77F72C5-E12F-4CA8-B3FF-2AC3011D086D}" type="pres">
      <dgm:prSet presAssocID="{CE5BF299-A285-4B67-81CD-2DCA87C01BB6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45E70E3-8DCD-47AE-8ECB-662013AADDD7}" type="pres">
      <dgm:prSet presAssocID="{CE5BF299-A285-4B67-81CD-2DCA87C01BB6}" presName="horzTwo" presStyleCnt="0"/>
      <dgm:spPr/>
      <dgm:t>
        <a:bodyPr/>
        <a:lstStyle/>
        <a:p>
          <a:endParaRPr lang="pt-BR"/>
        </a:p>
      </dgm:t>
    </dgm:pt>
  </dgm:ptLst>
  <dgm:cxnLst>
    <dgm:cxn modelId="{C0F7F202-8525-40B3-B361-4F67EE7F2706}" type="presOf" srcId="{195E8D36-DD65-4886-B968-BEB5E4702ADB}" destId="{C5A5BD68-9428-46B2-8C90-F91BA41021A5}" srcOrd="0" destOrd="0" presId="urn:microsoft.com/office/officeart/2005/8/layout/hierarchy4"/>
    <dgm:cxn modelId="{4638E51E-9C66-4B3A-B7FC-8FA1E5BB5249}" srcId="{0760A67F-D496-4243-B8D0-30FEC9AD1562}" destId="{CE5BF299-A285-4B67-81CD-2DCA87C01BB6}" srcOrd="3" destOrd="0" parTransId="{D5707028-4F37-441E-98E2-EA4853997E55}" sibTransId="{E610E2D3-4074-4E97-AAD5-32C5213CFA97}"/>
    <dgm:cxn modelId="{DD353685-0D91-42E9-909A-E90DAB07FDF4}" type="presOf" srcId="{6CF86CA4-EFED-40C5-9753-48F7A7A4AB7D}" destId="{68291A0C-6B63-4700-83F4-E8D2E01B46F4}" srcOrd="0" destOrd="0" presId="urn:microsoft.com/office/officeart/2005/8/layout/hierarchy4"/>
    <dgm:cxn modelId="{43DAB077-6727-49B0-86FC-26395E44C628}" type="presOf" srcId="{0760A67F-D496-4243-B8D0-30FEC9AD1562}" destId="{B9C0A717-1D9C-4FE6-8FC8-BC85A691BF4A}" srcOrd="0" destOrd="0" presId="urn:microsoft.com/office/officeart/2005/8/layout/hierarchy4"/>
    <dgm:cxn modelId="{22B4F877-156B-44C8-9861-9A1259192D14}" type="presOf" srcId="{0A62157D-BDB3-43DA-8D39-2F0164583938}" destId="{070CFB3A-FC70-4582-9B02-8BEDD1D82925}" srcOrd="0" destOrd="0" presId="urn:microsoft.com/office/officeart/2005/8/layout/hierarchy4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0A07B7ED-38FE-4BE5-BE62-F7F54F93C308}" srcId="{0760A67F-D496-4243-B8D0-30FEC9AD1562}" destId="{16382CF6-A98D-4D56-8DE5-0047752B1C37}" srcOrd="0" destOrd="0" parTransId="{6455CE80-624A-4652-8732-7264FFFDCE01}" sibTransId="{A27BEDAB-61A1-4829-BB56-BA0AA0B5E142}"/>
    <dgm:cxn modelId="{0E9D94CC-EF05-483C-9F09-F18B5E917734}" type="presOf" srcId="{16382CF6-A98D-4D56-8DE5-0047752B1C37}" destId="{4F886C08-8F74-425B-BAB3-40D71B55DC8B}" srcOrd="0" destOrd="0" presId="urn:microsoft.com/office/officeart/2005/8/layout/hierarchy4"/>
    <dgm:cxn modelId="{73173E04-1BE7-43FC-8A50-D2EDAD330B68}" srcId="{0760A67F-D496-4243-B8D0-30FEC9AD1562}" destId="{6CF86CA4-EFED-40C5-9753-48F7A7A4AB7D}" srcOrd="1" destOrd="0" parTransId="{256FBED1-D4B8-4831-B7CD-0CA3BAE6D2BC}" sibTransId="{390D4BB2-145E-4345-9CD8-1A217C3EFF9A}"/>
    <dgm:cxn modelId="{FB7FBEF5-6384-44FC-A21B-F88E48879829}" srcId="{0760A67F-D496-4243-B8D0-30FEC9AD1562}" destId="{0A62157D-BDB3-43DA-8D39-2F0164583938}" srcOrd="2" destOrd="0" parTransId="{D85D1934-B54C-4C6C-AA6F-E6A56DA9BEC3}" sibTransId="{FB9BCBE4-967D-470F-8676-10C3D769964F}"/>
    <dgm:cxn modelId="{2B5AE001-3140-49C7-8BBD-0720CCDB963E}" type="presOf" srcId="{CE5BF299-A285-4B67-81CD-2DCA87C01BB6}" destId="{A77F72C5-E12F-4CA8-B3FF-2AC3011D086D}" srcOrd="0" destOrd="0" presId="urn:microsoft.com/office/officeart/2005/8/layout/hierarchy4"/>
    <dgm:cxn modelId="{5A0C2E1C-AEF4-4FE0-B3AD-96F71FFCC2A7}" type="presParOf" srcId="{C5A5BD68-9428-46B2-8C90-F91BA41021A5}" destId="{3954BE74-E12A-4A94-BBEC-4FBBE282AE9D}" srcOrd="0" destOrd="0" presId="urn:microsoft.com/office/officeart/2005/8/layout/hierarchy4"/>
    <dgm:cxn modelId="{B25692B8-70C1-4819-9514-0E19A5757CFD}" type="presParOf" srcId="{3954BE74-E12A-4A94-BBEC-4FBBE282AE9D}" destId="{B9C0A717-1D9C-4FE6-8FC8-BC85A691BF4A}" srcOrd="0" destOrd="0" presId="urn:microsoft.com/office/officeart/2005/8/layout/hierarchy4"/>
    <dgm:cxn modelId="{8BAF3D21-032A-4C3D-94EE-A67C6D1F59BC}" type="presParOf" srcId="{3954BE74-E12A-4A94-BBEC-4FBBE282AE9D}" destId="{1EFE8FE4-85FB-486C-AC88-C183A8D69DF0}" srcOrd="1" destOrd="0" presId="urn:microsoft.com/office/officeart/2005/8/layout/hierarchy4"/>
    <dgm:cxn modelId="{C547C027-0D6D-45D0-84A3-C75B3B213D52}" type="presParOf" srcId="{3954BE74-E12A-4A94-BBEC-4FBBE282AE9D}" destId="{AB974AD1-28E6-4D1A-86D7-66F12EEB3C52}" srcOrd="2" destOrd="0" presId="urn:microsoft.com/office/officeart/2005/8/layout/hierarchy4"/>
    <dgm:cxn modelId="{F8DE9BF0-8780-4F73-B078-364E5E5B3D5C}" type="presParOf" srcId="{AB974AD1-28E6-4D1A-86D7-66F12EEB3C52}" destId="{CC4D1AEC-9F8D-4398-8893-F9926EE247D8}" srcOrd="0" destOrd="0" presId="urn:microsoft.com/office/officeart/2005/8/layout/hierarchy4"/>
    <dgm:cxn modelId="{4D15BC23-903D-43BE-8EC4-BEC77FD93796}" type="presParOf" srcId="{CC4D1AEC-9F8D-4398-8893-F9926EE247D8}" destId="{4F886C08-8F74-425B-BAB3-40D71B55DC8B}" srcOrd="0" destOrd="0" presId="urn:microsoft.com/office/officeart/2005/8/layout/hierarchy4"/>
    <dgm:cxn modelId="{96407E8E-1CC4-4611-A55D-2FB8370FCC27}" type="presParOf" srcId="{CC4D1AEC-9F8D-4398-8893-F9926EE247D8}" destId="{DA7FCC95-5C5F-4B19-9943-25A18A4AE12D}" srcOrd="1" destOrd="0" presId="urn:microsoft.com/office/officeart/2005/8/layout/hierarchy4"/>
    <dgm:cxn modelId="{CB8EF22D-2A14-4FC6-B152-8081A0C5B274}" type="presParOf" srcId="{AB974AD1-28E6-4D1A-86D7-66F12EEB3C52}" destId="{8F059D7B-EDB1-473F-BCFD-CB7257A65069}" srcOrd="1" destOrd="0" presId="urn:microsoft.com/office/officeart/2005/8/layout/hierarchy4"/>
    <dgm:cxn modelId="{371EF9C3-49B2-44A0-9723-6FA6EBDE356D}" type="presParOf" srcId="{AB974AD1-28E6-4D1A-86D7-66F12EEB3C52}" destId="{E902A971-B72C-43E7-98CE-57D0BA7069A8}" srcOrd="2" destOrd="0" presId="urn:microsoft.com/office/officeart/2005/8/layout/hierarchy4"/>
    <dgm:cxn modelId="{15F992E6-EF59-4CA6-820B-7A70A73F61C0}" type="presParOf" srcId="{E902A971-B72C-43E7-98CE-57D0BA7069A8}" destId="{68291A0C-6B63-4700-83F4-E8D2E01B46F4}" srcOrd="0" destOrd="0" presId="urn:microsoft.com/office/officeart/2005/8/layout/hierarchy4"/>
    <dgm:cxn modelId="{D7DCC597-8C07-4682-8811-E030CB0D28B7}" type="presParOf" srcId="{E902A971-B72C-43E7-98CE-57D0BA7069A8}" destId="{18B2A556-811B-4071-A08C-93EE1FF8F194}" srcOrd="1" destOrd="0" presId="urn:microsoft.com/office/officeart/2005/8/layout/hierarchy4"/>
    <dgm:cxn modelId="{2A558252-32AB-4F35-BE35-AAE0AA099FAC}" type="presParOf" srcId="{AB974AD1-28E6-4D1A-86D7-66F12EEB3C52}" destId="{CEB1DF6C-EC0C-42B8-B464-E1577EB54774}" srcOrd="3" destOrd="0" presId="urn:microsoft.com/office/officeart/2005/8/layout/hierarchy4"/>
    <dgm:cxn modelId="{25E05118-2095-45EF-BA7A-939D13465579}" type="presParOf" srcId="{AB974AD1-28E6-4D1A-86D7-66F12EEB3C52}" destId="{4D108802-EB72-4939-B477-00C088129A80}" srcOrd="4" destOrd="0" presId="urn:microsoft.com/office/officeart/2005/8/layout/hierarchy4"/>
    <dgm:cxn modelId="{0DDE70BA-81C6-4D8C-B325-9186CE8D6DEA}" type="presParOf" srcId="{4D108802-EB72-4939-B477-00C088129A80}" destId="{070CFB3A-FC70-4582-9B02-8BEDD1D82925}" srcOrd="0" destOrd="0" presId="urn:microsoft.com/office/officeart/2005/8/layout/hierarchy4"/>
    <dgm:cxn modelId="{D95DB07E-A204-468B-B5FE-F31767FD4742}" type="presParOf" srcId="{4D108802-EB72-4939-B477-00C088129A80}" destId="{A60B07A5-35D9-473A-9CF7-52C2C5B575EA}" srcOrd="1" destOrd="0" presId="urn:microsoft.com/office/officeart/2005/8/layout/hierarchy4"/>
    <dgm:cxn modelId="{99A31628-A5EF-4E96-8374-9568AE850D63}" type="presParOf" srcId="{AB974AD1-28E6-4D1A-86D7-66F12EEB3C52}" destId="{538A8BCA-CA0A-4C67-B8CA-38F8A6320A32}" srcOrd="5" destOrd="0" presId="urn:microsoft.com/office/officeart/2005/8/layout/hierarchy4"/>
    <dgm:cxn modelId="{D79C5B39-4FFA-4AEC-8F69-FC89F8CE0BFE}" type="presParOf" srcId="{AB974AD1-28E6-4D1A-86D7-66F12EEB3C52}" destId="{879BF67F-7101-47DE-B3D5-31B1F7BB7A41}" srcOrd="6" destOrd="0" presId="urn:microsoft.com/office/officeart/2005/8/layout/hierarchy4"/>
    <dgm:cxn modelId="{E9C21F19-7627-49E5-9F43-236D72947376}" type="presParOf" srcId="{879BF67F-7101-47DE-B3D5-31B1F7BB7A41}" destId="{A77F72C5-E12F-4CA8-B3FF-2AC3011D086D}" srcOrd="0" destOrd="0" presId="urn:microsoft.com/office/officeart/2005/8/layout/hierarchy4"/>
    <dgm:cxn modelId="{479A340E-899B-4163-BBAD-9648A60BEC0A}" type="presParOf" srcId="{879BF67F-7101-47DE-B3D5-31B1F7BB7A41}" destId="{A45E70E3-8DCD-47AE-8ECB-662013AADDD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/>
      <dgm:t>
        <a:bodyPr/>
        <a:lstStyle/>
        <a:p>
          <a:pPr algn="ctr"/>
          <a:r>
            <a:rPr lang="pt-BR" dirty="0" smtClean="0"/>
            <a:t>Despesa pública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16382CF6-A98D-4D56-8DE5-0047752B1C37}">
      <dgm:prSet phldrT="[Text]"/>
      <dgm:spPr/>
      <dgm:t>
        <a:bodyPr/>
        <a:lstStyle/>
        <a:p>
          <a:pPr algn="ctr"/>
          <a:r>
            <a:rPr lang="pt-BR" dirty="0" smtClean="0"/>
            <a:t>Acompanhamento privado</a:t>
          </a:r>
          <a:endParaRPr lang="pt-BR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80D7C457-D1D8-457D-B0A9-0D05FB723AB2}">
      <dgm:prSet phldrT="[Text]"/>
      <dgm:spPr/>
      <dgm:t>
        <a:bodyPr/>
        <a:lstStyle/>
        <a:p>
          <a:pPr algn="ctr"/>
          <a:r>
            <a:rPr lang="pt-BR" dirty="0" smtClean="0"/>
            <a:t>Nota Fiscal Eletrônica</a:t>
          </a:r>
          <a:endParaRPr lang="pt-BR" dirty="0"/>
        </a:p>
      </dgm:t>
    </dgm:pt>
    <dgm:pt modelId="{A2C09912-CDD9-4887-992E-C34D9C0E05CF}" type="sibTrans" cxnId="{DFDEB2D4-F4D2-470F-8B47-EE7AADC8D3D9}">
      <dgm:prSet/>
      <dgm:spPr/>
      <dgm:t>
        <a:bodyPr/>
        <a:lstStyle/>
        <a:p>
          <a:endParaRPr lang="pt-BR"/>
        </a:p>
      </dgm:t>
    </dgm:pt>
    <dgm:pt modelId="{D09611F7-A166-4B37-9684-0FF0EF889259}" type="parTrans" cxnId="{DFDEB2D4-F4D2-470F-8B47-EE7AADC8D3D9}">
      <dgm:prSet/>
      <dgm:spPr/>
      <dgm:t>
        <a:bodyPr/>
        <a:lstStyle/>
        <a:p>
          <a:endParaRPr lang="pt-BR"/>
        </a:p>
      </dgm:t>
    </dgm:pt>
    <dgm:pt modelId="{4AB55800-3454-4064-ADE3-41D6AE6FC5EC}">
      <dgm:prSet phldrT="[Text]"/>
      <dgm:spPr/>
      <dgm:t>
        <a:bodyPr/>
        <a:lstStyle/>
        <a:p>
          <a:pPr algn="ctr"/>
          <a:r>
            <a:rPr lang="pt-BR" dirty="0" smtClean="0"/>
            <a:t>Detalhamento do produto</a:t>
          </a:r>
          <a:endParaRPr lang="pt-BR" dirty="0"/>
        </a:p>
      </dgm:t>
    </dgm:pt>
    <dgm:pt modelId="{315FDAA4-B368-436B-9E4E-AC843ACD2E13}" type="sibTrans" cxnId="{CDDCA31A-6887-46A7-9148-48FD1B7619C2}">
      <dgm:prSet/>
      <dgm:spPr/>
      <dgm:t>
        <a:bodyPr/>
        <a:lstStyle/>
        <a:p>
          <a:endParaRPr lang="pt-BR"/>
        </a:p>
      </dgm:t>
    </dgm:pt>
    <dgm:pt modelId="{1E659411-B4F7-4AD8-9C56-3D57201B0449}" type="parTrans" cxnId="{CDDCA31A-6887-46A7-9148-48FD1B7619C2}">
      <dgm:prSet/>
      <dgm:spPr/>
      <dgm:t>
        <a:bodyPr/>
        <a:lstStyle/>
        <a:p>
          <a:endParaRPr lang="pt-BR"/>
        </a:p>
      </dgm:t>
    </dgm:pt>
    <dgm:pt modelId="{F6EA1E06-A847-45D6-A135-A3A3E7381395}">
      <dgm:prSet phldrT="[Text]"/>
      <dgm:spPr/>
      <dgm:t>
        <a:bodyPr/>
        <a:lstStyle/>
        <a:p>
          <a:pPr algn="ctr"/>
          <a:r>
            <a:rPr lang="pt-BR" dirty="0" smtClean="0"/>
            <a:t>Consolidação nacional</a:t>
          </a:r>
          <a:endParaRPr lang="pt-BR" dirty="0"/>
        </a:p>
      </dgm:t>
    </dgm:pt>
    <dgm:pt modelId="{F04DCAEB-C3F2-4928-A630-E984C366D444}" type="sibTrans" cxnId="{A6658F5D-B766-4C7C-889F-41F9F23F7B61}">
      <dgm:prSet/>
      <dgm:spPr/>
      <dgm:t>
        <a:bodyPr/>
        <a:lstStyle/>
        <a:p>
          <a:endParaRPr lang="pt-BR"/>
        </a:p>
      </dgm:t>
    </dgm:pt>
    <dgm:pt modelId="{BE9B8652-B1F4-4250-93AB-6081EFE14143}" type="parTrans" cxnId="{A6658F5D-B766-4C7C-889F-41F9F23F7B61}">
      <dgm:prSet/>
      <dgm:spPr/>
      <dgm:t>
        <a:bodyPr/>
        <a:lstStyle/>
        <a:p>
          <a:endParaRPr lang="pt-BR"/>
        </a:p>
      </dgm:t>
    </dgm:pt>
    <dgm:pt modelId="{93ABA431-C2F5-40CF-AA13-F5A3F9513DF1}" type="pres">
      <dgm:prSet presAssocID="{195E8D36-DD65-4886-B968-BEB5E4702A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F18947-3A6C-4C24-9CBD-48EF1185CBE0}" type="pres">
      <dgm:prSet presAssocID="{0760A67F-D496-4243-B8D0-30FEC9AD1562}" presName="compNode" presStyleCnt="0"/>
      <dgm:spPr/>
    </dgm:pt>
    <dgm:pt modelId="{8F88E04D-5EC5-474B-92DF-61B5A67ECC3F}" type="pres">
      <dgm:prSet presAssocID="{0760A67F-D496-4243-B8D0-30FEC9AD1562}" presName="aNode" presStyleLbl="bgShp" presStyleIdx="0" presStyleCnt="1"/>
      <dgm:spPr/>
      <dgm:t>
        <a:bodyPr/>
        <a:lstStyle/>
        <a:p>
          <a:endParaRPr lang="pt-BR"/>
        </a:p>
      </dgm:t>
    </dgm:pt>
    <dgm:pt modelId="{5815EEFF-7796-477C-8B4C-354A8C5FB6F5}" type="pres">
      <dgm:prSet presAssocID="{0760A67F-D496-4243-B8D0-30FEC9AD1562}" presName="textNode" presStyleLbl="bgShp" presStyleIdx="0" presStyleCnt="1"/>
      <dgm:spPr/>
      <dgm:t>
        <a:bodyPr/>
        <a:lstStyle/>
        <a:p>
          <a:endParaRPr lang="pt-BR"/>
        </a:p>
      </dgm:t>
    </dgm:pt>
    <dgm:pt modelId="{60F56AE3-7D1C-456F-BD58-32B3553F2080}" type="pres">
      <dgm:prSet presAssocID="{0760A67F-D496-4243-B8D0-30FEC9AD1562}" presName="compChildNode" presStyleCnt="0"/>
      <dgm:spPr/>
    </dgm:pt>
    <dgm:pt modelId="{F948E3EB-626A-468F-9F88-4E9B411385EB}" type="pres">
      <dgm:prSet presAssocID="{0760A67F-D496-4243-B8D0-30FEC9AD1562}" presName="theInnerList" presStyleCnt="0"/>
      <dgm:spPr/>
    </dgm:pt>
    <dgm:pt modelId="{E4BE114A-C30D-4398-B7E5-59C59FC5B1B0}" type="pres">
      <dgm:prSet presAssocID="{16382CF6-A98D-4D56-8DE5-0047752B1C3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9F0CAB-F83E-4266-AD4E-C3309A9C4680}" type="pres">
      <dgm:prSet presAssocID="{16382CF6-A98D-4D56-8DE5-0047752B1C37}" presName="aSpace2" presStyleCnt="0"/>
      <dgm:spPr/>
    </dgm:pt>
    <dgm:pt modelId="{BA167716-6368-4D34-88A3-CDC72F0D6FD7}" type="pres">
      <dgm:prSet presAssocID="{F6EA1E06-A847-45D6-A135-A3A3E738139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13CF39-BCB2-464E-A3EB-A56ABDD60828}" type="pres">
      <dgm:prSet presAssocID="{F6EA1E06-A847-45D6-A135-A3A3E7381395}" presName="aSpace2" presStyleCnt="0"/>
      <dgm:spPr/>
    </dgm:pt>
    <dgm:pt modelId="{787838CE-C153-4BA6-AA50-2281932242B4}" type="pres">
      <dgm:prSet presAssocID="{4AB55800-3454-4064-ADE3-41D6AE6FC5EC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AADB69-8265-40D9-AC2D-114F77AD0A96}" type="pres">
      <dgm:prSet presAssocID="{4AB55800-3454-4064-ADE3-41D6AE6FC5EC}" presName="aSpace2" presStyleCnt="0"/>
      <dgm:spPr/>
    </dgm:pt>
    <dgm:pt modelId="{2BA414A0-E861-4558-B486-06A2A1FDDDED}" type="pres">
      <dgm:prSet presAssocID="{80D7C457-D1D8-457D-B0A9-0D05FB723AB2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6658F5D-B766-4C7C-889F-41F9F23F7B61}" srcId="{0760A67F-D496-4243-B8D0-30FEC9AD1562}" destId="{F6EA1E06-A847-45D6-A135-A3A3E7381395}" srcOrd="1" destOrd="0" parTransId="{BE9B8652-B1F4-4250-93AB-6081EFE14143}" sibTransId="{F04DCAEB-C3F2-4928-A630-E984C366D444}"/>
    <dgm:cxn modelId="{1D7023F7-A4CF-4F57-864B-281AB7ADF660}" type="presOf" srcId="{195E8D36-DD65-4886-B968-BEB5E4702ADB}" destId="{93ABA431-C2F5-40CF-AA13-F5A3F9513DF1}" srcOrd="0" destOrd="0" presId="urn:microsoft.com/office/officeart/2005/8/layout/lProcess2"/>
    <dgm:cxn modelId="{01F3DD04-A55B-4EBF-8769-A54D5E532402}" type="presOf" srcId="{16382CF6-A98D-4D56-8DE5-0047752B1C37}" destId="{E4BE114A-C30D-4398-B7E5-59C59FC5B1B0}" srcOrd="0" destOrd="0" presId="urn:microsoft.com/office/officeart/2005/8/layout/lProcess2"/>
    <dgm:cxn modelId="{2940BB74-D0C7-4FAA-AF40-085E34412938}" type="presOf" srcId="{0760A67F-D496-4243-B8D0-30FEC9AD1562}" destId="{5815EEFF-7796-477C-8B4C-354A8C5FB6F5}" srcOrd="1" destOrd="0" presId="urn:microsoft.com/office/officeart/2005/8/layout/lProcess2"/>
    <dgm:cxn modelId="{CDDCA31A-6887-46A7-9148-48FD1B7619C2}" srcId="{0760A67F-D496-4243-B8D0-30FEC9AD1562}" destId="{4AB55800-3454-4064-ADE3-41D6AE6FC5EC}" srcOrd="2" destOrd="0" parTransId="{1E659411-B4F7-4AD8-9C56-3D57201B0449}" sibTransId="{315FDAA4-B368-436B-9E4E-AC843ACD2E13}"/>
    <dgm:cxn modelId="{E2774E87-1B07-4E18-8DCF-8A0A8B779593}" type="presOf" srcId="{80D7C457-D1D8-457D-B0A9-0D05FB723AB2}" destId="{2BA414A0-E861-4558-B486-06A2A1FDDDED}" srcOrd="0" destOrd="0" presId="urn:microsoft.com/office/officeart/2005/8/layout/lProcess2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778F966C-03B2-4EFC-AEC6-CB165337A974}" type="presOf" srcId="{0760A67F-D496-4243-B8D0-30FEC9AD1562}" destId="{8F88E04D-5EC5-474B-92DF-61B5A67ECC3F}" srcOrd="0" destOrd="0" presId="urn:microsoft.com/office/officeart/2005/8/layout/lProcess2"/>
    <dgm:cxn modelId="{4A474587-F50A-41DC-A0AB-EC4AE48746BD}" type="presOf" srcId="{4AB55800-3454-4064-ADE3-41D6AE6FC5EC}" destId="{787838CE-C153-4BA6-AA50-2281932242B4}" srcOrd="0" destOrd="0" presId="urn:microsoft.com/office/officeart/2005/8/layout/lProcess2"/>
    <dgm:cxn modelId="{0A07B7ED-38FE-4BE5-BE62-F7F54F93C308}" srcId="{0760A67F-D496-4243-B8D0-30FEC9AD1562}" destId="{16382CF6-A98D-4D56-8DE5-0047752B1C37}" srcOrd="0" destOrd="0" parTransId="{6455CE80-624A-4652-8732-7264FFFDCE01}" sibTransId="{A27BEDAB-61A1-4829-BB56-BA0AA0B5E142}"/>
    <dgm:cxn modelId="{DFDEB2D4-F4D2-470F-8B47-EE7AADC8D3D9}" srcId="{0760A67F-D496-4243-B8D0-30FEC9AD1562}" destId="{80D7C457-D1D8-457D-B0A9-0D05FB723AB2}" srcOrd="3" destOrd="0" parTransId="{D09611F7-A166-4B37-9684-0FF0EF889259}" sibTransId="{A2C09912-CDD9-4887-992E-C34D9C0E05CF}"/>
    <dgm:cxn modelId="{7B600B12-D2E6-4506-A123-836D53BEFB3C}" type="presOf" srcId="{F6EA1E06-A847-45D6-A135-A3A3E7381395}" destId="{BA167716-6368-4D34-88A3-CDC72F0D6FD7}" srcOrd="0" destOrd="0" presId="urn:microsoft.com/office/officeart/2005/8/layout/lProcess2"/>
    <dgm:cxn modelId="{37811DA4-C1AE-444A-BC82-D363B0D56E57}" type="presParOf" srcId="{93ABA431-C2F5-40CF-AA13-F5A3F9513DF1}" destId="{CAF18947-3A6C-4C24-9CBD-48EF1185CBE0}" srcOrd="0" destOrd="0" presId="urn:microsoft.com/office/officeart/2005/8/layout/lProcess2"/>
    <dgm:cxn modelId="{4FF6E453-6566-4634-924A-EB9D177D8C92}" type="presParOf" srcId="{CAF18947-3A6C-4C24-9CBD-48EF1185CBE0}" destId="{8F88E04D-5EC5-474B-92DF-61B5A67ECC3F}" srcOrd="0" destOrd="0" presId="urn:microsoft.com/office/officeart/2005/8/layout/lProcess2"/>
    <dgm:cxn modelId="{5DD07457-57A2-43AB-B20C-BF1C2557C689}" type="presParOf" srcId="{CAF18947-3A6C-4C24-9CBD-48EF1185CBE0}" destId="{5815EEFF-7796-477C-8B4C-354A8C5FB6F5}" srcOrd="1" destOrd="0" presId="urn:microsoft.com/office/officeart/2005/8/layout/lProcess2"/>
    <dgm:cxn modelId="{E393793A-F56D-4154-8FF5-E701E491393E}" type="presParOf" srcId="{CAF18947-3A6C-4C24-9CBD-48EF1185CBE0}" destId="{60F56AE3-7D1C-456F-BD58-32B3553F2080}" srcOrd="2" destOrd="0" presId="urn:microsoft.com/office/officeart/2005/8/layout/lProcess2"/>
    <dgm:cxn modelId="{D9819360-09DB-4FAA-B328-9DAF75FC5C0A}" type="presParOf" srcId="{60F56AE3-7D1C-456F-BD58-32B3553F2080}" destId="{F948E3EB-626A-468F-9F88-4E9B411385EB}" srcOrd="0" destOrd="0" presId="urn:microsoft.com/office/officeart/2005/8/layout/lProcess2"/>
    <dgm:cxn modelId="{7D846B1F-F9E4-4AF7-8D76-025BCC53FE17}" type="presParOf" srcId="{F948E3EB-626A-468F-9F88-4E9B411385EB}" destId="{E4BE114A-C30D-4398-B7E5-59C59FC5B1B0}" srcOrd="0" destOrd="0" presId="urn:microsoft.com/office/officeart/2005/8/layout/lProcess2"/>
    <dgm:cxn modelId="{0101111B-6529-4C58-9B27-D704980C41AA}" type="presParOf" srcId="{F948E3EB-626A-468F-9F88-4E9B411385EB}" destId="{729F0CAB-F83E-4266-AD4E-C3309A9C4680}" srcOrd="1" destOrd="0" presId="urn:microsoft.com/office/officeart/2005/8/layout/lProcess2"/>
    <dgm:cxn modelId="{4E9549D4-E854-42F3-917C-D2C287F6ECDE}" type="presParOf" srcId="{F948E3EB-626A-468F-9F88-4E9B411385EB}" destId="{BA167716-6368-4D34-88A3-CDC72F0D6FD7}" srcOrd="2" destOrd="0" presId="urn:microsoft.com/office/officeart/2005/8/layout/lProcess2"/>
    <dgm:cxn modelId="{067A9C74-1744-46F4-850C-D98872227A6F}" type="presParOf" srcId="{F948E3EB-626A-468F-9F88-4E9B411385EB}" destId="{3B13CF39-BCB2-464E-A3EB-A56ABDD60828}" srcOrd="3" destOrd="0" presId="urn:microsoft.com/office/officeart/2005/8/layout/lProcess2"/>
    <dgm:cxn modelId="{FEDF568E-722D-4ACD-A120-19279E0D0C03}" type="presParOf" srcId="{F948E3EB-626A-468F-9F88-4E9B411385EB}" destId="{787838CE-C153-4BA6-AA50-2281932242B4}" srcOrd="4" destOrd="0" presId="urn:microsoft.com/office/officeart/2005/8/layout/lProcess2"/>
    <dgm:cxn modelId="{D4AC2F9D-3C9B-4772-A0CE-565E64037F6F}" type="presParOf" srcId="{F948E3EB-626A-468F-9F88-4E9B411385EB}" destId="{6AAADB69-8265-40D9-AC2D-114F77AD0A96}" srcOrd="5" destOrd="0" presId="urn:microsoft.com/office/officeart/2005/8/layout/lProcess2"/>
    <dgm:cxn modelId="{9C01D5A5-13BC-4D65-99C8-159FDAA68397}" type="presParOf" srcId="{F948E3EB-626A-468F-9F88-4E9B411385EB}" destId="{2BA414A0-E861-4558-B486-06A2A1FDDDED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5E8D36-DD65-4886-B968-BEB5E4702ADB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760A67F-D496-4243-B8D0-30FEC9AD1562}">
      <dgm:prSet phldrT="[Text]"/>
      <dgm:spPr>
        <a:noFill/>
      </dgm:spPr>
      <dgm:t>
        <a:bodyPr/>
        <a:lstStyle/>
        <a:p>
          <a:pPr algn="ctr"/>
          <a:r>
            <a:rPr lang="pt-BR" dirty="0" smtClean="0"/>
            <a:t>Despesa pública</a:t>
          </a:r>
        </a:p>
        <a:p>
          <a:pPr algn="ctr"/>
          <a:r>
            <a:rPr lang="pt-BR" dirty="0" smtClean="0"/>
            <a:t>Algumas Entidades Parceiras</a:t>
          </a:r>
          <a:endParaRPr lang="pt-BR" dirty="0"/>
        </a:p>
      </dgm:t>
    </dgm:pt>
    <dgm:pt modelId="{53522508-8D9D-4A9E-9FB7-EE8CA239D413}" type="par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21D8E26C-70DD-4F7A-8918-FC426733E8A0}" type="sibTrans" cxnId="{7EB8C90F-8900-434B-9CC3-49E8B301CE7E}">
      <dgm:prSet/>
      <dgm:spPr/>
      <dgm:t>
        <a:bodyPr/>
        <a:lstStyle/>
        <a:p>
          <a:pPr algn="ctr"/>
          <a:endParaRPr lang="pt-BR"/>
        </a:p>
      </dgm:t>
    </dgm:pt>
    <dgm:pt modelId="{16382CF6-A98D-4D56-8DE5-0047752B1C37}">
      <dgm:prSet phldrT="[Text]"/>
      <dgm:spPr/>
      <dgm:t>
        <a:bodyPr/>
        <a:lstStyle/>
        <a:p>
          <a:pPr algn="ctr"/>
          <a:r>
            <a:rPr lang="pt-BR" dirty="0" smtClean="0"/>
            <a:t>CFC, CRCs</a:t>
          </a:r>
          <a:endParaRPr lang="pt-BR" dirty="0"/>
        </a:p>
      </dgm:t>
    </dgm:pt>
    <dgm:pt modelId="{6455CE80-624A-4652-8732-7264FFFDCE01}" type="par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A27BEDAB-61A1-4829-BB56-BA0AA0B5E142}" type="sibTrans" cxnId="{0A07B7ED-38FE-4BE5-BE62-F7F54F93C308}">
      <dgm:prSet/>
      <dgm:spPr/>
      <dgm:t>
        <a:bodyPr/>
        <a:lstStyle/>
        <a:p>
          <a:pPr algn="ctr"/>
          <a:endParaRPr lang="pt-BR"/>
        </a:p>
      </dgm:t>
    </dgm:pt>
    <dgm:pt modelId="{04A13587-1801-4FFA-B219-6D36858793B0}">
      <dgm:prSet phldrT="[Text]"/>
      <dgm:spPr/>
      <dgm:t>
        <a:bodyPr/>
        <a:lstStyle/>
        <a:p>
          <a:pPr algn="ctr"/>
          <a:r>
            <a:rPr lang="pt-BR" dirty="0" smtClean="0"/>
            <a:t>OABs</a:t>
          </a:r>
          <a:endParaRPr lang="pt-BR" dirty="0"/>
        </a:p>
      </dgm:t>
    </dgm:pt>
    <dgm:pt modelId="{06E7BB52-29D6-4CD9-B599-F2EA5417FD38}" type="parTrans" cxnId="{6B8B009D-4823-4869-80D0-A83188A9F5F0}">
      <dgm:prSet/>
      <dgm:spPr/>
      <dgm:t>
        <a:bodyPr/>
        <a:lstStyle/>
        <a:p>
          <a:endParaRPr lang="pt-BR"/>
        </a:p>
      </dgm:t>
    </dgm:pt>
    <dgm:pt modelId="{D1B88C5A-6397-41CE-9C59-EAEC69CF9A17}" type="sibTrans" cxnId="{6B8B009D-4823-4869-80D0-A83188A9F5F0}">
      <dgm:prSet/>
      <dgm:spPr/>
      <dgm:t>
        <a:bodyPr/>
        <a:lstStyle/>
        <a:p>
          <a:endParaRPr lang="pt-BR"/>
        </a:p>
      </dgm:t>
    </dgm:pt>
    <dgm:pt modelId="{09D06BF2-229E-4CA6-89B0-1EB163CB0FD4}">
      <dgm:prSet phldrT="[Text]"/>
      <dgm:spPr/>
      <dgm:t>
        <a:bodyPr/>
        <a:lstStyle/>
        <a:p>
          <a:pPr algn="ctr"/>
          <a:r>
            <a:rPr lang="pt-BR" dirty="0" smtClean="0"/>
            <a:t>FENACON e SESCAPs</a:t>
          </a:r>
          <a:endParaRPr lang="pt-BR" dirty="0"/>
        </a:p>
      </dgm:t>
    </dgm:pt>
    <dgm:pt modelId="{2E73784E-40A1-4966-9C08-A9C9EDAE795E}" type="parTrans" cxnId="{34A16E4A-C9F6-4B30-B6E6-3D64A288B3E4}">
      <dgm:prSet/>
      <dgm:spPr/>
      <dgm:t>
        <a:bodyPr/>
        <a:lstStyle/>
        <a:p>
          <a:endParaRPr lang="pt-BR"/>
        </a:p>
      </dgm:t>
    </dgm:pt>
    <dgm:pt modelId="{2214E4FF-2168-4281-8067-9FFEA83654F7}" type="sibTrans" cxnId="{34A16E4A-C9F6-4B30-B6E6-3D64A288B3E4}">
      <dgm:prSet/>
      <dgm:spPr/>
      <dgm:t>
        <a:bodyPr/>
        <a:lstStyle/>
        <a:p>
          <a:endParaRPr lang="pt-BR"/>
        </a:p>
      </dgm:t>
    </dgm:pt>
    <dgm:pt modelId="{3DDFAA66-4FC8-4F5B-97DD-B8CB704F1738}">
      <dgm:prSet phldrT="[Text]"/>
      <dgm:spPr/>
      <dgm:t>
        <a:bodyPr/>
        <a:lstStyle/>
        <a:p>
          <a:pPr algn="ctr"/>
          <a:r>
            <a:rPr lang="pt-BR" dirty="0" smtClean="0"/>
            <a:t>COFECON e CORECONs</a:t>
          </a:r>
          <a:endParaRPr lang="pt-BR" dirty="0"/>
        </a:p>
      </dgm:t>
    </dgm:pt>
    <dgm:pt modelId="{D2C1CA09-27D8-4154-9FF9-8226227C6423}" type="parTrans" cxnId="{98652679-BF8B-41F2-B10A-2F964D71F927}">
      <dgm:prSet/>
      <dgm:spPr/>
      <dgm:t>
        <a:bodyPr/>
        <a:lstStyle/>
        <a:p>
          <a:endParaRPr lang="pt-BR"/>
        </a:p>
      </dgm:t>
    </dgm:pt>
    <dgm:pt modelId="{0C7B78A6-76C3-4FB7-A02E-27E96A637E2D}" type="sibTrans" cxnId="{98652679-BF8B-41F2-B10A-2F964D71F927}">
      <dgm:prSet/>
      <dgm:spPr/>
      <dgm:t>
        <a:bodyPr/>
        <a:lstStyle/>
        <a:p>
          <a:endParaRPr lang="pt-BR"/>
        </a:p>
      </dgm:t>
    </dgm:pt>
    <dgm:pt modelId="{B6020C67-3439-4AC1-93E2-A407BB6EE162}" type="pres">
      <dgm:prSet presAssocID="{195E8D36-DD65-4886-B968-BEB5E4702AD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C43BAE-5ABD-4B8E-8FFA-C04ED83267BF}" type="pres">
      <dgm:prSet presAssocID="{0760A67F-D496-4243-B8D0-30FEC9AD1562}" presName="compNode" presStyleCnt="0"/>
      <dgm:spPr/>
      <dgm:t>
        <a:bodyPr/>
        <a:lstStyle/>
        <a:p>
          <a:endParaRPr lang="pt-BR"/>
        </a:p>
      </dgm:t>
    </dgm:pt>
    <dgm:pt modelId="{7D3237C0-65F0-4A7C-B69B-E10BA942B445}" type="pres">
      <dgm:prSet presAssocID="{0760A67F-D496-4243-B8D0-30FEC9AD1562}" presName="aNode" presStyleLbl="bgShp" presStyleIdx="0" presStyleCnt="1" custLinFactNeighborY="-825"/>
      <dgm:spPr/>
      <dgm:t>
        <a:bodyPr/>
        <a:lstStyle/>
        <a:p>
          <a:endParaRPr lang="pt-BR"/>
        </a:p>
      </dgm:t>
    </dgm:pt>
    <dgm:pt modelId="{C0C81887-0559-4719-A5C3-AE1C7439EDC2}" type="pres">
      <dgm:prSet presAssocID="{0760A67F-D496-4243-B8D0-30FEC9AD1562}" presName="textNode" presStyleLbl="bgShp" presStyleIdx="0" presStyleCnt="1"/>
      <dgm:spPr/>
      <dgm:t>
        <a:bodyPr/>
        <a:lstStyle/>
        <a:p>
          <a:endParaRPr lang="pt-BR"/>
        </a:p>
      </dgm:t>
    </dgm:pt>
    <dgm:pt modelId="{A4D71CF7-E928-4CB6-8E57-1755FBB5D503}" type="pres">
      <dgm:prSet presAssocID="{0760A67F-D496-4243-B8D0-30FEC9AD1562}" presName="compChildNode" presStyleCnt="0"/>
      <dgm:spPr/>
      <dgm:t>
        <a:bodyPr/>
        <a:lstStyle/>
        <a:p>
          <a:endParaRPr lang="pt-BR"/>
        </a:p>
      </dgm:t>
    </dgm:pt>
    <dgm:pt modelId="{B29517BC-028A-4EC3-A8C4-BAD77CAF6796}" type="pres">
      <dgm:prSet presAssocID="{0760A67F-D496-4243-B8D0-30FEC9AD1562}" presName="theInnerList" presStyleCnt="0"/>
      <dgm:spPr/>
      <dgm:t>
        <a:bodyPr/>
        <a:lstStyle/>
        <a:p>
          <a:endParaRPr lang="pt-BR"/>
        </a:p>
      </dgm:t>
    </dgm:pt>
    <dgm:pt modelId="{840196B1-599F-44E2-B5C6-5519D98BB2DA}" type="pres">
      <dgm:prSet presAssocID="{16382CF6-A98D-4D56-8DE5-0047752B1C37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05309E-3871-4CF2-AEA2-CB399E68B742}" type="pres">
      <dgm:prSet presAssocID="{16382CF6-A98D-4D56-8DE5-0047752B1C37}" presName="aSpace2" presStyleCnt="0"/>
      <dgm:spPr/>
      <dgm:t>
        <a:bodyPr/>
        <a:lstStyle/>
        <a:p>
          <a:endParaRPr lang="pt-BR"/>
        </a:p>
      </dgm:t>
    </dgm:pt>
    <dgm:pt modelId="{54F2F890-BD48-4269-9A06-2EB8BD301CCA}" type="pres">
      <dgm:prSet presAssocID="{04A13587-1801-4FFA-B219-6D36858793B0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E405A7-2641-4D59-A9EB-D2C28FCCA9DB}" type="pres">
      <dgm:prSet presAssocID="{04A13587-1801-4FFA-B219-6D36858793B0}" presName="aSpace2" presStyleCnt="0"/>
      <dgm:spPr/>
      <dgm:t>
        <a:bodyPr/>
        <a:lstStyle/>
        <a:p>
          <a:endParaRPr lang="pt-BR"/>
        </a:p>
      </dgm:t>
    </dgm:pt>
    <dgm:pt modelId="{53FFB04C-2D41-403F-AC00-4C064F390DE0}" type="pres">
      <dgm:prSet presAssocID="{09D06BF2-229E-4CA6-89B0-1EB163CB0FD4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310D00-EB4C-4249-A4F3-3858EDDBA570}" type="pres">
      <dgm:prSet presAssocID="{09D06BF2-229E-4CA6-89B0-1EB163CB0FD4}" presName="aSpace2" presStyleCnt="0"/>
      <dgm:spPr/>
      <dgm:t>
        <a:bodyPr/>
        <a:lstStyle/>
        <a:p>
          <a:endParaRPr lang="pt-BR"/>
        </a:p>
      </dgm:t>
    </dgm:pt>
    <dgm:pt modelId="{BAA44CA1-16CC-4666-B673-C929D1CF7752}" type="pres">
      <dgm:prSet presAssocID="{3DDFAA66-4FC8-4F5B-97DD-B8CB704F173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419A757-75FC-48C3-A550-9F5EF6C5EA25}" type="presOf" srcId="{3DDFAA66-4FC8-4F5B-97DD-B8CB704F1738}" destId="{BAA44CA1-16CC-4666-B673-C929D1CF7752}" srcOrd="0" destOrd="0" presId="urn:microsoft.com/office/officeart/2005/8/layout/lProcess2"/>
    <dgm:cxn modelId="{98652679-BF8B-41F2-B10A-2F964D71F927}" srcId="{0760A67F-D496-4243-B8D0-30FEC9AD1562}" destId="{3DDFAA66-4FC8-4F5B-97DD-B8CB704F1738}" srcOrd="3" destOrd="0" parTransId="{D2C1CA09-27D8-4154-9FF9-8226227C6423}" sibTransId="{0C7B78A6-76C3-4FB7-A02E-27E96A637E2D}"/>
    <dgm:cxn modelId="{13B93A8A-9C8C-4423-BB57-D6492E6746B3}" type="presOf" srcId="{16382CF6-A98D-4D56-8DE5-0047752B1C37}" destId="{840196B1-599F-44E2-B5C6-5519D98BB2DA}" srcOrd="0" destOrd="0" presId="urn:microsoft.com/office/officeart/2005/8/layout/lProcess2"/>
    <dgm:cxn modelId="{5C99423F-8599-4936-BE96-D154BC2C248C}" type="presOf" srcId="{0760A67F-D496-4243-B8D0-30FEC9AD1562}" destId="{C0C81887-0559-4719-A5C3-AE1C7439EDC2}" srcOrd="1" destOrd="0" presId="urn:microsoft.com/office/officeart/2005/8/layout/lProcess2"/>
    <dgm:cxn modelId="{6B8B009D-4823-4869-80D0-A83188A9F5F0}" srcId="{0760A67F-D496-4243-B8D0-30FEC9AD1562}" destId="{04A13587-1801-4FFA-B219-6D36858793B0}" srcOrd="1" destOrd="0" parTransId="{06E7BB52-29D6-4CD9-B599-F2EA5417FD38}" sibTransId="{D1B88C5A-6397-41CE-9C59-EAEC69CF9A17}"/>
    <dgm:cxn modelId="{7EB8C90F-8900-434B-9CC3-49E8B301CE7E}" srcId="{195E8D36-DD65-4886-B968-BEB5E4702ADB}" destId="{0760A67F-D496-4243-B8D0-30FEC9AD1562}" srcOrd="0" destOrd="0" parTransId="{53522508-8D9D-4A9E-9FB7-EE8CA239D413}" sibTransId="{21D8E26C-70DD-4F7A-8918-FC426733E8A0}"/>
    <dgm:cxn modelId="{7B2DDB9D-27F6-4F0C-A1FA-0CA0700DBA6D}" type="presOf" srcId="{04A13587-1801-4FFA-B219-6D36858793B0}" destId="{54F2F890-BD48-4269-9A06-2EB8BD301CCA}" srcOrd="0" destOrd="0" presId="urn:microsoft.com/office/officeart/2005/8/layout/lProcess2"/>
    <dgm:cxn modelId="{7007F463-0839-4600-BCAC-F9DA822E70E5}" type="presOf" srcId="{195E8D36-DD65-4886-B968-BEB5E4702ADB}" destId="{B6020C67-3439-4AC1-93E2-A407BB6EE162}" srcOrd="0" destOrd="0" presId="urn:microsoft.com/office/officeart/2005/8/layout/lProcess2"/>
    <dgm:cxn modelId="{0A07B7ED-38FE-4BE5-BE62-F7F54F93C308}" srcId="{0760A67F-D496-4243-B8D0-30FEC9AD1562}" destId="{16382CF6-A98D-4D56-8DE5-0047752B1C37}" srcOrd="0" destOrd="0" parTransId="{6455CE80-624A-4652-8732-7264FFFDCE01}" sibTransId="{A27BEDAB-61A1-4829-BB56-BA0AA0B5E142}"/>
    <dgm:cxn modelId="{34A16E4A-C9F6-4B30-B6E6-3D64A288B3E4}" srcId="{0760A67F-D496-4243-B8D0-30FEC9AD1562}" destId="{09D06BF2-229E-4CA6-89B0-1EB163CB0FD4}" srcOrd="2" destOrd="0" parTransId="{2E73784E-40A1-4966-9C08-A9C9EDAE795E}" sibTransId="{2214E4FF-2168-4281-8067-9FFEA83654F7}"/>
    <dgm:cxn modelId="{7417767B-273C-4350-B8F7-2A5CACB17A62}" type="presOf" srcId="{09D06BF2-229E-4CA6-89B0-1EB163CB0FD4}" destId="{53FFB04C-2D41-403F-AC00-4C064F390DE0}" srcOrd="0" destOrd="0" presId="urn:microsoft.com/office/officeart/2005/8/layout/lProcess2"/>
    <dgm:cxn modelId="{39A92BFC-D6CD-4DDC-BE43-815A6BA7C5C2}" type="presOf" srcId="{0760A67F-D496-4243-B8D0-30FEC9AD1562}" destId="{7D3237C0-65F0-4A7C-B69B-E10BA942B445}" srcOrd="0" destOrd="0" presId="urn:microsoft.com/office/officeart/2005/8/layout/lProcess2"/>
    <dgm:cxn modelId="{C2346D2D-E853-4BE4-831A-CA579C3022A0}" type="presParOf" srcId="{B6020C67-3439-4AC1-93E2-A407BB6EE162}" destId="{77C43BAE-5ABD-4B8E-8FFA-C04ED83267BF}" srcOrd="0" destOrd="0" presId="urn:microsoft.com/office/officeart/2005/8/layout/lProcess2"/>
    <dgm:cxn modelId="{03D3CE28-3921-460E-9EDB-82F4B0F97F08}" type="presParOf" srcId="{77C43BAE-5ABD-4B8E-8FFA-C04ED83267BF}" destId="{7D3237C0-65F0-4A7C-B69B-E10BA942B445}" srcOrd="0" destOrd="0" presId="urn:microsoft.com/office/officeart/2005/8/layout/lProcess2"/>
    <dgm:cxn modelId="{AFAC5FFE-0057-4422-9BCB-B9855E54100D}" type="presParOf" srcId="{77C43BAE-5ABD-4B8E-8FFA-C04ED83267BF}" destId="{C0C81887-0559-4719-A5C3-AE1C7439EDC2}" srcOrd="1" destOrd="0" presId="urn:microsoft.com/office/officeart/2005/8/layout/lProcess2"/>
    <dgm:cxn modelId="{7A7F21FD-9F07-48A1-A96A-F2A112D3BFD5}" type="presParOf" srcId="{77C43BAE-5ABD-4B8E-8FFA-C04ED83267BF}" destId="{A4D71CF7-E928-4CB6-8E57-1755FBB5D503}" srcOrd="2" destOrd="0" presId="urn:microsoft.com/office/officeart/2005/8/layout/lProcess2"/>
    <dgm:cxn modelId="{E0D882EA-36D1-48E7-ADB9-19BC7AC1DF8C}" type="presParOf" srcId="{A4D71CF7-E928-4CB6-8E57-1755FBB5D503}" destId="{B29517BC-028A-4EC3-A8C4-BAD77CAF6796}" srcOrd="0" destOrd="0" presId="urn:microsoft.com/office/officeart/2005/8/layout/lProcess2"/>
    <dgm:cxn modelId="{D1381929-44E8-4E16-AE8F-00F892DE4C09}" type="presParOf" srcId="{B29517BC-028A-4EC3-A8C4-BAD77CAF6796}" destId="{840196B1-599F-44E2-B5C6-5519D98BB2DA}" srcOrd="0" destOrd="0" presId="urn:microsoft.com/office/officeart/2005/8/layout/lProcess2"/>
    <dgm:cxn modelId="{1492CAE1-C1A4-4B1F-9496-F5268F85C05D}" type="presParOf" srcId="{B29517BC-028A-4EC3-A8C4-BAD77CAF6796}" destId="{4805309E-3871-4CF2-AEA2-CB399E68B742}" srcOrd="1" destOrd="0" presId="urn:microsoft.com/office/officeart/2005/8/layout/lProcess2"/>
    <dgm:cxn modelId="{F2DF4F49-A12B-4DA2-BF00-57609E008FB6}" type="presParOf" srcId="{B29517BC-028A-4EC3-A8C4-BAD77CAF6796}" destId="{54F2F890-BD48-4269-9A06-2EB8BD301CCA}" srcOrd="2" destOrd="0" presId="urn:microsoft.com/office/officeart/2005/8/layout/lProcess2"/>
    <dgm:cxn modelId="{888AA544-9372-494D-9353-3DA4B14887E2}" type="presParOf" srcId="{B29517BC-028A-4EC3-A8C4-BAD77CAF6796}" destId="{26E405A7-2641-4D59-A9EB-D2C28FCCA9DB}" srcOrd="3" destOrd="0" presId="urn:microsoft.com/office/officeart/2005/8/layout/lProcess2"/>
    <dgm:cxn modelId="{2A202514-0FF1-446A-A546-1BDC9964DC2E}" type="presParOf" srcId="{B29517BC-028A-4EC3-A8C4-BAD77CAF6796}" destId="{53FFB04C-2D41-403F-AC00-4C064F390DE0}" srcOrd="4" destOrd="0" presId="urn:microsoft.com/office/officeart/2005/8/layout/lProcess2"/>
    <dgm:cxn modelId="{959D070B-5D67-466F-A7BA-D4DC9728BBAF}" type="presParOf" srcId="{B29517BC-028A-4EC3-A8C4-BAD77CAF6796}" destId="{99310D00-EB4C-4249-A4F3-3858EDDBA570}" srcOrd="5" destOrd="0" presId="urn:microsoft.com/office/officeart/2005/8/layout/lProcess2"/>
    <dgm:cxn modelId="{4F1D4945-F9F2-4C67-8948-4267C9753599}" type="presParOf" srcId="{B29517BC-028A-4EC3-A8C4-BAD77CAF6796}" destId="{BAA44CA1-16CC-4666-B673-C929D1CF775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AE011-8714-4FCA-ACB3-EC37D065685F}">
      <dsp:nvSpPr>
        <dsp:cNvPr id="0" name=""/>
        <dsp:cNvSpPr/>
      </dsp:nvSpPr>
      <dsp:spPr>
        <a:xfrm>
          <a:off x="-5766485" y="-882605"/>
          <a:ext cx="6865245" cy="6865245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525D27-E30B-474D-A761-AED7162D1555}">
      <dsp:nvSpPr>
        <dsp:cNvPr id="0" name=""/>
        <dsp:cNvSpPr/>
      </dsp:nvSpPr>
      <dsp:spPr>
        <a:xfrm>
          <a:off x="575134" y="392090"/>
          <a:ext cx="7299580" cy="7845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7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LAI. Primeiro pedido </a:t>
          </a:r>
          <a:r>
            <a:rPr lang="pt-BR" sz="2300" kern="1200" dirty="0" smtClean="0"/>
            <a:t>23/05/2012. </a:t>
          </a:r>
          <a:r>
            <a:rPr lang="pt-BR" sz="2300" kern="1200" smtClean="0"/>
            <a:t>Mais de 700 pedidos.</a:t>
          </a:r>
          <a:endParaRPr lang="pt-BR" sz="2300" kern="1200" dirty="0"/>
        </a:p>
      </dsp:txBody>
      <dsp:txXfrm>
        <a:off x="575134" y="392090"/>
        <a:ext cx="7299580" cy="784589"/>
      </dsp:txXfrm>
    </dsp:sp>
    <dsp:sp modelId="{2349AD41-1986-493E-8D9F-9FCE2BED9C5C}">
      <dsp:nvSpPr>
        <dsp:cNvPr id="0" name=""/>
        <dsp:cNvSpPr/>
      </dsp:nvSpPr>
      <dsp:spPr>
        <a:xfrm>
          <a:off x="84766" y="294016"/>
          <a:ext cx="980736" cy="98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A9BC6-7841-467B-A23A-53D499A26B15}">
      <dsp:nvSpPr>
        <dsp:cNvPr id="0" name=""/>
        <dsp:cNvSpPr/>
      </dsp:nvSpPr>
      <dsp:spPr>
        <a:xfrm>
          <a:off x="1024957" y="1569178"/>
          <a:ext cx="6849757" cy="784589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7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Federal. Todos os órgãos. Empresas públicas.</a:t>
          </a:r>
          <a:endParaRPr lang="pt-BR" sz="2300" kern="1200" dirty="0"/>
        </a:p>
      </dsp:txBody>
      <dsp:txXfrm>
        <a:off x="1024957" y="1569178"/>
        <a:ext cx="6849757" cy="784589"/>
      </dsp:txXfrm>
    </dsp:sp>
    <dsp:sp modelId="{2FEE60F1-1A16-45E4-B141-DFEE8515787F}">
      <dsp:nvSpPr>
        <dsp:cNvPr id="0" name=""/>
        <dsp:cNvSpPr/>
      </dsp:nvSpPr>
      <dsp:spPr>
        <a:xfrm>
          <a:off x="534589" y="1471104"/>
          <a:ext cx="980736" cy="98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1FAF7-9CBF-41A1-8202-DEEA50004D2C}">
      <dsp:nvSpPr>
        <dsp:cNvPr id="0" name=""/>
        <dsp:cNvSpPr/>
      </dsp:nvSpPr>
      <dsp:spPr>
        <a:xfrm>
          <a:off x="1024957" y="2746266"/>
          <a:ext cx="6849757" cy="784589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7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Todos os Estados e DF</a:t>
          </a:r>
          <a:endParaRPr lang="pt-BR" sz="2300" kern="1200" dirty="0"/>
        </a:p>
      </dsp:txBody>
      <dsp:txXfrm>
        <a:off x="1024957" y="2746266"/>
        <a:ext cx="6849757" cy="784589"/>
      </dsp:txXfrm>
    </dsp:sp>
    <dsp:sp modelId="{B8D1A43D-4A8E-4235-B0DC-6117FB2AB0D3}">
      <dsp:nvSpPr>
        <dsp:cNvPr id="0" name=""/>
        <dsp:cNvSpPr/>
      </dsp:nvSpPr>
      <dsp:spPr>
        <a:xfrm>
          <a:off x="534589" y="2648192"/>
          <a:ext cx="980736" cy="98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8D7A4-73A6-4206-8B9A-C96F281FA7D4}">
      <dsp:nvSpPr>
        <dsp:cNvPr id="0" name=""/>
        <dsp:cNvSpPr/>
      </dsp:nvSpPr>
      <dsp:spPr>
        <a:xfrm>
          <a:off x="575134" y="3923354"/>
          <a:ext cx="7299580" cy="784589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76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10 maiores municípios por Estado. Em expansão.</a:t>
          </a:r>
          <a:endParaRPr lang="pt-BR" sz="2300" kern="1200" dirty="0"/>
        </a:p>
      </dsp:txBody>
      <dsp:txXfrm>
        <a:off x="575134" y="3923354"/>
        <a:ext cx="7299580" cy="784589"/>
      </dsp:txXfrm>
    </dsp:sp>
    <dsp:sp modelId="{39BF99A7-C011-48C4-BF00-C6D1C88551AA}">
      <dsp:nvSpPr>
        <dsp:cNvPr id="0" name=""/>
        <dsp:cNvSpPr/>
      </dsp:nvSpPr>
      <dsp:spPr>
        <a:xfrm>
          <a:off x="84766" y="3825280"/>
          <a:ext cx="980736" cy="9807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53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74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4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602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0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14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29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43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8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4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6E03-E37D-48AC-81BB-14FA1F82A2E4}" type="datetimeFigureOut">
              <a:rPr lang="pt-BR" smtClean="0"/>
              <a:t>14/10/2015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B32F-1A87-4172-8D94-18EB2E0D6B9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47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experiências </a:t>
            </a:r>
            <a:r>
              <a:rPr lang="pt-BR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IBPT com a Lei de Acesso à Informação</a:t>
            </a:r>
            <a:r>
              <a:rPr lang="pt-BR" sz="4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4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15/10/2015.</a:t>
            </a:r>
            <a:endParaRPr lang="pt-BR" sz="48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731" y="4790941"/>
            <a:ext cx="2058537" cy="12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46244059"/>
              </p:ext>
            </p:extLst>
          </p:nvPr>
        </p:nvGraphicFramePr>
        <p:xfrm>
          <a:off x="656822" y="1223493"/>
          <a:ext cx="7946265" cy="51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9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DAE011-8714-4FCA-ACB3-EC37D065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49AD41-1986-493E-8D9F-9FCE2BED9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25D27-E30B-474D-A761-AED7162D15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EE60F1-1A16-45E4-B141-DFEE85157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AA9BC6-7841-467B-A23A-53D499A26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1A43D-4A8E-4235-B0DC-6117FB2AB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51FAF7-9CBF-41A1-8202-DEEA50004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F99A7-C011-48C4-BF00-C6D1C8855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D8D7A4-73A6-4206-8B9A-C96F281FA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7969434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33525" y="837756"/>
            <a:ext cx="42491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Principais grupos</a:t>
            </a:r>
          </a:p>
        </p:txBody>
      </p:sp>
    </p:spTree>
    <p:extLst>
      <p:ext uri="{BB962C8B-B14F-4D97-AF65-F5344CB8AC3E}">
        <p14:creationId xmlns:p14="http://schemas.microsoft.com/office/powerpoint/2010/main" val="35868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D74606-A16B-48A6-9AC5-12AFCD7A4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6C7394-57A7-4DC8-9F4B-8941478FF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F53B5A-A7CA-4EB4-A75E-B67594F6FB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708BC-FBC7-49B7-B23C-A4A92E135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79165112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56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E43E59-B36C-4FFB-A5E3-10E539649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2E43E59-B36C-4FFB-A5E3-10E539649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0459-8EDC-4FB3-A2E6-231CEF869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99930459-8EDC-4FB3-A2E6-231CEF869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1E742-C603-47DF-AD24-3FF862FDD5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3931E742-C603-47DF-AD24-3FF862FDD5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8B6B3A-26FA-4921-9EA8-9E58131395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9F8B6B3A-26FA-4921-9EA8-9E58131395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35588C-F800-4467-91D7-B545BAFDF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1835588C-F800-4467-91D7-B545BAFDF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5165771"/>
              </p:ext>
            </p:extLst>
          </p:nvPr>
        </p:nvGraphicFramePr>
        <p:xfrm>
          <a:off x="521837" y="1257990"/>
          <a:ext cx="8272554" cy="5335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19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CDFBE8-EB1B-45B9-8EE4-863FA6BCF7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4CD2E8-8BA5-4E44-BEDA-4E2816288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63E75-9940-40A5-A750-67FCCA4199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C3E0F9-99BF-4C4B-9C7A-0D239823A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BD0690-2A3F-4D66-B926-878A385F7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F37E3F-ABA1-411E-A478-273FB31A4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4AD0AD-1EBF-41EE-9736-D6A2C352F7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4AC864-05F0-43F7-9C7C-964158DBC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1344F-35AC-4016-BB49-830643632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41304-355D-4447-A4FD-AC97EE131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3B1310-A8D0-465D-B55B-5810BDCF8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02FC4-529E-4AAF-ABAF-3B969B20A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E1D18-38A0-47F4-BB3D-87F1856D2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2074EE-3BFC-435F-8D94-74FA568DF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126074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85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C0A717-1D9C-4FE6-8FC8-BC85A691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886C08-8F74-425B-BAB3-40D71B55D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291A0C-6B63-4700-83F4-E8D2E01B4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0CFB3A-FC70-4582-9B02-8BEDD1D829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F72C5-E12F-4CA8-B3FF-2AC3011D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83905311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10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8E04D-5EC5-474B-92DF-61B5A67EC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BE114A-C30D-4398-B7E5-59C59FC5B1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67716-6368-4D34-88A3-CDC72F0D6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838CE-C153-4BA6-AA50-22819322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A414A0-E861-4558-B486-06A2A1FDD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057" y="1518929"/>
            <a:ext cx="8458456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Lei das Licitações – Lei Federal 8.666/93</a:t>
            </a:r>
          </a:p>
          <a:p>
            <a:pPr algn="just"/>
            <a:r>
              <a:rPr lang="pt-BR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Art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 16. Será dada publicidade, mensalmente, em órgão de </a:t>
            </a:r>
            <a:r>
              <a:rPr lang="pt-BR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divulgação 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oficial ou em quadro de avisos de amplo acesso público, à relação de todas as </a:t>
            </a:r>
            <a:r>
              <a:rPr lang="pt-BR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compras 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feitas pela Administração Direta ou Indireta, de maneira a clarificar a </a:t>
            </a:r>
            <a:r>
              <a:rPr lang="pt-BR" sz="2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identificação </a:t>
            </a:r>
            <a:r>
              <a:rPr lang="pt-BR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do bem 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comprado, seu </a:t>
            </a:r>
            <a:r>
              <a:rPr lang="pt-BR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preço unitário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, a quantidade adquirida, </a:t>
            </a:r>
            <a:r>
              <a:rPr lang="pt-BR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 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nome do vendedor e o </a:t>
            </a:r>
            <a:r>
              <a:rPr lang="pt-BR" sz="28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valor total da operação</a:t>
            </a:r>
            <a:r>
              <a:rPr lang="pt-BR" sz="280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, podendo ser aglutinadas por itens as compras feitas com dispensa e inexigibilidade de </a:t>
            </a:r>
            <a:r>
              <a:rPr lang="pt-BR" sz="280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licitação.</a:t>
            </a:r>
            <a:endParaRPr lang="en-US" sz="2800" dirty="0" smtClean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6821227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048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3237C0-65F0-4A7C-B69B-E10BA942B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0196B1-599F-44E2-B5C6-5519D98BB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2F890-BD48-4269-9A06-2EB8BD301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FFB04C-2D41-403F-AC00-4C064F390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A44CA1-16CC-4666-B673-C929D1CF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744600"/>
              </p:ext>
            </p:extLst>
          </p:nvPr>
        </p:nvGraphicFramePr>
        <p:xfrm>
          <a:off x="438423" y="1790163"/>
          <a:ext cx="8383605" cy="472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2232" y="948013"/>
            <a:ext cx="75759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Obtenção de NFEs - Problemas</a:t>
            </a:r>
          </a:p>
        </p:txBody>
      </p:sp>
    </p:spTree>
    <p:extLst>
      <p:ext uri="{BB962C8B-B14F-4D97-AF65-F5344CB8AC3E}">
        <p14:creationId xmlns:p14="http://schemas.microsoft.com/office/powerpoint/2010/main" val="11968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CAF70-A7B1-4AC6-8726-691C77D5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66C7B-993A-4940-8731-3A4D824D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7D48C5-FE05-4549-A39A-977C09DA6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9B450-B449-40D4-83F7-D49230F7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7084B0-E29F-4A56-8B72-A1E4C66D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23724788"/>
              </p:ext>
            </p:extLst>
          </p:nvPr>
        </p:nvGraphicFramePr>
        <p:xfrm>
          <a:off x="438423" y="1790163"/>
          <a:ext cx="8383605" cy="472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43894" y="819378"/>
            <a:ext cx="45726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Obtenção de NFEs</a:t>
            </a:r>
          </a:p>
        </p:txBody>
      </p:sp>
    </p:spTree>
    <p:extLst>
      <p:ext uri="{BB962C8B-B14F-4D97-AF65-F5344CB8AC3E}">
        <p14:creationId xmlns:p14="http://schemas.microsoft.com/office/powerpoint/2010/main" val="27634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CAF70-A7B1-4AC6-8726-691C77D50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F66C7B-993A-4940-8731-3A4D824D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7D48C5-FE05-4549-A39A-977C09DA6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9B450-B449-40D4-83F7-D49230F7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7084B0-E29F-4A56-8B72-A1E4C66D0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5" y="1455313"/>
            <a:ext cx="9000000" cy="50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6515923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374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EB3D0E-9B5E-4F6E-BD92-1A0A13B17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45D49-46E5-430B-AA61-9B36B38B5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8B9B2B-7849-4ED0-A520-5D5AE1855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6329C6-CA5D-467C-8FE4-BBFCEFC09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7134567"/>
              </p:ext>
            </p:extLst>
          </p:nvPr>
        </p:nvGraphicFramePr>
        <p:xfrm>
          <a:off x="656822" y="1641699"/>
          <a:ext cx="7946265" cy="468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30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D42C0E-997C-4835-8464-2D716B5B1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76461-497E-4B65-B538-64E6BB949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359A49-5164-41A9-A101-2C8EF94DB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DB65A-7F9D-469C-ABAB-C45187701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65439B-9ECC-444C-A89A-EBC081301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5654471"/>
              </p:ext>
            </p:extLst>
          </p:nvPr>
        </p:nvGraphicFramePr>
        <p:xfrm>
          <a:off x="656822" y="1184856"/>
          <a:ext cx="7946265" cy="513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28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222A11-1FB1-479A-A6B2-2055836C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701EE9-0B5B-409E-8A7E-367FB53A9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F739A0-E523-4294-A551-A4FF440F2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505D9-47A6-4668-8FF8-6A0A9E327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6487745"/>
              </p:ext>
            </p:extLst>
          </p:nvPr>
        </p:nvGraphicFramePr>
        <p:xfrm>
          <a:off x="656822" y="1184856"/>
          <a:ext cx="7946265" cy="513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347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75FB2D-6E01-4298-9063-E87E79248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AA23C-BC93-405C-B991-8C298AD8EA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DEBC2C-7A05-485D-87BA-24B8AF440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975A16-67C5-4A35-80DC-986B77321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28416200"/>
              </p:ext>
            </p:extLst>
          </p:nvPr>
        </p:nvGraphicFramePr>
        <p:xfrm>
          <a:off x="656822" y="1184856"/>
          <a:ext cx="7946265" cy="513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68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B56276-3E2B-434D-B29E-6F1A1F55E6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A1E13-F213-4C2B-8F82-35FD56725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2F5DAB-A7BC-4C36-8C30-695FC488C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2A3E7D-8B2C-420E-A24D-0B750A7A5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9223181"/>
              </p:ext>
            </p:extLst>
          </p:nvPr>
        </p:nvGraphicFramePr>
        <p:xfrm>
          <a:off x="656822" y="1545465"/>
          <a:ext cx="7946265" cy="513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4141" y="806801"/>
            <a:ext cx="21916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3760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AFD8BE-E941-4C94-906E-BB283A09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4BA192-673A-4582-9F1A-B757E8E59E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17D698-2211-4F5E-B205-E782F15BF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88EC95-4576-446B-84D7-6761F8287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2666396"/>
              </p:ext>
            </p:extLst>
          </p:nvPr>
        </p:nvGraphicFramePr>
        <p:xfrm>
          <a:off x="656822" y="1545465"/>
          <a:ext cx="7946265" cy="513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4141" y="806801"/>
            <a:ext cx="21916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Desafios</a:t>
            </a:r>
          </a:p>
        </p:txBody>
      </p:sp>
    </p:spTree>
    <p:extLst>
      <p:ext uri="{BB962C8B-B14F-4D97-AF65-F5344CB8AC3E}">
        <p14:creationId xmlns:p14="http://schemas.microsoft.com/office/powerpoint/2010/main" val="14624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3FDA7-CAD5-41F3-B09E-C6AE1A8B6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6B1001-6FD8-4245-A3E1-3B83CCCB2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B57BD7-F6B7-4CF2-9846-5DE67D339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D66C63-89CA-4ECE-B92E-1332638FA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3953" y="1571221"/>
            <a:ext cx="44148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800" dirty="0" smtClean="0">
                <a:solidFill>
                  <a:schemeClr val="accent1">
                    <a:lumMod val="50000"/>
                  </a:schemeClr>
                </a:solidFill>
              </a:rPr>
              <a:t>Obrigado</a:t>
            </a:r>
            <a:endParaRPr lang="pt-BR" sz="8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075" y="3017771"/>
            <a:ext cx="8124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>
                <a:solidFill>
                  <a:schemeClr val="accent1">
                    <a:lumMod val="50000"/>
                  </a:schemeClr>
                </a:solidFill>
              </a:rPr>
              <a:t>g</a:t>
            </a:r>
            <a:r>
              <a:rPr lang="pt-BR" sz="5400" dirty="0" smtClean="0">
                <a:solidFill>
                  <a:schemeClr val="accent1">
                    <a:lumMod val="50000"/>
                  </a:schemeClr>
                </a:solidFill>
              </a:rPr>
              <a:t>eraldo.magela@ibpt.org.br</a:t>
            </a: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413" y="4098920"/>
            <a:ext cx="4483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accent1">
                    <a:lumMod val="50000"/>
                  </a:schemeClr>
                </a:solidFill>
              </a:rPr>
              <a:t>(41) 2117-7300</a:t>
            </a:r>
            <a:endParaRPr lang="pt-BR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3971633"/>
            <a:ext cx="144915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" y="1381259"/>
            <a:ext cx="9000000" cy="50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4" y="1342624"/>
            <a:ext cx="9000000" cy="50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4" y="1445654"/>
            <a:ext cx="9000000" cy="50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" y="1458533"/>
            <a:ext cx="9000000" cy="50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6" y="1484293"/>
            <a:ext cx="9000000" cy="506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8957" y="147793"/>
            <a:ext cx="36438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Sobre o IBPT</a:t>
            </a:r>
            <a:endParaRPr lang="pt-BR" sz="4800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5048" y="978790"/>
            <a:ext cx="43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Alguns Estudos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49824255"/>
              </p:ext>
            </p:extLst>
          </p:nvPr>
        </p:nvGraphicFramePr>
        <p:xfrm>
          <a:off x="66727" y="1921562"/>
          <a:ext cx="90000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105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1CB247-2EC9-4AAE-91D7-569151B67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00351B-DB55-43E0-B809-637D07B06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E171AF-C808-44A2-B595-5D9C469B37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7EA635-EBA8-43A4-BB9B-93BB876DF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3" y="113292"/>
            <a:ext cx="1449152" cy="90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162" y="209349"/>
            <a:ext cx="56459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200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Pedidos de Informação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2062911"/>
              </p:ext>
            </p:extLst>
          </p:nvPr>
        </p:nvGraphicFramePr>
        <p:xfrm>
          <a:off x="656822" y="1223493"/>
          <a:ext cx="7946265" cy="5100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7025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DAE011-8714-4FCA-ACB3-EC37D065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7DAE011-8714-4FCA-ACB3-EC37D065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7DAE011-8714-4FCA-ACB3-EC37D0656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6621E8-6719-4348-882C-0887EB2E7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16621E8-6719-4348-882C-0887EB2E7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16621E8-6719-4348-882C-0887EB2E7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B6BDE0-6698-42FD-8B71-FB70253E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5B6BDE0-6698-42FD-8B71-FB70253E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5B6BDE0-6698-42FD-8B71-FB70253EF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4364D4-7044-454A-B5D7-626B220F3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94364D4-7044-454A-B5D7-626B220F3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94364D4-7044-454A-B5D7-626B220F36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4C59A-B2DC-4E88-9C63-30F58FF3E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DB4C59A-B2DC-4E88-9C63-30F58FF3E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EDB4C59A-B2DC-4E88-9C63-30F58FF3E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5853AB-346F-4092-A89F-22C1516C9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915853AB-346F-4092-A89F-22C1516C9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915853AB-346F-4092-A89F-22C1516C9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CF3F45-7CBF-45E2-9ADB-0FAB496EE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E6CF3F45-7CBF-45E2-9ADB-0FAB496EE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E6CF3F45-7CBF-45E2-9ADB-0FAB496EE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AB500A-2567-4387-B2A0-F4AF8590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2AB500A-2567-4387-B2A0-F4AF8590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2AB500A-2567-4387-B2A0-F4AF859031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C79AED-450B-4391-957F-11C2855D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C4C79AED-450B-4391-957F-11C2855D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C4C79AED-450B-4391-957F-11C2855D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531</Words>
  <Application>Microsoft Office PowerPoint</Application>
  <PresentationFormat>On-screen Show (4:3)</PresentationFormat>
  <Paragraphs>119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Segoe UI</vt:lpstr>
      <vt:lpstr>Segoe UI Semibold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04096802140</dc:creator>
  <cp:lastModifiedBy>Geraldo Magela Fraga do Nascimento</cp:lastModifiedBy>
  <cp:revision>56</cp:revision>
  <dcterms:created xsi:type="dcterms:W3CDTF">2015-09-08T16:06:18Z</dcterms:created>
  <dcterms:modified xsi:type="dcterms:W3CDTF">2015-10-15T02:34:13Z</dcterms:modified>
</cp:coreProperties>
</file>