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F62BD-A142-403F-AC48-AA008DDD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F939E9-750F-407F-9544-70C8A5DF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A45D-6AA9-4B80-B3AA-5C9E712C568D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595A2E-34A3-4615-90F1-23DB5C5C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D1F511A-61EA-42AB-93D0-9332B114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AB3F-9FD0-4AD1-A6DB-D5815290E7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30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CFE9DBD-1B04-4544-8544-5D75F4CB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7B6479-6670-42AB-901D-2865FC85E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A1F96B-91A5-4E50-A2B9-1899D65A3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FA45D-6AA9-4B80-B3AA-5C9E712C568D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5597C7-023E-4390-B39E-52B292EB9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39D90E-7F8A-4A1A-AC16-5671585E5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6AB3F-9FD0-4AD1-A6DB-D5815290E7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3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9B1B7E3-5517-49F9-AA2F-790437F0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Boas Práticas para o Aprimoramento da Transparência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EF77BA-6FE9-4D60-B2E2-2E2D971607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4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4B71324-14A7-4A3D-B546-1DDF5E27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Boas Práticas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02FCED1-4466-469B-B290-FFE7EEA2B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1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1934686-B5EC-4FEA-B08A-8781798C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Boas Práticas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02AED2B-6CEF-40FB-8453-192FAD72F4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6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942ED33-519D-41AB-A192-7E86477E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Boas Práticas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0E43BFF-904F-41B9-9E7A-96C17E366F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5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12FBC07-8BD6-46E1-BB5B-06C6BD49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Boas Práticas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A04F14A-FB3D-4C42-A9BF-5F7ACD5217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1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C4CCAC2-C4A1-4E12-B95A-69814AAD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Boas Práticas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38F8AA-5163-478B-80ED-E32A8A65A5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4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8B14F4F-1E7F-4D81-8C91-40C97FB9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49D874-AC27-46D6-86ED-A19CD71266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C2651E6-0FF0-417B-917D-3C9533C3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D71382-1511-43BE-8FE5-2A89B46B2D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64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DE22307-F10F-4B81-98CD-A65D1419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Boas Práticas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8059A9-6500-4E49-8307-4293B6FFBC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3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61279F1-2AA7-4143-826F-2F0353A2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F05FD59-A199-4783-8611-C4622D2D7F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1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B313802-829F-48DA-9E31-35A0C60C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DAAF8F-1DEB-421B-9B73-0A676081AB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8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4F8F3A9-CB17-42EA-BE04-0213CC2C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Agenda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276118-4C13-47C8-AC54-C4DBCC9994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90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620F413-8D87-4674-AA0E-CB02D06F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Divulgação da Remuneração de Servidores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5E1E9F-51F5-4108-AC03-04905B7D3D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82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EA30F80-F6A8-4AD1-B11E-3EFB0BED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Licitações e contratos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A79945-07F0-4E41-9D95-FAD7749BA4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207839E-0D4A-4ED1-8CFB-C7E40C9F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Qualidade da Resposta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EF5FFE-0F53-4E8D-8C3A-700C6EE51E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66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712BF8E-3D82-44D8-BD0E-275933A4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8B872F-A712-4BF5-9CFB-F2D841DC58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74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E96B6F2-817B-47C8-8F98-A747A23B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F3F481-D78C-4B07-B2D8-6864095ED7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68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183D36F-3BE6-49D4-A322-A7224162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8476CBA-3089-4CC5-924F-C3D9EE633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41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53EA618-91D6-4065-9301-1D9646C7F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282663-2515-4B29-9A94-6FE6ABE8D9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0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0BCC26C-DFA5-4ECE-8927-7B0BB7C5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799D3C-5DD9-48D7-BBC1-51BBB0B00C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7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817F6F9-DEF0-49AA-9F38-89B3ED9E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146D482-111B-4357-B152-0892514DFA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41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4A4CDA0-EAB0-4380-B6EF-84748486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9FBBB7-ED49-443B-8821-85ACF28856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3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75FA6B2-ED4D-4DB3-92D5-829D8A28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2523A1-3158-4D29-BA89-8B2D3FD0E9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64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5DA7B50-18D3-421C-9C3A-8C5E4A26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396ED2-BCFA-4CD2-8E64-4BE1473DF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47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0540C17-446D-4628-A0E7-ED8C3056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BD7ABF-737D-4EC4-8392-81A00AAC65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58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038B538-48F9-43FC-9BDC-C64DBF7F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1F3FB1-E79E-453D-A44C-4273EDF584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58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3524D2D-D2DB-414B-9F7A-20AD5687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79C952-2207-432F-8546-74EE032124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77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C423FD3-1AF1-4425-9B4D-6EBB95D0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59B220-C36F-4D58-9504-E657531E3F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0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B114220-93D0-4AA2-8D8C-D72F4DDE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C427D4-725F-45F3-947F-895D944F36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55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975FAAE-0375-43BB-A414-848A1109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Oficina com casos reais de acesso à informação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A09A53-AF15-409D-AE27-6A80013FB4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42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97F83A6-0FA6-493F-ABC8-8AD9DC27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Obrigado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9035876-78B3-48CE-A487-2A99214A7E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8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8FD5199-DCA8-499B-91F3-22160423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7F41727-5EFB-4770-B109-186EDB750B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1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F9D6CC1-41E4-4DA4-AC7E-EC0F9988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B0412D-7BC7-457D-ABFE-3EEC0370DC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9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B9A5623-3017-4657-A138-CBE9DF88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Panorama Governo Municipal 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86F89B-B619-4ECF-93CF-F2DB5F02F4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7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89FC610-B09B-4EC6-A268-B9DE1883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Mapa Brasil Transparente e EBT 4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1D97514-71D0-4A73-8133-37282AF74A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3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99FEFF7-7B8D-415E-BC61-84529A81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Boas práticas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894F0F2-EA09-45B3-A4C6-F12C2079B7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0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2E7D98C-A170-4134-93CB-58E49C41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Boas Práticas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CB504E-1558-43A8-BDA8-E02137C984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510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Apresentação na tela (4:3)</PresentationFormat>
  <Paragraphs>17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do Office</vt:lpstr>
      <vt:lpstr>Boas Práticas para o Aprimoramento da Transparência</vt:lpstr>
      <vt:lpstr>Agenda</vt:lpstr>
      <vt:lpstr>Apresentação do PowerPoint</vt:lpstr>
      <vt:lpstr>Apresentação do PowerPoint</vt:lpstr>
      <vt:lpstr>Apresentação do PowerPoint</vt:lpstr>
      <vt:lpstr>Panorama Governo Municipal </vt:lpstr>
      <vt:lpstr>Mapa Brasil Transparente e EBT 4</vt:lpstr>
      <vt:lpstr>Boas práticas</vt:lpstr>
      <vt:lpstr>Boas Práticas</vt:lpstr>
      <vt:lpstr>Boas Práticas</vt:lpstr>
      <vt:lpstr>Boas Práticas</vt:lpstr>
      <vt:lpstr>Boas Práticas</vt:lpstr>
      <vt:lpstr>Boas Práticas</vt:lpstr>
      <vt:lpstr>Boas Práticas</vt:lpstr>
      <vt:lpstr>Apresentação do PowerPoint</vt:lpstr>
      <vt:lpstr>Apresentação do PowerPoint</vt:lpstr>
      <vt:lpstr>Boas Práticas</vt:lpstr>
      <vt:lpstr>Apresentação do PowerPoint</vt:lpstr>
      <vt:lpstr>Apresentação do PowerPoint</vt:lpstr>
      <vt:lpstr>Divulgação da Remuneração de Servidores</vt:lpstr>
      <vt:lpstr>Licitações e contratos</vt:lpstr>
      <vt:lpstr>Qualidade da Resposta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Oficina com casos reais de acesso à informação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Boas Práticas para o Aprimoramento da Transparência</dc:title>
  <dc:creator>Michele Costa Andrade</dc:creator>
  <cp:lastModifiedBy>Priscilla Haueisen Dias Ruas</cp:lastModifiedBy>
  <cp:revision>1</cp:revision>
  <dcterms:created xsi:type="dcterms:W3CDTF">2017-11-06T15:58:19Z</dcterms:created>
  <dcterms:modified xsi:type="dcterms:W3CDTF">2017-11-21T16:40:47Z</dcterms:modified>
</cp:coreProperties>
</file>