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6" r:id="rId4"/>
    <p:sldId id="280" r:id="rId5"/>
    <p:sldId id="281" r:id="rId6"/>
    <p:sldId id="282" r:id="rId7"/>
    <p:sldId id="284" r:id="rId8"/>
    <p:sldId id="285" r:id="rId9"/>
    <p:sldId id="283" r:id="rId10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Segoe Script" panose="030B0504020000000003" pitchFamily="66" charset="0"/>
      <p:regular r:id="rId20"/>
      <p:bold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4B5"/>
    <a:srgbClr val="753BBC"/>
    <a:srgbClr val="FF0000"/>
    <a:srgbClr val="00668A"/>
    <a:srgbClr val="00729A"/>
    <a:srgbClr val="2F53A1"/>
    <a:srgbClr val="4B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15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30932"/>
            <a:ext cx="6228000" cy="494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7E6F285-CB96-CFCB-6049-1C07A1FA1FDE}"/>
              </a:ext>
            </a:extLst>
          </p:cNvPr>
          <p:cNvSpPr txBox="1"/>
          <p:nvPr/>
        </p:nvSpPr>
        <p:spPr>
          <a:xfrm>
            <a:off x="-2" y="2732457"/>
            <a:ext cx="654017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solidFill>
                  <a:srgbClr val="2F5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Formulário de Relatório Suplementar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i="1" dirty="0">
                <a:solidFill>
                  <a:srgbClr val="2F53A1"/>
                </a:solidFill>
                <a:latin typeface="Calibri" panose="020F0502020204030204"/>
              </a:rPr>
              <a:t>Supplementary Report Form </a:t>
            </a:r>
            <a:endParaRPr kumimoji="0" lang="pt-BR" sz="3100" b="1" i="1" u="none" strike="noStrike" kern="1200" cap="none" spc="0" normalizeH="0" baseline="0" noProof="0" dirty="0">
              <a:ln>
                <a:noFill/>
              </a:ln>
              <a:solidFill>
                <a:srgbClr val="2F53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rgbClr val="2F53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D3BB23-7D0B-B646-534B-1A9859C11B47}"/>
              </a:ext>
            </a:extLst>
          </p:cNvPr>
          <p:cNvSpPr txBox="1"/>
          <p:nvPr/>
        </p:nvSpPr>
        <p:spPr>
          <a:xfrm>
            <a:off x="3514095" y="171171"/>
            <a:ext cx="51466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Formulário de Relatório Suplementar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9F6B79-8E40-162F-E899-72D9F995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62" y="733810"/>
            <a:ext cx="4286076" cy="603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609FAF-9275-51D2-6853-CD532A17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3" y="888984"/>
            <a:ext cx="802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  4618</a:t>
            </a:r>
          </a:p>
        </p:txBody>
      </p:sp>
    </p:spTree>
    <p:extLst>
      <p:ext uri="{BB962C8B-B14F-4D97-AF65-F5344CB8AC3E}">
        <p14:creationId xmlns:p14="http://schemas.microsoft.com/office/powerpoint/2010/main" val="39907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417528-17E4-B92F-7744-A4E827D710CA}"/>
              </a:ext>
            </a:extLst>
          </p:cNvPr>
          <p:cNvSpPr txBox="1"/>
          <p:nvPr/>
        </p:nvSpPr>
        <p:spPr>
          <a:xfrm>
            <a:off x="6931291" y="5331070"/>
            <a:ext cx="345799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 atleta assinala essa opção para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inserir um comentário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585BD7-F5E4-62DF-3A03-A9C400E1A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0"/>
          <a:stretch/>
        </p:blipFill>
        <p:spPr>
          <a:xfrm>
            <a:off x="667514" y="1671488"/>
            <a:ext cx="10597893" cy="297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0B6E83B-E6CD-BE38-4A6C-2C777060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003" y="1965470"/>
            <a:ext cx="758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 4618</a:t>
            </a:r>
          </a:p>
        </p:txBody>
      </p:sp>
    </p:spTree>
    <p:extLst>
      <p:ext uri="{BB962C8B-B14F-4D97-AF65-F5344CB8AC3E}">
        <p14:creationId xmlns:p14="http://schemas.microsoft.com/office/powerpoint/2010/main" val="30064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FB086CE-DBBF-C023-2380-4B216542A52E}"/>
              </a:ext>
            </a:extLst>
          </p:cNvPr>
          <p:cNvSpPr/>
          <p:nvPr/>
        </p:nvSpPr>
        <p:spPr>
          <a:xfrm>
            <a:off x="1475164" y="82866"/>
            <a:ext cx="2441684" cy="13764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443348E-76F2-1053-FBB3-F9CA4F3780A2}"/>
              </a:ext>
            </a:extLst>
          </p:cNvPr>
          <p:cNvSpPr txBox="1">
            <a:spLocks/>
          </p:cNvSpPr>
          <p:nvPr/>
        </p:nvSpPr>
        <p:spPr bwMode="auto">
          <a:xfrm>
            <a:off x="1387957" y="249549"/>
            <a:ext cx="2590276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Preenchido pelo DCO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037147E-8863-D3BB-B079-6666578CA701}"/>
              </a:ext>
            </a:extLst>
          </p:cNvPr>
          <p:cNvSpPr/>
          <p:nvPr/>
        </p:nvSpPr>
        <p:spPr>
          <a:xfrm>
            <a:off x="5480897" y="5437223"/>
            <a:ext cx="2441684" cy="13764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516FAA3-7469-6625-B984-74C379CBB9C4}"/>
              </a:ext>
            </a:extLst>
          </p:cNvPr>
          <p:cNvSpPr txBox="1">
            <a:spLocks/>
          </p:cNvSpPr>
          <p:nvPr/>
        </p:nvSpPr>
        <p:spPr bwMode="auto">
          <a:xfrm>
            <a:off x="5272749" y="5599180"/>
            <a:ext cx="281881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Preenchido pelo Atleta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05C28C7-6C34-1848-72AD-2C95F028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1512533"/>
            <a:ext cx="10195560" cy="185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2D27944-99B4-DE78-059D-9E7AB734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3511553"/>
            <a:ext cx="9153144" cy="185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B43BB8-17C7-962F-EB7D-28331E65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557" y="2169137"/>
            <a:ext cx="313021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  3    0    3   0   4    8   4    7   2   1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09E677-9AEE-1718-B6C4-581785C7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10" y="2887201"/>
            <a:ext cx="3055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7564183-E267-953D-D72B-3FA92BDE6356}"/>
              </a:ext>
            </a:extLst>
          </p:cNvPr>
          <p:cNvCxnSpPr>
            <a:cxnSpLocks/>
          </p:cNvCxnSpPr>
          <p:nvPr/>
        </p:nvCxnSpPr>
        <p:spPr>
          <a:xfrm flipV="1">
            <a:off x="2545380" y="1512348"/>
            <a:ext cx="137715" cy="1463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553BB6-1949-0D59-DE30-8A696C8B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942" y="4898308"/>
            <a:ext cx="3055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B97BC5B-FB8B-3751-1ED1-03BF8C2AB026}"/>
              </a:ext>
            </a:extLst>
          </p:cNvPr>
          <p:cNvCxnSpPr>
            <a:cxnSpLocks/>
          </p:cNvCxnSpPr>
          <p:nvPr/>
        </p:nvCxnSpPr>
        <p:spPr>
          <a:xfrm>
            <a:off x="2683095" y="5149378"/>
            <a:ext cx="2797802" cy="821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CF38A29-570F-0D38-9579-2490D24E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80" y="4168625"/>
            <a:ext cx="2935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  3   0  3   0   4    8   4   7   2   1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047CA0-DAF5-1DF8-61B7-B8207670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763" y="1724970"/>
            <a:ext cx="758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 4618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7335BD-F46A-0876-14F2-11D36E28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018" y="3741842"/>
            <a:ext cx="758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 4618</a:t>
            </a:r>
          </a:p>
        </p:txBody>
      </p:sp>
    </p:spTree>
    <p:extLst>
      <p:ext uri="{BB962C8B-B14F-4D97-AF65-F5344CB8AC3E}">
        <p14:creationId xmlns:p14="http://schemas.microsoft.com/office/powerpoint/2010/main" val="18563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394E9FA-4B02-59F4-4184-82C1F26AD103}"/>
              </a:ext>
            </a:extLst>
          </p:cNvPr>
          <p:cNvSpPr/>
          <p:nvPr/>
        </p:nvSpPr>
        <p:spPr>
          <a:xfrm>
            <a:off x="1545336" y="310607"/>
            <a:ext cx="2441684" cy="13764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017248A-706D-A4F2-7B5C-EF335FA9B703}"/>
              </a:ext>
            </a:extLst>
          </p:cNvPr>
          <p:cNvSpPr txBox="1">
            <a:spLocks/>
          </p:cNvSpPr>
          <p:nvPr/>
        </p:nvSpPr>
        <p:spPr bwMode="auto">
          <a:xfrm>
            <a:off x="1622066" y="486382"/>
            <a:ext cx="2364954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Falha de Localização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B9A1428-13F6-A260-5EBD-221457857338}"/>
              </a:ext>
            </a:extLst>
          </p:cNvPr>
          <p:cNvSpPr/>
          <p:nvPr/>
        </p:nvSpPr>
        <p:spPr>
          <a:xfrm>
            <a:off x="4766538" y="473219"/>
            <a:ext cx="2441684" cy="13764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D86E08F-233E-D431-A1E5-FA215AE90C3C}"/>
              </a:ext>
            </a:extLst>
          </p:cNvPr>
          <p:cNvSpPr txBox="1">
            <a:spLocks/>
          </p:cNvSpPr>
          <p:nvPr/>
        </p:nvSpPr>
        <p:spPr bwMode="auto">
          <a:xfrm>
            <a:off x="4804368" y="650975"/>
            <a:ext cx="2364954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Declaração de Medicamentos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F197C5B-B0EA-FD60-C51C-251537AA0A14}"/>
              </a:ext>
            </a:extLst>
          </p:cNvPr>
          <p:cNvSpPr/>
          <p:nvPr/>
        </p:nvSpPr>
        <p:spPr>
          <a:xfrm>
            <a:off x="7798118" y="421193"/>
            <a:ext cx="2728966" cy="14450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E69049F-62FA-FC6D-B711-EF579268FE5D}"/>
              </a:ext>
            </a:extLst>
          </p:cNvPr>
          <p:cNvSpPr txBox="1">
            <a:spLocks/>
          </p:cNvSpPr>
          <p:nvPr/>
        </p:nvSpPr>
        <p:spPr bwMode="auto">
          <a:xfrm>
            <a:off x="8022630" y="660457"/>
            <a:ext cx="2364954" cy="105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Comentários sobre o Formulário de Controle de Dopagem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600CFC3-6CED-D002-3762-CE0675E417D3}"/>
              </a:ext>
            </a:extLst>
          </p:cNvPr>
          <p:cNvSpPr/>
          <p:nvPr/>
        </p:nvSpPr>
        <p:spPr>
          <a:xfrm>
            <a:off x="6087429" y="5104332"/>
            <a:ext cx="2728966" cy="14450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F577EEA6-C671-0170-77DC-1A6E2533D943}"/>
              </a:ext>
            </a:extLst>
          </p:cNvPr>
          <p:cNvSpPr txBox="1">
            <a:spLocks/>
          </p:cNvSpPr>
          <p:nvPr/>
        </p:nvSpPr>
        <p:spPr bwMode="auto">
          <a:xfrm>
            <a:off x="6228507" y="5333139"/>
            <a:ext cx="252388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Relatório Suplementar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0014F1-21E4-28D9-2640-520D8D3E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02" y="2398080"/>
            <a:ext cx="10302239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66E3A5C-94FD-8D8D-DA6E-7467277F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6" y="3816048"/>
            <a:ext cx="10302238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18D3E30-6D58-CB88-28E2-DE03F4C7F787}"/>
              </a:ext>
            </a:extLst>
          </p:cNvPr>
          <p:cNvCxnSpPr>
            <a:cxnSpLocks/>
          </p:cNvCxnSpPr>
          <p:nvPr/>
        </p:nvCxnSpPr>
        <p:spPr>
          <a:xfrm flipV="1">
            <a:off x="2475366" y="1705075"/>
            <a:ext cx="194682" cy="10707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A33400-03B8-A3C3-7CA4-C39DC15D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523" y="2690512"/>
            <a:ext cx="3055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1904EDC-37DC-BB5C-1221-8BA9E15024BD}"/>
              </a:ext>
            </a:extLst>
          </p:cNvPr>
          <p:cNvCxnSpPr>
            <a:cxnSpLocks/>
          </p:cNvCxnSpPr>
          <p:nvPr/>
        </p:nvCxnSpPr>
        <p:spPr>
          <a:xfrm flipH="1" flipV="1">
            <a:off x="6377344" y="1813682"/>
            <a:ext cx="493006" cy="981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66A199D-520D-EE3A-2938-A0C10DC0AED5}"/>
              </a:ext>
            </a:extLst>
          </p:cNvPr>
          <p:cNvCxnSpPr>
            <a:cxnSpLocks/>
          </p:cNvCxnSpPr>
          <p:nvPr/>
        </p:nvCxnSpPr>
        <p:spPr>
          <a:xfrm flipH="1" flipV="1">
            <a:off x="9716634" y="1813682"/>
            <a:ext cx="956302" cy="962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1F164A3-6918-B68E-D8B0-D9E7E8AF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281" y="4413759"/>
            <a:ext cx="3055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9E27C68-2AED-02C3-6F24-5EE1BBD0E381}"/>
              </a:ext>
            </a:extLst>
          </p:cNvPr>
          <p:cNvCxnSpPr>
            <a:cxnSpLocks/>
          </p:cNvCxnSpPr>
          <p:nvPr/>
        </p:nvCxnSpPr>
        <p:spPr>
          <a:xfrm>
            <a:off x="4804368" y="4630017"/>
            <a:ext cx="1424139" cy="751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7E8DB0-032F-3DEA-91A7-4F09B4CB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12" y="256372"/>
            <a:ext cx="7547501" cy="638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472FF8-6D29-96F9-085E-B731F11C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547" y="1116157"/>
            <a:ext cx="72866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0000"/>
                </a:solidFill>
                <a:latin typeface="Calibri" panose="020F0502020204030204" pitchFamily="34" charset="0"/>
              </a:rPr>
              <a:t>O atleta possui deficiência física (braço amputado) e por este motivo precisou da participação de um representante durante a coleta. O representante ajudou a lacrar o frasco contendo a amostra e assinou os formulários.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5275F8C-F993-43B5-78C4-A7306116C7F0}"/>
              </a:ext>
            </a:extLst>
          </p:cNvPr>
          <p:cNvCxnSpPr>
            <a:cxnSpLocks/>
          </p:cNvCxnSpPr>
          <p:nvPr/>
        </p:nvCxnSpPr>
        <p:spPr>
          <a:xfrm flipH="1" flipV="1">
            <a:off x="2473387" y="2439596"/>
            <a:ext cx="7045517" cy="40069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5B0984-7834-D21C-F831-01DB8190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28" y="238084"/>
            <a:ext cx="7547501" cy="638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604D35-576B-4B05-1F40-5540925E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820" y="862196"/>
            <a:ext cx="719605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dirty="0">
                <a:solidFill>
                  <a:srgbClr val="FF0000"/>
                </a:solidFill>
                <a:latin typeface="Calibri" panose="020F0502020204030204" pitchFamily="34" charset="0"/>
              </a:rPr>
              <a:t>BCAA, Creatina e Vitamina C.</a:t>
            </a:r>
          </a:p>
          <a:p>
            <a:pPr eaLnBrk="1" hangingPunct="1"/>
            <a:endParaRPr lang="pt-BR" altLang="pt-B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FF712BA-FAE9-4312-A39B-9B624FE3D035}"/>
              </a:ext>
            </a:extLst>
          </p:cNvPr>
          <p:cNvCxnSpPr>
            <a:cxnSpLocks/>
          </p:cNvCxnSpPr>
          <p:nvPr/>
        </p:nvCxnSpPr>
        <p:spPr>
          <a:xfrm>
            <a:off x="2624328" y="1254611"/>
            <a:ext cx="6830568" cy="51370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02BEF373-FD89-CC91-1E94-28B165AB22F7}"/>
              </a:ext>
            </a:extLst>
          </p:cNvPr>
          <p:cNvSpPr/>
          <p:nvPr/>
        </p:nvSpPr>
        <p:spPr>
          <a:xfrm>
            <a:off x="2174356" y="549823"/>
            <a:ext cx="2852091" cy="16349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C92859-0C50-40C7-F70D-6391A6E3646B}"/>
              </a:ext>
            </a:extLst>
          </p:cNvPr>
          <p:cNvSpPr txBox="1"/>
          <p:nvPr/>
        </p:nvSpPr>
        <p:spPr>
          <a:xfrm>
            <a:off x="2102234" y="1159193"/>
            <a:ext cx="29963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Nome de quem preencheu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 formulário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32C25F-0EC6-EB56-E613-F4DF4951EC32}"/>
              </a:ext>
            </a:extLst>
          </p:cNvPr>
          <p:cNvSpPr/>
          <p:nvPr/>
        </p:nvSpPr>
        <p:spPr>
          <a:xfrm>
            <a:off x="5840613" y="530353"/>
            <a:ext cx="3132029" cy="16349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8074E6-EA9D-1C33-ED35-E4AEB265C5B8}"/>
              </a:ext>
            </a:extLst>
          </p:cNvPr>
          <p:cNvSpPr txBox="1"/>
          <p:nvPr/>
        </p:nvSpPr>
        <p:spPr>
          <a:xfrm>
            <a:off x="5838433" y="946101"/>
            <a:ext cx="3214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Assinatura de quem preencheu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 o formulário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98348E5-48A8-0ACC-237D-5A99B320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40" y="2974550"/>
            <a:ext cx="9525371" cy="198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A194EB-83B0-05A6-63D5-DF6C3EC3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195" y="3238089"/>
            <a:ext cx="1412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0000"/>
                </a:solidFill>
                <a:latin typeface="Calibri" panose="020F0502020204030204" pitchFamily="34" charset="0"/>
              </a:rPr>
              <a:t>Carlos Maia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C94A5F-B434-BF3C-0414-048A5383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65" y="3876243"/>
            <a:ext cx="2376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 2   5   0   1    2    0   2   4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4B8494-617A-CD90-2CF3-B42F39D1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447" y="3772127"/>
            <a:ext cx="1623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0000"/>
                </a:solidFill>
                <a:latin typeface="Calibri" panose="020F0502020204030204" pitchFamily="34" charset="0"/>
              </a:rPr>
              <a:t>Rodrigo Costa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727923-A86B-3354-30DD-382120AD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75" y="3288078"/>
            <a:ext cx="1861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0000"/>
                </a:solidFill>
                <a:latin typeface="Segoe Script" panose="030B0504020000000003" pitchFamily="66" charset="0"/>
              </a:rPr>
              <a:t>Carlos Maia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2152FED-9384-31BA-1143-F0A0DBCC4E9B}"/>
              </a:ext>
            </a:extLst>
          </p:cNvPr>
          <p:cNvCxnSpPr>
            <a:cxnSpLocks/>
          </p:cNvCxnSpPr>
          <p:nvPr/>
        </p:nvCxnSpPr>
        <p:spPr>
          <a:xfrm flipV="1">
            <a:off x="2673742" y="2157340"/>
            <a:ext cx="316346" cy="1159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3B31F62-9B16-6126-FF4E-DD29DEDBEC07}"/>
              </a:ext>
            </a:extLst>
          </p:cNvPr>
          <p:cNvCxnSpPr>
            <a:cxnSpLocks/>
          </p:cNvCxnSpPr>
          <p:nvPr/>
        </p:nvCxnSpPr>
        <p:spPr>
          <a:xfrm flipV="1">
            <a:off x="7445497" y="2184772"/>
            <a:ext cx="98303" cy="13033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5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299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Segoe Script</vt:lpstr>
      <vt:lpstr>Georgia</vt:lpstr>
      <vt:lpstr>Calibri Light</vt:lpstr>
      <vt:lpstr>Arial</vt:lpstr>
      <vt:lpstr>Lato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Cintia Csucsuly</cp:lastModifiedBy>
  <cp:revision>63</cp:revision>
  <dcterms:created xsi:type="dcterms:W3CDTF">2023-01-25T17:53:38Z</dcterms:created>
  <dcterms:modified xsi:type="dcterms:W3CDTF">2024-08-09T21:18:15Z</dcterms:modified>
</cp:coreProperties>
</file>