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56" r:id="rId2"/>
    <p:sldId id="278" r:id="rId3"/>
    <p:sldId id="276" r:id="rId4"/>
    <p:sldId id="280" r:id="rId5"/>
    <p:sldId id="281" r:id="rId6"/>
    <p:sldId id="282" r:id="rId7"/>
    <p:sldId id="294" r:id="rId8"/>
    <p:sldId id="284" r:id="rId9"/>
    <p:sldId id="285" r:id="rId10"/>
    <p:sldId id="286" r:id="rId11"/>
    <p:sldId id="287" r:id="rId12"/>
    <p:sldId id="288" r:id="rId13"/>
    <p:sldId id="289" r:id="rId14"/>
    <p:sldId id="283" r:id="rId15"/>
  </p:sldIdLst>
  <p:sldSz cx="12192000" cy="6858000"/>
  <p:notesSz cx="6858000" cy="9144000"/>
  <p:embeddedFontLst>
    <p:embeddedFont>
      <p:font typeface="Lato" panose="020F0502020204030203" pitchFamily="34" charset="0"/>
      <p:regular r:id="rId17"/>
      <p:bold r:id="rId18"/>
      <p:italic r:id="rId19"/>
      <p:boldItalic r:id="rId20"/>
    </p:embeddedFont>
    <p:embeddedFont>
      <p:font typeface="Segoe UI Semibold" panose="020B0702040204020203" pitchFamily="34" charset="0"/>
      <p:bold r:id="rId21"/>
      <p:boldItalic r:id="rId22"/>
    </p:embeddedFont>
    <p:embeddedFont>
      <p:font typeface="Segoe UI Semilight" panose="020B0402040204020203" pitchFamily="34" charset="0"/>
      <p:regular r:id="rId23"/>
      <p:italic r:id="rId24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4BAE32"/>
    <a:srgbClr val="3D84B5"/>
    <a:srgbClr val="753BBC"/>
    <a:srgbClr val="FF0000"/>
    <a:srgbClr val="00668A"/>
    <a:srgbClr val="00729A"/>
    <a:srgbClr val="2F53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127" autoAdjust="0"/>
  </p:normalViewPr>
  <p:slideViewPr>
    <p:cSldViewPr snapToGrid="0">
      <p:cViewPr varScale="1">
        <p:scale>
          <a:sx n="105" d="100"/>
          <a:sy n="105" d="100"/>
        </p:scale>
        <p:origin x="83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F29BE3-13A5-440B-8DCB-D2FE5F87073F}" type="doc">
      <dgm:prSet loTypeId="urn:microsoft.com/office/officeart/2005/8/layout/vProcess5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1D24618-E828-4442-BFB2-EB942CBE5AE4}">
      <dgm:prSet phldrT="[Texto]" custT="1"/>
      <dgm:spPr>
        <a:solidFill>
          <a:srgbClr val="0066FF"/>
        </a:solidFill>
      </dgm:spPr>
      <dgm:t>
        <a:bodyPr/>
        <a:lstStyle/>
        <a:p>
          <a:pPr algn="ctr"/>
          <a:r>
            <a: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3. Embeber o algodão em álcool a 70% ou retirar o lenço antisséptico embebido em álcool da respectiva embalagem</a:t>
          </a:r>
        </a:p>
      </dgm:t>
    </dgm:pt>
    <dgm:pt modelId="{2417D0F4-5362-447C-B795-BA48EB6C63FC}" type="parTrans" cxnId="{71A67328-9F9D-4445-8BEB-12AD6CB31F9C}">
      <dgm:prSet/>
      <dgm:spPr/>
      <dgm:t>
        <a:bodyPr/>
        <a:lstStyle/>
        <a:p>
          <a:endParaRPr lang="pt-BR" sz="14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8931D325-E8FB-4244-A495-5CC62C6E946F}" type="sibTrans" cxnId="{71A67328-9F9D-4445-8BEB-12AD6CB31F9C}">
      <dgm:prSet/>
      <dgm:spPr/>
      <dgm:t>
        <a:bodyPr/>
        <a:lstStyle/>
        <a:p>
          <a:endParaRPr lang="pt-BR" sz="14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6787BC06-620D-4CDE-AF1F-6494743FDEDB}">
      <dgm:prSet phldrT="[Texto]" custT="1"/>
      <dgm:spPr>
        <a:solidFill>
          <a:schemeClr val="accent2"/>
        </a:solidFill>
      </dgm:spPr>
      <dgm:t>
        <a:bodyPr/>
        <a:lstStyle/>
        <a:p>
          <a:pPr algn="ctr"/>
          <a:r>
            <a:rPr lang="pt-B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1</a:t>
          </a:r>
          <a:r>
            <a: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. Preparar o atleta – 10 minutos sangue  ou  2 horas Passaporte Biológico</a:t>
          </a:r>
        </a:p>
      </dgm:t>
    </dgm:pt>
    <dgm:pt modelId="{F6BC27A3-2F9B-4355-98DC-65103541A7C7}" type="parTrans" cxnId="{E701FF16-946A-4F8F-AEF2-1135AC832743}">
      <dgm:prSet/>
      <dgm:spPr/>
      <dgm:t>
        <a:bodyPr/>
        <a:lstStyle/>
        <a:p>
          <a:endParaRPr lang="pt-BR" sz="14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09BD5CDA-3047-447B-B475-C9452E1319D7}" type="sibTrans" cxnId="{E701FF16-946A-4F8F-AEF2-1135AC832743}">
      <dgm:prSet custT="1"/>
      <dgm:spPr/>
      <dgm:t>
        <a:bodyPr/>
        <a:lstStyle/>
        <a:p>
          <a:endParaRPr lang="pt-BR" sz="14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74A5BD0D-143B-4CA4-B24B-BE5D3B6418A0}">
      <dgm:prSet custT="1"/>
      <dgm:spPr>
        <a:solidFill>
          <a:srgbClr val="7030A0"/>
        </a:solidFill>
      </dgm:spPr>
      <dgm:t>
        <a:bodyPr/>
        <a:lstStyle/>
        <a:p>
          <a:pPr algn="ctr"/>
          <a:r>
            <a: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2. Reunir todo o material necessário, especificamente agulha, garrote, tubos, condutor e luvas</a:t>
          </a:r>
        </a:p>
      </dgm:t>
    </dgm:pt>
    <dgm:pt modelId="{47889D8C-E10D-4663-9202-2770D8EF8242}" type="parTrans" cxnId="{BB304C5E-4E5D-4476-8A4A-481EAB9385BC}">
      <dgm:prSet/>
      <dgm:spPr/>
      <dgm:t>
        <a:bodyPr/>
        <a:lstStyle/>
        <a:p>
          <a:endParaRPr lang="pt-BR" sz="14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B89423B3-88FA-4727-9AFB-12BC9D50D1D6}" type="sibTrans" cxnId="{BB304C5E-4E5D-4476-8A4A-481EAB9385BC}">
      <dgm:prSet custT="1"/>
      <dgm:spPr/>
      <dgm:t>
        <a:bodyPr/>
        <a:lstStyle/>
        <a:p>
          <a:endParaRPr lang="pt-BR" sz="14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2825B8F2-8E59-48B5-8049-FA7CF45E838B}">
      <dgm:prSet custT="1"/>
      <dgm:spPr>
        <a:solidFill>
          <a:srgbClr val="92D050"/>
        </a:solidFill>
      </dgm:spPr>
      <dgm:t>
        <a:bodyPr/>
        <a:lstStyle/>
        <a:p>
          <a:pPr algn="ctr"/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3. Preparar o material de coleta e colocar a agulha no condutor na presença do atleta</a:t>
          </a:r>
          <a:endParaRPr lang="pt-BR" sz="16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B45616B6-14BA-4041-9CB3-40FB3DC0AF1E}" type="parTrans" cxnId="{2B4D8598-59C6-488B-9DF2-8ECC49AE80AB}">
      <dgm:prSet/>
      <dgm:spPr/>
      <dgm:t>
        <a:bodyPr/>
        <a:lstStyle/>
        <a:p>
          <a:endParaRPr lang="pt-BR" sz="14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D8E8E3B4-A8DC-4C16-97D9-675114DBC4A9}" type="sibTrans" cxnId="{2B4D8598-59C6-488B-9DF2-8ECC49AE80AB}">
      <dgm:prSet custT="1"/>
      <dgm:spPr/>
      <dgm:t>
        <a:bodyPr/>
        <a:lstStyle/>
        <a:p>
          <a:endParaRPr lang="pt-BR" sz="14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14AB2B98-199D-4114-B302-422A93D99120}">
      <dgm:prSet custT="1"/>
      <dgm:spPr>
        <a:solidFill>
          <a:srgbClr val="C00000"/>
        </a:solidFill>
      </dgm:spPr>
      <dgm:t>
        <a:bodyPr/>
        <a:lstStyle/>
        <a:p>
          <a:pPr algn="ctr"/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4. Desinfetar a zona da pele onde será realizada a punção com movimentos de baixo para cima. Deixar secar antes da punção e coleta do sangue</a:t>
          </a:r>
          <a:endParaRPr lang="pt-BR" sz="16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AE6CF79C-ED80-49D6-94F1-727796969198}" type="parTrans" cxnId="{6E2549B8-7C8A-4617-B877-02A15744577F}">
      <dgm:prSet/>
      <dgm:spPr/>
      <dgm:t>
        <a:bodyPr/>
        <a:lstStyle/>
        <a:p>
          <a:endParaRPr lang="pt-BR"/>
        </a:p>
      </dgm:t>
    </dgm:pt>
    <dgm:pt modelId="{EEE76C32-CD87-4B5A-8B89-1894720CE6A5}" type="sibTrans" cxnId="{6E2549B8-7C8A-4617-B877-02A15744577F}">
      <dgm:prSet/>
      <dgm:spPr/>
      <dgm:t>
        <a:bodyPr/>
        <a:lstStyle/>
        <a:p>
          <a:endParaRPr lang="pt-BR"/>
        </a:p>
      </dgm:t>
    </dgm:pt>
    <dgm:pt modelId="{B1C35B56-9246-4ADD-950A-97D4EB537694}">
      <dgm:prSet custT="1"/>
      <dgm:spPr/>
      <dgm:t>
        <a:bodyPr/>
        <a:lstStyle/>
        <a:p>
          <a:endParaRPr lang="pt-BR" sz="1400" dirty="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72DD466E-D62F-45D4-AE9A-CBA4F292C663}" type="parTrans" cxnId="{BDB33381-7941-4CAD-9849-520862CDCF0A}">
      <dgm:prSet/>
      <dgm:spPr/>
      <dgm:t>
        <a:bodyPr/>
        <a:lstStyle/>
        <a:p>
          <a:endParaRPr lang="pt-BR"/>
        </a:p>
      </dgm:t>
    </dgm:pt>
    <dgm:pt modelId="{3E0C2111-09CB-4D37-BD93-A6DA05D2CE38}" type="sibTrans" cxnId="{BDB33381-7941-4CAD-9849-520862CDCF0A}">
      <dgm:prSet/>
      <dgm:spPr/>
      <dgm:t>
        <a:bodyPr/>
        <a:lstStyle/>
        <a:p>
          <a:endParaRPr lang="pt-BR"/>
        </a:p>
      </dgm:t>
    </dgm:pt>
    <dgm:pt modelId="{741F7900-23E2-42D0-B028-457769ECC235}">
      <dgm:prSet custT="1"/>
      <dgm:spPr/>
      <dgm:t>
        <a:bodyPr/>
        <a:lstStyle/>
        <a:p>
          <a:endParaRPr lang="pt-BR" sz="1400" dirty="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88CEA01B-FDC7-40C4-BAF5-04F77CD91F45}" type="parTrans" cxnId="{C481F543-8D9E-4B77-8F67-9AD97B695DB7}">
      <dgm:prSet/>
      <dgm:spPr/>
      <dgm:t>
        <a:bodyPr/>
        <a:lstStyle/>
        <a:p>
          <a:endParaRPr lang="pt-BR"/>
        </a:p>
      </dgm:t>
    </dgm:pt>
    <dgm:pt modelId="{48DC59C4-9F41-4ACC-9330-4A2132A8079F}" type="sibTrans" cxnId="{C481F543-8D9E-4B77-8F67-9AD97B695DB7}">
      <dgm:prSet/>
      <dgm:spPr/>
      <dgm:t>
        <a:bodyPr/>
        <a:lstStyle/>
        <a:p>
          <a:endParaRPr lang="pt-BR"/>
        </a:p>
      </dgm:t>
    </dgm:pt>
    <dgm:pt modelId="{CF74931E-0980-465D-8210-0C1E63AC5CC9}" type="pres">
      <dgm:prSet presAssocID="{98F29BE3-13A5-440B-8DCB-D2FE5F87073F}" presName="outerComposite" presStyleCnt="0">
        <dgm:presLayoutVars>
          <dgm:chMax val="5"/>
          <dgm:dir/>
          <dgm:resizeHandles val="exact"/>
        </dgm:presLayoutVars>
      </dgm:prSet>
      <dgm:spPr/>
    </dgm:pt>
    <dgm:pt modelId="{37A38AEF-D266-45FF-8B72-EE0B366E8E8A}" type="pres">
      <dgm:prSet presAssocID="{98F29BE3-13A5-440B-8DCB-D2FE5F87073F}" presName="dummyMaxCanvas" presStyleCnt="0">
        <dgm:presLayoutVars/>
      </dgm:prSet>
      <dgm:spPr/>
    </dgm:pt>
    <dgm:pt modelId="{B240C282-38F3-46D0-BF99-65C72AC633F6}" type="pres">
      <dgm:prSet presAssocID="{98F29BE3-13A5-440B-8DCB-D2FE5F87073F}" presName="FiveNodes_1" presStyleLbl="node1" presStyleIdx="0" presStyleCnt="5" custScaleX="97372" custScaleY="98187">
        <dgm:presLayoutVars>
          <dgm:bulletEnabled val="1"/>
        </dgm:presLayoutVars>
      </dgm:prSet>
      <dgm:spPr/>
    </dgm:pt>
    <dgm:pt modelId="{AFC6E323-7977-4163-B22D-0D8DA2993F3D}" type="pres">
      <dgm:prSet presAssocID="{98F29BE3-13A5-440B-8DCB-D2FE5F87073F}" presName="FiveNodes_2" presStyleLbl="node1" presStyleIdx="1" presStyleCnt="5" custScaleX="99111" custScaleY="92226">
        <dgm:presLayoutVars>
          <dgm:bulletEnabled val="1"/>
        </dgm:presLayoutVars>
      </dgm:prSet>
      <dgm:spPr/>
    </dgm:pt>
    <dgm:pt modelId="{69279BCC-8E42-4E04-8F8C-0B01365D945A}" type="pres">
      <dgm:prSet presAssocID="{98F29BE3-13A5-440B-8DCB-D2FE5F87073F}" presName="FiveNodes_3" presStyleLbl="node1" presStyleIdx="2" presStyleCnt="5" custScaleX="97163" custScaleY="95877">
        <dgm:presLayoutVars>
          <dgm:bulletEnabled val="1"/>
        </dgm:presLayoutVars>
      </dgm:prSet>
      <dgm:spPr/>
    </dgm:pt>
    <dgm:pt modelId="{24814560-EBAB-4172-9776-DAC1C4CFF368}" type="pres">
      <dgm:prSet presAssocID="{98F29BE3-13A5-440B-8DCB-D2FE5F87073F}" presName="FiveNodes_4" presStyleLbl="node1" presStyleIdx="3" presStyleCnt="5" custScaleX="98240" custScaleY="86961">
        <dgm:presLayoutVars>
          <dgm:bulletEnabled val="1"/>
        </dgm:presLayoutVars>
      </dgm:prSet>
      <dgm:spPr/>
    </dgm:pt>
    <dgm:pt modelId="{5DE9A0D1-49C4-4929-97F6-0B015477509E}" type="pres">
      <dgm:prSet presAssocID="{98F29BE3-13A5-440B-8DCB-D2FE5F87073F}" presName="FiveNodes_5" presStyleLbl="node1" presStyleIdx="4" presStyleCnt="5" custScaleX="96040" custScaleY="80139">
        <dgm:presLayoutVars>
          <dgm:bulletEnabled val="1"/>
        </dgm:presLayoutVars>
      </dgm:prSet>
      <dgm:spPr/>
    </dgm:pt>
    <dgm:pt modelId="{82F321CB-DF66-42A8-A35C-F79B56974CFA}" type="pres">
      <dgm:prSet presAssocID="{98F29BE3-13A5-440B-8DCB-D2FE5F87073F}" presName="FiveConn_1-2" presStyleLbl="fgAccFollowNode1" presStyleIdx="0" presStyleCnt="4" custLinFactNeighborX="5157">
        <dgm:presLayoutVars>
          <dgm:bulletEnabled val="1"/>
        </dgm:presLayoutVars>
      </dgm:prSet>
      <dgm:spPr/>
    </dgm:pt>
    <dgm:pt modelId="{A09DBC89-7B2A-4E6F-9D14-E8DF7F1BD4E3}" type="pres">
      <dgm:prSet presAssocID="{98F29BE3-13A5-440B-8DCB-D2FE5F87073F}" presName="FiveConn_2-3" presStyleLbl="fgAccFollowNode1" presStyleIdx="1" presStyleCnt="4" custLinFactNeighborX="13752">
        <dgm:presLayoutVars>
          <dgm:bulletEnabled val="1"/>
        </dgm:presLayoutVars>
      </dgm:prSet>
      <dgm:spPr/>
    </dgm:pt>
    <dgm:pt modelId="{B6CE4454-6F5F-4517-9AD0-3E3628B465AD}" type="pres">
      <dgm:prSet presAssocID="{98F29BE3-13A5-440B-8DCB-D2FE5F87073F}" presName="FiveConn_3-4" presStyleLbl="fgAccFollowNode1" presStyleIdx="2" presStyleCnt="4" custLinFactNeighborX="3438">
        <dgm:presLayoutVars>
          <dgm:bulletEnabled val="1"/>
        </dgm:presLayoutVars>
      </dgm:prSet>
      <dgm:spPr/>
    </dgm:pt>
    <dgm:pt modelId="{69083161-88F2-4C1E-939C-3FB0C4C6CC76}" type="pres">
      <dgm:prSet presAssocID="{98F29BE3-13A5-440B-8DCB-D2FE5F87073F}" presName="FiveConn_4-5" presStyleLbl="fgAccFollowNode1" presStyleIdx="3" presStyleCnt="4" custLinFactNeighborX="10314">
        <dgm:presLayoutVars>
          <dgm:bulletEnabled val="1"/>
        </dgm:presLayoutVars>
      </dgm:prSet>
      <dgm:spPr/>
    </dgm:pt>
    <dgm:pt modelId="{7C12DF64-2978-49B7-8556-E371AF92A713}" type="pres">
      <dgm:prSet presAssocID="{98F29BE3-13A5-440B-8DCB-D2FE5F87073F}" presName="FiveNodes_1_text" presStyleLbl="node1" presStyleIdx="4" presStyleCnt="5">
        <dgm:presLayoutVars>
          <dgm:bulletEnabled val="1"/>
        </dgm:presLayoutVars>
      </dgm:prSet>
      <dgm:spPr/>
    </dgm:pt>
    <dgm:pt modelId="{EE41EE33-EB5F-48C8-B175-57183896FEA4}" type="pres">
      <dgm:prSet presAssocID="{98F29BE3-13A5-440B-8DCB-D2FE5F87073F}" presName="FiveNodes_2_text" presStyleLbl="node1" presStyleIdx="4" presStyleCnt="5">
        <dgm:presLayoutVars>
          <dgm:bulletEnabled val="1"/>
        </dgm:presLayoutVars>
      </dgm:prSet>
      <dgm:spPr/>
    </dgm:pt>
    <dgm:pt modelId="{129EDFB5-AB05-4100-B3FC-F8CF96950A07}" type="pres">
      <dgm:prSet presAssocID="{98F29BE3-13A5-440B-8DCB-D2FE5F87073F}" presName="FiveNodes_3_text" presStyleLbl="node1" presStyleIdx="4" presStyleCnt="5">
        <dgm:presLayoutVars>
          <dgm:bulletEnabled val="1"/>
        </dgm:presLayoutVars>
      </dgm:prSet>
      <dgm:spPr/>
    </dgm:pt>
    <dgm:pt modelId="{ADFF2AC6-FB7B-4BA2-A188-105DC46B5FDA}" type="pres">
      <dgm:prSet presAssocID="{98F29BE3-13A5-440B-8DCB-D2FE5F87073F}" presName="FiveNodes_4_text" presStyleLbl="node1" presStyleIdx="4" presStyleCnt="5">
        <dgm:presLayoutVars>
          <dgm:bulletEnabled val="1"/>
        </dgm:presLayoutVars>
      </dgm:prSet>
      <dgm:spPr/>
    </dgm:pt>
    <dgm:pt modelId="{7B7CE427-05FE-41DE-AE2A-56046F67EE21}" type="pres">
      <dgm:prSet presAssocID="{98F29BE3-13A5-440B-8DCB-D2FE5F87073F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43730C0B-AFFA-4010-9F1C-310A6EB2F62B}" type="presOf" srcId="{14AB2B98-199D-4114-B302-422A93D99120}" destId="{5DE9A0D1-49C4-4929-97F6-0B015477509E}" srcOrd="0" destOrd="0" presId="urn:microsoft.com/office/officeart/2005/8/layout/vProcess5"/>
    <dgm:cxn modelId="{DB23AB13-2AE9-4FD3-BAC3-3D4896F5AD83}" type="presOf" srcId="{98F29BE3-13A5-440B-8DCB-D2FE5F87073F}" destId="{CF74931E-0980-465D-8210-0C1E63AC5CC9}" srcOrd="0" destOrd="0" presId="urn:microsoft.com/office/officeart/2005/8/layout/vProcess5"/>
    <dgm:cxn modelId="{E701FF16-946A-4F8F-AEF2-1135AC832743}" srcId="{98F29BE3-13A5-440B-8DCB-D2FE5F87073F}" destId="{6787BC06-620D-4CDE-AF1F-6494743FDEDB}" srcOrd="0" destOrd="0" parTransId="{F6BC27A3-2F9B-4355-98DC-65103541A7C7}" sibTransId="{09BD5CDA-3047-447B-B475-C9452E1319D7}"/>
    <dgm:cxn modelId="{E9158E24-C73F-4493-BC12-1324D5FAEDC9}" type="presOf" srcId="{6787BC06-620D-4CDE-AF1F-6494743FDEDB}" destId="{7C12DF64-2978-49B7-8556-E371AF92A713}" srcOrd="1" destOrd="0" presId="urn:microsoft.com/office/officeart/2005/8/layout/vProcess5"/>
    <dgm:cxn modelId="{71A67328-9F9D-4445-8BEB-12AD6CB31F9C}" srcId="{98F29BE3-13A5-440B-8DCB-D2FE5F87073F}" destId="{81D24618-E828-4442-BFB2-EB942CBE5AE4}" srcOrd="3" destOrd="0" parTransId="{2417D0F4-5362-447C-B795-BA48EB6C63FC}" sibTransId="{8931D325-E8FB-4244-A495-5CC62C6E946F}"/>
    <dgm:cxn modelId="{C5811335-76F6-4A0E-AA80-0A74FE013B41}" type="presOf" srcId="{74A5BD0D-143B-4CA4-B24B-BE5D3B6418A0}" destId="{EE41EE33-EB5F-48C8-B175-57183896FEA4}" srcOrd="1" destOrd="0" presId="urn:microsoft.com/office/officeart/2005/8/layout/vProcess5"/>
    <dgm:cxn modelId="{BB304C5E-4E5D-4476-8A4A-481EAB9385BC}" srcId="{98F29BE3-13A5-440B-8DCB-D2FE5F87073F}" destId="{74A5BD0D-143B-4CA4-B24B-BE5D3B6418A0}" srcOrd="1" destOrd="0" parTransId="{47889D8C-E10D-4663-9202-2770D8EF8242}" sibTransId="{B89423B3-88FA-4727-9AFB-12BC9D50D1D6}"/>
    <dgm:cxn modelId="{C481F543-8D9E-4B77-8F67-9AD97B695DB7}" srcId="{98F29BE3-13A5-440B-8DCB-D2FE5F87073F}" destId="{741F7900-23E2-42D0-B028-457769ECC235}" srcOrd="5" destOrd="0" parTransId="{88CEA01B-FDC7-40C4-BAF5-04F77CD91F45}" sibTransId="{48DC59C4-9F41-4ACC-9330-4A2132A8079F}"/>
    <dgm:cxn modelId="{A523A265-416A-4E0E-A3E8-7C5CE33CFC8E}" type="presOf" srcId="{09BD5CDA-3047-447B-B475-C9452E1319D7}" destId="{82F321CB-DF66-42A8-A35C-F79B56974CFA}" srcOrd="0" destOrd="0" presId="urn:microsoft.com/office/officeart/2005/8/layout/vProcess5"/>
    <dgm:cxn modelId="{FED8DD67-BA3F-439C-AEF2-5902CB4EE097}" type="presOf" srcId="{2825B8F2-8E59-48B5-8049-FA7CF45E838B}" destId="{129EDFB5-AB05-4100-B3FC-F8CF96950A07}" srcOrd="1" destOrd="0" presId="urn:microsoft.com/office/officeart/2005/8/layout/vProcess5"/>
    <dgm:cxn modelId="{CD464D4B-BB5D-4B24-9F36-8ADDA7A485A6}" type="presOf" srcId="{2825B8F2-8E59-48B5-8049-FA7CF45E838B}" destId="{69279BCC-8E42-4E04-8F8C-0B01365D945A}" srcOrd="0" destOrd="0" presId="urn:microsoft.com/office/officeart/2005/8/layout/vProcess5"/>
    <dgm:cxn modelId="{A7A36454-7808-4847-B69F-6AF84F66EBEA}" type="presOf" srcId="{6787BC06-620D-4CDE-AF1F-6494743FDEDB}" destId="{B240C282-38F3-46D0-BF99-65C72AC633F6}" srcOrd="0" destOrd="0" presId="urn:microsoft.com/office/officeart/2005/8/layout/vProcess5"/>
    <dgm:cxn modelId="{D8C0FA7A-8E99-4318-9EDD-64995056C858}" type="presOf" srcId="{D8E8E3B4-A8DC-4C16-97D9-675114DBC4A9}" destId="{B6CE4454-6F5F-4517-9AD0-3E3628B465AD}" srcOrd="0" destOrd="0" presId="urn:microsoft.com/office/officeart/2005/8/layout/vProcess5"/>
    <dgm:cxn modelId="{BDB33381-7941-4CAD-9849-520862CDCF0A}" srcId="{98F29BE3-13A5-440B-8DCB-D2FE5F87073F}" destId="{B1C35B56-9246-4ADD-950A-97D4EB537694}" srcOrd="6" destOrd="0" parTransId="{72DD466E-D62F-45D4-AE9A-CBA4F292C663}" sibTransId="{3E0C2111-09CB-4D37-BD93-A6DA05D2CE38}"/>
    <dgm:cxn modelId="{46904992-A498-4134-BEED-E5D31AACE69A}" type="presOf" srcId="{8931D325-E8FB-4244-A495-5CC62C6E946F}" destId="{69083161-88F2-4C1E-939C-3FB0C4C6CC76}" srcOrd="0" destOrd="0" presId="urn:microsoft.com/office/officeart/2005/8/layout/vProcess5"/>
    <dgm:cxn modelId="{2B4D8598-59C6-488B-9DF2-8ECC49AE80AB}" srcId="{98F29BE3-13A5-440B-8DCB-D2FE5F87073F}" destId="{2825B8F2-8E59-48B5-8049-FA7CF45E838B}" srcOrd="2" destOrd="0" parTransId="{B45616B6-14BA-4041-9CB3-40FB3DC0AF1E}" sibTransId="{D8E8E3B4-A8DC-4C16-97D9-675114DBC4A9}"/>
    <dgm:cxn modelId="{08C5E1A5-4612-4BDC-A34A-26DDF9D973DA}" type="presOf" srcId="{81D24618-E828-4442-BFB2-EB942CBE5AE4}" destId="{24814560-EBAB-4172-9776-DAC1C4CFF368}" srcOrd="0" destOrd="0" presId="urn:microsoft.com/office/officeart/2005/8/layout/vProcess5"/>
    <dgm:cxn modelId="{6E2549B8-7C8A-4617-B877-02A15744577F}" srcId="{98F29BE3-13A5-440B-8DCB-D2FE5F87073F}" destId="{14AB2B98-199D-4114-B302-422A93D99120}" srcOrd="4" destOrd="0" parTransId="{AE6CF79C-ED80-49D6-94F1-727796969198}" sibTransId="{EEE76C32-CD87-4B5A-8B89-1894720CE6A5}"/>
    <dgm:cxn modelId="{08FCC5C0-B649-44F0-8477-D4FE1530FA2A}" type="presOf" srcId="{14AB2B98-199D-4114-B302-422A93D99120}" destId="{7B7CE427-05FE-41DE-AE2A-56046F67EE21}" srcOrd="1" destOrd="0" presId="urn:microsoft.com/office/officeart/2005/8/layout/vProcess5"/>
    <dgm:cxn modelId="{C82EBACC-FEA9-4D15-96E6-C05EEBEAA1F0}" type="presOf" srcId="{74A5BD0D-143B-4CA4-B24B-BE5D3B6418A0}" destId="{AFC6E323-7977-4163-B22D-0D8DA2993F3D}" srcOrd="0" destOrd="0" presId="urn:microsoft.com/office/officeart/2005/8/layout/vProcess5"/>
    <dgm:cxn modelId="{DEE42FEB-A726-4B43-A996-3633551046AA}" type="presOf" srcId="{81D24618-E828-4442-BFB2-EB942CBE5AE4}" destId="{ADFF2AC6-FB7B-4BA2-A188-105DC46B5FDA}" srcOrd="1" destOrd="0" presId="urn:microsoft.com/office/officeart/2005/8/layout/vProcess5"/>
    <dgm:cxn modelId="{596109EF-AA7C-4A1A-9132-0848A594CC5E}" type="presOf" srcId="{B89423B3-88FA-4727-9AFB-12BC9D50D1D6}" destId="{A09DBC89-7B2A-4E6F-9D14-E8DF7F1BD4E3}" srcOrd="0" destOrd="0" presId="urn:microsoft.com/office/officeart/2005/8/layout/vProcess5"/>
    <dgm:cxn modelId="{3C042E99-E408-4112-B938-7D47DB8717D9}" type="presParOf" srcId="{CF74931E-0980-465D-8210-0C1E63AC5CC9}" destId="{37A38AEF-D266-45FF-8B72-EE0B366E8E8A}" srcOrd="0" destOrd="0" presId="urn:microsoft.com/office/officeart/2005/8/layout/vProcess5"/>
    <dgm:cxn modelId="{AA1D63B5-EBC8-4751-9855-E12F77BE3DC5}" type="presParOf" srcId="{CF74931E-0980-465D-8210-0C1E63AC5CC9}" destId="{B240C282-38F3-46D0-BF99-65C72AC633F6}" srcOrd="1" destOrd="0" presId="urn:microsoft.com/office/officeart/2005/8/layout/vProcess5"/>
    <dgm:cxn modelId="{4D9C0EC4-120F-4552-81A2-E642D4BD430A}" type="presParOf" srcId="{CF74931E-0980-465D-8210-0C1E63AC5CC9}" destId="{AFC6E323-7977-4163-B22D-0D8DA2993F3D}" srcOrd="2" destOrd="0" presId="urn:microsoft.com/office/officeart/2005/8/layout/vProcess5"/>
    <dgm:cxn modelId="{A02D9510-F030-4A10-AB0B-9566C3727FF5}" type="presParOf" srcId="{CF74931E-0980-465D-8210-0C1E63AC5CC9}" destId="{69279BCC-8E42-4E04-8F8C-0B01365D945A}" srcOrd="3" destOrd="0" presId="urn:microsoft.com/office/officeart/2005/8/layout/vProcess5"/>
    <dgm:cxn modelId="{6A37C609-BA6F-4715-A372-9D143FD7F173}" type="presParOf" srcId="{CF74931E-0980-465D-8210-0C1E63AC5CC9}" destId="{24814560-EBAB-4172-9776-DAC1C4CFF368}" srcOrd="4" destOrd="0" presId="urn:microsoft.com/office/officeart/2005/8/layout/vProcess5"/>
    <dgm:cxn modelId="{114544C6-AF8E-4C46-B3CF-425397B7AE01}" type="presParOf" srcId="{CF74931E-0980-465D-8210-0C1E63AC5CC9}" destId="{5DE9A0D1-49C4-4929-97F6-0B015477509E}" srcOrd="5" destOrd="0" presId="urn:microsoft.com/office/officeart/2005/8/layout/vProcess5"/>
    <dgm:cxn modelId="{2EEC2903-98B5-4516-829C-5F36CC9DB936}" type="presParOf" srcId="{CF74931E-0980-465D-8210-0C1E63AC5CC9}" destId="{82F321CB-DF66-42A8-A35C-F79B56974CFA}" srcOrd="6" destOrd="0" presId="urn:microsoft.com/office/officeart/2005/8/layout/vProcess5"/>
    <dgm:cxn modelId="{EBDA6D4C-B580-4A26-9501-2A12437CE40F}" type="presParOf" srcId="{CF74931E-0980-465D-8210-0C1E63AC5CC9}" destId="{A09DBC89-7B2A-4E6F-9D14-E8DF7F1BD4E3}" srcOrd="7" destOrd="0" presId="urn:microsoft.com/office/officeart/2005/8/layout/vProcess5"/>
    <dgm:cxn modelId="{4DAB09DB-10F5-4057-A3BF-0D4E65A50B8C}" type="presParOf" srcId="{CF74931E-0980-465D-8210-0C1E63AC5CC9}" destId="{B6CE4454-6F5F-4517-9AD0-3E3628B465AD}" srcOrd="8" destOrd="0" presId="urn:microsoft.com/office/officeart/2005/8/layout/vProcess5"/>
    <dgm:cxn modelId="{86D1FEA1-79E1-4F01-8FB0-7EAF8FFB03B0}" type="presParOf" srcId="{CF74931E-0980-465D-8210-0C1E63AC5CC9}" destId="{69083161-88F2-4C1E-939C-3FB0C4C6CC76}" srcOrd="9" destOrd="0" presId="urn:microsoft.com/office/officeart/2005/8/layout/vProcess5"/>
    <dgm:cxn modelId="{51195914-B89B-4136-B3D3-3348B218EC87}" type="presParOf" srcId="{CF74931E-0980-465D-8210-0C1E63AC5CC9}" destId="{7C12DF64-2978-49B7-8556-E371AF92A713}" srcOrd="10" destOrd="0" presId="urn:microsoft.com/office/officeart/2005/8/layout/vProcess5"/>
    <dgm:cxn modelId="{B571CD17-6F16-43D4-B8FA-14F9238D016E}" type="presParOf" srcId="{CF74931E-0980-465D-8210-0C1E63AC5CC9}" destId="{EE41EE33-EB5F-48C8-B175-57183896FEA4}" srcOrd="11" destOrd="0" presId="urn:microsoft.com/office/officeart/2005/8/layout/vProcess5"/>
    <dgm:cxn modelId="{22B9592D-392A-484C-A1BF-B778D95AB789}" type="presParOf" srcId="{CF74931E-0980-465D-8210-0C1E63AC5CC9}" destId="{129EDFB5-AB05-4100-B3FC-F8CF96950A07}" srcOrd="12" destOrd="0" presId="urn:microsoft.com/office/officeart/2005/8/layout/vProcess5"/>
    <dgm:cxn modelId="{FAB2F9FD-B443-482F-8A04-BDB0B552629E}" type="presParOf" srcId="{CF74931E-0980-465D-8210-0C1E63AC5CC9}" destId="{ADFF2AC6-FB7B-4BA2-A188-105DC46B5FDA}" srcOrd="13" destOrd="0" presId="urn:microsoft.com/office/officeart/2005/8/layout/vProcess5"/>
    <dgm:cxn modelId="{D66EF708-8838-4E13-984B-EF133A3C0F08}" type="presParOf" srcId="{CF74931E-0980-465D-8210-0C1E63AC5CC9}" destId="{7B7CE427-05FE-41DE-AE2A-56046F67EE21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F29BE3-13A5-440B-8DCB-D2FE5F87073F}" type="doc">
      <dgm:prSet loTypeId="urn:microsoft.com/office/officeart/2005/8/layout/vProcess5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1D24618-E828-4442-BFB2-EB942CBE5AE4}">
      <dgm:prSet phldrT="[Texto]" custT="1"/>
      <dgm:spPr>
        <a:solidFill>
          <a:srgbClr val="0066FF"/>
        </a:solidFill>
      </dgm:spPr>
      <dgm:t>
        <a:bodyPr/>
        <a:lstStyle/>
        <a:p>
          <a:pPr algn="ctr"/>
          <a:r>
            <a: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8. </a:t>
          </a:r>
          <a:r>
            <a:rPr lang="pt-B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Introduzir a agulha na pele de forma suave e suficientemente rápida</a:t>
          </a:r>
          <a:endParaRPr lang="pt-BR" sz="16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2417D0F4-5362-447C-B795-BA48EB6C63FC}" type="parTrans" cxnId="{71A67328-9F9D-4445-8BEB-12AD6CB31F9C}">
      <dgm:prSet/>
      <dgm:spPr/>
      <dgm:t>
        <a:bodyPr/>
        <a:lstStyle/>
        <a:p>
          <a:endParaRPr lang="pt-BR" sz="14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8931D325-E8FB-4244-A495-5CC62C6E946F}" type="sibTrans" cxnId="{71A67328-9F9D-4445-8BEB-12AD6CB31F9C}">
      <dgm:prSet/>
      <dgm:spPr/>
      <dgm:t>
        <a:bodyPr/>
        <a:lstStyle/>
        <a:p>
          <a:endParaRPr lang="pt-BR" sz="14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6787BC06-620D-4CDE-AF1F-6494743FDEDB}">
      <dgm:prSet phldrT="[Texto]" custT="1"/>
      <dgm:spPr>
        <a:solidFill>
          <a:schemeClr val="accent2"/>
        </a:solidFill>
      </dgm:spPr>
      <dgm:t>
        <a:bodyPr/>
        <a:lstStyle/>
        <a:p>
          <a:pPr algn="ctr"/>
          <a:r>
            <a: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5. Retirar a cápsula da agulha</a:t>
          </a:r>
        </a:p>
      </dgm:t>
    </dgm:pt>
    <dgm:pt modelId="{F6BC27A3-2F9B-4355-98DC-65103541A7C7}" type="parTrans" cxnId="{E701FF16-946A-4F8F-AEF2-1135AC832743}">
      <dgm:prSet/>
      <dgm:spPr/>
      <dgm:t>
        <a:bodyPr/>
        <a:lstStyle/>
        <a:p>
          <a:endParaRPr lang="pt-BR" sz="14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09BD5CDA-3047-447B-B475-C9452E1319D7}" type="sibTrans" cxnId="{E701FF16-946A-4F8F-AEF2-1135AC832743}">
      <dgm:prSet custT="1"/>
      <dgm:spPr/>
      <dgm:t>
        <a:bodyPr/>
        <a:lstStyle/>
        <a:p>
          <a:endParaRPr lang="pt-BR" sz="14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74A5BD0D-143B-4CA4-B24B-BE5D3B6418A0}">
      <dgm:prSet custT="1"/>
      <dgm:spPr>
        <a:solidFill>
          <a:srgbClr val="7030A0"/>
        </a:solidFill>
      </dgm:spPr>
      <dgm:t>
        <a:bodyPr/>
        <a:lstStyle/>
        <a:p>
          <a:pPr algn="ctr"/>
          <a:r>
            <a: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6. </a:t>
          </a:r>
          <a:r>
            <a:rPr lang="pt-B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Segurar o condutor com a mão, colocando o dedo indicador no mandril da agulha, para que a introdução da agulha na pele seja mais fácil</a:t>
          </a:r>
          <a:endParaRPr lang="pt-BR" sz="16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47889D8C-E10D-4663-9202-2770D8EF8242}" type="parTrans" cxnId="{BB304C5E-4E5D-4476-8A4A-481EAB9385BC}">
      <dgm:prSet/>
      <dgm:spPr/>
      <dgm:t>
        <a:bodyPr/>
        <a:lstStyle/>
        <a:p>
          <a:endParaRPr lang="pt-BR" sz="14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B89423B3-88FA-4727-9AFB-12BC9D50D1D6}" type="sibTrans" cxnId="{BB304C5E-4E5D-4476-8A4A-481EAB9385BC}">
      <dgm:prSet custT="1"/>
      <dgm:spPr/>
      <dgm:t>
        <a:bodyPr/>
        <a:lstStyle/>
        <a:p>
          <a:endParaRPr lang="pt-BR" sz="14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2825B8F2-8E59-48B5-8049-FA7CF45E838B}">
      <dgm:prSet custT="1"/>
      <dgm:spPr>
        <a:solidFill>
          <a:srgbClr val="92D050"/>
        </a:solidFill>
      </dgm:spPr>
      <dgm:t>
        <a:bodyPr/>
        <a:lstStyle/>
        <a:p>
          <a:pPr algn="ctr"/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7. </a:t>
          </a:r>
          <a:r>
            <a:rPr lang="pt-B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Esticar a pele com o dedo indicador esquerdo alguns centímetros abaixo do local a puncionar</a:t>
          </a:r>
          <a:endParaRPr lang="pt-BR" sz="16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B45616B6-14BA-4041-9CB3-40FB3DC0AF1E}" type="parTrans" cxnId="{2B4D8598-59C6-488B-9DF2-8ECC49AE80AB}">
      <dgm:prSet/>
      <dgm:spPr/>
      <dgm:t>
        <a:bodyPr/>
        <a:lstStyle/>
        <a:p>
          <a:endParaRPr lang="pt-BR" sz="14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D8E8E3B4-A8DC-4C16-97D9-675114DBC4A9}" type="sibTrans" cxnId="{2B4D8598-59C6-488B-9DF2-8ECC49AE80AB}">
      <dgm:prSet custT="1"/>
      <dgm:spPr/>
      <dgm:t>
        <a:bodyPr/>
        <a:lstStyle/>
        <a:p>
          <a:endParaRPr lang="pt-BR" sz="14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CF74931E-0980-465D-8210-0C1E63AC5CC9}" type="pres">
      <dgm:prSet presAssocID="{98F29BE3-13A5-440B-8DCB-D2FE5F87073F}" presName="outerComposite" presStyleCnt="0">
        <dgm:presLayoutVars>
          <dgm:chMax val="5"/>
          <dgm:dir/>
          <dgm:resizeHandles val="exact"/>
        </dgm:presLayoutVars>
      </dgm:prSet>
      <dgm:spPr/>
    </dgm:pt>
    <dgm:pt modelId="{37A38AEF-D266-45FF-8B72-EE0B366E8E8A}" type="pres">
      <dgm:prSet presAssocID="{98F29BE3-13A5-440B-8DCB-D2FE5F87073F}" presName="dummyMaxCanvas" presStyleCnt="0">
        <dgm:presLayoutVars/>
      </dgm:prSet>
      <dgm:spPr/>
    </dgm:pt>
    <dgm:pt modelId="{A2D6FB7A-FB6D-44A2-AE5A-8F29CB62E7BC}" type="pres">
      <dgm:prSet presAssocID="{98F29BE3-13A5-440B-8DCB-D2FE5F87073F}" presName="FourNodes_1" presStyleLbl="node1" presStyleIdx="0" presStyleCnt="4">
        <dgm:presLayoutVars>
          <dgm:bulletEnabled val="1"/>
        </dgm:presLayoutVars>
      </dgm:prSet>
      <dgm:spPr/>
    </dgm:pt>
    <dgm:pt modelId="{D7A834D6-0FC6-498A-9F94-09FBA520C99E}" type="pres">
      <dgm:prSet presAssocID="{98F29BE3-13A5-440B-8DCB-D2FE5F87073F}" presName="FourNodes_2" presStyleLbl="node1" presStyleIdx="1" presStyleCnt="4">
        <dgm:presLayoutVars>
          <dgm:bulletEnabled val="1"/>
        </dgm:presLayoutVars>
      </dgm:prSet>
      <dgm:spPr/>
    </dgm:pt>
    <dgm:pt modelId="{9F322408-5275-49D4-9F9C-DA72CC427607}" type="pres">
      <dgm:prSet presAssocID="{98F29BE3-13A5-440B-8DCB-D2FE5F87073F}" presName="FourNodes_3" presStyleLbl="node1" presStyleIdx="2" presStyleCnt="4">
        <dgm:presLayoutVars>
          <dgm:bulletEnabled val="1"/>
        </dgm:presLayoutVars>
      </dgm:prSet>
      <dgm:spPr/>
    </dgm:pt>
    <dgm:pt modelId="{805FFD61-00AC-4F3F-B849-E4DB810702D3}" type="pres">
      <dgm:prSet presAssocID="{98F29BE3-13A5-440B-8DCB-D2FE5F87073F}" presName="FourNodes_4" presStyleLbl="node1" presStyleIdx="3" presStyleCnt="4">
        <dgm:presLayoutVars>
          <dgm:bulletEnabled val="1"/>
        </dgm:presLayoutVars>
      </dgm:prSet>
      <dgm:spPr/>
    </dgm:pt>
    <dgm:pt modelId="{C5026D17-2D22-425B-AC4F-49421D47A187}" type="pres">
      <dgm:prSet presAssocID="{98F29BE3-13A5-440B-8DCB-D2FE5F87073F}" presName="FourConn_1-2" presStyleLbl="fgAccFollowNode1" presStyleIdx="0" presStyleCnt="3" custLinFactNeighborX="22896">
        <dgm:presLayoutVars>
          <dgm:bulletEnabled val="1"/>
        </dgm:presLayoutVars>
      </dgm:prSet>
      <dgm:spPr/>
    </dgm:pt>
    <dgm:pt modelId="{4355F550-6C9C-4584-A918-91D49EAEA95B}" type="pres">
      <dgm:prSet presAssocID="{98F29BE3-13A5-440B-8DCB-D2FE5F87073F}" presName="FourConn_2-3" presStyleLbl="fgAccFollowNode1" presStyleIdx="1" presStyleCnt="3" custLinFactNeighborX="22896">
        <dgm:presLayoutVars>
          <dgm:bulletEnabled val="1"/>
        </dgm:presLayoutVars>
      </dgm:prSet>
      <dgm:spPr/>
    </dgm:pt>
    <dgm:pt modelId="{FA24F633-0C29-46D1-9AB9-6762FB55ABA9}" type="pres">
      <dgm:prSet presAssocID="{98F29BE3-13A5-440B-8DCB-D2FE5F87073F}" presName="FourConn_3-4" presStyleLbl="fgAccFollowNode1" presStyleIdx="2" presStyleCnt="3" custLinFactNeighborX="22896">
        <dgm:presLayoutVars>
          <dgm:bulletEnabled val="1"/>
        </dgm:presLayoutVars>
      </dgm:prSet>
      <dgm:spPr/>
    </dgm:pt>
    <dgm:pt modelId="{7017987F-DA20-4C56-8923-04C239546D46}" type="pres">
      <dgm:prSet presAssocID="{98F29BE3-13A5-440B-8DCB-D2FE5F87073F}" presName="FourNodes_1_text" presStyleLbl="node1" presStyleIdx="3" presStyleCnt="4">
        <dgm:presLayoutVars>
          <dgm:bulletEnabled val="1"/>
        </dgm:presLayoutVars>
      </dgm:prSet>
      <dgm:spPr/>
    </dgm:pt>
    <dgm:pt modelId="{FA4AC7E6-8B2A-46D1-A78B-A132BA6948C6}" type="pres">
      <dgm:prSet presAssocID="{98F29BE3-13A5-440B-8DCB-D2FE5F87073F}" presName="FourNodes_2_text" presStyleLbl="node1" presStyleIdx="3" presStyleCnt="4">
        <dgm:presLayoutVars>
          <dgm:bulletEnabled val="1"/>
        </dgm:presLayoutVars>
      </dgm:prSet>
      <dgm:spPr/>
    </dgm:pt>
    <dgm:pt modelId="{C8D301E7-E283-40F6-AA8C-11FBBCD49D90}" type="pres">
      <dgm:prSet presAssocID="{98F29BE3-13A5-440B-8DCB-D2FE5F87073F}" presName="FourNodes_3_text" presStyleLbl="node1" presStyleIdx="3" presStyleCnt="4">
        <dgm:presLayoutVars>
          <dgm:bulletEnabled val="1"/>
        </dgm:presLayoutVars>
      </dgm:prSet>
      <dgm:spPr/>
    </dgm:pt>
    <dgm:pt modelId="{2BF1B977-6644-4DED-B70F-1E18E02A4AB5}" type="pres">
      <dgm:prSet presAssocID="{98F29BE3-13A5-440B-8DCB-D2FE5F87073F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0E706E11-84CA-465D-9A3C-00B9A75568FB}" type="presOf" srcId="{D8E8E3B4-A8DC-4C16-97D9-675114DBC4A9}" destId="{FA24F633-0C29-46D1-9AB9-6762FB55ABA9}" srcOrd="0" destOrd="0" presId="urn:microsoft.com/office/officeart/2005/8/layout/vProcess5"/>
    <dgm:cxn modelId="{DB23AB13-2AE9-4FD3-BAC3-3D4896F5AD83}" type="presOf" srcId="{98F29BE3-13A5-440B-8DCB-D2FE5F87073F}" destId="{CF74931E-0980-465D-8210-0C1E63AC5CC9}" srcOrd="0" destOrd="0" presId="urn:microsoft.com/office/officeart/2005/8/layout/vProcess5"/>
    <dgm:cxn modelId="{E701FF16-946A-4F8F-AEF2-1135AC832743}" srcId="{98F29BE3-13A5-440B-8DCB-D2FE5F87073F}" destId="{6787BC06-620D-4CDE-AF1F-6494743FDEDB}" srcOrd="0" destOrd="0" parTransId="{F6BC27A3-2F9B-4355-98DC-65103541A7C7}" sibTransId="{09BD5CDA-3047-447B-B475-C9452E1319D7}"/>
    <dgm:cxn modelId="{71A67328-9F9D-4445-8BEB-12AD6CB31F9C}" srcId="{98F29BE3-13A5-440B-8DCB-D2FE5F87073F}" destId="{81D24618-E828-4442-BFB2-EB942CBE5AE4}" srcOrd="3" destOrd="0" parTransId="{2417D0F4-5362-447C-B795-BA48EB6C63FC}" sibTransId="{8931D325-E8FB-4244-A495-5CC62C6E946F}"/>
    <dgm:cxn modelId="{C3D1CF2D-B780-496E-A094-A3A103427BCD}" type="presOf" srcId="{2825B8F2-8E59-48B5-8049-FA7CF45E838B}" destId="{C8D301E7-E283-40F6-AA8C-11FBBCD49D90}" srcOrd="1" destOrd="0" presId="urn:microsoft.com/office/officeart/2005/8/layout/vProcess5"/>
    <dgm:cxn modelId="{86320A2F-18C8-4D4E-BF3E-26CFEB962628}" type="presOf" srcId="{09BD5CDA-3047-447B-B475-C9452E1319D7}" destId="{C5026D17-2D22-425B-AC4F-49421D47A187}" srcOrd="0" destOrd="0" presId="urn:microsoft.com/office/officeart/2005/8/layout/vProcess5"/>
    <dgm:cxn modelId="{BFDC0540-7F24-4128-8D07-A41FEBC3D144}" type="presOf" srcId="{6787BC06-620D-4CDE-AF1F-6494743FDEDB}" destId="{7017987F-DA20-4C56-8923-04C239546D46}" srcOrd="1" destOrd="0" presId="urn:microsoft.com/office/officeart/2005/8/layout/vProcess5"/>
    <dgm:cxn modelId="{BB304C5E-4E5D-4476-8A4A-481EAB9385BC}" srcId="{98F29BE3-13A5-440B-8DCB-D2FE5F87073F}" destId="{74A5BD0D-143B-4CA4-B24B-BE5D3B6418A0}" srcOrd="1" destOrd="0" parTransId="{47889D8C-E10D-4663-9202-2770D8EF8242}" sibTransId="{B89423B3-88FA-4727-9AFB-12BC9D50D1D6}"/>
    <dgm:cxn modelId="{C8885A91-FD41-4CC9-8036-101A73BB4EBD}" type="presOf" srcId="{B89423B3-88FA-4727-9AFB-12BC9D50D1D6}" destId="{4355F550-6C9C-4584-A918-91D49EAEA95B}" srcOrd="0" destOrd="0" presId="urn:microsoft.com/office/officeart/2005/8/layout/vProcess5"/>
    <dgm:cxn modelId="{2B4D8598-59C6-488B-9DF2-8ECC49AE80AB}" srcId="{98F29BE3-13A5-440B-8DCB-D2FE5F87073F}" destId="{2825B8F2-8E59-48B5-8049-FA7CF45E838B}" srcOrd="2" destOrd="0" parTransId="{B45616B6-14BA-4041-9CB3-40FB3DC0AF1E}" sibTransId="{D8E8E3B4-A8DC-4C16-97D9-675114DBC4A9}"/>
    <dgm:cxn modelId="{EC56DB9C-B14F-492A-997A-124BE7C6D233}" type="presOf" srcId="{74A5BD0D-143B-4CA4-B24B-BE5D3B6418A0}" destId="{FA4AC7E6-8B2A-46D1-A78B-A132BA6948C6}" srcOrd="1" destOrd="0" presId="urn:microsoft.com/office/officeart/2005/8/layout/vProcess5"/>
    <dgm:cxn modelId="{EFD3A39D-CE7C-4369-8705-41AF72410691}" type="presOf" srcId="{6787BC06-620D-4CDE-AF1F-6494743FDEDB}" destId="{A2D6FB7A-FB6D-44A2-AE5A-8F29CB62E7BC}" srcOrd="0" destOrd="0" presId="urn:microsoft.com/office/officeart/2005/8/layout/vProcess5"/>
    <dgm:cxn modelId="{B5FCE0E5-0CE9-473F-900D-2056F1595130}" type="presOf" srcId="{81D24618-E828-4442-BFB2-EB942CBE5AE4}" destId="{805FFD61-00AC-4F3F-B849-E4DB810702D3}" srcOrd="0" destOrd="0" presId="urn:microsoft.com/office/officeart/2005/8/layout/vProcess5"/>
    <dgm:cxn modelId="{82DAADEE-48EB-4035-8F45-A8264033D50C}" type="presOf" srcId="{74A5BD0D-143B-4CA4-B24B-BE5D3B6418A0}" destId="{D7A834D6-0FC6-498A-9F94-09FBA520C99E}" srcOrd="0" destOrd="0" presId="urn:microsoft.com/office/officeart/2005/8/layout/vProcess5"/>
    <dgm:cxn modelId="{B94E44F5-064E-4033-9C07-C485F128AA95}" type="presOf" srcId="{2825B8F2-8E59-48B5-8049-FA7CF45E838B}" destId="{9F322408-5275-49D4-9F9C-DA72CC427607}" srcOrd="0" destOrd="0" presId="urn:microsoft.com/office/officeart/2005/8/layout/vProcess5"/>
    <dgm:cxn modelId="{20A1E5F9-64A9-4C2F-BE85-3D3F9EC4F916}" type="presOf" srcId="{81D24618-E828-4442-BFB2-EB942CBE5AE4}" destId="{2BF1B977-6644-4DED-B70F-1E18E02A4AB5}" srcOrd="1" destOrd="0" presId="urn:microsoft.com/office/officeart/2005/8/layout/vProcess5"/>
    <dgm:cxn modelId="{3C042E99-E408-4112-B938-7D47DB8717D9}" type="presParOf" srcId="{CF74931E-0980-465D-8210-0C1E63AC5CC9}" destId="{37A38AEF-D266-45FF-8B72-EE0B366E8E8A}" srcOrd="0" destOrd="0" presId="urn:microsoft.com/office/officeart/2005/8/layout/vProcess5"/>
    <dgm:cxn modelId="{424373EB-E217-45EB-8653-7EC2ED507483}" type="presParOf" srcId="{CF74931E-0980-465D-8210-0C1E63AC5CC9}" destId="{A2D6FB7A-FB6D-44A2-AE5A-8F29CB62E7BC}" srcOrd="1" destOrd="0" presId="urn:microsoft.com/office/officeart/2005/8/layout/vProcess5"/>
    <dgm:cxn modelId="{2F723551-97EA-4C84-BFA7-BFB20A005E57}" type="presParOf" srcId="{CF74931E-0980-465D-8210-0C1E63AC5CC9}" destId="{D7A834D6-0FC6-498A-9F94-09FBA520C99E}" srcOrd="2" destOrd="0" presId="urn:microsoft.com/office/officeart/2005/8/layout/vProcess5"/>
    <dgm:cxn modelId="{A3A4AC28-F5C9-406C-9F33-8570C6F5A747}" type="presParOf" srcId="{CF74931E-0980-465D-8210-0C1E63AC5CC9}" destId="{9F322408-5275-49D4-9F9C-DA72CC427607}" srcOrd="3" destOrd="0" presId="urn:microsoft.com/office/officeart/2005/8/layout/vProcess5"/>
    <dgm:cxn modelId="{0F87FB49-EC81-484F-823D-46B251FE81AD}" type="presParOf" srcId="{CF74931E-0980-465D-8210-0C1E63AC5CC9}" destId="{805FFD61-00AC-4F3F-B849-E4DB810702D3}" srcOrd="4" destOrd="0" presId="urn:microsoft.com/office/officeart/2005/8/layout/vProcess5"/>
    <dgm:cxn modelId="{BB21938F-97FB-4B49-85EC-9284FCFB45EC}" type="presParOf" srcId="{CF74931E-0980-465D-8210-0C1E63AC5CC9}" destId="{C5026D17-2D22-425B-AC4F-49421D47A187}" srcOrd="5" destOrd="0" presId="urn:microsoft.com/office/officeart/2005/8/layout/vProcess5"/>
    <dgm:cxn modelId="{B5C8D758-E2A6-42D3-9E8D-5CE9C7E386D3}" type="presParOf" srcId="{CF74931E-0980-465D-8210-0C1E63AC5CC9}" destId="{4355F550-6C9C-4584-A918-91D49EAEA95B}" srcOrd="6" destOrd="0" presId="urn:microsoft.com/office/officeart/2005/8/layout/vProcess5"/>
    <dgm:cxn modelId="{EDBE8323-1A0E-4300-A6ED-C114EC9498E9}" type="presParOf" srcId="{CF74931E-0980-465D-8210-0C1E63AC5CC9}" destId="{FA24F633-0C29-46D1-9AB9-6762FB55ABA9}" srcOrd="7" destOrd="0" presId="urn:microsoft.com/office/officeart/2005/8/layout/vProcess5"/>
    <dgm:cxn modelId="{82DC5556-B551-4C35-AF4B-3835BB1F120C}" type="presParOf" srcId="{CF74931E-0980-465D-8210-0C1E63AC5CC9}" destId="{7017987F-DA20-4C56-8923-04C239546D46}" srcOrd="8" destOrd="0" presId="urn:microsoft.com/office/officeart/2005/8/layout/vProcess5"/>
    <dgm:cxn modelId="{28EC178F-A975-446D-9E0A-85809E5F090F}" type="presParOf" srcId="{CF74931E-0980-465D-8210-0C1E63AC5CC9}" destId="{FA4AC7E6-8B2A-46D1-A78B-A132BA6948C6}" srcOrd="9" destOrd="0" presId="urn:microsoft.com/office/officeart/2005/8/layout/vProcess5"/>
    <dgm:cxn modelId="{0889C01F-1731-4734-B298-18974179B961}" type="presParOf" srcId="{CF74931E-0980-465D-8210-0C1E63AC5CC9}" destId="{C8D301E7-E283-40F6-AA8C-11FBBCD49D90}" srcOrd="10" destOrd="0" presId="urn:microsoft.com/office/officeart/2005/8/layout/vProcess5"/>
    <dgm:cxn modelId="{484311FB-3F99-4A42-B2CD-BF0B85B16AE2}" type="presParOf" srcId="{CF74931E-0980-465D-8210-0C1E63AC5CC9}" destId="{2BF1B977-6644-4DED-B70F-1E18E02A4AB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F29BE3-13A5-440B-8DCB-D2FE5F87073F}" type="doc">
      <dgm:prSet loTypeId="urn:microsoft.com/office/officeart/2005/8/layout/vProcess5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787BC06-620D-4CDE-AF1F-6494743FDEDB}">
      <dgm:prSet phldrT="[Texto]" custT="1"/>
      <dgm:spPr>
        <a:solidFill>
          <a:schemeClr val="accent2"/>
        </a:solidFill>
      </dgm:spPr>
      <dgm:t>
        <a:bodyPr/>
        <a:lstStyle/>
        <a:p>
          <a:pPr algn="ctr"/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9. Assim que o sangue começar a fluir, deve pedir ao atleta que abra a mão e introduzir o tubo a ser preenchido com o sangue</a:t>
          </a:r>
          <a:endParaRPr lang="pt-BR" sz="16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F6BC27A3-2F9B-4355-98DC-65103541A7C7}" type="parTrans" cxnId="{E701FF16-946A-4F8F-AEF2-1135AC832743}">
      <dgm:prSet/>
      <dgm:spPr/>
      <dgm:t>
        <a:bodyPr/>
        <a:lstStyle/>
        <a:p>
          <a:endParaRPr lang="pt-BR" sz="14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09BD5CDA-3047-447B-B475-C9452E1319D7}" type="sibTrans" cxnId="{E701FF16-946A-4F8F-AEF2-1135AC832743}">
      <dgm:prSet custT="1"/>
      <dgm:spPr/>
      <dgm:t>
        <a:bodyPr/>
        <a:lstStyle/>
        <a:p>
          <a:endParaRPr lang="pt-BR" sz="14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74A5BD0D-143B-4CA4-B24B-BE5D3B6418A0}">
      <dgm:prSet custT="1"/>
      <dgm:spPr>
        <a:solidFill>
          <a:srgbClr val="4BAE32"/>
        </a:solidFill>
      </dgm:spPr>
      <dgm:t>
        <a:bodyPr/>
        <a:lstStyle/>
        <a:p>
          <a:pPr algn="ctr"/>
          <a:r>
            <a: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10. Repetir a manobra descrita no ponto anterior para os tubos seguintes, se aplicável</a:t>
          </a:r>
        </a:p>
      </dgm:t>
    </dgm:pt>
    <dgm:pt modelId="{47889D8C-E10D-4663-9202-2770D8EF8242}" type="parTrans" cxnId="{BB304C5E-4E5D-4476-8A4A-481EAB9385BC}">
      <dgm:prSet/>
      <dgm:spPr/>
      <dgm:t>
        <a:bodyPr/>
        <a:lstStyle/>
        <a:p>
          <a:endParaRPr lang="pt-BR" sz="14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B89423B3-88FA-4727-9AFB-12BC9D50D1D6}" type="sibTrans" cxnId="{BB304C5E-4E5D-4476-8A4A-481EAB9385BC}">
      <dgm:prSet custT="1"/>
      <dgm:spPr/>
      <dgm:t>
        <a:bodyPr/>
        <a:lstStyle/>
        <a:p>
          <a:endParaRPr lang="pt-BR" sz="14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201C7965-D332-4365-99D5-6962A1FA20BE}">
      <dgm:prSet custT="1"/>
      <dgm:spPr>
        <a:solidFill>
          <a:srgbClr val="7030A0"/>
        </a:solidFill>
      </dgm:spPr>
      <dgm:t>
        <a:bodyPr/>
        <a:lstStyle/>
        <a:p>
          <a:pPr algn="ctr"/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11. Se a quantidade de sangue coletada, em uma primeira tentativa for insuficiente, o Oficial deve repetir o procedimento. O número máximo de tentativas é de três vezes</a:t>
          </a:r>
        </a:p>
      </dgm:t>
    </dgm:pt>
    <dgm:pt modelId="{524960D7-A750-486E-8D9D-8798E3F6419A}" type="parTrans" cxnId="{DF4F30D8-5E3E-4EE5-B50E-431C92E8DC64}">
      <dgm:prSet/>
      <dgm:spPr/>
      <dgm:t>
        <a:bodyPr/>
        <a:lstStyle/>
        <a:p>
          <a:endParaRPr lang="pt-BR"/>
        </a:p>
      </dgm:t>
    </dgm:pt>
    <dgm:pt modelId="{4B969E46-5DC3-4D5F-9A00-72ABB83BF965}" type="sibTrans" cxnId="{DF4F30D8-5E3E-4EE5-B50E-431C92E8DC64}">
      <dgm:prSet/>
      <dgm:spPr/>
      <dgm:t>
        <a:bodyPr/>
        <a:lstStyle/>
        <a:p>
          <a:endParaRPr lang="pt-BR"/>
        </a:p>
      </dgm:t>
    </dgm:pt>
    <dgm:pt modelId="{B798EB66-5FBC-4B06-950F-240B508E6526}">
      <dgm:prSet custT="1"/>
      <dgm:spPr>
        <a:solidFill>
          <a:srgbClr val="0066FF"/>
        </a:solidFill>
      </dgm:spPr>
      <dgm:t>
        <a:bodyPr/>
        <a:lstStyle/>
        <a:p>
          <a:pPr algn="ctr"/>
          <a:r>
            <a:rPr lang="pt-B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12. Se todas as tentativas falharem, o Oficial de Coleta de Sangue deve informar o Oficial de Controle de Dopagem, que deverá encerrar a coleta de amostras de sangue e registrar esse fato, bem como as razões que levaram à interrupção da coleta, no Formulário de Relatório Suplementar</a:t>
          </a:r>
        </a:p>
      </dgm:t>
    </dgm:pt>
    <dgm:pt modelId="{FF8906BE-8E96-4D63-9466-6AD4D59B0710}" type="parTrans" cxnId="{ECE9F068-993C-45EA-81CD-B6EB0BD38E47}">
      <dgm:prSet/>
      <dgm:spPr/>
      <dgm:t>
        <a:bodyPr/>
        <a:lstStyle/>
        <a:p>
          <a:endParaRPr lang="pt-BR"/>
        </a:p>
      </dgm:t>
    </dgm:pt>
    <dgm:pt modelId="{541A4F28-4DDC-4B88-A3FB-AEE9E334540D}" type="sibTrans" cxnId="{ECE9F068-993C-45EA-81CD-B6EB0BD38E47}">
      <dgm:prSet/>
      <dgm:spPr/>
      <dgm:t>
        <a:bodyPr/>
        <a:lstStyle/>
        <a:p>
          <a:endParaRPr lang="pt-BR"/>
        </a:p>
      </dgm:t>
    </dgm:pt>
    <dgm:pt modelId="{CF74931E-0980-465D-8210-0C1E63AC5CC9}" type="pres">
      <dgm:prSet presAssocID="{98F29BE3-13A5-440B-8DCB-D2FE5F87073F}" presName="outerComposite" presStyleCnt="0">
        <dgm:presLayoutVars>
          <dgm:chMax val="5"/>
          <dgm:dir/>
          <dgm:resizeHandles val="exact"/>
        </dgm:presLayoutVars>
      </dgm:prSet>
      <dgm:spPr/>
    </dgm:pt>
    <dgm:pt modelId="{37A38AEF-D266-45FF-8B72-EE0B366E8E8A}" type="pres">
      <dgm:prSet presAssocID="{98F29BE3-13A5-440B-8DCB-D2FE5F87073F}" presName="dummyMaxCanvas" presStyleCnt="0">
        <dgm:presLayoutVars/>
      </dgm:prSet>
      <dgm:spPr/>
    </dgm:pt>
    <dgm:pt modelId="{D3A93A24-8A88-42CF-ABAC-482158DC115C}" type="pres">
      <dgm:prSet presAssocID="{98F29BE3-13A5-440B-8DCB-D2FE5F87073F}" presName="FourNodes_1" presStyleLbl="node1" presStyleIdx="0" presStyleCnt="4">
        <dgm:presLayoutVars>
          <dgm:bulletEnabled val="1"/>
        </dgm:presLayoutVars>
      </dgm:prSet>
      <dgm:spPr/>
    </dgm:pt>
    <dgm:pt modelId="{E0EFAF71-BD04-4811-896F-02CDD311BD91}" type="pres">
      <dgm:prSet presAssocID="{98F29BE3-13A5-440B-8DCB-D2FE5F87073F}" presName="FourNodes_2" presStyleLbl="node1" presStyleIdx="1" presStyleCnt="4" custLinFactNeighborY="-4520">
        <dgm:presLayoutVars>
          <dgm:bulletEnabled val="1"/>
        </dgm:presLayoutVars>
      </dgm:prSet>
      <dgm:spPr/>
    </dgm:pt>
    <dgm:pt modelId="{AE379258-C5A6-415E-8EB9-A57D95766A10}" type="pres">
      <dgm:prSet presAssocID="{98F29BE3-13A5-440B-8DCB-D2FE5F87073F}" presName="FourNodes_3" presStyleLbl="node1" presStyleIdx="2" presStyleCnt="4" custLinFactNeighborY="-4520">
        <dgm:presLayoutVars>
          <dgm:bulletEnabled val="1"/>
        </dgm:presLayoutVars>
      </dgm:prSet>
      <dgm:spPr/>
    </dgm:pt>
    <dgm:pt modelId="{DAD7B6DE-6903-4963-A8BD-23A06B65F786}" type="pres">
      <dgm:prSet presAssocID="{98F29BE3-13A5-440B-8DCB-D2FE5F87073F}" presName="FourNodes_4" presStyleLbl="node1" presStyleIdx="3" presStyleCnt="4" custScaleY="122444" custLinFactNeighborY="904">
        <dgm:presLayoutVars>
          <dgm:bulletEnabled val="1"/>
        </dgm:presLayoutVars>
      </dgm:prSet>
      <dgm:spPr/>
    </dgm:pt>
    <dgm:pt modelId="{6F770A80-B7E7-4197-A3E4-D31D0A23BB6A}" type="pres">
      <dgm:prSet presAssocID="{98F29BE3-13A5-440B-8DCB-D2FE5F87073F}" presName="FourConn_1-2" presStyleLbl="fgAccFollowNode1" presStyleIdx="0" presStyleCnt="3" custLinFactNeighborX="22510">
        <dgm:presLayoutVars>
          <dgm:bulletEnabled val="1"/>
        </dgm:presLayoutVars>
      </dgm:prSet>
      <dgm:spPr/>
    </dgm:pt>
    <dgm:pt modelId="{FBE66A6A-4251-47A1-9F74-ABB356F48A64}" type="pres">
      <dgm:prSet presAssocID="{98F29BE3-13A5-440B-8DCB-D2FE5F87073F}" presName="FourConn_2-3" presStyleLbl="fgAccFollowNode1" presStyleIdx="1" presStyleCnt="3" custLinFactNeighborX="22507">
        <dgm:presLayoutVars>
          <dgm:bulletEnabled val="1"/>
        </dgm:presLayoutVars>
      </dgm:prSet>
      <dgm:spPr/>
    </dgm:pt>
    <dgm:pt modelId="{43392FE7-DDB0-4D02-B818-B4E25A2100C4}" type="pres">
      <dgm:prSet presAssocID="{98F29BE3-13A5-440B-8DCB-D2FE5F87073F}" presName="FourConn_3-4" presStyleLbl="fgAccFollowNode1" presStyleIdx="2" presStyleCnt="3" custLinFactNeighborX="22507">
        <dgm:presLayoutVars>
          <dgm:bulletEnabled val="1"/>
        </dgm:presLayoutVars>
      </dgm:prSet>
      <dgm:spPr/>
    </dgm:pt>
    <dgm:pt modelId="{A9E7B32D-9999-4B53-AA9D-82A66E1AC3A3}" type="pres">
      <dgm:prSet presAssocID="{98F29BE3-13A5-440B-8DCB-D2FE5F87073F}" presName="FourNodes_1_text" presStyleLbl="node1" presStyleIdx="3" presStyleCnt="4">
        <dgm:presLayoutVars>
          <dgm:bulletEnabled val="1"/>
        </dgm:presLayoutVars>
      </dgm:prSet>
      <dgm:spPr/>
    </dgm:pt>
    <dgm:pt modelId="{9B7BE857-3F8F-4E31-ADF7-958A99C4A082}" type="pres">
      <dgm:prSet presAssocID="{98F29BE3-13A5-440B-8DCB-D2FE5F87073F}" presName="FourNodes_2_text" presStyleLbl="node1" presStyleIdx="3" presStyleCnt="4">
        <dgm:presLayoutVars>
          <dgm:bulletEnabled val="1"/>
        </dgm:presLayoutVars>
      </dgm:prSet>
      <dgm:spPr/>
    </dgm:pt>
    <dgm:pt modelId="{367C843B-2710-4641-B59E-762DB308A3E9}" type="pres">
      <dgm:prSet presAssocID="{98F29BE3-13A5-440B-8DCB-D2FE5F87073F}" presName="FourNodes_3_text" presStyleLbl="node1" presStyleIdx="3" presStyleCnt="4">
        <dgm:presLayoutVars>
          <dgm:bulletEnabled val="1"/>
        </dgm:presLayoutVars>
      </dgm:prSet>
      <dgm:spPr/>
    </dgm:pt>
    <dgm:pt modelId="{BD4B53FE-B1AD-4B8F-9FE3-DC3B5730F07C}" type="pres">
      <dgm:prSet presAssocID="{98F29BE3-13A5-440B-8DCB-D2FE5F87073F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DB23AB13-2AE9-4FD3-BAC3-3D4896F5AD83}" type="presOf" srcId="{98F29BE3-13A5-440B-8DCB-D2FE5F87073F}" destId="{CF74931E-0980-465D-8210-0C1E63AC5CC9}" srcOrd="0" destOrd="0" presId="urn:microsoft.com/office/officeart/2005/8/layout/vProcess5"/>
    <dgm:cxn modelId="{E701FF16-946A-4F8F-AEF2-1135AC832743}" srcId="{98F29BE3-13A5-440B-8DCB-D2FE5F87073F}" destId="{6787BC06-620D-4CDE-AF1F-6494743FDEDB}" srcOrd="0" destOrd="0" parTransId="{F6BC27A3-2F9B-4355-98DC-65103541A7C7}" sibTransId="{09BD5CDA-3047-447B-B475-C9452E1319D7}"/>
    <dgm:cxn modelId="{255D001E-B5ED-4F48-AEDD-9C3A844329F0}" type="presOf" srcId="{09BD5CDA-3047-447B-B475-C9452E1319D7}" destId="{6F770A80-B7E7-4197-A3E4-D31D0A23BB6A}" srcOrd="0" destOrd="0" presId="urn:microsoft.com/office/officeart/2005/8/layout/vProcess5"/>
    <dgm:cxn modelId="{A3E3A839-968F-40CF-887B-E90AEF72BA30}" type="presOf" srcId="{201C7965-D332-4365-99D5-6962A1FA20BE}" destId="{367C843B-2710-4641-B59E-762DB308A3E9}" srcOrd="1" destOrd="0" presId="urn:microsoft.com/office/officeart/2005/8/layout/vProcess5"/>
    <dgm:cxn modelId="{BB304C5E-4E5D-4476-8A4A-481EAB9385BC}" srcId="{98F29BE3-13A5-440B-8DCB-D2FE5F87073F}" destId="{74A5BD0D-143B-4CA4-B24B-BE5D3B6418A0}" srcOrd="1" destOrd="0" parTransId="{47889D8C-E10D-4663-9202-2770D8EF8242}" sibTransId="{B89423B3-88FA-4727-9AFB-12BC9D50D1D6}"/>
    <dgm:cxn modelId="{96A33045-E337-425C-8D91-5FA64771EAC4}" type="presOf" srcId="{6787BC06-620D-4CDE-AF1F-6494743FDEDB}" destId="{D3A93A24-8A88-42CF-ABAC-482158DC115C}" srcOrd="0" destOrd="0" presId="urn:microsoft.com/office/officeart/2005/8/layout/vProcess5"/>
    <dgm:cxn modelId="{ECE9F068-993C-45EA-81CD-B6EB0BD38E47}" srcId="{98F29BE3-13A5-440B-8DCB-D2FE5F87073F}" destId="{B798EB66-5FBC-4B06-950F-240B508E6526}" srcOrd="3" destOrd="0" parTransId="{FF8906BE-8E96-4D63-9466-6AD4D59B0710}" sibTransId="{541A4F28-4DDC-4B88-A3FB-AEE9E334540D}"/>
    <dgm:cxn modelId="{81735970-E47B-4905-9CD7-6AFD78466F17}" type="presOf" srcId="{B798EB66-5FBC-4B06-950F-240B508E6526}" destId="{DAD7B6DE-6903-4963-A8BD-23A06B65F786}" srcOrd="0" destOrd="0" presId="urn:microsoft.com/office/officeart/2005/8/layout/vProcess5"/>
    <dgm:cxn modelId="{ED39E27E-C84D-45FF-84CA-E306F1140436}" type="presOf" srcId="{B89423B3-88FA-4727-9AFB-12BC9D50D1D6}" destId="{FBE66A6A-4251-47A1-9F74-ABB356F48A64}" srcOrd="0" destOrd="0" presId="urn:microsoft.com/office/officeart/2005/8/layout/vProcess5"/>
    <dgm:cxn modelId="{C394ED93-7942-4B25-8A21-81F2CED8B15C}" type="presOf" srcId="{201C7965-D332-4365-99D5-6962A1FA20BE}" destId="{AE379258-C5A6-415E-8EB9-A57D95766A10}" srcOrd="0" destOrd="0" presId="urn:microsoft.com/office/officeart/2005/8/layout/vProcess5"/>
    <dgm:cxn modelId="{6FE4AABB-4316-4107-9247-EF0FE9B2B411}" type="presOf" srcId="{B798EB66-5FBC-4B06-950F-240B508E6526}" destId="{BD4B53FE-B1AD-4B8F-9FE3-DC3B5730F07C}" srcOrd="1" destOrd="0" presId="urn:microsoft.com/office/officeart/2005/8/layout/vProcess5"/>
    <dgm:cxn modelId="{77002AC2-DE99-4E88-ADD8-0129918E7713}" type="presOf" srcId="{74A5BD0D-143B-4CA4-B24B-BE5D3B6418A0}" destId="{9B7BE857-3F8F-4E31-ADF7-958A99C4A082}" srcOrd="1" destOrd="0" presId="urn:microsoft.com/office/officeart/2005/8/layout/vProcess5"/>
    <dgm:cxn modelId="{DF4F30D8-5E3E-4EE5-B50E-431C92E8DC64}" srcId="{98F29BE3-13A5-440B-8DCB-D2FE5F87073F}" destId="{201C7965-D332-4365-99D5-6962A1FA20BE}" srcOrd="2" destOrd="0" parTransId="{524960D7-A750-486E-8D9D-8798E3F6419A}" sibTransId="{4B969E46-5DC3-4D5F-9A00-72ABB83BF965}"/>
    <dgm:cxn modelId="{641051DB-A7F5-4E21-88B3-A268968050E6}" type="presOf" srcId="{6787BC06-620D-4CDE-AF1F-6494743FDEDB}" destId="{A9E7B32D-9999-4B53-AA9D-82A66E1AC3A3}" srcOrd="1" destOrd="0" presId="urn:microsoft.com/office/officeart/2005/8/layout/vProcess5"/>
    <dgm:cxn modelId="{B71606DD-DECE-4A46-924E-52CC86BB309C}" type="presOf" srcId="{74A5BD0D-143B-4CA4-B24B-BE5D3B6418A0}" destId="{E0EFAF71-BD04-4811-896F-02CDD311BD91}" srcOrd="0" destOrd="0" presId="urn:microsoft.com/office/officeart/2005/8/layout/vProcess5"/>
    <dgm:cxn modelId="{EFEB8DF1-217B-42B7-9E0B-5864CBB2D8EB}" type="presOf" srcId="{4B969E46-5DC3-4D5F-9A00-72ABB83BF965}" destId="{43392FE7-DDB0-4D02-B818-B4E25A2100C4}" srcOrd="0" destOrd="0" presId="urn:microsoft.com/office/officeart/2005/8/layout/vProcess5"/>
    <dgm:cxn modelId="{3C042E99-E408-4112-B938-7D47DB8717D9}" type="presParOf" srcId="{CF74931E-0980-465D-8210-0C1E63AC5CC9}" destId="{37A38AEF-D266-45FF-8B72-EE0B366E8E8A}" srcOrd="0" destOrd="0" presId="urn:microsoft.com/office/officeart/2005/8/layout/vProcess5"/>
    <dgm:cxn modelId="{B14F0184-2F1C-420B-88A1-E7F281BCCD88}" type="presParOf" srcId="{CF74931E-0980-465D-8210-0C1E63AC5CC9}" destId="{D3A93A24-8A88-42CF-ABAC-482158DC115C}" srcOrd="1" destOrd="0" presId="urn:microsoft.com/office/officeart/2005/8/layout/vProcess5"/>
    <dgm:cxn modelId="{7A1A2864-BF8C-4C3D-BDE3-5414C659B720}" type="presParOf" srcId="{CF74931E-0980-465D-8210-0C1E63AC5CC9}" destId="{E0EFAF71-BD04-4811-896F-02CDD311BD91}" srcOrd="2" destOrd="0" presId="urn:microsoft.com/office/officeart/2005/8/layout/vProcess5"/>
    <dgm:cxn modelId="{9F166259-A7A5-40EB-B4E9-08599D06D53A}" type="presParOf" srcId="{CF74931E-0980-465D-8210-0C1E63AC5CC9}" destId="{AE379258-C5A6-415E-8EB9-A57D95766A10}" srcOrd="3" destOrd="0" presId="urn:microsoft.com/office/officeart/2005/8/layout/vProcess5"/>
    <dgm:cxn modelId="{EA09BA04-B8DA-47D3-9F30-02B911FBB5A5}" type="presParOf" srcId="{CF74931E-0980-465D-8210-0C1E63AC5CC9}" destId="{DAD7B6DE-6903-4963-A8BD-23A06B65F786}" srcOrd="4" destOrd="0" presId="urn:microsoft.com/office/officeart/2005/8/layout/vProcess5"/>
    <dgm:cxn modelId="{244B9D7D-7706-44C2-B081-A784D6AF45D4}" type="presParOf" srcId="{CF74931E-0980-465D-8210-0C1E63AC5CC9}" destId="{6F770A80-B7E7-4197-A3E4-D31D0A23BB6A}" srcOrd="5" destOrd="0" presId="urn:microsoft.com/office/officeart/2005/8/layout/vProcess5"/>
    <dgm:cxn modelId="{EA1842C5-A411-4DDE-AE9E-A5877FE3DC7A}" type="presParOf" srcId="{CF74931E-0980-465D-8210-0C1E63AC5CC9}" destId="{FBE66A6A-4251-47A1-9F74-ABB356F48A64}" srcOrd="6" destOrd="0" presId="urn:microsoft.com/office/officeart/2005/8/layout/vProcess5"/>
    <dgm:cxn modelId="{A6F313A0-7614-41CC-9F55-DED628B3E8FD}" type="presParOf" srcId="{CF74931E-0980-465D-8210-0C1E63AC5CC9}" destId="{43392FE7-DDB0-4D02-B818-B4E25A2100C4}" srcOrd="7" destOrd="0" presId="urn:microsoft.com/office/officeart/2005/8/layout/vProcess5"/>
    <dgm:cxn modelId="{81C5A438-52BB-48F5-9F71-9459FECCD2EA}" type="presParOf" srcId="{CF74931E-0980-465D-8210-0C1E63AC5CC9}" destId="{A9E7B32D-9999-4B53-AA9D-82A66E1AC3A3}" srcOrd="8" destOrd="0" presId="urn:microsoft.com/office/officeart/2005/8/layout/vProcess5"/>
    <dgm:cxn modelId="{D17DBB89-8FA5-4BC1-8DED-06AA6B69C8BE}" type="presParOf" srcId="{CF74931E-0980-465D-8210-0C1E63AC5CC9}" destId="{9B7BE857-3F8F-4E31-ADF7-958A99C4A082}" srcOrd="9" destOrd="0" presId="urn:microsoft.com/office/officeart/2005/8/layout/vProcess5"/>
    <dgm:cxn modelId="{F2E4479E-D1E0-42FF-9456-0E97069E25A8}" type="presParOf" srcId="{CF74931E-0980-465D-8210-0C1E63AC5CC9}" destId="{367C843B-2710-4641-B59E-762DB308A3E9}" srcOrd="10" destOrd="0" presId="urn:microsoft.com/office/officeart/2005/8/layout/vProcess5"/>
    <dgm:cxn modelId="{3B57ACC2-0653-464E-870A-C720F4E1D1D8}" type="presParOf" srcId="{CF74931E-0980-465D-8210-0C1E63AC5CC9}" destId="{BD4B53FE-B1AD-4B8F-9FE3-DC3B5730F07C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F29BE3-13A5-440B-8DCB-D2FE5F87073F}" type="doc">
      <dgm:prSet loTypeId="urn:microsoft.com/office/officeart/2005/8/layout/vProcess5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787BC06-620D-4CDE-AF1F-6494743FDEDB}">
      <dgm:prSet phldrT="[Texto]" custT="1"/>
      <dgm:spPr>
        <a:solidFill>
          <a:srgbClr val="0066FF"/>
        </a:solidFill>
      </dgm:spPr>
      <dgm:t>
        <a:bodyPr/>
        <a:lstStyle/>
        <a:p>
          <a:r>
            <a:rPr lang="pt-B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13. Remover o torniquete o quanto antes (nunca retirar a agulha sem antes remover o torniquete</a:t>
          </a:r>
        </a:p>
      </dgm:t>
    </dgm:pt>
    <dgm:pt modelId="{F6BC27A3-2F9B-4355-98DC-65103541A7C7}" type="parTrans" cxnId="{E701FF16-946A-4F8F-AEF2-1135AC832743}">
      <dgm:prSet/>
      <dgm:spPr/>
      <dgm:t>
        <a:bodyPr/>
        <a:lstStyle/>
        <a:p>
          <a:endParaRPr lang="pt-BR" sz="14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09BD5CDA-3047-447B-B475-C9452E1319D7}" type="sibTrans" cxnId="{E701FF16-946A-4F8F-AEF2-1135AC832743}">
      <dgm:prSet custT="1"/>
      <dgm:spPr/>
      <dgm:t>
        <a:bodyPr/>
        <a:lstStyle/>
        <a:p>
          <a:endParaRPr lang="pt-BR" sz="14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74A5BD0D-143B-4CA4-B24B-BE5D3B6418A0}">
      <dgm:prSet custT="1"/>
      <dgm:spPr>
        <a:solidFill>
          <a:schemeClr val="accent4"/>
        </a:solidFill>
      </dgm:spPr>
      <dgm:t>
        <a:bodyPr/>
        <a:lstStyle/>
        <a:p>
          <a:r>
            <a: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14. retirar a agulha, o Oficial deve colocar imediatamente o algodão na zona puncionada, pedindo ao atleta que faça pressão sobre o local</a:t>
          </a:r>
        </a:p>
      </dgm:t>
    </dgm:pt>
    <dgm:pt modelId="{47889D8C-E10D-4663-9202-2770D8EF8242}" type="parTrans" cxnId="{BB304C5E-4E5D-4476-8A4A-481EAB9385BC}">
      <dgm:prSet/>
      <dgm:spPr/>
      <dgm:t>
        <a:bodyPr/>
        <a:lstStyle/>
        <a:p>
          <a:endParaRPr lang="pt-BR" sz="14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B89423B3-88FA-4727-9AFB-12BC9D50D1D6}" type="sibTrans" cxnId="{BB304C5E-4E5D-4476-8A4A-481EAB9385BC}">
      <dgm:prSet custT="1"/>
      <dgm:spPr/>
      <dgm:t>
        <a:bodyPr/>
        <a:lstStyle/>
        <a:p>
          <a:endParaRPr lang="pt-BR" sz="14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201C7965-D332-4365-99D5-6962A1FA20BE}">
      <dgm:prSet custT="1"/>
      <dgm:spPr>
        <a:solidFill>
          <a:srgbClr val="7030A0"/>
        </a:solidFill>
      </dgm:spPr>
      <dgm:t>
        <a:bodyPr/>
        <a:lstStyle/>
        <a:p>
          <a:r>
            <a:rPr lang="pt-B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15. Retirar a agulha do condutor e colocá-la na lixeira especial para perfurantes</a:t>
          </a:r>
        </a:p>
      </dgm:t>
    </dgm:pt>
    <dgm:pt modelId="{524960D7-A750-486E-8D9D-8798E3F6419A}" type="parTrans" cxnId="{DF4F30D8-5E3E-4EE5-B50E-431C92E8DC64}">
      <dgm:prSet/>
      <dgm:spPr/>
      <dgm:t>
        <a:bodyPr/>
        <a:lstStyle/>
        <a:p>
          <a:endParaRPr lang="pt-BR"/>
        </a:p>
      </dgm:t>
    </dgm:pt>
    <dgm:pt modelId="{4B969E46-5DC3-4D5F-9A00-72ABB83BF965}" type="sibTrans" cxnId="{DF4F30D8-5E3E-4EE5-B50E-431C92E8DC64}">
      <dgm:prSet/>
      <dgm:spPr/>
      <dgm:t>
        <a:bodyPr/>
        <a:lstStyle/>
        <a:p>
          <a:endParaRPr lang="pt-BR"/>
        </a:p>
      </dgm:t>
    </dgm:pt>
    <dgm:pt modelId="{B798EB66-5FBC-4B06-950F-240B508E6526}">
      <dgm:prSet custT="1"/>
      <dgm:spPr>
        <a:solidFill>
          <a:srgbClr val="C00000"/>
        </a:solidFill>
      </dgm:spPr>
      <dgm:t>
        <a:bodyPr/>
        <a:lstStyle/>
        <a:p>
          <a:r>
            <a:rPr lang="pt-BR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16. Inverter suavemente os tubos de 8 a 10 vezes, no caso de amostras de sangue total e plasma, e 5 vezes no caso de amostras de soro</a:t>
          </a:r>
        </a:p>
      </dgm:t>
    </dgm:pt>
    <dgm:pt modelId="{FF8906BE-8E96-4D63-9466-6AD4D59B0710}" type="parTrans" cxnId="{ECE9F068-993C-45EA-81CD-B6EB0BD38E47}">
      <dgm:prSet/>
      <dgm:spPr/>
      <dgm:t>
        <a:bodyPr/>
        <a:lstStyle/>
        <a:p>
          <a:endParaRPr lang="pt-BR"/>
        </a:p>
      </dgm:t>
    </dgm:pt>
    <dgm:pt modelId="{541A4F28-4DDC-4B88-A3FB-AEE9E334540D}" type="sibTrans" cxnId="{ECE9F068-993C-45EA-81CD-B6EB0BD38E47}">
      <dgm:prSet/>
      <dgm:spPr/>
      <dgm:t>
        <a:bodyPr/>
        <a:lstStyle/>
        <a:p>
          <a:endParaRPr lang="pt-BR"/>
        </a:p>
      </dgm:t>
    </dgm:pt>
    <dgm:pt modelId="{CF74931E-0980-465D-8210-0C1E63AC5CC9}" type="pres">
      <dgm:prSet presAssocID="{98F29BE3-13A5-440B-8DCB-D2FE5F87073F}" presName="outerComposite" presStyleCnt="0">
        <dgm:presLayoutVars>
          <dgm:chMax val="5"/>
          <dgm:dir/>
          <dgm:resizeHandles val="exact"/>
        </dgm:presLayoutVars>
      </dgm:prSet>
      <dgm:spPr/>
    </dgm:pt>
    <dgm:pt modelId="{37A38AEF-D266-45FF-8B72-EE0B366E8E8A}" type="pres">
      <dgm:prSet presAssocID="{98F29BE3-13A5-440B-8DCB-D2FE5F87073F}" presName="dummyMaxCanvas" presStyleCnt="0">
        <dgm:presLayoutVars/>
      </dgm:prSet>
      <dgm:spPr/>
    </dgm:pt>
    <dgm:pt modelId="{D3A93A24-8A88-42CF-ABAC-482158DC115C}" type="pres">
      <dgm:prSet presAssocID="{98F29BE3-13A5-440B-8DCB-D2FE5F87073F}" presName="FourNodes_1" presStyleLbl="node1" presStyleIdx="0" presStyleCnt="4">
        <dgm:presLayoutVars>
          <dgm:bulletEnabled val="1"/>
        </dgm:presLayoutVars>
      </dgm:prSet>
      <dgm:spPr/>
    </dgm:pt>
    <dgm:pt modelId="{E0EFAF71-BD04-4811-896F-02CDD311BD91}" type="pres">
      <dgm:prSet presAssocID="{98F29BE3-13A5-440B-8DCB-D2FE5F87073F}" presName="FourNodes_2" presStyleLbl="node1" presStyleIdx="1" presStyleCnt="4">
        <dgm:presLayoutVars>
          <dgm:bulletEnabled val="1"/>
        </dgm:presLayoutVars>
      </dgm:prSet>
      <dgm:spPr/>
    </dgm:pt>
    <dgm:pt modelId="{AE379258-C5A6-415E-8EB9-A57D95766A10}" type="pres">
      <dgm:prSet presAssocID="{98F29BE3-13A5-440B-8DCB-D2FE5F87073F}" presName="FourNodes_3" presStyleLbl="node1" presStyleIdx="2" presStyleCnt="4">
        <dgm:presLayoutVars>
          <dgm:bulletEnabled val="1"/>
        </dgm:presLayoutVars>
      </dgm:prSet>
      <dgm:spPr/>
    </dgm:pt>
    <dgm:pt modelId="{DAD7B6DE-6903-4963-A8BD-23A06B65F786}" type="pres">
      <dgm:prSet presAssocID="{98F29BE3-13A5-440B-8DCB-D2FE5F87073F}" presName="FourNodes_4" presStyleLbl="node1" presStyleIdx="3" presStyleCnt="4">
        <dgm:presLayoutVars>
          <dgm:bulletEnabled val="1"/>
        </dgm:presLayoutVars>
      </dgm:prSet>
      <dgm:spPr/>
    </dgm:pt>
    <dgm:pt modelId="{6F770A80-B7E7-4197-A3E4-D31D0A23BB6A}" type="pres">
      <dgm:prSet presAssocID="{98F29BE3-13A5-440B-8DCB-D2FE5F87073F}" presName="FourConn_1-2" presStyleLbl="fgAccFollowNode1" presStyleIdx="0" presStyleCnt="3" custLinFactNeighborX="22775">
        <dgm:presLayoutVars>
          <dgm:bulletEnabled val="1"/>
        </dgm:presLayoutVars>
      </dgm:prSet>
      <dgm:spPr/>
    </dgm:pt>
    <dgm:pt modelId="{FBE66A6A-4251-47A1-9F74-ABB356F48A64}" type="pres">
      <dgm:prSet presAssocID="{98F29BE3-13A5-440B-8DCB-D2FE5F87073F}" presName="FourConn_2-3" presStyleLbl="fgAccFollowNode1" presStyleIdx="1" presStyleCnt="3" custLinFactNeighborX="22777">
        <dgm:presLayoutVars>
          <dgm:bulletEnabled val="1"/>
        </dgm:presLayoutVars>
      </dgm:prSet>
      <dgm:spPr/>
    </dgm:pt>
    <dgm:pt modelId="{43392FE7-DDB0-4D02-B818-B4E25A2100C4}" type="pres">
      <dgm:prSet presAssocID="{98F29BE3-13A5-440B-8DCB-D2FE5F87073F}" presName="FourConn_3-4" presStyleLbl="fgAccFollowNode1" presStyleIdx="2" presStyleCnt="3" custLinFactNeighborX="22780">
        <dgm:presLayoutVars>
          <dgm:bulletEnabled val="1"/>
        </dgm:presLayoutVars>
      </dgm:prSet>
      <dgm:spPr/>
    </dgm:pt>
    <dgm:pt modelId="{A9E7B32D-9999-4B53-AA9D-82A66E1AC3A3}" type="pres">
      <dgm:prSet presAssocID="{98F29BE3-13A5-440B-8DCB-D2FE5F87073F}" presName="FourNodes_1_text" presStyleLbl="node1" presStyleIdx="3" presStyleCnt="4">
        <dgm:presLayoutVars>
          <dgm:bulletEnabled val="1"/>
        </dgm:presLayoutVars>
      </dgm:prSet>
      <dgm:spPr/>
    </dgm:pt>
    <dgm:pt modelId="{9B7BE857-3F8F-4E31-ADF7-958A99C4A082}" type="pres">
      <dgm:prSet presAssocID="{98F29BE3-13A5-440B-8DCB-D2FE5F87073F}" presName="FourNodes_2_text" presStyleLbl="node1" presStyleIdx="3" presStyleCnt="4">
        <dgm:presLayoutVars>
          <dgm:bulletEnabled val="1"/>
        </dgm:presLayoutVars>
      </dgm:prSet>
      <dgm:spPr/>
    </dgm:pt>
    <dgm:pt modelId="{367C843B-2710-4641-B59E-762DB308A3E9}" type="pres">
      <dgm:prSet presAssocID="{98F29BE3-13A5-440B-8DCB-D2FE5F87073F}" presName="FourNodes_3_text" presStyleLbl="node1" presStyleIdx="3" presStyleCnt="4">
        <dgm:presLayoutVars>
          <dgm:bulletEnabled val="1"/>
        </dgm:presLayoutVars>
      </dgm:prSet>
      <dgm:spPr/>
    </dgm:pt>
    <dgm:pt modelId="{BD4B53FE-B1AD-4B8F-9FE3-DC3B5730F07C}" type="pres">
      <dgm:prSet presAssocID="{98F29BE3-13A5-440B-8DCB-D2FE5F87073F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DB23AB13-2AE9-4FD3-BAC3-3D4896F5AD83}" type="presOf" srcId="{98F29BE3-13A5-440B-8DCB-D2FE5F87073F}" destId="{CF74931E-0980-465D-8210-0C1E63AC5CC9}" srcOrd="0" destOrd="0" presId="urn:microsoft.com/office/officeart/2005/8/layout/vProcess5"/>
    <dgm:cxn modelId="{E701FF16-946A-4F8F-AEF2-1135AC832743}" srcId="{98F29BE3-13A5-440B-8DCB-D2FE5F87073F}" destId="{6787BC06-620D-4CDE-AF1F-6494743FDEDB}" srcOrd="0" destOrd="0" parTransId="{F6BC27A3-2F9B-4355-98DC-65103541A7C7}" sibTransId="{09BD5CDA-3047-447B-B475-C9452E1319D7}"/>
    <dgm:cxn modelId="{255D001E-B5ED-4F48-AEDD-9C3A844329F0}" type="presOf" srcId="{09BD5CDA-3047-447B-B475-C9452E1319D7}" destId="{6F770A80-B7E7-4197-A3E4-D31D0A23BB6A}" srcOrd="0" destOrd="0" presId="urn:microsoft.com/office/officeart/2005/8/layout/vProcess5"/>
    <dgm:cxn modelId="{A3E3A839-968F-40CF-887B-E90AEF72BA30}" type="presOf" srcId="{201C7965-D332-4365-99D5-6962A1FA20BE}" destId="{367C843B-2710-4641-B59E-762DB308A3E9}" srcOrd="1" destOrd="0" presId="urn:microsoft.com/office/officeart/2005/8/layout/vProcess5"/>
    <dgm:cxn modelId="{BB304C5E-4E5D-4476-8A4A-481EAB9385BC}" srcId="{98F29BE3-13A5-440B-8DCB-D2FE5F87073F}" destId="{74A5BD0D-143B-4CA4-B24B-BE5D3B6418A0}" srcOrd="1" destOrd="0" parTransId="{47889D8C-E10D-4663-9202-2770D8EF8242}" sibTransId="{B89423B3-88FA-4727-9AFB-12BC9D50D1D6}"/>
    <dgm:cxn modelId="{96A33045-E337-425C-8D91-5FA64771EAC4}" type="presOf" srcId="{6787BC06-620D-4CDE-AF1F-6494743FDEDB}" destId="{D3A93A24-8A88-42CF-ABAC-482158DC115C}" srcOrd="0" destOrd="0" presId="urn:microsoft.com/office/officeart/2005/8/layout/vProcess5"/>
    <dgm:cxn modelId="{ECE9F068-993C-45EA-81CD-B6EB0BD38E47}" srcId="{98F29BE3-13A5-440B-8DCB-D2FE5F87073F}" destId="{B798EB66-5FBC-4B06-950F-240B508E6526}" srcOrd="3" destOrd="0" parTransId="{FF8906BE-8E96-4D63-9466-6AD4D59B0710}" sibTransId="{541A4F28-4DDC-4B88-A3FB-AEE9E334540D}"/>
    <dgm:cxn modelId="{81735970-E47B-4905-9CD7-6AFD78466F17}" type="presOf" srcId="{B798EB66-5FBC-4B06-950F-240B508E6526}" destId="{DAD7B6DE-6903-4963-A8BD-23A06B65F786}" srcOrd="0" destOrd="0" presId="urn:microsoft.com/office/officeart/2005/8/layout/vProcess5"/>
    <dgm:cxn modelId="{ED39E27E-C84D-45FF-84CA-E306F1140436}" type="presOf" srcId="{B89423B3-88FA-4727-9AFB-12BC9D50D1D6}" destId="{FBE66A6A-4251-47A1-9F74-ABB356F48A64}" srcOrd="0" destOrd="0" presId="urn:microsoft.com/office/officeart/2005/8/layout/vProcess5"/>
    <dgm:cxn modelId="{C394ED93-7942-4B25-8A21-81F2CED8B15C}" type="presOf" srcId="{201C7965-D332-4365-99D5-6962A1FA20BE}" destId="{AE379258-C5A6-415E-8EB9-A57D95766A10}" srcOrd="0" destOrd="0" presId="urn:microsoft.com/office/officeart/2005/8/layout/vProcess5"/>
    <dgm:cxn modelId="{6FE4AABB-4316-4107-9247-EF0FE9B2B411}" type="presOf" srcId="{B798EB66-5FBC-4B06-950F-240B508E6526}" destId="{BD4B53FE-B1AD-4B8F-9FE3-DC3B5730F07C}" srcOrd="1" destOrd="0" presId="urn:microsoft.com/office/officeart/2005/8/layout/vProcess5"/>
    <dgm:cxn modelId="{77002AC2-DE99-4E88-ADD8-0129918E7713}" type="presOf" srcId="{74A5BD0D-143B-4CA4-B24B-BE5D3B6418A0}" destId="{9B7BE857-3F8F-4E31-ADF7-958A99C4A082}" srcOrd="1" destOrd="0" presId="urn:microsoft.com/office/officeart/2005/8/layout/vProcess5"/>
    <dgm:cxn modelId="{DF4F30D8-5E3E-4EE5-B50E-431C92E8DC64}" srcId="{98F29BE3-13A5-440B-8DCB-D2FE5F87073F}" destId="{201C7965-D332-4365-99D5-6962A1FA20BE}" srcOrd="2" destOrd="0" parTransId="{524960D7-A750-486E-8D9D-8798E3F6419A}" sibTransId="{4B969E46-5DC3-4D5F-9A00-72ABB83BF965}"/>
    <dgm:cxn modelId="{641051DB-A7F5-4E21-88B3-A268968050E6}" type="presOf" srcId="{6787BC06-620D-4CDE-AF1F-6494743FDEDB}" destId="{A9E7B32D-9999-4B53-AA9D-82A66E1AC3A3}" srcOrd="1" destOrd="0" presId="urn:microsoft.com/office/officeart/2005/8/layout/vProcess5"/>
    <dgm:cxn modelId="{B71606DD-DECE-4A46-924E-52CC86BB309C}" type="presOf" srcId="{74A5BD0D-143B-4CA4-B24B-BE5D3B6418A0}" destId="{E0EFAF71-BD04-4811-896F-02CDD311BD91}" srcOrd="0" destOrd="0" presId="urn:microsoft.com/office/officeart/2005/8/layout/vProcess5"/>
    <dgm:cxn modelId="{EFEB8DF1-217B-42B7-9E0B-5864CBB2D8EB}" type="presOf" srcId="{4B969E46-5DC3-4D5F-9A00-72ABB83BF965}" destId="{43392FE7-DDB0-4D02-B818-B4E25A2100C4}" srcOrd="0" destOrd="0" presId="urn:microsoft.com/office/officeart/2005/8/layout/vProcess5"/>
    <dgm:cxn modelId="{3C042E99-E408-4112-B938-7D47DB8717D9}" type="presParOf" srcId="{CF74931E-0980-465D-8210-0C1E63AC5CC9}" destId="{37A38AEF-D266-45FF-8B72-EE0B366E8E8A}" srcOrd="0" destOrd="0" presId="urn:microsoft.com/office/officeart/2005/8/layout/vProcess5"/>
    <dgm:cxn modelId="{B14F0184-2F1C-420B-88A1-E7F281BCCD88}" type="presParOf" srcId="{CF74931E-0980-465D-8210-0C1E63AC5CC9}" destId="{D3A93A24-8A88-42CF-ABAC-482158DC115C}" srcOrd="1" destOrd="0" presId="urn:microsoft.com/office/officeart/2005/8/layout/vProcess5"/>
    <dgm:cxn modelId="{7A1A2864-BF8C-4C3D-BDE3-5414C659B720}" type="presParOf" srcId="{CF74931E-0980-465D-8210-0C1E63AC5CC9}" destId="{E0EFAF71-BD04-4811-896F-02CDD311BD91}" srcOrd="2" destOrd="0" presId="urn:microsoft.com/office/officeart/2005/8/layout/vProcess5"/>
    <dgm:cxn modelId="{9F166259-A7A5-40EB-B4E9-08599D06D53A}" type="presParOf" srcId="{CF74931E-0980-465D-8210-0C1E63AC5CC9}" destId="{AE379258-C5A6-415E-8EB9-A57D95766A10}" srcOrd="3" destOrd="0" presId="urn:microsoft.com/office/officeart/2005/8/layout/vProcess5"/>
    <dgm:cxn modelId="{EA09BA04-B8DA-47D3-9F30-02B911FBB5A5}" type="presParOf" srcId="{CF74931E-0980-465D-8210-0C1E63AC5CC9}" destId="{DAD7B6DE-6903-4963-A8BD-23A06B65F786}" srcOrd="4" destOrd="0" presId="urn:microsoft.com/office/officeart/2005/8/layout/vProcess5"/>
    <dgm:cxn modelId="{244B9D7D-7706-44C2-B081-A784D6AF45D4}" type="presParOf" srcId="{CF74931E-0980-465D-8210-0C1E63AC5CC9}" destId="{6F770A80-B7E7-4197-A3E4-D31D0A23BB6A}" srcOrd="5" destOrd="0" presId="urn:microsoft.com/office/officeart/2005/8/layout/vProcess5"/>
    <dgm:cxn modelId="{EA1842C5-A411-4DDE-AE9E-A5877FE3DC7A}" type="presParOf" srcId="{CF74931E-0980-465D-8210-0C1E63AC5CC9}" destId="{FBE66A6A-4251-47A1-9F74-ABB356F48A64}" srcOrd="6" destOrd="0" presId="urn:microsoft.com/office/officeart/2005/8/layout/vProcess5"/>
    <dgm:cxn modelId="{A6F313A0-7614-41CC-9F55-DED628B3E8FD}" type="presParOf" srcId="{CF74931E-0980-465D-8210-0C1E63AC5CC9}" destId="{43392FE7-DDB0-4D02-B818-B4E25A2100C4}" srcOrd="7" destOrd="0" presId="urn:microsoft.com/office/officeart/2005/8/layout/vProcess5"/>
    <dgm:cxn modelId="{81C5A438-52BB-48F5-9F71-9459FECCD2EA}" type="presParOf" srcId="{CF74931E-0980-465D-8210-0C1E63AC5CC9}" destId="{A9E7B32D-9999-4B53-AA9D-82A66E1AC3A3}" srcOrd="8" destOrd="0" presId="urn:microsoft.com/office/officeart/2005/8/layout/vProcess5"/>
    <dgm:cxn modelId="{D17DBB89-8FA5-4BC1-8DED-06AA6B69C8BE}" type="presParOf" srcId="{CF74931E-0980-465D-8210-0C1E63AC5CC9}" destId="{9B7BE857-3F8F-4E31-ADF7-958A99C4A082}" srcOrd="9" destOrd="0" presId="urn:microsoft.com/office/officeart/2005/8/layout/vProcess5"/>
    <dgm:cxn modelId="{F2E4479E-D1E0-42FF-9456-0E97069E25A8}" type="presParOf" srcId="{CF74931E-0980-465D-8210-0C1E63AC5CC9}" destId="{367C843B-2710-4641-B59E-762DB308A3E9}" srcOrd="10" destOrd="0" presId="urn:microsoft.com/office/officeart/2005/8/layout/vProcess5"/>
    <dgm:cxn modelId="{3B57ACC2-0653-464E-870A-C720F4E1D1D8}" type="presParOf" srcId="{CF74931E-0980-465D-8210-0C1E63AC5CC9}" destId="{BD4B53FE-B1AD-4B8F-9FE3-DC3B5730F07C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8F29BE3-13A5-440B-8DCB-D2FE5F87073F}" type="doc">
      <dgm:prSet loTypeId="urn:microsoft.com/office/officeart/2005/8/layout/vProcess5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787BC06-620D-4CDE-AF1F-6494743FDEDB}">
      <dgm:prSet phldrT="[Texto]" custT="1"/>
      <dgm:spPr>
        <a:solidFill>
          <a:srgbClr val="C00000"/>
        </a:solidFill>
      </dgm:spPr>
      <dgm:t>
        <a:bodyPr/>
        <a:lstStyle/>
        <a:p>
          <a:pPr algn="ctr"/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17. Colocar sobre a zona puncionada um curativo antialérgico</a:t>
          </a:r>
        </a:p>
        <a:p>
          <a:pPr algn="l"/>
          <a:endParaRPr lang="pt-BR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F6BC27A3-2F9B-4355-98DC-65103541A7C7}" type="parTrans" cxnId="{E701FF16-946A-4F8F-AEF2-1135AC832743}">
      <dgm:prSet/>
      <dgm:spPr/>
      <dgm:t>
        <a:bodyPr/>
        <a:lstStyle/>
        <a:p>
          <a:endParaRPr lang="pt-BR" sz="14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09BD5CDA-3047-447B-B475-C9452E1319D7}" type="sibTrans" cxnId="{E701FF16-946A-4F8F-AEF2-1135AC832743}">
      <dgm:prSet custT="1"/>
      <dgm:spPr/>
      <dgm:t>
        <a:bodyPr/>
        <a:lstStyle/>
        <a:p>
          <a:endParaRPr lang="pt-BR" sz="14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74A5BD0D-143B-4CA4-B24B-BE5D3B6418A0}">
      <dgm:prSet custT="1"/>
      <dgm:spPr>
        <a:solidFill>
          <a:srgbClr val="FFC000"/>
        </a:solidFill>
      </dgm:spPr>
      <dgm:t>
        <a:bodyPr/>
        <a:lstStyle/>
        <a:p>
          <a:pPr algn="ctr"/>
          <a:r>
            <a: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18. Informar o atleta que, durante os trinta minutos seguintes, não deve realizar esforços com o braço, evitando a formação de hematomas</a:t>
          </a:r>
        </a:p>
      </dgm:t>
    </dgm:pt>
    <dgm:pt modelId="{47889D8C-E10D-4663-9202-2770D8EF8242}" type="parTrans" cxnId="{BB304C5E-4E5D-4476-8A4A-481EAB9385BC}">
      <dgm:prSet/>
      <dgm:spPr/>
      <dgm:t>
        <a:bodyPr/>
        <a:lstStyle/>
        <a:p>
          <a:endParaRPr lang="pt-BR" sz="14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B89423B3-88FA-4727-9AFB-12BC9D50D1D6}" type="sibTrans" cxnId="{BB304C5E-4E5D-4476-8A4A-481EAB9385BC}">
      <dgm:prSet custT="1"/>
      <dgm:spPr/>
      <dgm:t>
        <a:bodyPr/>
        <a:lstStyle/>
        <a:p>
          <a:endParaRPr lang="pt-BR" sz="14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B798EB66-5FBC-4B06-950F-240B508E6526}">
      <dgm:prSet custT="1"/>
      <dgm:spPr>
        <a:solidFill>
          <a:srgbClr val="7030A0"/>
        </a:solidFill>
      </dgm:spPr>
      <dgm:t>
        <a:bodyPr/>
        <a:lstStyle/>
        <a:p>
          <a:pPr algn="ctr"/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20. OCS deve estar preparado para prestar primeiros socorros, se necessário</a:t>
          </a:r>
        </a:p>
      </dgm:t>
    </dgm:pt>
    <dgm:pt modelId="{FF8906BE-8E96-4D63-9466-6AD4D59B0710}" type="parTrans" cxnId="{ECE9F068-993C-45EA-81CD-B6EB0BD38E47}">
      <dgm:prSet/>
      <dgm:spPr/>
      <dgm:t>
        <a:bodyPr/>
        <a:lstStyle/>
        <a:p>
          <a:endParaRPr lang="pt-BR"/>
        </a:p>
      </dgm:t>
    </dgm:pt>
    <dgm:pt modelId="{541A4F28-4DDC-4B88-A3FB-AEE9E334540D}" type="sibTrans" cxnId="{ECE9F068-993C-45EA-81CD-B6EB0BD38E47}">
      <dgm:prSet/>
      <dgm:spPr/>
      <dgm:t>
        <a:bodyPr/>
        <a:lstStyle/>
        <a:p>
          <a:endParaRPr lang="pt-BR"/>
        </a:p>
      </dgm:t>
    </dgm:pt>
    <dgm:pt modelId="{CF74931E-0980-465D-8210-0C1E63AC5CC9}" type="pres">
      <dgm:prSet presAssocID="{98F29BE3-13A5-440B-8DCB-D2FE5F87073F}" presName="outerComposite" presStyleCnt="0">
        <dgm:presLayoutVars>
          <dgm:chMax val="5"/>
          <dgm:dir/>
          <dgm:resizeHandles val="exact"/>
        </dgm:presLayoutVars>
      </dgm:prSet>
      <dgm:spPr/>
    </dgm:pt>
    <dgm:pt modelId="{37A38AEF-D266-45FF-8B72-EE0B366E8E8A}" type="pres">
      <dgm:prSet presAssocID="{98F29BE3-13A5-440B-8DCB-D2FE5F87073F}" presName="dummyMaxCanvas" presStyleCnt="0">
        <dgm:presLayoutVars/>
      </dgm:prSet>
      <dgm:spPr/>
    </dgm:pt>
    <dgm:pt modelId="{1F39A1F2-A4B7-49D4-A3D8-AE57ECFEDF05}" type="pres">
      <dgm:prSet presAssocID="{98F29BE3-13A5-440B-8DCB-D2FE5F87073F}" presName="ThreeNodes_1" presStyleLbl="node1" presStyleIdx="0" presStyleCnt="3">
        <dgm:presLayoutVars>
          <dgm:bulletEnabled val="1"/>
        </dgm:presLayoutVars>
      </dgm:prSet>
      <dgm:spPr/>
    </dgm:pt>
    <dgm:pt modelId="{6DCE2C41-CD96-4E34-91BC-8C57A18359BE}" type="pres">
      <dgm:prSet presAssocID="{98F29BE3-13A5-440B-8DCB-D2FE5F87073F}" presName="ThreeNodes_2" presStyleLbl="node1" presStyleIdx="1" presStyleCnt="3">
        <dgm:presLayoutVars>
          <dgm:bulletEnabled val="1"/>
        </dgm:presLayoutVars>
      </dgm:prSet>
      <dgm:spPr/>
    </dgm:pt>
    <dgm:pt modelId="{8128FA9F-844F-450C-8124-D323F3A3F2D8}" type="pres">
      <dgm:prSet presAssocID="{98F29BE3-13A5-440B-8DCB-D2FE5F87073F}" presName="ThreeNodes_3" presStyleLbl="node1" presStyleIdx="2" presStyleCnt="3">
        <dgm:presLayoutVars>
          <dgm:bulletEnabled val="1"/>
        </dgm:presLayoutVars>
      </dgm:prSet>
      <dgm:spPr/>
    </dgm:pt>
    <dgm:pt modelId="{7082DBC0-2E48-4149-98EB-1E1E8E0CAB51}" type="pres">
      <dgm:prSet presAssocID="{98F29BE3-13A5-440B-8DCB-D2FE5F87073F}" presName="ThreeConn_1-2" presStyleLbl="fgAccFollowNode1" presStyleIdx="0" presStyleCnt="2" custLinFactNeighborX="22587">
        <dgm:presLayoutVars>
          <dgm:bulletEnabled val="1"/>
        </dgm:presLayoutVars>
      </dgm:prSet>
      <dgm:spPr/>
    </dgm:pt>
    <dgm:pt modelId="{82F6F1BF-F94E-4CE0-8AE8-183C8F83C518}" type="pres">
      <dgm:prSet presAssocID="{98F29BE3-13A5-440B-8DCB-D2FE5F87073F}" presName="ThreeConn_2-3" presStyleLbl="fgAccFollowNode1" presStyleIdx="1" presStyleCnt="2" custLinFactNeighborX="22587">
        <dgm:presLayoutVars>
          <dgm:bulletEnabled val="1"/>
        </dgm:presLayoutVars>
      </dgm:prSet>
      <dgm:spPr/>
    </dgm:pt>
    <dgm:pt modelId="{265FF197-0F55-4BB2-BC92-47FBEFAAE818}" type="pres">
      <dgm:prSet presAssocID="{98F29BE3-13A5-440B-8DCB-D2FE5F87073F}" presName="ThreeNodes_1_text" presStyleLbl="node1" presStyleIdx="2" presStyleCnt="3">
        <dgm:presLayoutVars>
          <dgm:bulletEnabled val="1"/>
        </dgm:presLayoutVars>
      </dgm:prSet>
      <dgm:spPr/>
    </dgm:pt>
    <dgm:pt modelId="{7C3DEDD7-CEFF-44D0-B745-7DE84F40E999}" type="pres">
      <dgm:prSet presAssocID="{98F29BE3-13A5-440B-8DCB-D2FE5F87073F}" presName="ThreeNodes_2_text" presStyleLbl="node1" presStyleIdx="2" presStyleCnt="3">
        <dgm:presLayoutVars>
          <dgm:bulletEnabled val="1"/>
        </dgm:presLayoutVars>
      </dgm:prSet>
      <dgm:spPr/>
    </dgm:pt>
    <dgm:pt modelId="{33FA7DFE-609C-4B2D-BA8D-DFF3105B0416}" type="pres">
      <dgm:prSet presAssocID="{98F29BE3-13A5-440B-8DCB-D2FE5F87073F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DB23AB13-2AE9-4FD3-BAC3-3D4896F5AD83}" type="presOf" srcId="{98F29BE3-13A5-440B-8DCB-D2FE5F87073F}" destId="{CF74931E-0980-465D-8210-0C1E63AC5CC9}" srcOrd="0" destOrd="0" presId="urn:microsoft.com/office/officeart/2005/8/layout/vProcess5"/>
    <dgm:cxn modelId="{E701FF16-946A-4F8F-AEF2-1135AC832743}" srcId="{98F29BE3-13A5-440B-8DCB-D2FE5F87073F}" destId="{6787BC06-620D-4CDE-AF1F-6494743FDEDB}" srcOrd="0" destOrd="0" parTransId="{F6BC27A3-2F9B-4355-98DC-65103541A7C7}" sibTransId="{09BD5CDA-3047-447B-B475-C9452E1319D7}"/>
    <dgm:cxn modelId="{4D95861C-1971-4474-92E0-20837A803709}" type="presOf" srcId="{74A5BD0D-143B-4CA4-B24B-BE5D3B6418A0}" destId="{7C3DEDD7-CEFF-44D0-B745-7DE84F40E999}" srcOrd="1" destOrd="0" presId="urn:microsoft.com/office/officeart/2005/8/layout/vProcess5"/>
    <dgm:cxn modelId="{4534D138-FF1A-4953-9D49-51425FFCEFAA}" type="presOf" srcId="{09BD5CDA-3047-447B-B475-C9452E1319D7}" destId="{7082DBC0-2E48-4149-98EB-1E1E8E0CAB51}" srcOrd="0" destOrd="0" presId="urn:microsoft.com/office/officeart/2005/8/layout/vProcess5"/>
    <dgm:cxn modelId="{BB304C5E-4E5D-4476-8A4A-481EAB9385BC}" srcId="{98F29BE3-13A5-440B-8DCB-D2FE5F87073F}" destId="{74A5BD0D-143B-4CA4-B24B-BE5D3B6418A0}" srcOrd="1" destOrd="0" parTransId="{47889D8C-E10D-4663-9202-2770D8EF8242}" sibTransId="{B89423B3-88FA-4727-9AFB-12BC9D50D1D6}"/>
    <dgm:cxn modelId="{ECE9F068-993C-45EA-81CD-B6EB0BD38E47}" srcId="{98F29BE3-13A5-440B-8DCB-D2FE5F87073F}" destId="{B798EB66-5FBC-4B06-950F-240B508E6526}" srcOrd="2" destOrd="0" parTransId="{FF8906BE-8E96-4D63-9466-6AD4D59B0710}" sibTransId="{541A4F28-4DDC-4B88-A3FB-AEE9E334540D}"/>
    <dgm:cxn modelId="{6E679C6B-11E8-45F5-8A42-93080A1DFB27}" type="presOf" srcId="{B89423B3-88FA-4727-9AFB-12BC9D50D1D6}" destId="{82F6F1BF-F94E-4CE0-8AE8-183C8F83C518}" srcOrd="0" destOrd="0" presId="urn:microsoft.com/office/officeart/2005/8/layout/vProcess5"/>
    <dgm:cxn modelId="{A1E5D981-B921-4D77-8E74-C061C6C039F6}" type="presOf" srcId="{6787BC06-620D-4CDE-AF1F-6494743FDEDB}" destId="{1F39A1F2-A4B7-49D4-A3D8-AE57ECFEDF05}" srcOrd="0" destOrd="0" presId="urn:microsoft.com/office/officeart/2005/8/layout/vProcess5"/>
    <dgm:cxn modelId="{2DD06884-67DD-4F5D-9CC4-120BEB4D1EBE}" type="presOf" srcId="{B798EB66-5FBC-4B06-950F-240B508E6526}" destId="{8128FA9F-844F-450C-8124-D323F3A3F2D8}" srcOrd="0" destOrd="0" presId="urn:microsoft.com/office/officeart/2005/8/layout/vProcess5"/>
    <dgm:cxn modelId="{DA49AD9F-961A-4A67-A5B0-A75F72B6532F}" type="presOf" srcId="{B798EB66-5FBC-4B06-950F-240B508E6526}" destId="{33FA7DFE-609C-4B2D-BA8D-DFF3105B0416}" srcOrd="1" destOrd="0" presId="urn:microsoft.com/office/officeart/2005/8/layout/vProcess5"/>
    <dgm:cxn modelId="{3286F5AA-4471-408C-AD6E-B473CE6F5ADE}" type="presOf" srcId="{6787BC06-620D-4CDE-AF1F-6494743FDEDB}" destId="{265FF197-0F55-4BB2-BC92-47FBEFAAE818}" srcOrd="1" destOrd="0" presId="urn:microsoft.com/office/officeart/2005/8/layout/vProcess5"/>
    <dgm:cxn modelId="{BBD25BCB-3CD8-4DE2-9FF7-714FC929495A}" type="presOf" srcId="{74A5BD0D-143B-4CA4-B24B-BE5D3B6418A0}" destId="{6DCE2C41-CD96-4E34-91BC-8C57A18359BE}" srcOrd="0" destOrd="0" presId="urn:microsoft.com/office/officeart/2005/8/layout/vProcess5"/>
    <dgm:cxn modelId="{3C042E99-E408-4112-B938-7D47DB8717D9}" type="presParOf" srcId="{CF74931E-0980-465D-8210-0C1E63AC5CC9}" destId="{37A38AEF-D266-45FF-8B72-EE0B366E8E8A}" srcOrd="0" destOrd="0" presId="urn:microsoft.com/office/officeart/2005/8/layout/vProcess5"/>
    <dgm:cxn modelId="{E421FDBC-83F3-46C2-B2B1-CC5DAA5EAD26}" type="presParOf" srcId="{CF74931E-0980-465D-8210-0C1E63AC5CC9}" destId="{1F39A1F2-A4B7-49D4-A3D8-AE57ECFEDF05}" srcOrd="1" destOrd="0" presId="urn:microsoft.com/office/officeart/2005/8/layout/vProcess5"/>
    <dgm:cxn modelId="{1C22DF88-4023-43E6-8A8F-34B8C81ADBF0}" type="presParOf" srcId="{CF74931E-0980-465D-8210-0C1E63AC5CC9}" destId="{6DCE2C41-CD96-4E34-91BC-8C57A18359BE}" srcOrd="2" destOrd="0" presId="urn:microsoft.com/office/officeart/2005/8/layout/vProcess5"/>
    <dgm:cxn modelId="{13A7BB14-BBE4-46AE-9ED1-093EAAFBA760}" type="presParOf" srcId="{CF74931E-0980-465D-8210-0C1E63AC5CC9}" destId="{8128FA9F-844F-450C-8124-D323F3A3F2D8}" srcOrd="3" destOrd="0" presId="urn:microsoft.com/office/officeart/2005/8/layout/vProcess5"/>
    <dgm:cxn modelId="{413970D3-D929-454B-BD67-033821F327A5}" type="presParOf" srcId="{CF74931E-0980-465D-8210-0C1E63AC5CC9}" destId="{7082DBC0-2E48-4149-98EB-1E1E8E0CAB51}" srcOrd="4" destOrd="0" presId="urn:microsoft.com/office/officeart/2005/8/layout/vProcess5"/>
    <dgm:cxn modelId="{E3B71DBD-BE3C-498B-80A0-F0CFD0C66847}" type="presParOf" srcId="{CF74931E-0980-465D-8210-0C1E63AC5CC9}" destId="{82F6F1BF-F94E-4CE0-8AE8-183C8F83C518}" srcOrd="5" destOrd="0" presId="urn:microsoft.com/office/officeart/2005/8/layout/vProcess5"/>
    <dgm:cxn modelId="{A67AD333-FC6F-4420-ADEC-F29A79A79485}" type="presParOf" srcId="{CF74931E-0980-465D-8210-0C1E63AC5CC9}" destId="{265FF197-0F55-4BB2-BC92-47FBEFAAE818}" srcOrd="6" destOrd="0" presId="urn:microsoft.com/office/officeart/2005/8/layout/vProcess5"/>
    <dgm:cxn modelId="{50114B4D-474C-484C-996D-ACEDF27EAD50}" type="presParOf" srcId="{CF74931E-0980-465D-8210-0C1E63AC5CC9}" destId="{7C3DEDD7-CEFF-44D0-B745-7DE84F40E999}" srcOrd="7" destOrd="0" presId="urn:microsoft.com/office/officeart/2005/8/layout/vProcess5"/>
    <dgm:cxn modelId="{99E18AE3-9FD1-49E1-8CD8-D9DE768F9F6C}" type="presParOf" srcId="{CF74931E-0980-465D-8210-0C1E63AC5CC9}" destId="{33FA7DFE-609C-4B2D-BA8D-DFF3105B041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40C282-38F3-46D0-BF99-65C72AC633F6}">
      <dsp:nvSpPr>
        <dsp:cNvPr id="0" name=""/>
        <dsp:cNvSpPr/>
      </dsp:nvSpPr>
      <dsp:spPr>
        <a:xfrm>
          <a:off x="99901" y="8305"/>
          <a:ext cx="7403019" cy="899637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1</a:t>
          </a:r>
          <a:r>
            <a:rPr lang="pt-BR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. Preparar o atleta – 10 minutos sangue  ou  2 horas Passaporte Biológico</a:t>
          </a:r>
        </a:p>
      </dsp:txBody>
      <dsp:txXfrm>
        <a:off x="126250" y="34654"/>
        <a:ext cx="6335477" cy="846939"/>
      </dsp:txXfrm>
    </dsp:sp>
    <dsp:sp modelId="{AFC6E323-7977-4163-B22D-0D8DA2993F3D}">
      <dsp:nvSpPr>
        <dsp:cNvPr id="0" name=""/>
        <dsp:cNvSpPr/>
      </dsp:nvSpPr>
      <dsp:spPr>
        <a:xfrm>
          <a:off x="601537" y="1079120"/>
          <a:ext cx="7535232" cy="845020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2. Reunir todo o material necessário, especificamente agulha, garrote, tubos, condutor e luvas</a:t>
          </a:r>
        </a:p>
      </dsp:txBody>
      <dsp:txXfrm>
        <a:off x="626287" y="1103870"/>
        <a:ext cx="6332768" cy="795520"/>
      </dsp:txXfrm>
    </dsp:sp>
    <dsp:sp modelId="{69279BCC-8E42-4E04-8F8C-0B01365D945A}">
      <dsp:nvSpPr>
        <dsp:cNvPr id="0" name=""/>
        <dsp:cNvSpPr/>
      </dsp:nvSpPr>
      <dsp:spPr>
        <a:xfrm>
          <a:off x="1243332" y="2105901"/>
          <a:ext cx="7387129" cy="878472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3. Preparar o material de coleta e colocar a agulha no condutor na presença do atleta</a:t>
          </a:r>
          <a:endParaRPr lang="pt-BR" sz="1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Semibold" panose="020B0702040204020203" pitchFamily="34" charset="0"/>
            <a:cs typeface="Segoe UI Semibold" panose="020B0702040204020203" pitchFamily="34" charset="0"/>
          </a:endParaRPr>
        </a:p>
      </dsp:txBody>
      <dsp:txXfrm>
        <a:off x="1269062" y="2131631"/>
        <a:ext cx="6205366" cy="827012"/>
      </dsp:txXfrm>
    </dsp:sp>
    <dsp:sp modelId="{24814560-EBAB-4172-9776-DAC1C4CFF368}">
      <dsp:nvSpPr>
        <dsp:cNvPr id="0" name=""/>
        <dsp:cNvSpPr/>
      </dsp:nvSpPr>
      <dsp:spPr>
        <a:xfrm>
          <a:off x="1770134" y="3190254"/>
          <a:ext cx="7469011" cy="796779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3. Embeber o algodão em álcool a 70% ou retirar o lenço antisséptico embebido em álcool da respectiva embalagem</a:t>
          </a:r>
        </a:p>
      </dsp:txBody>
      <dsp:txXfrm>
        <a:off x="1793471" y="3213591"/>
        <a:ext cx="6279506" cy="750105"/>
      </dsp:txXfrm>
    </dsp:sp>
    <dsp:sp modelId="{5DE9A0D1-49C4-4929-97F6-0B015477509E}">
      <dsp:nvSpPr>
        <dsp:cNvPr id="0" name=""/>
        <dsp:cNvSpPr/>
      </dsp:nvSpPr>
      <dsp:spPr>
        <a:xfrm>
          <a:off x="2421508" y="4265013"/>
          <a:ext cx="7301749" cy="734273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4. Desinfetar a zona da pele onde será realizada a punção com movimentos de baixo para cima. Deixar secar antes da punção e coleta do sangue</a:t>
          </a:r>
          <a:endParaRPr lang="pt-BR" sz="1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Semibold" panose="020B0702040204020203" pitchFamily="34" charset="0"/>
            <a:cs typeface="Segoe UI Semibold" panose="020B0702040204020203" pitchFamily="34" charset="0"/>
          </a:endParaRPr>
        </a:p>
      </dsp:txBody>
      <dsp:txXfrm>
        <a:off x="2443014" y="4286519"/>
        <a:ext cx="6141499" cy="691261"/>
      </dsp:txXfrm>
    </dsp:sp>
    <dsp:sp modelId="{82F321CB-DF66-42A8-A35C-F79B56974CFA}">
      <dsp:nvSpPr>
        <dsp:cNvPr id="0" name=""/>
        <dsp:cNvSpPr/>
      </dsp:nvSpPr>
      <dsp:spPr>
        <a:xfrm>
          <a:off x="7037972" y="669371"/>
          <a:ext cx="595562" cy="595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sp:txBody>
      <dsp:txXfrm>
        <a:off x="7171973" y="669371"/>
        <a:ext cx="327560" cy="448160"/>
      </dsp:txXfrm>
    </dsp:sp>
    <dsp:sp modelId="{A09DBC89-7B2A-4E6F-9D14-E8DF7F1BD4E3}">
      <dsp:nvSpPr>
        <dsp:cNvPr id="0" name=""/>
        <dsp:cNvSpPr/>
      </dsp:nvSpPr>
      <dsp:spPr>
        <a:xfrm>
          <a:off x="7656904" y="1712877"/>
          <a:ext cx="595562" cy="595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sp:txBody>
      <dsp:txXfrm>
        <a:off x="7790905" y="1712877"/>
        <a:ext cx="327560" cy="448160"/>
      </dsp:txXfrm>
    </dsp:sp>
    <dsp:sp modelId="{B6CE4454-6F5F-4517-9AD0-3E3628B465AD}">
      <dsp:nvSpPr>
        <dsp:cNvPr id="0" name=""/>
        <dsp:cNvSpPr/>
      </dsp:nvSpPr>
      <dsp:spPr>
        <a:xfrm>
          <a:off x="8163220" y="2741113"/>
          <a:ext cx="595562" cy="595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sp:txBody>
      <dsp:txXfrm>
        <a:off x="8297221" y="2741113"/>
        <a:ext cx="327560" cy="448160"/>
      </dsp:txXfrm>
    </dsp:sp>
    <dsp:sp modelId="{69083161-88F2-4C1E-939C-3FB0C4C6CC76}">
      <dsp:nvSpPr>
        <dsp:cNvPr id="0" name=""/>
        <dsp:cNvSpPr/>
      </dsp:nvSpPr>
      <dsp:spPr>
        <a:xfrm>
          <a:off x="8771914" y="3794800"/>
          <a:ext cx="595562" cy="595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500" kern="12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sp:txBody>
      <dsp:txXfrm>
        <a:off x="8905915" y="3794800"/>
        <a:ext cx="327560" cy="4481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D6FB7A-FB6D-44A2-AE5A-8F29CB62E7BC}">
      <dsp:nvSpPr>
        <dsp:cNvPr id="0" name=""/>
        <dsp:cNvSpPr/>
      </dsp:nvSpPr>
      <dsp:spPr>
        <a:xfrm>
          <a:off x="0" y="0"/>
          <a:ext cx="7482068" cy="983066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5. Retirar a cápsula da agulha</a:t>
          </a:r>
        </a:p>
      </dsp:txBody>
      <dsp:txXfrm>
        <a:off x="28793" y="28793"/>
        <a:ext cx="6338194" cy="925480"/>
      </dsp:txXfrm>
    </dsp:sp>
    <dsp:sp modelId="{D7A834D6-0FC6-498A-9F94-09FBA520C99E}">
      <dsp:nvSpPr>
        <dsp:cNvPr id="0" name=""/>
        <dsp:cNvSpPr/>
      </dsp:nvSpPr>
      <dsp:spPr>
        <a:xfrm>
          <a:off x="626623" y="1161805"/>
          <a:ext cx="7482068" cy="983066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6. </a:t>
          </a:r>
          <a:r>
            <a:rPr lang="pt-BR" sz="16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Segurar o condutor com a mão, colocando o dedo indicador no mandril da agulha, para que a introdução da agulha na pele seja mais fácil</a:t>
          </a:r>
          <a:endParaRPr lang="pt-BR" sz="1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Semibold" panose="020B0702040204020203" pitchFamily="34" charset="0"/>
            <a:cs typeface="Segoe UI Semibold" panose="020B0702040204020203" pitchFamily="34" charset="0"/>
          </a:endParaRPr>
        </a:p>
      </dsp:txBody>
      <dsp:txXfrm>
        <a:off x="655416" y="1190598"/>
        <a:ext cx="6158866" cy="925480"/>
      </dsp:txXfrm>
    </dsp:sp>
    <dsp:sp modelId="{9F322408-5275-49D4-9F9C-DA72CC427607}">
      <dsp:nvSpPr>
        <dsp:cNvPr id="0" name=""/>
        <dsp:cNvSpPr/>
      </dsp:nvSpPr>
      <dsp:spPr>
        <a:xfrm>
          <a:off x="1243893" y="2323611"/>
          <a:ext cx="7482068" cy="983066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7. </a:t>
          </a:r>
          <a:r>
            <a:rPr lang="pt-BR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Esticar a pele com o dedo indicador esquerdo alguns centímetros abaixo do local a puncionar</a:t>
          </a:r>
          <a:endParaRPr lang="pt-BR" sz="1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Semibold" panose="020B0702040204020203" pitchFamily="34" charset="0"/>
            <a:cs typeface="Segoe UI Semibold" panose="020B0702040204020203" pitchFamily="34" charset="0"/>
          </a:endParaRPr>
        </a:p>
      </dsp:txBody>
      <dsp:txXfrm>
        <a:off x="1272686" y="2352404"/>
        <a:ext cx="6168219" cy="925480"/>
      </dsp:txXfrm>
    </dsp:sp>
    <dsp:sp modelId="{805FFD61-00AC-4F3F-B849-E4DB810702D3}">
      <dsp:nvSpPr>
        <dsp:cNvPr id="0" name=""/>
        <dsp:cNvSpPr/>
      </dsp:nvSpPr>
      <dsp:spPr>
        <a:xfrm>
          <a:off x="1870517" y="3485416"/>
          <a:ext cx="7482068" cy="983066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8. </a:t>
          </a:r>
          <a:r>
            <a:rPr lang="pt-BR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Introduzir a agulha na pele de forma suave e suficientemente rápida</a:t>
          </a:r>
          <a:endParaRPr lang="pt-BR" sz="1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Semibold" panose="020B0702040204020203" pitchFamily="34" charset="0"/>
            <a:cs typeface="Segoe UI Semibold" panose="020B0702040204020203" pitchFamily="34" charset="0"/>
          </a:endParaRPr>
        </a:p>
      </dsp:txBody>
      <dsp:txXfrm>
        <a:off x="1899310" y="3514209"/>
        <a:ext cx="6158866" cy="925480"/>
      </dsp:txXfrm>
    </dsp:sp>
    <dsp:sp modelId="{C5026D17-2D22-425B-AC4F-49421D47A187}">
      <dsp:nvSpPr>
        <dsp:cNvPr id="0" name=""/>
        <dsp:cNvSpPr/>
      </dsp:nvSpPr>
      <dsp:spPr>
        <a:xfrm>
          <a:off x="6989379" y="752939"/>
          <a:ext cx="638993" cy="63899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sp:txBody>
      <dsp:txXfrm>
        <a:off x="7133152" y="752939"/>
        <a:ext cx="351447" cy="480842"/>
      </dsp:txXfrm>
    </dsp:sp>
    <dsp:sp modelId="{4355F550-6C9C-4584-A918-91D49EAEA95B}">
      <dsp:nvSpPr>
        <dsp:cNvPr id="0" name=""/>
        <dsp:cNvSpPr/>
      </dsp:nvSpPr>
      <dsp:spPr>
        <a:xfrm>
          <a:off x="7616002" y="1914744"/>
          <a:ext cx="638993" cy="63899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sp:txBody>
      <dsp:txXfrm>
        <a:off x="7759775" y="1914744"/>
        <a:ext cx="351447" cy="480842"/>
      </dsp:txXfrm>
    </dsp:sp>
    <dsp:sp modelId="{FA24F633-0C29-46D1-9AB9-6762FB55ABA9}">
      <dsp:nvSpPr>
        <dsp:cNvPr id="0" name=""/>
        <dsp:cNvSpPr/>
      </dsp:nvSpPr>
      <dsp:spPr>
        <a:xfrm>
          <a:off x="8233273" y="3076550"/>
          <a:ext cx="638993" cy="63899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sp:txBody>
      <dsp:txXfrm>
        <a:off x="8377046" y="3076550"/>
        <a:ext cx="351447" cy="4808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93A24-8A88-42CF-ABAC-482158DC115C}">
      <dsp:nvSpPr>
        <dsp:cNvPr id="0" name=""/>
        <dsp:cNvSpPr/>
      </dsp:nvSpPr>
      <dsp:spPr>
        <a:xfrm>
          <a:off x="0" y="-56740"/>
          <a:ext cx="6983945" cy="1011229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9. Assim que o sangue começar a fluir, deve pedir ao atleta que abra a mão e introduzir o tubo a ser preenchido com o sangue</a:t>
          </a:r>
          <a:endParaRPr lang="pt-BR" sz="1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Semibold" panose="020B0702040204020203" pitchFamily="34" charset="0"/>
            <a:cs typeface="Segoe UI Semibold" panose="020B0702040204020203" pitchFamily="34" charset="0"/>
          </a:endParaRPr>
        </a:p>
      </dsp:txBody>
      <dsp:txXfrm>
        <a:off x="29618" y="-27122"/>
        <a:ext cx="5807300" cy="951993"/>
      </dsp:txXfrm>
    </dsp:sp>
    <dsp:sp modelId="{E0EFAF71-BD04-4811-896F-02CDD311BD91}">
      <dsp:nvSpPr>
        <dsp:cNvPr id="0" name=""/>
        <dsp:cNvSpPr/>
      </dsp:nvSpPr>
      <dsp:spPr>
        <a:xfrm>
          <a:off x="584905" y="1092642"/>
          <a:ext cx="6983945" cy="1011229"/>
        </a:xfrm>
        <a:prstGeom prst="roundRect">
          <a:avLst>
            <a:gd name="adj" fmla="val 10000"/>
          </a:avLst>
        </a:prstGeom>
        <a:solidFill>
          <a:srgbClr val="4BAE3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10. Repetir a manobra descrita no ponto anterior para os tubos seguintes, se aplicável</a:t>
          </a:r>
        </a:p>
      </dsp:txBody>
      <dsp:txXfrm>
        <a:off x="614523" y="1122260"/>
        <a:ext cx="5682504" cy="951993"/>
      </dsp:txXfrm>
    </dsp:sp>
    <dsp:sp modelId="{AE379258-C5A6-415E-8EB9-A57D95766A10}">
      <dsp:nvSpPr>
        <dsp:cNvPr id="0" name=""/>
        <dsp:cNvSpPr/>
      </dsp:nvSpPr>
      <dsp:spPr>
        <a:xfrm>
          <a:off x="1161080" y="2287731"/>
          <a:ext cx="6983945" cy="1011229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11. Se a quantidade de sangue coletada, em uma primeira tentativa for insuficiente, o Oficial deve repetir o procedimento. O número máximo de tentativas é de três vezes</a:t>
          </a:r>
        </a:p>
      </dsp:txBody>
      <dsp:txXfrm>
        <a:off x="1190698" y="2317349"/>
        <a:ext cx="5691234" cy="951993"/>
      </dsp:txXfrm>
    </dsp:sp>
    <dsp:sp modelId="{DAD7B6DE-6903-4963-A8BD-23A06B65F786}">
      <dsp:nvSpPr>
        <dsp:cNvPr id="0" name=""/>
        <dsp:cNvSpPr/>
      </dsp:nvSpPr>
      <dsp:spPr>
        <a:xfrm>
          <a:off x="1745986" y="3415048"/>
          <a:ext cx="6983945" cy="1238190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12. Se todas as tentativas falharem, o Oficial de Coleta de Sangue deve informar o Oficial de Controle de Dopagem, que deverá encerrar a coleta de amostras de sangue e registrar esse fato, bem como as razões que levaram à interrupção da coleta, no Formulário de Relatório Suplementar</a:t>
          </a:r>
        </a:p>
      </dsp:txBody>
      <dsp:txXfrm>
        <a:off x="1782251" y="3451313"/>
        <a:ext cx="5669210" cy="1165660"/>
      </dsp:txXfrm>
    </dsp:sp>
    <dsp:sp modelId="{6F770A80-B7E7-4197-A3E4-D31D0A23BB6A}">
      <dsp:nvSpPr>
        <dsp:cNvPr id="0" name=""/>
        <dsp:cNvSpPr/>
      </dsp:nvSpPr>
      <dsp:spPr>
        <a:xfrm>
          <a:off x="6474604" y="717769"/>
          <a:ext cx="657299" cy="65729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sp:txBody>
      <dsp:txXfrm>
        <a:off x="6622496" y="717769"/>
        <a:ext cx="361515" cy="494617"/>
      </dsp:txXfrm>
    </dsp:sp>
    <dsp:sp modelId="{FBE66A6A-4251-47A1-9F74-ABB356F48A64}">
      <dsp:nvSpPr>
        <dsp:cNvPr id="0" name=""/>
        <dsp:cNvSpPr/>
      </dsp:nvSpPr>
      <dsp:spPr>
        <a:xfrm>
          <a:off x="7059490" y="1912859"/>
          <a:ext cx="657299" cy="65729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sp:txBody>
      <dsp:txXfrm>
        <a:off x="7207382" y="1912859"/>
        <a:ext cx="361515" cy="494617"/>
      </dsp:txXfrm>
    </dsp:sp>
    <dsp:sp modelId="{43392FE7-DDB0-4D02-B818-B4E25A2100C4}">
      <dsp:nvSpPr>
        <dsp:cNvPr id="0" name=""/>
        <dsp:cNvSpPr/>
      </dsp:nvSpPr>
      <dsp:spPr>
        <a:xfrm>
          <a:off x="7635665" y="3107949"/>
          <a:ext cx="657299" cy="65729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900" kern="1200"/>
        </a:p>
      </dsp:txBody>
      <dsp:txXfrm>
        <a:off x="7783557" y="3107949"/>
        <a:ext cx="361515" cy="4946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93A24-8A88-42CF-ABAC-482158DC115C}">
      <dsp:nvSpPr>
        <dsp:cNvPr id="0" name=""/>
        <dsp:cNvSpPr/>
      </dsp:nvSpPr>
      <dsp:spPr>
        <a:xfrm>
          <a:off x="0" y="0"/>
          <a:ext cx="6983945" cy="1000146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13. Remover o torniquete o quanto antes (nunca retirar a agulha sem antes remover o torniquete</a:t>
          </a:r>
        </a:p>
      </dsp:txBody>
      <dsp:txXfrm>
        <a:off x="29293" y="29293"/>
        <a:ext cx="5820197" cy="941560"/>
      </dsp:txXfrm>
    </dsp:sp>
    <dsp:sp modelId="{E0EFAF71-BD04-4811-896F-02CDD311BD91}">
      <dsp:nvSpPr>
        <dsp:cNvPr id="0" name=""/>
        <dsp:cNvSpPr/>
      </dsp:nvSpPr>
      <dsp:spPr>
        <a:xfrm>
          <a:off x="584905" y="1181991"/>
          <a:ext cx="6983945" cy="1000146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14. retirar a agulha, o Oficial deve colocar imediatamente o algodão na zona puncionada, pedindo ao atleta que faça pressão sobre o local</a:t>
          </a:r>
        </a:p>
      </dsp:txBody>
      <dsp:txXfrm>
        <a:off x="614198" y="1211284"/>
        <a:ext cx="5690358" cy="941560"/>
      </dsp:txXfrm>
    </dsp:sp>
    <dsp:sp modelId="{AE379258-C5A6-415E-8EB9-A57D95766A10}">
      <dsp:nvSpPr>
        <dsp:cNvPr id="0" name=""/>
        <dsp:cNvSpPr/>
      </dsp:nvSpPr>
      <dsp:spPr>
        <a:xfrm>
          <a:off x="1161080" y="2363982"/>
          <a:ext cx="6983945" cy="1000146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15. Retirar a agulha do condutor e colocá-la na lixeira especial para perfurantes</a:t>
          </a:r>
        </a:p>
      </dsp:txBody>
      <dsp:txXfrm>
        <a:off x="1190373" y="2393275"/>
        <a:ext cx="5699088" cy="941560"/>
      </dsp:txXfrm>
    </dsp:sp>
    <dsp:sp modelId="{DAD7B6DE-6903-4963-A8BD-23A06B65F786}">
      <dsp:nvSpPr>
        <dsp:cNvPr id="0" name=""/>
        <dsp:cNvSpPr/>
      </dsp:nvSpPr>
      <dsp:spPr>
        <a:xfrm>
          <a:off x="1745986" y="3545974"/>
          <a:ext cx="6983945" cy="1000146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16. Inverter suavemente os tubos de 8 a 10 vezes, no caso de amostras de sangue total e plasma, e 5 vezes no caso de amostras de soro</a:t>
          </a:r>
        </a:p>
      </dsp:txBody>
      <dsp:txXfrm>
        <a:off x="1775279" y="3575267"/>
        <a:ext cx="5690358" cy="941560"/>
      </dsp:txXfrm>
    </dsp:sp>
    <dsp:sp modelId="{6F770A80-B7E7-4197-A3E4-D31D0A23BB6A}">
      <dsp:nvSpPr>
        <dsp:cNvPr id="0" name=""/>
        <dsp:cNvSpPr/>
      </dsp:nvSpPr>
      <dsp:spPr>
        <a:xfrm>
          <a:off x="6481909" y="766021"/>
          <a:ext cx="650095" cy="65009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sp:txBody>
      <dsp:txXfrm>
        <a:off x="6628180" y="766021"/>
        <a:ext cx="357553" cy="489196"/>
      </dsp:txXfrm>
    </dsp:sp>
    <dsp:sp modelId="{FBE66A6A-4251-47A1-9F74-ABB356F48A64}">
      <dsp:nvSpPr>
        <dsp:cNvPr id="0" name=""/>
        <dsp:cNvSpPr/>
      </dsp:nvSpPr>
      <dsp:spPr>
        <a:xfrm>
          <a:off x="7066827" y="1948012"/>
          <a:ext cx="650095" cy="65009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sp:txBody>
      <dsp:txXfrm>
        <a:off x="7213098" y="1948012"/>
        <a:ext cx="357553" cy="489196"/>
      </dsp:txXfrm>
    </dsp:sp>
    <dsp:sp modelId="{43392FE7-DDB0-4D02-B818-B4E25A2100C4}">
      <dsp:nvSpPr>
        <dsp:cNvPr id="0" name=""/>
        <dsp:cNvSpPr/>
      </dsp:nvSpPr>
      <dsp:spPr>
        <a:xfrm>
          <a:off x="7643022" y="3130004"/>
          <a:ext cx="650095" cy="65009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900" kern="1200"/>
        </a:p>
      </dsp:txBody>
      <dsp:txXfrm>
        <a:off x="7789293" y="3130004"/>
        <a:ext cx="357553" cy="4891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39A1F2-A4B7-49D4-A3D8-AE57ECFEDF05}">
      <dsp:nvSpPr>
        <dsp:cNvPr id="0" name=""/>
        <dsp:cNvSpPr/>
      </dsp:nvSpPr>
      <dsp:spPr>
        <a:xfrm>
          <a:off x="0" y="0"/>
          <a:ext cx="7420442" cy="1363836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17. Colocar sobre a zona puncionada um curativo antialérgico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Semibold" panose="020B0702040204020203" pitchFamily="34" charset="0"/>
            <a:cs typeface="Segoe UI Semibold" panose="020B0702040204020203" pitchFamily="34" charset="0"/>
          </a:endParaRPr>
        </a:p>
      </dsp:txBody>
      <dsp:txXfrm>
        <a:off x="39945" y="39945"/>
        <a:ext cx="5948757" cy="1283946"/>
      </dsp:txXfrm>
    </dsp:sp>
    <dsp:sp modelId="{6DCE2C41-CD96-4E34-91BC-8C57A18359BE}">
      <dsp:nvSpPr>
        <dsp:cNvPr id="0" name=""/>
        <dsp:cNvSpPr/>
      </dsp:nvSpPr>
      <dsp:spPr>
        <a:xfrm>
          <a:off x="654744" y="1591142"/>
          <a:ext cx="7420442" cy="1363836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18. Informar o atleta que, durante os trinta minutos seguintes, não deve realizar esforços com o braço, evitando a formação de hematomas</a:t>
          </a:r>
        </a:p>
      </dsp:txBody>
      <dsp:txXfrm>
        <a:off x="694689" y="1631087"/>
        <a:ext cx="5799313" cy="1283946"/>
      </dsp:txXfrm>
    </dsp:sp>
    <dsp:sp modelId="{8128FA9F-844F-450C-8124-D323F3A3F2D8}">
      <dsp:nvSpPr>
        <dsp:cNvPr id="0" name=""/>
        <dsp:cNvSpPr/>
      </dsp:nvSpPr>
      <dsp:spPr>
        <a:xfrm>
          <a:off x="1309489" y="3182284"/>
          <a:ext cx="7420442" cy="1363836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rPr>
            <a:t>20. OCS deve estar preparado para prestar primeiros socorros, se necessário</a:t>
          </a:r>
        </a:p>
      </dsp:txBody>
      <dsp:txXfrm>
        <a:off x="1349434" y="3222229"/>
        <a:ext cx="5799313" cy="1283946"/>
      </dsp:txXfrm>
    </dsp:sp>
    <dsp:sp modelId="{7082DBC0-2E48-4149-98EB-1E1E8E0CAB51}">
      <dsp:nvSpPr>
        <dsp:cNvPr id="0" name=""/>
        <dsp:cNvSpPr/>
      </dsp:nvSpPr>
      <dsp:spPr>
        <a:xfrm>
          <a:off x="6734180" y="1034242"/>
          <a:ext cx="886493" cy="88649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sp:txBody>
      <dsp:txXfrm>
        <a:off x="6933641" y="1034242"/>
        <a:ext cx="487571" cy="667086"/>
      </dsp:txXfrm>
    </dsp:sp>
    <dsp:sp modelId="{82F6F1BF-F94E-4CE0-8AE8-183C8F83C518}">
      <dsp:nvSpPr>
        <dsp:cNvPr id="0" name=""/>
        <dsp:cNvSpPr/>
      </dsp:nvSpPr>
      <dsp:spPr>
        <a:xfrm>
          <a:off x="7388925" y="2616292"/>
          <a:ext cx="886493" cy="88649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>
            <a:solidFill>
              <a:schemeClr val="bg1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sp:txBody>
      <dsp:txXfrm>
        <a:off x="7588386" y="2616292"/>
        <a:ext cx="487571" cy="6670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AB2E6D-7842-4832-BC0D-561E6C9E8B40}" type="datetimeFigureOut">
              <a:rPr lang="pt-BR" smtClean="0"/>
              <a:t>09/08/2024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82946-6565-4627-9B46-5D55876A10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5074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09/08/2024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090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09/08/2024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2422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09/08/2024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3519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09/08/2024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9415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09/08/2024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6441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09/08/2024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526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09/08/2024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5718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09/08/2024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713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09/08/2024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9322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09/08/2024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7878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09/08/2024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838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9639A-68A4-4358-8B22-86E6B54CDA5D}" type="datetimeFigureOut">
              <a:rPr lang="pt-BR" smtClean="0"/>
              <a:t>09/08/2024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33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mailto:abcd@abcd.gov.br" TargetMode="External"/><Relationship Id="rId13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hyperlink" Target="https://app.powerbi.com/view?r=eyJrIjoiNGE4ZGQ5YzQtZjVhYi00OTZmLWE4MjAtNzBlNjBhMDBlNDcwIiwidCI6ImI2N2FmMjNmLWMzZjMtNGQzNS04MGM3LWI3MDg1ZjVlZGQ4MSJ9" TargetMode="External"/><Relationship Id="rId12" Type="http://schemas.openxmlformats.org/officeDocument/2006/relationships/hyperlink" Target="http://www.abcd.gov.br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v.br/abcd/pt-br/composicao/atletas/substancias-e-metodos-proibidos" TargetMode="External"/><Relationship Id="rId11" Type="http://schemas.openxmlformats.org/officeDocument/2006/relationships/hyperlink" Target="mailto:ajuda.adams@abcd.gov.br" TargetMode="External"/><Relationship Id="rId5" Type="http://schemas.openxmlformats.org/officeDocument/2006/relationships/hyperlink" Target="mailto:denuncia@abcd.gov.br" TargetMode="External"/><Relationship Id="rId15" Type="http://schemas.openxmlformats.org/officeDocument/2006/relationships/image" Target="../media/image21.png"/><Relationship Id="rId10" Type="http://schemas.openxmlformats.org/officeDocument/2006/relationships/hyperlink" Target="mailto:educacao@abcd.gov.br" TargetMode="External"/><Relationship Id="rId4" Type="http://schemas.openxmlformats.org/officeDocument/2006/relationships/image" Target="../media/image18.png"/><Relationship Id="rId9" Type="http://schemas.openxmlformats.org/officeDocument/2006/relationships/hyperlink" Target="mailto:aut@abcd.gov.br" TargetMode="External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629A61A-B539-54F6-D5EF-601C0F5EC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7404"/>
            <a:ext cx="5436066" cy="180022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2E7E012-1EAC-FD0E-3E68-23672D3BB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30933"/>
            <a:ext cx="4284000" cy="3404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48E4FEE-5AF5-E1E5-A649-1657CB7CE3C9}"/>
              </a:ext>
            </a:extLst>
          </p:cNvPr>
          <p:cNvSpPr txBox="1"/>
          <p:nvPr/>
        </p:nvSpPr>
        <p:spPr>
          <a:xfrm>
            <a:off x="1" y="2750774"/>
            <a:ext cx="408680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100" b="1" dirty="0">
                <a:solidFill>
                  <a:srgbClr val="2F53A1"/>
                </a:solidFill>
              </a:rPr>
              <a:t>Provisão de Sangue</a:t>
            </a:r>
          </a:p>
          <a:p>
            <a:r>
              <a:rPr lang="pt-BR" sz="3100" b="1" dirty="0">
                <a:solidFill>
                  <a:srgbClr val="2F53A1"/>
                </a:solidFill>
              </a:rPr>
              <a:t>Procedimento Técnico</a:t>
            </a:r>
          </a:p>
        </p:txBody>
      </p:sp>
    </p:spTree>
    <p:extLst>
      <p:ext uri="{BB962C8B-B14F-4D97-AF65-F5344CB8AC3E}">
        <p14:creationId xmlns:p14="http://schemas.microsoft.com/office/powerpoint/2010/main" val="1874734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26ADA335-0918-B335-D0F4-52BD8F351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0362" y="70587"/>
            <a:ext cx="4618648" cy="783451"/>
          </a:xfrm>
        </p:spPr>
        <p:txBody>
          <a:bodyPr>
            <a:noAutofit/>
          </a:bodyPr>
          <a:lstStyle/>
          <a:p>
            <a:r>
              <a:rPr lang="pt-BR" sz="3500" b="1" dirty="0">
                <a:solidFill>
                  <a:srgbClr val="5F5F5F"/>
                </a:solidFill>
                <a:latin typeface="+mn-lt"/>
              </a:rPr>
              <a:t>Termos - Acumuladores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C8EA6B95-8C11-CCF2-0999-5263C3601A29}"/>
              </a:ext>
            </a:extLst>
          </p:cNvPr>
          <p:cNvSpPr txBox="1">
            <a:spLocks/>
          </p:cNvSpPr>
          <p:nvPr/>
        </p:nvSpPr>
        <p:spPr>
          <a:xfrm>
            <a:off x="1232158" y="1032294"/>
            <a:ext cx="3998977" cy="783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>
                <a:solidFill>
                  <a:srgbClr val="5F5F5F"/>
                </a:solidFill>
                <a:latin typeface="+mn-lt"/>
              </a:rPr>
              <a:t>60 minutos – temperatura ambiente</a:t>
            </a:r>
          </a:p>
        </p:txBody>
      </p:sp>
      <p:pic>
        <p:nvPicPr>
          <p:cNvPr id="8" name="Imagem 7" descr="IMG_1247">
            <a:extLst>
              <a:ext uri="{FF2B5EF4-FFF2-40B4-BE49-F238E27FC236}">
                <a16:creationId xmlns:a16="http://schemas.microsoft.com/office/drawing/2014/main" id="{D3ED7FBA-C37E-ECC4-C184-F21C1B355F90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0508" y="1637489"/>
            <a:ext cx="4020627" cy="2477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ço Reservado para Texto 10">
            <a:extLst>
              <a:ext uri="{FF2B5EF4-FFF2-40B4-BE49-F238E27FC236}">
                <a16:creationId xmlns:a16="http://schemas.microsoft.com/office/drawing/2014/main" id="{13BD0FA1-3179-8B3A-041F-A467E2A482D8}"/>
              </a:ext>
            </a:extLst>
          </p:cNvPr>
          <p:cNvSpPr txBox="1">
            <a:spLocks/>
          </p:cNvSpPr>
          <p:nvPr/>
        </p:nvSpPr>
        <p:spPr>
          <a:xfrm>
            <a:off x="922322" y="4298554"/>
            <a:ext cx="4618648" cy="1843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Apresenta a totalidade do gel no estado líquido;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O termo - acumulador está em condições para ser utilizado;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O termo - acumulador pode demorar entre 30 (trinta) a 60 (sessenta) minutos a chegar a este estado, após ser retirado do congelador, dependendo da temperatura ambiente do local.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9A3275F-F0A2-5B89-649A-ECB5FDA10827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0705" y="1637489"/>
            <a:ext cx="3616610" cy="2477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A49D0B2B-9DFF-BD7B-8A67-15180F337E93}"/>
              </a:ext>
            </a:extLst>
          </p:cNvPr>
          <p:cNvSpPr txBox="1">
            <a:spLocks/>
          </p:cNvSpPr>
          <p:nvPr/>
        </p:nvSpPr>
        <p:spPr>
          <a:xfrm>
            <a:off x="6681674" y="1014966"/>
            <a:ext cx="2474671" cy="783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>
                <a:solidFill>
                  <a:srgbClr val="5F5F5F"/>
                </a:solidFill>
                <a:latin typeface="+mn-lt"/>
              </a:rPr>
              <a:t>Montagem na Bolsa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23190A0-96C2-620C-DE3C-D14B314025BE}"/>
              </a:ext>
            </a:extLst>
          </p:cNvPr>
          <p:cNvSpPr/>
          <p:nvPr/>
        </p:nvSpPr>
        <p:spPr>
          <a:xfrm>
            <a:off x="9914320" y="1273488"/>
            <a:ext cx="2091043" cy="108451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Termo encostar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68ABFB5E-52B6-5DD4-DF44-A766805B59DF}"/>
              </a:ext>
            </a:extLst>
          </p:cNvPr>
          <p:cNvSpPr/>
          <p:nvPr/>
        </p:nvSpPr>
        <p:spPr>
          <a:xfrm>
            <a:off x="10247453" y="4417425"/>
            <a:ext cx="1757910" cy="108451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Freezer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076DA87-8531-21CA-87AA-6C01693AB136}"/>
              </a:ext>
            </a:extLst>
          </p:cNvPr>
          <p:cNvSpPr/>
          <p:nvPr/>
        </p:nvSpPr>
        <p:spPr>
          <a:xfrm>
            <a:off x="6096000" y="4299706"/>
            <a:ext cx="38036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Primeiramente são acondicionados os termo - acumuladores no interior da bolsa de transporte;</a:t>
            </a:r>
          </a:p>
          <a:p>
            <a:endParaRPr lang="pt-BR" sz="1400" b="1" dirty="0"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Posteriormente devem ser acondicionados os kits contendo as amostras.</a:t>
            </a:r>
            <a:endParaRPr lang="pt-BR" sz="14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932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2" y="0"/>
            <a:ext cx="12180722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7F2D82E7-5894-8E1C-0AA0-432C2E175708}"/>
              </a:ext>
            </a:extLst>
          </p:cNvPr>
          <p:cNvSpPr txBox="1">
            <a:spLocks/>
          </p:cNvSpPr>
          <p:nvPr/>
        </p:nvSpPr>
        <p:spPr>
          <a:xfrm>
            <a:off x="3300362" y="70587"/>
            <a:ext cx="4618648" cy="783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500" b="1" dirty="0">
                <a:solidFill>
                  <a:srgbClr val="5F5F5F"/>
                </a:solidFill>
                <a:latin typeface="+mn-lt"/>
              </a:rPr>
              <a:t>Termos - Acumuladores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10CB891-7796-C55E-D410-18932334BD7C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7066" y="2173227"/>
            <a:ext cx="3730110" cy="236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5E3F0579-CD00-444A-9CC1-C650F56D4FD4}"/>
              </a:ext>
            </a:extLst>
          </p:cNvPr>
          <p:cNvSpPr txBox="1">
            <a:spLocks/>
          </p:cNvSpPr>
          <p:nvPr/>
        </p:nvSpPr>
        <p:spPr>
          <a:xfrm>
            <a:off x="1530800" y="1425486"/>
            <a:ext cx="2882642" cy="783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>
                <a:solidFill>
                  <a:srgbClr val="5F5F5F"/>
                </a:solidFill>
                <a:latin typeface="+mn-lt"/>
              </a:rPr>
              <a:t>Finalização da Montagem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8CC7D74-C80D-D34D-EF69-441F865DA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536" y="1346884"/>
            <a:ext cx="4033536" cy="3030376"/>
          </a:xfrm>
          <a:prstGeom prst="rect">
            <a:avLst/>
          </a:prstGeom>
        </p:spPr>
      </p:pic>
      <p:sp>
        <p:nvSpPr>
          <p:cNvPr id="10" name="Espaço Reservado para Texto 12">
            <a:extLst>
              <a:ext uri="{FF2B5EF4-FFF2-40B4-BE49-F238E27FC236}">
                <a16:creationId xmlns:a16="http://schemas.microsoft.com/office/drawing/2014/main" id="{51DC57CD-6732-33E3-9100-BB0C2DDB326D}"/>
              </a:ext>
            </a:extLst>
          </p:cNvPr>
          <p:cNvSpPr txBox="1">
            <a:spLocks/>
          </p:cNvSpPr>
          <p:nvPr/>
        </p:nvSpPr>
        <p:spPr>
          <a:xfrm>
            <a:off x="5686536" y="4601916"/>
            <a:ext cx="4239042" cy="15611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Dispositivo de transporte já fechado e o local onde deve ser colocado o lacre de segurança;</a:t>
            </a:r>
          </a:p>
          <a:p>
            <a:r>
              <a:rPr lang="pt-BR" sz="16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O número do lacre de segurança deve ser registrado no formulário de cadeia de custódia.</a:t>
            </a:r>
            <a:endParaRPr lang="pt-BR" sz="12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E615AFF-355F-99FA-F5B3-110E38F36A65}"/>
              </a:ext>
            </a:extLst>
          </p:cNvPr>
          <p:cNvSpPr/>
          <p:nvPr/>
        </p:nvSpPr>
        <p:spPr>
          <a:xfrm>
            <a:off x="9925578" y="923856"/>
            <a:ext cx="2079785" cy="125185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Custodiante</a:t>
            </a:r>
          </a:p>
        </p:txBody>
      </p:sp>
    </p:spTree>
    <p:extLst>
      <p:ext uri="{BB962C8B-B14F-4D97-AF65-F5344CB8AC3E}">
        <p14:creationId xmlns:p14="http://schemas.microsoft.com/office/powerpoint/2010/main" val="257002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CD63C18-30C0-085E-1E0F-CE14E163D8C4}"/>
              </a:ext>
            </a:extLst>
          </p:cNvPr>
          <p:cNvSpPr txBox="1">
            <a:spLocks/>
          </p:cNvSpPr>
          <p:nvPr/>
        </p:nvSpPr>
        <p:spPr>
          <a:xfrm>
            <a:off x="3402780" y="213228"/>
            <a:ext cx="5386438" cy="783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500" b="1" dirty="0">
                <a:solidFill>
                  <a:srgbClr val="5F5F5F"/>
                </a:solidFill>
                <a:latin typeface="+mn-lt"/>
              </a:rPr>
              <a:t>Controle de Temperatura</a:t>
            </a:r>
          </a:p>
        </p:txBody>
      </p:sp>
      <p:pic>
        <p:nvPicPr>
          <p:cNvPr id="7" name="Imagem 6" descr="C:\Users\luis.horta\Desktop\c540b546c3.jpg">
            <a:extLst>
              <a:ext uri="{FF2B5EF4-FFF2-40B4-BE49-F238E27FC236}">
                <a16:creationId xmlns:a16="http://schemas.microsoft.com/office/drawing/2014/main" id="{6FCB7AE1-D0AC-F030-C0CA-946D85B6D67A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592" y="1540908"/>
            <a:ext cx="3143600" cy="1953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FF118C88-C9E0-6141-3269-C0AA04C815AD}"/>
              </a:ext>
            </a:extLst>
          </p:cNvPr>
          <p:cNvSpPr/>
          <p:nvPr/>
        </p:nvSpPr>
        <p:spPr>
          <a:xfrm>
            <a:off x="3822192" y="1436689"/>
            <a:ext cx="76467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592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2000" b="1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O registrador de temperatura deve ser acionado pelo menos 30 (trinta) minutos antes do momento previsto de introdução das amostras no dispositivo de transporte;</a:t>
            </a:r>
          </a:p>
          <a:p>
            <a:pPr marL="90170" algn="just">
              <a:spcAft>
                <a:spcPts val="0"/>
              </a:spcAft>
            </a:pPr>
            <a:endParaRPr lang="pt-PT" sz="2000" b="1" dirty="0"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  <a:p>
            <a:pPr marL="37592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2000" b="1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Em termos práticos o registrador de temperatura deve ser acionado no momento em que os termo-acumuladores são acondicionados na bolsa de transporte.</a:t>
            </a:r>
            <a:endParaRPr lang="pt-BR" sz="2000" b="1" dirty="0">
              <a:effectLst/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8302484-3D48-5CC1-941C-0E6900E842B4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2949" y="4655637"/>
            <a:ext cx="1645262" cy="978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71B59FC1-6667-339D-A09C-F5BC07167DF1}"/>
              </a:ext>
            </a:extLst>
          </p:cNvPr>
          <p:cNvSpPr/>
          <p:nvPr/>
        </p:nvSpPr>
        <p:spPr>
          <a:xfrm>
            <a:off x="3822193" y="4329520"/>
            <a:ext cx="77358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592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Pressionar de forma continua, durante três segundos, até aparecer a designação </a:t>
            </a:r>
            <a:r>
              <a:rPr lang="pt-BR" sz="2000" b="1" i="1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start</a:t>
            </a:r>
            <a:r>
              <a:rPr lang="pt-BR" sz="2000" b="1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 na tela do registrador. </a:t>
            </a:r>
          </a:p>
          <a:p>
            <a:pPr marL="90170" algn="just">
              <a:spcAft>
                <a:spcPts val="0"/>
              </a:spcAft>
            </a:pPr>
            <a:endParaRPr lang="pt-BR" sz="2000" b="1" dirty="0"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  <a:p>
            <a:pPr marL="37592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O registrador de temperatura inicia o registro da temperatura 30 (trinta) minutos após ter sido acionado.</a:t>
            </a:r>
            <a:endParaRPr lang="pt-BR" sz="2000" b="1" dirty="0">
              <a:effectLst/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661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2" y="0"/>
            <a:ext cx="12180722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6F86A424-6D75-C2A3-D356-7B00048D9233}"/>
              </a:ext>
            </a:extLst>
          </p:cNvPr>
          <p:cNvSpPr txBox="1">
            <a:spLocks/>
          </p:cNvSpPr>
          <p:nvPr/>
        </p:nvSpPr>
        <p:spPr>
          <a:xfrm>
            <a:off x="3402780" y="213228"/>
            <a:ext cx="5386438" cy="783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500" b="1" dirty="0">
                <a:solidFill>
                  <a:srgbClr val="5F5F5F"/>
                </a:solidFill>
                <a:latin typeface="+mn-lt"/>
              </a:rPr>
              <a:t>Controle de Temperatura</a:t>
            </a:r>
          </a:p>
        </p:txBody>
      </p:sp>
      <p:pic>
        <p:nvPicPr>
          <p:cNvPr id="7" name="Imagem 6" descr="C:\Users\luis.horta\Desktop\c540b546c3.jpg">
            <a:extLst>
              <a:ext uri="{FF2B5EF4-FFF2-40B4-BE49-F238E27FC236}">
                <a16:creationId xmlns:a16="http://schemas.microsoft.com/office/drawing/2014/main" id="{5A74D2A9-708E-856F-D59E-0978728878FB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2585" y="2056498"/>
            <a:ext cx="2832704" cy="2328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B54D8455-CFCA-448C-B131-E7583FF8FF80}"/>
              </a:ext>
            </a:extLst>
          </p:cNvPr>
          <p:cNvSpPr/>
          <p:nvPr/>
        </p:nvSpPr>
        <p:spPr>
          <a:xfrm>
            <a:off x="3977640" y="1878087"/>
            <a:ext cx="73517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Se durante o transporte a temperatura se mantiver entre os 2° e 12°C a tela do registrador de temperatura não apresenta nenhuma informação.                                                                          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DDC0BB3-C616-3316-017E-7AF88258A028}"/>
              </a:ext>
            </a:extLst>
          </p:cNvPr>
          <p:cNvSpPr/>
          <p:nvPr/>
        </p:nvSpPr>
        <p:spPr>
          <a:xfrm>
            <a:off x="3977640" y="3220575"/>
            <a:ext cx="7351775" cy="1719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Na Figura - podemos observar que se a temperatura sair dos parâmetros ideais para a temperatura entre os 2° e 12°C a tela do registrador de temperatura apresenta um “X” no parâmetro que foi violado.</a:t>
            </a:r>
          </a:p>
          <a:p>
            <a:pPr marL="90170" algn="just">
              <a:lnSpc>
                <a:spcPct val="150000"/>
              </a:lnSpc>
              <a:spcAft>
                <a:spcPts val="0"/>
              </a:spcAft>
            </a:pPr>
            <a:endParaRPr lang="pt-BR" sz="1200" b="1" dirty="0">
              <a:effectLst/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906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D5574F97-FEC1-4061-8E65-58E8C61CCA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05" y="2541008"/>
            <a:ext cx="3063829" cy="132907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FF46652-F6F8-4758-8CDF-1837C9F7659E}"/>
              </a:ext>
            </a:extLst>
          </p:cNvPr>
          <p:cNvSpPr txBox="1"/>
          <p:nvPr/>
        </p:nvSpPr>
        <p:spPr>
          <a:xfrm>
            <a:off x="3049029" y="192324"/>
            <a:ext cx="3106723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400" b="1" i="0" u="none" strike="noStrike" kern="1200" cap="none" spc="0" normalizeH="0" baseline="0" noProof="0" dirty="0">
                <a:ln>
                  <a:noFill/>
                </a:ln>
                <a:solidFill>
                  <a:srgbClr val="753BBC"/>
                </a:solidFill>
                <a:effectLst/>
                <a:uLnTx/>
                <a:uFillTx/>
                <a:latin typeface="Lato" panose="020F0502020204030203" pitchFamily="34" charset="0"/>
              </a:rPr>
              <a:t>Fale Conosco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7301">
            <a:off x="2156120" y="228716"/>
            <a:ext cx="595654" cy="49044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6087FF2-9FBA-A386-535E-B4DBB3050441}"/>
              </a:ext>
            </a:extLst>
          </p:cNvPr>
          <p:cNvSpPr/>
          <p:nvPr/>
        </p:nvSpPr>
        <p:spPr>
          <a:xfrm>
            <a:off x="5169" y="1090492"/>
            <a:ext cx="8059877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4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Denuncie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4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Compartilhe informações ou qualquer outra suspeita relacionada a dopagem pelo canal: </a:t>
            </a:r>
            <a:r>
              <a:rPr kumimoji="0" lang="pt-BR" altLang="pt-BR" sz="145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denuncia@abcd.gov.br</a:t>
            </a:r>
            <a:r>
              <a:rPr kumimoji="0" lang="pt-BR" altLang="pt-BR" sz="145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4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4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Entre em contato conosco. Garantimos o sigilo do denunciante.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4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4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Consulte a Lista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4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Acesse a versão atualizada e veja quais substancias e métodos que o atleta não pode utilizar: </a:t>
            </a:r>
            <a:r>
              <a:rPr kumimoji="0" lang="pt-BR" altLang="pt-BR" sz="145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https://www.gov.br/abcd/pt-br/composicao/atletas/substancias-e-metodos-proibidos</a:t>
            </a:r>
            <a:r>
              <a:rPr kumimoji="0" lang="pt-BR" altLang="pt-BR" sz="145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4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4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Clique aqui para : </a:t>
            </a:r>
            <a:r>
              <a:rPr kumimoji="0" lang="pt-BR" altLang="pt-BR" sz="145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Checkjogolimpo   </a:t>
            </a:r>
            <a:endParaRPr kumimoji="0" lang="pt-BR" altLang="pt-BR" sz="145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4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4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Envie suas sugestões, dúvidas. Entre em contato com a nossa equipe.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4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Assuntos institucionais: </a:t>
            </a:r>
            <a:r>
              <a:rPr kumimoji="0" lang="pt-BR" altLang="pt-BR" sz="145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abcd@abcd.gov.br</a:t>
            </a:r>
            <a:r>
              <a:rPr kumimoji="0" lang="pt-BR" altLang="pt-BR" sz="145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4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Autorização de Uso Terapêutico: </a:t>
            </a:r>
            <a:r>
              <a:rPr kumimoji="0" lang="pt-BR" altLang="pt-BR" sz="145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aut@abcd.gov.br</a:t>
            </a:r>
            <a:r>
              <a:rPr kumimoji="0" lang="pt-BR" altLang="pt-BR" sz="145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4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Educação: </a:t>
            </a:r>
            <a:r>
              <a:rPr kumimoji="0" lang="en-US" altLang="pt-BR" sz="145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educacao@abcd.gov.br</a:t>
            </a:r>
            <a:endParaRPr kumimoji="0" lang="en-US" altLang="pt-BR" sz="145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4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Dúvidas e questionamentos do Sistema ADAMS: </a:t>
            </a:r>
            <a:r>
              <a:rPr kumimoji="0" lang="pt-BR" altLang="pt-BR" sz="145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ajuda.adams@abcd.gov.br</a:t>
            </a:r>
            <a:r>
              <a:rPr kumimoji="0" lang="pt-BR" altLang="pt-BR" sz="145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4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Telefone Geral: (61) 2026-1478</a:t>
            </a:r>
          </a:p>
          <a:p>
            <a:pPr marL="186262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45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www.abcd.gov.br</a:t>
            </a:r>
            <a:r>
              <a:rPr kumimoji="0" lang="pt-BR" altLang="pt-BR" sz="145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F543D3E-C99C-E095-8523-65251A1061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63225" y="55501"/>
            <a:ext cx="1628775" cy="120967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FF07F39-2D66-3210-D9B8-89207DC9AB7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55501"/>
            <a:ext cx="1681860" cy="103499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9B27BA4-221D-928B-AC1F-0758BB84D9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01139" y="55501"/>
            <a:ext cx="1956986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45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2" y="0"/>
            <a:ext cx="12180722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3D77609-F719-1E08-BBF2-E97B1D9B8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320" y="208673"/>
            <a:ext cx="5938749" cy="783451"/>
          </a:xfrm>
        </p:spPr>
        <p:txBody>
          <a:bodyPr>
            <a:noAutofit/>
          </a:bodyPr>
          <a:lstStyle/>
          <a:p>
            <a:r>
              <a:rPr lang="pt-BR" sz="3500" b="1" dirty="0">
                <a:solidFill>
                  <a:srgbClr val="5F5F5F"/>
                </a:solidFill>
                <a:latin typeface="+mn-lt"/>
              </a:rPr>
              <a:t>Etapas do Controle de Sangue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83D9F3C2-0A36-32A8-34FF-A68D96605C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7668547"/>
              </p:ext>
            </p:extLst>
          </p:nvPr>
        </p:nvGraphicFramePr>
        <p:xfrm>
          <a:off x="577798" y="1200797"/>
          <a:ext cx="9873794" cy="5090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Elipse 3">
            <a:extLst>
              <a:ext uri="{FF2B5EF4-FFF2-40B4-BE49-F238E27FC236}">
                <a16:creationId xmlns:a16="http://schemas.microsoft.com/office/drawing/2014/main" id="{346F8DD7-509B-B5B1-8E59-A4359CE2DCF7}"/>
              </a:ext>
            </a:extLst>
          </p:cNvPr>
          <p:cNvSpPr/>
          <p:nvPr/>
        </p:nvSpPr>
        <p:spPr>
          <a:xfrm>
            <a:off x="8856162" y="1118673"/>
            <a:ext cx="2458529" cy="1224951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13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RESPONSABILIDADEDO OCS</a:t>
            </a:r>
            <a:endParaRPr lang="pt-BR" sz="1300" b="1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798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6" y="0"/>
            <a:ext cx="12191999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1545DB1A-8138-27C8-B05A-E9E5472866A7}"/>
              </a:ext>
            </a:extLst>
          </p:cNvPr>
          <p:cNvSpPr txBox="1">
            <a:spLocks/>
          </p:cNvSpPr>
          <p:nvPr/>
        </p:nvSpPr>
        <p:spPr>
          <a:xfrm>
            <a:off x="2545320" y="208673"/>
            <a:ext cx="5938749" cy="783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500" b="1" dirty="0">
                <a:solidFill>
                  <a:srgbClr val="5F5F5F"/>
                </a:solidFill>
                <a:latin typeface="+mn-lt"/>
              </a:rPr>
              <a:t>Etapas do Controle de Sangue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FA2D3621-059B-3A50-DA9C-37299F03E5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0233922"/>
              </p:ext>
            </p:extLst>
          </p:nvPr>
        </p:nvGraphicFramePr>
        <p:xfrm>
          <a:off x="989278" y="1401965"/>
          <a:ext cx="9352586" cy="4468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06418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4A51C52F-14CD-A012-A21C-FE5BEDB218CC}"/>
              </a:ext>
            </a:extLst>
          </p:cNvPr>
          <p:cNvSpPr txBox="1">
            <a:spLocks/>
          </p:cNvSpPr>
          <p:nvPr/>
        </p:nvSpPr>
        <p:spPr>
          <a:xfrm>
            <a:off x="2545320" y="208673"/>
            <a:ext cx="5938749" cy="783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500" b="1" dirty="0">
                <a:solidFill>
                  <a:srgbClr val="5F5F5F"/>
                </a:solidFill>
                <a:latin typeface="+mn-lt"/>
              </a:rPr>
              <a:t>Etapas do Controle de Sangue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8F7C4FCC-F6C6-AEB8-AA14-EF78075FC04E}"/>
              </a:ext>
            </a:extLst>
          </p:cNvPr>
          <p:cNvSpPr/>
          <p:nvPr/>
        </p:nvSpPr>
        <p:spPr>
          <a:xfrm>
            <a:off x="9105950" y="992124"/>
            <a:ext cx="2458529" cy="1224951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13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 quantidade de sangue que será coletada definido PT005 - Anexo I</a:t>
            </a:r>
            <a:endParaRPr lang="pt-BR" sz="1300" b="1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C96308FD-2694-CFCB-0211-15F0F01FDAFE}"/>
              </a:ext>
            </a:extLst>
          </p:cNvPr>
          <p:cNvSpPr/>
          <p:nvPr/>
        </p:nvSpPr>
        <p:spPr>
          <a:xfrm>
            <a:off x="8751828" y="2482499"/>
            <a:ext cx="3166772" cy="1893002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PT005 - Anexo II requisitos de equipamentos necessários para atender a combinações de diversos tipos de análises solicitados pela Autoridade de Coleta de Amostra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D23EB37F-EA8D-38BE-35A0-2A1DC768B2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7416413"/>
              </p:ext>
            </p:extLst>
          </p:nvPr>
        </p:nvGraphicFramePr>
        <p:xfrm>
          <a:off x="376018" y="1456829"/>
          <a:ext cx="8729932" cy="4596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56336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2" y="0"/>
            <a:ext cx="12180722" cy="68580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A5D06C88-82A5-6380-8544-9B731166FA6D}"/>
              </a:ext>
            </a:extLst>
          </p:cNvPr>
          <p:cNvSpPr txBox="1">
            <a:spLocks/>
          </p:cNvSpPr>
          <p:nvPr/>
        </p:nvSpPr>
        <p:spPr>
          <a:xfrm>
            <a:off x="2545320" y="208673"/>
            <a:ext cx="5938749" cy="783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500" b="1" dirty="0">
                <a:solidFill>
                  <a:srgbClr val="5F5F5F"/>
                </a:solidFill>
                <a:latin typeface="+mn-lt"/>
              </a:rPr>
              <a:t>Etapas do Controle de Sangue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E65D7A26-3233-DDF1-665A-7F34407BA3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9260801"/>
              </p:ext>
            </p:extLst>
          </p:nvPr>
        </p:nvGraphicFramePr>
        <p:xfrm>
          <a:off x="486358" y="1539125"/>
          <a:ext cx="8729932" cy="4546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Elipse 8">
            <a:extLst>
              <a:ext uri="{FF2B5EF4-FFF2-40B4-BE49-F238E27FC236}">
                <a16:creationId xmlns:a16="http://schemas.microsoft.com/office/drawing/2014/main" id="{4811A3C7-DF03-E467-A529-37BD1893BA30}"/>
              </a:ext>
            </a:extLst>
          </p:cNvPr>
          <p:cNvSpPr/>
          <p:nvPr/>
        </p:nvSpPr>
        <p:spPr>
          <a:xfrm>
            <a:off x="8148061" y="992124"/>
            <a:ext cx="3364235" cy="203454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1400" b="1" dirty="0"/>
              <a:t>Se necessário, a pressão deve ser realizada durante 2-3 minutos. O Oficial deve assegurar-se de que a pressão foi realizada durante tempo suficiente para evitar sangramento</a:t>
            </a:r>
          </a:p>
        </p:txBody>
      </p:sp>
    </p:spTree>
    <p:extLst>
      <p:ext uri="{BB962C8B-B14F-4D97-AF65-F5344CB8AC3E}">
        <p14:creationId xmlns:p14="http://schemas.microsoft.com/office/powerpoint/2010/main" val="2883896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84E450E0-7E1A-EE7C-B8DA-7727FF9E46E3}"/>
              </a:ext>
            </a:extLst>
          </p:cNvPr>
          <p:cNvSpPr/>
          <p:nvPr/>
        </p:nvSpPr>
        <p:spPr>
          <a:xfrm>
            <a:off x="8484069" y="1193292"/>
            <a:ext cx="3364235" cy="203454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1400" b="1" dirty="0"/>
              <a:t>Se necessário, a pressão deve ser realizada durante 2-3 minutos. O Oficial deve assegurar-se de que a pressão foi realizada durante tempo suficiente para evitar sangramento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DE97CFAA-8AAA-1A85-5977-CFFE2CB4E5DB}"/>
              </a:ext>
            </a:extLst>
          </p:cNvPr>
          <p:cNvSpPr txBox="1">
            <a:spLocks/>
          </p:cNvSpPr>
          <p:nvPr/>
        </p:nvSpPr>
        <p:spPr>
          <a:xfrm>
            <a:off x="2545320" y="208673"/>
            <a:ext cx="5938749" cy="783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500" b="1" dirty="0">
                <a:solidFill>
                  <a:srgbClr val="5F5F5F"/>
                </a:solidFill>
                <a:latin typeface="+mn-lt"/>
              </a:rPr>
              <a:t>Etapas do Controle de Sangue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4E220B7B-F230-20A2-E811-C4CFBD343F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46183"/>
              </p:ext>
            </p:extLst>
          </p:nvPr>
        </p:nvGraphicFramePr>
        <p:xfrm>
          <a:off x="449782" y="1319755"/>
          <a:ext cx="8729932" cy="4546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50584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629A61A-B539-54F6-D5EF-601C0F5EC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7404"/>
            <a:ext cx="5436066" cy="180022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2E7E012-1EAC-FD0E-3E68-23672D3BB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30933"/>
            <a:ext cx="4602879" cy="3657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48E4FEE-5AF5-E1E5-A649-1657CB7CE3C9}"/>
              </a:ext>
            </a:extLst>
          </p:cNvPr>
          <p:cNvSpPr txBox="1"/>
          <p:nvPr/>
        </p:nvSpPr>
        <p:spPr>
          <a:xfrm>
            <a:off x="0" y="2676126"/>
            <a:ext cx="5254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2F53A1"/>
                </a:solidFill>
              </a:rPr>
              <a:t>Transporte de Amostras</a:t>
            </a:r>
          </a:p>
          <a:p>
            <a:r>
              <a:rPr lang="pt-BR" sz="3600" b="1" dirty="0">
                <a:solidFill>
                  <a:srgbClr val="2F53A1"/>
                </a:solidFill>
              </a:rPr>
              <a:t>De Sangue</a:t>
            </a:r>
          </a:p>
        </p:txBody>
      </p:sp>
    </p:spTree>
    <p:extLst>
      <p:ext uri="{BB962C8B-B14F-4D97-AF65-F5344CB8AC3E}">
        <p14:creationId xmlns:p14="http://schemas.microsoft.com/office/powerpoint/2010/main" val="3447806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2" y="0"/>
            <a:ext cx="12180722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3D77609-F719-1E08-BBF2-E97B1D9B8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363" y="257499"/>
            <a:ext cx="8947125" cy="783451"/>
          </a:xfrm>
        </p:spPr>
        <p:txBody>
          <a:bodyPr>
            <a:noAutofit/>
          </a:bodyPr>
          <a:lstStyle/>
          <a:p>
            <a:r>
              <a:rPr lang="pt-BR" sz="3000" b="1" dirty="0">
                <a:solidFill>
                  <a:srgbClr val="5F5F5F"/>
                </a:solidFill>
                <a:latin typeface="+mn-lt"/>
              </a:rPr>
              <a:t>Procedimento Técnico – Volume Insuficiente de Urina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73FD72F-7EA6-09E7-416D-B9AC4CDEFD95}"/>
              </a:ext>
            </a:extLst>
          </p:cNvPr>
          <p:cNvSpPr/>
          <p:nvPr/>
        </p:nvSpPr>
        <p:spPr>
          <a:xfrm>
            <a:off x="635920" y="1629529"/>
            <a:ext cx="7950296" cy="3845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Pequena: a bolsa pesa 4.2 Kg, tem a capacidade máxima de 08 kits (04 amostras A e 04 amostras B) e tem as seguintes dimensões: 345 x 280 x 335 mm. Está equipada com termo - acumuladores contendo gel, um registrador de temperatura e dois lacres de segurança</a:t>
            </a:r>
          </a:p>
          <a:p>
            <a:pPr>
              <a:lnSpc>
                <a:spcPct val="150000"/>
              </a:lnSpc>
            </a:pPr>
            <a:endParaRPr lang="pt-BR" b="1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Grande: a bolsa pesa 10.6 Kg, tem a capacidade máxima de 20 kits (10 amostras A e 10 amostras B) e tem as seguintes dimensões: 480mm x 350mm x 300mm. Está equipada com 15 termo - acumuladores contendo gel, um registrador de temperatura e vários lacres de segurança </a:t>
            </a:r>
          </a:p>
        </p:txBody>
      </p:sp>
      <p:pic>
        <p:nvPicPr>
          <p:cNvPr id="7" name="Imagem 10" descr="b811366160">
            <a:extLst>
              <a:ext uri="{FF2B5EF4-FFF2-40B4-BE49-F238E27FC236}">
                <a16:creationId xmlns:a16="http://schemas.microsoft.com/office/drawing/2014/main" id="{3168B8DB-5087-406B-7A39-9B4E147E2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216" y="2233141"/>
            <a:ext cx="2857500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322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A81C125-C7C7-3A3C-4FE4-B5E63C766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0362" y="238500"/>
            <a:ext cx="4618648" cy="783451"/>
          </a:xfrm>
        </p:spPr>
        <p:txBody>
          <a:bodyPr>
            <a:noAutofit/>
          </a:bodyPr>
          <a:lstStyle/>
          <a:p>
            <a:r>
              <a:rPr lang="pt-BR" sz="3500" b="1" dirty="0">
                <a:solidFill>
                  <a:srgbClr val="5F5F5F"/>
                </a:solidFill>
                <a:latin typeface="+mn-lt"/>
              </a:rPr>
              <a:t>Termos - Acumuladores</a:t>
            </a:r>
          </a:p>
        </p:txBody>
      </p:sp>
      <p:pic>
        <p:nvPicPr>
          <p:cNvPr id="3" name="Espaço Reservado para Conteúdo 15" descr="IMG_1231">
            <a:extLst>
              <a:ext uri="{FF2B5EF4-FFF2-40B4-BE49-F238E27FC236}">
                <a16:creationId xmlns:a16="http://schemas.microsoft.com/office/drawing/2014/main" id="{0C82AE76-3AC6-65BF-97C1-C3069A0AAEE0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4639" y="2440739"/>
            <a:ext cx="4618648" cy="2491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D3AC4E8B-F74A-8275-012D-63A269366E6C}"/>
              </a:ext>
            </a:extLst>
          </p:cNvPr>
          <p:cNvSpPr txBox="1">
            <a:spLocks/>
          </p:cNvSpPr>
          <p:nvPr/>
        </p:nvSpPr>
        <p:spPr>
          <a:xfrm>
            <a:off x="2485013" y="1802837"/>
            <a:ext cx="1877899" cy="783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>
                <a:solidFill>
                  <a:srgbClr val="5F5F5F"/>
                </a:solidFill>
                <a:latin typeface="+mn-lt"/>
              </a:rPr>
              <a:t>Imediatamente</a:t>
            </a:r>
          </a:p>
        </p:txBody>
      </p:sp>
      <p:pic>
        <p:nvPicPr>
          <p:cNvPr id="6" name="Espaço Reservado para Conteúdo 16" descr="IMG_1245">
            <a:extLst>
              <a:ext uri="{FF2B5EF4-FFF2-40B4-BE49-F238E27FC236}">
                <a16:creationId xmlns:a16="http://schemas.microsoft.com/office/drawing/2014/main" id="{12393ED3-CEA9-2BAC-F779-693D841FE34D}"/>
              </a:ext>
            </a:extLst>
          </p:cNvPr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440738"/>
            <a:ext cx="4194976" cy="2491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B78E31B9-B928-F1F1-FA30-C9C7062DC795}"/>
              </a:ext>
            </a:extLst>
          </p:cNvPr>
          <p:cNvSpPr txBox="1">
            <a:spLocks/>
          </p:cNvSpPr>
          <p:nvPr/>
        </p:nvSpPr>
        <p:spPr>
          <a:xfrm>
            <a:off x="6193999" y="1802836"/>
            <a:ext cx="3998977" cy="783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>
                <a:solidFill>
                  <a:srgbClr val="5F5F5F"/>
                </a:solidFill>
                <a:latin typeface="+mn-lt"/>
              </a:rPr>
              <a:t>20 minutos – temperatura ambiente</a:t>
            </a:r>
          </a:p>
        </p:txBody>
      </p:sp>
    </p:spTree>
    <p:extLst>
      <p:ext uri="{BB962C8B-B14F-4D97-AF65-F5344CB8AC3E}">
        <p14:creationId xmlns:p14="http://schemas.microsoft.com/office/powerpoint/2010/main" val="4209693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1862</TotalTime>
  <Words>1134</Words>
  <Application>Microsoft Office PowerPoint</Application>
  <PresentationFormat>Widescreen</PresentationFormat>
  <Paragraphs>86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1" baseType="lpstr">
      <vt:lpstr>Segoe UI Semibold</vt:lpstr>
      <vt:lpstr>Calibri</vt:lpstr>
      <vt:lpstr>Segoe UI Semilight</vt:lpstr>
      <vt:lpstr>Calibri Light</vt:lpstr>
      <vt:lpstr>Arial</vt:lpstr>
      <vt:lpstr>Lato</vt:lpstr>
      <vt:lpstr>Tema do Office</vt:lpstr>
      <vt:lpstr>Apresentação do PowerPoint</vt:lpstr>
      <vt:lpstr>Etapas do Controle de Sangue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Procedimento Técnico – Volume Insuficiente de Urina </vt:lpstr>
      <vt:lpstr>Termos - Acumuladores</vt:lpstr>
      <vt:lpstr>Termos - Acumuladores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Luiza Martins da Costa Vidal</dc:creator>
  <cp:lastModifiedBy>Bruno Silveira Almeida</cp:lastModifiedBy>
  <cp:revision>59</cp:revision>
  <dcterms:created xsi:type="dcterms:W3CDTF">2023-01-25T17:53:38Z</dcterms:created>
  <dcterms:modified xsi:type="dcterms:W3CDTF">2024-08-09T20:29:06Z</dcterms:modified>
</cp:coreProperties>
</file>