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76" r:id="rId4"/>
    <p:sldId id="280" r:id="rId5"/>
    <p:sldId id="281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283" r:id="rId25"/>
  </p:sldIdLst>
  <p:sldSz cx="12192000" cy="6858000"/>
  <p:notesSz cx="6858000" cy="9144000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Segoe UI Black" panose="020B0A02040204020203" pitchFamily="34" charset="0"/>
      <p:bold r:id="rId31"/>
      <p:boldItalic r:id="rId32"/>
    </p:embeddedFont>
    <p:embeddedFont>
      <p:font typeface="Segoe UI Semibold" panose="020B0702040204020203" pitchFamily="34" charset="0"/>
      <p:bold r:id="rId33"/>
      <p:boldItalic r:id="rId34"/>
    </p:embeddedFont>
    <p:embeddedFont>
      <p:font typeface="Segoe UI Semilight" panose="020B0402040204020203" pitchFamily="34" charset="0"/>
      <p:regular r:id="rId35"/>
      <p:italic r:id="rId36"/>
    </p:embeddedFont>
    <p:embeddedFont>
      <p:font typeface="Source Sans Pro SemiBold" panose="020B0603030403020204" pitchFamily="34" charset="0"/>
      <p:bold r:id="rId37"/>
      <p:boldItalic r:id="rId3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3A1"/>
    <a:srgbClr val="00668A"/>
    <a:srgbClr val="00729A"/>
    <a:srgbClr val="FFD1FF"/>
    <a:srgbClr val="4BAE32"/>
    <a:srgbClr val="3D84B5"/>
    <a:srgbClr val="753BB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27" autoAdjust="0"/>
  </p:normalViewPr>
  <p:slideViewPr>
    <p:cSldViewPr snapToGrid="0">
      <p:cViewPr varScale="1">
        <p:scale>
          <a:sx n="103" d="100"/>
          <a:sy n="103" d="100"/>
        </p:scale>
        <p:origin x="9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B3862-A842-4169-8091-7F592D8D92BB}" type="doc">
      <dgm:prSet loTypeId="urn:microsoft.com/office/officeart/2005/8/layout/hierarchy3" loCatId="relationship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F1F7807E-226A-4C92-BC0B-224537BBCA36}">
      <dgm:prSet phldrT="[Texto]" custT="1"/>
      <dgm:spPr>
        <a:solidFill>
          <a:srgbClr val="2F53A1"/>
        </a:solidFill>
      </dgm:spPr>
      <dgm:t>
        <a:bodyPr/>
        <a:lstStyle/>
        <a:p>
          <a:r>
            <a: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OBJETIVO</a:t>
          </a:r>
        </a:p>
      </dgm:t>
    </dgm:pt>
    <dgm:pt modelId="{D23BDD81-ADBF-4094-9131-7CC446D4B72D}" type="parTrans" cxnId="{DB81069D-CE5B-4A95-9127-C73F1CFE2D6E}">
      <dgm:prSet/>
      <dgm:spPr/>
      <dgm:t>
        <a:bodyPr/>
        <a:lstStyle/>
        <a:p>
          <a:endParaRPr lang="pt-BR"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0CC06C0D-2373-424B-B909-E9B5710AE6A7}" type="sibTrans" cxnId="{DB81069D-CE5B-4A95-9127-C73F1CFE2D6E}">
      <dgm:prSet/>
      <dgm:spPr/>
      <dgm:t>
        <a:bodyPr/>
        <a:lstStyle/>
        <a:p>
          <a:endParaRPr lang="pt-BR"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7600B6FC-E4D0-4985-A158-EFD2420AB7BF}">
      <dgm:prSet phldrT="[Texto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Harmonia com princípios internacionais resguardando a saúde e segurança do atleta</a:t>
          </a:r>
          <a:endParaRPr lang="pt-BR" sz="1400" b="1" dirty="0"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185BE28F-13C2-46B3-A557-A27DA0534E52}" type="parTrans" cxnId="{3A1B431F-BEBE-412B-ACFD-1547698DDE7D}">
      <dgm:prSet/>
      <dgm:spPr/>
      <dgm:t>
        <a:bodyPr/>
        <a:lstStyle/>
        <a:p>
          <a:endParaRPr lang="pt-BR"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ADC9857B-2CD3-4B0F-B2E6-6834AE159569}" type="sibTrans" cxnId="{3A1B431F-BEBE-412B-ACFD-1547698DDE7D}">
      <dgm:prSet/>
      <dgm:spPr/>
      <dgm:t>
        <a:bodyPr/>
        <a:lstStyle/>
        <a:p>
          <a:endParaRPr lang="pt-BR"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3DEB3BDA-2B0E-4547-8AF6-6689EE5BA484}">
      <dgm:prSet phldrT="[Texto]" custT="1"/>
      <dgm:spPr>
        <a:ln>
          <a:solidFill>
            <a:srgbClr val="2F53A1"/>
          </a:solidFill>
        </a:ln>
      </dgm:spPr>
      <dgm:t>
        <a:bodyPr/>
        <a:lstStyle/>
        <a:p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Conformidade com gravidade específica e volume requeridos para entrega de amostra válida ao laboratório</a:t>
          </a:r>
          <a:endParaRPr lang="pt-BR" sz="1400" b="1" dirty="0"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D0E89F21-F3CB-42E1-B5A7-62F2453D9410}" type="parTrans" cxnId="{DD288824-1913-418D-B739-2298AFBE1101}">
      <dgm:prSet/>
      <dgm:spPr/>
      <dgm:t>
        <a:bodyPr/>
        <a:lstStyle/>
        <a:p>
          <a:endParaRPr lang="pt-BR"/>
        </a:p>
      </dgm:t>
    </dgm:pt>
    <dgm:pt modelId="{24857069-ABBD-449D-9F7A-86D185DDC131}" type="sibTrans" cxnId="{DD288824-1913-418D-B739-2298AFBE1101}">
      <dgm:prSet/>
      <dgm:spPr/>
      <dgm:t>
        <a:bodyPr/>
        <a:lstStyle/>
        <a:p>
          <a:endParaRPr lang="pt-BR"/>
        </a:p>
      </dgm:t>
    </dgm:pt>
    <dgm:pt modelId="{65638044-5004-4487-9095-B5AA1AD36BC2}">
      <dgm:prSet phldrT="[Texto]" custT="1"/>
      <dgm:spPr>
        <a:ln>
          <a:solidFill>
            <a:srgbClr val="2F53A1"/>
          </a:solidFill>
        </a:ln>
      </dgm:spPr>
      <dgm:t>
        <a:bodyPr/>
        <a:lstStyle/>
        <a:p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Garantia que amostra não seja manipulada, substituída, contaminada ou adulterada</a:t>
          </a:r>
          <a:endParaRPr lang="pt-BR" sz="1400" b="1" dirty="0"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738BBE19-7CA8-4235-9280-C0AF0EF2C8DD}" type="parTrans" cxnId="{E1E3B27A-72A3-4231-87AC-1D2C0C5944C9}">
      <dgm:prSet/>
      <dgm:spPr/>
      <dgm:t>
        <a:bodyPr/>
        <a:lstStyle/>
        <a:p>
          <a:endParaRPr lang="pt-BR"/>
        </a:p>
      </dgm:t>
    </dgm:pt>
    <dgm:pt modelId="{63359640-A75C-45BA-BD7C-D22384E5F1ED}" type="sibTrans" cxnId="{E1E3B27A-72A3-4231-87AC-1D2C0C5944C9}">
      <dgm:prSet/>
      <dgm:spPr/>
      <dgm:t>
        <a:bodyPr/>
        <a:lstStyle/>
        <a:p>
          <a:endParaRPr lang="pt-BR"/>
        </a:p>
      </dgm:t>
    </dgm:pt>
    <dgm:pt modelId="{DB844802-97F6-419B-A465-FA2E65FDC659}">
      <dgm:prSet phldrT="[Texto]" custT="1"/>
      <dgm:spPr>
        <a:ln>
          <a:solidFill>
            <a:srgbClr val="2F53A1"/>
          </a:solidFill>
        </a:ln>
      </dgm:spPr>
      <dgm:t>
        <a:bodyPr/>
        <a:lstStyle/>
        <a:p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Correlação ao atleta de forma clara e segura</a:t>
          </a:r>
          <a:endParaRPr lang="pt-BR" sz="1400" b="1" dirty="0"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DC94EFD8-3475-4AE1-A7E8-4930F1E36388}" type="parTrans" cxnId="{7F4DDD73-F468-4DFF-9E6B-9F8DAE7113AD}">
      <dgm:prSet/>
      <dgm:spPr/>
      <dgm:t>
        <a:bodyPr/>
        <a:lstStyle/>
        <a:p>
          <a:endParaRPr lang="pt-BR"/>
        </a:p>
      </dgm:t>
    </dgm:pt>
    <dgm:pt modelId="{E1697B11-91DB-450E-AEC9-D7DC1C1F8199}" type="sibTrans" cxnId="{7F4DDD73-F468-4DFF-9E6B-9F8DAE7113AD}">
      <dgm:prSet/>
      <dgm:spPr/>
      <dgm:t>
        <a:bodyPr/>
        <a:lstStyle/>
        <a:p>
          <a:endParaRPr lang="pt-BR"/>
        </a:p>
      </dgm:t>
    </dgm:pt>
    <dgm:pt modelId="{DF46ACC5-3E6C-4826-A0D3-F627526E9CCC}">
      <dgm:prSet phldrT="[Texto]"/>
      <dgm:spPr>
        <a:ln>
          <a:solidFill>
            <a:srgbClr val="2F53A1"/>
          </a:solidFill>
        </a:ln>
      </dgm:spPr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Equipamentos aprovados e que resguardem a chegada da amostra inviolada ao laboratório</a:t>
          </a:r>
          <a:endParaRPr lang="pt-BR" b="1" dirty="0"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519BE9B8-DEDF-4B0A-B3BA-30061DFA71BC}" type="parTrans" cxnId="{5E6B2629-1724-4ABF-BB4C-01C0EEC5010B}">
      <dgm:prSet/>
      <dgm:spPr/>
      <dgm:t>
        <a:bodyPr/>
        <a:lstStyle/>
        <a:p>
          <a:endParaRPr lang="pt-BR"/>
        </a:p>
      </dgm:t>
    </dgm:pt>
    <dgm:pt modelId="{6DEB3B00-780F-4ED8-BEC5-CF16F15DB906}" type="sibTrans" cxnId="{5E6B2629-1724-4ABF-BB4C-01C0EEC5010B}">
      <dgm:prSet/>
      <dgm:spPr/>
      <dgm:t>
        <a:bodyPr/>
        <a:lstStyle/>
        <a:p>
          <a:endParaRPr lang="pt-BR"/>
        </a:p>
      </dgm:t>
    </dgm:pt>
    <dgm:pt modelId="{3050C0AF-1C0E-4FDD-BE63-C4CCED433F17}" type="pres">
      <dgm:prSet presAssocID="{DEDB3862-A842-4169-8091-7F592D8D92B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C948FA-0E13-4294-A1D1-54D428059688}" type="pres">
      <dgm:prSet presAssocID="{F1F7807E-226A-4C92-BC0B-224537BBCA36}" presName="root" presStyleCnt="0"/>
      <dgm:spPr/>
    </dgm:pt>
    <dgm:pt modelId="{F591D6DF-EC70-4338-8EF4-EDE9FC703656}" type="pres">
      <dgm:prSet presAssocID="{F1F7807E-226A-4C92-BC0B-224537BBCA36}" presName="rootComposite" presStyleCnt="0"/>
      <dgm:spPr/>
    </dgm:pt>
    <dgm:pt modelId="{05B30259-7EE9-40A0-9CC4-ED16945ACD3E}" type="pres">
      <dgm:prSet presAssocID="{F1F7807E-226A-4C92-BC0B-224537BBCA36}" presName="rootText" presStyleLbl="node1" presStyleIdx="0" presStyleCnt="1" custScaleX="90195" custScaleY="32818" custLinFactNeighborX="-10788" custLinFactNeighborY="-509"/>
      <dgm:spPr/>
    </dgm:pt>
    <dgm:pt modelId="{3717BDA3-6111-4F44-BD93-4DD37D8C4A86}" type="pres">
      <dgm:prSet presAssocID="{F1F7807E-226A-4C92-BC0B-224537BBCA36}" presName="rootConnector" presStyleLbl="node1" presStyleIdx="0" presStyleCnt="1"/>
      <dgm:spPr/>
    </dgm:pt>
    <dgm:pt modelId="{2E0586A9-F922-4AAD-BEC6-95B31E9EECED}" type="pres">
      <dgm:prSet presAssocID="{F1F7807E-226A-4C92-BC0B-224537BBCA36}" presName="childShape" presStyleCnt="0"/>
      <dgm:spPr/>
    </dgm:pt>
    <dgm:pt modelId="{32A1BF5C-3304-40B7-9FB9-00F896DB616D}" type="pres">
      <dgm:prSet presAssocID="{185BE28F-13C2-46B3-A557-A27DA0534E52}" presName="Name13" presStyleLbl="parChTrans1D2" presStyleIdx="0" presStyleCnt="5"/>
      <dgm:spPr/>
    </dgm:pt>
    <dgm:pt modelId="{6B87AD14-3A4D-4ADB-A122-3FA1839827AF}" type="pres">
      <dgm:prSet presAssocID="{7600B6FC-E4D0-4985-A158-EFD2420AB7BF}" presName="childText" presStyleLbl="bgAcc1" presStyleIdx="0" presStyleCnt="5" custScaleX="245192" custScaleY="20917" custLinFactNeighborX="-6336" custLinFactNeighborY="-15250">
        <dgm:presLayoutVars>
          <dgm:bulletEnabled val="1"/>
        </dgm:presLayoutVars>
      </dgm:prSet>
      <dgm:spPr/>
    </dgm:pt>
    <dgm:pt modelId="{36E6C1D8-F254-4C80-9FF0-1FAB7E538DE2}" type="pres">
      <dgm:prSet presAssocID="{D0E89F21-F3CB-42E1-B5A7-62F2453D9410}" presName="Name13" presStyleLbl="parChTrans1D2" presStyleIdx="1" presStyleCnt="5"/>
      <dgm:spPr/>
    </dgm:pt>
    <dgm:pt modelId="{6CEDC003-BE06-46E1-9158-881E2EFC6791}" type="pres">
      <dgm:prSet presAssocID="{3DEB3BDA-2B0E-4547-8AF6-6689EE5BA484}" presName="childText" presStyleLbl="bgAcc1" presStyleIdx="1" presStyleCnt="5" custScaleX="273677" custScaleY="20917" custLinFactNeighborX="-6336" custLinFactNeighborY="-21654">
        <dgm:presLayoutVars>
          <dgm:bulletEnabled val="1"/>
        </dgm:presLayoutVars>
      </dgm:prSet>
      <dgm:spPr/>
    </dgm:pt>
    <dgm:pt modelId="{92559E1A-655A-4E80-96FB-21E3C9B3BB23}" type="pres">
      <dgm:prSet presAssocID="{738BBE19-7CA8-4235-9280-C0AF0EF2C8DD}" presName="Name13" presStyleLbl="parChTrans1D2" presStyleIdx="2" presStyleCnt="5"/>
      <dgm:spPr/>
    </dgm:pt>
    <dgm:pt modelId="{DC8FC1E9-6741-4A5E-B99B-74AC5DACFEFE}" type="pres">
      <dgm:prSet presAssocID="{65638044-5004-4487-9095-B5AA1AD36BC2}" presName="childText" presStyleLbl="bgAcc1" presStyleIdx="2" presStyleCnt="5" custScaleX="237308" custScaleY="20917" custLinFactNeighborX="-6336" custLinFactNeighborY="-28890">
        <dgm:presLayoutVars>
          <dgm:bulletEnabled val="1"/>
        </dgm:presLayoutVars>
      </dgm:prSet>
      <dgm:spPr/>
    </dgm:pt>
    <dgm:pt modelId="{438A5533-F3C0-47C4-AA64-7F6DE15EEBDC}" type="pres">
      <dgm:prSet presAssocID="{DC94EFD8-3475-4AE1-A7E8-4930F1E36388}" presName="Name13" presStyleLbl="parChTrans1D2" presStyleIdx="3" presStyleCnt="5"/>
      <dgm:spPr/>
    </dgm:pt>
    <dgm:pt modelId="{374AF662-5B1C-4F26-A016-0EDEFA444641}" type="pres">
      <dgm:prSet presAssocID="{DB844802-97F6-419B-A465-FA2E65FDC659}" presName="childText" presStyleLbl="bgAcc1" presStyleIdx="3" presStyleCnt="5" custScaleX="207170" custScaleY="20917" custLinFactNeighborX="-6336" custLinFactNeighborY="-36126">
        <dgm:presLayoutVars>
          <dgm:bulletEnabled val="1"/>
        </dgm:presLayoutVars>
      </dgm:prSet>
      <dgm:spPr/>
    </dgm:pt>
    <dgm:pt modelId="{4A85E37A-F7DF-4D82-A175-A0604F67D568}" type="pres">
      <dgm:prSet presAssocID="{519BE9B8-DEDF-4B0A-B3BA-30061DFA71BC}" presName="Name13" presStyleLbl="parChTrans1D2" presStyleIdx="4" presStyleCnt="5"/>
      <dgm:spPr/>
    </dgm:pt>
    <dgm:pt modelId="{98AC781E-427B-4EDC-8578-5715E78B45CB}" type="pres">
      <dgm:prSet presAssocID="{DF46ACC5-3E6C-4826-A0D3-F627526E9CCC}" presName="childText" presStyleLbl="bgAcc1" presStyleIdx="4" presStyleCnt="5" custScaleX="223582" custScaleY="20917" custLinFactNeighborX="-6336" custLinFactNeighborY="-44970">
        <dgm:presLayoutVars>
          <dgm:bulletEnabled val="1"/>
        </dgm:presLayoutVars>
      </dgm:prSet>
      <dgm:spPr/>
    </dgm:pt>
  </dgm:ptLst>
  <dgm:cxnLst>
    <dgm:cxn modelId="{3A1B431F-BEBE-412B-ACFD-1547698DDE7D}" srcId="{F1F7807E-226A-4C92-BC0B-224537BBCA36}" destId="{7600B6FC-E4D0-4985-A158-EFD2420AB7BF}" srcOrd="0" destOrd="0" parTransId="{185BE28F-13C2-46B3-A557-A27DA0534E52}" sibTransId="{ADC9857B-2CD3-4B0F-B2E6-6834AE159569}"/>
    <dgm:cxn modelId="{DD288824-1913-418D-B739-2298AFBE1101}" srcId="{F1F7807E-226A-4C92-BC0B-224537BBCA36}" destId="{3DEB3BDA-2B0E-4547-8AF6-6689EE5BA484}" srcOrd="1" destOrd="0" parTransId="{D0E89F21-F3CB-42E1-B5A7-62F2453D9410}" sibTransId="{24857069-ABBD-449D-9F7A-86D185DDC131}"/>
    <dgm:cxn modelId="{5E6B2629-1724-4ABF-BB4C-01C0EEC5010B}" srcId="{F1F7807E-226A-4C92-BC0B-224537BBCA36}" destId="{DF46ACC5-3E6C-4826-A0D3-F627526E9CCC}" srcOrd="4" destOrd="0" parTransId="{519BE9B8-DEDF-4B0A-B3BA-30061DFA71BC}" sibTransId="{6DEB3B00-780F-4ED8-BEC5-CF16F15DB906}"/>
    <dgm:cxn modelId="{40EFC05C-A7A2-42F0-A45D-3254343D5DAD}" type="presOf" srcId="{DEDB3862-A842-4169-8091-7F592D8D92BB}" destId="{3050C0AF-1C0E-4FDD-BE63-C4CCED433F17}" srcOrd="0" destOrd="0" presId="urn:microsoft.com/office/officeart/2005/8/layout/hierarchy3"/>
    <dgm:cxn modelId="{11F7AD4C-D727-4C8A-9C7D-E130F15ACF11}" type="presOf" srcId="{DC94EFD8-3475-4AE1-A7E8-4930F1E36388}" destId="{438A5533-F3C0-47C4-AA64-7F6DE15EEBDC}" srcOrd="0" destOrd="0" presId="urn:microsoft.com/office/officeart/2005/8/layout/hierarchy3"/>
    <dgm:cxn modelId="{E9F85F70-DFCA-4A6F-B5B9-6E2F93119613}" type="presOf" srcId="{185BE28F-13C2-46B3-A557-A27DA0534E52}" destId="{32A1BF5C-3304-40B7-9FB9-00F896DB616D}" srcOrd="0" destOrd="0" presId="urn:microsoft.com/office/officeart/2005/8/layout/hierarchy3"/>
    <dgm:cxn modelId="{7F4DDD73-F468-4DFF-9E6B-9F8DAE7113AD}" srcId="{F1F7807E-226A-4C92-BC0B-224537BBCA36}" destId="{DB844802-97F6-419B-A465-FA2E65FDC659}" srcOrd="3" destOrd="0" parTransId="{DC94EFD8-3475-4AE1-A7E8-4930F1E36388}" sibTransId="{E1697B11-91DB-450E-AEC9-D7DC1C1F8199}"/>
    <dgm:cxn modelId="{E1E3B27A-72A3-4231-87AC-1D2C0C5944C9}" srcId="{F1F7807E-226A-4C92-BC0B-224537BBCA36}" destId="{65638044-5004-4487-9095-B5AA1AD36BC2}" srcOrd="2" destOrd="0" parTransId="{738BBE19-7CA8-4235-9280-C0AF0EF2C8DD}" sibTransId="{63359640-A75C-45BA-BD7C-D22384E5F1ED}"/>
    <dgm:cxn modelId="{C24D9A81-EC9D-4E50-9B0E-67EA2E75D083}" type="presOf" srcId="{DF46ACC5-3E6C-4826-A0D3-F627526E9CCC}" destId="{98AC781E-427B-4EDC-8578-5715E78B45CB}" srcOrd="0" destOrd="0" presId="urn:microsoft.com/office/officeart/2005/8/layout/hierarchy3"/>
    <dgm:cxn modelId="{BCCDAE8C-D14E-4756-A2CE-0FCB30AC2B59}" type="presOf" srcId="{F1F7807E-226A-4C92-BC0B-224537BBCA36}" destId="{05B30259-7EE9-40A0-9CC4-ED16945ACD3E}" srcOrd="0" destOrd="0" presId="urn:microsoft.com/office/officeart/2005/8/layout/hierarchy3"/>
    <dgm:cxn modelId="{DA639A9C-1249-406C-B80D-0FC60ECF576A}" type="presOf" srcId="{7600B6FC-E4D0-4985-A158-EFD2420AB7BF}" destId="{6B87AD14-3A4D-4ADB-A122-3FA1839827AF}" srcOrd="0" destOrd="0" presId="urn:microsoft.com/office/officeart/2005/8/layout/hierarchy3"/>
    <dgm:cxn modelId="{DB81069D-CE5B-4A95-9127-C73F1CFE2D6E}" srcId="{DEDB3862-A842-4169-8091-7F592D8D92BB}" destId="{F1F7807E-226A-4C92-BC0B-224537BBCA36}" srcOrd="0" destOrd="0" parTransId="{D23BDD81-ADBF-4094-9131-7CC446D4B72D}" sibTransId="{0CC06C0D-2373-424B-B909-E9B5710AE6A7}"/>
    <dgm:cxn modelId="{DE9EBBA0-7328-4217-A1C8-E5928A50BD2E}" type="presOf" srcId="{F1F7807E-226A-4C92-BC0B-224537BBCA36}" destId="{3717BDA3-6111-4F44-BD93-4DD37D8C4A86}" srcOrd="1" destOrd="0" presId="urn:microsoft.com/office/officeart/2005/8/layout/hierarchy3"/>
    <dgm:cxn modelId="{B759D3A0-93A8-490F-BB31-9793537FFA3F}" type="presOf" srcId="{3DEB3BDA-2B0E-4547-8AF6-6689EE5BA484}" destId="{6CEDC003-BE06-46E1-9158-881E2EFC6791}" srcOrd="0" destOrd="0" presId="urn:microsoft.com/office/officeart/2005/8/layout/hierarchy3"/>
    <dgm:cxn modelId="{25428CA9-7994-480D-AEDF-03AAE0E0D669}" type="presOf" srcId="{738BBE19-7CA8-4235-9280-C0AF0EF2C8DD}" destId="{92559E1A-655A-4E80-96FB-21E3C9B3BB23}" srcOrd="0" destOrd="0" presId="urn:microsoft.com/office/officeart/2005/8/layout/hierarchy3"/>
    <dgm:cxn modelId="{169A91B0-64EE-4972-826C-EA7B57C0BB0D}" type="presOf" srcId="{D0E89F21-F3CB-42E1-B5A7-62F2453D9410}" destId="{36E6C1D8-F254-4C80-9FF0-1FAB7E538DE2}" srcOrd="0" destOrd="0" presId="urn:microsoft.com/office/officeart/2005/8/layout/hierarchy3"/>
    <dgm:cxn modelId="{7F3D61CA-C67C-4786-8E8D-5B0D9EA8F253}" type="presOf" srcId="{DB844802-97F6-419B-A465-FA2E65FDC659}" destId="{374AF662-5B1C-4F26-A016-0EDEFA444641}" srcOrd="0" destOrd="0" presId="urn:microsoft.com/office/officeart/2005/8/layout/hierarchy3"/>
    <dgm:cxn modelId="{A8F135ED-B7B8-4881-99B6-25976E7632B9}" type="presOf" srcId="{519BE9B8-DEDF-4B0A-B3BA-30061DFA71BC}" destId="{4A85E37A-F7DF-4D82-A175-A0604F67D568}" srcOrd="0" destOrd="0" presId="urn:microsoft.com/office/officeart/2005/8/layout/hierarchy3"/>
    <dgm:cxn modelId="{2A74B4FD-F9C1-4EFC-8AB3-99ACB2AF8E8E}" type="presOf" srcId="{65638044-5004-4487-9095-B5AA1AD36BC2}" destId="{DC8FC1E9-6741-4A5E-B99B-74AC5DACFEFE}" srcOrd="0" destOrd="0" presId="urn:microsoft.com/office/officeart/2005/8/layout/hierarchy3"/>
    <dgm:cxn modelId="{94790646-FCA3-497F-AD9F-5C03CCFE6672}" type="presParOf" srcId="{3050C0AF-1C0E-4FDD-BE63-C4CCED433F17}" destId="{97C948FA-0E13-4294-A1D1-54D428059688}" srcOrd="0" destOrd="0" presId="urn:microsoft.com/office/officeart/2005/8/layout/hierarchy3"/>
    <dgm:cxn modelId="{FB67CF05-659F-4F54-92FB-EBA8EC7F3FD9}" type="presParOf" srcId="{97C948FA-0E13-4294-A1D1-54D428059688}" destId="{F591D6DF-EC70-4338-8EF4-EDE9FC703656}" srcOrd="0" destOrd="0" presId="urn:microsoft.com/office/officeart/2005/8/layout/hierarchy3"/>
    <dgm:cxn modelId="{8153E3D3-B77C-46B8-8D3D-8AF7E40D9BB4}" type="presParOf" srcId="{F591D6DF-EC70-4338-8EF4-EDE9FC703656}" destId="{05B30259-7EE9-40A0-9CC4-ED16945ACD3E}" srcOrd="0" destOrd="0" presId="urn:microsoft.com/office/officeart/2005/8/layout/hierarchy3"/>
    <dgm:cxn modelId="{C504AF95-ED80-4914-B571-D99E503D68A2}" type="presParOf" srcId="{F591D6DF-EC70-4338-8EF4-EDE9FC703656}" destId="{3717BDA3-6111-4F44-BD93-4DD37D8C4A86}" srcOrd="1" destOrd="0" presId="urn:microsoft.com/office/officeart/2005/8/layout/hierarchy3"/>
    <dgm:cxn modelId="{4C1913CA-55BF-4745-8A07-03C0849CA948}" type="presParOf" srcId="{97C948FA-0E13-4294-A1D1-54D428059688}" destId="{2E0586A9-F922-4AAD-BEC6-95B31E9EECED}" srcOrd="1" destOrd="0" presId="urn:microsoft.com/office/officeart/2005/8/layout/hierarchy3"/>
    <dgm:cxn modelId="{60EE1AB8-27DA-40C7-AE72-F3BE2ED81FE0}" type="presParOf" srcId="{2E0586A9-F922-4AAD-BEC6-95B31E9EECED}" destId="{32A1BF5C-3304-40B7-9FB9-00F896DB616D}" srcOrd="0" destOrd="0" presId="urn:microsoft.com/office/officeart/2005/8/layout/hierarchy3"/>
    <dgm:cxn modelId="{FF524551-EC74-4A49-8648-F1B07AD97944}" type="presParOf" srcId="{2E0586A9-F922-4AAD-BEC6-95B31E9EECED}" destId="{6B87AD14-3A4D-4ADB-A122-3FA1839827AF}" srcOrd="1" destOrd="0" presId="urn:microsoft.com/office/officeart/2005/8/layout/hierarchy3"/>
    <dgm:cxn modelId="{0D18E8B5-FDEC-4CF8-AC24-361D42DD4249}" type="presParOf" srcId="{2E0586A9-F922-4AAD-BEC6-95B31E9EECED}" destId="{36E6C1D8-F254-4C80-9FF0-1FAB7E538DE2}" srcOrd="2" destOrd="0" presId="urn:microsoft.com/office/officeart/2005/8/layout/hierarchy3"/>
    <dgm:cxn modelId="{8DDDC5E6-98E0-4A69-A966-41F8BE4E5D15}" type="presParOf" srcId="{2E0586A9-F922-4AAD-BEC6-95B31E9EECED}" destId="{6CEDC003-BE06-46E1-9158-881E2EFC6791}" srcOrd="3" destOrd="0" presId="urn:microsoft.com/office/officeart/2005/8/layout/hierarchy3"/>
    <dgm:cxn modelId="{5C9B66CC-05D4-4576-92FF-7819DDFF4117}" type="presParOf" srcId="{2E0586A9-F922-4AAD-BEC6-95B31E9EECED}" destId="{92559E1A-655A-4E80-96FB-21E3C9B3BB23}" srcOrd="4" destOrd="0" presId="urn:microsoft.com/office/officeart/2005/8/layout/hierarchy3"/>
    <dgm:cxn modelId="{706C0CD0-3376-4E12-A752-FBA68D864CAF}" type="presParOf" srcId="{2E0586A9-F922-4AAD-BEC6-95B31E9EECED}" destId="{DC8FC1E9-6741-4A5E-B99B-74AC5DACFEFE}" srcOrd="5" destOrd="0" presId="urn:microsoft.com/office/officeart/2005/8/layout/hierarchy3"/>
    <dgm:cxn modelId="{E43C5254-193A-4422-A970-A54EFC42301D}" type="presParOf" srcId="{2E0586A9-F922-4AAD-BEC6-95B31E9EECED}" destId="{438A5533-F3C0-47C4-AA64-7F6DE15EEBDC}" srcOrd="6" destOrd="0" presId="urn:microsoft.com/office/officeart/2005/8/layout/hierarchy3"/>
    <dgm:cxn modelId="{F138B5C4-A2AD-4270-A823-6BC093232C65}" type="presParOf" srcId="{2E0586A9-F922-4AAD-BEC6-95B31E9EECED}" destId="{374AF662-5B1C-4F26-A016-0EDEFA444641}" srcOrd="7" destOrd="0" presId="urn:microsoft.com/office/officeart/2005/8/layout/hierarchy3"/>
    <dgm:cxn modelId="{71A3CBDC-3F51-457D-A7A0-09343C93C4C4}" type="presParOf" srcId="{2E0586A9-F922-4AAD-BEC6-95B31E9EECED}" destId="{4A85E37A-F7DF-4D82-A175-A0604F67D568}" srcOrd="8" destOrd="0" presId="urn:microsoft.com/office/officeart/2005/8/layout/hierarchy3"/>
    <dgm:cxn modelId="{E900DA77-82E0-49C1-8BF7-A97492E267E4}" type="presParOf" srcId="{2E0586A9-F922-4AAD-BEC6-95B31E9EECED}" destId="{98AC781E-427B-4EDC-8578-5715E78B45CB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6B6B02-DFA1-4C8E-9EE2-BBE984DFCA7E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084620-EE87-4939-BBD3-1FB7F55ECEC5}">
      <dgm:prSet phldrT="[Tex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Até 150ml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gm:t>
    </dgm:pt>
    <dgm:pt modelId="{4FDBA165-DBE5-46F5-A8AC-79486E7D03C3}" type="parTrans" cxnId="{7F950E36-B938-4BC8-8768-4D4CDAF98A7A}">
      <dgm:prSet/>
      <dgm:spPr/>
      <dgm:t>
        <a:bodyPr/>
        <a:lstStyle/>
        <a:p>
          <a:endParaRPr lang="pt-BR"/>
        </a:p>
      </dgm:t>
    </dgm:pt>
    <dgm:pt modelId="{46B301AB-8DB8-4BF4-9FA5-6390EBE285AB}" type="sibTrans" cxnId="{7F950E36-B938-4BC8-8768-4D4CDAF98A7A}">
      <dgm:prSet/>
      <dgm:spPr/>
      <dgm:t>
        <a:bodyPr/>
        <a:lstStyle/>
        <a:p>
          <a:endParaRPr lang="pt-BR"/>
        </a:p>
      </dgm:t>
    </dgm:pt>
    <dgm:pt modelId="{34BD794B-B13A-4820-976E-F4E64E5BD0E9}">
      <dgm:prSet phldrT="[Tex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Mais 150ml 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gm:t>
    </dgm:pt>
    <dgm:pt modelId="{FDB3AA00-1722-4F10-8FC0-E0A633788828}" type="parTrans" cxnId="{E05F5937-8077-4A33-B3A3-E7C9DF6C82FA}">
      <dgm:prSet/>
      <dgm:spPr/>
      <dgm:t>
        <a:bodyPr/>
        <a:lstStyle/>
        <a:p>
          <a:endParaRPr lang="pt-BR"/>
        </a:p>
      </dgm:t>
    </dgm:pt>
    <dgm:pt modelId="{42D1E8DA-3C6E-40BC-8CAA-210EDFD55241}" type="sibTrans" cxnId="{E05F5937-8077-4A33-B3A3-E7C9DF6C82FA}">
      <dgm:prSet/>
      <dgm:spPr/>
      <dgm:t>
        <a:bodyPr/>
        <a:lstStyle/>
        <a:p>
          <a:endParaRPr lang="pt-BR"/>
        </a:p>
      </dgm:t>
    </dgm:pt>
    <dgm:pt modelId="{DFF7CCB8-AC71-4AA7-B290-4F0209E17A46}" type="pres">
      <dgm:prSet presAssocID="{906B6B02-DFA1-4C8E-9EE2-BBE984DFCA7E}" presName="cycle" presStyleCnt="0">
        <dgm:presLayoutVars>
          <dgm:dir/>
          <dgm:resizeHandles val="exact"/>
        </dgm:presLayoutVars>
      </dgm:prSet>
      <dgm:spPr/>
    </dgm:pt>
    <dgm:pt modelId="{F7F74E1A-ECF6-4E3B-A446-708F960A5C7A}" type="pres">
      <dgm:prSet presAssocID="{2C084620-EE87-4939-BBD3-1FB7F55ECEC5}" presName="arrow" presStyleLbl="node1" presStyleIdx="0" presStyleCnt="2">
        <dgm:presLayoutVars>
          <dgm:bulletEnabled val="1"/>
        </dgm:presLayoutVars>
      </dgm:prSet>
      <dgm:spPr/>
    </dgm:pt>
    <dgm:pt modelId="{001C8196-15A0-4A30-9E4E-10D0D7EE6530}" type="pres">
      <dgm:prSet presAssocID="{34BD794B-B13A-4820-976E-F4E64E5BD0E9}" presName="arrow" presStyleLbl="node1" presStyleIdx="1" presStyleCnt="2">
        <dgm:presLayoutVars>
          <dgm:bulletEnabled val="1"/>
        </dgm:presLayoutVars>
      </dgm:prSet>
      <dgm:spPr/>
    </dgm:pt>
  </dgm:ptLst>
  <dgm:cxnLst>
    <dgm:cxn modelId="{03138317-7C78-4177-943D-53F9CE4BE764}" type="presOf" srcId="{2C084620-EE87-4939-BBD3-1FB7F55ECEC5}" destId="{F7F74E1A-ECF6-4E3B-A446-708F960A5C7A}" srcOrd="0" destOrd="0" presId="urn:microsoft.com/office/officeart/2005/8/layout/arrow1"/>
    <dgm:cxn modelId="{F228952F-1964-48FC-9705-EC6A10FB1A88}" type="presOf" srcId="{906B6B02-DFA1-4C8E-9EE2-BBE984DFCA7E}" destId="{DFF7CCB8-AC71-4AA7-B290-4F0209E17A46}" srcOrd="0" destOrd="0" presId="urn:microsoft.com/office/officeart/2005/8/layout/arrow1"/>
    <dgm:cxn modelId="{7F950E36-B938-4BC8-8768-4D4CDAF98A7A}" srcId="{906B6B02-DFA1-4C8E-9EE2-BBE984DFCA7E}" destId="{2C084620-EE87-4939-BBD3-1FB7F55ECEC5}" srcOrd="0" destOrd="0" parTransId="{4FDBA165-DBE5-46F5-A8AC-79486E7D03C3}" sibTransId="{46B301AB-8DB8-4BF4-9FA5-6390EBE285AB}"/>
    <dgm:cxn modelId="{E05F5937-8077-4A33-B3A3-E7C9DF6C82FA}" srcId="{906B6B02-DFA1-4C8E-9EE2-BBE984DFCA7E}" destId="{34BD794B-B13A-4820-976E-F4E64E5BD0E9}" srcOrd="1" destOrd="0" parTransId="{FDB3AA00-1722-4F10-8FC0-E0A633788828}" sibTransId="{42D1E8DA-3C6E-40BC-8CAA-210EDFD55241}"/>
    <dgm:cxn modelId="{027DA687-7B66-477A-BE9B-88C7E036DF63}" type="presOf" srcId="{34BD794B-B13A-4820-976E-F4E64E5BD0E9}" destId="{001C8196-15A0-4A30-9E4E-10D0D7EE6530}" srcOrd="0" destOrd="0" presId="urn:microsoft.com/office/officeart/2005/8/layout/arrow1"/>
    <dgm:cxn modelId="{6A0F82EB-EBDF-475F-9B35-EFFD5A99C8EC}" type="presParOf" srcId="{DFF7CCB8-AC71-4AA7-B290-4F0209E17A46}" destId="{F7F74E1A-ECF6-4E3B-A446-708F960A5C7A}" srcOrd="0" destOrd="0" presId="urn:microsoft.com/office/officeart/2005/8/layout/arrow1"/>
    <dgm:cxn modelId="{83DEEC91-B599-4267-8F5B-B64AC29AC50E}" type="presParOf" srcId="{DFF7CCB8-AC71-4AA7-B290-4F0209E17A46}" destId="{001C8196-15A0-4A30-9E4E-10D0D7EE653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0DF268-1182-49AB-98E5-023CC11924BE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81AB60-01FB-4138-855A-87085BB116F5}">
      <dgm:prSet phldrT="[Texto]" custT="1"/>
      <dgm:spPr>
        <a:solidFill>
          <a:srgbClr val="2F53A1"/>
        </a:solidFill>
      </dgm:spPr>
      <dgm:t>
        <a:bodyPr/>
        <a:lstStyle/>
        <a:p>
          <a:r>
            <a: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Preparo da sessão de coleta</a:t>
          </a:r>
        </a:p>
      </dgm:t>
    </dgm:pt>
    <dgm:pt modelId="{3564F31D-75BF-4549-A0E7-A80FBC5EA8CB}" type="parTrans" cxnId="{A13B6758-B87B-47D6-A216-840A8EC52D52}">
      <dgm:prSet/>
      <dgm:spPr/>
      <dgm:t>
        <a:bodyPr/>
        <a:lstStyle/>
        <a:p>
          <a:endParaRPr lang="pt-BR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47DD75E-8265-4D41-96AC-EE244F09133C}" type="sibTrans" cxnId="{A13B6758-B87B-47D6-A216-840A8EC52D52}">
      <dgm:prSet/>
      <dgm:spPr/>
      <dgm:t>
        <a:bodyPr/>
        <a:lstStyle/>
        <a:p>
          <a:endParaRPr lang="pt-BR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B9A239F-4A5D-4697-A129-1A44F5C1FB08}">
      <dgm:prSet custT="1"/>
      <dgm:spPr>
        <a:solidFill>
          <a:schemeClr val="accent4"/>
        </a:solidFill>
      </dgm:spPr>
      <dgm:t>
        <a:bodyPr/>
        <a:lstStyle/>
        <a:p>
          <a:r>
            <a: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Notificação e escolta de atleta</a:t>
          </a:r>
        </a:p>
      </dgm:t>
    </dgm:pt>
    <dgm:pt modelId="{16E68900-E641-4A4A-AF27-3149934412E0}" type="parTrans" cxnId="{EA765094-DD9A-4603-A92F-46D6A9903CEC}">
      <dgm:prSet/>
      <dgm:spPr/>
      <dgm:t>
        <a:bodyPr/>
        <a:lstStyle/>
        <a:p>
          <a:endParaRPr lang="pt-BR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04CF291-403C-449F-9392-DABCD19DC1B6}" type="sibTrans" cxnId="{EA765094-DD9A-4603-A92F-46D6A9903CEC}">
      <dgm:prSet/>
      <dgm:spPr/>
      <dgm:t>
        <a:bodyPr/>
        <a:lstStyle/>
        <a:p>
          <a:endParaRPr lang="pt-BR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8F1CF0E-8D77-4496-829A-F70403704148}">
      <dgm:prSet custT="1"/>
      <dgm:spPr>
        <a:solidFill>
          <a:srgbClr val="7030A0"/>
        </a:solidFill>
      </dgm:spPr>
      <dgm:t>
        <a:bodyPr/>
        <a:lstStyle/>
        <a:p>
          <a:r>
            <a: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Apresentação à estação de controle</a:t>
          </a:r>
        </a:p>
      </dgm:t>
    </dgm:pt>
    <dgm:pt modelId="{08FF34C7-CE97-41D5-BDA8-2162BA861089}" type="parTrans" cxnId="{A5BF100B-D41E-45DE-B789-EA42C4372405}">
      <dgm:prSet/>
      <dgm:spPr/>
      <dgm:t>
        <a:bodyPr/>
        <a:lstStyle/>
        <a:p>
          <a:endParaRPr lang="pt-BR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C8C5CDF-FE4F-40B8-898D-BA1DF888E42E}" type="sibTrans" cxnId="{A5BF100B-D41E-45DE-B789-EA42C4372405}">
      <dgm:prSet/>
      <dgm:spPr/>
      <dgm:t>
        <a:bodyPr/>
        <a:lstStyle/>
        <a:p>
          <a:endParaRPr lang="pt-BR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E506162-218E-426C-A5FA-A5D2EAAD2082}">
      <dgm:prSet custT="1"/>
      <dgm:spPr>
        <a:solidFill>
          <a:srgbClr val="FF0000"/>
        </a:solidFill>
      </dgm:spPr>
      <dgm:t>
        <a:bodyPr/>
        <a:lstStyle/>
        <a:p>
          <a:r>
            <a: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Procedimentos de coleta</a:t>
          </a:r>
        </a:p>
      </dgm:t>
    </dgm:pt>
    <dgm:pt modelId="{A55D6082-F6FD-4A77-9304-312C2CCE4BF9}" type="parTrans" cxnId="{29465DB9-BC78-41E1-9E60-D8D921325DB9}">
      <dgm:prSet/>
      <dgm:spPr/>
      <dgm:t>
        <a:bodyPr/>
        <a:lstStyle/>
        <a:p>
          <a:endParaRPr lang="pt-BR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0A14EE6-B469-4AB1-A6AC-2B20E7150526}" type="sibTrans" cxnId="{29465DB9-BC78-41E1-9E60-D8D921325DB9}">
      <dgm:prSet/>
      <dgm:spPr/>
      <dgm:t>
        <a:bodyPr/>
        <a:lstStyle/>
        <a:p>
          <a:endParaRPr lang="pt-BR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037CC23-60F6-4333-843E-40551BA2C7C4}">
      <dgm:prSet custT="1"/>
      <dgm:spPr>
        <a:solidFill>
          <a:schemeClr val="accent2"/>
        </a:solidFill>
      </dgm:spPr>
      <dgm:t>
        <a:bodyPr/>
        <a:lstStyle/>
        <a:p>
          <a:r>
            <a: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Pós coleta</a:t>
          </a:r>
        </a:p>
      </dgm:t>
    </dgm:pt>
    <dgm:pt modelId="{FBD2BB1A-A85E-438D-9F32-C62F008F7D2D}" type="parTrans" cxnId="{7E9B3A6F-2CB0-4B48-B387-4CAD03CA17D1}">
      <dgm:prSet/>
      <dgm:spPr/>
      <dgm:t>
        <a:bodyPr/>
        <a:lstStyle/>
        <a:p>
          <a:endParaRPr lang="pt-BR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DC41E19-BBCC-4256-BCDD-7B300DC655C0}" type="sibTrans" cxnId="{7E9B3A6F-2CB0-4B48-B387-4CAD03CA17D1}">
      <dgm:prSet/>
      <dgm:spPr/>
      <dgm:t>
        <a:bodyPr/>
        <a:lstStyle/>
        <a:p>
          <a:endParaRPr lang="pt-BR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5579BF6-FF2D-466B-8648-6BC72069786D}">
      <dgm:prSet custT="1"/>
      <dgm:spPr>
        <a:solidFill>
          <a:srgbClr val="4BAE32"/>
        </a:solidFill>
      </dgm:spPr>
      <dgm:t>
        <a:bodyPr/>
        <a:lstStyle/>
        <a:p>
          <a:r>
            <a: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Documentação</a:t>
          </a:r>
        </a:p>
      </dgm:t>
    </dgm:pt>
    <dgm:pt modelId="{FB35D82B-0CBD-4C3F-9D9A-A41B020FCD27}" type="parTrans" cxnId="{7C5CF29D-F2CA-467B-BE3A-5AB2440C2AF0}">
      <dgm:prSet/>
      <dgm:spPr/>
      <dgm:t>
        <a:bodyPr/>
        <a:lstStyle/>
        <a:p>
          <a:endParaRPr lang="pt-BR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1188FD3-755D-4EAC-9CA2-A6B5F2BCE370}" type="sibTrans" cxnId="{7C5CF29D-F2CA-467B-BE3A-5AB2440C2AF0}">
      <dgm:prSet/>
      <dgm:spPr/>
      <dgm:t>
        <a:bodyPr/>
        <a:lstStyle/>
        <a:p>
          <a:endParaRPr lang="pt-BR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2FC9BF5-A682-49A2-A483-6373C20941F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Transporte</a:t>
          </a:r>
        </a:p>
      </dgm:t>
    </dgm:pt>
    <dgm:pt modelId="{650007C4-9850-4008-B500-EC7440C8A129}" type="parTrans" cxnId="{E83250C1-9477-496B-AD9E-7D25667DF024}">
      <dgm:prSet/>
      <dgm:spPr/>
      <dgm:t>
        <a:bodyPr/>
        <a:lstStyle/>
        <a:p>
          <a:endParaRPr lang="pt-BR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F634711-DDCD-43CB-9B66-3E162209A20B}" type="sibTrans" cxnId="{E83250C1-9477-496B-AD9E-7D25667DF024}">
      <dgm:prSet/>
      <dgm:spPr/>
      <dgm:t>
        <a:bodyPr/>
        <a:lstStyle/>
        <a:p>
          <a:endParaRPr lang="pt-BR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FA62260-EF18-46FA-9D3F-CA6F1725ABBF}" type="pres">
      <dgm:prSet presAssocID="{F90DF268-1182-49AB-98E5-023CC11924BE}" presName="diagram" presStyleCnt="0">
        <dgm:presLayoutVars>
          <dgm:dir/>
          <dgm:resizeHandles val="exact"/>
        </dgm:presLayoutVars>
      </dgm:prSet>
      <dgm:spPr/>
    </dgm:pt>
    <dgm:pt modelId="{566B33D7-D98F-41E9-B6D8-4B481751B7F9}" type="pres">
      <dgm:prSet presAssocID="{7681AB60-01FB-4138-855A-87085BB116F5}" presName="node" presStyleLbl="node1" presStyleIdx="0" presStyleCnt="7">
        <dgm:presLayoutVars>
          <dgm:bulletEnabled val="1"/>
        </dgm:presLayoutVars>
      </dgm:prSet>
      <dgm:spPr/>
    </dgm:pt>
    <dgm:pt modelId="{7C5E855B-DB05-432F-B7FC-EC58E622B66C}" type="pres">
      <dgm:prSet presAssocID="{147DD75E-8265-4D41-96AC-EE244F09133C}" presName="sibTrans" presStyleCnt="0"/>
      <dgm:spPr/>
    </dgm:pt>
    <dgm:pt modelId="{A67B8904-12FA-4308-AB77-18E94EDD3161}" type="pres">
      <dgm:prSet presAssocID="{3B9A239F-4A5D-4697-A129-1A44F5C1FB08}" presName="node" presStyleLbl="node1" presStyleIdx="1" presStyleCnt="7">
        <dgm:presLayoutVars>
          <dgm:bulletEnabled val="1"/>
        </dgm:presLayoutVars>
      </dgm:prSet>
      <dgm:spPr/>
    </dgm:pt>
    <dgm:pt modelId="{CED3C991-4B1E-4CD6-AEBD-7C23E66398B8}" type="pres">
      <dgm:prSet presAssocID="{C04CF291-403C-449F-9392-DABCD19DC1B6}" presName="sibTrans" presStyleCnt="0"/>
      <dgm:spPr/>
    </dgm:pt>
    <dgm:pt modelId="{E03A023F-B30E-4A27-9F11-0F813336D528}" type="pres">
      <dgm:prSet presAssocID="{58F1CF0E-8D77-4496-829A-F70403704148}" presName="node" presStyleLbl="node1" presStyleIdx="2" presStyleCnt="7">
        <dgm:presLayoutVars>
          <dgm:bulletEnabled val="1"/>
        </dgm:presLayoutVars>
      </dgm:prSet>
      <dgm:spPr/>
    </dgm:pt>
    <dgm:pt modelId="{EE73B41C-1104-4813-9135-6B3BE2907D52}" type="pres">
      <dgm:prSet presAssocID="{8C8C5CDF-FE4F-40B8-898D-BA1DF888E42E}" presName="sibTrans" presStyleCnt="0"/>
      <dgm:spPr/>
    </dgm:pt>
    <dgm:pt modelId="{85293EFB-9366-4541-84A8-AA73106C4A3F}" type="pres">
      <dgm:prSet presAssocID="{BE506162-218E-426C-A5FA-A5D2EAAD2082}" presName="node" presStyleLbl="node1" presStyleIdx="3" presStyleCnt="7">
        <dgm:presLayoutVars>
          <dgm:bulletEnabled val="1"/>
        </dgm:presLayoutVars>
      </dgm:prSet>
      <dgm:spPr/>
    </dgm:pt>
    <dgm:pt modelId="{A01DCDA2-EA22-4DA9-ACA8-E3E53776DFEB}" type="pres">
      <dgm:prSet presAssocID="{90A14EE6-B469-4AB1-A6AC-2B20E7150526}" presName="sibTrans" presStyleCnt="0"/>
      <dgm:spPr/>
    </dgm:pt>
    <dgm:pt modelId="{055831F0-98E7-4EE5-B420-7E9439221DF9}" type="pres">
      <dgm:prSet presAssocID="{6037CC23-60F6-4333-843E-40551BA2C7C4}" presName="node" presStyleLbl="node1" presStyleIdx="4" presStyleCnt="7">
        <dgm:presLayoutVars>
          <dgm:bulletEnabled val="1"/>
        </dgm:presLayoutVars>
      </dgm:prSet>
      <dgm:spPr/>
    </dgm:pt>
    <dgm:pt modelId="{DE25CF6A-9D24-42BD-B410-AB375F004AEF}" type="pres">
      <dgm:prSet presAssocID="{FDC41E19-BBCC-4256-BCDD-7B300DC655C0}" presName="sibTrans" presStyleCnt="0"/>
      <dgm:spPr/>
    </dgm:pt>
    <dgm:pt modelId="{A75E090E-AD50-4234-AD55-14822B662027}" type="pres">
      <dgm:prSet presAssocID="{A5579BF6-FF2D-466B-8648-6BC72069786D}" presName="node" presStyleLbl="node1" presStyleIdx="5" presStyleCnt="7" custLinFactNeighborX="-3017" custLinFactNeighborY="2432">
        <dgm:presLayoutVars>
          <dgm:bulletEnabled val="1"/>
        </dgm:presLayoutVars>
      </dgm:prSet>
      <dgm:spPr/>
    </dgm:pt>
    <dgm:pt modelId="{A023F700-4BEB-474E-9880-E5FC1D7AA1BF}" type="pres">
      <dgm:prSet presAssocID="{21188FD3-755D-4EAC-9CA2-A6B5F2BCE370}" presName="sibTrans" presStyleCnt="0"/>
      <dgm:spPr/>
    </dgm:pt>
    <dgm:pt modelId="{9EFD39FB-F0B2-4CBC-B6D3-84C10A85F533}" type="pres">
      <dgm:prSet presAssocID="{92FC9BF5-A682-49A2-A483-6373C20941FA}" presName="node" presStyleLbl="node1" presStyleIdx="6" presStyleCnt="7">
        <dgm:presLayoutVars>
          <dgm:bulletEnabled val="1"/>
        </dgm:presLayoutVars>
      </dgm:prSet>
      <dgm:spPr/>
    </dgm:pt>
  </dgm:ptLst>
  <dgm:cxnLst>
    <dgm:cxn modelId="{A5BF100B-D41E-45DE-B789-EA42C4372405}" srcId="{F90DF268-1182-49AB-98E5-023CC11924BE}" destId="{58F1CF0E-8D77-4496-829A-F70403704148}" srcOrd="2" destOrd="0" parTransId="{08FF34C7-CE97-41D5-BDA8-2162BA861089}" sibTransId="{8C8C5CDF-FE4F-40B8-898D-BA1DF888E42E}"/>
    <dgm:cxn modelId="{260F7E1B-DC51-4AF4-B42C-091CD43FADCF}" type="presOf" srcId="{BE506162-218E-426C-A5FA-A5D2EAAD2082}" destId="{85293EFB-9366-4541-84A8-AA73106C4A3F}" srcOrd="0" destOrd="0" presId="urn:microsoft.com/office/officeart/2005/8/layout/default"/>
    <dgm:cxn modelId="{6A4CD83C-CC58-4D9C-B7C6-83CCD85F0F97}" type="presOf" srcId="{A5579BF6-FF2D-466B-8648-6BC72069786D}" destId="{A75E090E-AD50-4234-AD55-14822B662027}" srcOrd="0" destOrd="0" presId="urn:microsoft.com/office/officeart/2005/8/layout/default"/>
    <dgm:cxn modelId="{3E329D5C-14F6-4EDC-B4E6-B3CC94EA64C1}" type="presOf" srcId="{F90DF268-1182-49AB-98E5-023CC11924BE}" destId="{9FA62260-EF18-46FA-9D3F-CA6F1725ABBF}" srcOrd="0" destOrd="0" presId="urn:microsoft.com/office/officeart/2005/8/layout/default"/>
    <dgm:cxn modelId="{8A1C676D-328A-4129-89AA-468A0A1473E6}" type="presOf" srcId="{3B9A239F-4A5D-4697-A129-1A44F5C1FB08}" destId="{A67B8904-12FA-4308-AB77-18E94EDD3161}" srcOrd="0" destOrd="0" presId="urn:microsoft.com/office/officeart/2005/8/layout/default"/>
    <dgm:cxn modelId="{7E9B3A6F-2CB0-4B48-B387-4CAD03CA17D1}" srcId="{F90DF268-1182-49AB-98E5-023CC11924BE}" destId="{6037CC23-60F6-4333-843E-40551BA2C7C4}" srcOrd="4" destOrd="0" parTransId="{FBD2BB1A-A85E-438D-9F32-C62F008F7D2D}" sibTransId="{FDC41E19-BBCC-4256-BCDD-7B300DC655C0}"/>
    <dgm:cxn modelId="{A13B6758-B87B-47D6-A216-840A8EC52D52}" srcId="{F90DF268-1182-49AB-98E5-023CC11924BE}" destId="{7681AB60-01FB-4138-855A-87085BB116F5}" srcOrd="0" destOrd="0" parTransId="{3564F31D-75BF-4549-A0E7-A80FBC5EA8CB}" sibTransId="{147DD75E-8265-4D41-96AC-EE244F09133C}"/>
    <dgm:cxn modelId="{9C4E8279-3BEE-46F6-8000-DD797D952375}" type="presOf" srcId="{7681AB60-01FB-4138-855A-87085BB116F5}" destId="{566B33D7-D98F-41E9-B6D8-4B481751B7F9}" srcOrd="0" destOrd="0" presId="urn:microsoft.com/office/officeart/2005/8/layout/default"/>
    <dgm:cxn modelId="{EA765094-DD9A-4603-A92F-46D6A9903CEC}" srcId="{F90DF268-1182-49AB-98E5-023CC11924BE}" destId="{3B9A239F-4A5D-4697-A129-1A44F5C1FB08}" srcOrd="1" destOrd="0" parTransId="{16E68900-E641-4A4A-AF27-3149934412E0}" sibTransId="{C04CF291-403C-449F-9392-DABCD19DC1B6}"/>
    <dgm:cxn modelId="{7C5CF29D-F2CA-467B-BE3A-5AB2440C2AF0}" srcId="{F90DF268-1182-49AB-98E5-023CC11924BE}" destId="{A5579BF6-FF2D-466B-8648-6BC72069786D}" srcOrd="5" destOrd="0" parTransId="{FB35D82B-0CBD-4C3F-9D9A-A41B020FCD27}" sibTransId="{21188FD3-755D-4EAC-9CA2-A6B5F2BCE370}"/>
    <dgm:cxn modelId="{54B8859E-CD60-42D7-B919-5C4E71877D43}" type="presOf" srcId="{92FC9BF5-A682-49A2-A483-6373C20941FA}" destId="{9EFD39FB-F0B2-4CBC-B6D3-84C10A85F533}" srcOrd="0" destOrd="0" presId="urn:microsoft.com/office/officeart/2005/8/layout/default"/>
    <dgm:cxn modelId="{614DCCAC-2B73-4337-B617-DDEAA82AD478}" type="presOf" srcId="{58F1CF0E-8D77-4496-829A-F70403704148}" destId="{E03A023F-B30E-4A27-9F11-0F813336D528}" srcOrd="0" destOrd="0" presId="urn:microsoft.com/office/officeart/2005/8/layout/default"/>
    <dgm:cxn modelId="{CD66F1AF-2B95-4E30-AD76-0066324FFEB7}" type="presOf" srcId="{6037CC23-60F6-4333-843E-40551BA2C7C4}" destId="{055831F0-98E7-4EE5-B420-7E9439221DF9}" srcOrd="0" destOrd="0" presId="urn:microsoft.com/office/officeart/2005/8/layout/default"/>
    <dgm:cxn modelId="{29465DB9-BC78-41E1-9E60-D8D921325DB9}" srcId="{F90DF268-1182-49AB-98E5-023CC11924BE}" destId="{BE506162-218E-426C-A5FA-A5D2EAAD2082}" srcOrd="3" destOrd="0" parTransId="{A55D6082-F6FD-4A77-9304-312C2CCE4BF9}" sibTransId="{90A14EE6-B469-4AB1-A6AC-2B20E7150526}"/>
    <dgm:cxn modelId="{E83250C1-9477-496B-AD9E-7D25667DF024}" srcId="{F90DF268-1182-49AB-98E5-023CC11924BE}" destId="{92FC9BF5-A682-49A2-A483-6373C20941FA}" srcOrd="6" destOrd="0" parTransId="{650007C4-9850-4008-B500-EC7440C8A129}" sibTransId="{BF634711-DDCD-43CB-9B66-3E162209A20B}"/>
    <dgm:cxn modelId="{51AF6293-A62E-4B95-AD6B-D9692DB70865}" type="presParOf" srcId="{9FA62260-EF18-46FA-9D3F-CA6F1725ABBF}" destId="{566B33D7-D98F-41E9-B6D8-4B481751B7F9}" srcOrd="0" destOrd="0" presId="urn:microsoft.com/office/officeart/2005/8/layout/default"/>
    <dgm:cxn modelId="{80F9DA9F-C80F-443C-B2EB-AA58650D3163}" type="presParOf" srcId="{9FA62260-EF18-46FA-9D3F-CA6F1725ABBF}" destId="{7C5E855B-DB05-432F-B7FC-EC58E622B66C}" srcOrd="1" destOrd="0" presId="urn:microsoft.com/office/officeart/2005/8/layout/default"/>
    <dgm:cxn modelId="{EEAA752C-B31D-4F7B-8342-1B6B8F5791CB}" type="presParOf" srcId="{9FA62260-EF18-46FA-9D3F-CA6F1725ABBF}" destId="{A67B8904-12FA-4308-AB77-18E94EDD3161}" srcOrd="2" destOrd="0" presId="urn:microsoft.com/office/officeart/2005/8/layout/default"/>
    <dgm:cxn modelId="{7AA7893E-2AF5-48B1-A1B4-C798932235C8}" type="presParOf" srcId="{9FA62260-EF18-46FA-9D3F-CA6F1725ABBF}" destId="{CED3C991-4B1E-4CD6-AEBD-7C23E66398B8}" srcOrd="3" destOrd="0" presId="urn:microsoft.com/office/officeart/2005/8/layout/default"/>
    <dgm:cxn modelId="{C49D2972-41F0-43D3-861F-B0198B83A4B2}" type="presParOf" srcId="{9FA62260-EF18-46FA-9D3F-CA6F1725ABBF}" destId="{E03A023F-B30E-4A27-9F11-0F813336D528}" srcOrd="4" destOrd="0" presId="urn:microsoft.com/office/officeart/2005/8/layout/default"/>
    <dgm:cxn modelId="{B05F646D-8EB7-441E-94EA-C75D0F757E61}" type="presParOf" srcId="{9FA62260-EF18-46FA-9D3F-CA6F1725ABBF}" destId="{EE73B41C-1104-4813-9135-6B3BE2907D52}" srcOrd="5" destOrd="0" presId="urn:microsoft.com/office/officeart/2005/8/layout/default"/>
    <dgm:cxn modelId="{FF9C5284-62D1-4072-9127-E0A412EDCD73}" type="presParOf" srcId="{9FA62260-EF18-46FA-9D3F-CA6F1725ABBF}" destId="{85293EFB-9366-4541-84A8-AA73106C4A3F}" srcOrd="6" destOrd="0" presId="urn:microsoft.com/office/officeart/2005/8/layout/default"/>
    <dgm:cxn modelId="{339E07A4-DE84-421C-B1F1-0E9B7F91826A}" type="presParOf" srcId="{9FA62260-EF18-46FA-9D3F-CA6F1725ABBF}" destId="{A01DCDA2-EA22-4DA9-ACA8-E3E53776DFEB}" srcOrd="7" destOrd="0" presId="urn:microsoft.com/office/officeart/2005/8/layout/default"/>
    <dgm:cxn modelId="{C58407B8-4357-4DC3-914E-42BEE090636B}" type="presParOf" srcId="{9FA62260-EF18-46FA-9D3F-CA6F1725ABBF}" destId="{055831F0-98E7-4EE5-B420-7E9439221DF9}" srcOrd="8" destOrd="0" presId="urn:microsoft.com/office/officeart/2005/8/layout/default"/>
    <dgm:cxn modelId="{C1AC401C-BF48-428B-80AE-BC8BE377A4BC}" type="presParOf" srcId="{9FA62260-EF18-46FA-9D3F-CA6F1725ABBF}" destId="{DE25CF6A-9D24-42BD-B410-AB375F004AEF}" srcOrd="9" destOrd="0" presId="urn:microsoft.com/office/officeart/2005/8/layout/default"/>
    <dgm:cxn modelId="{412A53CA-3370-407E-872B-913FF130D00D}" type="presParOf" srcId="{9FA62260-EF18-46FA-9D3F-CA6F1725ABBF}" destId="{A75E090E-AD50-4234-AD55-14822B662027}" srcOrd="10" destOrd="0" presId="urn:microsoft.com/office/officeart/2005/8/layout/default"/>
    <dgm:cxn modelId="{B8B3F1A7-2F2A-4E6A-9AAE-013DC14BAB13}" type="presParOf" srcId="{9FA62260-EF18-46FA-9D3F-CA6F1725ABBF}" destId="{A023F700-4BEB-474E-9880-E5FC1D7AA1BF}" srcOrd="11" destOrd="0" presId="urn:microsoft.com/office/officeart/2005/8/layout/default"/>
    <dgm:cxn modelId="{D151C6B2-AEEE-40AB-9DEC-D4891B2E3644}" type="presParOf" srcId="{9FA62260-EF18-46FA-9D3F-CA6F1725ABBF}" destId="{9EFD39FB-F0B2-4CBC-B6D3-84C10A85F53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ACEAC-F01D-480C-B94D-1A77717C1E81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1D2610A-5558-4A22-823A-3D7001BF4C7B}">
      <dgm:prSet phldrT="[Texto]"/>
      <dgm:spPr>
        <a:solidFill>
          <a:srgbClr val="4BAE32"/>
        </a:solidFill>
      </dgm:spPr>
      <dgm:t>
        <a:bodyPr/>
        <a:lstStyle/>
        <a:p>
          <a:r>
            <a: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EQUIPE DE COLETA </a:t>
          </a:r>
        </a:p>
      </dgm:t>
    </dgm:pt>
    <dgm:pt modelId="{1589E96A-9C03-4DAD-8D8C-6650D52E0871}" type="parTrans" cxnId="{F2FC55FC-11C7-4D73-A413-B3C69D941832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99824C0-B3DF-4E58-AF7F-696C1DEF9E1F}" type="sibTrans" cxnId="{F2FC55FC-11C7-4D73-A413-B3C69D941832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F04F7D9-326E-4F16-8739-8E15C150EE3C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4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DCO líder;</a:t>
          </a:r>
        </a:p>
      </dgm:t>
    </dgm:pt>
    <dgm:pt modelId="{82FC9FF0-5084-4D7D-A76B-A763608D6330}" type="parTrans" cxnId="{37FB271C-891B-44BB-8701-BE023766FC32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A5E8F83-A926-4E86-9D83-8D80C2DC2A67}" type="sibTrans" cxnId="{37FB271C-891B-44BB-8701-BE023766FC32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239824B-7DFC-4A98-B5EC-7E4911E13071}">
      <dgm:prSet phldrT="[Texto]"/>
      <dgm:spPr>
        <a:solidFill>
          <a:schemeClr val="accent4"/>
        </a:solidFill>
      </dgm:spPr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PLANEJAMENTO DA MISSÃO</a:t>
          </a:r>
        </a:p>
      </dgm:t>
    </dgm:pt>
    <dgm:pt modelId="{324232F0-2E21-44EE-8E79-0BFB1FDE2A2D}" type="parTrans" cxnId="{E9B4DA45-774A-438D-8D92-8D418164E249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DEB411B-719D-48B8-A443-C55ABA2F9971}" type="sibTrans" cxnId="{E9B4DA45-774A-438D-8D92-8D418164E249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87B9B20-992C-49EF-B9FD-EE5E6D7FF33E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4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Chamamento; </a:t>
          </a:r>
        </a:p>
      </dgm:t>
    </dgm:pt>
    <dgm:pt modelId="{F51A4BDD-A7AC-4ED0-A48C-A995CF5CA25A}" type="parTrans" cxnId="{D960FEAC-EEC8-44FE-B6E8-55B38263845B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8C64FA5-1F18-4B88-8C7F-405347EBF254}" type="sibTrans" cxnId="{D960FEAC-EEC8-44FE-B6E8-55B38263845B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B04AA97-9F97-4F1C-B8D5-56E0857E91BA}">
      <dgm:prSet phldrT="[Texto]"/>
      <dgm:spPr>
        <a:solidFill>
          <a:srgbClr val="2F53A1"/>
        </a:solidFill>
      </dgm:spPr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AUTORIZAÇÃO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REALIZAÇÃO DE TESTES</a:t>
          </a:r>
        </a:p>
      </dgm:t>
    </dgm:pt>
    <dgm:pt modelId="{89246233-7DD7-4ECA-9D05-FF85CB4C3A67}" type="parTrans" cxnId="{F287243E-59E3-413A-A9D6-5E147A4343C5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A21E7BF-A046-4589-B981-036FBAEFF519}" type="sibTrans" cxnId="{F287243E-59E3-413A-A9D6-5E147A4343C5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15B5DDA-50C7-4E09-84FC-09D20A109EE0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4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DCO custodiante;</a:t>
          </a:r>
        </a:p>
      </dgm:t>
    </dgm:pt>
    <dgm:pt modelId="{8C5C64FE-F83B-4713-90CA-C4F2F0A0E4D2}" type="parTrans" cxnId="{EBBE0596-C95B-4662-9025-E459EB0140FA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C942A88-FFB4-4E83-AAEF-AF35BB8FEFE5}" type="sibTrans" cxnId="{EBBE0596-C95B-4662-9025-E459EB0140FA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F1DE6D5-0DF7-436E-AB4F-1E0EDF95A584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4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Agentes de controle – DCO e BCO;</a:t>
          </a:r>
        </a:p>
      </dgm:t>
    </dgm:pt>
    <dgm:pt modelId="{D27E2709-2A48-4514-A1C2-952AC630B0BC}" type="parTrans" cxnId="{C0A90B10-DD1F-4AD1-9489-12FD6BE6829B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316EF45-5C43-49C2-AC40-881212263861}" type="sibTrans" cxnId="{C0A90B10-DD1F-4AD1-9489-12FD6BE6829B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A5C1E8D-29A4-42CA-8161-DB5CDBE425E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4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Escolta.</a:t>
          </a:r>
        </a:p>
      </dgm:t>
    </dgm:pt>
    <dgm:pt modelId="{C64617B2-396D-48F9-912C-76F1764A37C2}" type="parTrans" cxnId="{602190B2-8522-418A-966C-93A8E3D86A1C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3D2C7A4-4064-4462-BD9B-1BDA35E422A2}" type="sibTrans" cxnId="{602190B2-8522-418A-966C-93A8E3D86A1C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D354F5F-0134-49F6-A434-68CA5D362C13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4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Fechamento;</a:t>
          </a:r>
        </a:p>
      </dgm:t>
    </dgm:pt>
    <dgm:pt modelId="{8939A70D-4EA2-4827-B028-9ABE8FA0FC13}" type="parTrans" cxnId="{58971AA7-0C46-4F22-87CA-070530592E60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956C629-F5B4-4257-B1EA-39CB1159C983}" type="sibTrans" cxnId="{58971AA7-0C46-4F22-87CA-070530592E60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2C4E655-CD63-4E54-94C9-3FE8F88A533A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4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Recrutamento;</a:t>
          </a:r>
        </a:p>
      </dgm:t>
    </dgm:pt>
    <dgm:pt modelId="{B80080CF-F633-4380-A406-057AEC460DB9}" type="parTrans" cxnId="{D4DADB9E-F26E-4062-A12E-DA654EEAB0CA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ED752DB-AB5E-43E3-9CF1-DFCD687374C9}" type="sibTrans" cxnId="{D4DADB9E-F26E-4062-A12E-DA654EEAB0CA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4271A0B-0D02-4240-9174-D4172E51EEEB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4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Informações;</a:t>
          </a:r>
        </a:p>
      </dgm:t>
    </dgm:pt>
    <dgm:pt modelId="{58555413-74D8-432A-89AB-A38C662B2D24}" type="parTrans" cxnId="{B9EACBE8-B394-4D87-B2FA-3D1974E27F94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BF3E0C3-A85A-4EB7-AE8D-D22121C1F7C9}" type="sibTrans" cxnId="{B9EACBE8-B394-4D87-B2FA-3D1974E27F94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852E8E1-2714-4D24-ADBC-495F49257C9D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4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Pós missão.</a:t>
          </a:r>
        </a:p>
      </dgm:t>
    </dgm:pt>
    <dgm:pt modelId="{93C39557-204E-475E-AEE0-7B5458F70D59}" type="parTrans" cxnId="{F6609C4D-674C-4D80-B969-30B526F3FC4A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F9754DA-F58F-4DAA-ADE8-7ED7AB74943E}" type="sibTrans" cxnId="{F6609C4D-674C-4D80-B969-30B526F3FC4A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626F0CD-A438-4AC9-A417-4F887F897C57}">
      <dgm:prSet phldrT="[Texto]" custT="1"/>
      <dgm:spPr>
        <a:solidFill>
          <a:schemeClr val="accent5">
            <a:lumMod val="20000"/>
            <a:lumOff val="80000"/>
            <a:alpha val="89804"/>
          </a:schemeClr>
        </a:solidFill>
      </dgm:spPr>
      <dgm:t>
        <a:bodyPr/>
        <a:lstStyle/>
        <a:p>
          <a:r>
            <a:rPr lang="pt-BR" sz="14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Mandado de coleta;</a:t>
          </a:r>
        </a:p>
      </dgm:t>
    </dgm:pt>
    <dgm:pt modelId="{73250D12-4615-4220-BD3B-0AAF40C48938}" type="sibTrans" cxnId="{0472C32D-20C0-4CE4-BAFE-B82CCD1EC474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BA5A8D3-8365-4EDD-A88C-F5F706ED2A4A}" type="parTrans" cxnId="{0472C32D-20C0-4CE4-BAFE-B82CCD1EC474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7A39F5B-FF55-406C-88FA-46B5E2116819}">
      <dgm:prSet phldrT="[Texto]" custT="1"/>
      <dgm:spPr>
        <a:solidFill>
          <a:schemeClr val="accent5">
            <a:lumMod val="20000"/>
            <a:lumOff val="80000"/>
            <a:alpha val="89804"/>
          </a:schemeClr>
        </a:solidFill>
      </dgm:spPr>
      <dgm:t>
        <a:bodyPr/>
        <a:lstStyle/>
        <a:p>
          <a:r>
            <a:rPr lang="pt-BR" sz="14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Documento de identificação com foto;</a:t>
          </a:r>
        </a:p>
      </dgm:t>
    </dgm:pt>
    <dgm:pt modelId="{30EA48B1-0091-46DF-A74D-22DAF09CD508}" type="sibTrans" cxnId="{D7774850-7CA7-41E2-8C55-5C80D157C516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2EB9C7E-8324-4165-83B3-02981E7003BA}" type="parTrans" cxnId="{D7774850-7CA7-41E2-8C55-5C80D157C516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0B2FA44-7CAA-4F25-9505-EC1A97D18C5F}">
      <dgm:prSet phldrT="[Texto]" custT="1"/>
      <dgm:spPr>
        <a:solidFill>
          <a:schemeClr val="accent5">
            <a:lumMod val="20000"/>
            <a:lumOff val="80000"/>
            <a:alpha val="89804"/>
          </a:schemeClr>
        </a:solidFill>
      </dgm:spPr>
      <dgm:t>
        <a:bodyPr/>
        <a:lstStyle/>
        <a:p>
          <a:r>
            <a:rPr lang="pt-BR" sz="14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Ordem de missão;</a:t>
          </a:r>
        </a:p>
      </dgm:t>
    </dgm:pt>
    <dgm:pt modelId="{AAF97A3F-C2C5-433E-A777-FD75B74612F3}" type="parTrans" cxnId="{3D02924E-C5AB-4DFD-9A0F-1D680389DF75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78A4831-6E92-46AC-B2AB-2319ED7E1819}" type="sibTrans" cxnId="{3D02924E-C5AB-4DFD-9A0F-1D680389DF75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36287B8-A89A-4D77-AC13-5DCA314CDFF3}">
      <dgm:prSet phldrT="[Texto]" custT="1"/>
      <dgm:spPr>
        <a:solidFill>
          <a:schemeClr val="accent5">
            <a:lumMod val="20000"/>
            <a:lumOff val="80000"/>
            <a:alpha val="89804"/>
          </a:schemeClr>
        </a:solidFill>
      </dgm:spPr>
      <dgm:t>
        <a:bodyPr/>
        <a:lstStyle/>
        <a:p>
          <a:r>
            <a:rPr lang="pt-BR" sz="14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Materiais e equipamentos;</a:t>
          </a:r>
        </a:p>
      </dgm:t>
    </dgm:pt>
    <dgm:pt modelId="{20BA2C86-EEC5-47B8-8ECF-2984687C3036}" type="parTrans" cxnId="{63C09BD7-75E8-446B-9B0B-2C9583D05172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C4EF511-23A7-4AA0-A0F2-63116E4F798E}" type="sibTrans" cxnId="{63C09BD7-75E8-446B-9B0B-2C9583D05172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08AA560-8F45-4E6F-BCD8-42B1D5E45644}">
      <dgm:prSet phldrT="[Texto]" custT="1"/>
      <dgm:spPr>
        <a:solidFill>
          <a:schemeClr val="accent5">
            <a:lumMod val="20000"/>
            <a:lumOff val="80000"/>
            <a:alpha val="89804"/>
          </a:schemeClr>
        </a:solidFill>
      </dgm:spPr>
      <dgm:t>
        <a:bodyPr/>
        <a:lstStyle/>
        <a:p>
          <a:r>
            <a:rPr lang="pt-BR" sz="14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Disponibilidade para execução dos controles.</a:t>
          </a:r>
        </a:p>
      </dgm:t>
    </dgm:pt>
    <dgm:pt modelId="{0EA461ED-6332-403F-AB08-96D1422CDC63}" type="parTrans" cxnId="{C1F575CE-5DB0-4EF4-8C3A-422605A18CF2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5049D26-3455-445F-B92F-AD97D97CE8E8}" type="sibTrans" cxnId="{C1F575CE-5DB0-4EF4-8C3A-422605A18CF2}">
      <dgm:prSet/>
      <dgm:spPr/>
      <dgm:t>
        <a:bodyPr/>
        <a:lstStyle/>
        <a:p>
          <a:endParaRPr lang="pt-BR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B883DE1-0884-4064-9900-66038B9743A1}" type="pres">
      <dgm:prSet presAssocID="{70BACEAC-F01D-480C-B94D-1A77717C1E81}" presName="Name0" presStyleCnt="0">
        <dgm:presLayoutVars>
          <dgm:dir/>
          <dgm:animLvl val="lvl"/>
          <dgm:resizeHandles val="exact"/>
        </dgm:presLayoutVars>
      </dgm:prSet>
      <dgm:spPr/>
    </dgm:pt>
    <dgm:pt modelId="{8E643CD6-9D69-4179-8B4C-7F7A4282EAA9}" type="pres">
      <dgm:prSet presAssocID="{21D2610A-5558-4A22-823A-3D7001BF4C7B}" presName="linNode" presStyleCnt="0"/>
      <dgm:spPr/>
    </dgm:pt>
    <dgm:pt modelId="{24ABBA77-68B8-4B71-9489-7CEACBCBE434}" type="pres">
      <dgm:prSet presAssocID="{21D2610A-5558-4A22-823A-3D7001BF4C7B}" presName="parentText" presStyleLbl="node1" presStyleIdx="0" presStyleCnt="3" custScaleX="77576">
        <dgm:presLayoutVars>
          <dgm:chMax val="1"/>
          <dgm:bulletEnabled val="1"/>
        </dgm:presLayoutVars>
      </dgm:prSet>
      <dgm:spPr/>
    </dgm:pt>
    <dgm:pt modelId="{8E20E058-84E3-4818-856C-2D6E10B238DA}" type="pres">
      <dgm:prSet presAssocID="{21D2610A-5558-4A22-823A-3D7001BF4C7B}" presName="descendantText" presStyleLbl="alignAccFollowNode1" presStyleIdx="0" presStyleCnt="3" custScaleX="109237">
        <dgm:presLayoutVars>
          <dgm:bulletEnabled val="1"/>
        </dgm:presLayoutVars>
      </dgm:prSet>
      <dgm:spPr/>
    </dgm:pt>
    <dgm:pt modelId="{1B89AF53-CF10-4F78-8C01-86BFEB0C7626}" type="pres">
      <dgm:prSet presAssocID="{899824C0-B3DF-4E58-AF7F-696C1DEF9E1F}" presName="sp" presStyleCnt="0"/>
      <dgm:spPr/>
    </dgm:pt>
    <dgm:pt modelId="{DB272FD4-7DCB-44C2-A945-B1F3C7E339FB}" type="pres">
      <dgm:prSet presAssocID="{9239824B-7DFC-4A98-B5EC-7E4911E13071}" presName="linNode" presStyleCnt="0"/>
      <dgm:spPr/>
    </dgm:pt>
    <dgm:pt modelId="{3A2C0243-2E8A-44AB-B1E9-108DF34821EC}" type="pres">
      <dgm:prSet presAssocID="{9239824B-7DFC-4A98-B5EC-7E4911E13071}" presName="parentText" presStyleLbl="node1" presStyleIdx="1" presStyleCnt="3" custScaleX="77576">
        <dgm:presLayoutVars>
          <dgm:chMax val="1"/>
          <dgm:bulletEnabled val="1"/>
        </dgm:presLayoutVars>
      </dgm:prSet>
      <dgm:spPr/>
    </dgm:pt>
    <dgm:pt modelId="{5CB3EE55-61CA-433D-9070-2A9A85F318F9}" type="pres">
      <dgm:prSet presAssocID="{9239824B-7DFC-4A98-B5EC-7E4911E13071}" presName="descendantText" presStyleLbl="alignAccFollowNode1" presStyleIdx="1" presStyleCnt="3" custScaleX="109237">
        <dgm:presLayoutVars>
          <dgm:bulletEnabled val="1"/>
        </dgm:presLayoutVars>
      </dgm:prSet>
      <dgm:spPr/>
    </dgm:pt>
    <dgm:pt modelId="{640AD0F0-E8EA-49AB-8CCE-2866D93108A8}" type="pres">
      <dgm:prSet presAssocID="{EDEB411B-719D-48B8-A443-C55ABA2F9971}" presName="sp" presStyleCnt="0"/>
      <dgm:spPr/>
    </dgm:pt>
    <dgm:pt modelId="{DF1820BA-12DD-45CA-AC05-3D2AAED15DAA}" type="pres">
      <dgm:prSet presAssocID="{3B04AA97-9F97-4F1C-B8D5-56E0857E91BA}" presName="linNode" presStyleCnt="0"/>
      <dgm:spPr/>
    </dgm:pt>
    <dgm:pt modelId="{578BB518-B5C3-4C8B-ADBC-F3A5059C5CE5}" type="pres">
      <dgm:prSet presAssocID="{3B04AA97-9F97-4F1C-B8D5-56E0857E91BA}" presName="parentText" presStyleLbl="node1" presStyleIdx="2" presStyleCnt="3" custScaleX="77576">
        <dgm:presLayoutVars>
          <dgm:chMax val="1"/>
          <dgm:bulletEnabled val="1"/>
        </dgm:presLayoutVars>
      </dgm:prSet>
      <dgm:spPr/>
    </dgm:pt>
    <dgm:pt modelId="{28C10EB0-BC1F-45CF-9248-239F506E2528}" type="pres">
      <dgm:prSet presAssocID="{3B04AA97-9F97-4F1C-B8D5-56E0857E91BA}" presName="descendantText" presStyleLbl="alignAccFollowNode1" presStyleIdx="2" presStyleCnt="3" custScaleX="109237">
        <dgm:presLayoutVars>
          <dgm:bulletEnabled val="1"/>
        </dgm:presLayoutVars>
      </dgm:prSet>
      <dgm:spPr/>
    </dgm:pt>
  </dgm:ptLst>
  <dgm:cxnLst>
    <dgm:cxn modelId="{049EF807-58C7-4BBC-837B-E46D1A9A16D3}" type="presOf" srcId="{3B04AA97-9F97-4F1C-B8D5-56E0857E91BA}" destId="{578BB518-B5C3-4C8B-ADBC-F3A5059C5CE5}" srcOrd="0" destOrd="0" presId="urn:microsoft.com/office/officeart/2005/8/layout/vList5"/>
    <dgm:cxn modelId="{C0A90B10-DD1F-4AD1-9489-12FD6BE6829B}" srcId="{21D2610A-5558-4A22-823A-3D7001BF4C7B}" destId="{7F1DE6D5-0DF7-436E-AB4F-1E0EDF95A584}" srcOrd="2" destOrd="0" parTransId="{D27E2709-2A48-4514-A1C2-952AC630B0BC}" sibTransId="{4316EF45-5C43-49C2-AC40-881212263861}"/>
    <dgm:cxn modelId="{37FB271C-891B-44BB-8701-BE023766FC32}" srcId="{21D2610A-5558-4A22-823A-3D7001BF4C7B}" destId="{7F04F7D9-326E-4F16-8739-8E15C150EE3C}" srcOrd="0" destOrd="0" parTransId="{82FC9FF0-5084-4D7D-A76B-A763608D6330}" sibTransId="{BA5E8F83-A926-4E86-9D83-8D80C2DC2A67}"/>
    <dgm:cxn modelId="{0472C32D-20C0-4CE4-BAFE-B82CCD1EC474}" srcId="{3B04AA97-9F97-4F1C-B8D5-56E0857E91BA}" destId="{6626F0CD-A438-4AC9-A417-4F887F897C57}" srcOrd="1" destOrd="0" parTransId="{ABA5A8D3-8365-4EDD-A88C-F5F706ED2A4A}" sibTransId="{73250D12-4615-4220-BD3B-0AAF40C48938}"/>
    <dgm:cxn modelId="{622BBA37-4E15-4B68-8883-B9770894C4C4}" type="presOf" srcId="{9239824B-7DFC-4A98-B5EC-7E4911E13071}" destId="{3A2C0243-2E8A-44AB-B1E9-108DF34821EC}" srcOrd="0" destOrd="0" presId="urn:microsoft.com/office/officeart/2005/8/layout/vList5"/>
    <dgm:cxn modelId="{F287243E-59E3-413A-A9D6-5E147A4343C5}" srcId="{70BACEAC-F01D-480C-B94D-1A77717C1E81}" destId="{3B04AA97-9F97-4F1C-B8D5-56E0857E91BA}" srcOrd="2" destOrd="0" parTransId="{89246233-7DD7-4ECA-9D05-FF85CB4C3A67}" sibTransId="{8A21E7BF-A046-4589-B981-036FBAEFF519}"/>
    <dgm:cxn modelId="{583DC83E-064E-4685-ACA3-989C13697B59}" type="presOf" srcId="{7A5C1E8D-29A4-42CA-8161-DB5CDBE425EA}" destId="{8E20E058-84E3-4818-856C-2D6E10B238DA}" srcOrd="0" destOrd="3" presId="urn:microsoft.com/office/officeart/2005/8/layout/vList5"/>
    <dgm:cxn modelId="{E9B4DA45-774A-438D-8D92-8D418164E249}" srcId="{70BACEAC-F01D-480C-B94D-1A77717C1E81}" destId="{9239824B-7DFC-4A98-B5EC-7E4911E13071}" srcOrd="1" destOrd="0" parTransId="{324232F0-2E21-44EE-8E79-0BFB1FDE2A2D}" sibTransId="{EDEB411B-719D-48B8-A443-C55ABA2F9971}"/>
    <dgm:cxn modelId="{73992546-4E39-4E91-BC06-DB87EC1D6705}" type="presOf" srcId="{336287B8-A89A-4D77-AC13-5DCA314CDFF3}" destId="{28C10EB0-BC1F-45CF-9248-239F506E2528}" srcOrd="0" destOrd="3" presId="urn:microsoft.com/office/officeart/2005/8/layout/vList5"/>
    <dgm:cxn modelId="{EEF78767-63C5-47E3-BD11-5FEAAB1F2A07}" type="presOf" srcId="{008AA560-8F45-4E6F-BCD8-42B1D5E45644}" destId="{28C10EB0-BC1F-45CF-9248-239F506E2528}" srcOrd="0" destOrd="4" presId="urn:microsoft.com/office/officeart/2005/8/layout/vList5"/>
    <dgm:cxn modelId="{F6609C4D-674C-4D80-B969-30B526F3FC4A}" srcId="{9239824B-7DFC-4A98-B5EC-7E4911E13071}" destId="{6852E8E1-2714-4D24-ADBC-495F49257C9D}" srcOrd="4" destOrd="0" parTransId="{93C39557-204E-475E-AEE0-7B5458F70D59}" sibTransId="{CF9754DA-F58F-4DAA-ADE8-7ED7AB74943E}"/>
    <dgm:cxn modelId="{3D02924E-C5AB-4DFD-9A0F-1D680389DF75}" srcId="{3B04AA97-9F97-4F1C-B8D5-56E0857E91BA}" destId="{50B2FA44-7CAA-4F25-9505-EC1A97D18C5F}" srcOrd="2" destOrd="0" parTransId="{AAF97A3F-C2C5-433E-A777-FD75B74612F3}" sibTransId="{078A4831-6E92-46AC-B2AB-2319ED7E1819}"/>
    <dgm:cxn modelId="{E912D44E-8481-485F-A5B2-455DA5EA3E6C}" type="presOf" srcId="{587B9B20-992C-49EF-B9FD-EE5E6D7FF33E}" destId="{5CB3EE55-61CA-433D-9070-2A9A85F318F9}" srcOrd="0" destOrd="0" presId="urn:microsoft.com/office/officeart/2005/8/layout/vList5"/>
    <dgm:cxn modelId="{D7774850-7CA7-41E2-8C55-5C80D157C516}" srcId="{3B04AA97-9F97-4F1C-B8D5-56E0857E91BA}" destId="{B7A39F5B-FF55-406C-88FA-46B5E2116819}" srcOrd="0" destOrd="0" parTransId="{82EB9C7E-8324-4165-83B3-02981E7003BA}" sibTransId="{30EA48B1-0091-46DF-A74D-22DAF09CD508}"/>
    <dgm:cxn modelId="{743F4674-7D3C-4EF3-85DF-904334039E48}" type="presOf" srcId="{B7A39F5B-FF55-406C-88FA-46B5E2116819}" destId="{28C10EB0-BC1F-45CF-9248-239F506E2528}" srcOrd="0" destOrd="0" presId="urn:microsoft.com/office/officeart/2005/8/layout/vList5"/>
    <dgm:cxn modelId="{C06E9256-7086-4058-9F8E-5E004C0685D8}" type="presOf" srcId="{7F1DE6D5-0DF7-436E-AB4F-1E0EDF95A584}" destId="{8E20E058-84E3-4818-856C-2D6E10B238DA}" srcOrd="0" destOrd="2" presId="urn:microsoft.com/office/officeart/2005/8/layout/vList5"/>
    <dgm:cxn modelId="{E21D815A-1ECE-4850-AFD3-4F089FD265F2}" type="presOf" srcId="{04271A0B-0D02-4240-9174-D4172E51EEEB}" destId="{5CB3EE55-61CA-433D-9070-2A9A85F318F9}" srcOrd="0" destOrd="3" presId="urn:microsoft.com/office/officeart/2005/8/layout/vList5"/>
    <dgm:cxn modelId="{B997777C-B30F-446F-9689-DF024AFF4BF4}" type="presOf" srcId="{415B5DDA-50C7-4E09-84FC-09D20A109EE0}" destId="{8E20E058-84E3-4818-856C-2D6E10B238DA}" srcOrd="0" destOrd="1" presId="urn:microsoft.com/office/officeart/2005/8/layout/vList5"/>
    <dgm:cxn modelId="{CCABC17F-0DDD-421C-88E5-3B4253CAF238}" type="presOf" srcId="{72C4E655-CD63-4E54-94C9-3FE8F88A533A}" destId="{5CB3EE55-61CA-433D-9070-2A9A85F318F9}" srcOrd="0" destOrd="2" presId="urn:microsoft.com/office/officeart/2005/8/layout/vList5"/>
    <dgm:cxn modelId="{EBBE0596-C95B-4662-9025-E459EB0140FA}" srcId="{21D2610A-5558-4A22-823A-3D7001BF4C7B}" destId="{415B5DDA-50C7-4E09-84FC-09D20A109EE0}" srcOrd="1" destOrd="0" parTransId="{8C5C64FE-F83B-4713-90CA-C4F2F0A0E4D2}" sibTransId="{CC942A88-FFB4-4E83-AAEF-AF35BB8FEFE5}"/>
    <dgm:cxn modelId="{D4DADB9E-F26E-4062-A12E-DA654EEAB0CA}" srcId="{9239824B-7DFC-4A98-B5EC-7E4911E13071}" destId="{72C4E655-CD63-4E54-94C9-3FE8F88A533A}" srcOrd="2" destOrd="0" parTransId="{B80080CF-F633-4380-A406-057AEC460DB9}" sibTransId="{BED752DB-AB5E-43E3-9CF1-DFCD687374C9}"/>
    <dgm:cxn modelId="{786A4BA6-EED9-4484-95B4-A3BA6212D8AB}" type="presOf" srcId="{70BACEAC-F01D-480C-B94D-1A77717C1E81}" destId="{4B883DE1-0884-4064-9900-66038B9743A1}" srcOrd="0" destOrd="0" presId="urn:microsoft.com/office/officeart/2005/8/layout/vList5"/>
    <dgm:cxn modelId="{58971AA7-0C46-4F22-87CA-070530592E60}" srcId="{9239824B-7DFC-4A98-B5EC-7E4911E13071}" destId="{6D354F5F-0134-49F6-A434-68CA5D362C13}" srcOrd="1" destOrd="0" parTransId="{8939A70D-4EA2-4827-B028-9ABE8FA0FC13}" sibTransId="{1956C629-F5B4-4257-B1EA-39CB1159C983}"/>
    <dgm:cxn modelId="{D960FEAC-EEC8-44FE-B6E8-55B38263845B}" srcId="{9239824B-7DFC-4A98-B5EC-7E4911E13071}" destId="{587B9B20-992C-49EF-B9FD-EE5E6D7FF33E}" srcOrd="0" destOrd="0" parTransId="{F51A4BDD-A7AC-4ED0-A48C-A995CF5CA25A}" sibTransId="{48C64FA5-1F18-4B88-8C7F-405347EBF254}"/>
    <dgm:cxn modelId="{8B5F20B0-D7C0-4C58-86AA-444232D0196C}" type="presOf" srcId="{6626F0CD-A438-4AC9-A417-4F887F897C57}" destId="{28C10EB0-BC1F-45CF-9248-239F506E2528}" srcOrd="0" destOrd="1" presId="urn:microsoft.com/office/officeart/2005/8/layout/vList5"/>
    <dgm:cxn modelId="{602190B2-8522-418A-966C-93A8E3D86A1C}" srcId="{21D2610A-5558-4A22-823A-3D7001BF4C7B}" destId="{7A5C1E8D-29A4-42CA-8161-DB5CDBE425EA}" srcOrd="3" destOrd="0" parTransId="{C64617B2-396D-48F9-912C-76F1764A37C2}" sibTransId="{73D2C7A4-4064-4462-BD9B-1BDA35E422A2}"/>
    <dgm:cxn modelId="{CFE6FEC5-93CD-452D-B7E7-6F169CEF543E}" type="presOf" srcId="{21D2610A-5558-4A22-823A-3D7001BF4C7B}" destId="{24ABBA77-68B8-4B71-9489-7CEACBCBE434}" srcOrd="0" destOrd="0" presId="urn:microsoft.com/office/officeart/2005/8/layout/vList5"/>
    <dgm:cxn modelId="{C1F575CE-5DB0-4EF4-8C3A-422605A18CF2}" srcId="{3B04AA97-9F97-4F1C-B8D5-56E0857E91BA}" destId="{008AA560-8F45-4E6F-BCD8-42B1D5E45644}" srcOrd="4" destOrd="0" parTransId="{0EA461ED-6332-403F-AB08-96D1422CDC63}" sibTransId="{A5049D26-3455-445F-B92F-AD97D97CE8E8}"/>
    <dgm:cxn modelId="{7EFA80CF-B3F7-413D-90AC-38221D2A9284}" type="presOf" srcId="{50B2FA44-7CAA-4F25-9505-EC1A97D18C5F}" destId="{28C10EB0-BC1F-45CF-9248-239F506E2528}" srcOrd="0" destOrd="2" presId="urn:microsoft.com/office/officeart/2005/8/layout/vList5"/>
    <dgm:cxn modelId="{63C09BD7-75E8-446B-9B0B-2C9583D05172}" srcId="{3B04AA97-9F97-4F1C-B8D5-56E0857E91BA}" destId="{336287B8-A89A-4D77-AC13-5DCA314CDFF3}" srcOrd="3" destOrd="0" parTransId="{20BA2C86-EEC5-47B8-8ECF-2984687C3036}" sibTransId="{1C4EF511-23A7-4AA0-A0F2-63116E4F798E}"/>
    <dgm:cxn modelId="{B9EACBE8-B394-4D87-B2FA-3D1974E27F94}" srcId="{9239824B-7DFC-4A98-B5EC-7E4911E13071}" destId="{04271A0B-0D02-4240-9174-D4172E51EEEB}" srcOrd="3" destOrd="0" parTransId="{58555413-74D8-432A-89AB-A38C662B2D24}" sibTransId="{CBF3E0C3-A85A-4EB7-AE8D-D22121C1F7C9}"/>
    <dgm:cxn modelId="{E16B2FED-A3C7-42A5-AAA6-CD294A417058}" type="presOf" srcId="{6852E8E1-2714-4D24-ADBC-495F49257C9D}" destId="{5CB3EE55-61CA-433D-9070-2A9A85F318F9}" srcOrd="0" destOrd="4" presId="urn:microsoft.com/office/officeart/2005/8/layout/vList5"/>
    <dgm:cxn modelId="{2B4A79F5-C806-402B-A6F2-CD875CCDA126}" type="presOf" srcId="{7F04F7D9-326E-4F16-8739-8E15C150EE3C}" destId="{8E20E058-84E3-4818-856C-2D6E10B238DA}" srcOrd="0" destOrd="0" presId="urn:microsoft.com/office/officeart/2005/8/layout/vList5"/>
    <dgm:cxn modelId="{2E12CEFB-39CC-4250-8837-645EF8C6AE94}" type="presOf" srcId="{6D354F5F-0134-49F6-A434-68CA5D362C13}" destId="{5CB3EE55-61CA-433D-9070-2A9A85F318F9}" srcOrd="0" destOrd="1" presId="urn:microsoft.com/office/officeart/2005/8/layout/vList5"/>
    <dgm:cxn modelId="{F2FC55FC-11C7-4D73-A413-B3C69D941832}" srcId="{70BACEAC-F01D-480C-B94D-1A77717C1E81}" destId="{21D2610A-5558-4A22-823A-3D7001BF4C7B}" srcOrd="0" destOrd="0" parTransId="{1589E96A-9C03-4DAD-8D8C-6650D52E0871}" sibTransId="{899824C0-B3DF-4E58-AF7F-696C1DEF9E1F}"/>
    <dgm:cxn modelId="{465BAF6A-76C5-482A-B25B-1EF5D7731EB1}" type="presParOf" srcId="{4B883DE1-0884-4064-9900-66038B9743A1}" destId="{8E643CD6-9D69-4179-8B4C-7F7A4282EAA9}" srcOrd="0" destOrd="0" presId="urn:microsoft.com/office/officeart/2005/8/layout/vList5"/>
    <dgm:cxn modelId="{E9F36FFD-BE03-4EC9-856C-DBAFC31A336B}" type="presParOf" srcId="{8E643CD6-9D69-4179-8B4C-7F7A4282EAA9}" destId="{24ABBA77-68B8-4B71-9489-7CEACBCBE434}" srcOrd="0" destOrd="0" presId="urn:microsoft.com/office/officeart/2005/8/layout/vList5"/>
    <dgm:cxn modelId="{B40B0414-69DC-4D36-B61D-8036DE2A5ACD}" type="presParOf" srcId="{8E643CD6-9D69-4179-8B4C-7F7A4282EAA9}" destId="{8E20E058-84E3-4818-856C-2D6E10B238DA}" srcOrd="1" destOrd="0" presId="urn:microsoft.com/office/officeart/2005/8/layout/vList5"/>
    <dgm:cxn modelId="{BCB777FF-043C-4496-9AF9-874FCDE4A2C9}" type="presParOf" srcId="{4B883DE1-0884-4064-9900-66038B9743A1}" destId="{1B89AF53-CF10-4F78-8C01-86BFEB0C7626}" srcOrd="1" destOrd="0" presId="urn:microsoft.com/office/officeart/2005/8/layout/vList5"/>
    <dgm:cxn modelId="{A6ACC0D4-6696-457E-B905-C002E687DEE8}" type="presParOf" srcId="{4B883DE1-0884-4064-9900-66038B9743A1}" destId="{DB272FD4-7DCB-44C2-A945-B1F3C7E339FB}" srcOrd="2" destOrd="0" presId="urn:microsoft.com/office/officeart/2005/8/layout/vList5"/>
    <dgm:cxn modelId="{42FDC219-61FE-4278-9774-A668B740E0DB}" type="presParOf" srcId="{DB272FD4-7DCB-44C2-A945-B1F3C7E339FB}" destId="{3A2C0243-2E8A-44AB-B1E9-108DF34821EC}" srcOrd="0" destOrd="0" presId="urn:microsoft.com/office/officeart/2005/8/layout/vList5"/>
    <dgm:cxn modelId="{E4F3CCE9-E6DE-40CE-8106-690E0CD4845F}" type="presParOf" srcId="{DB272FD4-7DCB-44C2-A945-B1F3C7E339FB}" destId="{5CB3EE55-61CA-433D-9070-2A9A85F318F9}" srcOrd="1" destOrd="0" presId="urn:microsoft.com/office/officeart/2005/8/layout/vList5"/>
    <dgm:cxn modelId="{D0D8C4FF-EB64-420C-AA9A-9351897865E4}" type="presParOf" srcId="{4B883DE1-0884-4064-9900-66038B9743A1}" destId="{640AD0F0-E8EA-49AB-8CCE-2866D93108A8}" srcOrd="3" destOrd="0" presId="urn:microsoft.com/office/officeart/2005/8/layout/vList5"/>
    <dgm:cxn modelId="{BD50794E-806F-4BD8-8420-85A39FF1E508}" type="presParOf" srcId="{4B883DE1-0884-4064-9900-66038B9743A1}" destId="{DF1820BA-12DD-45CA-AC05-3D2AAED15DAA}" srcOrd="4" destOrd="0" presId="urn:microsoft.com/office/officeart/2005/8/layout/vList5"/>
    <dgm:cxn modelId="{FB2AC842-71AB-4C1B-927B-5E76415A1BDC}" type="presParOf" srcId="{DF1820BA-12DD-45CA-AC05-3D2AAED15DAA}" destId="{578BB518-B5C3-4C8B-ADBC-F3A5059C5CE5}" srcOrd="0" destOrd="0" presId="urn:microsoft.com/office/officeart/2005/8/layout/vList5"/>
    <dgm:cxn modelId="{CF5DBA03-DEAB-47F6-93EE-28387DF27AFF}" type="presParOf" srcId="{DF1820BA-12DD-45CA-AC05-3D2AAED15DAA}" destId="{28C10EB0-BC1F-45CF-9248-239F506E25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494968-3782-4576-A94A-C3B08228D5C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0A7F74-3860-4837-9629-8B5A72D788CD}">
      <dgm:prSet phldrT="[Texto]" custT="1"/>
      <dgm:spPr>
        <a:solidFill>
          <a:srgbClr val="2F53A1"/>
        </a:solidFill>
      </dgm:spPr>
      <dgm:t>
        <a:bodyPr/>
        <a:lstStyle/>
        <a:p>
          <a:r>
            <a: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Equipamentos e Materiais Necessários;</a:t>
          </a:r>
        </a:p>
      </dgm:t>
    </dgm:pt>
    <dgm:pt modelId="{FCFF266A-AE6A-492E-8BC7-3E96256F128B}" type="parTrans" cxnId="{8ECD3F73-267E-47BB-B7D7-7F9EEDF724BB}">
      <dgm:prSet/>
      <dgm:spPr/>
      <dgm:t>
        <a:bodyPr/>
        <a:lstStyle/>
        <a:p>
          <a:endParaRPr lang="pt-BR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CAEC1BE-0471-4563-80B0-DCBEE379D919}" type="sibTrans" cxnId="{8ECD3F73-267E-47BB-B7D7-7F9EEDF724BB}">
      <dgm:prSet/>
      <dgm:spPr/>
      <dgm:t>
        <a:bodyPr/>
        <a:lstStyle/>
        <a:p>
          <a:endParaRPr lang="pt-BR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30D1D7C-3FF2-4EA5-9428-C88126E4A171}">
      <dgm:prSet custT="1"/>
      <dgm:spPr>
        <a:solidFill>
          <a:srgbClr val="2F53A1"/>
        </a:solidFill>
      </dgm:spPr>
      <dgm:t>
        <a:bodyPr/>
        <a:lstStyle/>
        <a:p>
          <a:r>
            <a: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Ajustes com a equipe de trabalho em Missão;</a:t>
          </a:r>
        </a:p>
      </dgm:t>
    </dgm:pt>
    <dgm:pt modelId="{68268E5D-E08C-4449-80A7-4ACD5518AA35}" type="parTrans" cxnId="{0EA7D421-663A-4791-89B6-8D5A8402ADED}">
      <dgm:prSet/>
      <dgm:spPr/>
      <dgm:t>
        <a:bodyPr/>
        <a:lstStyle/>
        <a:p>
          <a:endParaRPr lang="pt-BR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B978D17-5449-4159-9C9B-EF930FCC4777}" type="sibTrans" cxnId="{0EA7D421-663A-4791-89B6-8D5A8402ADED}">
      <dgm:prSet/>
      <dgm:spPr/>
      <dgm:t>
        <a:bodyPr/>
        <a:lstStyle/>
        <a:p>
          <a:endParaRPr lang="pt-BR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9D98A6D-25D6-4ABA-96C8-3FF2D9D50DBB}">
      <dgm:prSet custT="1"/>
      <dgm:spPr>
        <a:solidFill>
          <a:srgbClr val="2F53A1"/>
        </a:solidFill>
      </dgm:spPr>
      <dgm:t>
        <a:bodyPr/>
        <a:lstStyle/>
        <a:p>
          <a:r>
            <a: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Características da modalidade, local e Missão</a:t>
          </a:r>
          <a:r>
            <a:rPr lang="pt-BR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;</a:t>
          </a:r>
        </a:p>
      </dgm:t>
    </dgm:pt>
    <dgm:pt modelId="{64A2B74E-A3D3-408F-B1D8-208814588C3A}" type="parTrans" cxnId="{959FF63C-99C3-4169-A3B1-84B20666217F}">
      <dgm:prSet/>
      <dgm:spPr/>
      <dgm:t>
        <a:bodyPr/>
        <a:lstStyle/>
        <a:p>
          <a:endParaRPr lang="pt-BR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B4A39A9-140C-4C48-886E-5722525627DE}" type="sibTrans" cxnId="{959FF63C-99C3-4169-A3B1-84B20666217F}">
      <dgm:prSet/>
      <dgm:spPr/>
      <dgm:t>
        <a:bodyPr/>
        <a:lstStyle/>
        <a:p>
          <a:endParaRPr lang="pt-BR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55C21D8-CE24-4E3B-A932-1C8A6B5872DE}">
      <dgm:prSet custT="1"/>
      <dgm:spPr>
        <a:solidFill>
          <a:srgbClr val="2F53A1"/>
        </a:solidFill>
      </dgm:spPr>
      <dgm:t>
        <a:bodyPr/>
        <a:lstStyle/>
        <a:p>
          <a:r>
            <a: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Estação de Controle: higiene e resguardo da privacidade do atleta</a:t>
          </a:r>
          <a:r>
            <a:rPr lang="pt-BR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;</a:t>
          </a:r>
        </a:p>
      </dgm:t>
    </dgm:pt>
    <dgm:pt modelId="{8B63D932-A615-41D0-B15C-8159CA907F25}" type="parTrans" cxnId="{3B0A605C-D05A-47FF-B734-5354DFD7A8A8}">
      <dgm:prSet/>
      <dgm:spPr/>
      <dgm:t>
        <a:bodyPr/>
        <a:lstStyle/>
        <a:p>
          <a:endParaRPr lang="pt-BR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23C6157-93A2-42F3-A192-BEB448ADD0A2}" type="sibTrans" cxnId="{3B0A605C-D05A-47FF-B734-5354DFD7A8A8}">
      <dgm:prSet/>
      <dgm:spPr/>
      <dgm:t>
        <a:bodyPr/>
        <a:lstStyle/>
        <a:p>
          <a:endParaRPr lang="pt-BR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65714BE-0959-42E8-A1D1-4B4B6F5F0D4D}">
      <dgm:prSet custT="1"/>
      <dgm:spPr>
        <a:solidFill>
          <a:srgbClr val="2F53A1"/>
        </a:solidFill>
      </dgm:spPr>
      <dgm:t>
        <a:bodyPr/>
        <a:lstStyle/>
        <a:p>
          <a:r>
            <a: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Ciência dos autorizados a acessar a estação de controle.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ea typeface="Segoe UI Black" panose="020B0A02040204020203" pitchFamily="34" charset="0"/>
            <a:cs typeface="Segoe UI Semibold" panose="020B0702040204020203" pitchFamily="34" charset="0"/>
          </a:endParaRPr>
        </a:p>
      </dgm:t>
    </dgm:pt>
    <dgm:pt modelId="{108BE8B3-09F9-4E81-92D0-1B01E5D04B3C}" type="parTrans" cxnId="{A07D8396-670B-42EB-A1C2-B271BD03A742}">
      <dgm:prSet/>
      <dgm:spPr/>
      <dgm:t>
        <a:bodyPr/>
        <a:lstStyle/>
        <a:p>
          <a:endParaRPr lang="pt-BR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6DD8F44-80B6-40CD-BCFE-A7B0066DE2D9}" type="sibTrans" cxnId="{A07D8396-670B-42EB-A1C2-B271BD03A742}">
      <dgm:prSet/>
      <dgm:spPr/>
      <dgm:t>
        <a:bodyPr/>
        <a:lstStyle/>
        <a:p>
          <a:endParaRPr lang="pt-BR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77B8059-D70B-4AE0-9CFF-D7D0C2B2A842}" type="pres">
      <dgm:prSet presAssocID="{BD494968-3782-4576-A94A-C3B08228D5C7}" presName="linear" presStyleCnt="0">
        <dgm:presLayoutVars>
          <dgm:animLvl val="lvl"/>
          <dgm:resizeHandles val="exact"/>
        </dgm:presLayoutVars>
      </dgm:prSet>
      <dgm:spPr/>
    </dgm:pt>
    <dgm:pt modelId="{2FF196E1-ED7C-426B-930C-65AADB197DB6}" type="pres">
      <dgm:prSet presAssocID="{BE0A7F74-3860-4837-9629-8B5A72D788C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0E68DF0-6AD4-45E7-AD9A-DC3C7D4457AD}" type="pres">
      <dgm:prSet presAssocID="{2CAEC1BE-0471-4563-80B0-DCBEE379D919}" presName="spacer" presStyleCnt="0"/>
      <dgm:spPr/>
    </dgm:pt>
    <dgm:pt modelId="{A0410252-0973-4289-A8BF-710AA609355B}" type="pres">
      <dgm:prSet presAssocID="{B30D1D7C-3FF2-4EA5-9428-C88126E4A17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45AB45C-7081-4D4C-9C34-40D5C7B104BF}" type="pres">
      <dgm:prSet presAssocID="{7B978D17-5449-4159-9C9B-EF930FCC4777}" presName="spacer" presStyleCnt="0"/>
      <dgm:spPr/>
    </dgm:pt>
    <dgm:pt modelId="{C68F9F52-79C5-4B1C-8E55-B6BDE3CD9456}" type="pres">
      <dgm:prSet presAssocID="{59D98A6D-25D6-4ABA-96C8-3FF2D9D50DB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7BAFAFA-FE56-47A2-974D-D136AF28E879}" type="pres">
      <dgm:prSet presAssocID="{DB4A39A9-140C-4C48-886E-5722525627DE}" presName="spacer" presStyleCnt="0"/>
      <dgm:spPr/>
    </dgm:pt>
    <dgm:pt modelId="{D21E66E9-8804-4193-A7CF-C005F763AF3C}" type="pres">
      <dgm:prSet presAssocID="{655C21D8-CE24-4E3B-A932-1C8A6B5872D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3357E89-D243-428C-BF24-25314FEF1CD7}" type="pres">
      <dgm:prSet presAssocID="{423C6157-93A2-42F3-A192-BEB448ADD0A2}" presName="spacer" presStyleCnt="0"/>
      <dgm:spPr/>
    </dgm:pt>
    <dgm:pt modelId="{F6F56A8F-F6F0-472C-A7F8-1A3D01F11459}" type="pres">
      <dgm:prSet presAssocID="{165714BE-0959-42E8-A1D1-4B4B6F5F0D4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D6FBF08-9DEC-444E-828F-5A12A4C9BA9B}" type="presOf" srcId="{655C21D8-CE24-4E3B-A932-1C8A6B5872DE}" destId="{D21E66E9-8804-4193-A7CF-C005F763AF3C}" srcOrd="0" destOrd="0" presId="urn:microsoft.com/office/officeart/2005/8/layout/vList2"/>
    <dgm:cxn modelId="{0EA7D421-663A-4791-89B6-8D5A8402ADED}" srcId="{BD494968-3782-4576-A94A-C3B08228D5C7}" destId="{B30D1D7C-3FF2-4EA5-9428-C88126E4A171}" srcOrd="1" destOrd="0" parTransId="{68268E5D-E08C-4449-80A7-4ACD5518AA35}" sibTransId="{7B978D17-5449-4159-9C9B-EF930FCC4777}"/>
    <dgm:cxn modelId="{959FF63C-99C3-4169-A3B1-84B20666217F}" srcId="{BD494968-3782-4576-A94A-C3B08228D5C7}" destId="{59D98A6D-25D6-4ABA-96C8-3FF2D9D50DBB}" srcOrd="2" destOrd="0" parTransId="{64A2B74E-A3D3-408F-B1D8-208814588C3A}" sibTransId="{DB4A39A9-140C-4C48-886E-5722525627DE}"/>
    <dgm:cxn modelId="{3B0A605C-D05A-47FF-B734-5354DFD7A8A8}" srcId="{BD494968-3782-4576-A94A-C3B08228D5C7}" destId="{655C21D8-CE24-4E3B-A932-1C8A6B5872DE}" srcOrd="3" destOrd="0" parTransId="{8B63D932-A615-41D0-B15C-8159CA907F25}" sibTransId="{423C6157-93A2-42F3-A192-BEB448ADD0A2}"/>
    <dgm:cxn modelId="{8ECD3F73-267E-47BB-B7D7-7F9EEDF724BB}" srcId="{BD494968-3782-4576-A94A-C3B08228D5C7}" destId="{BE0A7F74-3860-4837-9629-8B5A72D788CD}" srcOrd="0" destOrd="0" parTransId="{FCFF266A-AE6A-492E-8BC7-3E96256F128B}" sibTransId="{2CAEC1BE-0471-4563-80B0-DCBEE379D919}"/>
    <dgm:cxn modelId="{A07D8396-670B-42EB-A1C2-B271BD03A742}" srcId="{BD494968-3782-4576-A94A-C3B08228D5C7}" destId="{165714BE-0959-42E8-A1D1-4B4B6F5F0D4D}" srcOrd="4" destOrd="0" parTransId="{108BE8B3-09F9-4E81-92D0-1B01E5D04B3C}" sibTransId="{B6DD8F44-80B6-40CD-BCFE-A7B0066DE2D9}"/>
    <dgm:cxn modelId="{1D7148CB-A86F-4EA5-94ED-AE7CE574A16B}" type="presOf" srcId="{59D98A6D-25D6-4ABA-96C8-3FF2D9D50DBB}" destId="{C68F9F52-79C5-4B1C-8E55-B6BDE3CD9456}" srcOrd="0" destOrd="0" presId="urn:microsoft.com/office/officeart/2005/8/layout/vList2"/>
    <dgm:cxn modelId="{B1359DDE-D95A-4A67-8AE0-08AC99EBFE42}" type="presOf" srcId="{B30D1D7C-3FF2-4EA5-9428-C88126E4A171}" destId="{A0410252-0973-4289-A8BF-710AA609355B}" srcOrd="0" destOrd="0" presId="urn:microsoft.com/office/officeart/2005/8/layout/vList2"/>
    <dgm:cxn modelId="{E4DB5FE3-26A9-40E0-AE41-6FE861C608FC}" type="presOf" srcId="{BE0A7F74-3860-4837-9629-8B5A72D788CD}" destId="{2FF196E1-ED7C-426B-930C-65AADB197DB6}" srcOrd="0" destOrd="0" presId="urn:microsoft.com/office/officeart/2005/8/layout/vList2"/>
    <dgm:cxn modelId="{94D0A2F7-D3DB-4436-A9C0-02BB2F472492}" type="presOf" srcId="{BD494968-3782-4576-A94A-C3B08228D5C7}" destId="{877B8059-D70B-4AE0-9CFF-D7D0C2B2A842}" srcOrd="0" destOrd="0" presId="urn:microsoft.com/office/officeart/2005/8/layout/vList2"/>
    <dgm:cxn modelId="{F28CBCFF-0C68-4F72-99D7-E17D0B9591A2}" type="presOf" srcId="{165714BE-0959-42E8-A1D1-4B4B6F5F0D4D}" destId="{F6F56A8F-F6F0-472C-A7F8-1A3D01F11459}" srcOrd="0" destOrd="0" presId="urn:microsoft.com/office/officeart/2005/8/layout/vList2"/>
    <dgm:cxn modelId="{BB1681B0-1C07-4C6A-8473-E2C9410586EF}" type="presParOf" srcId="{877B8059-D70B-4AE0-9CFF-D7D0C2B2A842}" destId="{2FF196E1-ED7C-426B-930C-65AADB197DB6}" srcOrd="0" destOrd="0" presId="urn:microsoft.com/office/officeart/2005/8/layout/vList2"/>
    <dgm:cxn modelId="{296B8715-1E48-42E2-95FC-192E1D90EA69}" type="presParOf" srcId="{877B8059-D70B-4AE0-9CFF-D7D0C2B2A842}" destId="{60E68DF0-6AD4-45E7-AD9A-DC3C7D4457AD}" srcOrd="1" destOrd="0" presId="urn:microsoft.com/office/officeart/2005/8/layout/vList2"/>
    <dgm:cxn modelId="{9F4907CC-1481-4CA9-AC0C-B777C484E433}" type="presParOf" srcId="{877B8059-D70B-4AE0-9CFF-D7D0C2B2A842}" destId="{A0410252-0973-4289-A8BF-710AA609355B}" srcOrd="2" destOrd="0" presId="urn:microsoft.com/office/officeart/2005/8/layout/vList2"/>
    <dgm:cxn modelId="{67ACDBEE-54ED-4B17-9015-8580E688460E}" type="presParOf" srcId="{877B8059-D70B-4AE0-9CFF-D7D0C2B2A842}" destId="{645AB45C-7081-4D4C-9C34-40D5C7B104BF}" srcOrd="3" destOrd="0" presId="urn:microsoft.com/office/officeart/2005/8/layout/vList2"/>
    <dgm:cxn modelId="{C10CB8B7-BD46-4527-8EAF-95F9364941DB}" type="presParOf" srcId="{877B8059-D70B-4AE0-9CFF-D7D0C2B2A842}" destId="{C68F9F52-79C5-4B1C-8E55-B6BDE3CD9456}" srcOrd="4" destOrd="0" presId="urn:microsoft.com/office/officeart/2005/8/layout/vList2"/>
    <dgm:cxn modelId="{1611CC6B-F72B-4C5C-BE68-1C8738FCDF4B}" type="presParOf" srcId="{877B8059-D70B-4AE0-9CFF-D7D0C2B2A842}" destId="{B7BAFAFA-FE56-47A2-974D-D136AF28E879}" srcOrd="5" destOrd="0" presId="urn:microsoft.com/office/officeart/2005/8/layout/vList2"/>
    <dgm:cxn modelId="{2890491C-11FA-4914-89FB-C2F6C5654973}" type="presParOf" srcId="{877B8059-D70B-4AE0-9CFF-D7D0C2B2A842}" destId="{D21E66E9-8804-4193-A7CF-C005F763AF3C}" srcOrd="6" destOrd="0" presId="urn:microsoft.com/office/officeart/2005/8/layout/vList2"/>
    <dgm:cxn modelId="{51EF77B6-4243-42BE-A189-F222416E32F8}" type="presParOf" srcId="{877B8059-D70B-4AE0-9CFF-D7D0C2B2A842}" destId="{73357E89-D243-428C-BF24-25314FEF1CD7}" srcOrd="7" destOrd="0" presId="urn:microsoft.com/office/officeart/2005/8/layout/vList2"/>
    <dgm:cxn modelId="{38DCFF6E-CBEA-45BA-B65E-03F39C7B3BA6}" type="presParOf" srcId="{877B8059-D70B-4AE0-9CFF-D7D0C2B2A842}" destId="{F6F56A8F-F6F0-472C-A7F8-1A3D01F1145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5B2AF9-D2A7-4387-BF3C-0808CB7B3502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3EF237C-E227-466A-9073-B1BDFFCB6C7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EM COMPETIÇÃO </a:t>
          </a:r>
          <a:endParaRPr lang="pt-BR" sz="20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4A30146-B81E-4AE2-A8E3-EBFE818842C2}" type="parTrans" cxnId="{0CC2790E-02A1-4B93-BA05-E7F8C1E027F0}">
      <dgm:prSet/>
      <dgm:spPr/>
      <dgm:t>
        <a:bodyPr/>
        <a:lstStyle/>
        <a:p>
          <a:endParaRPr lang="pt-BR"/>
        </a:p>
      </dgm:t>
    </dgm:pt>
    <dgm:pt modelId="{48967F55-8135-4358-B62A-A4431FC18FD2}" type="sibTrans" cxnId="{0CC2790E-02A1-4B93-BA05-E7F8C1E027F0}">
      <dgm:prSet/>
      <dgm:spPr/>
      <dgm:t>
        <a:bodyPr/>
        <a:lstStyle/>
        <a:p>
          <a:endParaRPr lang="pt-BR"/>
        </a:p>
      </dgm:t>
    </dgm:pt>
    <dgm:pt modelId="{82A3B1EB-FAF6-4B09-BFAB-1F12CE99D23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600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Cerimônia de premiação;</a:t>
          </a:r>
        </a:p>
      </dgm:t>
    </dgm:pt>
    <dgm:pt modelId="{E063710E-B9A9-4778-9025-25EC9FBCCEC5}" type="parTrans" cxnId="{A140F101-6B0D-424A-8ABE-DBC19AFB108A}">
      <dgm:prSet/>
      <dgm:spPr/>
      <dgm:t>
        <a:bodyPr/>
        <a:lstStyle/>
        <a:p>
          <a:endParaRPr lang="pt-BR"/>
        </a:p>
      </dgm:t>
    </dgm:pt>
    <dgm:pt modelId="{136FAF34-A75D-4DF2-84F4-E70796CA6FF3}" type="sibTrans" cxnId="{A140F101-6B0D-424A-8ABE-DBC19AFB108A}">
      <dgm:prSet/>
      <dgm:spPr/>
      <dgm:t>
        <a:bodyPr/>
        <a:lstStyle/>
        <a:p>
          <a:endParaRPr lang="pt-BR"/>
        </a:p>
      </dgm:t>
    </dgm:pt>
    <dgm:pt modelId="{1351AFC5-F7FE-4D68-AD3F-ACB7288F7C8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Mídia;</a:t>
          </a:r>
        </a:p>
      </dgm:t>
    </dgm:pt>
    <dgm:pt modelId="{90E34166-4FED-47FE-9F32-0B0F68A0D37D}" type="parTrans" cxnId="{C09151BE-00E2-4F85-B93C-E835B55DAC29}">
      <dgm:prSet/>
      <dgm:spPr/>
      <dgm:t>
        <a:bodyPr/>
        <a:lstStyle/>
        <a:p>
          <a:endParaRPr lang="pt-BR"/>
        </a:p>
      </dgm:t>
    </dgm:pt>
    <dgm:pt modelId="{CE865B08-4A01-467B-AAF9-415326FD6105}" type="sibTrans" cxnId="{C09151BE-00E2-4F85-B93C-E835B55DAC29}">
      <dgm:prSet/>
      <dgm:spPr/>
      <dgm:t>
        <a:bodyPr/>
        <a:lstStyle/>
        <a:p>
          <a:endParaRPr lang="pt-BR"/>
        </a:p>
      </dgm:t>
    </dgm:pt>
    <dgm:pt modelId="{6EBB4CCE-640E-4328-ADCB-1625C71038D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600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Competir em séries posteriores;</a:t>
          </a:r>
        </a:p>
      </dgm:t>
    </dgm:pt>
    <dgm:pt modelId="{98C74CA2-74A4-4B0D-8BCE-5BA94993DA08}" type="parTrans" cxnId="{B3E1F0C3-1A47-4C7D-AA8B-F32CE6AC5BBD}">
      <dgm:prSet/>
      <dgm:spPr/>
      <dgm:t>
        <a:bodyPr/>
        <a:lstStyle/>
        <a:p>
          <a:endParaRPr lang="pt-BR"/>
        </a:p>
      </dgm:t>
    </dgm:pt>
    <dgm:pt modelId="{F053B015-D78C-4151-98A9-C6577162C11A}" type="sibTrans" cxnId="{B3E1F0C3-1A47-4C7D-AA8B-F32CE6AC5BBD}">
      <dgm:prSet/>
      <dgm:spPr/>
      <dgm:t>
        <a:bodyPr/>
        <a:lstStyle/>
        <a:p>
          <a:endParaRPr lang="pt-BR"/>
        </a:p>
      </dgm:t>
    </dgm:pt>
    <dgm:pt modelId="{C397930C-7C30-4161-B772-5B156351DDF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600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Esfriamento;</a:t>
          </a:r>
        </a:p>
      </dgm:t>
    </dgm:pt>
    <dgm:pt modelId="{32292B39-7170-4722-92FE-17CD0D4AA8EE}" type="parTrans" cxnId="{50A37D1E-BA45-42FF-8D1F-49BC2A6F1516}">
      <dgm:prSet/>
      <dgm:spPr/>
      <dgm:t>
        <a:bodyPr/>
        <a:lstStyle/>
        <a:p>
          <a:endParaRPr lang="pt-BR"/>
        </a:p>
      </dgm:t>
    </dgm:pt>
    <dgm:pt modelId="{8C39B3C8-1882-49F7-9193-A4B84A46C3B1}" type="sibTrans" cxnId="{50A37D1E-BA45-42FF-8D1F-49BC2A6F1516}">
      <dgm:prSet/>
      <dgm:spPr/>
      <dgm:t>
        <a:bodyPr/>
        <a:lstStyle/>
        <a:p>
          <a:endParaRPr lang="pt-BR"/>
        </a:p>
      </dgm:t>
    </dgm:pt>
    <dgm:pt modelId="{62F6A6EB-B9BF-4DD3-A9A9-FDCC67BD0871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600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Atendimento médico;</a:t>
          </a:r>
        </a:p>
      </dgm:t>
    </dgm:pt>
    <dgm:pt modelId="{40BD94EE-4BDC-4DAD-95C2-B18995C81FD8}" type="parTrans" cxnId="{645329DD-368E-4123-A561-50F1487CDA84}">
      <dgm:prSet/>
      <dgm:spPr/>
      <dgm:t>
        <a:bodyPr/>
        <a:lstStyle/>
        <a:p>
          <a:endParaRPr lang="pt-BR"/>
        </a:p>
      </dgm:t>
    </dgm:pt>
    <dgm:pt modelId="{99599AD8-A5D5-469C-9B56-EA561115A2E3}" type="sibTrans" cxnId="{645329DD-368E-4123-A561-50F1487CDA84}">
      <dgm:prSet/>
      <dgm:spPr/>
      <dgm:t>
        <a:bodyPr/>
        <a:lstStyle/>
        <a:p>
          <a:endParaRPr lang="pt-BR"/>
        </a:p>
      </dgm:t>
    </dgm:pt>
    <dgm:pt modelId="{F2DAAEB2-B7D7-49FC-AE05-B75D08FA5F0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600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Representante/intérprete;</a:t>
          </a:r>
        </a:p>
      </dgm:t>
    </dgm:pt>
    <dgm:pt modelId="{36A4EA62-5DE7-40D0-954C-C6CD0AEA3F5D}" type="parTrans" cxnId="{03ACBFDE-EE04-4F67-AD8F-72CB5035FBDF}">
      <dgm:prSet/>
      <dgm:spPr/>
      <dgm:t>
        <a:bodyPr/>
        <a:lstStyle/>
        <a:p>
          <a:endParaRPr lang="pt-BR"/>
        </a:p>
      </dgm:t>
    </dgm:pt>
    <dgm:pt modelId="{B6D811DC-B012-4265-B26D-A254157EC93D}" type="sibTrans" cxnId="{03ACBFDE-EE04-4F67-AD8F-72CB5035FBDF}">
      <dgm:prSet/>
      <dgm:spPr/>
      <dgm:t>
        <a:bodyPr/>
        <a:lstStyle/>
        <a:p>
          <a:endParaRPr lang="pt-BR"/>
        </a:p>
      </dgm:t>
    </dgm:pt>
    <dgm:pt modelId="{8FE60798-C7A0-43F3-9ADF-0C1B64259A8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600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Documentação com foto.</a:t>
          </a:r>
          <a:endParaRPr lang="en-US" sz="16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BDF05FE-AE85-4FE0-8285-BCC843C46F1C}" type="parTrans" cxnId="{CF085EAE-1C48-47F4-A3B3-4ABA01FD7403}">
      <dgm:prSet/>
      <dgm:spPr/>
      <dgm:t>
        <a:bodyPr/>
        <a:lstStyle/>
        <a:p>
          <a:endParaRPr lang="pt-BR"/>
        </a:p>
      </dgm:t>
    </dgm:pt>
    <dgm:pt modelId="{94CE0847-29B1-4416-AEFD-704F58A004D6}" type="sibTrans" cxnId="{CF085EAE-1C48-47F4-A3B3-4ABA01FD7403}">
      <dgm:prSet/>
      <dgm:spPr/>
      <dgm:t>
        <a:bodyPr/>
        <a:lstStyle/>
        <a:p>
          <a:endParaRPr lang="pt-BR"/>
        </a:p>
      </dgm:t>
    </dgm:pt>
    <dgm:pt modelId="{C71A3C7C-7412-47BA-973E-62C781AC9523}">
      <dgm:prSet custT="1"/>
      <dgm:spPr>
        <a:solidFill>
          <a:schemeClr val="accent2"/>
        </a:solidFill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FORA DE COMPETIÇÃO</a:t>
          </a:r>
          <a:endParaRPr lang="en-US" sz="20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9708F50-7E84-4A1C-9BFF-A28B2949E73E}" type="parTrans" cxnId="{CBBE8099-46E3-452C-9018-C3565D3709FE}">
      <dgm:prSet/>
      <dgm:spPr/>
      <dgm:t>
        <a:bodyPr/>
        <a:lstStyle/>
        <a:p>
          <a:endParaRPr lang="pt-BR"/>
        </a:p>
      </dgm:t>
    </dgm:pt>
    <dgm:pt modelId="{50C21FFD-CCA2-4CAD-9F85-BC41B943E6F4}" type="sibTrans" cxnId="{CBBE8099-46E3-452C-9018-C3565D3709FE}">
      <dgm:prSet/>
      <dgm:spPr/>
      <dgm:t>
        <a:bodyPr/>
        <a:lstStyle/>
        <a:p>
          <a:endParaRPr lang="pt-BR"/>
        </a:p>
      </dgm:t>
    </dgm:pt>
    <dgm:pt modelId="{70FBFD3F-6798-48D5-9D63-A1E6266A4621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600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Terminar a sessão de treino;</a:t>
          </a:r>
        </a:p>
      </dgm:t>
    </dgm:pt>
    <dgm:pt modelId="{8D6FFF4C-C2C2-4227-BA88-2D82F5235F5B}" type="parTrans" cxnId="{23B10D82-A18D-42C7-9508-2A3DAE1CE3EE}">
      <dgm:prSet/>
      <dgm:spPr/>
      <dgm:t>
        <a:bodyPr/>
        <a:lstStyle/>
        <a:p>
          <a:endParaRPr lang="pt-BR"/>
        </a:p>
      </dgm:t>
    </dgm:pt>
    <dgm:pt modelId="{67A2354F-53C3-46BD-9935-B63A91E170F1}" type="sibTrans" cxnId="{23B10D82-A18D-42C7-9508-2A3DAE1CE3EE}">
      <dgm:prSet/>
      <dgm:spPr/>
      <dgm:t>
        <a:bodyPr/>
        <a:lstStyle/>
        <a:p>
          <a:endParaRPr lang="pt-BR"/>
        </a:p>
      </dgm:t>
    </dgm:pt>
    <dgm:pt modelId="{11F86BBC-1459-4F37-98D4-4EAB772A46F1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600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Atendimento médico;</a:t>
          </a:r>
        </a:p>
      </dgm:t>
    </dgm:pt>
    <dgm:pt modelId="{9FF61BE7-1FCB-4AC1-A548-767A0A9AE7A1}" type="parTrans" cxnId="{B5ADCCAD-C4E1-426C-AB2A-07614C87F20F}">
      <dgm:prSet/>
      <dgm:spPr/>
      <dgm:t>
        <a:bodyPr/>
        <a:lstStyle/>
        <a:p>
          <a:endParaRPr lang="pt-BR"/>
        </a:p>
      </dgm:t>
    </dgm:pt>
    <dgm:pt modelId="{7979C198-C90C-4D45-B5EA-10D949967648}" type="sibTrans" cxnId="{B5ADCCAD-C4E1-426C-AB2A-07614C87F20F}">
      <dgm:prSet/>
      <dgm:spPr/>
      <dgm:t>
        <a:bodyPr/>
        <a:lstStyle/>
        <a:p>
          <a:endParaRPr lang="pt-BR"/>
        </a:p>
      </dgm:t>
    </dgm:pt>
    <dgm:pt modelId="{5ECE90D7-4B74-410A-9516-96C15FCFDE91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600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Documentação com foto</a:t>
          </a:r>
          <a:r>
            <a:rPr lang="pt-BR" sz="1600" dirty="0">
              <a:latin typeface="Segoe UI Semilight" panose="020B0402040204020203" pitchFamily="34" charset="0"/>
              <a:cs typeface="Segoe UI Semilight" panose="020B0402040204020203" pitchFamily="34" charset="0"/>
            </a:rPr>
            <a:t>.</a:t>
          </a:r>
        </a:p>
      </dgm:t>
    </dgm:pt>
    <dgm:pt modelId="{D060DD7A-91FD-49E3-8A37-EE7610FF2925}" type="parTrans" cxnId="{E7A907DE-6579-46B3-B855-DFF143914289}">
      <dgm:prSet/>
      <dgm:spPr/>
      <dgm:t>
        <a:bodyPr/>
        <a:lstStyle/>
        <a:p>
          <a:endParaRPr lang="pt-BR"/>
        </a:p>
      </dgm:t>
    </dgm:pt>
    <dgm:pt modelId="{BD256F2B-734E-44E9-90F2-CBB69BD05110}" type="sibTrans" cxnId="{E7A907DE-6579-46B3-B855-DFF143914289}">
      <dgm:prSet/>
      <dgm:spPr/>
      <dgm:t>
        <a:bodyPr/>
        <a:lstStyle/>
        <a:p>
          <a:endParaRPr lang="pt-BR"/>
        </a:p>
      </dgm:t>
    </dgm:pt>
    <dgm:pt modelId="{C5A780C6-2418-4317-AA32-2AF09395BEF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600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Representante/intérprete;</a:t>
          </a:r>
          <a:endParaRPr lang="en-US" sz="16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70DBF78-C110-4BBB-AA67-1C39B8D13ABD}" type="parTrans" cxnId="{D072C239-DAA7-47BD-AC7E-01111ABA9E92}">
      <dgm:prSet/>
      <dgm:spPr/>
      <dgm:t>
        <a:bodyPr/>
        <a:lstStyle/>
        <a:p>
          <a:endParaRPr lang="pt-BR"/>
        </a:p>
      </dgm:t>
    </dgm:pt>
    <dgm:pt modelId="{D60D7035-9ECE-4EF6-8EC3-4D0C45B018AF}" type="sibTrans" cxnId="{D072C239-DAA7-47BD-AC7E-01111ABA9E92}">
      <dgm:prSet/>
      <dgm:spPr/>
      <dgm:t>
        <a:bodyPr/>
        <a:lstStyle/>
        <a:p>
          <a:endParaRPr lang="pt-BR"/>
        </a:p>
      </dgm:t>
    </dgm:pt>
    <dgm:pt modelId="{3810CEC1-7B1B-4EBB-8E97-EC4D9123EB42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6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D220D64-2887-488D-9088-2035006055E7}" type="parTrans" cxnId="{8EBDAE80-9396-4D5F-989A-EC83A73E9238}">
      <dgm:prSet/>
      <dgm:spPr/>
      <dgm:t>
        <a:bodyPr/>
        <a:lstStyle/>
        <a:p>
          <a:endParaRPr lang="pt-BR"/>
        </a:p>
      </dgm:t>
    </dgm:pt>
    <dgm:pt modelId="{124B7020-C7C8-4C8A-8649-90C017D38320}" type="sibTrans" cxnId="{8EBDAE80-9396-4D5F-989A-EC83A73E9238}">
      <dgm:prSet/>
      <dgm:spPr/>
      <dgm:t>
        <a:bodyPr/>
        <a:lstStyle/>
        <a:p>
          <a:endParaRPr lang="pt-BR"/>
        </a:p>
      </dgm:t>
    </dgm:pt>
    <dgm:pt modelId="{EE6BACBF-BC5E-4744-8D43-518499F886C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pt-BR" sz="16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EE205EE-DA9B-41E3-BC8D-419C17086BCD}" type="parTrans" cxnId="{B019E206-F6DD-4DD2-BDBF-B57CAF1D680E}">
      <dgm:prSet/>
      <dgm:spPr/>
      <dgm:t>
        <a:bodyPr/>
        <a:lstStyle/>
        <a:p>
          <a:endParaRPr lang="pt-BR"/>
        </a:p>
      </dgm:t>
    </dgm:pt>
    <dgm:pt modelId="{93C17810-F85B-4664-85E2-DB14989F4583}" type="sibTrans" cxnId="{B019E206-F6DD-4DD2-BDBF-B57CAF1D680E}">
      <dgm:prSet/>
      <dgm:spPr/>
      <dgm:t>
        <a:bodyPr/>
        <a:lstStyle/>
        <a:p>
          <a:endParaRPr lang="pt-BR"/>
        </a:p>
      </dgm:t>
    </dgm:pt>
    <dgm:pt modelId="{9FE6CC0A-049E-4A9D-ABC9-C3A6C3BE5A5C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pt-BR" sz="16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18D7A8F-6022-4CCF-8F95-DFEF8EFD163E}" type="parTrans" cxnId="{4D2F07B1-0326-425E-B942-ECD5A1F7634A}">
      <dgm:prSet/>
      <dgm:spPr/>
      <dgm:t>
        <a:bodyPr/>
        <a:lstStyle/>
        <a:p>
          <a:endParaRPr lang="pt-BR"/>
        </a:p>
      </dgm:t>
    </dgm:pt>
    <dgm:pt modelId="{13E9E730-0B52-4015-80CF-326A5580F3B6}" type="sibTrans" cxnId="{4D2F07B1-0326-425E-B942-ECD5A1F7634A}">
      <dgm:prSet/>
      <dgm:spPr/>
      <dgm:t>
        <a:bodyPr/>
        <a:lstStyle/>
        <a:p>
          <a:endParaRPr lang="pt-BR"/>
        </a:p>
      </dgm:t>
    </dgm:pt>
    <dgm:pt modelId="{DA5651BF-8B2B-4806-9F99-EF8890D1B042}" type="pres">
      <dgm:prSet presAssocID="{165B2AF9-D2A7-4387-BF3C-0808CB7B3502}" presName="Name0" presStyleCnt="0">
        <dgm:presLayoutVars>
          <dgm:dir/>
          <dgm:animLvl val="lvl"/>
          <dgm:resizeHandles val="exact"/>
        </dgm:presLayoutVars>
      </dgm:prSet>
      <dgm:spPr/>
    </dgm:pt>
    <dgm:pt modelId="{D58F7200-9BD2-40A6-8B35-812151501D88}" type="pres">
      <dgm:prSet presAssocID="{F3EF237C-E227-466A-9073-B1BDFFCB6C7B}" presName="composite" presStyleCnt="0"/>
      <dgm:spPr/>
    </dgm:pt>
    <dgm:pt modelId="{0D95DF2E-473E-4A8B-90DC-18E5EED55235}" type="pres">
      <dgm:prSet presAssocID="{F3EF237C-E227-466A-9073-B1BDFFCB6C7B}" presName="parTx" presStyleLbl="alignNode1" presStyleIdx="0" presStyleCnt="2" custScaleX="108078">
        <dgm:presLayoutVars>
          <dgm:chMax val="0"/>
          <dgm:chPref val="0"/>
          <dgm:bulletEnabled val="1"/>
        </dgm:presLayoutVars>
      </dgm:prSet>
      <dgm:spPr/>
    </dgm:pt>
    <dgm:pt modelId="{544D9155-3FE3-4ECF-BBAB-4D6F300B9947}" type="pres">
      <dgm:prSet presAssocID="{F3EF237C-E227-466A-9073-B1BDFFCB6C7B}" presName="desTx" presStyleLbl="alignAccFollowNode1" presStyleIdx="0" presStyleCnt="2" custScaleX="108078">
        <dgm:presLayoutVars>
          <dgm:bulletEnabled val="1"/>
        </dgm:presLayoutVars>
      </dgm:prSet>
      <dgm:spPr/>
    </dgm:pt>
    <dgm:pt modelId="{DBD69D85-9F85-4BC0-AF4E-45290CEF8F0D}" type="pres">
      <dgm:prSet presAssocID="{48967F55-8135-4358-B62A-A4431FC18FD2}" presName="space" presStyleCnt="0"/>
      <dgm:spPr/>
    </dgm:pt>
    <dgm:pt modelId="{D908CC87-0A63-493C-A272-2B775ED5795D}" type="pres">
      <dgm:prSet presAssocID="{C71A3C7C-7412-47BA-973E-62C781AC9523}" presName="composite" presStyleCnt="0"/>
      <dgm:spPr/>
    </dgm:pt>
    <dgm:pt modelId="{9B4DE6E6-EF00-4F81-94CD-321E9F2F43ED}" type="pres">
      <dgm:prSet presAssocID="{C71A3C7C-7412-47BA-973E-62C781AC9523}" presName="parTx" presStyleLbl="alignNode1" presStyleIdx="1" presStyleCnt="2" custScaleX="108078">
        <dgm:presLayoutVars>
          <dgm:chMax val="0"/>
          <dgm:chPref val="0"/>
          <dgm:bulletEnabled val="1"/>
        </dgm:presLayoutVars>
      </dgm:prSet>
      <dgm:spPr/>
    </dgm:pt>
    <dgm:pt modelId="{FEEDDDA1-C4F5-4E60-8D02-EB082252E46A}" type="pres">
      <dgm:prSet presAssocID="{C71A3C7C-7412-47BA-973E-62C781AC9523}" presName="desTx" presStyleLbl="alignAccFollowNode1" presStyleIdx="1" presStyleCnt="2" custScaleX="108078">
        <dgm:presLayoutVars>
          <dgm:bulletEnabled val="1"/>
        </dgm:presLayoutVars>
      </dgm:prSet>
      <dgm:spPr/>
    </dgm:pt>
  </dgm:ptLst>
  <dgm:cxnLst>
    <dgm:cxn modelId="{A140F101-6B0D-424A-8ABE-DBC19AFB108A}" srcId="{F3EF237C-E227-466A-9073-B1BDFFCB6C7B}" destId="{82A3B1EB-FAF6-4B09-BFAB-1F12CE99D23D}" srcOrd="0" destOrd="0" parTransId="{E063710E-B9A9-4778-9025-25EC9FBCCEC5}" sibTransId="{136FAF34-A75D-4DF2-84F4-E70796CA6FF3}"/>
    <dgm:cxn modelId="{B019E206-F6DD-4DD2-BDBF-B57CAF1D680E}" srcId="{C71A3C7C-7412-47BA-973E-62C781AC9523}" destId="{EE6BACBF-BC5E-4744-8D43-518499F886C7}" srcOrd="3" destOrd="0" parTransId="{8EE205EE-DA9B-41E3-BC8D-419C17086BCD}" sibTransId="{93C17810-F85B-4664-85E2-DB14989F4583}"/>
    <dgm:cxn modelId="{6C242108-60F0-491C-A3D1-79CDC674E0D4}" type="presOf" srcId="{8FE60798-C7A0-43F3-9ADF-0C1B64259A83}" destId="{544D9155-3FE3-4ECF-BBAB-4D6F300B9947}" srcOrd="0" destOrd="6" presId="urn:microsoft.com/office/officeart/2005/8/layout/hList1"/>
    <dgm:cxn modelId="{E7DE2109-7F48-477B-8F58-CE73253A9B95}" type="presOf" srcId="{82A3B1EB-FAF6-4B09-BFAB-1F12CE99D23D}" destId="{544D9155-3FE3-4ECF-BBAB-4D6F300B9947}" srcOrd="0" destOrd="0" presId="urn:microsoft.com/office/officeart/2005/8/layout/hList1"/>
    <dgm:cxn modelId="{0CC2790E-02A1-4B93-BA05-E7F8C1E027F0}" srcId="{165B2AF9-D2A7-4387-BF3C-0808CB7B3502}" destId="{F3EF237C-E227-466A-9073-B1BDFFCB6C7B}" srcOrd="0" destOrd="0" parTransId="{A4A30146-B81E-4AE2-A8E3-EBFE818842C2}" sibTransId="{48967F55-8135-4358-B62A-A4431FC18FD2}"/>
    <dgm:cxn modelId="{50A37D1E-BA45-42FF-8D1F-49BC2A6F1516}" srcId="{F3EF237C-E227-466A-9073-B1BDFFCB6C7B}" destId="{C397930C-7C30-4161-B772-5B156351DDFD}" srcOrd="3" destOrd="0" parTransId="{32292B39-7170-4722-92FE-17CD0D4AA8EE}" sibTransId="{8C39B3C8-1882-49F7-9193-A4B84A46C3B1}"/>
    <dgm:cxn modelId="{B62BAE1F-1DF8-445A-A4FC-C4DC615C3D3B}" type="presOf" srcId="{62F6A6EB-B9BF-4DD3-A9A9-FDCC67BD0871}" destId="{544D9155-3FE3-4ECF-BBAB-4D6F300B9947}" srcOrd="0" destOrd="4" presId="urn:microsoft.com/office/officeart/2005/8/layout/hList1"/>
    <dgm:cxn modelId="{01B51624-6418-475E-89D2-E3E5813C3DB0}" type="presOf" srcId="{C397930C-7C30-4161-B772-5B156351DDFD}" destId="{544D9155-3FE3-4ECF-BBAB-4D6F300B9947}" srcOrd="0" destOrd="3" presId="urn:microsoft.com/office/officeart/2005/8/layout/hList1"/>
    <dgm:cxn modelId="{07F95736-FCCE-43F4-A465-79FDA5FA4DD8}" type="presOf" srcId="{5ECE90D7-4B74-410A-9516-96C15FCFDE91}" destId="{FEEDDDA1-C4F5-4E60-8D02-EB082252E46A}" srcOrd="0" destOrd="6" presId="urn:microsoft.com/office/officeart/2005/8/layout/hList1"/>
    <dgm:cxn modelId="{D072C239-DAA7-47BD-AC7E-01111ABA9E92}" srcId="{C71A3C7C-7412-47BA-973E-62C781AC9523}" destId="{C5A780C6-2418-4317-AA32-2AF09395BEF3}" srcOrd="0" destOrd="0" parTransId="{670DBF78-C110-4BBB-AA67-1C39B8D13ABD}" sibTransId="{D60D7035-9ECE-4EF6-8EC3-4D0C45B018AF}"/>
    <dgm:cxn modelId="{2C0E2A3E-06FF-4C98-97AD-AFC5168DA76D}" type="presOf" srcId="{EE6BACBF-BC5E-4744-8D43-518499F886C7}" destId="{FEEDDDA1-C4F5-4E60-8D02-EB082252E46A}" srcOrd="0" destOrd="3" presId="urn:microsoft.com/office/officeart/2005/8/layout/hList1"/>
    <dgm:cxn modelId="{82C6BD64-4F32-4754-9C5E-B5BB3895DEFD}" type="presOf" srcId="{C71A3C7C-7412-47BA-973E-62C781AC9523}" destId="{9B4DE6E6-EF00-4F81-94CD-321E9F2F43ED}" srcOrd="0" destOrd="0" presId="urn:microsoft.com/office/officeart/2005/8/layout/hList1"/>
    <dgm:cxn modelId="{19853D46-9F2F-4074-8CCE-DC84CBC0180A}" type="presOf" srcId="{F3EF237C-E227-466A-9073-B1BDFFCB6C7B}" destId="{0D95DF2E-473E-4A8B-90DC-18E5EED55235}" srcOrd="0" destOrd="0" presId="urn:microsoft.com/office/officeart/2005/8/layout/hList1"/>
    <dgm:cxn modelId="{82062749-1577-478E-87F6-CA02737B91E2}" type="presOf" srcId="{70FBFD3F-6798-48D5-9D63-A1E6266A4621}" destId="{FEEDDDA1-C4F5-4E60-8D02-EB082252E46A}" srcOrd="0" destOrd="2" presId="urn:microsoft.com/office/officeart/2005/8/layout/hList1"/>
    <dgm:cxn modelId="{EC75464C-4F9D-47E4-9649-57E35470BC4A}" type="presOf" srcId="{3810CEC1-7B1B-4EBB-8E97-EC4D9123EB42}" destId="{FEEDDDA1-C4F5-4E60-8D02-EB082252E46A}" srcOrd="0" destOrd="1" presId="urn:microsoft.com/office/officeart/2005/8/layout/hList1"/>
    <dgm:cxn modelId="{5A6D0375-60C4-4419-98D8-2C50B0C1B7A0}" type="presOf" srcId="{C5A780C6-2418-4317-AA32-2AF09395BEF3}" destId="{FEEDDDA1-C4F5-4E60-8D02-EB082252E46A}" srcOrd="0" destOrd="0" presId="urn:microsoft.com/office/officeart/2005/8/layout/hList1"/>
    <dgm:cxn modelId="{8EBDAE80-9396-4D5F-989A-EC83A73E9238}" srcId="{C71A3C7C-7412-47BA-973E-62C781AC9523}" destId="{3810CEC1-7B1B-4EBB-8E97-EC4D9123EB42}" srcOrd="1" destOrd="0" parTransId="{9D220D64-2887-488D-9088-2035006055E7}" sibTransId="{124B7020-C7C8-4C8A-8649-90C017D38320}"/>
    <dgm:cxn modelId="{23B10D82-A18D-42C7-9508-2A3DAE1CE3EE}" srcId="{C71A3C7C-7412-47BA-973E-62C781AC9523}" destId="{70FBFD3F-6798-48D5-9D63-A1E6266A4621}" srcOrd="2" destOrd="0" parTransId="{8D6FFF4C-C2C2-4227-BA88-2D82F5235F5B}" sibTransId="{67A2354F-53C3-46BD-9935-B63A91E170F1}"/>
    <dgm:cxn modelId="{B71BFA88-202C-482B-840E-23BB41CD4D03}" type="presOf" srcId="{1351AFC5-F7FE-4D68-AD3F-ACB7288F7C8D}" destId="{544D9155-3FE3-4ECF-BBAB-4D6F300B9947}" srcOrd="0" destOrd="1" presId="urn:microsoft.com/office/officeart/2005/8/layout/hList1"/>
    <dgm:cxn modelId="{D315788D-E311-4067-80DA-65DECCCF0F8F}" type="presOf" srcId="{11F86BBC-1459-4F37-98D4-4EAB772A46F1}" destId="{FEEDDDA1-C4F5-4E60-8D02-EB082252E46A}" srcOrd="0" destOrd="4" presId="urn:microsoft.com/office/officeart/2005/8/layout/hList1"/>
    <dgm:cxn modelId="{9464B598-A5EA-4205-B21C-304CB989A4CC}" type="presOf" srcId="{F2DAAEB2-B7D7-49FC-AE05-B75D08FA5F0F}" destId="{544D9155-3FE3-4ECF-BBAB-4D6F300B9947}" srcOrd="0" destOrd="5" presId="urn:microsoft.com/office/officeart/2005/8/layout/hList1"/>
    <dgm:cxn modelId="{CBBE8099-46E3-452C-9018-C3565D3709FE}" srcId="{165B2AF9-D2A7-4387-BF3C-0808CB7B3502}" destId="{C71A3C7C-7412-47BA-973E-62C781AC9523}" srcOrd="1" destOrd="0" parTransId="{89708F50-7E84-4A1C-9BFF-A28B2949E73E}" sibTransId="{50C21FFD-CCA2-4CAD-9F85-BC41B943E6F4}"/>
    <dgm:cxn modelId="{B5ADCCAD-C4E1-426C-AB2A-07614C87F20F}" srcId="{C71A3C7C-7412-47BA-973E-62C781AC9523}" destId="{11F86BBC-1459-4F37-98D4-4EAB772A46F1}" srcOrd="4" destOrd="0" parTransId="{9FF61BE7-1FCB-4AC1-A548-767A0A9AE7A1}" sibTransId="{7979C198-C90C-4D45-B5EA-10D949967648}"/>
    <dgm:cxn modelId="{CF085EAE-1C48-47F4-A3B3-4ABA01FD7403}" srcId="{F3EF237C-E227-466A-9073-B1BDFFCB6C7B}" destId="{8FE60798-C7A0-43F3-9ADF-0C1B64259A83}" srcOrd="6" destOrd="0" parTransId="{6BDF05FE-AE85-4FE0-8285-BCC843C46F1C}" sibTransId="{94CE0847-29B1-4416-AEFD-704F58A004D6}"/>
    <dgm:cxn modelId="{4D2F07B1-0326-425E-B942-ECD5A1F7634A}" srcId="{C71A3C7C-7412-47BA-973E-62C781AC9523}" destId="{9FE6CC0A-049E-4A9D-ABC9-C3A6C3BE5A5C}" srcOrd="5" destOrd="0" parTransId="{818D7A8F-6022-4CCF-8F95-DFEF8EFD163E}" sibTransId="{13E9E730-0B52-4015-80CF-326A5580F3B6}"/>
    <dgm:cxn modelId="{F215B8B7-34F2-4746-A317-FFE6D2CA78C5}" type="presOf" srcId="{165B2AF9-D2A7-4387-BF3C-0808CB7B3502}" destId="{DA5651BF-8B2B-4806-9F99-EF8890D1B042}" srcOrd="0" destOrd="0" presId="urn:microsoft.com/office/officeart/2005/8/layout/hList1"/>
    <dgm:cxn modelId="{C09151BE-00E2-4F85-B93C-E835B55DAC29}" srcId="{F3EF237C-E227-466A-9073-B1BDFFCB6C7B}" destId="{1351AFC5-F7FE-4D68-AD3F-ACB7288F7C8D}" srcOrd="1" destOrd="0" parTransId="{90E34166-4FED-47FE-9F32-0B0F68A0D37D}" sibTransId="{CE865B08-4A01-467B-AAF9-415326FD6105}"/>
    <dgm:cxn modelId="{FBF5FABF-D3D2-4CED-A8C2-A8A8EE8A4607}" type="presOf" srcId="{9FE6CC0A-049E-4A9D-ABC9-C3A6C3BE5A5C}" destId="{FEEDDDA1-C4F5-4E60-8D02-EB082252E46A}" srcOrd="0" destOrd="5" presId="urn:microsoft.com/office/officeart/2005/8/layout/hList1"/>
    <dgm:cxn modelId="{B3E1F0C3-1A47-4C7D-AA8B-F32CE6AC5BBD}" srcId="{F3EF237C-E227-466A-9073-B1BDFFCB6C7B}" destId="{6EBB4CCE-640E-4328-ADCB-1625C71038DB}" srcOrd="2" destOrd="0" parTransId="{98C74CA2-74A4-4B0D-8BCE-5BA94993DA08}" sibTransId="{F053B015-D78C-4151-98A9-C6577162C11A}"/>
    <dgm:cxn modelId="{645329DD-368E-4123-A561-50F1487CDA84}" srcId="{F3EF237C-E227-466A-9073-B1BDFFCB6C7B}" destId="{62F6A6EB-B9BF-4DD3-A9A9-FDCC67BD0871}" srcOrd="4" destOrd="0" parTransId="{40BD94EE-4BDC-4DAD-95C2-B18995C81FD8}" sibTransId="{99599AD8-A5D5-469C-9B56-EA561115A2E3}"/>
    <dgm:cxn modelId="{E7A907DE-6579-46B3-B855-DFF143914289}" srcId="{C71A3C7C-7412-47BA-973E-62C781AC9523}" destId="{5ECE90D7-4B74-410A-9516-96C15FCFDE91}" srcOrd="6" destOrd="0" parTransId="{D060DD7A-91FD-49E3-8A37-EE7610FF2925}" sibTransId="{BD256F2B-734E-44E9-90F2-CBB69BD05110}"/>
    <dgm:cxn modelId="{03ACBFDE-EE04-4F67-AD8F-72CB5035FBDF}" srcId="{F3EF237C-E227-466A-9073-B1BDFFCB6C7B}" destId="{F2DAAEB2-B7D7-49FC-AE05-B75D08FA5F0F}" srcOrd="5" destOrd="0" parTransId="{36A4EA62-5DE7-40D0-954C-C6CD0AEA3F5D}" sibTransId="{B6D811DC-B012-4265-B26D-A254157EC93D}"/>
    <dgm:cxn modelId="{335253EC-81AD-4A54-9F3F-0CB77D608970}" type="presOf" srcId="{6EBB4CCE-640E-4328-ADCB-1625C71038DB}" destId="{544D9155-3FE3-4ECF-BBAB-4D6F300B9947}" srcOrd="0" destOrd="2" presId="urn:microsoft.com/office/officeart/2005/8/layout/hList1"/>
    <dgm:cxn modelId="{C65AEA14-48A1-48FB-91FF-B7BC16536FF5}" type="presParOf" srcId="{DA5651BF-8B2B-4806-9F99-EF8890D1B042}" destId="{D58F7200-9BD2-40A6-8B35-812151501D88}" srcOrd="0" destOrd="0" presId="urn:microsoft.com/office/officeart/2005/8/layout/hList1"/>
    <dgm:cxn modelId="{2E497FCA-C273-4379-8989-37E1E4189758}" type="presParOf" srcId="{D58F7200-9BD2-40A6-8B35-812151501D88}" destId="{0D95DF2E-473E-4A8B-90DC-18E5EED55235}" srcOrd="0" destOrd="0" presId="urn:microsoft.com/office/officeart/2005/8/layout/hList1"/>
    <dgm:cxn modelId="{3CDCD43F-844E-466A-98C8-ABE14339CEEA}" type="presParOf" srcId="{D58F7200-9BD2-40A6-8B35-812151501D88}" destId="{544D9155-3FE3-4ECF-BBAB-4D6F300B9947}" srcOrd="1" destOrd="0" presId="urn:microsoft.com/office/officeart/2005/8/layout/hList1"/>
    <dgm:cxn modelId="{1D4C5A29-B39D-40D6-A975-B0CADDE72F9C}" type="presParOf" srcId="{DA5651BF-8B2B-4806-9F99-EF8890D1B042}" destId="{DBD69D85-9F85-4BC0-AF4E-45290CEF8F0D}" srcOrd="1" destOrd="0" presId="urn:microsoft.com/office/officeart/2005/8/layout/hList1"/>
    <dgm:cxn modelId="{1A4C00F7-54AA-4D11-A79E-31214CD9D4BB}" type="presParOf" srcId="{DA5651BF-8B2B-4806-9F99-EF8890D1B042}" destId="{D908CC87-0A63-493C-A272-2B775ED5795D}" srcOrd="2" destOrd="0" presId="urn:microsoft.com/office/officeart/2005/8/layout/hList1"/>
    <dgm:cxn modelId="{554A73BF-FD78-4CA0-B9DA-19DDF28334C6}" type="presParOf" srcId="{D908CC87-0A63-493C-A272-2B775ED5795D}" destId="{9B4DE6E6-EF00-4F81-94CD-321E9F2F43ED}" srcOrd="0" destOrd="0" presId="urn:microsoft.com/office/officeart/2005/8/layout/hList1"/>
    <dgm:cxn modelId="{22842FA4-21AF-4F63-91EC-DDDD41D19B0B}" type="presParOf" srcId="{D908CC87-0A63-493C-A272-2B775ED5795D}" destId="{FEEDDDA1-C4F5-4E60-8D02-EB082252E4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6F0FAD-F689-4C84-AFEE-722C473C948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2417DB-6897-4BF2-ADCE-A6190AC9A29D}">
      <dgm:prSet phldrT="[Texto]"/>
      <dgm:spPr>
        <a:solidFill>
          <a:schemeClr val="accent4"/>
        </a:solidFill>
      </dgm:spPr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Identificação do atleta e preenchimento inicial do formulário;</a:t>
          </a:r>
        </a:p>
      </dgm:t>
    </dgm:pt>
    <dgm:pt modelId="{21385C9A-D3B0-4A2D-BBA2-1F76924FD99A}" type="parTrans" cxnId="{B299665F-960B-443A-AAF2-685A2A9B249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6D378D-030D-4531-B281-1DD22F1C7275}" type="sibTrans" cxnId="{B299665F-960B-443A-AAF2-685A2A9B249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51FEC6-8CDE-43FF-8896-69C3BC5C77D7}">
      <dgm:prSet/>
      <dgm:spPr>
        <a:solidFill>
          <a:schemeClr val="accent4"/>
        </a:solidFill>
      </dgm:spPr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Possibilidade de hidratação do atleta;</a:t>
          </a:r>
        </a:p>
      </dgm:t>
    </dgm:pt>
    <dgm:pt modelId="{A39BD395-A434-4076-8D23-9A85AD53B933}" type="parTrans" cxnId="{FA17B0D0-CE49-4F77-AA8B-D61D649263D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300B3C-4531-49A0-BAC4-E9E1500F96D6}" type="sibTrans" cxnId="{FA17B0D0-CE49-4F77-AA8B-D61D649263D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7CADF0-D7DA-44BF-88E8-D415DC1A3EDB}">
      <dgm:prSet/>
      <dgm:spPr>
        <a:solidFill>
          <a:schemeClr val="accent4"/>
        </a:solidFill>
      </dgm:spPr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Seleção do equipamento de coleta: </a:t>
          </a:r>
        </a:p>
      </dgm:t>
    </dgm:pt>
    <dgm:pt modelId="{405BDB50-4CDB-4691-BC84-D126D710B124}" type="parTrans" cxnId="{BE04A7D7-CFF5-4824-8A94-ADA88A53EADB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2815ED-4C1F-4D1B-8B30-8523D8FFB909}" type="sibTrans" cxnId="{BE04A7D7-CFF5-4824-8A94-ADA88A53EADB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40AA2E-9B3F-422E-9B74-D6FEDB976217}">
      <dgm:prSet/>
      <dgm:spPr/>
      <dgm:t>
        <a:bodyPr/>
        <a:lstStyle/>
        <a:p>
          <a:r>
            <a:rPr lang="pt-BR" b="1" dirty="0"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Opção de escolha (recomendação -  3 opções);</a:t>
          </a:r>
        </a:p>
      </dgm:t>
    </dgm:pt>
    <dgm:pt modelId="{CEB7BB91-3D6B-40ED-9EEB-9BC3FA5B1D22}" type="parTrans" cxnId="{97BEA129-BD06-43D0-8CD1-D1C2FAD05387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943D0-7579-4D27-AD07-D42221BE2C36}" type="sibTrans" cxnId="{97BEA129-BD06-43D0-8CD1-D1C2FAD05387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A46F0-CD07-4303-9676-79B254DB59F7}">
      <dgm:prSet/>
      <dgm:spPr/>
      <dgm:t>
        <a:bodyPr/>
        <a:lstStyle/>
        <a:p>
          <a:r>
            <a:rPr lang="pt-BR" b="1" dirty="0"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Limpo e intacto;</a:t>
          </a:r>
        </a:p>
      </dgm:t>
    </dgm:pt>
    <dgm:pt modelId="{DB0E3339-8835-475B-A7DA-1C24F980650D}" type="parTrans" cxnId="{02D5563C-3A94-409A-8331-5A5408D02E6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2777C1-FB26-4BA1-BCC2-006E83EFC59F}" type="sibTrans" cxnId="{02D5563C-3A94-409A-8331-5A5408D02E6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0256DD-9A60-44FD-AA23-74CE71F9B6FA}">
      <dgm:prSet/>
      <dgm:spPr/>
      <dgm:t>
        <a:bodyPr/>
        <a:lstStyle/>
        <a:p>
          <a:r>
            <a:rPr lang="pt-BR" b="1" dirty="0"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Caso o atleta esteja insatisfeito deverá ter oportunidade de escolher outro kit;</a:t>
          </a:r>
        </a:p>
      </dgm:t>
    </dgm:pt>
    <dgm:pt modelId="{10B0078F-4EF3-43A2-AF19-94CC8DA85106}" type="parTrans" cxnId="{53699754-B86A-4DF5-A35F-EA2481AA944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DBFA07-56A0-494E-B7D3-9E2968F89912}" type="sibTrans" cxnId="{53699754-B86A-4DF5-A35F-EA2481AA944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484C26-49A5-4C89-A61C-A2B8A565BCF8}">
      <dgm:prSet/>
      <dgm:spPr/>
      <dgm:t>
        <a:bodyPr/>
        <a:lstStyle/>
        <a:p>
          <a:r>
            <a:rPr lang="pt-BR" b="1" dirty="0"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Alterações menores e deficientes.</a:t>
          </a:r>
        </a:p>
      </dgm:t>
    </dgm:pt>
    <dgm:pt modelId="{17194306-D6C8-4FA7-BA1F-978F21900CF1}" type="parTrans" cxnId="{260D9237-82A3-403F-81F9-F9B03D9EF4F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93E9EB-C731-43B2-8D14-1CD9F7E8E469}" type="sibTrans" cxnId="{260D9237-82A3-403F-81F9-F9B03D9EF4F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B6F31-B656-4745-A1AD-154560203A57}">
      <dgm:prSet/>
      <dgm:spPr/>
      <dgm:t>
        <a:bodyPr/>
        <a:lstStyle/>
        <a:p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8BEC802-610C-4E24-AD9C-9D25437927B1}" type="parTrans" cxnId="{C926BA70-1F18-4A85-848D-A230355B38C5}">
      <dgm:prSet/>
      <dgm:spPr/>
      <dgm:t>
        <a:bodyPr/>
        <a:lstStyle/>
        <a:p>
          <a:endParaRPr lang="pt-BR"/>
        </a:p>
      </dgm:t>
    </dgm:pt>
    <dgm:pt modelId="{DED462AD-26CD-4951-A937-AE9679D70000}" type="sibTrans" cxnId="{C926BA70-1F18-4A85-848D-A230355B38C5}">
      <dgm:prSet/>
      <dgm:spPr/>
      <dgm:t>
        <a:bodyPr/>
        <a:lstStyle/>
        <a:p>
          <a:endParaRPr lang="pt-BR"/>
        </a:p>
      </dgm:t>
    </dgm:pt>
    <dgm:pt modelId="{F5442C95-B35B-4003-9CB8-EDFCCF152AF6}" type="pres">
      <dgm:prSet presAssocID="{1E6F0FAD-F689-4C84-AFEE-722C473C948C}" presName="linear" presStyleCnt="0">
        <dgm:presLayoutVars>
          <dgm:animLvl val="lvl"/>
          <dgm:resizeHandles val="exact"/>
        </dgm:presLayoutVars>
      </dgm:prSet>
      <dgm:spPr/>
    </dgm:pt>
    <dgm:pt modelId="{81C04A5C-F747-45DC-9CD3-42EC877763CA}" type="pres">
      <dgm:prSet presAssocID="{0C2417DB-6897-4BF2-ADCE-A6190AC9A2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42491F-4E79-4CF3-A460-132FD5509167}" type="pres">
      <dgm:prSet presAssocID="{406D378D-030D-4531-B281-1DD22F1C7275}" presName="spacer" presStyleCnt="0"/>
      <dgm:spPr/>
    </dgm:pt>
    <dgm:pt modelId="{2562DCDA-1F98-4E23-8D82-92F425E603A0}" type="pres">
      <dgm:prSet presAssocID="{7B51FEC6-8CDE-43FF-8896-69C3BC5C77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02AFCD-77C7-4AC7-8E14-0D06CB7069CE}" type="pres">
      <dgm:prSet presAssocID="{97300B3C-4531-49A0-BAC4-E9E1500F96D6}" presName="spacer" presStyleCnt="0"/>
      <dgm:spPr/>
    </dgm:pt>
    <dgm:pt modelId="{853BCD83-8A86-4BD6-A199-87EAED88FAE3}" type="pres">
      <dgm:prSet presAssocID="{087CADF0-D7DA-44BF-88E8-D415DC1A3ED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C15E4FA-2561-4382-800F-6263B2C0872E}" type="pres">
      <dgm:prSet presAssocID="{087CADF0-D7DA-44BF-88E8-D415DC1A3ED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7BEA129-BD06-43D0-8CD1-D1C2FAD05387}" srcId="{087CADF0-D7DA-44BF-88E8-D415DC1A3EDB}" destId="{9440AA2E-9B3F-422E-9B74-D6FEDB976217}" srcOrd="1" destOrd="0" parTransId="{CEB7BB91-3D6B-40ED-9EEB-9BC3FA5B1D22}" sibTransId="{C14943D0-7579-4D27-AD07-D42221BE2C36}"/>
    <dgm:cxn modelId="{FE61A82B-A9D4-44AE-878D-C881C3BDB267}" type="presOf" srcId="{37CA46F0-CD07-4303-9676-79B254DB59F7}" destId="{EC15E4FA-2561-4382-800F-6263B2C0872E}" srcOrd="0" destOrd="2" presId="urn:microsoft.com/office/officeart/2005/8/layout/vList2"/>
    <dgm:cxn modelId="{260D9237-82A3-403F-81F9-F9B03D9EF4F9}" srcId="{087CADF0-D7DA-44BF-88E8-D415DC1A3EDB}" destId="{F4484C26-49A5-4C89-A61C-A2B8A565BCF8}" srcOrd="4" destOrd="0" parTransId="{17194306-D6C8-4FA7-BA1F-978F21900CF1}" sibTransId="{CF93E9EB-C731-43B2-8D14-1CD9F7E8E469}"/>
    <dgm:cxn modelId="{6D047C38-7662-4063-88F7-B7076A808073}" type="presOf" srcId="{F4484C26-49A5-4C89-A61C-A2B8A565BCF8}" destId="{EC15E4FA-2561-4382-800F-6263B2C0872E}" srcOrd="0" destOrd="4" presId="urn:microsoft.com/office/officeart/2005/8/layout/vList2"/>
    <dgm:cxn modelId="{02D5563C-3A94-409A-8331-5A5408D02E69}" srcId="{087CADF0-D7DA-44BF-88E8-D415DC1A3EDB}" destId="{37CA46F0-CD07-4303-9676-79B254DB59F7}" srcOrd="2" destOrd="0" parTransId="{DB0E3339-8835-475B-A7DA-1C24F980650D}" sibTransId="{982777C1-FB26-4BA1-BCC2-006E83EFC59F}"/>
    <dgm:cxn modelId="{B299665F-960B-443A-AAF2-685A2A9B2499}" srcId="{1E6F0FAD-F689-4C84-AFEE-722C473C948C}" destId="{0C2417DB-6897-4BF2-ADCE-A6190AC9A29D}" srcOrd="0" destOrd="0" parTransId="{21385C9A-D3B0-4A2D-BBA2-1F76924FD99A}" sibTransId="{406D378D-030D-4531-B281-1DD22F1C7275}"/>
    <dgm:cxn modelId="{79AA2943-0089-4C89-9E85-8A01653A4988}" type="presOf" srcId="{087CADF0-D7DA-44BF-88E8-D415DC1A3EDB}" destId="{853BCD83-8A86-4BD6-A199-87EAED88FAE3}" srcOrd="0" destOrd="0" presId="urn:microsoft.com/office/officeart/2005/8/layout/vList2"/>
    <dgm:cxn modelId="{5097FF48-8D1B-47D7-A8D2-37A59AE6C3EF}" type="presOf" srcId="{1E6F0FAD-F689-4C84-AFEE-722C473C948C}" destId="{F5442C95-B35B-4003-9CB8-EDFCCF152AF6}" srcOrd="0" destOrd="0" presId="urn:microsoft.com/office/officeart/2005/8/layout/vList2"/>
    <dgm:cxn modelId="{C926BA70-1F18-4A85-848D-A230355B38C5}" srcId="{087CADF0-D7DA-44BF-88E8-D415DC1A3EDB}" destId="{2DBB6F31-B656-4745-A1AD-154560203A57}" srcOrd="0" destOrd="0" parTransId="{78BEC802-610C-4E24-AD9C-9D25437927B1}" sibTransId="{DED462AD-26CD-4951-A937-AE9679D70000}"/>
    <dgm:cxn modelId="{DDEC0E74-A404-4C42-A132-5BB2F8619608}" type="presOf" srcId="{0C2417DB-6897-4BF2-ADCE-A6190AC9A29D}" destId="{81C04A5C-F747-45DC-9CD3-42EC877763CA}" srcOrd="0" destOrd="0" presId="urn:microsoft.com/office/officeart/2005/8/layout/vList2"/>
    <dgm:cxn modelId="{53699754-B86A-4DF5-A35F-EA2481AA9449}" srcId="{087CADF0-D7DA-44BF-88E8-D415DC1A3EDB}" destId="{960256DD-9A60-44FD-AA23-74CE71F9B6FA}" srcOrd="3" destOrd="0" parTransId="{10B0078F-4EF3-43A2-AF19-94CC8DA85106}" sibTransId="{BFDBFA07-56A0-494E-B7D3-9E2968F89912}"/>
    <dgm:cxn modelId="{17F03076-C8B5-45E6-ACC7-7AE0D7A7FF57}" type="presOf" srcId="{2DBB6F31-B656-4745-A1AD-154560203A57}" destId="{EC15E4FA-2561-4382-800F-6263B2C0872E}" srcOrd="0" destOrd="0" presId="urn:microsoft.com/office/officeart/2005/8/layout/vList2"/>
    <dgm:cxn modelId="{CF6261A7-67F1-42E2-A955-3A1A6CFBD4B5}" type="presOf" srcId="{7B51FEC6-8CDE-43FF-8896-69C3BC5C77D7}" destId="{2562DCDA-1F98-4E23-8D82-92F425E603A0}" srcOrd="0" destOrd="0" presId="urn:microsoft.com/office/officeart/2005/8/layout/vList2"/>
    <dgm:cxn modelId="{8646E8AF-818A-4A4D-955C-7625262B5AA3}" type="presOf" srcId="{9440AA2E-9B3F-422E-9B74-D6FEDB976217}" destId="{EC15E4FA-2561-4382-800F-6263B2C0872E}" srcOrd="0" destOrd="1" presId="urn:microsoft.com/office/officeart/2005/8/layout/vList2"/>
    <dgm:cxn modelId="{FA17B0D0-CE49-4F77-AA8B-D61D649263DA}" srcId="{1E6F0FAD-F689-4C84-AFEE-722C473C948C}" destId="{7B51FEC6-8CDE-43FF-8896-69C3BC5C77D7}" srcOrd="1" destOrd="0" parTransId="{A39BD395-A434-4076-8D23-9A85AD53B933}" sibTransId="{97300B3C-4531-49A0-BAC4-E9E1500F96D6}"/>
    <dgm:cxn modelId="{568E91D4-3D6C-42D0-958A-783F9F007CCB}" type="presOf" srcId="{960256DD-9A60-44FD-AA23-74CE71F9B6FA}" destId="{EC15E4FA-2561-4382-800F-6263B2C0872E}" srcOrd="0" destOrd="3" presId="urn:microsoft.com/office/officeart/2005/8/layout/vList2"/>
    <dgm:cxn modelId="{BE04A7D7-CFF5-4824-8A94-ADA88A53EADB}" srcId="{1E6F0FAD-F689-4C84-AFEE-722C473C948C}" destId="{087CADF0-D7DA-44BF-88E8-D415DC1A3EDB}" srcOrd="2" destOrd="0" parTransId="{405BDB50-4CDB-4691-BC84-D126D710B124}" sibTransId="{8A2815ED-4C1F-4D1B-8B30-8523D8FFB909}"/>
    <dgm:cxn modelId="{57EFE4F2-97C0-46AE-B544-3C5EBD24EC35}" type="presParOf" srcId="{F5442C95-B35B-4003-9CB8-EDFCCF152AF6}" destId="{81C04A5C-F747-45DC-9CD3-42EC877763CA}" srcOrd="0" destOrd="0" presId="urn:microsoft.com/office/officeart/2005/8/layout/vList2"/>
    <dgm:cxn modelId="{078C992E-EBDA-4A64-B8EF-AD4654852DF8}" type="presParOf" srcId="{F5442C95-B35B-4003-9CB8-EDFCCF152AF6}" destId="{8242491F-4E79-4CF3-A460-132FD5509167}" srcOrd="1" destOrd="0" presId="urn:microsoft.com/office/officeart/2005/8/layout/vList2"/>
    <dgm:cxn modelId="{82B494EA-285E-4873-A8FF-09145CFBAC90}" type="presParOf" srcId="{F5442C95-B35B-4003-9CB8-EDFCCF152AF6}" destId="{2562DCDA-1F98-4E23-8D82-92F425E603A0}" srcOrd="2" destOrd="0" presId="urn:microsoft.com/office/officeart/2005/8/layout/vList2"/>
    <dgm:cxn modelId="{D872470D-6C4E-4CDA-8203-5C90CD3AC481}" type="presParOf" srcId="{F5442C95-B35B-4003-9CB8-EDFCCF152AF6}" destId="{D002AFCD-77C7-4AC7-8E14-0D06CB7069CE}" srcOrd="3" destOrd="0" presId="urn:microsoft.com/office/officeart/2005/8/layout/vList2"/>
    <dgm:cxn modelId="{88D81C21-6ED6-43B2-90CF-97B04BA0045B}" type="presParOf" srcId="{F5442C95-B35B-4003-9CB8-EDFCCF152AF6}" destId="{853BCD83-8A86-4BD6-A199-87EAED88FAE3}" srcOrd="4" destOrd="0" presId="urn:microsoft.com/office/officeart/2005/8/layout/vList2"/>
    <dgm:cxn modelId="{0F7A0EB2-3CC8-42E8-A7E3-2694D058921E}" type="presParOf" srcId="{F5442C95-B35B-4003-9CB8-EDFCCF152AF6}" destId="{EC15E4FA-2561-4382-800F-6263B2C0872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F29BE3-13A5-440B-8DCB-D2FE5F87073F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1F68E2-856E-4BD8-96BE-F8E4EE63A1EE}">
      <dgm:prSet phldrT="[Texto]" custT="1"/>
      <dgm:spPr>
        <a:solidFill>
          <a:schemeClr val="accent4"/>
        </a:solidFill>
      </dgm:spPr>
      <dgm:t>
        <a:bodyPr/>
        <a:lstStyle/>
        <a:p>
          <a:pPr algn="ctr"/>
          <a:r>
            <a:rPr lang="pt-BR" sz="16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1. Seleção de copos coletores – verificação da     integridade</a:t>
          </a:r>
        </a:p>
      </dgm:t>
    </dgm:pt>
    <dgm:pt modelId="{3CC28537-F6A6-46AC-8317-9AA88597D3F4}" type="parTrans" cxnId="{F76900D5-0075-43F9-8060-975812FE29CC}">
      <dgm:prSet/>
      <dgm:spPr/>
      <dgm:t>
        <a:bodyPr/>
        <a:lstStyle/>
        <a:p>
          <a:endParaRPr lang="pt-BR" sz="1400"/>
        </a:p>
      </dgm:t>
    </dgm:pt>
    <dgm:pt modelId="{29EA4749-C802-4F1B-8574-6A8AA66485F9}" type="sibTrans" cxnId="{F76900D5-0075-43F9-8060-975812FE29CC}">
      <dgm:prSet custT="1"/>
      <dgm:spPr/>
      <dgm:t>
        <a:bodyPr/>
        <a:lstStyle/>
        <a:p>
          <a:endParaRPr lang="pt-BR" sz="1400"/>
        </a:p>
      </dgm:t>
    </dgm:pt>
    <dgm:pt modelId="{B4268AA5-8985-4691-A065-66277ED716F9}">
      <dgm:prSet phldrT="[Texto]" custT="1"/>
      <dgm:spPr>
        <a:solidFill>
          <a:srgbClr val="7030A0"/>
        </a:solidFill>
      </dgm:spPr>
      <dgm:t>
        <a:bodyPr/>
        <a:lstStyle/>
        <a:p>
          <a:pPr algn="ctr"/>
          <a:r>
            <a:rPr lang="pt-BR" sz="16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2. Higienização das mãos </a:t>
          </a:r>
          <a:r>
            <a:rPr lang="pt-BR" sz="1600" b="1" u="sng" dirty="0">
              <a:latin typeface="Segoe UI Semibold" panose="020B0702040204020203" pitchFamily="34" charset="0"/>
              <a:cs typeface="Segoe UI Semibold" panose="020B0702040204020203" pitchFamily="34" charset="0"/>
            </a:rPr>
            <a:t>somente</a:t>
          </a:r>
          <a:r>
            <a:rPr lang="pt-BR" sz="16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 com água</a:t>
          </a:r>
        </a:p>
      </dgm:t>
    </dgm:pt>
    <dgm:pt modelId="{48D677BA-7458-42BD-9891-C1C01AB548D7}" type="parTrans" cxnId="{01346CE8-5ABE-4FD9-A67C-3F6EBE90C6F1}">
      <dgm:prSet/>
      <dgm:spPr/>
      <dgm:t>
        <a:bodyPr/>
        <a:lstStyle/>
        <a:p>
          <a:endParaRPr lang="pt-BR" sz="1400"/>
        </a:p>
      </dgm:t>
    </dgm:pt>
    <dgm:pt modelId="{579E03F9-7BA3-406A-875E-20C54651AADB}" type="sibTrans" cxnId="{01346CE8-5ABE-4FD9-A67C-3F6EBE90C6F1}">
      <dgm:prSet custT="1"/>
      <dgm:spPr/>
      <dgm:t>
        <a:bodyPr/>
        <a:lstStyle/>
        <a:p>
          <a:endParaRPr lang="pt-BR" sz="1400"/>
        </a:p>
      </dgm:t>
    </dgm:pt>
    <dgm:pt modelId="{FA77E362-E644-407A-8C7E-76F309FE4EF1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pt-BR" sz="16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3. Provisão de amostras deve ocorrer em local privativo </a:t>
          </a:r>
        </a:p>
      </dgm:t>
    </dgm:pt>
    <dgm:pt modelId="{A55554AF-F169-4015-95B1-6C0F867CDB88}" type="parTrans" cxnId="{6646E64A-8B69-42E4-BDA5-337FC0FA4203}">
      <dgm:prSet/>
      <dgm:spPr/>
      <dgm:t>
        <a:bodyPr/>
        <a:lstStyle/>
        <a:p>
          <a:endParaRPr lang="pt-BR" sz="1400"/>
        </a:p>
      </dgm:t>
    </dgm:pt>
    <dgm:pt modelId="{3000F964-9582-4D83-AD95-85CF15998E95}" type="sibTrans" cxnId="{6646E64A-8B69-42E4-BDA5-337FC0FA4203}">
      <dgm:prSet custT="1"/>
      <dgm:spPr/>
      <dgm:t>
        <a:bodyPr/>
        <a:lstStyle/>
        <a:p>
          <a:endParaRPr lang="pt-BR" sz="1400"/>
        </a:p>
      </dgm:t>
    </dgm:pt>
    <dgm:pt modelId="{93B0F6AD-1A31-4E01-AC3D-3204F2204404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r>
            <a:rPr lang="pt-BR" sz="16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4. Retirada inicialmente apenas a porção coletora       para prover a amostras e posteriormente a tampa</a:t>
          </a:r>
        </a:p>
      </dgm:t>
    </dgm:pt>
    <dgm:pt modelId="{E6E1FBDB-3DF7-479A-90E4-94291E65AABD}" type="parTrans" cxnId="{1A54FD3A-FCFF-458B-A10E-45C8FD692A94}">
      <dgm:prSet/>
      <dgm:spPr/>
      <dgm:t>
        <a:bodyPr/>
        <a:lstStyle/>
        <a:p>
          <a:endParaRPr lang="pt-BR" sz="1400"/>
        </a:p>
      </dgm:t>
    </dgm:pt>
    <dgm:pt modelId="{EA6B99C1-2B07-463E-A1F4-D8677C74A0FD}" type="sibTrans" cxnId="{1A54FD3A-FCFF-458B-A10E-45C8FD692A94}">
      <dgm:prSet/>
      <dgm:spPr/>
      <dgm:t>
        <a:bodyPr/>
        <a:lstStyle/>
        <a:p>
          <a:endParaRPr lang="pt-BR" sz="1400"/>
        </a:p>
      </dgm:t>
    </dgm:pt>
    <dgm:pt modelId="{CF74931E-0980-465D-8210-0C1E63AC5CC9}" type="pres">
      <dgm:prSet presAssocID="{98F29BE3-13A5-440B-8DCB-D2FE5F87073F}" presName="outerComposite" presStyleCnt="0">
        <dgm:presLayoutVars>
          <dgm:chMax val="5"/>
          <dgm:dir/>
          <dgm:resizeHandles val="exact"/>
        </dgm:presLayoutVars>
      </dgm:prSet>
      <dgm:spPr/>
    </dgm:pt>
    <dgm:pt modelId="{37A38AEF-D266-45FF-8B72-EE0B366E8E8A}" type="pres">
      <dgm:prSet presAssocID="{98F29BE3-13A5-440B-8DCB-D2FE5F87073F}" presName="dummyMaxCanvas" presStyleCnt="0">
        <dgm:presLayoutVars/>
      </dgm:prSet>
      <dgm:spPr/>
    </dgm:pt>
    <dgm:pt modelId="{B2B2E07F-EE39-40AA-88BD-3268FE44FD8A}" type="pres">
      <dgm:prSet presAssocID="{98F29BE3-13A5-440B-8DCB-D2FE5F87073F}" presName="FourNodes_1" presStyleLbl="node1" presStyleIdx="0" presStyleCnt="4" custScaleX="95614" custScaleY="65523">
        <dgm:presLayoutVars>
          <dgm:bulletEnabled val="1"/>
        </dgm:presLayoutVars>
      </dgm:prSet>
      <dgm:spPr/>
    </dgm:pt>
    <dgm:pt modelId="{DAB03305-4B81-4089-9B2B-77F185B2A5A6}" type="pres">
      <dgm:prSet presAssocID="{98F29BE3-13A5-440B-8DCB-D2FE5F87073F}" presName="FourNodes_2" presStyleLbl="node1" presStyleIdx="1" presStyleCnt="4" custScaleX="94820" custScaleY="65995">
        <dgm:presLayoutVars>
          <dgm:bulletEnabled val="1"/>
        </dgm:presLayoutVars>
      </dgm:prSet>
      <dgm:spPr/>
    </dgm:pt>
    <dgm:pt modelId="{D0B87E60-ECEC-4A0B-B98F-440AFF75AD24}" type="pres">
      <dgm:prSet presAssocID="{98F29BE3-13A5-440B-8DCB-D2FE5F87073F}" presName="FourNodes_3" presStyleLbl="node1" presStyleIdx="2" presStyleCnt="4" custScaleX="94325" custScaleY="64652">
        <dgm:presLayoutVars>
          <dgm:bulletEnabled val="1"/>
        </dgm:presLayoutVars>
      </dgm:prSet>
      <dgm:spPr/>
    </dgm:pt>
    <dgm:pt modelId="{24D791FE-132D-48C6-B8CE-A1F50C60554D}" type="pres">
      <dgm:prSet presAssocID="{98F29BE3-13A5-440B-8DCB-D2FE5F87073F}" presName="FourNodes_4" presStyleLbl="node1" presStyleIdx="3" presStyleCnt="4" custScaleX="94079" custScaleY="70568">
        <dgm:presLayoutVars>
          <dgm:bulletEnabled val="1"/>
        </dgm:presLayoutVars>
      </dgm:prSet>
      <dgm:spPr/>
    </dgm:pt>
    <dgm:pt modelId="{A623DEC9-BB22-4C6F-AE75-7DBF408B4D09}" type="pres">
      <dgm:prSet presAssocID="{98F29BE3-13A5-440B-8DCB-D2FE5F87073F}" presName="FourConn_1-2" presStyleLbl="fgAccFollowNode1" presStyleIdx="0" presStyleCnt="3">
        <dgm:presLayoutVars>
          <dgm:bulletEnabled val="1"/>
        </dgm:presLayoutVars>
      </dgm:prSet>
      <dgm:spPr/>
    </dgm:pt>
    <dgm:pt modelId="{44CB48F4-001A-461D-84D5-CFBB3E558E29}" type="pres">
      <dgm:prSet presAssocID="{98F29BE3-13A5-440B-8DCB-D2FE5F87073F}" presName="FourConn_2-3" presStyleLbl="fgAccFollowNode1" presStyleIdx="1" presStyleCnt="3">
        <dgm:presLayoutVars>
          <dgm:bulletEnabled val="1"/>
        </dgm:presLayoutVars>
      </dgm:prSet>
      <dgm:spPr/>
    </dgm:pt>
    <dgm:pt modelId="{80AA8C92-21BC-4026-A903-EC9A3782559A}" type="pres">
      <dgm:prSet presAssocID="{98F29BE3-13A5-440B-8DCB-D2FE5F87073F}" presName="FourConn_3-4" presStyleLbl="fgAccFollowNode1" presStyleIdx="2" presStyleCnt="3" custLinFactNeighborX="-5920">
        <dgm:presLayoutVars>
          <dgm:bulletEnabled val="1"/>
        </dgm:presLayoutVars>
      </dgm:prSet>
      <dgm:spPr/>
    </dgm:pt>
    <dgm:pt modelId="{2F92EC8D-1E25-4C6B-B089-32134F5CBC5A}" type="pres">
      <dgm:prSet presAssocID="{98F29BE3-13A5-440B-8DCB-D2FE5F87073F}" presName="FourNodes_1_text" presStyleLbl="node1" presStyleIdx="3" presStyleCnt="4">
        <dgm:presLayoutVars>
          <dgm:bulletEnabled val="1"/>
        </dgm:presLayoutVars>
      </dgm:prSet>
      <dgm:spPr/>
    </dgm:pt>
    <dgm:pt modelId="{0CF90D47-623B-4919-AE98-C3700A118A47}" type="pres">
      <dgm:prSet presAssocID="{98F29BE3-13A5-440B-8DCB-D2FE5F87073F}" presName="FourNodes_2_text" presStyleLbl="node1" presStyleIdx="3" presStyleCnt="4">
        <dgm:presLayoutVars>
          <dgm:bulletEnabled val="1"/>
        </dgm:presLayoutVars>
      </dgm:prSet>
      <dgm:spPr/>
    </dgm:pt>
    <dgm:pt modelId="{D90FE849-F527-461D-82E3-FCFA59339B81}" type="pres">
      <dgm:prSet presAssocID="{98F29BE3-13A5-440B-8DCB-D2FE5F87073F}" presName="FourNodes_3_text" presStyleLbl="node1" presStyleIdx="3" presStyleCnt="4">
        <dgm:presLayoutVars>
          <dgm:bulletEnabled val="1"/>
        </dgm:presLayoutVars>
      </dgm:prSet>
      <dgm:spPr/>
    </dgm:pt>
    <dgm:pt modelId="{5E815CA2-53A3-4EC3-B608-DECF088C0D3E}" type="pres">
      <dgm:prSet presAssocID="{98F29BE3-13A5-440B-8DCB-D2FE5F87073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F17F207-7323-457C-ACB0-EB52827F741C}" type="presOf" srcId="{B4268AA5-8985-4691-A065-66277ED716F9}" destId="{DAB03305-4B81-4089-9B2B-77F185B2A5A6}" srcOrd="0" destOrd="0" presId="urn:microsoft.com/office/officeart/2005/8/layout/vProcess5"/>
    <dgm:cxn modelId="{6DCAC612-F055-4936-9C5E-568CB56CBB43}" type="presOf" srcId="{3000F964-9582-4D83-AD95-85CF15998E95}" destId="{80AA8C92-21BC-4026-A903-EC9A3782559A}" srcOrd="0" destOrd="0" presId="urn:microsoft.com/office/officeart/2005/8/layout/vProcess5"/>
    <dgm:cxn modelId="{DB23AB13-2AE9-4FD3-BAC3-3D4896F5AD83}" type="presOf" srcId="{98F29BE3-13A5-440B-8DCB-D2FE5F87073F}" destId="{CF74931E-0980-465D-8210-0C1E63AC5CC9}" srcOrd="0" destOrd="0" presId="urn:microsoft.com/office/officeart/2005/8/layout/vProcess5"/>
    <dgm:cxn modelId="{26223623-82B7-4BC6-8C23-32C1907EA7D7}" type="presOf" srcId="{B4268AA5-8985-4691-A065-66277ED716F9}" destId="{0CF90D47-623B-4919-AE98-C3700A118A47}" srcOrd="1" destOrd="0" presId="urn:microsoft.com/office/officeart/2005/8/layout/vProcess5"/>
    <dgm:cxn modelId="{1A54FD3A-FCFF-458B-A10E-45C8FD692A94}" srcId="{98F29BE3-13A5-440B-8DCB-D2FE5F87073F}" destId="{93B0F6AD-1A31-4E01-AC3D-3204F2204404}" srcOrd="3" destOrd="0" parTransId="{E6E1FBDB-3DF7-479A-90E4-94291E65AABD}" sibTransId="{EA6B99C1-2B07-463E-A1F4-D8677C74A0FD}"/>
    <dgm:cxn modelId="{E8B6BA3C-AFCB-4BD7-80B2-B5531DF3D24B}" type="presOf" srcId="{93B0F6AD-1A31-4E01-AC3D-3204F2204404}" destId="{24D791FE-132D-48C6-B8CE-A1F50C60554D}" srcOrd="0" destOrd="0" presId="urn:microsoft.com/office/officeart/2005/8/layout/vProcess5"/>
    <dgm:cxn modelId="{6646E64A-8B69-42E4-BDA5-337FC0FA4203}" srcId="{98F29BE3-13A5-440B-8DCB-D2FE5F87073F}" destId="{FA77E362-E644-407A-8C7E-76F309FE4EF1}" srcOrd="2" destOrd="0" parTransId="{A55554AF-F169-4015-95B1-6C0F867CDB88}" sibTransId="{3000F964-9582-4D83-AD95-85CF15998E95}"/>
    <dgm:cxn modelId="{D446356C-7B52-46E4-B2A9-6B5109910705}" type="presOf" srcId="{FA77E362-E644-407A-8C7E-76F309FE4EF1}" destId="{D0B87E60-ECEC-4A0B-B98F-440AFF75AD24}" srcOrd="0" destOrd="0" presId="urn:microsoft.com/office/officeart/2005/8/layout/vProcess5"/>
    <dgm:cxn modelId="{F8E75F83-7698-41FA-B68A-3E7C09FAF4FE}" type="presOf" srcId="{579E03F9-7BA3-406A-875E-20C54651AADB}" destId="{44CB48F4-001A-461D-84D5-CFBB3E558E29}" srcOrd="0" destOrd="0" presId="urn:microsoft.com/office/officeart/2005/8/layout/vProcess5"/>
    <dgm:cxn modelId="{312AB79B-E325-4708-A607-23CE6927E434}" type="presOf" srcId="{29EA4749-C802-4F1B-8574-6A8AA66485F9}" destId="{A623DEC9-BB22-4C6F-AE75-7DBF408B4D09}" srcOrd="0" destOrd="0" presId="urn:microsoft.com/office/officeart/2005/8/layout/vProcess5"/>
    <dgm:cxn modelId="{1F4556AA-22AF-49E3-B4D3-649177D8AC6E}" type="presOf" srcId="{93B0F6AD-1A31-4E01-AC3D-3204F2204404}" destId="{5E815CA2-53A3-4EC3-B608-DECF088C0D3E}" srcOrd="1" destOrd="0" presId="urn:microsoft.com/office/officeart/2005/8/layout/vProcess5"/>
    <dgm:cxn modelId="{A2D08DAB-3ABA-455A-BFAE-006D173A803C}" type="presOf" srcId="{FA77E362-E644-407A-8C7E-76F309FE4EF1}" destId="{D90FE849-F527-461D-82E3-FCFA59339B81}" srcOrd="1" destOrd="0" presId="urn:microsoft.com/office/officeart/2005/8/layout/vProcess5"/>
    <dgm:cxn modelId="{AB4CCBC0-3537-4AAD-BBA6-126228771A51}" type="presOf" srcId="{551F68E2-856E-4BD8-96BE-F8E4EE63A1EE}" destId="{B2B2E07F-EE39-40AA-88BD-3268FE44FD8A}" srcOrd="0" destOrd="0" presId="urn:microsoft.com/office/officeart/2005/8/layout/vProcess5"/>
    <dgm:cxn modelId="{F76900D5-0075-43F9-8060-975812FE29CC}" srcId="{98F29BE3-13A5-440B-8DCB-D2FE5F87073F}" destId="{551F68E2-856E-4BD8-96BE-F8E4EE63A1EE}" srcOrd="0" destOrd="0" parTransId="{3CC28537-F6A6-46AC-8317-9AA88597D3F4}" sibTransId="{29EA4749-C802-4F1B-8574-6A8AA66485F9}"/>
    <dgm:cxn modelId="{36B1C1DE-6399-48AA-B722-F02716C0B364}" type="presOf" srcId="{551F68E2-856E-4BD8-96BE-F8E4EE63A1EE}" destId="{2F92EC8D-1E25-4C6B-B089-32134F5CBC5A}" srcOrd="1" destOrd="0" presId="urn:microsoft.com/office/officeart/2005/8/layout/vProcess5"/>
    <dgm:cxn modelId="{01346CE8-5ABE-4FD9-A67C-3F6EBE90C6F1}" srcId="{98F29BE3-13A5-440B-8DCB-D2FE5F87073F}" destId="{B4268AA5-8985-4691-A065-66277ED716F9}" srcOrd="1" destOrd="0" parTransId="{48D677BA-7458-42BD-9891-C1C01AB548D7}" sibTransId="{579E03F9-7BA3-406A-875E-20C54651AADB}"/>
    <dgm:cxn modelId="{3C042E99-E408-4112-B938-7D47DB8717D9}" type="presParOf" srcId="{CF74931E-0980-465D-8210-0C1E63AC5CC9}" destId="{37A38AEF-D266-45FF-8B72-EE0B366E8E8A}" srcOrd="0" destOrd="0" presId="urn:microsoft.com/office/officeart/2005/8/layout/vProcess5"/>
    <dgm:cxn modelId="{02B7452A-A174-485C-8A72-E1506762887C}" type="presParOf" srcId="{CF74931E-0980-465D-8210-0C1E63AC5CC9}" destId="{B2B2E07F-EE39-40AA-88BD-3268FE44FD8A}" srcOrd="1" destOrd="0" presId="urn:microsoft.com/office/officeart/2005/8/layout/vProcess5"/>
    <dgm:cxn modelId="{EEF2D9FA-B691-4106-B2A3-09ABC3F6B31F}" type="presParOf" srcId="{CF74931E-0980-465D-8210-0C1E63AC5CC9}" destId="{DAB03305-4B81-4089-9B2B-77F185B2A5A6}" srcOrd="2" destOrd="0" presId="urn:microsoft.com/office/officeart/2005/8/layout/vProcess5"/>
    <dgm:cxn modelId="{F47CBE4D-86DC-4A43-8966-4B96D991303F}" type="presParOf" srcId="{CF74931E-0980-465D-8210-0C1E63AC5CC9}" destId="{D0B87E60-ECEC-4A0B-B98F-440AFF75AD24}" srcOrd="3" destOrd="0" presId="urn:microsoft.com/office/officeart/2005/8/layout/vProcess5"/>
    <dgm:cxn modelId="{8E73CDA1-9845-4782-B61D-449AB1684CD5}" type="presParOf" srcId="{CF74931E-0980-465D-8210-0C1E63AC5CC9}" destId="{24D791FE-132D-48C6-B8CE-A1F50C60554D}" srcOrd="4" destOrd="0" presId="urn:microsoft.com/office/officeart/2005/8/layout/vProcess5"/>
    <dgm:cxn modelId="{82E6D21B-45EA-4766-AE46-D4DEBCD89494}" type="presParOf" srcId="{CF74931E-0980-465D-8210-0C1E63AC5CC9}" destId="{A623DEC9-BB22-4C6F-AE75-7DBF408B4D09}" srcOrd="5" destOrd="0" presId="urn:microsoft.com/office/officeart/2005/8/layout/vProcess5"/>
    <dgm:cxn modelId="{29000ABF-5064-42E4-B88C-830D18F89096}" type="presParOf" srcId="{CF74931E-0980-465D-8210-0C1E63AC5CC9}" destId="{44CB48F4-001A-461D-84D5-CFBB3E558E29}" srcOrd="6" destOrd="0" presId="urn:microsoft.com/office/officeart/2005/8/layout/vProcess5"/>
    <dgm:cxn modelId="{534FDAED-AF91-4723-AE09-D146C96E94A7}" type="presParOf" srcId="{CF74931E-0980-465D-8210-0C1E63AC5CC9}" destId="{80AA8C92-21BC-4026-A903-EC9A3782559A}" srcOrd="7" destOrd="0" presId="urn:microsoft.com/office/officeart/2005/8/layout/vProcess5"/>
    <dgm:cxn modelId="{75E40DE3-4B88-4DDC-9DB7-25A1657B435E}" type="presParOf" srcId="{CF74931E-0980-465D-8210-0C1E63AC5CC9}" destId="{2F92EC8D-1E25-4C6B-B089-32134F5CBC5A}" srcOrd="8" destOrd="0" presId="urn:microsoft.com/office/officeart/2005/8/layout/vProcess5"/>
    <dgm:cxn modelId="{943F4D38-3C2D-4A8D-A110-372805D7D340}" type="presParOf" srcId="{CF74931E-0980-465D-8210-0C1E63AC5CC9}" destId="{0CF90D47-623B-4919-AE98-C3700A118A47}" srcOrd="9" destOrd="0" presId="urn:microsoft.com/office/officeart/2005/8/layout/vProcess5"/>
    <dgm:cxn modelId="{156125F7-8ABA-414A-A4C8-3B7557F7983C}" type="presParOf" srcId="{CF74931E-0980-465D-8210-0C1E63AC5CC9}" destId="{D90FE849-F527-461D-82E3-FCFA59339B81}" srcOrd="10" destOrd="0" presId="urn:microsoft.com/office/officeart/2005/8/layout/vProcess5"/>
    <dgm:cxn modelId="{D1D3DAD7-9524-4E1D-A9C4-2C57978BC5C1}" type="presParOf" srcId="{CF74931E-0980-465D-8210-0C1E63AC5CC9}" destId="{5E815CA2-53A3-4EC3-B608-DECF088C0D3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F29BE3-13A5-440B-8DCB-D2FE5F87073F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1F68E2-856E-4BD8-96BE-F8E4EE63A1EE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r>
            <a:rPr lang="pt-BR" sz="16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6. Oficial registra o volume de urina provido no formulário</a:t>
          </a:r>
        </a:p>
      </dgm:t>
    </dgm:pt>
    <dgm:pt modelId="{3CC28537-F6A6-46AC-8317-9AA88597D3F4}" type="parTrans" cxnId="{F76900D5-0075-43F9-8060-975812FE29CC}">
      <dgm:prSet/>
      <dgm:spPr/>
      <dgm:t>
        <a:bodyPr/>
        <a:lstStyle/>
        <a:p>
          <a:endParaRPr lang="pt-BR" sz="1400"/>
        </a:p>
      </dgm:t>
    </dgm:pt>
    <dgm:pt modelId="{29EA4749-C802-4F1B-8574-6A8AA66485F9}" type="sibTrans" cxnId="{F76900D5-0075-43F9-8060-975812FE29CC}">
      <dgm:prSet custT="1"/>
      <dgm:spPr/>
      <dgm:t>
        <a:bodyPr/>
        <a:lstStyle/>
        <a:p>
          <a:endParaRPr lang="pt-BR" sz="1400"/>
        </a:p>
      </dgm:t>
    </dgm:pt>
    <dgm:pt modelId="{B4268AA5-8985-4691-A065-66277ED716F9}">
      <dgm:prSet phldrT="[Texto]" custT="1"/>
      <dgm:spPr>
        <a:solidFill>
          <a:srgbClr val="7030A0"/>
        </a:solidFill>
      </dgm:spPr>
      <dgm:t>
        <a:bodyPr/>
        <a:lstStyle/>
        <a:p>
          <a:pPr algn="ctr"/>
          <a:r>
            <a:rPr lang="pt-BR" sz="16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7. Após selecionar kit com frascos de armazenamento de urina verificar sua numeração serial, abrir o lacre e retirar tampas dos frascos que receberão a amostra providas</a:t>
          </a:r>
        </a:p>
      </dgm:t>
    </dgm:pt>
    <dgm:pt modelId="{48D677BA-7458-42BD-9891-C1C01AB548D7}" type="parTrans" cxnId="{01346CE8-5ABE-4FD9-A67C-3F6EBE90C6F1}">
      <dgm:prSet/>
      <dgm:spPr/>
      <dgm:t>
        <a:bodyPr/>
        <a:lstStyle/>
        <a:p>
          <a:endParaRPr lang="pt-BR" sz="1400"/>
        </a:p>
      </dgm:t>
    </dgm:pt>
    <dgm:pt modelId="{579E03F9-7BA3-406A-875E-20C54651AADB}" type="sibTrans" cxnId="{01346CE8-5ABE-4FD9-A67C-3F6EBE90C6F1}">
      <dgm:prSet custT="1"/>
      <dgm:spPr/>
      <dgm:t>
        <a:bodyPr/>
        <a:lstStyle/>
        <a:p>
          <a:endParaRPr lang="pt-BR" sz="1400"/>
        </a:p>
      </dgm:t>
    </dgm:pt>
    <dgm:pt modelId="{FA77E362-E644-407A-8C7E-76F309FE4EF1}">
      <dgm:prSet phldrT="[Texto]" custT="1"/>
      <dgm:spPr>
        <a:solidFill>
          <a:srgbClr val="2F53A1"/>
        </a:solidFill>
      </dgm:spPr>
      <dgm:t>
        <a:bodyPr/>
        <a:lstStyle/>
        <a:p>
          <a:pPr algn="ctr"/>
          <a:r>
            <a:rPr lang="pt-BR" sz="16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8. Primeiro depositar 30ml no frasco B e na sequência 60ml no frasco a em caso de urina remanescente dividir nos frascos A e B até a capacidade máxima sinalizada no frasco</a:t>
          </a:r>
        </a:p>
      </dgm:t>
    </dgm:pt>
    <dgm:pt modelId="{A55554AF-F169-4015-95B1-6C0F867CDB88}" type="parTrans" cxnId="{6646E64A-8B69-42E4-BDA5-337FC0FA4203}">
      <dgm:prSet/>
      <dgm:spPr/>
      <dgm:t>
        <a:bodyPr/>
        <a:lstStyle/>
        <a:p>
          <a:endParaRPr lang="pt-BR" sz="1400"/>
        </a:p>
      </dgm:t>
    </dgm:pt>
    <dgm:pt modelId="{3000F964-9582-4D83-AD95-85CF15998E95}" type="sibTrans" cxnId="{6646E64A-8B69-42E4-BDA5-337FC0FA4203}">
      <dgm:prSet custT="1"/>
      <dgm:spPr/>
      <dgm:t>
        <a:bodyPr/>
        <a:lstStyle/>
        <a:p>
          <a:endParaRPr lang="pt-BR" sz="1400"/>
        </a:p>
      </dgm:t>
    </dgm:pt>
    <dgm:pt modelId="{F67DC5CD-58C5-4173-9180-7410F79D8BC3}">
      <dgm:prSet phldrT="[Texto]" custT="1"/>
      <dgm:spPr>
        <a:solidFill>
          <a:schemeClr val="accent4"/>
        </a:solidFill>
      </dgm:spPr>
      <dgm:t>
        <a:bodyPr/>
        <a:lstStyle/>
        <a:p>
          <a:pPr algn="ctr"/>
          <a:r>
            <a:rPr lang="pt-BR" sz="16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9. Verificação da selagem dos frascos A e B – registro de horário</a:t>
          </a:r>
        </a:p>
      </dgm:t>
    </dgm:pt>
    <dgm:pt modelId="{89F5FB0A-FB2A-4068-8C17-7492BDA9E2B0}" type="parTrans" cxnId="{588BF447-4656-4AD7-9F6B-D8D0472585AC}">
      <dgm:prSet/>
      <dgm:spPr/>
      <dgm:t>
        <a:bodyPr/>
        <a:lstStyle/>
        <a:p>
          <a:endParaRPr lang="pt-BR" sz="1400"/>
        </a:p>
      </dgm:t>
    </dgm:pt>
    <dgm:pt modelId="{1411C17F-F7B6-462E-917F-ECA10867EE92}" type="sibTrans" cxnId="{588BF447-4656-4AD7-9F6B-D8D0472585AC}">
      <dgm:prSet/>
      <dgm:spPr/>
      <dgm:t>
        <a:bodyPr/>
        <a:lstStyle/>
        <a:p>
          <a:endParaRPr lang="pt-BR" sz="1400"/>
        </a:p>
      </dgm:t>
    </dgm:pt>
    <dgm:pt modelId="{81D24618-E828-4442-BFB2-EB942CBE5AE4}">
      <dgm:prSet phldrT="[Texto]"/>
      <dgm:spPr/>
      <dgm:t>
        <a:bodyPr/>
        <a:lstStyle/>
        <a:p>
          <a:endParaRPr lang="pt-BR" sz="1400"/>
        </a:p>
      </dgm:t>
    </dgm:pt>
    <dgm:pt modelId="{2417D0F4-5362-447C-B795-BA48EB6C63FC}" type="parTrans" cxnId="{71A67328-9F9D-4445-8BEB-12AD6CB31F9C}">
      <dgm:prSet/>
      <dgm:spPr/>
      <dgm:t>
        <a:bodyPr/>
        <a:lstStyle/>
        <a:p>
          <a:endParaRPr lang="pt-BR" sz="1400"/>
        </a:p>
      </dgm:t>
    </dgm:pt>
    <dgm:pt modelId="{8931D325-E8FB-4244-A495-5CC62C6E946F}" type="sibTrans" cxnId="{71A67328-9F9D-4445-8BEB-12AD6CB31F9C}">
      <dgm:prSet/>
      <dgm:spPr/>
      <dgm:t>
        <a:bodyPr/>
        <a:lstStyle/>
        <a:p>
          <a:endParaRPr lang="pt-BR" sz="1400"/>
        </a:p>
      </dgm:t>
    </dgm:pt>
    <dgm:pt modelId="{6787BC06-620D-4CDE-AF1F-6494743FDEDB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pt-BR" sz="16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5. Visão da provisão não pode estar obstruída, permitindo a verificação da passagem da amostra do corpo do atleta e a entrada no copo coletor</a:t>
          </a:r>
        </a:p>
      </dgm:t>
    </dgm:pt>
    <dgm:pt modelId="{F6BC27A3-2F9B-4355-98DC-65103541A7C7}" type="parTrans" cxnId="{E701FF16-946A-4F8F-AEF2-1135AC832743}">
      <dgm:prSet/>
      <dgm:spPr/>
      <dgm:t>
        <a:bodyPr/>
        <a:lstStyle/>
        <a:p>
          <a:endParaRPr lang="pt-BR" sz="1400"/>
        </a:p>
      </dgm:t>
    </dgm:pt>
    <dgm:pt modelId="{09BD5CDA-3047-447B-B475-C9452E1319D7}" type="sibTrans" cxnId="{E701FF16-946A-4F8F-AEF2-1135AC832743}">
      <dgm:prSet custT="1"/>
      <dgm:spPr/>
      <dgm:t>
        <a:bodyPr/>
        <a:lstStyle/>
        <a:p>
          <a:endParaRPr lang="pt-BR" sz="1400" dirty="0"/>
        </a:p>
      </dgm:t>
    </dgm:pt>
    <dgm:pt modelId="{CF74931E-0980-465D-8210-0C1E63AC5CC9}" type="pres">
      <dgm:prSet presAssocID="{98F29BE3-13A5-440B-8DCB-D2FE5F87073F}" presName="outerComposite" presStyleCnt="0">
        <dgm:presLayoutVars>
          <dgm:chMax val="5"/>
          <dgm:dir/>
          <dgm:resizeHandles val="exact"/>
        </dgm:presLayoutVars>
      </dgm:prSet>
      <dgm:spPr/>
    </dgm:pt>
    <dgm:pt modelId="{37A38AEF-D266-45FF-8B72-EE0B366E8E8A}" type="pres">
      <dgm:prSet presAssocID="{98F29BE3-13A5-440B-8DCB-D2FE5F87073F}" presName="dummyMaxCanvas" presStyleCnt="0">
        <dgm:presLayoutVars/>
      </dgm:prSet>
      <dgm:spPr/>
    </dgm:pt>
    <dgm:pt modelId="{B240C282-38F3-46D0-BF99-65C72AC633F6}" type="pres">
      <dgm:prSet presAssocID="{98F29BE3-13A5-440B-8DCB-D2FE5F87073F}" presName="FiveNodes_1" presStyleLbl="node1" presStyleIdx="0" presStyleCnt="5" custScaleX="97372" custScaleY="98187">
        <dgm:presLayoutVars>
          <dgm:bulletEnabled val="1"/>
        </dgm:presLayoutVars>
      </dgm:prSet>
      <dgm:spPr/>
    </dgm:pt>
    <dgm:pt modelId="{AFC6E323-7977-4163-B22D-0D8DA2993F3D}" type="pres">
      <dgm:prSet presAssocID="{98F29BE3-13A5-440B-8DCB-D2FE5F87073F}" presName="FiveNodes_2" presStyleLbl="node1" presStyleIdx="1" presStyleCnt="5" custScaleX="99111" custScaleY="92226">
        <dgm:presLayoutVars>
          <dgm:bulletEnabled val="1"/>
        </dgm:presLayoutVars>
      </dgm:prSet>
      <dgm:spPr/>
    </dgm:pt>
    <dgm:pt modelId="{69279BCC-8E42-4E04-8F8C-0B01365D945A}" type="pres">
      <dgm:prSet presAssocID="{98F29BE3-13A5-440B-8DCB-D2FE5F87073F}" presName="FiveNodes_3" presStyleLbl="node1" presStyleIdx="2" presStyleCnt="5" custScaleX="97163" custScaleY="95877">
        <dgm:presLayoutVars>
          <dgm:bulletEnabled val="1"/>
        </dgm:presLayoutVars>
      </dgm:prSet>
      <dgm:spPr/>
    </dgm:pt>
    <dgm:pt modelId="{24814560-EBAB-4172-9776-DAC1C4CFF368}" type="pres">
      <dgm:prSet presAssocID="{98F29BE3-13A5-440B-8DCB-D2FE5F87073F}" presName="FiveNodes_4" presStyleLbl="node1" presStyleIdx="3" presStyleCnt="5" custScaleX="98240" custScaleY="86961">
        <dgm:presLayoutVars>
          <dgm:bulletEnabled val="1"/>
        </dgm:presLayoutVars>
      </dgm:prSet>
      <dgm:spPr/>
    </dgm:pt>
    <dgm:pt modelId="{5DE9A0D1-49C4-4929-97F6-0B015477509E}" type="pres">
      <dgm:prSet presAssocID="{98F29BE3-13A5-440B-8DCB-D2FE5F87073F}" presName="FiveNodes_5" presStyleLbl="node1" presStyleIdx="4" presStyleCnt="5" custScaleX="96040" custScaleY="80139">
        <dgm:presLayoutVars>
          <dgm:bulletEnabled val="1"/>
        </dgm:presLayoutVars>
      </dgm:prSet>
      <dgm:spPr/>
    </dgm:pt>
    <dgm:pt modelId="{82F321CB-DF66-42A8-A35C-F79B56974CFA}" type="pres">
      <dgm:prSet presAssocID="{98F29BE3-13A5-440B-8DCB-D2FE5F87073F}" presName="FiveConn_1-2" presStyleLbl="fgAccFollowNode1" presStyleIdx="0" presStyleCnt="4" custLinFactNeighborX="8862">
        <dgm:presLayoutVars>
          <dgm:bulletEnabled val="1"/>
        </dgm:presLayoutVars>
      </dgm:prSet>
      <dgm:spPr/>
    </dgm:pt>
    <dgm:pt modelId="{A09DBC89-7B2A-4E6F-9D14-E8DF7F1BD4E3}" type="pres">
      <dgm:prSet presAssocID="{98F29BE3-13A5-440B-8DCB-D2FE5F87073F}" presName="FiveConn_2-3" presStyleLbl="fgAccFollowNode1" presStyleIdx="1" presStyleCnt="4" custLinFactNeighborX="19201">
        <dgm:presLayoutVars>
          <dgm:bulletEnabled val="1"/>
        </dgm:presLayoutVars>
      </dgm:prSet>
      <dgm:spPr/>
    </dgm:pt>
    <dgm:pt modelId="{B6CE4454-6F5F-4517-9AD0-3E3628B465AD}" type="pres">
      <dgm:prSet presAssocID="{98F29BE3-13A5-440B-8DCB-D2FE5F87073F}" presName="FiveConn_3-4" presStyleLbl="fgAccFollowNode1" presStyleIdx="2" presStyleCnt="4" custLinFactNeighborX="5908">
        <dgm:presLayoutVars>
          <dgm:bulletEnabled val="1"/>
        </dgm:presLayoutVars>
      </dgm:prSet>
      <dgm:spPr/>
    </dgm:pt>
    <dgm:pt modelId="{69083161-88F2-4C1E-939C-3FB0C4C6CC76}" type="pres">
      <dgm:prSet presAssocID="{98F29BE3-13A5-440B-8DCB-D2FE5F87073F}" presName="FiveConn_4-5" presStyleLbl="fgAccFollowNode1" presStyleIdx="3" presStyleCnt="4" custLinFactNeighborX="11816">
        <dgm:presLayoutVars>
          <dgm:bulletEnabled val="1"/>
        </dgm:presLayoutVars>
      </dgm:prSet>
      <dgm:spPr/>
    </dgm:pt>
    <dgm:pt modelId="{7C12DF64-2978-49B7-8556-E371AF92A713}" type="pres">
      <dgm:prSet presAssocID="{98F29BE3-13A5-440B-8DCB-D2FE5F87073F}" presName="FiveNodes_1_text" presStyleLbl="node1" presStyleIdx="4" presStyleCnt="5">
        <dgm:presLayoutVars>
          <dgm:bulletEnabled val="1"/>
        </dgm:presLayoutVars>
      </dgm:prSet>
      <dgm:spPr/>
    </dgm:pt>
    <dgm:pt modelId="{EE41EE33-EB5F-48C8-B175-57183896FEA4}" type="pres">
      <dgm:prSet presAssocID="{98F29BE3-13A5-440B-8DCB-D2FE5F87073F}" presName="FiveNodes_2_text" presStyleLbl="node1" presStyleIdx="4" presStyleCnt="5">
        <dgm:presLayoutVars>
          <dgm:bulletEnabled val="1"/>
        </dgm:presLayoutVars>
      </dgm:prSet>
      <dgm:spPr/>
    </dgm:pt>
    <dgm:pt modelId="{129EDFB5-AB05-4100-B3FC-F8CF96950A07}" type="pres">
      <dgm:prSet presAssocID="{98F29BE3-13A5-440B-8DCB-D2FE5F87073F}" presName="FiveNodes_3_text" presStyleLbl="node1" presStyleIdx="4" presStyleCnt="5">
        <dgm:presLayoutVars>
          <dgm:bulletEnabled val="1"/>
        </dgm:presLayoutVars>
      </dgm:prSet>
      <dgm:spPr/>
    </dgm:pt>
    <dgm:pt modelId="{ADFF2AC6-FB7B-4BA2-A188-105DC46B5FDA}" type="pres">
      <dgm:prSet presAssocID="{98F29BE3-13A5-440B-8DCB-D2FE5F87073F}" presName="FiveNodes_4_text" presStyleLbl="node1" presStyleIdx="4" presStyleCnt="5">
        <dgm:presLayoutVars>
          <dgm:bulletEnabled val="1"/>
        </dgm:presLayoutVars>
      </dgm:prSet>
      <dgm:spPr/>
    </dgm:pt>
    <dgm:pt modelId="{7B7CE427-05FE-41DE-AE2A-56046F67EE21}" type="pres">
      <dgm:prSet presAssocID="{98F29BE3-13A5-440B-8DCB-D2FE5F87073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9AA7A06-B9C0-4938-B31F-4A110030B24D}" type="presOf" srcId="{3000F964-9582-4D83-AD95-85CF15998E95}" destId="{69083161-88F2-4C1E-939C-3FB0C4C6CC76}" srcOrd="0" destOrd="0" presId="urn:microsoft.com/office/officeart/2005/8/layout/vProcess5"/>
    <dgm:cxn modelId="{DB23AB13-2AE9-4FD3-BAC3-3D4896F5AD83}" type="presOf" srcId="{98F29BE3-13A5-440B-8DCB-D2FE5F87073F}" destId="{CF74931E-0980-465D-8210-0C1E63AC5CC9}" srcOrd="0" destOrd="0" presId="urn:microsoft.com/office/officeart/2005/8/layout/vProcess5"/>
    <dgm:cxn modelId="{E701FF16-946A-4F8F-AEF2-1135AC832743}" srcId="{98F29BE3-13A5-440B-8DCB-D2FE5F87073F}" destId="{6787BC06-620D-4CDE-AF1F-6494743FDEDB}" srcOrd="0" destOrd="0" parTransId="{F6BC27A3-2F9B-4355-98DC-65103541A7C7}" sibTransId="{09BD5CDA-3047-447B-B475-C9452E1319D7}"/>
    <dgm:cxn modelId="{95A5C71E-2D6B-4820-A4A8-23CF49A5B971}" type="presOf" srcId="{B4268AA5-8985-4691-A065-66277ED716F9}" destId="{129EDFB5-AB05-4100-B3FC-F8CF96950A07}" srcOrd="1" destOrd="0" presId="urn:microsoft.com/office/officeart/2005/8/layout/vProcess5"/>
    <dgm:cxn modelId="{71A67328-9F9D-4445-8BEB-12AD6CB31F9C}" srcId="{98F29BE3-13A5-440B-8DCB-D2FE5F87073F}" destId="{81D24618-E828-4442-BFB2-EB942CBE5AE4}" srcOrd="5" destOrd="0" parTransId="{2417D0F4-5362-447C-B795-BA48EB6C63FC}" sibTransId="{8931D325-E8FB-4244-A495-5CC62C6E946F}"/>
    <dgm:cxn modelId="{B963E42B-FF79-4E6F-A645-10D5F4355D16}" type="presOf" srcId="{B4268AA5-8985-4691-A065-66277ED716F9}" destId="{69279BCC-8E42-4E04-8F8C-0B01365D945A}" srcOrd="0" destOrd="0" presId="urn:microsoft.com/office/officeart/2005/8/layout/vProcess5"/>
    <dgm:cxn modelId="{6AFF945C-9D8A-4796-9763-6D6AB249A6D8}" type="presOf" srcId="{579E03F9-7BA3-406A-875E-20C54651AADB}" destId="{B6CE4454-6F5F-4517-9AD0-3E3628B465AD}" srcOrd="0" destOrd="0" presId="urn:microsoft.com/office/officeart/2005/8/layout/vProcess5"/>
    <dgm:cxn modelId="{CBAEBB61-698A-4D15-AC23-6052366E7D98}" type="presOf" srcId="{6787BC06-620D-4CDE-AF1F-6494743FDEDB}" destId="{7C12DF64-2978-49B7-8556-E371AF92A713}" srcOrd="1" destOrd="0" presId="urn:microsoft.com/office/officeart/2005/8/layout/vProcess5"/>
    <dgm:cxn modelId="{588BF447-4656-4AD7-9F6B-D8D0472585AC}" srcId="{98F29BE3-13A5-440B-8DCB-D2FE5F87073F}" destId="{F67DC5CD-58C5-4173-9180-7410F79D8BC3}" srcOrd="4" destOrd="0" parTransId="{89F5FB0A-FB2A-4068-8C17-7492BDA9E2B0}" sibTransId="{1411C17F-F7B6-462E-917F-ECA10867EE92}"/>
    <dgm:cxn modelId="{6646E64A-8B69-42E4-BDA5-337FC0FA4203}" srcId="{98F29BE3-13A5-440B-8DCB-D2FE5F87073F}" destId="{FA77E362-E644-407A-8C7E-76F309FE4EF1}" srcOrd="3" destOrd="0" parTransId="{A55554AF-F169-4015-95B1-6C0F867CDB88}" sibTransId="{3000F964-9582-4D83-AD95-85CF15998E95}"/>
    <dgm:cxn modelId="{1DBEBD71-B3D8-4340-9DEC-BA928CA5EE72}" type="presOf" srcId="{09BD5CDA-3047-447B-B475-C9452E1319D7}" destId="{82F321CB-DF66-42A8-A35C-F79B56974CFA}" srcOrd="0" destOrd="0" presId="urn:microsoft.com/office/officeart/2005/8/layout/vProcess5"/>
    <dgm:cxn modelId="{2ABF3F83-454C-4C73-88D0-6BF669DD0C0B}" type="presOf" srcId="{6787BC06-620D-4CDE-AF1F-6494743FDEDB}" destId="{B240C282-38F3-46D0-BF99-65C72AC633F6}" srcOrd="0" destOrd="0" presId="urn:microsoft.com/office/officeart/2005/8/layout/vProcess5"/>
    <dgm:cxn modelId="{9E115A8C-3B65-4AA4-A4AC-6C7B2CD65799}" type="presOf" srcId="{551F68E2-856E-4BD8-96BE-F8E4EE63A1EE}" destId="{AFC6E323-7977-4163-B22D-0D8DA2993F3D}" srcOrd="0" destOrd="0" presId="urn:microsoft.com/office/officeart/2005/8/layout/vProcess5"/>
    <dgm:cxn modelId="{10107AAC-1CE5-436C-BD64-7B8F2984FD0C}" type="presOf" srcId="{F67DC5CD-58C5-4173-9180-7410F79D8BC3}" destId="{7B7CE427-05FE-41DE-AE2A-56046F67EE21}" srcOrd="1" destOrd="0" presId="urn:microsoft.com/office/officeart/2005/8/layout/vProcess5"/>
    <dgm:cxn modelId="{46EBBFBD-EA58-4E56-AE9A-2C4FB92E3B16}" type="presOf" srcId="{FA77E362-E644-407A-8C7E-76F309FE4EF1}" destId="{ADFF2AC6-FB7B-4BA2-A188-105DC46B5FDA}" srcOrd="1" destOrd="0" presId="urn:microsoft.com/office/officeart/2005/8/layout/vProcess5"/>
    <dgm:cxn modelId="{9796C6C0-44C1-4270-A1F7-356F5C5784C2}" type="presOf" srcId="{29EA4749-C802-4F1B-8574-6A8AA66485F9}" destId="{A09DBC89-7B2A-4E6F-9D14-E8DF7F1BD4E3}" srcOrd="0" destOrd="0" presId="urn:microsoft.com/office/officeart/2005/8/layout/vProcess5"/>
    <dgm:cxn modelId="{228FF8C8-F6AE-491E-9E0B-B0423BA54CA7}" type="presOf" srcId="{FA77E362-E644-407A-8C7E-76F309FE4EF1}" destId="{24814560-EBAB-4172-9776-DAC1C4CFF368}" srcOrd="0" destOrd="0" presId="urn:microsoft.com/office/officeart/2005/8/layout/vProcess5"/>
    <dgm:cxn modelId="{F76900D5-0075-43F9-8060-975812FE29CC}" srcId="{98F29BE3-13A5-440B-8DCB-D2FE5F87073F}" destId="{551F68E2-856E-4BD8-96BE-F8E4EE63A1EE}" srcOrd="1" destOrd="0" parTransId="{3CC28537-F6A6-46AC-8317-9AA88597D3F4}" sibTransId="{29EA4749-C802-4F1B-8574-6A8AA66485F9}"/>
    <dgm:cxn modelId="{5FA13CE0-5F28-4DA0-9F8D-DEE8E6A4B869}" type="presOf" srcId="{F67DC5CD-58C5-4173-9180-7410F79D8BC3}" destId="{5DE9A0D1-49C4-4929-97F6-0B015477509E}" srcOrd="0" destOrd="0" presId="urn:microsoft.com/office/officeart/2005/8/layout/vProcess5"/>
    <dgm:cxn modelId="{ED0807E6-15C4-4311-8329-91E7A43F1AD3}" type="presOf" srcId="{551F68E2-856E-4BD8-96BE-F8E4EE63A1EE}" destId="{EE41EE33-EB5F-48C8-B175-57183896FEA4}" srcOrd="1" destOrd="0" presId="urn:microsoft.com/office/officeart/2005/8/layout/vProcess5"/>
    <dgm:cxn modelId="{01346CE8-5ABE-4FD9-A67C-3F6EBE90C6F1}" srcId="{98F29BE3-13A5-440B-8DCB-D2FE5F87073F}" destId="{B4268AA5-8985-4691-A065-66277ED716F9}" srcOrd="2" destOrd="0" parTransId="{48D677BA-7458-42BD-9891-C1C01AB548D7}" sibTransId="{579E03F9-7BA3-406A-875E-20C54651AADB}"/>
    <dgm:cxn modelId="{3C042E99-E408-4112-B938-7D47DB8717D9}" type="presParOf" srcId="{CF74931E-0980-465D-8210-0C1E63AC5CC9}" destId="{37A38AEF-D266-45FF-8B72-EE0B366E8E8A}" srcOrd="0" destOrd="0" presId="urn:microsoft.com/office/officeart/2005/8/layout/vProcess5"/>
    <dgm:cxn modelId="{9E48DB3C-713D-4272-B901-3EC525414F10}" type="presParOf" srcId="{CF74931E-0980-465D-8210-0C1E63AC5CC9}" destId="{B240C282-38F3-46D0-BF99-65C72AC633F6}" srcOrd="1" destOrd="0" presId="urn:microsoft.com/office/officeart/2005/8/layout/vProcess5"/>
    <dgm:cxn modelId="{0E9FD0F5-4127-4F44-B4F6-A7FA19FABC01}" type="presParOf" srcId="{CF74931E-0980-465D-8210-0C1E63AC5CC9}" destId="{AFC6E323-7977-4163-B22D-0D8DA2993F3D}" srcOrd="2" destOrd="0" presId="urn:microsoft.com/office/officeart/2005/8/layout/vProcess5"/>
    <dgm:cxn modelId="{020150AE-AD66-4483-83B7-BB8822804877}" type="presParOf" srcId="{CF74931E-0980-465D-8210-0C1E63AC5CC9}" destId="{69279BCC-8E42-4E04-8F8C-0B01365D945A}" srcOrd="3" destOrd="0" presId="urn:microsoft.com/office/officeart/2005/8/layout/vProcess5"/>
    <dgm:cxn modelId="{8A7A625F-11B4-4639-9AF1-F969ACEEE75E}" type="presParOf" srcId="{CF74931E-0980-465D-8210-0C1E63AC5CC9}" destId="{24814560-EBAB-4172-9776-DAC1C4CFF368}" srcOrd="4" destOrd="0" presId="urn:microsoft.com/office/officeart/2005/8/layout/vProcess5"/>
    <dgm:cxn modelId="{58814493-D97E-4D2A-BF19-238BC646D11C}" type="presParOf" srcId="{CF74931E-0980-465D-8210-0C1E63AC5CC9}" destId="{5DE9A0D1-49C4-4929-97F6-0B015477509E}" srcOrd="5" destOrd="0" presId="urn:microsoft.com/office/officeart/2005/8/layout/vProcess5"/>
    <dgm:cxn modelId="{3591142C-6A6E-4950-AE6C-3C5DFF7F996A}" type="presParOf" srcId="{CF74931E-0980-465D-8210-0C1E63AC5CC9}" destId="{82F321CB-DF66-42A8-A35C-F79B56974CFA}" srcOrd="6" destOrd="0" presId="urn:microsoft.com/office/officeart/2005/8/layout/vProcess5"/>
    <dgm:cxn modelId="{33DD9EC9-CA50-4B48-A3BB-994F5CF19622}" type="presParOf" srcId="{CF74931E-0980-465D-8210-0C1E63AC5CC9}" destId="{A09DBC89-7B2A-4E6F-9D14-E8DF7F1BD4E3}" srcOrd="7" destOrd="0" presId="urn:microsoft.com/office/officeart/2005/8/layout/vProcess5"/>
    <dgm:cxn modelId="{9C2CC63D-3412-47DF-8340-EE5805B09F52}" type="presParOf" srcId="{CF74931E-0980-465D-8210-0C1E63AC5CC9}" destId="{B6CE4454-6F5F-4517-9AD0-3E3628B465AD}" srcOrd="8" destOrd="0" presId="urn:microsoft.com/office/officeart/2005/8/layout/vProcess5"/>
    <dgm:cxn modelId="{6F86C7FA-5A0A-4739-BB93-253D64358AE7}" type="presParOf" srcId="{CF74931E-0980-465D-8210-0C1E63AC5CC9}" destId="{69083161-88F2-4C1E-939C-3FB0C4C6CC76}" srcOrd="9" destOrd="0" presId="urn:microsoft.com/office/officeart/2005/8/layout/vProcess5"/>
    <dgm:cxn modelId="{B54511FF-9FC8-472F-9946-B87F2AE1E563}" type="presParOf" srcId="{CF74931E-0980-465D-8210-0C1E63AC5CC9}" destId="{7C12DF64-2978-49B7-8556-E371AF92A713}" srcOrd="10" destOrd="0" presId="urn:microsoft.com/office/officeart/2005/8/layout/vProcess5"/>
    <dgm:cxn modelId="{80720B57-380E-4C07-9A5F-199734946839}" type="presParOf" srcId="{CF74931E-0980-465D-8210-0C1E63AC5CC9}" destId="{EE41EE33-EB5F-48C8-B175-57183896FEA4}" srcOrd="11" destOrd="0" presId="urn:microsoft.com/office/officeart/2005/8/layout/vProcess5"/>
    <dgm:cxn modelId="{A2CC037B-3F8F-4658-9223-A0521B205877}" type="presParOf" srcId="{CF74931E-0980-465D-8210-0C1E63AC5CC9}" destId="{129EDFB5-AB05-4100-B3FC-F8CF96950A07}" srcOrd="12" destOrd="0" presId="urn:microsoft.com/office/officeart/2005/8/layout/vProcess5"/>
    <dgm:cxn modelId="{379B78E8-B6C9-4297-8AF2-D19A26F77502}" type="presParOf" srcId="{CF74931E-0980-465D-8210-0C1E63AC5CC9}" destId="{ADFF2AC6-FB7B-4BA2-A188-105DC46B5FDA}" srcOrd="13" destOrd="0" presId="urn:microsoft.com/office/officeart/2005/8/layout/vProcess5"/>
    <dgm:cxn modelId="{9D4859C3-924A-47AB-9144-E165323FED1B}" type="presParOf" srcId="{CF74931E-0980-465D-8210-0C1E63AC5CC9}" destId="{7B7CE427-05FE-41DE-AE2A-56046F67EE2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A1186C-4506-440C-B19F-20D10BE23B8D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CA3AC4-59AB-4091-9A66-3DC3E1A5E441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Com no mínimo 90 ml de urina no copo coletor, o atleta deverá depositar 30 ml no frasco b, e em seguida 60ml no frasco a.</a:t>
          </a:r>
        </a:p>
      </dgm:t>
    </dgm:pt>
    <dgm:pt modelId="{7298984E-D68D-4E98-BE5F-D87BB88691B1}" type="parTrans" cxnId="{0CC2FB6F-108A-489D-8CAE-40CD3B4226F1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7622BED-7FEF-4A4C-AC5E-972186218917}" type="sibTrans" cxnId="{0CC2FB6F-108A-489D-8CAE-40CD3B4226F1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300F789-C38B-497C-A610-BE08085BE1D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O atleta deverá ser instruído a deixar uma pequena quantidade de urina remanescente no copo coletor para aferição da densidade da amostra</a:t>
          </a:r>
          <a:r>
            <a: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.</a:t>
          </a:r>
        </a:p>
      </dgm:t>
    </dgm:pt>
    <dgm:pt modelId="{0B47F5A4-CA20-471E-8157-5618BB15AD75}" type="parTrans" cxnId="{474457F7-531E-4BF1-8FAB-791434A652F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6141AB1-21F6-4D9B-9F55-1B34E77C8078}" type="sibTrans" cxnId="{474457F7-531E-4BF1-8FAB-791434A652F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7B9AD4A-BC3E-4FAA-9D25-B08FCACAF437}" type="pres">
      <dgm:prSet presAssocID="{94A1186C-4506-440C-B19F-20D10BE23B8D}" presName="diagram" presStyleCnt="0">
        <dgm:presLayoutVars>
          <dgm:dir/>
          <dgm:resizeHandles val="exact"/>
        </dgm:presLayoutVars>
      </dgm:prSet>
      <dgm:spPr/>
    </dgm:pt>
    <dgm:pt modelId="{4B9BFC65-B6F7-4F74-A45F-B71A2CC43526}" type="pres">
      <dgm:prSet presAssocID="{5CCA3AC4-59AB-4091-9A66-3DC3E1A5E441}" presName="node" presStyleLbl="node1" presStyleIdx="0" presStyleCnt="2" custScaleX="127839">
        <dgm:presLayoutVars>
          <dgm:bulletEnabled val="1"/>
        </dgm:presLayoutVars>
      </dgm:prSet>
      <dgm:spPr/>
    </dgm:pt>
    <dgm:pt modelId="{7A77110C-1CFE-4AA3-BFFD-C656F0AC830A}" type="pres">
      <dgm:prSet presAssocID="{97622BED-7FEF-4A4C-AC5E-972186218917}" presName="sibTrans" presStyleCnt="0"/>
      <dgm:spPr/>
    </dgm:pt>
    <dgm:pt modelId="{F44C7580-EFAB-41F4-B05E-6C9D46B23C35}" type="pres">
      <dgm:prSet presAssocID="{3300F789-C38B-497C-A610-BE08085BE1D1}" presName="node" presStyleLbl="node1" presStyleIdx="1" presStyleCnt="2" custScaleX="133071">
        <dgm:presLayoutVars>
          <dgm:bulletEnabled val="1"/>
        </dgm:presLayoutVars>
      </dgm:prSet>
      <dgm:spPr/>
    </dgm:pt>
  </dgm:ptLst>
  <dgm:cxnLst>
    <dgm:cxn modelId="{0CC2FB6F-108A-489D-8CAE-40CD3B4226F1}" srcId="{94A1186C-4506-440C-B19F-20D10BE23B8D}" destId="{5CCA3AC4-59AB-4091-9A66-3DC3E1A5E441}" srcOrd="0" destOrd="0" parTransId="{7298984E-D68D-4E98-BE5F-D87BB88691B1}" sibTransId="{97622BED-7FEF-4A4C-AC5E-972186218917}"/>
    <dgm:cxn modelId="{D3CE1F97-848B-42A4-81DC-C7077100C16E}" type="presOf" srcId="{3300F789-C38B-497C-A610-BE08085BE1D1}" destId="{F44C7580-EFAB-41F4-B05E-6C9D46B23C35}" srcOrd="0" destOrd="0" presId="urn:microsoft.com/office/officeart/2005/8/layout/default"/>
    <dgm:cxn modelId="{9BACEBAC-325F-471B-9CCD-2B5B05BEC244}" type="presOf" srcId="{94A1186C-4506-440C-B19F-20D10BE23B8D}" destId="{B7B9AD4A-BC3E-4FAA-9D25-B08FCACAF437}" srcOrd="0" destOrd="0" presId="urn:microsoft.com/office/officeart/2005/8/layout/default"/>
    <dgm:cxn modelId="{EEA217CF-44E7-48EE-B61C-A9997A8902FA}" type="presOf" srcId="{5CCA3AC4-59AB-4091-9A66-3DC3E1A5E441}" destId="{4B9BFC65-B6F7-4F74-A45F-B71A2CC43526}" srcOrd="0" destOrd="0" presId="urn:microsoft.com/office/officeart/2005/8/layout/default"/>
    <dgm:cxn modelId="{474457F7-531E-4BF1-8FAB-791434A652FA}" srcId="{94A1186C-4506-440C-B19F-20D10BE23B8D}" destId="{3300F789-C38B-497C-A610-BE08085BE1D1}" srcOrd="1" destOrd="0" parTransId="{0B47F5A4-CA20-471E-8157-5618BB15AD75}" sibTransId="{C6141AB1-21F6-4D9B-9F55-1B34E77C8078}"/>
    <dgm:cxn modelId="{DF5F53D3-4D3F-4310-A3EB-72595B75CFE2}" type="presParOf" srcId="{B7B9AD4A-BC3E-4FAA-9D25-B08FCACAF437}" destId="{4B9BFC65-B6F7-4F74-A45F-B71A2CC43526}" srcOrd="0" destOrd="0" presId="urn:microsoft.com/office/officeart/2005/8/layout/default"/>
    <dgm:cxn modelId="{A94FD9FC-BAEB-4093-B014-6BE5F74C8A9E}" type="presParOf" srcId="{B7B9AD4A-BC3E-4FAA-9D25-B08FCACAF437}" destId="{7A77110C-1CFE-4AA3-BFFD-C656F0AC830A}" srcOrd="1" destOrd="0" presId="urn:microsoft.com/office/officeart/2005/8/layout/default"/>
    <dgm:cxn modelId="{478A3561-F8B9-4026-9178-E42BFD7C7FCE}" type="presParOf" srcId="{B7B9AD4A-BC3E-4FAA-9D25-B08FCACAF437}" destId="{F44C7580-EFAB-41F4-B05E-6C9D46B23C3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30259-7EE9-40A0-9CC4-ED16945ACD3E}">
      <dsp:nvSpPr>
        <dsp:cNvPr id="0" name=""/>
        <dsp:cNvSpPr/>
      </dsp:nvSpPr>
      <dsp:spPr>
        <a:xfrm>
          <a:off x="0" y="132914"/>
          <a:ext cx="3441112" cy="626034"/>
        </a:xfrm>
        <a:prstGeom prst="roundRect">
          <a:avLst>
            <a:gd name="adj" fmla="val 10000"/>
          </a:avLst>
        </a:prstGeom>
        <a:solidFill>
          <a:srgbClr val="2F53A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OBJETIVO</a:t>
          </a:r>
        </a:p>
      </dsp:txBody>
      <dsp:txXfrm>
        <a:off x="18336" y="151250"/>
        <a:ext cx="3404440" cy="589362"/>
      </dsp:txXfrm>
    </dsp:sp>
    <dsp:sp modelId="{32A1BF5C-3304-40B7-9FB9-00F896DB616D}">
      <dsp:nvSpPr>
        <dsp:cNvPr id="0" name=""/>
        <dsp:cNvSpPr/>
      </dsp:nvSpPr>
      <dsp:spPr>
        <a:xfrm>
          <a:off x="344111" y="758949"/>
          <a:ext cx="151803" cy="395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206"/>
              </a:lnTo>
              <a:lnTo>
                <a:pt x="151803" y="395206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7AD14-3A4D-4ADB-A122-3FA1839827AF}">
      <dsp:nvSpPr>
        <dsp:cNvPr id="0" name=""/>
        <dsp:cNvSpPr/>
      </dsp:nvSpPr>
      <dsp:spPr>
        <a:xfrm>
          <a:off x="495914" y="954649"/>
          <a:ext cx="7483635" cy="399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Harmonia com princípios internacionais resguardando a saúde e segurança do atleta</a:t>
          </a:r>
          <a:endParaRPr lang="pt-BR" sz="1400" b="1" kern="1200" dirty="0"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sp:txBody>
      <dsp:txXfrm>
        <a:off x="507601" y="966336"/>
        <a:ext cx="7460261" cy="375637"/>
      </dsp:txXfrm>
    </dsp:sp>
    <dsp:sp modelId="{36E6C1D8-F254-4C80-9FF0-1FAB7E538DE2}">
      <dsp:nvSpPr>
        <dsp:cNvPr id="0" name=""/>
        <dsp:cNvSpPr/>
      </dsp:nvSpPr>
      <dsp:spPr>
        <a:xfrm>
          <a:off x="344111" y="758949"/>
          <a:ext cx="151803" cy="1148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8954"/>
              </a:lnTo>
              <a:lnTo>
                <a:pt x="151803" y="114895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DC003-BE06-46E1-9158-881E2EFC6791}">
      <dsp:nvSpPr>
        <dsp:cNvPr id="0" name=""/>
        <dsp:cNvSpPr/>
      </dsp:nvSpPr>
      <dsp:spPr>
        <a:xfrm>
          <a:off x="495914" y="1708397"/>
          <a:ext cx="8353041" cy="399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2F53A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Conformidade com gravidade específica e volume requeridos para entrega de amostra válida ao laboratório</a:t>
          </a:r>
          <a:endParaRPr lang="pt-BR" sz="1400" b="1" kern="1200" dirty="0"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sp:txBody>
      <dsp:txXfrm>
        <a:off x="507601" y="1720084"/>
        <a:ext cx="8329667" cy="375637"/>
      </dsp:txXfrm>
    </dsp:sp>
    <dsp:sp modelId="{92559E1A-655A-4E80-96FB-21E3C9B3BB23}">
      <dsp:nvSpPr>
        <dsp:cNvPr id="0" name=""/>
        <dsp:cNvSpPr/>
      </dsp:nvSpPr>
      <dsp:spPr>
        <a:xfrm>
          <a:off x="344111" y="758949"/>
          <a:ext cx="151803" cy="1886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831"/>
              </a:lnTo>
              <a:lnTo>
                <a:pt x="151803" y="188683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FC1E9-6741-4A5E-B99B-74AC5DACFEFE}">
      <dsp:nvSpPr>
        <dsp:cNvPr id="0" name=""/>
        <dsp:cNvSpPr/>
      </dsp:nvSpPr>
      <dsp:spPr>
        <a:xfrm>
          <a:off x="495914" y="2446275"/>
          <a:ext cx="7243003" cy="399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2F53A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Garantia que amostra não seja manipulada, substituída, contaminada ou adulterada</a:t>
          </a:r>
          <a:endParaRPr lang="pt-BR" sz="1400" b="1" kern="1200" dirty="0"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sp:txBody>
      <dsp:txXfrm>
        <a:off x="507601" y="2457962"/>
        <a:ext cx="7219629" cy="375637"/>
      </dsp:txXfrm>
    </dsp:sp>
    <dsp:sp modelId="{438A5533-F3C0-47C4-AA64-7F6DE15EEBDC}">
      <dsp:nvSpPr>
        <dsp:cNvPr id="0" name=""/>
        <dsp:cNvSpPr/>
      </dsp:nvSpPr>
      <dsp:spPr>
        <a:xfrm>
          <a:off x="344111" y="758949"/>
          <a:ext cx="151803" cy="2624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4708"/>
              </a:lnTo>
              <a:lnTo>
                <a:pt x="151803" y="262470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AF662-5B1C-4F26-A016-0EDEFA444641}">
      <dsp:nvSpPr>
        <dsp:cNvPr id="0" name=""/>
        <dsp:cNvSpPr/>
      </dsp:nvSpPr>
      <dsp:spPr>
        <a:xfrm>
          <a:off x="495914" y="3184152"/>
          <a:ext cx="6323145" cy="399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2F53A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Correlação ao atleta de forma clara e segura</a:t>
          </a:r>
          <a:endParaRPr lang="pt-BR" sz="1400" b="1" kern="1200" dirty="0"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sp:txBody>
      <dsp:txXfrm>
        <a:off x="507601" y="3195839"/>
        <a:ext cx="6299771" cy="375637"/>
      </dsp:txXfrm>
    </dsp:sp>
    <dsp:sp modelId="{4A85E37A-F7DF-4D82-A175-A0604F67D568}">
      <dsp:nvSpPr>
        <dsp:cNvPr id="0" name=""/>
        <dsp:cNvSpPr/>
      </dsp:nvSpPr>
      <dsp:spPr>
        <a:xfrm>
          <a:off x="344111" y="758949"/>
          <a:ext cx="151803" cy="3331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1911"/>
              </a:lnTo>
              <a:lnTo>
                <a:pt x="151803" y="333191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C781E-427B-4EDC-8578-5715E78B45CB}">
      <dsp:nvSpPr>
        <dsp:cNvPr id="0" name=""/>
        <dsp:cNvSpPr/>
      </dsp:nvSpPr>
      <dsp:spPr>
        <a:xfrm>
          <a:off x="495914" y="3891355"/>
          <a:ext cx="6824065" cy="399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2F53A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Equipamentos aprovados e que resguardem a chegada da amostra inviolada ao laboratório</a:t>
          </a:r>
          <a:endParaRPr lang="pt-BR" sz="1300" b="1" kern="1200" dirty="0"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sp:txBody>
      <dsp:txXfrm>
        <a:off x="507601" y="3903042"/>
        <a:ext cx="6800691" cy="3756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74E1A-ECF6-4E3B-A446-708F960A5C7A}">
      <dsp:nvSpPr>
        <dsp:cNvPr id="0" name=""/>
        <dsp:cNvSpPr/>
      </dsp:nvSpPr>
      <dsp:spPr>
        <a:xfrm rot="16200000">
          <a:off x="145" y="83775"/>
          <a:ext cx="1668673" cy="1668673"/>
        </a:xfrm>
        <a:prstGeom prst="up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Até 150ml</a:t>
          </a:r>
          <a:endParaRPr lang="pt-BR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sp:txBody>
      <dsp:txXfrm rot="5400000">
        <a:off x="292163" y="500943"/>
        <a:ext cx="1376655" cy="834337"/>
      </dsp:txXfrm>
    </dsp:sp>
    <dsp:sp modelId="{001C8196-15A0-4A30-9E4E-10D0D7EE6530}">
      <dsp:nvSpPr>
        <dsp:cNvPr id="0" name=""/>
        <dsp:cNvSpPr/>
      </dsp:nvSpPr>
      <dsp:spPr>
        <a:xfrm rot="5400000">
          <a:off x="1836251" y="83775"/>
          <a:ext cx="1668673" cy="1668673"/>
        </a:xfrm>
        <a:prstGeom prst="up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Mais 150ml </a:t>
          </a:r>
          <a:endParaRPr lang="pt-BR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sp:txBody>
      <dsp:txXfrm rot="-5400000">
        <a:off x="1836251" y="500943"/>
        <a:ext cx="1376655" cy="834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B33D7-D98F-41E9-B6D8-4B481751B7F9}">
      <dsp:nvSpPr>
        <dsp:cNvPr id="0" name=""/>
        <dsp:cNvSpPr/>
      </dsp:nvSpPr>
      <dsp:spPr>
        <a:xfrm>
          <a:off x="2981" y="553984"/>
          <a:ext cx="2364943" cy="1418966"/>
        </a:xfrm>
        <a:prstGeom prst="rect">
          <a:avLst/>
        </a:prstGeom>
        <a:solidFill>
          <a:srgbClr val="2F53A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Preparo da sessão de coleta</a:t>
          </a:r>
        </a:p>
      </dsp:txBody>
      <dsp:txXfrm>
        <a:off x="2981" y="553984"/>
        <a:ext cx="2364943" cy="1418966"/>
      </dsp:txXfrm>
    </dsp:sp>
    <dsp:sp modelId="{A67B8904-12FA-4308-AB77-18E94EDD3161}">
      <dsp:nvSpPr>
        <dsp:cNvPr id="0" name=""/>
        <dsp:cNvSpPr/>
      </dsp:nvSpPr>
      <dsp:spPr>
        <a:xfrm>
          <a:off x="2604419" y="553984"/>
          <a:ext cx="2364943" cy="1418966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Notificação e escolta de atleta</a:t>
          </a:r>
        </a:p>
      </dsp:txBody>
      <dsp:txXfrm>
        <a:off x="2604419" y="553984"/>
        <a:ext cx="2364943" cy="1418966"/>
      </dsp:txXfrm>
    </dsp:sp>
    <dsp:sp modelId="{E03A023F-B30E-4A27-9F11-0F813336D528}">
      <dsp:nvSpPr>
        <dsp:cNvPr id="0" name=""/>
        <dsp:cNvSpPr/>
      </dsp:nvSpPr>
      <dsp:spPr>
        <a:xfrm>
          <a:off x="5205857" y="553984"/>
          <a:ext cx="2364943" cy="1418966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Apresentação à estação de controle</a:t>
          </a:r>
        </a:p>
      </dsp:txBody>
      <dsp:txXfrm>
        <a:off x="5205857" y="553984"/>
        <a:ext cx="2364943" cy="1418966"/>
      </dsp:txXfrm>
    </dsp:sp>
    <dsp:sp modelId="{85293EFB-9366-4541-84A8-AA73106C4A3F}">
      <dsp:nvSpPr>
        <dsp:cNvPr id="0" name=""/>
        <dsp:cNvSpPr/>
      </dsp:nvSpPr>
      <dsp:spPr>
        <a:xfrm>
          <a:off x="7807296" y="553984"/>
          <a:ext cx="2364943" cy="1418966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Procedimentos de coleta</a:t>
          </a:r>
        </a:p>
      </dsp:txBody>
      <dsp:txXfrm>
        <a:off x="7807296" y="553984"/>
        <a:ext cx="2364943" cy="1418966"/>
      </dsp:txXfrm>
    </dsp:sp>
    <dsp:sp modelId="{055831F0-98E7-4EE5-B420-7E9439221DF9}">
      <dsp:nvSpPr>
        <dsp:cNvPr id="0" name=""/>
        <dsp:cNvSpPr/>
      </dsp:nvSpPr>
      <dsp:spPr>
        <a:xfrm>
          <a:off x="1303700" y="2209445"/>
          <a:ext cx="2364943" cy="1418966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Pós coleta</a:t>
          </a:r>
        </a:p>
      </dsp:txBody>
      <dsp:txXfrm>
        <a:off x="1303700" y="2209445"/>
        <a:ext cx="2364943" cy="1418966"/>
      </dsp:txXfrm>
    </dsp:sp>
    <dsp:sp modelId="{A75E090E-AD50-4234-AD55-14822B662027}">
      <dsp:nvSpPr>
        <dsp:cNvPr id="0" name=""/>
        <dsp:cNvSpPr/>
      </dsp:nvSpPr>
      <dsp:spPr>
        <a:xfrm>
          <a:off x="3833788" y="2243954"/>
          <a:ext cx="2364943" cy="1418966"/>
        </a:xfrm>
        <a:prstGeom prst="rect">
          <a:avLst/>
        </a:prstGeom>
        <a:solidFill>
          <a:srgbClr val="4BAE3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Documentação</a:t>
          </a:r>
        </a:p>
      </dsp:txBody>
      <dsp:txXfrm>
        <a:off x="3833788" y="2243954"/>
        <a:ext cx="2364943" cy="1418966"/>
      </dsp:txXfrm>
    </dsp:sp>
    <dsp:sp modelId="{9EFD39FB-F0B2-4CBC-B6D3-84C10A85F533}">
      <dsp:nvSpPr>
        <dsp:cNvPr id="0" name=""/>
        <dsp:cNvSpPr/>
      </dsp:nvSpPr>
      <dsp:spPr>
        <a:xfrm>
          <a:off x="6506576" y="2209445"/>
          <a:ext cx="2364943" cy="141896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Transporte</a:t>
          </a:r>
        </a:p>
      </dsp:txBody>
      <dsp:txXfrm>
        <a:off x="6506576" y="2209445"/>
        <a:ext cx="2364943" cy="1418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0E058-84E3-4818-856C-2D6E10B238DA}">
      <dsp:nvSpPr>
        <dsp:cNvPr id="0" name=""/>
        <dsp:cNvSpPr/>
      </dsp:nvSpPr>
      <dsp:spPr>
        <a:xfrm rot="5400000">
          <a:off x="4264328" y="-1898319"/>
          <a:ext cx="1221884" cy="532862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DCO líder;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DCO custodiante;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Agentes de controle – DCO e BCO;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Escolta.</a:t>
          </a:r>
        </a:p>
      </dsp:txBody>
      <dsp:txXfrm rot="-5400000">
        <a:off x="2210960" y="214696"/>
        <a:ext cx="5268975" cy="1102590"/>
      </dsp:txXfrm>
    </dsp:sp>
    <dsp:sp modelId="{24ABBA77-68B8-4B71-9489-7CEACBCBE434}">
      <dsp:nvSpPr>
        <dsp:cNvPr id="0" name=""/>
        <dsp:cNvSpPr/>
      </dsp:nvSpPr>
      <dsp:spPr>
        <a:xfrm>
          <a:off x="82353" y="2314"/>
          <a:ext cx="2128605" cy="1527355"/>
        </a:xfrm>
        <a:prstGeom prst="roundRect">
          <a:avLst/>
        </a:prstGeom>
        <a:solidFill>
          <a:srgbClr val="4BAE3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EQUIPE DE COLETA </a:t>
          </a:r>
        </a:p>
      </dsp:txBody>
      <dsp:txXfrm>
        <a:off x="156912" y="76873"/>
        <a:ext cx="1979487" cy="1378237"/>
      </dsp:txXfrm>
    </dsp:sp>
    <dsp:sp modelId="{5CB3EE55-61CA-433D-9070-2A9A85F318F9}">
      <dsp:nvSpPr>
        <dsp:cNvPr id="0" name=""/>
        <dsp:cNvSpPr/>
      </dsp:nvSpPr>
      <dsp:spPr>
        <a:xfrm rot="5400000">
          <a:off x="4264328" y="-294596"/>
          <a:ext cx="1221884" cy="5328622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Chamamento;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Fechamento;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Recrutamento;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Informações;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Pós missão.</a:t>
          </a:r>
        </a:p>
      </dsp:txBody>
      <dsp:txXfrm rot="-5400000">
        <a:off x="2210960" y="1818419"/>
        <a:ext cx="5268975" cy="1102590"/>
      </dsp:txXfrm>
    </dsp:sp>
    <dsp:sp modelId="{3A2C0243-2E8A-44AB-B1E9-108DF34821EC}">
      <dsp:nvSpPr>
        <dsp:cNvPr id="0" name=""/>
        <dsp:cNvSpPr/>
      </dsp:nvSpPr>
      <dsp:spPr>
        <a:xfrm>
          <a:off x="82353" y="1606036"/>
          <a:ext cx="2128605" cy="1527355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PLANEJAMENTO DA MISSÃO</a:t>
          </a:r>
        </a:p>
      </dsp:txBody>
      <dsp:txXfrm>
        <a:off x="156912" y="1680595"/>
        <a:ext cx="1979487" cy="1378237"/>
      </dsp:txXfrm>
    </dsp:sp>
    <dsp:sp modelId="{28C10EB0-BC1F-45CF-9248-239F506E2528}">
      <dsp:nvSpPr>
        <dsp:cNvPr id="0" name=""/>
        <dsp:cNvSpPr/>
      </dsp:nvSpPr>
      <dsp:spPr>
        <a:xfrm rot="5400000">
          <a:off x="4264328" y="1309125"/>
          <a:ext cx="1221884" cy="5328622"/>
        </a:xfrm>
        <a:prstGeom prst="round2SameRect">
          <a:avLst/>
        </a:prstGeom>
        <a:solidFill>
          <a:schemeClr val="accent5">
            <a:lumMod val="20000"/>
            <a:lumOff val="8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Documento de identificação com foto;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Mandado de coleta;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Ordem de missão;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Materiais e equipamentos;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Disponibilidade para execução dos controles.</a:t>
          </a:r>
        </a:p>
      </dsp:txBody>
      <dsp:txXfrm rot="-5400000">
        <a:off x="2210960" y="3422141"/>
        <a:ext cx="5268975" cy="1102590"/>
      </dsp:txXfrm>
    </dsp:sp>
    <dsp:sp modelId="{578BB518-B5C3-4C8B-ADBC-F3A5059C5CE5}">
      <dsp:nvSpPr>
        <dsp:cNvPr id="0" name=""/>
        <dsp:cNvSpPr/>
      </dsp:nvSpPr>
      <dsp:spPr>
        <a:xfrm>
          <a:off x="82353" y="3209759"/>
          <a:ext cx="2128605" cy="1527355"/>
        </a:xfrm>
        <a:prstGeom prst="roundRect">
          <a:avLst/>
        </a:prstGeom>
        <a:solidFill>
          <a:srgbClr val="2F53A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AUTORIZAÇÃO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REALIZAÇÃO DE TESTES</a:t>
          </a:r>
        </a:p>
      </dsp:txBody>
      <dsp:txXfrm>
        <a:off x="156912" y="3284318"/>
        <a:ext cx="1979487" cy="1378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196E1-ED7C-426B-930C-65AADB197DB6}">
      <dsp:nvSpPr>
        <dsp:cNvPr id="0" name=""/>
        <dsp:cNvSpPr/>
      </dsp:nvSpPr>
      <dsp:spPr>
        <a:xfrm>
          <a:off x="0" y="760"/>
          <a:ext cx="6621144" cy="636480"/>
        </a:xfrm>
        <a:prstGeom prst="roundRect">
          <a:avLst/>
        </a:prstGeom>
        <a:solidFill>
          <a:srgbClr val="2F53A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Equipamentos e Materiais Necessários;</a:t>
          </a:r>
        </a:p>
      </dsp:txBody>
      <dsp:txXfrm>
        <a:off x="31070" y="31830"/>
        <a:ext cx="6559004" cy="574340"/>
      </dsp:txXfrm>
    </dsp:sp>
    <dsp:sp modelId="{A0410252-0973-4289-A8BF-710AA609355B}">
      <dsp:nvSpPr>
        <dsp:cNvPr id="0" name=""/>
        <dsp:cNvSpPr/>
      </dsp:nvSpPr>
      <dsp:spPr>
        <a:xfrm>
          <a:off x="0" y="735160"/>
          <a:ext cx="6621144" cy="636480"/>
        </a:xfrm>
        <a:prstGeom prst="roundRect">
          <a:avLst/>
        </a:prstGeom>
        <a:solidFill>
          <a:srgbClr val="2F53A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Ajustes com a equipe de trabalho em Missão;</a:t>
          </a:r>
        </a:p>
      </dsp:txBody>
      <dsp:txXfrm>
        <a:off x="31070" y="766230"/>
        <a:ext cx="6559004" cy="574340"/>
      </dsp:txXfrm>
    </dsp:sp>
    <dsp:sp modelId="{C68F9F52-79C5-4B1C-8E55-B6BDE3CD9456}">
      <dsp:nvSpPr>
        <dsp:cNvPr id="0" name=""/>
        <dsp:cNvSpPr/>
      </dsp:nvSpPr>
      <dsp:spPr>
        <a:xfrm>
          <a:off x="0" y="1469560"/>
          <a:ext cx="6621144" cy="636480"/>
        </a:xfrm>
        <a:prstGeom prst="roundRect">
          <a:avLst/>
        </a:prstGeom>
        <a:solidFill>
          <a:srgbClr val="2F53A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Características da modalidade, local e Missão</a:t>
          </a:r>
          <a:r>
            <a:rPr lang="pt-BR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;</a:t>
          </a:r>
        </a:p>
      </dsp:txBody>
      <dsp:txXfrm>
        <a:off x="31070" y="1500630"/>
        <a:ext cx="6559004" cy="574340"/>
      </dsp:txXfrm>
    </dsp:sp>
    <dsp:sp modelId="{D21E66E9-8804-4193-A7CF-C005F763AF3C}">
      <dsp:nvSpPr>
        <dsp:cNvPr id="0" name=""/>
        <dsp:cNvSpPr/>
      </dsp:nvSpPr>
      <dsp:spPr>
        <a:xfrm>
          <a:off x="0" y="2203960"/>
          <a:ext cx="6621144" cy="636480"/>
        </a:xfrm>
        <a:prstGeom prst="roundRect">
          <a:avLst/>
        </a:prstGeom>
        <a:solidFill>
          <a:srgbClr val="2F53A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Estação de Controle: higiene e resguardo da privacidade do atleta</a:t>
          </a:r>
          <a:r>
            <a:rPr lang="pt-BR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;</a:t>
          </a:r>
        </a:p>
      </dsp:txBody>
      <dsp:txXfrm>
        <a:off x="31070" y="2235030"/>
        <a:ext cx="6559004" cy="574340"/>
      </dsp:txXfrm>
    </dsp:sp>
    <dsp:sp modelId="{F6F56A8F-F6F0-472C-A7F8-1A3D01F11459}">
      <dsp:nvSpPr>
        <dsp:cNvPr id="0" name=""/>
        <dsp:cNvSpPr/>
      </dsp:nvSpPr>
      <dsp:spPr>
        <a:xfrm>
          <a:off x="0" y="2938360"/>
          <a:ext cx="6621144" cy="636480"/>
        </a:xfrm>
        <a:prstGeom prst="roundRect">
          <a:avLst/>
        </a:prstGeom>
        <a:solidFill>
          <a:srgbClr val="2F53A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Ciência dos autorizados a acessar a estação de controle.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ea typeface="Segoe UI Black" panose="020B0A02040204020203" pitchFamily="34" charset="0"/>
            <a:cs typeface="Segoe UI Semibold" panose="020B0702040204020203" pitchFamily="34" charset="0"/>
          </a:endParaRPr>
        </a:p>
      </dsp:txBody>
      <dsp:txXfrm>
        <a:off x="31070" y="2969430"/>
        <a:ext cx="6559004" cy="574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DF2E-473E-4A8B-90DC-18E5EED55235}">
      <dsp:nvSpPr>
        <dsp:cNvPr id="0" name=""/>
        <dsp:cNvSpPr/>
      </dsp:nvSpPr>
      <dsp:spPr>
        <a:xfrm>
          <a:off x="3883" y="6333"/>
          <a:ext cx="3900946" cy="95040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EM COMPETIÇÃO </a:t>
          </a:r>
          <a:endParaRPr lang="pt-BR" sz="20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3883" y="6333"/>
        <a:ext cx="3900946" cy="950400"/>
      </dsp:txXfrm>
    </dsp:sp>
    <dsp:sp modelId="{544D9155-3FE3-4ECF-BBAB-4D6F300B9947}">
      <dsp:nvSpPr>
        <dsp:cNvPr id="0" name=""/>
        <dsp:cNvSpPr/>
      </dsp:nvSpPr>
      <dsp:spPr>
        <a:xfrm>
          <a:off x="3883" y="956734"/>
          <a:ext cx="3900946" cy="217404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Cerimônia de premiação;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Mídia;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Competir em séries posteriores;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Esfriamento;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Atendimento médico;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Representante/intérprete;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Documentação com foto.</a:t>
          </a:r>
          <a:endParaRPr lang="en-US" sz="16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883" y="956734"/>
        <a:ext cx="3900946" cy="2174040"/>
      </dsp:txXfrm>
    </dsp:sp>
    <dsp:sp modelId="{9B4DE6E6-EF00-4F81-94CD-321E9F2F43ED}">
      <dsp:nvSpPr>
        <dsp:cNvPr id="0" name=""/>
        <dsp:cNvSpPr/>
      </dsp:nvSpPr>
      <dsp:spPr>
        <a:xfrm>
          <a:off x="4410143" y="6333"/>
          <a:ext cx="3900946" cy="95040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FORA DE COMPETIÇÃO</a:t>
          </a:r>
          <a:endParaRPr lang="en-US" sz="20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410143" y="6333"/>
        <a:ext cx="3900946" cy="950400"/>
      </dsp:txXfrm>
    </dsp:sp>
    <dsp:sp modelId="{FEEDDDA1-C4F5-4E60-8D02-EB082252E46A}">
      <dsp:nvSpPr>
        <dsp:cNvPr id="0" name=""/>
        <dsp:cNvSpPr/>
      </dsp:nvSpPr>
      <dsp:spPr>
        <a:xfrm>
          <a:off x="4410143" y="956734"/>
          <a:ext cx="3900946" cy="217404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Representante/intérprete;</a:t>
          </a:r>
          <a:endParaRPr lang="en-US" sz="16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Terminar a sessão de treino;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6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Atendimento médico;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6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Documentação com foto</a:t>
          </a:r>
          <a:r>
            <a:rPr lang="pt-BR" sz="16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.</a:t>
          </a:r>
        </a:p>
      </dsp:txBody>
      <dsp:txXfrm>
        <a:off x="4410143" y="956734"/>
        <a:ext cx="3900946" cy="2174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04A5C-F747-45DC-9CD3-42EC877763CA}">
      <dsp:nvSpPr>
        <dsp:cNvPr id="0" name=""/>
        <dsp:cNvSpPr/>
      </dsp:nvSpPr>
      <dsp:spPr>
        <a:xfrm>
          <a:off x="0" y="579170"/>
          <a:ext cx="7933589" cy="540540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Identificação do atleta e preenchimento inicial do formulário;</a:t>
          </a:r>
        </a:p>
      </dsp:txBody>
      <dsp:txXfrm>
        <a:off x="26387" y="605557"/>
        <a:ext cx="7880815" cy="487766"/>
      </dsp:txXfrm>
    </dsp:sp>
    <dsp:sp modelId="{2562DCDA-1F98-4E23-8D82-92F425E603A0}">
      <dsp:nvSpPr>
        <dsp:cNvPr id="0" name=""/>
        <dsp:cNvSpPr/>
      </dsp:nvSpPr>
      <dsp:spPr>
        <a:xfrm>
          <a:off x="0" y="1180190"/>
          <a:ext cx="7933589" cy="540540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Possibilidade de hidratação do atleta;</a:t>
          </a:r>
        </a:p>
      </dsp:txBody>
      <dsp:txXfrm>
        <a:off x="26387" y="1206577"/>
        <a:ext cx="7880815" cy="487766"/>
      </dsp:txXfrm>
    </dsp:sp>
    <dsp:sp modelId="{853BCD83-8A86-4BD6-A199-87EAED88FAE3}">
      <dsp:nvSpPr>
        <dsp:cNvPr id="0" name=""/>
        <dsp:cNvSpPr/>
      </dsp:nvSpPr>
      <dsp:spPr>
        <a:xfrm>
          <a:off x="0" y="1781210"/>
          <a:ext cx="7933589" cy="540540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Seleção do equipamento de coleta: </a:t>
          </a:r>
        </a:p>
      </dsp:txBody>
      <dsp:txXfrm>
        <a:off x="26387" y="1807597"/>
        <a:ext cx="7880815" cy="487766"/>
      </dsp:txXfrm>
    </dsp:sp>
    <dsp:sp modelId="{EC15E4FA-2561-4382-800F-6263B2C0872E}">
      <dsp:nvSpPr>
        <dsp:cNvPr id="0" name=""/>
        <dsp:cNvSpPr/>
      </dsp:nvSpPr>
      <dsp:spPr>
        <a:xfrm>
          <a:off x="0" y="2321750"/>
          <a:ext cx="7933589" cy="152145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9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light" panose="020B0402040204020203" pitchFamily="34" charset="0"/>
            <a:cs typeface="Segoe UI Semilight" panose="020B04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kern="1200" dirty="0"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Opção de escolha (recomendação -  3 opções);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kern="1200" dirty="0"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Limpo e intacto;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kern="1200" dirty="0"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Caso o atleta esteja insatisfeito deverá ter oportunidade de escolher outro kit;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kern="1200" dirty="0"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Alterações menores e deficientes.</a:t>
          </a:r>
        </a:p>
      </dsp:txBody>
      <dsp:txXfrm>
        <a:off x="0" y="2321750"/>
        <a:ext cx="7933589" cy="15214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2E07F-EE39-40AA-88BD-3268FE44FD8A}">
      <dsp:nvSpPr>
        <dsp:cNvPr id="0" name=""/>
        <dsp:cNvSpPr/>
      </dsp:nvSpPr>
      <dsp:spPr>
        <a:xfrm>
          <a:off x="148230" y="202293"/>
          <a:ext cx="6462783" cy="768912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1. Seleção de copos coletores – verificação da     integridade</a:t>
          </a:r>
        </a:p>
      </dsp:txBody>
      <dsp:txXfrm>
        <a:off x="170751" y="224814"/>
        <a:ext cx="5177897" cy="723870"/>
      </dsp:txXfrm>
    </dsp:sp>
    <dsp:sp modelId="{DAB03305-4B81-4089-9B2B-77F185B2A5A6}">
      <dsp:nvSpPr>
        <dsp:cNvPr id="0" name=""/>
        <dsp:cNvSpPr/>
      </dsp:nvSpPr>
      <dsp:spPr>
        <a:xfrm>
          <a:off x="741151" y="1586388"/>
          <a:ext cx="6409115" cy="774451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2. Higienização das mãos </a:t>
          </a:r>
          <a:r>
            <a:rPr lang="pt-BR" sz="1600" b="1" u="sng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somente</a:t>
          </a:r>
          <a:r>
            <a:rPr lang="pt-BR" sz="16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com água</a:t>
          </a:r>
        </a:p>
      </dsp:txBody>
      <dsp:txXfrm>
        <a:off x="763834" y="1609071"/>
        <a:ext cx="5103722" cy="729085"/>
      </dsp:txXfrm>
    </dsp:sp>
    <dsp:sp modelId="{D0B87E60-ECEC-4A0B-B98F-440AFF75AD24}">
      <dsp:nvSpPr>
        <dsp:cNvPr id="0" name=""/>
        <dsp:cNvSpPr/>
      </dsp:nvSpPr>
      <dsp:spPr>
        <a:xfrm>
          <a:off x="1315517" y="2981132"/>
          <a:ext cx="6375656" cy="7586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3. Provisão de amostras deve ocorrer em local privativo </a:t>
          </a:r>
        </a:p>
      </dsp:txBody>
      <dsp:txXfrm>
        <a:off x="1337738" y="3003353"/>
        <a:ext cx="5085735" cy="714249"/>
      </dsp:txXfrm>
    </dsp:sp>
    <dsp:sp modelId="{24D791FE-132D-48C6-B8CE-A1F50C60554D}">
      <dsp:nvSpPr>
        <dsp:cNvPr id="0" name=""/>
        <dsp:cNvSpPr/>
      </dsp:nvSpPr>
      <dsp:spPr>
        <a:xfrm>
          <a:off x="1889918" y="4333284"/>
          <a:ext cx="6359029" cy="828115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4. Retirada inicialmente apenas a porção coletora       para prover a amostras e posteriormente a tampa</a:t>
          </a:r>
        </a:p>
      </dsp:txBody>
      <dsp:txXfrm>
        <a:off x="1914173" y="4357539"/>
        <a:ext cx="5060339" cy="779605"/>
      </dsp:txXfrm>
    </dsp:sp>
    <dsp:sp modelId="{A623DEC9-BB22-4C6F-AE75-7DBF408B4D09}">
      <dsp:nvSpPr>
        <dsp:cNvPr id="0" name=""/>
        <dsp:cNvSpPr/>
      </dsp:nvSpPr>
      <dsp:spPr>
        <a:xfrm>
          <a:off x="5996468" y="898794"/>
          <a:ext cx="762775" cy="7627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6168092" y="898794"/>
        <a:ext cx="419527" cy="573988"/>
      </dsp:txXfrm>
    </dsp:sp>
    <dsp:sp modelId="{44CB48F4-001A-461D-84D5-CFBB3E558E29}">
      <dsp:nvSpPr>
        <dsp:cNvPr id="0" name=""/>
        <dsp:cNvSpPr/>
      </dsp:nvSpPr>
      <dsp:spPr>
        <a:xfrm>
          <a:off x="6562555" y="2285658"/>
          <a:ext cx="762775" cy="7627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6734179" y="2285658"/>
        <a:ext cx="419527" cy="573988"/>
      </dsp:txXfrm>
    </dsp:sp>
    <dsp:sp modelId="{80AA8C92-21BC-4026-A903-EC9A3782559A}">
      <dsp:nvSpPr>
        <dsp:cNvPr id="0" name=""/>
        <dsp:cNvSpPr/>
      </dsp:nvSpPr>
      <dsp:spPr>
        <a:xfrm>
          <a:off x="7075036" y="3672522"/>
          <a:ext cx="762775" cy="7627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7246660" y="3672522"/>
        <a:ext cx="419527" cy="5739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0C282-38F3-46D0-BF99-65C72AC633F6}">
      <dsp:nvSpPr>
        <dsp:cNvPr id="0" name=""/>
        <dsp:cNvSpPr/>
      </dsp:nvSpPr>
      <dsp:spPr>
        <a:xfrm>
          <a:off x="94058" y="8633"/>
          <a:ext cx="6970066" cy="93516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5. Visão da provisão não pode estar obstruída, permitindo a verificação da passagem da amostra do corpo do atleta e a entrada no copo coletor</a:t>
          </a:r>
        </a:p>
      </dsp:txBody>
      <dsp:txXfrm>
        <a:off x="121448" y="36023"/>
        <a:ext cx="5860362" cy="880387"/>
      </dsp:txXfrm>
    </dsp:sp>
    <dsp:sp modelId="{AFC6E323-7977-4163-B22D-0D8DA2993F3D}">
      <dsp:nvSpPr>
        <dsp:cNvPr id="0" name=""/>
        <dsp:cNvSpPr/>
      </dsp:nvSpPr>
      <dsp:spPr>
        <a:xfrm>
          <a:off x="566357" y="1121738"/>
          <a:ext cx="7094547" cy="87839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6. Oficial registra o volume de urina provido no formulário</a:t>
          </a:r>
        </a:p>
      </dsp:txBody>
      <dsp:txXfrm>
        <a:off x="592084" y="1147465"/>
        <a:ext cx="5899726" cy="826938"/>
      </dsp:txXfrm>
    </dsp:sp>
    <dsp:sp modelId="{69279BCC-8E42-4E04-8F8C-0B01365D945A}">
      <dsp:nvSpPr>
        <dsp:cNvPr id="0" name=""/>
        <dsp:cNvSpPr/>
      </dsp:nvSpPr>
      <dsp:spPr>
        <a:xfrm>
          <a:off x="1170618" y="2189069"/>
          <a:ext cx="6955105" cy="913166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7. Após selecionar kit com frascos de armazenamento de urina verificar sua numeração serial, abrir o lacre e retirar tampas dos frascos que receberão a amostra providas</a:t>
          </a:r>
        </a:p>
      </dsp:txBody>
      <dsp:txXfrm>
        <a:off x="1197364" y="2215815"/>
        <a:ext cx="5780719" cy="859674"/>
      </dsp:txXfrm>
    </dsp:sp>
    <dsp:sp modelId="{24814560-EBAB-4172-9776-DAC1C4CFF368}">
      <dsp:nvSpPr>
        <dsp:cNvPr id="0" name=""/>
        <dsp:cNvSpPr/>
      </dsp:nvSpPr>
      <dsp:spPr>
        <a:xfrm>
          <a:off x="1666611" y="3316247"/>
          <a:ext cx="7032199" cy="828247"/>
        </a:xfrm>
        <a:prstGeom prst="roundRect">
          <a:avLst>
            <a:gd name="adj" fmla="val 10000"/>
          </a:avLst>
        </a:prstGeom>
        <a:solidFill>
          <a:srgbClr val="2F53A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8. Primeiro depositar 30ml no frasco B e na sequência 60ml no frasco a em caso de urina remanescente dividir nos frascos A e B até a capacidade máxima sinalizada no frasco</a:t>
          </a:r>
        </a:p>
      </dsp:txBody>
      <dsp:txXfrm>
        <a:off x="1690870" y="3340506"/>
        <a:ext cx="5850362" cy="779729"/>
      </dsp:txXfrm>
    </dsp:sp>
    <dsp:sp modelId="{5DE9A0D1-49C4-4929-97F6-0B015477509E}">
      <dsp:nvSpPr>
        <dsp:cNvPr id="0" name=""/>
        <dsp:cNvSpPr/>
      </dsp:nvSpPr>
      <dsp:spPr>
        <a:xfrm>
          <a:off x="2279890" y="4433452"/>
          <a:ext cx="6874719" cy="763271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9. Verificação da selagem dos frascos A e B – registro de horário</a:t>
          </a:r>
        </a:p>
      </dsp:txBody>
      <dsp:txXfrm>
        <a:off x="2302245" y="4455807"/>
        <a:ext cx="5722070" cy="718561"/>
      </dsp:txXfrm>
    </dsp:sp>
    <dsp:sp modelId="{82F321CB-DF66-42A8-A35C-F79B56974CFA}">
      <dsp:nvSpPr>
        <dsp:cNvPr id="0" name=""/>
        <dsp:cNvSpPr/>
      </dsp:nvSpPr>
      <dsp:spPr>
        <a:xfrm>
          <a:off x="6593963" y="695806"/>
          <a:ext cx="619082" cy="6190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6733256" y="695806"/>
        <a:ext cx="340496" cy="465859"/>
      </dsp:txXfrm>
    </dsp:sp>
    <dsp:sp modelId="{A09DBC89-7B2A-4E6F-9D14-E8DF7F1BD4E3}">
      <dsp:nvSpPr>
        <dsp:cNvPr id="0" name=""/>
        <dsp:cNvSpPr/>
      </dsp:nvSpPr>
      <dsp:spPr>
        <a:xfrm>
          <a:off x="7192510" y="1780524"/>
          <a:ext cx="619082" cy="6190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7331803" y="1780524"/>
        <a:ext cx="340496" cy="465859"/>
      </dsp:txXfrm>
    </dsp:sp>
    <dsp:sp modelId="{B6CE4454-6F5F-4517-9AD0-3E3628B465AD}">
      <dsp:nvSpPr>
        <dsp:cNvPr id="0" name=""/>
        <dsp:cNvSpPr/>
      </dsp:nvSpPr>
      <dsp:spPr>
        <a:xfrm>
          <a:off x="7644755" y="2849368"/>
          <a:ext cx="619082" cy="6190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7784048" y="2849368"/>
        <a:ext cx="340496" cy="465859"/>
      </dsp:txXfrm>
    </dsp:sp>
    <dsp:sp modelId="{69083161-88F2-4C1E-939C-3FB0C4C6CC76}">
      <dsp:nvSpPr>
        <dsp:cNvPr id="0" name=""/>
        <dsp:cNvSpPr/>
      </dsp:nvSpPr>
      <dsp:spPr>
        <a:xfrm>
          <a:off x="8215870" y="3944668"/>
          <a:ext cx="619082" cy="6190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8355163" y="3944668"/>
        <a:ext cx="340496" cy="4658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BFC65-B6F7-4F74-A45F-B71A2CC43526}">
      <dsp:nvSpPr>
        <dsp:cNvPr id="0" name=""/>
        <dsp:cNvSpPr/>
      </dsp:nvSpPr>
      <dsp:spPr>
        <a:xfrm>
          <a:off x="836551" y="408"/>
          <a:ext cx="3137894" cy="147274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Com no mínimo 90 ml de urina no copo coletor, o atleta deverá depositar 30 ml no frasco b, e em seguida 60ml no frasco a.</a:t>
          </a:r>
        </a:p>
      </dsp:txBody>
      <dsp:txXfrm>
        <a:off x="836551" y="408"/>
        <a:ext cx="3137894" cy="1472740"/>
      </dsp:txXfrm>
    </dsp:sp>
    <dsp:sp modelId="{F44C7580-EFAB-41F4-B05E-6C9D46B23C35}">
      <dsp:nvSpPr>
        <dsp:cNvPr id="0" name=""/>
        <dsp:cNvSpPr/>
      </dsp:nvSpPr>
      <dsp:spPr>
        <a:xfrm>
          <a:off x="4219902" y="408"/>
          <a:ext cx="3266317" cy="147274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O atleta deverá ser instruído a deixar uma pequena quantidade de urina remanescente no copo coletor para aferição da densidade da amostra</a:t>
          </a:r>
          <a:r>
            <a:rPr lang="pt-BR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.</a:t>
          </a:r>
        </a:p>
      </dsp:txBody>
      <dsp:txXfrm>
        <a:off x="4219902" y="408"/>
        <a:ext cx="3266317" cy="1472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B2E6D-7842-4832-BC0D-561E6C9E8B40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82946-6565-4627-9B46-5D55876A1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07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9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2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5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41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44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6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71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1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2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87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3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3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microsoft.com/office/2007/relationships/hdphoto" Target="../media/hdphoto2.wdp"/><Relationship Id="rId9" Type="http://schemas.microsoft.com/office/2007/relationships/diagramDrawing" Target="../diagrams/drawin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abcd@abcd.gov.br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hyperlink" Target="https://app.powerbi.com/view?r=eyJrIjoiNGE4ZGQ5YzQtZjVhYi00OTZmLWE4MjAtNzBlNjBhMDBlNDcwIiwidCI6ImI2N2FmMjNmLWMzZjMtNGQzNS04MGM3LWI3MDg1ZjVlZGQ4MSJ9" TargetMode="External"/><Relationship Id="rId12" Type="http://schemas.openxmlformats.org/officeDocument/2006/relationships/hyperlink" Target="http://www.abcd.gov.b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br/abcd/pt-br/composicao/atletas/substancias-e-metodos-proibidos" TargetMode="External"/><Relationship Id="rId11" Type="http://schemas.openxmlformats.org/officeDocument/2006/relationships/hyperlink" Target="mailto:ajuda.adams@abcd.gov.br" TargetMode="External"/><Relationship Id="rId5" Type="http://schemas.openxmlformats.org/officeDocument/2006/relationships/hyperlink" Target="mailto:denuncia@abcd.gov.br" TargetMode="External"/><Relationship Id="rId15" Type="http://schemas.openxmlformats.org/officeDocument/2006/relationships/image" Target="../media/image15.png"/><Relationship Id="rId10" Type="http://schemas.openxmlformats.org/officeDocument/2006/relationships/hyperlink" Target="mailto:educacao@abcd.gov.br" TargetMode="External"/><Relationship Id="rId4" Type="http://schemas.openxmlformats.org/officeDocument/2006/relationships/image" Target="../media/image12.png"/><Relationship Id="rId9" Type="http://schemas.openxmlformats.org/officeDocument/2006/relationships/hyperlink" Target="mailto:aut@abcd.gov.br" TargetMode="Externa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629A61A-B539-54F6-D5EF-601C0F5EC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7404"/>
            <a:ext cx="5436066" cy="18002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2E7E012-1EAC-FD0E-3E68-23672D3BB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30933"/>
            <a:ext cx="4320000" cy="3433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972B7C-D69D-3921-1E69-018F4B386963}"/>
              </a:ext>
            </a:extLst>
          </p:cNvPr>
          <p:cNvSpPr txBox="1"/>
          <p:nvPr/>
        </p:nvSpPr>
        <p:spPr>
          <a:xfrm>
            <a:off x="45279" y="2763699"/>
            <a:ext cx="39868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100" b="1" dirty="0">
                <a:solidFill>
                  <a:srgbClr val="2F53A1"/>
                </a:solidFill>
              </a:rPr>
              <a:t>Provisão de Urina</a:t>
            </a:r>
          </a:p>
          <a:p>
            <a:r>
              <a:rPr lang="pt-BR" sz="3100" b="1" dirty="0">
                <a:solidFill>
                  <a:srgbClr val="2F53A1"/>
                </a:solidFill>
              </a:rPr>
              <a:t>Procedimento Técnico</a:t>
            </a:r>
          </a:p>
        </p:txBody>
      </p:sp>
    </p:spTree>
    <p:extLst>
      <p:ext uri="{BB962C8B-B14F-4D97-AF65-F5344CB8AC3E}">
        <p14:creationId xmlns:p14="http://schemas.microsoft.com/office/powerpoint/2010/main" val="187473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8362FA-69BB-09E3-77C9-8C5C1B58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521" y="496191"/>
            <a:ext cx="1611783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Escolta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E2169-0525-D7CB-1943-459AEB95FB2C}"/>
              </a:ext>
            </a:extLst>
          </p:cNvPr>
          <p:cNvGrpSpPr/>
          <p:nvPr/>
        </p:nvGrpSpPr>
        <p:grpSpPr>
          <a:xfrm>
            <a:off x="779638" y="1525579"/>
            <a:ext cx="10366898" cy="842400"/>
            <a:chOff x="0" y="21968"/>
            <a:chExt cx="7249443" cy="842400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9C331843-1212-DB0B-A567-F7EBBBAFD04E}"/>
                </a:ext>
              </a:extLst>
            </p:cNvPr>
            <p:cNvSpPr/>
            <p:nvPr/>
          </p:nvSpPr>
          <p:spPr>
            <a:xfrm>
              <a:off x="0" y="21968"/>
              <a:ext cx="7249443" cy="84240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6" name="Retângulo: Cantos Arredondados 4">
              <a:extLst>
                <a:ext uri="{FF2B5EF4-FFF2-40B4-BE49-F238E27FC236}">
                  <a16:creationId xmlns:a16="http://schemas.microsoft.com/office/drawing/2014/main" id="{74159D8B-9F3C-FCCB-A1A5-9228C29136F2}"/>
                </a:ext>
              </a:extLst>
            </p:cNvPr>
            <p:cNvSpPr txBox="1"/>
            <p:nvPr/>
          </p:nvSpPr>
          <p:spPr>
            <a:xfrm>
              <a:off x="41123" y="63091"/>
              <a:ext cx="7167197" cy="7601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Atleta deverá ser mantido sob observação contínua desde a notificação até a fiscalização da sessão de coleta</a:t>
              </a:r>
              <a:r>
                <a:rPr lang="pt-BR" sz="15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;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265D84A-442F-7C88-D0B0-EDBAA668109F}"/>
              </a:ext>
            </a:extLst>
          </p:cNvPr>
          <p:cNvGrpSpPr/>
          <p:nvPr/>
        </p:nvGrpSpPr>
        <p:grpSpPr>
          <a:xfrm>
            <a:off x="2118909" y="2559285"/>
            <a:ext cx="7249443" cy="842400"/>
            <a:chOff x="0" y="993968"/>
            <a:chExt cx="7249443" cy="842400"/>
          </a:xfrm>
          <a:solidFill>
            <a:schemeClr val="accent6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670EAF4-41B7-DDA6-BB0C-FCA91FFD2561}"/>
                </a:ext>
              </a:extLst>
            </p:cNvPr>
            <p:cNvSpPr/>
            <p:nvPr/>
          </p:nvSpPr>
          <p:spPr>
            <a:xfrm>
              <a:off x="0" y="993968"/>
              <a:ext cx="7249443" cy="84240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id="{34E129B4-7D4A-0659-8B95-A7E37736C2B5}"/>
                </a:ext>
              </a:extLst>
            </p:cNvPr>
            <p:cNvSpPr txBox="1"/>
            <p:nvPr/>
          </p:nvSpPr>
          <p:spPr>
            <a:xfrm>
              <a:off x="41123" y="1035091"/>
              <a:ext cx="7167197" cy="7601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Aviso sobre consumo de bebidas e comidas;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9FC31FF-7778-1B40-281D-8C3EF5490A1C}"/>
              </a:ext>
            </a:extLst>
          </p:cNvPr>
          <p:cNvGrpSpPr/>
          <p:nvPr/>
        </p:nvGrpSpPr>
        <p:grpSpPr>
          <a:xfrm>
            <a:off x="2118908" y="3647622"/>
            <a:ext cx="7249443" cy="842400"/>
            <a:chOff x="0" y="1965968"/>
            <a:chExt cx="7249443" cy="842400"/>
          </a:xfrm>
          <a:solidFill>
            <a:srgbClr val="00668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0B12D970-6A1B-9F29-FFC1-DA0FC9B43776}"/>
                </a:ext>
              </a:extLst>
            </p:cNvPr>
            <p:cNvSpPr/>
            <p:nvPr/>
          </p:nvSpPr>
          <p:spPr>
            <a:xfrm>
              <a:off x="0" y="1965968"/>
              <a:ext cx="7249443" cy="84240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15999FE3-638A-1635-D232-5F2357E22F1C}"/>
                </a:ext>
              </a:extLst>
            </p:cNvPr>
            <p:cNvSpPr txBox="1"/>
            <p:nvPr/>
          </p:nvSpPr>
          <p:spPr>
            <a:xfrm>
              <a:off x="41123" y="2007091"/>
              <a:ext cx="7167197" cy="7601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Observação sobre qualquer tipo de comportamento suspeito.</a:t>
              </a: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7D31AF90-91A9-575F-D295-147DA1E1CAD4}"/>
              </a:ext>
            </a:extLst>
          </p:cNvPr>
          <p:cNvSpPr/>
          <p:nvPr/>
        </p:nvSpPr>
        <p:spPr>
          <a:xfrm>
            <a:off x="987552" y="4876298"/>
            <a:ext cx="10561319" cy="1786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DCOs/Escoltas devem sempre encorajar o atleta menor de idade ou deficiente a requisitar representante/acompanhante para acompanhá-lo à estação de controle.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4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2651B4-E994-9B81-42CA-6D665678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5" y="834519"/>
            <a:ext cx="11265407" cy="783451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5F5F5F"/>
                </a:solidFill>
                <a:latin typeface="+mn-lt"/>
              </a:rPr>
              <a:t>Razões permitidas para atraso na apresentação à Estação de Controle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D15E03A-46D8-D216-0CF3-9832D6BAD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865724"/>
              </p:ext>
            </p:extLst>
          </p:nvPr>
        </p:nvGraphicFramePr>
        <p:xfrm>
          <a:off x="1938511" y="2043326"/>
          <a:ext cx="8314974" cy="313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3627E8FC-06F1-5725-75A5-F9B8BF502D05}"/>
              </a:ext>
            </a:extLst>
          </p:cNvPr>
          <p:cNvSpPr/>
          <p:nvPr/>
        </p:nvSpPr>
        <p:spPr>
          <a:xfrm>
            <a:off x="3157238" y="5735055"/>
            <a:ext cx="6583182" cy="56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Recusa* – informar ao atleta as possíveis consequências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0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3363257-7273-93FC-FAB9-D3946EA01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644724"/>
              </p:ext>
            </p:extLst>
          </p:nvPr>
        </p:nvGraphicFramePr>
        <p:xfrm>
          <a:off x="2120633" y="1623581"/>
          <a:ext cx="7933589" cy="442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4EDC01BD-8E30-9C1A-E870-5AE33802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24" y="691803"/>
            <a:ext cx="9055609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Iniciando o procedimento de Coletas de Urina</a:t>
            </a:r>
          </a:p>
        </p:txBody>
      </p:sp>
    </p:spTree>
    <p:extLst>
      <p:ext uri="{BB962C8B-B14F-4D97-AF65-F5344CB8AC3E}">
        <p14:creationId xmlns:p14="http://schemas.microsoft.com/office/powerpoint/2010/main" val="301092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2F6653-0FD5-5413-E98F-A08D781A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767" y="307755"/>
            <a:ext cx="6240208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Etapas do Controle de Dopagem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2E70B39-DDD8-012A-DCD9-88D170356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53652"/>
              </p:ext>
            </p:extLst>
          </p:nvPr>
        </p:nvGraphicFramePr>
        <p:xfrm>
          <a:off x="1572768" y="1216153"/>
          <a:ext cx="8449055" cy="533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04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F6146B-58FC-24AF-3D70-7CFEB5F2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767" y="307755"/>
            <a:ext cx="6240208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Etapas do Controle de Dopagem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AAD50D7-706B-976F-6FC5-34EE0DC9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099081"/>
              </p:ext>
            </p:extLst>
          </p:nvPr>
        </p:nvGraphicFramePr>
        <p:xfrm>
          <a:off x="624898" y="1328950"/>
          <a:ext cx="9296342" cy="529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0661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909012-1404-0512-316C-BCBF51A5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519" y="298611"/>
            <a:ext cx="3218961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Provisão Efetiva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339CEFB-811F-A381-68D3-EB5D4E7AE3ED}"/>
              </a:ext>
            </a:extLst>
          </p:cNvPr>
          <p:cNvSpPr/>
          <p:nvPr/>
        </p:nvSpPr>
        <p:spPr>
          <a:xfrm>
            <a:off x="1755840" y="1720219"/>
            <a:ext cx="8860343" cy="3800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Observação efetiva;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Parte sensível do procedimento;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Atleta – custodiante da sua amostras;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Privacidade;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Menores;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Deficientes;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Qualquer atitude ou comportamento suspeito deverá ser reportado.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1">
              <a:lnSpc>
                <a:spcPct val="150000"/>
              </a:lnSpc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8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872E70-7D5F-8F7C-55B1-88AE36F0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070" y="307755"/>
            <a:ext cx="5379857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Processamento da Amostra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B397630-A4E0-DB4C-BC77-6A292FF33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610417"/>
              </p:ext>
            </p:extLst>
          </p:nvPr>
        </p:nvGraphicFramePr>
        <p:xfrm>
          <a:off x="1779164" y="1398961"/>
          <a:ext cx="8322772" cy="147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623377C0-D4C9-BC48-9E1F-79DAB7AB74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3" b="74176" l="875" r="97063">
                        <a14:foregroundMark x1="42375" y1="24706" x2="49938" y2="24471"/>
                        <a14:foregroundMark x1="65813" y1="39294" x2="85000" y2="39059"/>
                        <a14:foregroundMark x1="62813" y1="42765" x2="81250" y2="42412"/>
                        <a14:foregroundMark x1="85125" y1="45706" x2="84063" y2="68824"/>
                        <a14:foregroundMark x1="70563" y1="44471" x2="80500" y2="44471"/>
                        <a14:foregroundMark x1="74938" y1="71529" x2="75063" y2="45588"/>
                        <a14:foregroundMark x1="38875" y1="71059" x2="37438" y2="50412"/>
                        <a14:foregroundMark x1="41063" y1="55176" x2="51750" y2="68000"/>
                        <a14:foregroundMark x1="38750" y1="32706" x2="55250" y2="41353"/>
                        <a14:foregroundMark x1="40813" y1="24000" x2="40813" y2="24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45" t="35578" r="8490" b="25939"/>
          <a:stretch/>
        </p:blipFill>
        <p:spPr>
          <a:xfrm>
            <a:off x="7107553" y="3374537"/>
            <a:ext cx="1446414" cy="1805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1EE3E7A-851B-8CBD-EA00-198B23247A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3" b="74176" l="875" r="97063">
                        <a14:foregroundMark x1="42375" y1="24706" x2="49938" y2="24471"/>
                        <a14:foregroundMark x1="65813" y1="39294" x2="85000" y2="39059"/>
                        <a14:foregroundMark x1="62813" y1="42765" x2="81250" y2="42412"/>
                        <a14:foregroundMark x1="85125" y1="45706" x2="84063" y2="68824"/>
                        <a14:foregroundMark x1="70563" y1="44471" x2="80500" y2="44471"/>
                        <a14:foregroundMark x1="74938" y1="71529" x2="75063" y2="45588"/>
                        <a14:foregroundMark x1="38875" y1="71059" x2="37438" y2="50412"/>
                        <a14:foregroundMark x1="41063" y1="55176" x2="51750" y2="68000"/>
                        <a14:foregroundMark x1="38750" y1="32706" x2="55250" y2="41353"/>
                        <a14:foregroundMark x1="40813" y1="24000" x2="40813" y2="24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8" t="20000" r="40790" b="25939"/>
          <a:stretch/>
        </p:blipFill>
        <p:spPr>
          <a:xfrm>
            <a:off x="2973251" y="3208415"/>
            <a:ext cx="2244436" cy="253564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CD5301E4-4489-DB75-0D73-E0A1618E807E}"/>
              </a:ext>
            </a:extLst>
          </p:cNvPr>
          <p:cNvGrpSpPr/>
          <p:nvPr/>
        </p:nvGrpSpPr>
        <p:grpSpPr>
          <a:xfrm>
            <a:off x="2130026" y="4476236"/>
            <a:ext cx="843225" cy="399000"/>
            <a:chOff x="1924107" y="4547649"/>
            <a:chExt cx="843225" cy="399000"/>
          </a:xfrm>
        </p:grpSpPr>
        <p:sp>
          <p:nvSpPr>
            <p:cNvPr id="8" name="Seta para a Direita 12">
              <a:extLst>
                <a:ext uri="{FF2B5EF4-FFF2-40B4-BE49-F238E27FC236}">
                  <a16:creationId xmlns:a16="http://schemas.microsoft.com/office/drawing/2014/main" id="{C8C10CF4-43C5-F06E-FD4A-D9E053839DE4}"/>
                </a:ext>
              </a:extLst>
            </p:cNvPr>
            <p:cNvSpPr/>
            <p:nvPr/>
          </p:nvSpPr>
          <p:spPr>
            <a:xfrm>
              <a:off x="1987207" y="4547649"/>
              <a:ext cx="780125" cy="399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DA69F1B9-EA92-EE1B-F161-A52194F8AA85}"/>
                </a:ext>
              </a:extLst>
            </p:cNvPr>
            <p:cNvSpPr txBox="1"/>
            <p:nvPr/>
          </p:nvSpPr>
          <p:spPr>
            <a:xfrm>
              <a:off x="1924107" y="4547649"/>
              <a:ext cx="684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60ml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05AB651-89FD-E94A-E64A-935E558A8642}"/>
              </a:ext>
            </a:extLst>
          </p:cNvPr>
          <p:cNvGrpSpPr/>
          <p:nvPr/>
        </p:nvGrpSpPr>
        <p:grpSpPr>
          <a:xfrm>
            <a:off x="5162771" y="4979796"/>
            <a:ext cx="838514" cy="399483"/>
            <a:chOff x="4938984" y="4946649"/>
            <a:chExt cx="838514" cy="399483"/>
          </a:xfrm>
        </p:grpSpPr>
        <p:sp>
          <p:nvSpPr>
            <p:cNvPr id="11" name="Seta para a Esquerda 15">
              <a:extLst>
                <a:ext uri="{FF2B5EF4-FFF2-40B4-BE49-F238E27FC236}">
                  <a16:creationId xmlns:a16="http://schemas.microsoft.com/office/drawing/2014/main" id="{531916E5-E7C3-F0AD-ECE7-B3889827FB93}"/>
                </a:ext>
              </a:extLst>
            </p:cNvPr>
            <p:cNvSpPr/>
            <p:nvPr/>
          </p:nvSpPr>
          <p:spPr>
            <a:xfrm>
              <a:off x="4938984" y="4946649"/>
              <a:ext cx="772104" cy="3994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967D859-DB0D-03C3-920F-83CBD38AF374}"/>
                </a:ext>
              </a:extLst>
            </p:cNvPr>
            <p:cNvSpPr txBox="1"/>
            <p:nvPr/>
          </p:nvSpPr>
          <p:spPr>
            <a:xfrm>
              <a:off x="5102558" y="4960644"/>
              <a:ext cx="674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30ml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76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739A2E-A115-D948-225E-97BA9620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881" y="436295"/>
            <a:ext cx="8769096" cy="783451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5F5F5F"/>
                </a:solidFill>
                <a:latin typeface="+mn-lt"/>
              </a:rPr>
              <a:t>Procedimento técnico – volume insuficiente de urina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004F2A8-6711-EA09-51C1-930E6B7CBE6E}"/>
              </a:ext>
            </a:extLst>
          </p:cNvPr>
          <p:cNvSpPr/>
          <p:nvPr/>
        </p:nvSpPr>
        <p:spPr>
          <a:xfrm>
            <a:off x="730617" y="1573745"/>
            <a:ext cx="8064782" cy="4454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Quando a provisão do atleta não atingir o requerimento de volume para análise laboratorial, o oficial deverá informa-lo que será necessário coletar nova amostra;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Frequente em modalidades com pesagem, ou quando o clima está quente e seco;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 DCO experiente muitas vezes tem habilidade de gerenciar tal situação.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1">
              <a:lnSpc>
                <a:spcPct val="150000"/>
              </a:lnSpc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B6230E-03AA-AA56-11EF-955CD863B6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53" b="74176" l="875" r="97063">
                        <a14:foregroundMark x1="42375" y1="24706" x2="49938" y2="24471"/>
                        <a14:foregroundMark x1="65813" y1="39294" x2="85000" y2="39059"/>
                        <a14:foregroundMark x1="62813" y1="42765" x2="81250" y2="42412"/>
                        <a14:foregroundMark x1="85125" y1="45706" x2="84063" y2="68824"/>
                        <a14:foregroundMark x1="70563" y1="44471" x2="80500" y2="44471"/>
                        <a14:foregroundMark x1="74938" y1="71529" x2="75063" y2="45588"/>
                        <a14:foregroundMark x1="38875" y1="71059" x2="37438" y2="50412"/>
                        <a14:foregroundMark x1="41063" y1="55176" x2="51750" y2="68000"/>
                        <a14:foregroundMark x1="38750" y1="32706" x2="55250" y2="41353"/>
                        <a14:foregroundMark x1="40813" y1="24000" x2="40813" y2="24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45" t="35578" r="8490" b="25939"/>
          <a:stretch/>
        </p:blipFill>
        <p:spPr>
          <a:xfrm>
            <a:off x="8914237" y="2077997"/>
            <a:ext cx="1930365" cy="240893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887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8AA9FD-1001-1019-0689-334A620B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24" y="344331"/>
            <a:ext cx="9217152" cy="783451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5F5F5F"/>
                </a:solidFill>
                <a:latin typeface="+mn-lt"/>
              </a:rPr>
              <a:t>Procedimento técnico:</a:t>
            </a:r>
            <a:br>
              <a:rPr lang="pt-BR" sz="3000" b="1" dirty="0">
                <a:solidFill>
                  <a:srgbClr val="5F5F5F"/>
                </a:solidFill>
                <a:latin typeface="+mn-lt"/>
              </a:rPr>
            </a:br>
            <a:r>
              <a:rPr lang="pt-BR" sz="3000" b="1" dirty="0">
                <a:solidFill>
                  <a:srgbClr val="5F5F5F"/>
                </a:solidFill>
                <a:latin typeface="+mn-lt"/>
              </a:rPr>
              <a:t>Densidade ou Gravidade Específica da Amostra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1931662-788E-E1EC-4D67-966B675DA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7778" l="9778" r="89778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65" y="1472113"/>
            <a:ext cx="2607320" cy="260732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D8D0195-B95A-DEB5-77FE-E823EFE069EB}"/>
              </a:ext>
            </a:extLst>
          </p:cNvPr>
          <p:cNvSpPr/>
          <p:nvPr/>
        </p:nvSpPr>
        <p:spPr>
          <a:xfrm>
            <a:off x="398254" y="2041869"/>
            <a:ext cx="8306834" cy="1116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 valor mínimo requerido para amostra válida atualmente é 1.005;</a:t>
            </a:r>
          </a:p>
          <a:p>
            <a:pPr lvl="1">
              <a:lnSpc>
                <a:spcPct val="150000"/>
              </a:lnSpc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BE51B0B-2089-76B3-F806-7B2328EEE680}"/>
              </a:ext>
            </a:extLst>
          </p:cNvPr>
          <p:cNvSpPr/>
          <p:nvPr/>
        </p:nvSpPr>
        <p:spPr>
          <a:xfrm>
            <a:off x="1102366" y="3765752"/>
            <a:ext cx="1819604" cy="88397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1.005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A5FAC80-2B80-5558-016A-BC1D592E0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1478157"/>
              </p:ext>
            </p:extLst>
          </p:nvPr>
        </p:nvGraphicFramePr>
        <p:xfrm>
          <a:off x="3242590" y="3274575"/>
          <a:ext cx="3505071" cy="183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2C2D3D0-543A-FE22-822F-1072EFD63D66}"/>
              </a:ext>
            </a:extLst>
          </p:cNvPr>
          <p:cNvSpPr/>
          <p:nvPr/>
        </p:nvSpPr>
        <p:spPr>
          <a:xfrm>
            <a:off x="7070075" y="3735648"/>
            <a:ext cx="1624390" cy="91408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1.003</a:t>
            </a:r>
          </a:p>
        </p:txBody>
      </p:sp>
    </p:spTree>
    <p:extLst>
      <p:ext uri="{BB962C8B-B14F-4D97-AF65-F5344CB8AC3E}">
        <p14:creationId xmlns:p14="http://schemas.microsoft.com/office/powerpoint/2010/main" val="2069870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79087FB-A7DF-663D-C293-040A70BA09DD}"/>
              </a:ext>
            </a:extLst>
          </p:cNvPr>
          <p:cNvSpPr txBox="1">
            <a:spLocks/>
          </p:cNvSpPr>
          <p:nvPr/>
        </p:nvSpPr>
        <p:spPr>
          <a:xfrm>
            <a:off x="1487424" y="344331"/>
            <a:ext cx="9217152" cy="783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5F5F5F"/>
                </a:solidFill>
                <a:latin typeface="+mn-lt"/>
              </a:rPr>
              <a:t>Procedimento técnico:</a:t>
            </a:r>
            <a:br>
              <a:rPr lang="pt-BR" sz="3000" b="1" dirty="0">
                <a:solidFill>
                  <a:srgbClr val="5F5F5F"/>
                </a:solidFill>
                <a:latin typeface="+mn-lt"/>
              </a:rPr>
            </a:br>
            <a:r>
              <a:rPr lang="pt-BR" sz="3000" b="1" dirty="0">
                <a:solidFill>
                  <a:srgbClr val="5F5F5F"/>
                </a:solidFill>
                <a:latin typeface="+mn-lt"/>
              </a:rPr>
              <a:t>Densidade ou Gravidade Específica da Amostra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D9A7D86-66F9-D2ED-7369-E3EB011052B0}"/>
              </a:ext>
            </a:extLst>
          </p:cNvPr>
          <p:cNvSpPr/>
          <p:nvPr/>
        </p:nvSpPr>
        <p:spPr>
          <a:xfrm>
            <a:off x="129190" y="2042597"/>
            <a:ext cx="8447881" cy="352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Quando a provisão do atleta não atingir o requerimento de volume para análise laboratorial, o oficial deverá informa-lo que será necessário coletar nova amostra;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 atleta deverá ser mantido em observação enquanto aguarda para nova provisão.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2E65704-B8F0-2C26-342A-C3428A8D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7778" l="9778" r="89778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252" y="1886574"/>
            <a:ext cx="2567610" cy="25676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585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A6BE5F7-D75F-E689-8EA3-4D2645C5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363" y="257499"/>
            <a:ext cx="3753333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Sessão de Coleta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C2A4819-9478-390E-AFCA-18BC58126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999750"/>
              </p:ext>
            </p:extLst>
          </p:nvPr>
        </p:nvGraphicFramePr>
        <p:xfrm>
          <a:off x="1333220" y="1309664"/>
          <a:ext cx="9043417" cy="529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0798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57993C1-AE4E-B390-ACD8-B2F9B5B6D3A3}"/>
              </a:ext>
            </a:extLst>
          </p:cNvPr>
          <p:cNvSpPr txBox="1">
            <a:spLocks/>
          </p:cNvSpPr>
          <p:nvPr/>
        </p:nvSpPr>
        <p:spPr>
          <a:xfrm>
            <a:off x="1487424" y="344331"/>
            <a:ext cx="9217152" cy="783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5F5F5F"/>
                </a:solidFill>
                <a:latin typeface="+mn-lt"/>
              </a:rPr>
              <a:t>Procedimento técnico:</a:t>
            </a:r>
            <a:br>
              <a:rPr lang="pt-BR" sz="3000" b="1" dirty="0">
                <a:solidFill>
                  <a:srgbClr val="5F5F5F"/>
                </a:solidFill>
                <a:latin typeface="+mn-lt"/>
              </a:rPr>
            </a:br>
            <a:r>
              <a:rPr lang="pt-BR" sz="3000" b="1" dirty="0">
                <a:solidFill>
                  <a:srgbClr val="5F5F5F"/>
                </a:solidFill>
                <a:latin typeface="+mn-lt"/>
              </a:rPr>
              <a:t>Densidade ou Gravidade Específica da Amostra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AEE0964-C39E-5884-9076-378F10280A38}"/>
              </a:ext>
            </a:extLst>
          </p:cNvPr>
          <p:cNvSpPr/>
          <p:nvPr/>
        </p:nvSpPr>
        <p:spPr>
          <a:xfrm>
            <a:off x="746259" y="1811611"/>
            <a:ext cx="8077701" cy="4362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É responsabilidade da equipe de coleta orientar e monitorar o consumo de líquidos pelos atletas selecionados para controle;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Todas amostras deverão ser encaminhadas ao laboratório independentemente da densidade aferida.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0A249FF-926D-2EC2-1D3B-5621E8A76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7778" l="9778" r="89778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99" y="1985347"/>
            <a:ext cx="2676886" cy="267688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154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C34F3F-0169-8099-FF55-6934B855E043}"/>
              </a:ext>
            </a:extLst>
          </p:cNvPr>
          <p:cNvSpPr txBox="1">
            <a:spLocks/>
          </p:cNvSpPr>
          <p:nvPr/>
        </p:nvSpPr>
        <p:spPr>
          <a:xfrm>
            <a:off x="2116835" y="298611"/>
            <a:ext cx="7958328" cy="783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Procedimento técnico – menores de 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7D74398-CF80-F3E5-8470-AD07A288F96C}"/>
              </a:ext>
            </a:extLst>
          </p:cNvPr>
          <p:cNvSpPr/>
          <p:nvPr/>
        </p:nvSpPr>
        <p:spPr>
          <a:xfrm>
            <a:off x="710183" y="1608548"/>
            <a:ext cx="10771632" cy="4387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Notificação do responsável ou representante;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Termo de consentimento;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Representante - presente;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Forma de observação da provisão;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Registro em Relatório Suplementar de qualquer intercorrência durante o procedimento.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57993C1-AE4E-B390-ACD8-B2F9B5B6D3A3}"/>
              </a:ext>
            </a:extLst>
          </p:cNvPr>
          <p:cNvSpPr txBox="1">
            <a:spLocks/>
          </p:cNvSpPr>
          <p:nvPr/>
        </p:nvSpPr>
        <p:spPr>
          <a:xfrm>
            <a:off x="1487424" y="344331"/>
            <a:ext cx="9217152" cy="783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Procedimento técnico – atletas com deficiência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4334D06-50D3-6A1F-4158-B98B95E8AEEA}"/>
              </a:ext>
            </a:extLst>
          </p:cNvPr>
          <p:cNvSpPr/>
          <p:nvPr/>
        </p:nvSpPr>
        <p:spPr>
          <a:xfrm>
            <a:off x="826976" y="1580445"/>
            <a:ext cx="10538047" cy="4387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Possibilidade de alterações que não comprometam a  integridade da amostra;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Termo de consentimento;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Representante;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Forma de observação da provisão;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Registro em Relatório Suplementar de qualquer alteração/adaptação necessária ao procedimento.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1">
              <a:lnSpc>
                <a:spcPct val="150000"/>
              </a:lnSpc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62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C34F3F-0169-8099-FF55-6934B855E043}"/>
              </a:ext>
            </a:extLst>
          </p:cNvPr>
          <p:cNvSpPr txBox="1">
            <a:spLocks/>
          </p:cNvSpPr>
          <p:nvPr/>
        </p:nvSpPr>
        <p:spPr>
          <a:xfrm>
            <a:off x="2702051" y="106594"/>
            <a:ext cx="7958328" cy="783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Finalização da Sessão de Coleta</a:t>
            </a:r>
          </a:p>
        </p:txBody>
      </p:sp>
      <p:grpSp>
        <p:nvGrpSpPr>
          <p:cNvPr id="4" name="Tela 22">
            <a:extLst>
              <a:ext uri="{FF2B5EF4-FFF2-40B4-BE49-F238E27FC236}">
                <a16:creationId xmlns:a16="http://schemas.microsoft.com/office/drawing/2014/main" id="{142C3655-C27B-7E97-50BA-65429CB5951E}"/>
              </a:ext>
            </a:extLst>
          </p:cNvPr>
          <p:cNvGrpSpPr/>
          <p:nvPr/>
        </p:nvGrpSpPr>
        <p:grpSpPr>
          <a:xfrm>
            <a:off x="2807208" y="1082063"/>
            <a:ext cx="5742432" cy="5721750"/>
            <a:chOff x="0" y="0"/>
            <a:chExt cx="3314700" cy="408622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423FA2E-1A92-CF2A-A5AE-8FE256FEAF7A}"/>
                </a:ext>
              </a:extLst>
            </p:cNvPr>
            <p:cNvSpPr/>
            <p:nvPr/>
          </p:nvSpPr>
          <p:spPr>
            <a:xfrm>
              <a:off x="0" y="0"/>
              <a:ext cx="3314700" cy="4086225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FCA64F89-839B-8A8C-0B69-FAD2D76EC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893" y="571406"/>
              <a:ext cx="2516470" cy="34284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Separar a documentação</a:t>
              </a:r>
              <a:endPara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Line 5">
              <a:extLst>
                <a:ext uri="{FF2B5EF4-FFF2-40B4-BE49-F238E27FC236}">
                  <a16:creationId xmlns:a16="http://schemas.microsoft.com/office/drawing/2014/main" id="{701F60C8-57C9-C0E7-80EA-09EFF0D10E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684" y="342843"/>
              <a:ext cx="889" cy="2159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E66753D5-3639-C584-4602-E76D70705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893" y="1142811"/>
              <a:ext cx="2514692" cy="34284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Endereçar os envelopes</a:t>
              </a: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FA25D67F-42ED-BA46-8348-37A2824CB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75" y="1714217"/>
              <a:ext cx="3019425" cy="57213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Colocar os envelopes dirigidos à ABCD e ao LBCD nos respectivos dispositivos de transporte</a:t>
              </a:r>
            </a:p>
          </p:txBody>
        </p:sp>
        <p:cxnSp>
          <p:nvCxnSpPr>
            <p:cNvPr id="11" name="Line 8">
              <a:extLst>
                <a:ext uri="{FF2B5EF4-FFF2-40B4-BE49-F238E27FC236}">
                  <a16:creationId xmlns:a16="http://schemas.microsoft.com/office/drawing/2014/main" id="{14F456CA-5F34-3122-5F48-72AFF7F9EC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684" y="1485655"/>
              <a:ext cx="889" cy="2330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C303FED7-8413-DFEA-EE78-369927E00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893" y="2515085"/>
              <a:ext cx="2514692" cy="45712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Acondicionar as amostras nos respectivos dispositivos de transporte</a:t>
              </a:r>
            </a:p>
          </p:txBody>
        </p:sp>
        <p:cxnSp>
          <p:nvCxnSpPr>
            <p:cNvPr id="13" name="Line 10">
              <a:extLst>
                <a:ext uri="{FF2B5EF4-FFF2-40B4-BE49-F238E27FC236}">
                  <a16:creationId xmlns:a16="http://schemas.microsoft.com/office/drawing/2014/main" id="{1F1A5782-4567-18D0-3C4D-7B1A32C644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342843"/>
              <a:ext cx="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" name="Line 11">
              <a:extLst>
                <a:ext uri="{FF2B5EF4-FFF2-40B4-BE49-F238E27FC236}">
                  <a16:creationId xmlns:a16="http://schemas.microsoft.com/office/drawing/2014/main" id="{C4EE0A7B-5B68-19BA-2627-96E35BA2E7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684" y="2286522"/>
              <a:ext cx="889" cy="2303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CFCC37B5-A6E1-137D-56A8-0E32A1449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24" y="3205271"/>
              <a:ext cx="2905125" cy="81427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Armazenar o restante material não utilizado no Controle de Dopagem e envelope contendo a documentação destinada à ABCD na caixa dos Correios</a:t>
              </a:r>
              <a:endPara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Line 13">
              <a:extLst>
                <a:ext uri="{FF2B5EF4-FFF2-40B4-BE49-F238E27FC236}">
                  <a16:creationId xmlns:a16="http://schemas.microsoft.com/office/drawing/2014/main" id="{1975AEFD-D4BB-1FE9-D5E5-5121FF19EA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684" y="2972209"/>
              <a:ext cx="4444" cy="2330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4">
              <a:extLst>
                <a:ext uri="{FF2B5EF4-FFF2-40B4-BE49-F238E27FC236}">
                  <a16:creationId xmlns:a16="http://schemas.microsoft.com/office/drawing/2014/main" id="{5731E7F9-F3F1-D066-9A3E-019EF6720D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684" y="914249"/>
              <a:ext cx="889" cy="2159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AutoShape 15">
              <a:extLst>
                <a:ext uri="{FF2B5EF4-FFF2-40B4-BE49-F238E27FC236}">
                  <a16:creationId xmlns:a16="http://schemas.microsoft.com/office/drawing/2014/main" id="{46635DFC-CBA2-6F27-0006-99550A781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3" y="0"/>
              <a:ext cx="2514692" cy="3428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90170"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1710690" algn="l"/>
                </a:tabLst>
              </a:pPr>
              <a:r>
                <a:rPr lang="pt-PT" sz="1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Liberar o Atleta das instalações</a:t>
              </a:r>
              <a:endParaRPr lang="pt-BR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1977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D5574F97-FEC1-4061-8E65-58E8C61CC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05" y="2541008"/>
            <a:ext cx="3063829" cy="132907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FF46652-F6F8-4758-8CDF-1837C9F7659E}"/>
              </a:ext>
            </a:extLst>
          </p:cNvPr>
          <p:cNvSpPr txBox="1"/>
          <p:nvPr/>
        </p:nvSpPr>
        <p:spPr>
          <a:xfrm>
            <a:off x="3049029" y="192324"/>
            <a:ext cx="3106723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753BBC"/>
                </a:solidFill>
                <a:effectLst/>
                <a:uLnTx/>
                <a:uFillTx/>
                <a:latin typeface="Lato" panose="020F0502020204030203" pitchFamily="34" charset="0"/>
              </a:rPr>
              <a:t>Fale Conosco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7301">
            <a:off x="2156120" y="228716"/>
            <a:ext cx="595654" cy="49044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6087FF2-9FBA-A386-535E-B4DBB3050441}"/>
              </a:ext>
            </a:extLst>
          </p:cNvPr>
          <p:cNvSpPr/>
          <p:nvPr/>
        </p:nvSpPr>
        <p:spPr>
          <a:xfrm>
            <a:off x="5169" y="1090492"/>
            <a:ext cx="805987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Denuncie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Compartilhe informações ou qualquer outra suspeita relacionada a dopagem pelo canal: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denuncia@abcd.gov.br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Entre em contato conosco. Garantimos o sigilo do denunciante.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Consulte a Lista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Acesse a versão atualizada e veja quais substancias e métodos que o atleta não pode utilizar: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https://www.gov.br/abcd/pt-br/composicao/atletas/substancias-e-metodos-proibidos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Clique aqui para 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Checkjogolimpo   </a:t>
            </a: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Envie suas sugestões, dúvidas. Entre em contato com a nossa equipe.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Assuntos institucionais: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abcd@abcd.gov.br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Autorização de Uso Terapêutico: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Educação: </a:t>
            </a:r>
            <a:r>
              <a:rPr kumimoji="0" lang="en-US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educacao@abcd.gov.br</a:t>
            </a:r>
            <a:endParaRPr kumimoji="0" lang="en-US" altLang="pt-BR" sz="14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Dúvidas e questionamentos do Sistema ADAMS: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ajuda.adams@abcd.gov.br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Telefone Geral: (61) 2026-1478</a:t>
            </a:r>
          </a:p>
          <a:p>
            <a:pPr marL="18626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F543D3E-C99C-E095-8523-65251A1061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63225" y="55501"/>
            <a:ext cx="1628775" cy="12096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FF07F39-2D66-3210-D9B8-89207DC9AB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5501"/>
            <a:ext cx="1681860" cy="10349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B27BA4-221D-928B-AC1F-0758BB84D9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01139" y="55501"/>
            <a:ext cx="195698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4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284398-C7A2-8032-C54F-770F3B76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819" y="339795"/>
            <a:ext cx="5755869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Etapas da Sessão de Coleta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C7F9835-8937-2492-5CFF-5E3AFB6F1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455902"/>
              </p:ext>
            </p:extLst>
          </p:nvPr>
        </p:nvGraphicFramePr>
        <p:xfrm>
          <a:off x="765144" y="1621829"/>
          <a:ext cx="10175221" cy="418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641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990A35-A3A6-F2C5-CE8D-35A735FA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221" y="257499"/>
            <a:ext cx="7831557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Requerimentos de uma Sessão de Coleta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DB21BF3-B63B-5A13-91C0-B3D88306B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746788"/>
              </p:ext>
            </p:extLst>
          </p:nvPr>
        </p:nvGraphicFramePr>
        <p:xfrm>
          <a:off x="2088993" y="1377906"/>
          <a:ext cx="7621935" cy="473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633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4FF767-F34D-5959-15EB-9D3E09E7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951" y="187279"/>
            <a:ext cx="4942955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Preparo Sessão de Coleta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046F89-9C3C-A985-29CF-DCB08E0983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7240" y="1104958"/>
            <a:ext cx="3803903" cy="4782312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BD8FF46-0B8E-5F7F-DA0E-B480ADBD7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202857"/>
              </p:ext>
            </p:extLst>
          </p:nvPr>
        </p:nvGraphicFramePr>
        <p:xfrm>
          <a:off x="4691234" y="1641199"/>
          <a:ext cx="6621144" cy="357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389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447EF0-9473-AFC4-BB67-0EAA30F6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755" y="232999"/>
            <a:ext cx="8476487" cy="783451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5F5F5F"/>
                </a:solidFill>
                <a:latin typeface="+mn-lt"/>
              </a:rPr>
              <a:t>Autorizados para acompanhar a Sessão de Coleta</a:t>
            </a:r>
          </a:p>
        </p:txBody>
      </p:sp>
      <p:sp>
        <p:nvSpPr>
          <p:cNvPr id="3" name="Retângulo Arredondado 5">
            <a:extLst>
              <a:ext uri="{FF2B5EF4-FFF2-40B4-BE49-F238E27FC236}">
                <a16:creationId xmlns:a16="http://schemas.microsoft.com/office/drawing/2014/main" id="{E5C2ED9E-C979-EED3-8709-23B83876DA82}"/>
              </a:ext>
            </a:extLst>
          </p:cNvPr>
          <p:cNvSpPr/>
          <p:nvPr/>
        </p:nvSpPr>
        <p:spPr>
          <a:xfrm>
            <a:off x="2176993" y="1249449"/>
            <a:ext cx="7024364" cy="954106"/>
          </a:xfrm>
          <a:prstGeom prst="roundRect">
            <a:avLst/>
          </a:prstGeom>
          <a:solidFill>
            <a:srgbClr val="2F53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REPRESENTANTE E/OU INTÉRPRETE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(exceto durante o fornecimento da amostra de urina)</a:t>
            </a:r>
          </a:p>
        </p:txBody>
      </p:sp>
      <p:sp>
        <p:nvSpPr>
          <p:cNvPr id="4" name="Retângulo Arredondado 6">
            <a:extLst>
              <a:ext uri="{FF2B5EF4-FFF2-40B4-BE49-F238E27FC236}">
                <a16:creationId xmlns:a16="http://schemas.microsoft.com/office/drawing/2014/main" id="{99DF1CB5-034C-B418-E30C-044CDA5757C6}"/>
              </a:ext>
            </a:extLst>
          </p:cNvPr>
          <p:cNvSpPr/>
          <p:nvPr/>
        </p:nvSpPr>
        <p:spPr>
          <a:xfrm>
            <a:off x="2176993" y="2436554"/>
            <a:ext cx="7024364" cy="95410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REPRESENTANTE DO ATLETA MENOR DE IDADE OBSERVANDO O DCO/ESCOLTA</a:t>
            </a:r>
          </a:p>
        </p:txBody>
      </p:sp>
      <p:sp>
        <p:nvSpPr>
          <p:cNvPr id="6" name="Retângulo Arredondado 7">
            <a:extLst>
              <a:ext uri="{FF2B5EF4-FFF2-40B4-BE49-F238E27FC236}">
                <a16:creationId xmlns:a16="http://schemas.microsoft.com/office/drawing/2014/main" id="{D74C2FC6-5283-AA4D-6DE4-35AEF37ADF53}"/>
              </a:ext>
            </a:extLst>
          </p:cNvPr>
          <p:cNvSpPr/>
          <p:nvPr/>
        </p:nvSpPr>
        <p:spPr>
          <a:xfrm>
            <a:off x="2176993" y="3623660"/>
            <a:ext cx="7024364" cy="855711"/>
          </a:xfrm>
          <a:prstGeom prst="roundRect">
            <a:avLst/>
          </a:prstGeom>
          <a:solidFill>
            <a:srgbClr val="0072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REPRESENTANTE DO ATLETA COM DEFICIÊNCIA</a:t>
            </a:r>
          </a:p>
        </p:txBody>
      </p:sp>
      <p:sp>
        <p:nvSpPr>
          <p:cNvPr id="7" name="Retângulo Arredondado 8">
            <a:extLst>
              <a:ext uri="{FF2B5EF4-FFF2-40B4-BE49-F238E27FC236}">
                <a16:creationId xmlns:a16="http://schemas.microsoft.com/office/drawing/2014/main" id="{D718B1EC-7A23-F3FC-5E84-8A7A0EBB15F7}"/>
              </a:ext>
            </a:extLst>
          </p:cNvPr>
          <p:cNvSpPr/>
          <p:nvPr/>
        </p:nvSpPr>
        <p:spPr>
          <a:xfrm>
            <a:off x="2176993" y="4712370"/>
            <a:ext cx="7024364" cy="95410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UM OBSERVADOR, QUANDO APLICÁVEL</a:t>
            </a: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8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3C0CFB1-068C-2227-D3F5-69D583D4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94" y="343971"/>
            <a:ext cx="4332733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Notificação do Atleta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9EAE2E0-C391-9371-1818-CA5DFEBA3F0C}"/>
              </a:ext>
            </a:extLst>
          </p:cNvPr>
          <p:cNvGrpSpPr/>
          <p:nvPr/>
        </p:nvGrpSpPr>
        <p:grpSpPr>
          <a:xfrm>
            <a:off x="746652" y="2027200"/>
            <a:ext cx="6891432" cy="783451"/>
            <a:chOff x="0" y="26091"/>
            <a:chExt cx="6891432" cy="111161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BA47F191-31CC-934C-2C1C-171AF76F5D3A}"/>
                </a:ext>
              </a:extLst>
            </p:cNvPr>
            <p:cNvSpPr/>
            <p:nvPr/>
          </p:nvSpPr>
          <p:spPr>
            <a:xfrm>
              <a:off x="0" y="26091"/>
              <a:ext cx="6891432" cy="1111614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7CEDA7E-D09B-15A7-1039-B1089B7F6C54}"/>
                </a:ext>
              </a:extLst>
            </p:cNvPr>
            <p:cNvSpPr txBox="1"/>
            <p:nvPr/>
          </p:nvSpPr>
          <p:spPr>
            <a:xfrm>
              <a:off x="0" y="26091"/>
              <a:ext cx="6891432" cy="111161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600" b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OBJETIVO</a:t>
              </a:r>
              <a:r>
                <a:rPr lang="pt-BR" sz="4100" b="0" kern="1200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 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F73D3C3-C784-A5F4-092C-6D247A3976DC}"/>
              </a:ext>
            </a:extLst>
          </p:cNvPr>
          <p:cNvGrpSpPr/>
          <p:nvPr/>
        </p:nvGrpSpPr>
        <p:grpSpPr>
          <a:xfrm>
            <a:off x="746652" y="2810651"/>
            <a:ext cx="6891432" cy="1683229"/>
            <a:chOff x="0" y="1128400"/>
            <a:chExt cx="6891432" cy="168322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B47707E-009F-71BD-9CAD-CDDE67277B0F}"/>
                </a:ext>
              </a:extLst>
            </p:cNvPr>
            <p:cNvSpPr/>
            <p:nvPr/>
          </p:nvSpPr>
          <p:spPr>
            <a:xfrm>
              <a:off x="0" y="1128400"/>
              <a:ext cx="6891432" cy="1683229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4AB04BC-C73E-6B9F-BFFF-B3D884B22B77}"/>
                </a:ext>
              </a:extLst>
            </p:cNvPr>
            <p:cNvSpPr txBox="1"/>
            <p:nvPr/>
          </p:nvSpPr>
          <p:spPr>
            <a:xfrm>
              <a:off x="0" y="1128400"/>
              <a:ext cx="6891432" cy="1683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spcBef>
                  <a:spcPts val="600"/>
                </a:spcBef>
                <a:buChar char="•"/>
              </a:pPr>
              <a:r>
                <a:rPr lang="pt-BR" sz="1700" b="1" kern="12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Direitos de atleta resguardados;</a:t>
              </a:r>
            </a:p>
            <a:p>
              <a:pPr marL="171450" lvl="1" indent="-171450" algn="l" defTabSz="711200">
                <a:spcBef>
                  <a:spcPts val="600"/>
                </a:spcBef>
                <a:buChar char="•"/>
              </a:pPr>
              <a:r>
                <a:rPr lang="pt-BR" sz="1700" b="1" kern="12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Nenhuma possibilidade de  manipulação ocorra no procedimento;</a:t>
              </a:r>
            </a:p>
            <a:p>
              <a:pPr marL="171450" lvl="1" indent="-171450" algn="l" defTabSz="711200">
                <a:spcBef>
                  <a:spcPts val="600"/>
                </a:spcBef>
                <a:buChar char="•"/>
              </a:pPr>
              <a:r>
                <a:rPr lang="pt-BR" sz="1700" b="1" kern="12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Regras de conflito de interesse;</a:t>
              </a:r>
            </a:p>
            <a:p>
              <a:pPr marL="171450" lvl="1" indent="-171450" algn="l" defTabSz="711200">
                <a:spcBef>
                  <a:spcPts val="600"/>
                </a:spcBef>
                <a:buChar char="•"/>
              </a:pPr>
              <a:r>
                <a:rPr lang="pt-BR" sz="1700" b="1" kern="12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Surpresa, ou seja, atleta não tenha essa informação prévia</a:t>
              </a:r>
              <a:r>
                <a:rPr lang="pt-BR" sz="1600" b="1" kern="12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.</a:t>
              </a: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C1F5FC2B-90CA-DD71-E952-A6F39DA2F49F}"/>
              </a:ext>
            </a:extLst>
          </p:cNvPr>
          <p:cNvSpPr/>
          <p:nvPr/>
        </p:nvSpPr>
        <p:spPr>
          <a:xfrm>
            <a:off x="8535191" y="2344074"/>
            <a:ext cx="2638860" cy="2149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>
              <a:lnSpc>
                <a:spcPct val="150000"/>
              </a:lnSpc>
            </a:pPr>
            <a:endParaRPr lang="pt-BR" sz="2000" dirty="0">
              <a:solidFill>
                <a:srgbClr val="002060"/>
              </a:solidFill>
              <a:latin typeface="Source Sans Pro SemiBol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Source Sans Pro SemiBold" panose="020B0604020202020204" pitchFamily="34" charset="0"/>
                <a:cs typeface="Times New Roman" panose="02020603050405020304" pitchFamily="18" charset="0"/>
              </a:rPr>
              <a:t>CÓDIGO DE CONDUTA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Source Sans Pro SemiBold" panose="020B0604020202020204" pitchFamily="34" charset="0"/>
                <a:cs typeface="Times New Roman" panose="02020603050405020304" pitchFamily="18" charset="0"/>
              </a:rPr>
              <a:t>IDENTIFICAÇÃO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Source Sans Pro SemiBold" panose="020B0604020202020204" pitchFamily="34" charset="0"/>
                <a:cs typeface="Times New Roman" panose="02020603050405020304" pitchFamily="18" charset="0"/>
              </a:rPr>
              <a:t>ALTERAÇÕES</a:t>
            </a:r>
          </a:p>
          <a:p>
            <a:pPr lvl="1">
              <a:lnSpc>
                <a:spcPct val="150000"/>
              </a:lnSpc>
            </a:pPr>
            <a:endParaRPr lang="pt-BR" sz="2000" dirty="0">
              <a:solidFill>
                <a:srgbClr val="002060"/>
              </a:solidFill>
              <a:latin typeface="Source Sans Pro SemiBold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2060"/>
              </a:solidFill>
              <a:latin typeface="Source Sans Pro SemiBold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2060"/>
              </a:solidFill>
              <a:latin typeface="Source Sans Pro SemiBold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2060"/>
              </a:solidFill>
              <a:latin typeface="Source Sans Pro SemiBol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2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3CC78F4-8860-FE9F-776E-8B29B428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377" y="733935"/>
            <a:ext cx="3711246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Direitos do Atleta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97B05CA-5F0B-EAC8-9B88-5F881302E2BB}"/>
              </a:ext>
            </a:extLst>
          </p:cNvPr>
          <p:cNvSpPr/>
          <p:nvPr/>
        </p:nvSpPr>
        <p:spPr>
          <a:xfrm>
            <a:off x="1057535" y="2251321"/>
            <a:ext cx="10053415" cy="372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Ter presente representante ou intérprete;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Verificar a identidade do DCO/escolta e autorização para realização de testes;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Questionar sobre os procedimentos a qual será submetido;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Solicitar atraso para se apresentar a estação de controle pelas razões válidas;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Solicitar a adoção de procedimentos adaptados no caso de atletas deficientes.</a:t>
            </a:r>
          </a:p>
        </p:txBody>
      </p:sp>
    </p:spTree>
    <p:extLst>
      <p:ext uri="{BB962C8B-B14F-4D97-AF65-F5344CB8AC3E}">
        <p14:creationId xmlns:p14="http://schemas.microsoft.com/office/powerpoint/2010/main" val="405657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FBFDBC-BC07-C909-66F6-9B1806CB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377" y="733935"/>
            <a:ext cx="3711246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Deveres do Atleta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2F5D950-E48B-BBDD-F59F-5D141A00BC9D}"/>
              </a:ext>
            </a:extLst>
          </p:cNvPr>
          <p:cNvSpPr/>
          <p:nvPr/>
        </p:nvSpPr>
        <p:spPr>
          <a:xfrm>
            <a:off x="612648" y="2379337"/>
            <a:ext cx="10546635" cy="4052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Manter observação ao trabalho executado tanto pelo DCO, quanto pelo escolta;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Providenciar a identificação solicitada pelo oficial com foto;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Comparecer à sessão de coleta;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Seguir para estação de controle de dopagem o quanto antes, exceto pelas razões válidas para atraso, qualquer situação diferente deve ser descrita em relatório.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37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1314</Words>
  <Application>Microsoft Office PowerPoint</Application>
  <PresentationFormat>Widescreen</PresentationFormat>
  <Paragraphs>195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5" baseType="lpstr">
      <vt:lpstr>Lato</vt:lpstr>
      <vt:lpstr>Segoe UI Black</vt:lpstr>
      <vt:lpstr>Arial</vt:lpstr>
      <vt:lpstr>Wingdings</vt:lpstr>
      <vt:lpstr>Times New Roman</vt:lpstr>
      <vt:lpstr>Segoe UI Semilight</vt:lpstr>
      <vt:lpstr>Calibri</vt:lpstr>
      <vt:lpstr>Source Sans Pro SemiBold</vt:lpstr>
      <vt:lpstr>Segoe UI Semibold</vt:lpstr>
      <vt:lpstr>Calibri Light</vt:lpstr>
      <vt:lpstr>Tema do Office</vt:lpstr>
      <vt:lpstr>Apresentação do PowerPoint</vt:lpstr>
      <vt:lpstr>Sessão de Coleta</vt:lpstr>
      <vt:lpstr>Etapas da Sessão de Coleta</vt:lpstr>
      <vt:lpstr>Requerimentos de uma Sessão de Coleta</vt:lpstr>
      <vt:lpstr>Preparo Sessão de Coleta</vt:lpstr>
      <vt:lpstr>Autorizados para acompanhar a Sessão de Coleta</vt:lpstr>
      <vt:lpstr>Notificação do Atleta</vt:lpstr>
      <vt:lpstr>Direitos do Atleta </vt:lpstr>
      <vt:lpstr>Deveres do Atleta </vt:lpstr>
      <vt:lpstr>Escolta</vt:lpstr>
      <vt:lpstr>Razões permitidas para atraso na apresentação à Estação de Controle</vt:lpstr>
      <vt:lpstr>Iniciando o procedimento de Coletas de Urina</vt:lpstr>
      <vt:lpstr>Etapas do Controle de Dopagem</vt:lpstr>
      <vt:lpstr>Etapas do Controle de Dopagem</vt:lpstr>
      <vt:lpstr>Provisão Efetiva</vt:lpstr>
      <vt:lpstr>Processamento da Amostra</vt:lpstr>
      <vt:lpstr>Procedimento técnico – volume insuficiente de urina </vt:lpstr>
      <vt:lpstr>Procedimento técnico: Densidade ou Gravidade Específica da Amostra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Martins da Costa Vidal</dc:creator>
  <cp:lastModifiedBy>Mayara Cristina Marques de Sousa Alcantara</cp:lastModifiedBy>
  <cp:revision>59</cp:revision>
  <dcterms:created xsi:type="dcterms:W3CDTF">2023-01-25T17:53:38Z</dcterms:created>
  <dcterms:modified xsi:type="dcterms:W3CDTF">2024-07-14T17:45:16Z</dcterms:modified>
</cp:coreProperties>
</file>