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3716000" cy="13716000"/>
  <p:notesSz cx="6858000" cy="9144000"/>
  <p:defaultTextStyle>
    <a:defPPr>
      <a:defRPr lang="en-US"/>
    </a:defPPr>
    <a:lvl1pPr marL="0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1pPr>
    <a:lvl2pPr marL="783732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2pPr>
    <a:lvl3pPr marL="1567464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3pPr>
    <a:lvl4pPr marL="2351197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4pPr>
    <a:lvl5pPr marL="3134929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5pPr>
    <a:lvl6pPr marL="3918661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6pPr>
    <a:lvl7pPr marL="4702393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7pPr>
    <a:lvl8pPr marL="5486126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8pPr>
    <a:lvl9pPr marL="6269858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3288" y="-128"/>
      </p:cViewPr>
      <p:guideLst>
        <p:guide orient="horz" pos="4320"/>
        <p:guide pos="4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4260851"/>
            <a:ext cx="11658600" cy="294005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7772400"/>
            <a:ext cx="96012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51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3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702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86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6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5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916150" y="1098550"/>
            <a:ext cx="4629150" cy="23406100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1098550"/>
            <a:ext cx="13658850" cy="23406100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5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2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8813801"/>
            <a:ext cx="11658600" cy="2724150"/>
          </a:xfrm>
        </p:spPr>
        <p:txBody>
          <a:bodyPr anchor="t"/>
          <a:lstStyle>
            <a:lvl1pPr algn="l">
              <a:defRPr sz="69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5813427"/>
            <a:ext cx="11658600" cy="3000374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8373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567464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5119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13492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91866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7023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8612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2698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6400801"/>
            <a:ext cx="9144000" cy="18103850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01300" y="6400801"/>
            <a:ext cx="9144000" cy="18103850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9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49276"/>
            <a:ext cx="123444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070226"/>
            <a:ext cx="6060282" cy="1279524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349750"/>
            <a:ext cx="6060282" cy="7902576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3070226"/>
            <a:ext cx="6062663" cy="1279524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4349750"/>
            <a:ext cx="6062663" cy="7902576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2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85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6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546100"/>
            <a:ext cx="4512470" cy="2324100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546101"/>
            <a:ext cx="7667625" cy="11706226"/>
          </a:xfrm>
        </p:spPr>
        <p:txBody>
          <a:bodyPr/>
          <a:lstStyle>
            <a:lvl1pPr>
              <a:defRPr sz="5500"/>
            </a:lvl1pPr>
            <a:lvl2pPr>
              <a:defRPr sz="48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2870201"/>
            <a:ext cx="4512470" cy="9382126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9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9601200"/>
            <a:ext cx="8229600" cy="1133476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1225550"/>
            <a:ext cx="8229600" cy="8229600"/>
          </a:xfrm>
        </p:spPr>
        <p:txBody>
          <a:bodyPr/>
          <a:lstStyle>
            <a:lvl1pPr marL="0" indent="0">
              <a:buNone/>
              <a:defRPr sz="5500"/>
            </a:lvl1pPr>
            <a:lvl2pPr marL="783732" indent="0">
              <a:buNone/>
              <a:defRPr sz="4800"/>
            </a:lvl2pPr>
            <a:lvl3pPr marL="1567464" indent="0">
              <a:buNone/>
              <a:defRPr sz="4100"/>
            </a:lvl3pPr>
            <a:lvl4pPr marL="2351197" indent="0">
              <a:buNone/>
              <a:defRPr sz="3400"/>
            </a:lvl4pPr>
            <a:lvl5pPr marL="3134929" indent="0">
              <a:buNone/>
              <a:defRPr sz="3400"/>
            </a:lvl5pPr>
            <a:lvl6pPr marL="3918661" indent="0">
              <a:buNone/>
              <a:defRPr sz="3400"/>
            </a:lvl6pPr>
            <a:lvl7pPr marL="4702393" indent="0">
              <a:buNone/>
              <a:defRPr sz="3400"/>
            </a:lvl7pPr>
            <a:lvl8pPr marL="5486126" indent="0">
              <a:buNone/>
              <a:defRPr sz="3400"/>
            </a:lvl8pPr>
            <a:lvl9pPr marL="6269858" indent="0">
              <a:buNone/>
              <a:defRPr sz="3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10734676"/>
            <a:ext cx="8229600" cy="1609724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9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549276"/>
            <a:ext cx="12344400" cy="2286000"/>
          </a:xfrm>
          <a:prstGeom prst="rect">
            <a:avLst/>
          </a:prstGeom>
        </p:spPr>
        <p:txBody>
          <a:bodyPr vert="horz" lIns="156746" tIns="78373" rIns="156746" bIns="78373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200401"/>
            <a:ext cx="12344400" cy="9051926"/>
          </a:xfrm>
          <a:prstGeom prst="rect">
            <a:avLst/>
          </a:prstGeom>
        </p:spPr>
        <p:txBody>
          <a:bodyPr vert="horz" lIns="156746" tIns="78373" rIns="156746" bIns="78373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12712701"/>
            <a:ext cx="3200400" cy="730250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F8AE6-022A-A048-B0F5-F400EBE423CF}" type="datetimeFigureOut">
              <a:rPr lang="en-US" smtClean="0"/>
              <a:t>14/01/22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12712701"/>
            <a:ext cx="4343400" cy="730250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12712701"/>
            <a:ext cx="3200400" cy="730250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BF373-2382-5240-B675-D210C492C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1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3732" rtl="0" eaLnBrk="1" latinLnBrk="0" hangingPunct="1">
        <a:spcBef>
          <a:spcPct val="0"/>
        </a:spcBef>
        <a:buNone/>
        <a:defRPr sz="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7799" indent="-587799" algn="l" defTabSz="783732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273565" indent="-489833" algn="l" defTabSz="783732" rtl="0" eaLnBrk="1" latinLnBrk="0" hangingPunct="1">
        <a:spcBef>
          <a:spcPct val="20000"/>
        </a:spcBef>
        <a:buFont typeface="Arial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959331" indent="-391866" algn="l" defTabSz="783732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indent="-391866" algn="l" defTabSz="783732" rtl="0" eaLnBrk="1" latinLnBrk="0" hangingPunct="1">
        <a:spcBef>
          <a:spcPct val="20000"/>
        </a:spcBef>
        <a:buFont typeface="Arial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526795" indent="-391866" algn="l" defTabSz="783732" rtl="0" eaLnBrk="1" latinLnBrk="0" hangingPunct="1">
        <a:spcBef>
          <a:spcPct val="20000"/>
        </a:spcBef>
        <a:buFont typeface="Arial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0527" indent="-391866" algn="l" defTabSz="783732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94260" indent="-391866" algn="l" defTabSz="783732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77992" indent="-391866" algn="l" defTabSz="783732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661724" indent="-391866" algn="l" defTabSz="783732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83732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67464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51197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34929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18661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702393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486126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858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idadania-moldura-foto-abcd_1x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21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idadania-moldura-foto-abcd_1x1 cópi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7"/>
            <a:ext cx="13716000" cy="1370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312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0</Words>
  <Application>Microsoft Macintosh PowerPoint</Application>
  <PresentationFormat>Custom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FSB Comunicação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Pedro Cardoso</dc:creator>
  <cp:lastModifiedBy>Pedro Cardoso</cp:lastModifiedBy>
  <cp:revision>3</cp:revision>
  <dcterms:created xsi:type="dcterms:W3CDTF">2022-01-14T18:08:25Z</dcterms:created>
  <dcterms:modified xsi:type="dcterms:W3CDTF">2022-01-14T19:23:45Z</dcterms:modified>
</cp:coreProperties>
</file>